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ELA FUERTES FERNANDEZ" userId="6c1e77ee-b97d-4b17-a1d7-cc21b33ab8cf" providerId="ADAL" clId="{437EBDB9-D91C-49D7-84BD-3BA9E19FBB75}"/>
    <pc:docChg chg="modSld">
      <pc:chgData name="SABELA FUERTES FERNANDEZ" userId="6c1e77ee-b97d-4b17-a1d7-cc21b33ab8cf" providerId="ADAL" clId="{437EBDB9-D91C-49D7-84BD-3BA9E19FBB75}" dt="2022-01-13T10:33:04.300" v="65" actId="20577"/>
      <pc:docMkLst>
        <pc:docMk/>
      </pc:docMkLst>
      <pc:sldChg chg="modSp mod">
        <pc:chgData name="SABELA FUERTES FERNANDEZ" userId="6c1e77ee-b97d-4b17-a1d7-cc21b33ab8cf" providerId="ADAL" clId="{437EBDB9-D91C-49D7-84BD-3BA9E19FBB75}" dt="2022-01-13T10:29:24.539" v="5" actId="20577"/>
        <pc:sldMkLst>
          <pc:docMk/>
          <pc:sldMk cId="0" sldId="256"/>
        </pc:sldMkLst>
        <pc:spChg chg="mod">
          <ac:chgData name="SABELA FUERTES FERNANDEZ" userId="6c1e77ee-b97d-4b17-a1d7-cc21b33ab8cf" providerId="ADAL" clId="{437EBDB9-D91C-49D7-84BD-3BA9E19FBB75}" dt="2022-01-13T10:29:24.539" v="5" actId="20577"/>
          <ac:spMkLst>
            <pc:docMk/>
            <pc:sldMk cId="0" sldId="256"/>
            <ac:spMk id="16" creationId="{00000000-0000-0000-0000-000000000000}"/>
          </ac:spMkLst>
        </pc:spChg>
      </pc:sldChg>
      <pc:sldChg chg="modSp mod">
        <pc:chgData name="SABELA FUERTES FERNANDEZ" userId="6c1e77ee-b97d-4b17-a1d7-cc21b33ab8cf" providerId="ADAL" clId="{437EBDB9-D91C-49D7-84BD-3BA9E19FBB75}" dt="2022-01-13T10:32:22.094" v="37" actId="14100"/>
        <pc:sldMkLst>
          <pc:docMk/>
          <pc:sldMk cId="0" sldId="257"/>
        </pc:sldMkLst>
        <pc:spChg chg="mod">
          <ac:chgData name="SABELA FUERTES FERNANDEZ" userId="6c1e77ee-b97d-4b17-a1d7-cc21b33ab8cf" providerId="ADAL" clId="{437EBDB9-D91C-49D7-84BD-3BA9E19FBB75}" dt="2022-01-13T10:32:22.094" v="37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SABELA FUERTES FERNANDEZ" userId="6c1e77ee-b97d-4b17-a1d7-cc21b33ab8cf" providerId="ADAL" clId="{437EBDB9-D91C-49D7-84BD-3BA9E19FBB75}" dt="2022-01-13T10:29:45.256" v="12" actId="20577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SABELA FUERTES FERNANDEZ" userId="6c1e77ee-b97d-4b17-a1d7-cc21b33ab8cf" providerId="ADAL" clId="{437EBDB9-D91C-49D7-84BD-3BA9E19FBB75}" dt="2022-01-13T10:33:04.300" v="65" actId="20577"/>
        <pc:sldMkLst>
          <pc:docMk/>
          <pc:sldMk cId="0" sldId="259"/>
        </pc:sldMkLst>
        <pc:spChg chg="mod">
          <ac:chgData name="SABELA FUERTES FERNANDEZ" userId="6c1e77ee-b97d-4b17-a1d7-cc21b33ab8cf" providerId="ADAL" clId="{437EBDB9-D91C-49D7-84BD-3BA9E19FBB75}" dt="2022-01-13T10:33:04.300" v="65" actId="20577"/>
          <ac:spMkLst>
            <pc:docMk/>
            <pc:sldMk cId="0" sldId="259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3291" y="617219"/>
            <a:ext cx="3998976" cy="49408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708" y="643508"/>
            <a:ext cx="3891661" cy="483438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6352" y="4581143"/>
            <a:ext cx="5266944" cy="138226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4264" y="4607128"/>
            <a:ext cx="5128514" cy="127584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36" y="42773"/>
            <a:ext cx="1377315" cy="10790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7414" y="0"/>
            <a:ext cx="751304" cy="11993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437749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36" y="42773"/>
            <a:ext cx="1377315" cy="107901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5835" y="85394"/>
            <a:ext cx="2678176" cy="6740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07414" y="0"/>
            <a:ext cx="751304" cy="11993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437749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6710" y="414909"/>
            <a:ext cx="18745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514" y="3133470"/>
            <a:ext cx="10824971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4881" y="6203575"/>
            <a:ext cx="4465320" cy="58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8.jpg"/><Relationship Id="rId4" Type="http://schemas.openxmlformats.org/officeDocument/2006/relationships/hyperlink" Target="mailto:sfuertes@educa.jcyl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71169"/>
              <a:ext cx="11709400" cy="5910580"/>
            </a:xfrm>
            <a:custGeom>
              <a:avLst/>
              <a:gdLst/>
              <a:ahLst/>
              <a:cxnLst/>
              <a:rect l="l" t="t" r="r" b="b"/>
              <a:pathLst>
                <a:path w="11709400" h="5910580">
                  <a:moveTo>
                    <a:pt x="0" y="5910580"/>
                  </a:moveTo>
                  <a:lnTo>
                    <a:pt x="11709273" y="591058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5910580"/>
                  </a:lnTo>
                  <a:close/>
                </a:path>
              </a:pathLst>
            </a:custGeom>
            <a:solidFill>
              <a:srgbClr val="806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37748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6117" y="889508"/>
            <a:ext cx="861441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0" spc="-85" dirty="0">
                <a:solidFill>
                  <a:srgbClr val="EBEBEB"/>
                </a:solidFill>
                <a:latin typeface="Verdana"/>
                <a:cs typeface="Verdana"/>
              </a:rPr>
              <a:t>PROYECTO</a:t>
            </a:r>
            <a:r>
              <a:rPr sz="4900" b="0" spc="-340" dirty="0">
                <a:solidFill>
                  <a:srgbClr val="EBEBEB"/>
                </a:solidFill>
                <a:latin typeface="Verdana"/>
                <a:cs typeface="Verdana"/>
              </a:rPr>
              <a:t> D</a:t>
            </a:r>
            <a:r>
              <a:rPr sz="4900" b="0" spc="-275" dirty="0">
                <a:solidFill>
                  <a:srgbClr val="EBEBEB"/>
                </a:solidFill>
                <a:latin typeface="Verdana"/>
                <a:cs typeface="Verdana"/>
              </a:rPr>
              <a:t>E</a:t>
            </a:r>
            <a:r>
              <a:rPr sz="4900" b="0" spc="-3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4900" b="0" spc="-40" dirty="0">
                <a:solidFill>
                  <a:srgbClr val="EBEBEB"/>
                </a:solidFill>
                <a:latin typeface="Verdana"/>
                <a:cs typeface="Verdana"/>
              </a:rPr>
              <a:t>INNOVACIÓN</a:t>
            </a:r>
            <a:endParaRPr sz="4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6117" y="1636522"/>
            <a:ext cx="349504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95" dirty="0">
                <a:solidFill>
                  <a:srgbClr val="EBEBEB"/>
                </a:solidFill>
                <a:latin typeface="Verdana"/>
                <a:cs typeface="Verdana"/>
              </a:rPr>
              <a:t>EDUCATIVA</a:t>
            </a:r>
            <a:endParaRPr sz="4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241" y="1750822"/>
            <a:ext cx="41484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0" dirty="0">
                <a:solidFill>
                  <a:srgbClr val="EBEBEB"/>
                </a:solidFill>
                <a:latin typeface="Tahoma"/>
                <a:cs typeface="Tahoma"/>
              </a:rPr>
              <a:t>Observa_Acción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01945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INNOVA_ACCIÓN</a:t>
            </a:r>
          </a:p>
          <a:p>
            <a:pPr marL="7671434">
              <a:lnSpc>
                <a:spcPct val="100000"/>
              </a:lnSpc>
            </a:pPr>
            <a:r>
              <a:rPr spc="-100" dirty="0"/>
              <a:t>uno</a:t>
            </a:r>
            <a:r>
              <a:rPr spc="-114" dirty="0"/>
              <a:t> </a:t>
            </a:r>
            <a:r>
              <a:rPr spc="300" dirty="0"/>
              <a:t>a</a:t>
            </a:r>
            <a:r>
              <a:rPr spc="-114" dirty="0"/>
              <a:t> </a:t>
            </a:r>
            <a:r>
              <a:rPr spc="-100" dirty="0"/>
              <a:t>uno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61666" y="5981191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EE52A4"/>
                </a:solidFill>
                <a:latin typeface="Verdana"/>
                <a:cs typeface="Verdana"/>
              </a:rPr>
              <a:t>1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136" y="42710"/>
            <a:ext cx="11968480" cy="1179830"/>
            <a:chOff x="66136" y="42710"/>
            <a:chExt cx="11968480" cy="117983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36" y="42710"/>
              <a:ext cx="1506728" cy="1179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5836" y="85394"/>
              <a:ext cx="2678176" cy="67406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320153" y="5428284"/>
            <a:ext cx="400875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 err="1">
                <a:latin typeface="Verdana"/>
                <a:cs typeface="Verdana"/>
              </a:rPr>
              <a:t>Bena</a:t>
            </a:r>
            <a:r>
              <a:rPr sz="2400" spc="5" dirty="0" err="1">
                <a:latin typeface="Verdana"/>
                <a:cs typeface="Verdana"/>
              </a:rPr>
              <a:t>v</a:t>
            </a:r>
            <a:r>
              <a:rPr sz="2400" spc="-25" dirty="0" err="1">
                <a:latin typeface="Verdana"/>
                <a:cs typeface="Verdana"/>
              </a:rPr>
              <a:t>en</a:t>
            </a:r>
            <a:r>
              <a:rPr sz="2400" spc="-30" dirty="0" err="1">
                <a:latin typeface="Verdana"/>
                <a:cs typeface="Verdana"/>
              </a:rPr>
              <a:t>t</a:t>
            </a:r>
            <a:r>
              <a:rPr sz="2400" spc="130" dirty="0" err="1">
                <a:latin typeface="Verdana"/>
                <a:cs typeface="Verdana"/>
              </a:rPr>
              <a:t>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lang="es-ES" sz="2400" spc="-200" dirty="0">
                <a:latin typeface="Verdana"/>
                <a:cs typeface="Verdana"/>
              </a:rPr>
              <a:t>17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enero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200" dirty="0">
                <a:latin typeface="Verdana"/>
                <a:cs typeface="Verdana"/>
              </a:rPr>
              <a:t>202</a:t>
            </a:r>
            <a:r>
              <a:rPr lang="es-ES" sz="2400" spc="-200" dirty="0">
                <a:latin typeface="Verdana"/>
                <a:cs typeface="Verdana"/>
              </a:rPr>
              <a:t>2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748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56123" y="1996567"/>
            <a:ext cx="62166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215" dirty="0">
                <a:latin typeface="Tahoma"/>
                <a:cs typeface="Tahoma"/>
              </a:rPr>
              <a:t>PROY</a:t>
            </a:r>
            <a:r>
              <a:rPr sz="3200" b="1" spc="-180" dirty="0">
                <a:latin typeface="Tahoma"/>
                <a:cs typeface="Tahoma"/>
              </a:rPr>
              <a:t>E</a:t>
            </a:r>
            <a:r>
              <a:rPr sz="3200" b="1" spc="-10" dirty="0">
                <a:latin typeface="Tahoma"/>
                <a:cs typeface="Tahoma"/>
              </a:rPr>
              <a:t>CTO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275" dirty="0">
                <a:latin typeface="Tahoma"/>
                <a:cs typeface="Tahoma"/>
              </a:rPr>
              <a:t>D</a:t>
            </a:r>
            <a:r>
              <a:rPr sz="3200" b="1" spc="-220" dirty="0">
                <a:latin typeface="Tahoma"/>
                <a:cs typeface="Tahoma"/>
              </a:rPr>
              <a:t>E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spc="-265" dirty="0">
                <a:latin typeface="Tahoma"/>
                <a:cs typeface="Tahoma"/>
              </a:rPr>
              <a:t>IN</a:t>
            </a:r>
            <a:r>
              <a:rPr sz="3200" b="1" spc="-315" dirty="0">
                <a:latin typeface="Tahoma"/>
                <a:cs typeface="Tahoma"/>
              </a:rPr>
              <a:t>N</a:t>
            </a:r>
            <a:r>
              <a:rPr sz="3200" b="1" spc="215" dirty="0">
                <a:latin typeface="Tahoma"/>
                <a:cs typeface="Tahoma"/>
              </a:rPr>
              <a:t>OVA</a:t>
            </a:r>
            <a:r>
              <a:rPr sz="3200" b="1" spc="185" dirty="0">
                <a:latin typeface="Tahoma"/>
                <a:cs typeface="Tahoma"/>
              </a:rPr>
              <a:t>C</a:t>
            </a:r>
            <a:r>
              <a:rPr sz="3200" b="1" spc="-135" dirty="0">
                <a:latin typeface="Tahoma"/>
                <a:cs typeface="Tahoma"/>
              </a:rPr>
              <a:t>IÓN  </a:t>
            </a:r>
            <a:r>
              <a:rPr sz="3200" b="1" spc="-145" dirty="0">
                <a:latin typeface="Tahoma"/>
                <a:cs typeface="Tahoma"/>
              </a:rPr>
              <a:t>EDUCATIVA</a:t>
            </a:r>
            <a:r>
              <a:rPr sz="3200" b="1" spc="-105" dirty="0">
                <a:latin typeface="Tahoma"/>
                <a:cs typeface="Tahoma"/>
              </a:rPr>
              <a:t>.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spc="-140" dirty="0">
                <a:latin typeface="Tahoma"/>
                <a:cs typeface="Tahoma"/>
              </a:rPr>
              <a:t>OBSERV</a:t>
            </a:r>
            <a:r>
              <a:rPr sz="3200" b="1" spc="-135" dirty="0">
                <a:latin typeface="Tahoma"/>
                <a:cs typeface="Tahoma"/>
              </a:rPr>
              <a:t>A</a:t>
            </a:r>
            <a:r>
              <a:rPr sz="3200" b="1" spc="-10" dirty="0">
                <a:latin typeface="Tahoma"/>
                <a:cs typeface="Tahoma"/>
              </a:rPr>
              <a:t>_ACCIÓN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6123" y="3900227"/>
            <a:ext cx="5916677" cy="945131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spc="-10" dirty="0">
                <a:latin typeface="Verdana"/>
                <a:cs typeface="Verdana"/>
              </a:rPr>
              <a:t>INNOVA_ACCIÓN</a:t>
            </a:r>
            <a:r>
              <a:rPr lang="es-ES" sz="3200" spc="-10" dirty="0">
                <a:latin typeface="Verdana"/>
                <a:cs typeface="Verdana"/>
              </a:rPr>
              <a:t> uno a uno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spc="-150" dirty="0">
                <a:latin typeface="Tahoma"/>
                <a:cs typeface="Tahoma"/>
              </a:rPr>
              <a:t>(</a:t>
            </a:r>
            <a:r>
              <a:rPr lang="es-ES" sz="2000" b="1" spc="-150" dirty="0">
                <a:latin typeface="Tahoma"/>
                <a:cs typeface="Tahoma"/>
              </a:rPr>
              <a:t>2 </a:t>
            </a:r>
            <a:r>
              <a:rPr sz="2000" b="1" spc="-190" dirty="0">
                <a:latin typeface="Tahoma"/>
                <a:cs typeface="Tahoma"/>
              </a:rPr>
              <a:t>P</a:t>
            </a:r>
            <a:r>
              <a:rPr sz="2000" b="1" spc="-90" dirty="0">
                <a:latin typeface="Tahoma"/>
                <a:cs typeface="Tahoma"/>
              </a:rPr>
              <a:t>AR</a:t>
            </a:r>
            <a:r>
              <a:rPr sz="2000" b="1" spc="-235" dirty="0">
                <a:latin typeface="Tahoma"/>
                <a:cs typeface="Tahoma"/>
              </a:rPr>
              <a:t>TICIP</a:t>
            </a:r>
            <a:r>
              <a:rPr sz="2000" b="1" spc="-135" dirty="0">
                <a:latin typeface="Tahoma"/>
                <a:cs typeface="Tahoma"/>
              </a:rPr>
              <a:t>ANTE</a:t>
            </a:r>
            <a:r>
              <a:rPr sz="2000" b="1" spc="-190" dirty="0">
                <a:latin typeface="Tahoma"/>
                <a:cs typeface="Tahoma"/>
              </a:rPr>
              <a:t>S)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5655" y="977264"/>
            <a:ext cx="3427095" cy="3383915"/>
            <a:chOff x="495655" y="977264"/>
            <a:chExt cx="3427095" cy="3383915"/>
          </a:xfrm>
        </p:grpSpPr>
        <p:sp>
          <p:nvSpPr>
            <p:cNvPr id="9" name="object 9"/>
            <p:cNvSpPr/>
            <p:nvPr/>
          </p:nvSpPr>
          <p:spPr>
            <a:xfrm>
              <a:off x="505180" y="986789"/>
              <a:ext cx="3408045" cy="3364865"/>
            </a:xfrm>
            <a:custGeom>
              <a:avLst/>
              <a:gdLst/>
              <a:ahLst/>
              <a:cxnLst/>
              <a:rect l="l" t="t" r="r" b="b"/>
              <a:pathLst>
                <a:path w="3408045" h="3364865">
                  <a:moveTo>
                    <a:pt x="1703730" y="0"/>
                  </a:moveTo>
                  <a:lnTo>
                    <a:pt x="1655222" y="668"/>
                  </a:lnTo>
                  <a:lnTo>
                    <a:pt x="1607050" y="2662"/>
                  </a:lnTo>
                  <a:lnTo>
                    <a:pt x="1559232" y="5964"/>
                  </a:lnTo>
                  <a:lnTo>
                    <a:pt x="1511786" y="10556"/>
                  </a:lnTo>
                  <a:lnTo>
                    <a:pt x="1464729" y="16420"/>
                  </a:lnTo>
                  <a:lnTo>
                    <a:pt x="1418080" y="23539"/>
                  </a:lnTo>
                  <a:lnTo>
                    <a:pt x="1371856" y="31894"/>
                  </a:lnTo>
                  <a:lnTo>
                    <a:pt x="1326077" y="41469"/>
                  </a:lnTo>
                  <a:lnTo>
                    <a:pt x="1280758" y="52245"/>
                  </a:lnTo>
                  <a:lnTo>
                    <a:pt x="1235919" y="64204"/>
                  </a:lnTo>
                  <a:lnTo>
                    <a:pt x="1191578" y="77329"/>
                  </a:lnTo>
                  <a:lnTo>
                    <a:pt x="1147753" y="91602"/>
                  </a:lnTo>
                  <a:lnTo>
                    <a:pt x="1104460" y="107005"/>
                  </a:lnTo>
                  <a:lnTo>
                    <a:pt x="1061720" y="123521"/>
                  </a:lnTo>
                  <a:lnTo>
                    <a:pt x="1019548" y="141132"/>
                  </a:lnTo>
                  <a:lnTo>
                    <a:pt x="977965" y="159819"/>
                  </a:lnTo>
                  <a:lnTo>
                    <a:pt x="936986" y="179566"/>
                  </a:lnTo>
                  <a:lnTo>
                    <a:pt x="896631" y="200355"/>
                  </a:lnTo>
                  <a:lnTo>
                    <a:pt x="856917" y="222167"/>
                  </a:lnTo>
                  <a:lnTo>
                    <a:pt x="817863" y="244986"/>
                  </a:lnTo>
                  <a:lnTo>
                    <a:pt x="779486" y="268792"/>
                  </a:lnTo>
                  <a:lnTo>
                    <a:pt x="741804" y="293570"/>
                  </a:lnTo>
                  <a:lnTo>
                    <a:pt x="704836" y="319300"/>
                  </a:lnTo>
                  <a:lnTo>
                    <a:pt x="668599" y="345965"/>
                  </a:lnTo>
                  <a:lnTo>
                    <a:pt x="633111" y="373548"/>
                  </a:lnTo>
                  <a:lnTo>
                    <a:pt x="598390" y="402030"/>
                  </a:lnTo>
                  <a:lnTo>
                    <a:pt x="564455" y="431394"/>
                  </a:lnTo>
                  <a:lnTo>
                    <a:pt x="531322" y="461622"/>
                  </a:lnTo>
                  <a:lnTo>
                    <a:pt x="499011" y="492696"/>
                  </a:lnTo>
                  <a:lnTo>
                    <a:pt x="467539" y="524599"/>
                  </a:lnTo>
                  <a:lnTo>
                    <a:pt x="436924" y="557313"/>
                  </a:lnTo>
                  <a:lnTo>
                    <a:pt x="407184" y="590820"/>
                  </a:lnTo>
                  <a:lnTo>
                    <a:pt x="378337" y="625102"/>
                  </a:lnTo>
                  <a:lnTo>
                    <a:pt x="350402" y="660142"/>
                  </a:lnTo>
                  <a:lnTo>
                    <a:pt x="323395" y="695922"/>
                  </a:lnTo>
                  <a:lnTo>
                    <a:pt x="297335" y="732423"/>
                  </a:lnTo>
                  <a:lnTo>
                    <a:pt x="272240" y="769630"/>
                  </a:lnTo>
                  <a:lnTo>
                    <a:pt x="248129" y="807523"/>
                  </a:lnTo>
                  <a:lnTo>
                    <a:pt x="225018" y="846084"/>
                  </a:lnTo>
                  <a:lnTo>
                    <a:pt x="202926" y="885297"/>
                  </a:lnTo>
                  <a:lnTo>
                    <a:pt x="181871" y="925143"/>
                  </a:lnTo>
                  <a:lnTo>
                    <a:pt x="161870" y="965605"/>
                  </a:lnTo>
                  <a:lnTo>
                    <a:pt x="142943" y="1006665"/>
                  </a:lnTo>
                  <a:lnTo>
                    <a:pt x="125106" y="1048305"/>
                  </a:lnTo>
                  <a:lnTo>
                    <a:pt x="108379" y="1090507"/>
                  </a:lnTo>
                  <a:lnTo>
                    <a:pt x="92778" y="1133254"/>
                  </a:lnTo>
                  <a:lnTo>
                    <a:pt x="78322" y="1176528"/>
                  </a:lnTo>
                  <a:lnTo>
                    <a:pt x="65028" y="1220311"/>
                  </a:lnTo>
                  <a:lnTo>
                    <a:pt x="52915" y="1264586"/>
                  </a:lnTo>
                  <a:lnTo>
                    <a:pt x="42001" y="1309334"/>
                  </a:lnTo>
                  <a:lnTo>
                    <a:pt x="32304" y="1354538"/>
                  </a:lnTo>
                  <a:lnTo>
                    <a:pt x="23841" y="1400180"/>
                  </a:lnTo>
                  <a:lnTo>
                    <a:pt x="16631" y="1446243"/>
                  </a:lnTo>
                  <a:lnTo>
                    <a:pt x="10692" y="1492708"/>
                  </a:lnTo>
                  <a:lnTo>
                    <a:pt x="6041" y="1539558"/>
                  </a:lnTo>
                  <a:lnTo>
                    <a:pt x="2697" y="1586776"/>
                  </a:lnTo>
                  <a:lnTo>
                    <a:pt x="677" y="1634343"/>
                  </a:lnTo>
                  <a:lnTo>
                    <a:pt x="0" y="1682242"/>
                  </a:lnTo>
                  <a:lnTo>
                    <a:pt x="677" y="1730134"/>
                  </a:lnTo>
                  <a:lnTo>
                    <a:pt x="2697" y="1777694"/>
                  </a:lnTo>
                  <a:lnTo>
                    <a:pt x="6041" y="1824906"/>
                  </a:lnTo>
                  <a:lnTo>
                    <a:pt x="10692" y="1871750"/>
                  </a:lnTo>
                  <a:lnTo>
                    <a:pt x="16631" y="1918210"/>
                  </a:lnTo>
                  <a:lnTo>
                    <a:pt x="23841" y="1964267"/>
                  </a:lnTo>
                  <a:lnTo>
                    <a:pt x="32304" y="2009904"/>
                  </a:lnTo>
                  <a:lnTo>
                    <a:pt x="42001" y="2055103"/>
                  </a:lnTo>
                  <a:lnTo>
                    <a:pt x="52915" y="2099847"/>
                  </a:lnTo>
                  <a:lnTo>
                    <a:pt x="65028" y="2144117"/>
                  </a:lnTo>
                  <a:lnTo>
                    <a:pt x="78322" y="2187895"/>
                  </a:lnTo>
                  <a:lnTo>
                    <a:pt x="92778" y="2231165"/>
                  </a:lnTo>
                  <a:lnTo>
                    <a:pt x="108379" y="2273908"/>
                  </a:lnTo>
                  <a:lnTo>
                    <a:pt x="125106" y="2316106"/>
                  </a:lnTo>
                  <a:lnTo>
                    <a:pt x="142943" y="2357743"/>
                  </a:lnTo>
                  <a:lnTo>
                    <a:pt x="161870" y="2398799"/>
                  </a:lnTo>
                  <a:lnTo>
                    <a:pt x="181871" y="2439257"/>
                  </a:lnTo>
                  <a:lnTo>
                    <a:pt x="202926" y="2479101"/>
                  </a:lnTo>
                  <a:lnTo>
                    <a:pt x="225018" y="2518310"/>
                  </a:lnTo>
                  <a:lnTo>
                    <a:pt x="248129" y="2556869"/>
                  </a:lnTo>
                  <a:lnTo>
                    <a:pt x="272240" y="2594759"/>
                  </a:lnTo>
                  <a:lnTo>
                    <a:pt x="297335" y="2631963"/>
                  </a:lnTo>
                  <a:lnTo>
                    <a:pt x="323395" y="2668462"/>
                  </a:lnTo>
                  <a:lnTo>
                    <a:pt x="350402" y="2704240"/>
                  </a:lnTo>
                  <a:lnTo>
                    <a:pt x="378337" y="2739277"/>
                  </a:lnTo>
                  <a:lnTo>
                    <a:pt x="407184" y="2773558"/>
                  </a:lnTo>
                  <a:lnTo>
                    <a:pt x="436924" y="2807063"/>
                  </a:lnTo>
                  <a:lnTo>
                    <a:pt x="467539" y="2839775"/>
                  </a:lnTo>
                  <a:lnTo>
                    <a:pt x="499011" y="2871676"/>
                  </a:lnTo>
                  <a:lnTo>
                    <a:pt x="531322" y="2902749"/>
                  </a:lnTo>
                  <a:lnTo>
                    <a:pt x="564455" y="2932975"/>
                  </a:lnTo>
                  <a:lnTo>
                    <a:pt x="598390" y="2962338"/>
                  </a:lnTo>
                  <a:lnTo>
                    <a:pt x="633111" y="2990819"/>
                  </a:lnTo>
                  <a:lnTo>
                    <a:pt x="668599" y="3018400"/>
                  </a:lnTo>
                  <a:lnTo>
                    <a:pt x="704836" y="3045064"/>
                  </a:lnTo>
                  <a:lnTo>
                    <a:pt x="741804" y="3070793"/>
                  </a:lnTo>
                  <a:lnTo>
                    <a:pt x="779486" y="3095570"/>
                  </a:lnTo>
                  <a:lnTo>
                    <a:pt x="817863" y="3119375"/>
                  </a:lnTo>
                  <a:lnTo>
                    <a:pt x="856917" y="3142193"/>
                  </a:lnTo>
                  <a:lnTo>
                    <a:pt x="896631" y="3164005"/>
                  </a:lnTo>
                  <a:lnTo>
                    <a:pt x="936986" y="3184793"/>
                  </a:lnTo>
                  <a:lnTo>
                    <a:pt x="977965" y="3204539"/>
                  </a:lnTo>
                  <a:lnTo>
                    <a:pt x="1019548" y="3223227"/>
                  </a:lnTo>
                  <a:lnTo>
                    <a:pt x="1061720" y="3240837"/>
                  </a:lnTo>
                  <a:lnTo>
                    <a:pt x="1104460" y="3257352"/>
                  </a:lnTo>
                  <a:lnTo>
                    <a:pt x="1147753" y="3272755"/>
                  </a:lnTo>
                  <a:lnTo>
                    <a:pt x="1191578" y="3287028"/>
                  </a:lnTo>
                  <a:lnTo>
                    <a:pt x="1235919" y="3300153"/>
                  </a:lnTo>
                  <a:lnTo>
                    <a:pt x="1280758" y="3312112"/>
                  </a:lnTo>
                  <a:lnTo>
                    <a:pt x="1326077" y="3322888"/>
                  </a:lnTo>
                  <a:lnTo>
                    <a:pt x="1371856" y="3332462"/>
                  </a:lnTo>
                  <a:lnTo>
                    <a:pt x="1418080" y="3340817"/>
                  </a:lnTo>
                  <a:lnTo>
                    <a:pt x="1464729" y="3347936"/>
                  </a:lnTo>
                  <a:lnTo>
                    <a:pt x="1511786" y="3353800"/>
                  </a:lnTo>
                  <a:lnTo>
                    <a:pt x="1559232" y="3358392"/>
                  </a:lnTo>
                  <a:lnTo>
                    <a:pt x="1607050" y="3361694"/>
                  </a:lnTo>
                  <a:lnTo>
                    <a:pt x="1655222" y="3363688"/>
                  </a:lnTo>
                  <a:lnTo>
                    <a:pt x="1703730" y="3364357"/>
                  </a:lnTo>
                  <a:lnTo>
                    <a:pt x="1752237" y="3363688"/>
                  </a:lnTo>
                  <a:lnTo>
                    <a:pt x="1800409" y="3361694"/>
                  </a:lnTo>
                  <a:lnTo>
                    <a:pt x="1848227" y="3358392"/>
                  </a:lnTo>
                  <a:lnTo>
                    <a:pt x="1895674" y="3353800"/>
                  </a:lnTo>
                  <a:lnTo>
                    <a:pt x="1942730" y="3347936"/>
                  </a:lnTo>
                  <a:lnTo>
                    <a:pt x="1989379" y="3340817"/>
                  </a:lnTo>
                  <a:lnTo>
                    <a:pt x="2035602" y="3332462"/>
                  </a:lnTo>
                  <a:lnTo>
                    <a:pt x="2081382" y="3322888"/>
                  </a:lnTo>
                  <a:lnTo>
                    <a:pt x="2126700" y="3312112"/>
                  </a:lnTo>
                  <a:lnTo>
                    <a:pt x="2171538" y="3300153"/>
                  </a:lnTo>
                  <a:lnTo>
                    <a:pt x="2215879" y="3287028"/>
                  </a:lnTo>
                  <a:lnTo>
                    <a:pt x="2259704" y="3272755"/>
                  </a:lnTo>
                  <a:lnTo>
                    <a:pt x="2302996" y="3257352"/>
                  </a:lnTo>
                  <a:lnTo>
                    <a:pt x="2345736" y="3240837"/>
                  </a:lnTo>
                  <a:lnTo>
                    <a:pt x="2387907" y="3223227"/>
                  </a:lnTo>
                  <a:lnTo>
                    <a:pt x="2429491" y="3204539"/>
                  </a:lnTo>
                  <a:lnTo>
                    <a:pt x="2470468" y="3184793"/>
                  </a:lnTo>
                  <a:lnTo>
                    <a:pt x="2510823" y="3164005"/>
                  </a:lnTo>
                  <a:lnTo>
                    <a:pt x="2550536" y="3142193"/>
                  </a:lnTo>
                  <a:lnTo>
                    <a:pt x="2589590" y="3119375"/>
                  </a:lnTo>
                  <a:lnTo>
                    <a:pt x="2627966" y="3095570"/>
                  </a:lnTo>
                  <a:lnTo>
                    <a:pt x="2665647" y="3070793"/>
                  </a:lnTo>
                  <a:lnTo>
                    <a:pt x="2702615" y="3045064"/>
                  </a:lnTo>
                  <a:lnTo>
                    <a:pt x="2738852" y="3018400"/>
                  </a:lnTo>
                  <a:lnTo>
                    <a:pt x="2774339" y="2990819"/>
                  </a:lnTo>
                  <a:lnTo>
                    <a:pt x="2809059" y="2962338"/>
                  </a:lnTo>
                  <a:lnTo>
                    <a:pt x="2842994" y="2932975"/>
                  </a:lnTo>
                  <a:lnTo>
                    <a:pt x="2876125" y="2902749"/>
                  </a:lnTo>
                  <a:lnTo>
                    <a:pt x="2908436" y="2871676"/>
                  </a:lnTo>
                  <a:lnTo>
                    <a:pt x="2939907" y="2839775"/>
                  </a:lnTo>
                  <a:lnTo>
                    <a:pt x="2970522" y="2807063"/>
                  </a:lnTo>
                  <a:lnTo>
                    <a:pt x="3000261" y="2773558"/>
                  </a:lnTo>
                  <a:lnTo>
                    <a:pt x="3029107" y="2739277"/>
                  </a:lnTo>
                  <a:lnTo>
                    <a:pt x="3057042" y="2704240"/>
                  </a:lnTo>
                  <a:lnTo>
                    <a:pt x="3084048" y="2668462"/>
                  </a:lnTo>
                  <a:lnTo>
                    <a:pt x="3110107" y="2631963"/>
                  </a:lnTo>
                  <a:lnTo>
                    <a:pt x="3135202" y="2594759"/>
                  </a:lnTo>
                  <a:lnTo>
                    <a:pt x="3159313" y="2556869"/>
                  </a:lnTo>
                  <a:lnTo>
                    <a:pt x="3182423" y="2518310"/>
                  </a:lnTo>
                  <a:lnTo>
                    <a:pt x="3204515" y="2479101"/>
                  </a:lnTo>
                  <a:lnTo>
                    <a:pt x="3225569" y="2439257"/>
                  </a:lnTo>
                  <a:lnTo>
                    <a:pt x="3245569" y="2398799"/>
                  </a:lnTo>
                  <a:lnTo>
                    <a:pt x="3264496" y="2357743"/>
                  </a:lnTo>
                  <a:lnTo>
                    <a:pt x="3282332" y="2316106"/>
                  </a:lnTo>
                  <a:lnTo>
                    <a:pt x="3299059" y="2273908"/>
                  </a:lnTo>
                  <a:lnTo>
                    <a:pt x="3314659" y="2231165"/>
                  </a:lnTo>
                  <a:lnTo>
                    <a:pt x="3329115" y="2187895"/>
                  </a:lnTo>
                  <a:lnTo>
                    <a:pt x="3342408" y="2144117"/>
                  </a:lnTo>
                  <a:lnTo>
                    <a:pt x="3354521" y="2099847"/>
                  </a:lnTo>
                  <a:lnTo>
                    <a:pt x="3365434" y="2055103"/>
                  </a:lnTo>
                  <a:lnTo>
                    <a:pt x="3375131" y="2009904"/>
                  </a:lnTo>
                  <a:lnTo>
                    <a:pt x="3383594" y="1964267"/>
                  </a:lnTo>
                  <a:lnTo>
                    <a:pt x="3390804" y="1918210"/>
                  </a:lnTo>
                  <a:lnTo>
                    <a:pt x="3396743" y="1871750"/>
                  </a:lnTo>
                  <a:lnTo>
                    <a:pt x="3401394" y="1824906"/>
                  </a:lnTo>
                  <a:lnTo>
                    <a:pt x="3404738" y="1777694"/>
                  </a:lnTo>
                  <a:lnTo>
                    <a:pt x="3406758" y="1730134"/>
                  </a:lnTo>
                  <a:lnTo>
                    <a:pt x="3407435" y="1682242"/>
                  </a:lnTo>
                  <a:lnTo>
                    <a:pt x="3406758" y="1634343"/>
                  </a:lnTo>
                  <a:lnTo>
                    <a:pt x="3404738" y="1586776"/>
                  </a:lnTo>
                  <a:lnTo>
                    <a:pt x="3401394" y="1539558"/>
                  </a:lnTo>
                  <a:lnTo>
                    <a:pt x="3396743" y="1492708"/>
                  </a:lnTo>
                  <a:lnTo>
                    <a:pt x="3390804" y="1446243"/>
                  </a:lnTo>
                  <a:lnTo>
                    <a:pt x="3383594" y="1400180"/>
                  </a:lnTo>
                  <a:lnTo>
                    <a:pt x="3375131" y="1354538"/>
                  </a:lnTo>
                  <a:lnTo>
                    <a:pt x="3365434" y="1309334"/>
                  </a:lnTo>
                  <a:lnTo>
                    <a:pt x="3354521" y="1264586"/>
                  </a:lnTo>
                  <a:lnTo>
                    <a:pt x="3342408" y="1220311"/>
                  </a:lnTo>
                  <a:lnTo>
                    <a:pt x="3329115" y="1176528"/>
                  </a:lnTo>
                  <a:lnTo>
                    <a:pt x="3314659" y="1133254"/>
                  </a:lnTo>
                  <a:lnTo>
                    <a:pt x="3299059" y="1090507"/>
                  </a:lnTo>
                  <a:lnTo>
                    <a:pt x="3282332" y="1048305"/>
                  </a:lnTo>
                  <a:lnTo>
                    <a:pt x="3264496" y="1006665"/>
                  </a:lnTo>
                  <a:lnTo>
                    <a:pt x="3245569" y="965605"/>
                  </a:lnTo>
                  <a:lnTo>
                    <a:pt x="3225569" y="925143"/>
                  </a:lnTo>
                  <a:lnTo>
                    <a:pt x="3204515" y="885297"/>
                  </a:lnTo>
                  <a:lnTo>
                    <a:pt x="3182423" y="846084"/>
                  </a:lnTo>
                  <a:lnTo>
                    <a:pt x="3159313" y="807523"/>
                  </a:lnTo>
                  <a:lnTo>
                    <a:pt x="3135202" y="769630"/>
                  </a:lnTo>
                  <a:lnTo>
                    <a:pt x="3110107" y="732423"/>
                  </a:lnTo>
                  <a:lnTo>
                    <a:pt x="3084048" y="695922"/>
                  </a:lnTo>
                  <a:lnTo>
                    <a:pt x="3057042" y="660142"/>
                  </a:lnTo>
                  <a:lnTo>
                    <a:pt x="3029107" y="625102"/>
                  </a:lnTo>
                  <a:lnTo>
                    <a:pt x="3000261" y="590820"/>
                  </a:lnTo>
                  <a:lnTo>
                    <a:pt x="2970522" y="557313"/>
                  </a:lnTo>
                  <a:lnTo>
                    <a:pt x="2939907" y="524599"/>
                  </a:lnTo>
                  <a:lnTo>
                    <a:pt x="2908436" y="492696"/>
                  </a:lnTo>
                  <a:lnTo>
                    <a:pt x="2876125" y="461622"/>
                  </a:lnTo>
                  <a:lnTo>
                    <a:pt x="2842994" y="431394"/>
                  </a:lnTo>
                  <a:lnTo>
                    <a:pt x="2809059" y="402030"/>
                  </a:lnTo>
                  <a:lnTo>
                    <a:pt x="2774339" y="373548"/>
                  </a:lnTo>
                  <a:lnTo>
                    <a:pt x="2738852" y="345965"/>
                  </a:lnTo>
                  <a:lnTo>
                    <a:pt x="2702615" y="319300"/>
                  </a:lnTo>
                  <a:lnTo>
                    <a:pt x="2665647" y="293570"/>
                  </a:lnTo>
                  <a:lnTo>
                    <a:pt x="2627966" y="268792"/>
                  </a:lnTo>
                  <a:lnTo>
                    <a:pt x="2589590" y="244986"/>
                  </a:lnTo>
                  <a:lnTo>
                    <a:pt x="2550536" y="222167"/>
                  </a:lnTo>
                  <a:lnTo>
                    <a:pt x="2510823" y="200355"/>
                  </a:lnTo>
                  <a:lnTo>
                    <a:pt x="2470468" y="179566"/>
                  </a:lnTo>
                  <a:lnTo>
                    <a:pt x="2429491" y="159819"/>
                  </a:lnTo>
                  <a:lnTo>
                    <a:pt x="2387907" y="141132"/>
                  </a:lnTo>
                  <a:lnTo>
                    <a:pt x="2345736" y="123521"/>
                  </a:lnTo>
                  <a:lnTo>
                    <a:pt x="2302996" y="107005"/>
                  </a:lnTo>
                  <a:lnTo>
                    <a:pt x="2259704" y="91602"/>
                  </a:lnTo>
                  <a:lnTo>
                    <a:pt x="2215879" y="77329"/>
                  </a:lnTo>
                  <a:lnTo>
                    <a:pt x="2171538" y="64204"/>
                  </a:lnTo>
                  <a:lnTo>
                    <a:pt x="2126700" y="52245"/>
                  </a:lnTo>
                  <a:lnTo>
                    <a:pt x="2081382" y="41469"/>
                  </a:lnTo>
                  <a:lnTo>
                    <a:pt x="2035602" y="31894"/>
                  </a:lnTo>
                  <a:lnTo>
                    <a:pt x="1989379" y="23539"/>
                  </a:lnTo>
                  <a:lnTo>
                    <a:pt x="1942730" y="16420"/>
                  </a:lnTo>
                  <a:lnTo>
                    <a:pt x="1895674" y="10556"/>
                  </a:lnTo>
                  <a:lnTo>
                    <a:pt x="1848227" y="5964"/>
                  </a:lnTo>
                  <a:lnTo>
                    <a:pt x="1800409" y="2662"/>
                  </a:lnTo>
                  <a:lnTo>
                    <a:pt x="1752237" y="668"/>
                  </a:lnTo>
                  <a:lnTo>
                    <a:pt x="170373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180" y="986789"/>
              <a:ext cx="3408045" cy="3364865"/>
            </a:xfrm>
            <a:custGeom>
              <a:avLst/>
              <a:gdLst/>
              <a:ahLst/>
              <a:cxnLst/>
              <a:rect l="l" t="t" r="r" b="b"/>
              <a:pathLst>
                <a:path w="3408045" h="3364865">
                  <a:moveTo>
                    <a:pt x="0" y="1682242"/>
                  </a:moveTo>
                  <a:lnTo>
                    <a:pt x="677" y="1634343"/>
                  </a:lnTo>
                  <a:lnTo>
                    <a:pt x="2697" y="1586776"/>
                  </a:lnTo>
                  <a:lnTo>
                    <a:pt x="6041" y="1539558"/>
                  </a:lnTo>
                  <a:lnTo>
                    <a:pt x="10692" y="1492708"/>
                  </a:lnTo>
                  <a:lnTo>
                    <a:pt x="16631" y="1446243"/>
                  </a:lnTo>
                  <a:lnTo>
                    <a:pt x="23841" y="1400180"/>
                  </a:lnTo>
                  <a:lnTo>
                    <a:pt x="32304" y="1354538"/>
                  </a:lnTo>
                  <a:lnTo>
                    <a:pt x="42001" y="1309334"/>
                  </a:lnTo>
                  <a:lnTo>
                    <a:pt x="52915" y="1264586"/>
                  </a:lnTo>
                  <a:lnTo>
                    <a:pt x="65028" y="1220311"/>
                  </a:lnTo>
                  <a:lnTo>
                    <a:pt x="78322" y="1176528"/>
                  </a:lnTo>
                  <a:lnTo>
                    <a:pt x="92778" y="1133254"/>
                  </a:lnTo>
                  <a:lnTo>
                    <a:pt x="108379" y="1090507"/>
                  </a:lnTo>
                  <a:lnTo>
                    <a:pt x="125106" y="1048305"/>
                  </a:lnTo>
                  <a:lnTo>
                    <a:pt x="142943" y="1006665"/>
                  </a:lnTo>
                  <a:lnTo>
                    <a:pt x="161870" y="965605"/>
                  </a:lnTo>
                  <a:lnTo>
                    <a:pt x="181871" y="925143"/>
                  </a:lnTo>
                  <a:lnTo>
                    <a:pt x="202926" y="885297"/>
                  </a:lnTo>
                  <a:lnTo>
                    <a:pt x="225018" y="846084"/>
                  </a:lnTo>
                  <a:lnTo>
                    <a:pt x="248129" y="807523"/>
                  </a:lnTo>
                  <a:lnTo>
                    <a:pt x="272240" y="769630"/>
                  </a:lnTo>
                  <a:lnTo>
                    <a:pt x="297335" y="732423"/>
                  </a:lnTo>
                  <a:lnTo>
                    <a:pt x="323395" y="695922"/>
                  </a:lnTo>
                  <a:lnTo>
                    <a:pt x="350402" y="660142"/>
                  </a:lnTo>
                  <a:lnTo>
                    <a:pt x="378337" y="625102"/>
                  </a:lnTo>
                  <a:lnTo>
                    <a:pt x="407184" y="590820"/>
                  </a:lnTo>
                  <a:lnTo>
                    <a:pt x="436924" y="557313"/>
                  </a:lnTo>
                  <a:lnTo>
                    <a:pt x="467539" y="524599"/>
                  </a:lnTo>
                  <a:lnTo>
                    <a:pt x="499011" y="492696"/>
                  </a:lnTo>
                  <a:lnTo>
                    <a:pt x="531322" y="461622"/>
                  </a:lnTo>
                  <a:lnTo>
                    <a:pt x="564455" y="431394"/>
                  </a:lnTo>
                  <a:lnTo>
                    <a:pt x="598390" y="402030"/>
                  </a:lnTo>
                  <a:lnTo>
                    <a:pt x="633111" y="373548"/>
                  </a:lnTo>
                  <a:lnTo>
                    <a:pt x="668599" y="345965"/>
                  </a:lnTo>
                  <a:lnTo>
                    <a:pt x="704836" y="319300"/>
                  </a:lnTo>
                  <a:lnTo>
                    <a:pt x="741804" y="293570"/>
                  </a:lnTo>
                  <a:lnTo>
                    <a:pt x="779486" y="268792"/>
                  </a:lnTo>
                  <a:lnTo>
                    <a:pt x="817863" y="244986"/>
                  </a:lnTo>
                  <a:lnTo>
                    <a:pt x="856917" y="222167"/>
                  </a:lnTo>
                  <a:lnTo>
                    <a:pt x="896631" y="200355"/>
                  </a:lnTo>
                  <a:lnTo>
                    <a:pt x="936986" y="179566"/>
                  </a:lnTo>
                  <a:lnTo>
                    <a:pt x="977965" y="159819"/>
                  </a:lnTo>
                  <a:lnTo>
                    <a:pt x="1019548" y="141132"/>
                  </a:lnTo>
                  <a:lnTo>
                    <a:pt x="1061720" y="123521"/>
                  </a:lnTo>
                  <a:lnTo>
                    <a:pt x="1104460" y="107005"/>
                  </a:lnTo>
                  <a:lnTo>
                    <a:pt x="1147753" y="91602"/>
                  </a:lnTo>
                  <a:lnTo>
                    <a:pt x="1191578" y="77329"/>
                  </a:lnTo>
                  <a:lnTo>
                    <a:pt x="1235919" y="64204"/>
                  </a:lnTo>
                  <a:lnTo>
                    <a:pt x="1280758" y="52245"/>
                  </a:lnTo>
                  <a:lnTo>
                    <a:pt x="1326077" y="41469"/>
                  </a:lnTo>
                  <a:lnTo>
                    <a:pt x="1371856" y="31894"/>
                  </a:lnTo>
                  <a:lnTo>
                    <a:pt x="1418080" y="23539"/>
                  </a:lnTo>
                  <a:lnTo>
                    <a:pt x="1464729" y="16420"/>
                  </a:lnTo>
                  <a:lnTo>
                    <a:pt x="1511786" y="10556"/>
                  </a:lnTo>
                  <a:lnTo>
                    <a:pt x="1559232" y="5964"/>
                  </a:lnTo>
                  <a:lnTo>
                    <a:pt x="1607050" y="2662"/>
                  </a:lnTo>
                  <a:lnTo>
                    <a:pt x="1655222" y="668"/>
                  </a:lnTo>
                  <a:lnTo>
                    <a:pt x="1703730" y="0"/>
                  </a:lnTo>
                  <a:lnTo>
                    <a:pt x="1752237" y="668"/>
                  </a:lnTo>
                  <a:lnTo>
                    <a:pt x="1800409" y="2662"/>
                  </a:lnTo>
                  <a:lnTo>
                    <a:pt x="1848227" y="5964"/>
                  </a:lnTo>
                  <a:lnTo>
                    <a:pt x="1895674" y="10556"/>
                  </a:lnTo>
                  <a:lnTo>
                    <a:pt x="1942730" y="16420"/>
                  </a:lnTo>
                  <a:lnTo>
                    <a:pt x="1989379" y="23539"/>
                  </a:lnTo>
                  <a:lnTo>
                    <a:pt x="2035602" y="31894"/>
                  </a:lnTo>
                  <a:lnTo>
                    <a:pt x="2081382" y="41469"/>
                  </a:lnTo>
                  <a:lnTo>
                    <a:pt x="2126700" y="52245"/>
                  </a:lnTo>
                  <a:lnTo>
                    <a:pt x="2171538" y="64204"/>
                  </a:lnTo>
                  <a:lnTo>
                    <a:pt x="2215879" y="77329"/>
                  </a:lnTo>
                  <a:lnTo>
                    <a:pt x="2259704" y="91602"/>
                  </a:lnTo>
                  <a:lnTo>
                    <a:pt x="2302996" y="107005"/>
                  </a:lnTo>
                  <a:lnTo>
                    <a:pt x="2345736" y="123521"/>
                  </a:lnTo>
                  <a:lnTo>
                    <a:pt x="2387907" y="141132"/>
                  </a:lnTo>
                  <a:lnTo>
                    <a:pt x="2429491" y="159819"/>
                  </a:lnTo>
                  <a:lnTo>
                    <a:pt x="2470468" y="179566"/>
                  </a:lnTo>
                  <a:lnTo>
                    <a:pt x="2510823" y="200355"/>
                  </a:lnTo>
                  <a:lnTo>
                    <a:pt x="2550536" y="222167"/>
                  </a:lnTo>
                  <a:lnTo>
                    <a:pt x="2589590" y="244986"/>
                  </a:lnTo>
                  <a:lnTo>
                    <a:pt x="2627966" y="268792"/>
                  </a:lnTo>
                  <a:lnTo>
                    <a:pt x="2665647" y="293570"/>
                  </a:lnTo>
                  <a:lnTo>
                    <a:pt x="2702615" y="319300"/>
                  </a:lnTo>
                  <a:lnTo>
                    <a:pt x="2738852" y="345965"/>
                  </a:lnTo>
                  <a:lnTo>
                    <a:pt x="2774339" y="373548"/>
                  </a:lnTo>
                  <a:lnTo>
                    <a:pt x="2809059" y="402030"/>
                  </a:lnTo>
                  <a:lnTo>
                    <a:pt x="2842994" y="431394"/>
                  </a:lnTo>
                  <a:lnTo>
                    <a:pt x="2876125" y="461622"/>
                  </a:lnTo>
                  <a:lnTo>
                    <a:pt x="2908436" y="492696"/>
                  </a:lnTo>
                  <a:lnTo>
                    <a:pt x="2939907" y="524599"/>
                  </a:lnTo>
                  <a:lnTo>
                    <a:pt x="2970522" y="557313"/>
                  </a:lnTo>
                  <a:lnTo>
                    <a:pt x="3000261" y="590820"/>
                  </a:lnTo>
                  <a:lnTo>
                    <a:pt x="3029107" y="625102"/>
                  </a:lnTo>
                  <a:lnTo>
                    <a:pt x="3057042" y="660142"/>
                  </a:lnTo>
                  <a:lnTo>
                    <a:pt x="3084048" y="695922"/>
                  </a:lnTo>
                  <a:lnTo>
                    <a:pt x="3110107" y="732423"/>
                  </a:lnTo>
                  <a:lnTo>
                    <a:pt x="3135202" y="769630"/>
                  </a:lnTo>
                  <a:lnTo>
                    <a:pt x="3159313" y="807523"/>
                  </a:lnTo>
                  <a:lnTo>
                    <a:pt x="3182423" y="846084"/>
                  </a:lnTo>
                  <a:lnTo>
                    <a:pt x="3204515" y="885297"/>
                  </a:lnTo>
                  <a:lnTo>
                    <a:pt x="3225569" y="925143"/>
                  </a:lnTo>
                  <a:lnTo>
                    <a:pt x="3245569" y="965605"/>
                  </a:lnTo>
                  <a:lnTo>
                    <a:pt x="3264496" y="1006665"/>
                  </a:lnTo>
                  <a:lnTo>
                    <a:pt x="3282332" y="1048305"/>
                  </a:lnTo>
                  <a:lnTo>
                    <a:pt x="3299059" y="1090507"/>
                  </a:lnTo>
                  <a:lnTo>
                    <a:pt x="3314659" y="1133254"/>
                  </a:lnTo>
                  <a:lnTo>
                    <a:pt x="3329115" y="1176528"/>
                  </a:lnTo>
                  <a:lnTo>
                    <a:pt x="3342408" y="1220311"/>
                  </a:lnTo>
                  <a:lnTo>
                    <a:pt x="3354521" y="1264586"/>
                  </a:lnTo>
                  <a:lnTo>
                    <a:pt x="3365434" y="1309334"/>
                  </a:lnTo>
                  <a:lnTo>
                    <a:pt x="3375131" y="1354538"/>
                  </a:lnTo>
                  <a:lnTo>
                    <a:pt x="3383594" y="1400180"/>
                  </a:lnTo>
                  <a:lnTo>
                    <a:pt x="3390804" y="1446243"/>
                  </a:lnTo>
                  <a:lnTo>
                    <a:pt x="3396743" y="1492708"/>
                  </a:lnTo>
                  <a:lnTo>
                    <a:pt x="3401394" y="1539558"/>
                  </a:lnTo>
                  <a:lnTo>
                    <a:pt x="3404738" y="1586776"/>
                  </a:lnTo>
                  <a:lnTo>
                    <a:pt x="3406758" y="1634343"/>
                  </a:lnTo>
                  <a:lnTo>
                    <a:pt x="3407435" y="1682242"/>
                  </a:lnTo>
                  <a:lnTo>
                    <a:pt x="3406758" y="1730134"/>
                  </a:lnTo>
                  <a:lnTo>
                    <a:pt x="3404738" y="1777694"/>
                  </a:lnTo>
                  <a:lnTo>
                    <a:pt x="3401394" y="1824906"/>
                  </a:lnTo>
                  <a:lnTo>
                    <a:pt x="3396743" y="1871750"/>
                  </a:lnTo>
                  <a:lnTo>
                    <a:pt x="3390804" y="1918210"/>
                  </a:lnTo>
                  <a:lnTo>
                    <a:pt x="3383594" y="1964267"/>
                  </a:lnTo>
                  <a:lnTo>
                    <a:pt x="3375131" y="2009904"/>
                  </a:lnTo>
                  <a:lnTo>
                    <a:pt x="3365434" y="2055103"/>
                  </a:lnTo>
                  <a:lnTo>
                    <a:pt x="3354521" y="2099847"/>
                  </a:lnTo>
                  <a:lnTo>
                    <a:pt x="3342408" y="2144117"/>
                  </a:lnTo>
                  <a:lnTo>
                    <a:pt x="3329115" y="2187895"/>
                  </a:lnTo>
                  <a:lnTo>
                    <a:pt x="3314659" y="2231165"/>
                  </a:lnTo>
                  <a:lnTo>
                    <a:pt x="3299059" y="2273908"/>
                  </a:lnTo>
                  <a:lnTo>
                    <a:pt x="3282332" y="2316106"/>
                  </a:lnTo>
                  <a:lnTo>
                    <a:pt x="3264496" y="2357743"/>
                  </a:lnTo>
                  <a:lnTo>
                    <a:pt x="3245569" y="2398799"/>
                  </a:lnTo>
                  <a:lnTo>
                    <a:pt x="3225569" y="2439257"/>
                  </a:lnTo>
                  <a:lnTo>
                    <a:pt x="3204515" y="2479101"/>
                  </a:lnTo>
                  <a:lnTo>
                    <a:pt x="3182423" y="2518310"/>
                  </a:lnTo>
                  <a:lnTo>
                    <a:pt x="3159313" y="2556869"/>
                  </a:lnTo>
                  <a:lnTo>
                    <a:pt x="3135202" y="2594759"/>
                  </a:lnTo>
                  <a:lnTo>
                    <a:pt x="3110107" y="2631963"/>
                  </a:lnTo>
                  <a:lnTo>
                    <a:pt x="3084048" y="2668462"/>
                  </a:lnTo>
                  <a:lnTo>
                    <a:pt x="3057042" y="2704240"/>
                  </a:lnTo>
                  <a:lnTo>
                    <a:pt x="3029107" y="2739277"/>
                  </a:lnTo>
                  <a:lnTo>
                    <a:pt x="3000261" y="2773558"/>
                  </a:lnTo>
                  <a:lnTo>
                    <a:pt x="2970522" y="2807063"/>
                  </a:lnTo>
                  <a:lnTo>
                    <a:pt x="2939907" y="2839775"/>
                  </a:lnTo>
                  <a:lnTo>
                    <a:pt x="2908436" y="2871676"/>
                  </a:lnTo>
                  <a:lnTo>
                    <a:pt x="2876125" y="2902749"/>
                  </a:lnTo>
                  <a:lnTo>
                    <a:pt x="2842994" y="2932975"/>
                  </a:lnTo>
                  <a:lnTo>
                    <a:pt x="2809059" y="2962338"/>
                  </a:lnTo>
                  <a:lnTo>
                    <a:pt x="2774339" y="2990819"/>
                  </a:lnTo>
                  <a:lnTo>
                    <a:pt x="2738852" y="3018400"/>
                  </a:lnTo>
                  <a:lnTo>
                    <a:pt x="2702615" y="3045064"/>
                  </a:lnTo>
                  <a:lnTo>
                    <a:pt x="2665647" y="3070793"/>
                  </a:lnTo>
                  <a:lnTo>
                    <a:pt x="2627966" y="3095570"/>
                  </a:lnTo>
                  <a:lnTo>
                    <a:pt x="2589590" y="3119375"/>
                  </a:lnTo>
                  <a:lnTo>
                    <a:pt x="2550536" y="3142193"/>
                  </a:lnTo>
                  <a:lnTo>
                    <a:pt x="2510823" y="3164005"/>
                  </a:lnTo>
                  <a:lnTo>
                    <a:pt x="2470468" y="3184793"/>
                  </a:lnTo>
                  <a:lnTo>
                    <a:pt x="2429491" y="3204539"/>
                  </a:lnTo>
                  <a:lnTo>
                    <a:pt x="2387907" y="3223227"/>
                  </a:lnTo>
                  <a:lnTo>
                    <a:pt x="2345736" y="3240837"/>
                  </a:lnTo>
                  <a:lnTo>
                    <a:pt x="2302996" y="3257352"/>
                  </a:lnTo>
                  <a:lnTo>
                    <a:pt x="2259704" y="3272755"/>
                  </a:lnTo>
                  <a:lnTo>
                    <a:pt x="2215879" y="3287028"/>
                  </a:lnTo>
                  <a:lnTo>
                    <a:pt x="2171538" y="3300153"/>
                  </a:lnTo>
                  <a:lnTo>
                    <a:pt x="2126700" y="3312112"/>
                  </a:lnTo>
                  <a:lnTo>
                    <a:pt x="2081382" y="3322888"/>
                  </a:lnTo>
                  <a:lnTo>
                    <a:pt x="2035602" y="3332462"/>
                  </a:lnTo>
                  <a:lnTo>
                    <a:pt x="1989379" y="3340817"/>
                  </a:lnTo>
                  <a:lnTo>
                    <a:pt x="1942730" y="3347936"/>
                  </a:lnTo>
                  <a:lnTo>
                    <a:pt x="1895674" y="3353800"/>
                  </a:lnTo>
                  <a:lnTo>
                    <a:pt x="1848227" y="3358392"/>
                  </a:lnTo>
                  <a:lnTo>
                    <a:pt x="1800409" y="3361694"/>
                  </a:lnTo>
                  <a:lnTo>
                    <a:pt x="1752237" y="3363688"/>
                  </a:lnTo>
                  <a:lnTo>
                    <a:pt x="1703730" y="3364357"/>
                  </a:lnTo>
                  <a:lnTo>
                    <a:pt x="1655222" y="3363688"/>
                  </a:lnTo>
                  <a:lnTo>
                    <a:pt x="1607050" y="3361694"/>
                  </a:lnTo>
                  <a:lnTo>
                    <a:pt x="1559232" y="3358392"/>
                  </a:lnTo>
                  <a:lnTo>
                    <a:pt x="1511786" y="3353800"/>
                  </a:lnTo>
                  <a:lnTo>
                    <a:pt x="1464729" y="3347936"/>
                  </a:lnTo>
                  <a:lnTo>
                    <a:pt x="1418080" y="3340817"/>
                  </a:lnTo>
                  <a:lnTo>
                    <a:pt x="1371856" y="3332462"/>
                  </a:lnTo>
                  <a:lnTo>
                    <a:pt x="1326077" y="3322888"/>
                  </a:lnTo>
                  <a:lnTo>
                    <a:pt x="1280758" y="3312112"/>
                  </a:lnTo>
                  <a:lnTo>
                    <a:pt x="1235919" y="3300153"/>
                  </a:lnTo>
                  <a:lnTo>
                    <a:pt x="1191578" y="3287028"/>
                  </a:lnTo>
                  <a:lnTo>
                    <a:pt x="1147753" y="3272755"/>
                  </a:lnTo>
                  <a:lnTo>
                    <a:pt x="1104460" y="3257352"/>
                  </a:lnTo>
                  <a:lnTo>
                    <a:pt x="1061720" y="3240837"/>
                  </a:lnTo>
                  <a:lnTo>
                    <a:pt x="1019548" y="3223227"/>
                  </a:lnTo>
                  <a:lnTo>
                    <a:pt x="977965" y="3204539"/>
                  </a:lnTo>
                  <a:lnTo>
                    <a:pt x="936986" y="3184793"/>
                  </a:lnTo>
                  <a:lnTo>
                    <a:pt x="896631" y="3164005"/>
                  </a:lnTo>
                  <a:lnTo>
                    <a:pt x="856917" y="3142193"/>
                  </a:lnTo>
                  <a:lnTo>
                    <a:pt x="817863" y="3119375"/>
                  </a:lnTo>
                  <a:lnTo>
                    <a:pt x="779486" y="3095570"/>
                  </a:lnTo>
                  <a:lnTo>
                    <a:pt x="741804" y="3070793"/>
                  </a:lnTo>
                  <a:lnTo>
                    <a:pt x="704836" y="3045064"/>
                  </a:lnTo>
                  <a:lnTo>
                    <a:pt x="668599" y="3018400"/>
                  </a:lnTo>
                  <a:lnTo>
                    <a:pt x="633111" y="2990819"/>
                  </a:lnTo>
                  <a:lnTo>
                    <a:pt x="598390" y="2962338"/>
                  </a:lnTo>
                  <a:lnTo>
                    <a:pt x="564455" y="2932975"/>
                  </a:lnTo>
                  <a:lnTo>
                    <a:pt x="531322" y="2902749"/>
                  </a:lnTo>
                  <a:lnTo>
                    <a:pt x="499011" y="2871676"/>
                  </a:lnTo>
                  <a:lnTo>
                    <a:pt x="467539" y="2839775"/>
                  </a:lnTo>
                  <a:lnTo>
                    <a:pt x="436924" y="2807063"/>
                  </a:lnTo>
                  <a:lnTo>
                    <a:pt x="407184" y="2773558"/>
                  </a:lnTo>
                  <a:lnTo>
                    <a:pt x="378337" y="2739277"/>
                  </a:lnTo>
                  <a:lnTo>
                    <a:pt x="350402" y="2704240"/>
                  </a:lnTo>
                  <a:lnTo>
                    <a:pt x="323395" y="2668462"/>
                  </a:lnTo>
                  <a:lnTo>
                    <a:pt x="297335" y="2631963"/>
                  </a:lnTo>
                  <a:lnTo>
                    <a:pt x="272240" y="2594759"/>
                  </a:lnTo>
                  <a:lnTo>
                    <a:pt x="248129" y="2556869"/>
                  </a:lnTo>
                  <a:lnTo>
                    <a:pt x="225018" y="2518310"/>
                  </a:lnTo>
                  <a:lnTo>
                    <a:pt x="202926" y="2479101"/>
                  </a:lnTo>
                  <a:lnTo>
                    <a:pt x="181871" y="2439257"/>
                  </a:lnTo>
                  <a:lnTo>
                    <a:pt x="161870" y="2398799"/>
                  </a:lnTo>
                  <a:lnTo>
                    <a:pt x="142943" y="2357743"/>
                  </a:lnTo>
                  <a:lnTo>
                    <a:pt x="125106" y="2316106"/>
                  </a:lnTo>
                  <a:lnTo>
                    <a:pt x="108379" y="2273908"/>
                  </a:lnTo>
                  <a:lnTo>
                    <a:pt x="92778" y="2231165"/>
                  </a:lnTo>
                  <a:lnTo>
                    <a:pt x="78322" y="2187895"/>
                  </a:lnTo>
                  <a:lnTo>
                    <a:pt x="65028" y="2144117"/>
                  </a:lnTo>
                  <a:lnTo>
                    <a:pt x="52915" y="2099847"/>
                  </a:lnTo>
                  <a:lnTo>
                    <a:pt x="42001" y="2055103"/>
                  </a:lnTo>
                  <a:lnTo>
                    <a:pt x="32304" y="2009904"/>
                  </a:lnTo>
                  <a:lnTo>
                    <a:pt x="23841" y="1964267"/>
                  </a:lnTo>
                  <a:lnTo>
                    <a:pt x="16631" y="1918210"/>
                  </a:lnTo>
                  <a:lnTo>
                    <a:pt x="10692" y="1871750"/>
                  </a:lnTo>
                  <a:lnTo>
                    <a:pt x="6041" y="1824906"/>
                  </a:lnTo>
                  <a:lnTo>
                    <a:pt x="2697" y="1777694"/>
                  </a:lnTo>
                  <a:lnTo>
                    <a:pt x="677" y="1730134"/>
                  </a:lnTo>
                  <a:lnTo>
                    <a:pt x="0" y="1682242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97381" y="1931288"/>
            <a:ext cx="2074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35" dirty="0"/>
              <a:t>IN</a:t>
            </a:r>
            <a:r>
              <a:rPr sz="4000" spc="-425" dirty="0"/>
              <a:t>N</a:t>
            </a:r>
            <a:r>
              <a:rPr sz="4000" spc="195" dirty="0"/>
              <a:t>OVA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1336675" y="2545841"/>
            <a:ext cx="17456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" algn="ctr">
              <a:lnSpc>
                <a:spcPct val="100000"/>
              </a:lnSpc>
              <a:spcBef>
                <a:spcPts val="100"/>
              </a:spcBef>
            </a:pPr>
            <a:r>
              <a:rPr lang="es-ES" spc="-1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800" dirty="0">
              <a:latin typeface="Verdana"/>
              <a:cs typeface="Verdana"/>
            </a:endParaRPr>
          </a:p>
          <a:p>
            <a:pPr marR="52705" algn="ctr">
              <a:lnSpc>
                <a:spcPct val="100000"/>
              </a:lnSpc>
            </a:pP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EC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9777" y="4642611"/>
            <a:ext cx="3196590" cy="1629410"/>
            <a:chOff x="609777" y="4642611"/>
            <a:chExt cx="3196590" cy="1629410"/>
          </a:xfrm>
        </p:grpSpPr>
        <p:sp>
          <p:nvSpPr>
            <p:cNvPr id="14" name="object 14"/>
            <p:cNvSpPr/>
            <p:nvPr/>
          </p:nvSpPr>
          <p:spPr>
            <a:xfrm>
              <a:off x="619302" y="4652136"/>
              <a:ext cx="3177540" cy="1610360"/>
            </a:xfrm>
            <a:custGeom>
              <a:avLst/>
              <a:gdLst/>
              <a:ahLst/>
              <a:cxnLst/>
              <a:rect l="l" t="t" r="r" b="b"/>
              <a:pathLst>
                <a:path w="3177540" h="1610360">
                  <a:moveTo>
                    <a:pt x="2909011" y="0"/>
                  </a:moveTo>
                  <a:lnTo>
                    <a:pt x="268389" y="0"/>
                  </a:lnTo>
                  <a:lnTo>
                    <a:pt x="220143" y="4323"/>
                  </a:lnTo>
                  <a:lnTo>
                    <a:pt x="174736" y="16788"/>
                  </a:lnTo>
                  <a:lnTo>
                    <a:pt x="132924" y="36637"/>
                  </a:lnTo>
                  <a:lnTo>
                    <a:pt x="95466" y="63111"/>
                  </a:lnTo>
                  <a:lnTo>
                    <a:pt x="63119" y="95454"/>
                  </a:lnTo>
                  <a:lnTo>
                    <a:pt x="36641" y="132907"/>
                  </a:lnTo>
                  <a:lnTo>
                    <a:pt x="16790" y="174713"/>
                  </a:lnTo>
                  <a:lnTo>
                    <a:pt x="4323" y="220113"/>
                  </a:lnTo>
                  <a:lnTo>
                    <a:pt x="0" y="268350"/>
                  </a:lnTo>
                  <a:lnTo>
                    <a:pt x="0" y="1341894"/>
                  </a:lnTo>
                  <a:lnTo>
                    <a:pt x="4323" y="1390136"/>
                  </a:lnTo>
                  <a:lnTo>
                    <a:pt x="16790" y="1435542"/>
                  </a:lnTo>
                  <a:lnTo>
                    <a:pt x="36641" y="1477353"/>
                  </a:lnTo>
                  <a:lnTo>
                    <a:pt x="63119" y="1514812"/>
                  </a:lnTo>
                  <a:lnTo>
                    <a:pt x="95466" y="1547160"/>
                  </a:lnTo>
                  <a:lnTo>
                    <a:pt x="132924" y="1573639"/>
                  </a:lnTo>
                  <a:lnTo>
                    <a:pt x="174736" y="1593492"/>
                  </a:lnTo>
                  <a:lnTo>
                    <a:pt x="220143" y="1605959"/>
                  </a:lnTo>
                  <a:lnTo>
                    <a:pt x="268389" y="1610283"/>
                  </a:lnTo>
                  <a:lnTo>
                    <a:pt x="2909011" y="1610283"/>
                  </a:lnTo>
                  <a:lnTo>
                    <a:pt x="2957248" y="1605959"/>
                  </a:lnTo>
                  <a:lnTo>
                    <a:pt x="3002648" y="1593492"/>
                  </a:lnTo>
                  <a:lnTo>
                    <a:pt x="3044454" y="1573639"/>
                  </a:lnTo>
                  <a:lnTo>
                    <a:pt x="3081907" y="1547160"/>
                  </a:lnTo>
                  <a:lnTo>
                    <a:pt x="3114250" y="1514812"/>
                  </a:lnTo>
                  <a:lnTo>
                    <a:pt x="3140725" y="1477353"/>
                  </a:lnTo>
                  <a:lnTo>
                    <a:pt x="3160573" y="1435542"/>
                  </a:lnTo>
                  <a:lnTo>
                    <a:pt x="3173038" y="1390136"/>
                  </a:lnTo>
                  <a:lnTo>
                    <a:pt x="3177362" y="1341894"/>
                  </a:lnTo>
                  <a:lnTo>
                    <a:pt x="3177362" y="268350"/>
                  </a:lnTo>
                  <a:lnTo>
                    <a:pt x="3173038" y="220113"/>
                  </a:lnTo>
                  <a:lnTo>
                    <a:pt x="3160573" y="174713"/>
                  </a:lnTo>
                  <a:lnTo>
                    <a:pt x="3140725" y="132907"/>
                  </a:lnTo>
                  <a:lnTo>
                    <a:pt x="3114250" y="95454"/>
                  </a:lnTo>
                  <a:lnTo>
                    <a:pt x="3081907" y="63111"/>
                  </a:lnTo>
                  <a:lnTo>
                    <a:pt x="3044454" y="36637"/>
                  </a:lnTo>
                  <a:lnTo>
                    <a:pt x="3002648" y="16788"/>
                  </a:lnTo>
                  <a:lnTo>
                    <a:pt x="2957248" y="4323"/>
                  </a:lnTo>
                  <a:lnTo>
                    <a:pt x="2909011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302" y="4652136"/>
              <a:ext cx="3177540" cy="1610360"/>
            </a:xfrm>
            <a:custGeom>
              <a:avLst/>
              <a:gdLst/>
              <a:ahLst/>
              <a:cxnLst/>
              <a:rect l="l" t="t" r="r" b="b"/>
              <a:pathLst>
                <a:path w="3177540" h="1610360">
                  <a:moveTo>
                    <a:pt x="0" y="268350"/>
                  </a:moveTo>
                  <a:lnTo>
                    <a:pt x="4323" y="220113"/>
                  </a:lnTo>
                  <a:lnTo>
                    <a:pt x="16790" y="174713"/>
                  </a:lnTo>
                  <a:lnTo>
                    <a:pt x="36641" y="132907"/>
                  </a:lnTo>
                  <a:lnTo>
                    <a:pt x="63119" y="95454"/>
                  </a:lnTo>
                  <a:lnTo>
                    <a:pt x="95466" y="63111"/>
                  </a:lnTo>
                  <a:lnTo>
                    <a:pt x="132924" y="36637"/>
                  </a:lnTo>
                  <a:lnTo>
                    <a:pt x="174736" y="16788"/>
                  </a:lnTo>
                  <a:lnTo>
                    <a:pt x="220143" y="4323"/>
                  </a:lnTo>
                  <a:lnTo>
                    <a:pt x="268389" y="0"/>
                  </a:lnTo>
                  <a:lnTo>
                    <a:pt x="2909011" y="0"/>
                  </a:lnTo>
                  <a:lnTo>
                    <a:pt x="2957248" y="4323"/>
                  </a:lnTo>
                  <a:lnTo>
                    <a:pt x="3002648" y="16788"/>
                  </a:lnTo>
                  <a:lnTo>
                    <a:pt x="3044454" y="36637"/>
                  </a:lnTo>
                  <a:lnTo>
                    <a:pt x="3081907" y="63111"/>
                  </a:lnTo>
                  <a:lnTo>
                    <a:pt x="3114250" y="95454"/>
                  </a:lnTo>
                  <a:lnTo>
                    <a:pt x="3140725" y="132907"/>
                  </a:lnTo>
                  <a:lnTo>
                    <a:pt x="3160573" y="174713"/>
                  </a:lnTo>
                  <a:lnTo>
                    <a:pt x="3173038" y="220113"/>
                  </a:lnTo>
                  <a:lnTo>
                    <a:pt x="3177362" y="268350"/>
                  </a:lnTo>
                  <a:lnTo>
                    <a:pt x="3177362" y="1341894"/>
                  </a:lnTo>
                  <a:lnTo>
                    <a:pt x="3173038" y="1390136"/>
                  </a:lnTo>
                  <a:lnTo>
                    <a:pt x="3160573" y="1435542"/>
                  </a:lnTo>
                  <a:lnTo>
                    <a:pt x="3140725" y="1477353"/>
                  </a:lnTo>
                  <a:lnTo>
                    <a:pt x="3114250" y="1514812"/>
                  </a:lnTo>
                  <a:lnTo>
                    <a:pt x="3081907" y="1547160"/>
                  </a:lnTo>
                  <a:lnTo>
                    <a:pt x="3044454" y="1573639"/>
                  </a:lnTo>
                  <a:lnTo>
                    <a:pt x="3002648" y="1593492"/>
                  </a:lnTo>
                  <a:lnTo>
                    <a:pt x="2957248" y="1605959"/>
                  </a:lnTo>
                  <a:lnTo>
                    <a:pt x="2909011" y="1610283"/>
                  </a:lnTo>
                  <a:lnTo>
                    <a:pt x="268389" y="1610283"/>
                  </a:lnTo>
                  <a:lnTo>
                    <a:pt x="220143" y="1605959"/>
                  </a:lnTo>
                  <a:lnTo>
                    <a:pt x="174736" y="1593492"/>
                  </a:lnTo>
                  <a:lnTo>
                    <a:pt x="132924" y="1573639"/>
                  </a:lnTo>
                  <a:lnTo>
                    <a:pt x="95466" y="1547160"/>
                  </a:lnTo>
                  <a:lnTo>
                    <a:pt x="63119" y="1514812"/>
                  </a:lnTo>
                  <a:lnTo>
                    <a:pt x="36641" y="1477353"/>
                  </a:lnTo>
                  <a:lnTo>
                    <a:pt x="16790" y="1435542"/>
                  </a:lnTo>
                  <a:lnTo>
                    <a:pt x="4323" y="1390136"/>
                  </a:lnTo>
                  <a:lnTo>
                    <a:pt x="0" y="1341894"/>
                  </a:lnTo>
                  <a:lnTo>
                    <a:pt x="0" y="268350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87044" y="4618101"/>
            <a:ext cx="244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ASESOR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RESPONSABLE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372" y="5167121"/>
            <a:ext cx="2526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Sabela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Fuertes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Fernández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sfuertes@educa.jcyl.es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136" y="42773"/>
            <a:ext cx="11968480" cy="1079500"/>
            <a:chOff x="66136" y="42773"/>
            <a:chExt cx="11968480" cy="10795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36" y="42773"/>
              <a:ext cx="1377315" cy="10790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5836" y="85394"/>
              <a:ext cx="2678176" cy="6740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748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9006" y="12407"/>
              <a:ext cx="2102992" cy="5265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36" y="42773"/>
              <a:ext cx="1377315" cy="10790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99386" y="772540"/>
              <a:ext cx="2214245" cy="2085339"/>
            </a:xfrm>
            <a:custGeom>
              <a:avLst/>
              <a:gdLst/>
              <a:ahLst/>
              <a:cxnLst/>
              <a:rect l="l" t="t" r="r" b="b"/>
              <a:pathLst>
                <a:path w="2214245" h="2085339">
                  <a:moveTo>
                    <a:pt x="1107058" y="0"/>
                  </a:moveTo>
                  <a:lnTo>
                    <a:pt x="1057748" y="1015"/>
                  </a:lnTo>
                  <a:lnTo>
                    <a:pt x="1008990" y="4034"/>
                  </a:lnTo>
                  <a:lnTo>
                    <a:pt x="960829" y="9014"/>
                  </a:lnTo>
                  <a:lnTo>
                    <a:pt x="913310" y="15912"/>
                  </a:lnTo>
                  <a:lnTo>
                    <a:pt x="866479" y="24686"/>
                  </a:lnTo>
                  <a:lnTo>
                    <a:pt x="820379" y="35294"/>
                  </a:lnTo>
                  <a:lnTo>
                    <a:pt x="775057" y="47693"/>
                  </a:lnTo>
                  <a:lnTo>
                    <a:pt x="730556" y="61841"/>
                  </a:lnTo>
                  <a:lnTo>
                    <a:pt x="686923" y="77695"/>
                  </a:lnTo>
                  <a:lnTo>
                    <a:pt x="644202" y="95214"/>
                  </a:lnTo>
                  <a:lnTo>
                    <a:pt x="602438" y="114354"/>
                  </a:lnTo>
                  <a:lnTo>
                    <a:pt x="561676" y="135074"/>
                  </a:lnTo>
                  <a:lnTo>
                    <a:pt x="521962" y="157331"/>
                  </a:lnTo>
                  <a:lnTo>
                    <a:pt x="483340" y="181082"/>
                  </a:lnTo>
                  <a:lnTo>
                    <a:pt x="445855" y="206286"/>
                  </a:lnTo>
                  <a:lnTo>
                    <a:pt x="409552" y="232899"/>
                  </a:lnTo>
                  <a:lnTo>
                    <a:pt x="374476" y="260880"/>
                  </a:lnTo>
                  <a:lnTo>
                    <a:pt x="340673" y="290187"/>
                  </a:lnTo>
                  <a:lnTo>
                    <a:pt x="308187" y="320776"/>
                  </a:lnTo>
                  <a:lnTo>
                    <a:pt x="277063" y="352605"/>
                  </a:lnTo>
                  <a:lnTo>
                    <a:pt x="247346" y="385632"/>
                  </a:lnTo>
                  <a:lnTo>
                    <a:pt x="219082" y="419815"/>
                  </a:lnTo>
                  <a:lnTo>
                    <a:pt x="192315" y="455111"/>
                  </a:lnTo>
                  <a:lnTo>
                    <a:pt x="167090" y="491478"/>
                  </a:lnTo>
                  <a:lnTo>
                    <a:pt x="143453" y="528874"/>
                  </a:lnTo>
                  <a:lnTo>
                    <a:pt x="121448" y="567255"/>
                  </a:lnTo>
                  <a:lnTo>
                    <a:pt x="101120" y="606581"/>
                  </a:lnTo>
                  <a:lnTo>
                    <a:pt x="82515" y="646807"/>
                  </a:lnTo>
                  <a:lnTo>
                    <a:pt x="65677" y="687893"/>
                  </a:lnTo>
                  <a:lnTo>
                    <a:pt x="50651" y="729795"/>
                  </a:lnTo>
                  <a:lnTo>
                    <a:pt x="37483" y="772471"/>
                  </a:lnTo>
                  <a:lnTo>
                    <a:pt x="26217" y="815880"/>
                  </a:lnTo>
                  <a:lnTo>
                    <a:pt x="16899" y="859978"/>
                  </a:lnTo>
                  <a:lnTo>
                    <a:pt x="9573" y="904722"/>
                  </a:lnTo>
                  <a:lnTo>
                    <a:pt x="4284" y="950072"/>
                  </a:lnTo>
                  <a:lnTo>
                    <a:pt x="1078" y="995984"/>
                  </a:lnTo>
                  <a:lnTo>
                    <a:pt x="0" y="1042416"/>
                  </a:lnTo>
                  <a:lnTo>
                    <a:pt x="1078" y="1088847"/>
                  </a:lnTo>
                  <a:lnTo>
                    <a:pt x="4284" y="1134759"/>
                  </a:lnTo>
                  <a:lnTo>
                    <a:pt x="9573" y="1180109"/>
                  </a:lnTo>
                  <a:lnTo>
                    <a:pt x="16899" y="1224853"/>
                  </a:lnTo>
                  <a:lnTo>
                    <a:pt x="26217" y="1268951"/>
                  </a:lnTo>
                  <a:lnTo>
                    <a:pt x="37483" y="1312360"/>
                  </a:lnTo>
                  <a:lnTo>
                    <a:pt x="50651" y="1355036"/>
                  </a:lnTo>
                  <a:lnTo>
                    <a:pt x="65677" y="1396938"/>
                  </a:lnTo>
                  <a:lnTo>
                    <a:pt x="82515" y="1438024"/>
                  </a:lnTo>
                  <a:lnTo>
                    <a:pt x="101120" y="1478250"/>
                  </a:lnTo>
                  <a:lnTo>
                    <a:pt x="121448" y="1517576"/>
                  </a:lnTo>
                  <a:lnTo>
                    <a:pt x="143453" y="1555957"/>
                  </a:lnTo>
                  <a:lnTo>
                    <a:pt x="167090" y="1593353"/>
                  </a:lnTo>
                  <a:lnTo>
                    <a:pt x="192315" y="1629720"/>
                  </a:lnTo>
                  <a:lnTo>
                    <a:pt x="219082" y="1665016"/>
                  </a:lnTo>
                  <a:lnTo>
                    <a:pt x="247346" y="1699199"/>
                  </a:lnTo>
                  <a:lnTo>
                    <a:pt x="277063" y="1732226"/>
                  </a:lnTo>
                  <a:lnTo>
                    <a:pt x="308187" y="1764055"/>
                  </a:lnTo>
                  <a:lnTo>
                    <a:pt x="340673" y="1794644"/>
                  </a:lnTo>
                  <a:lnTo>
                    <a:pt x="374476" y="1823951"/>
                  </a:lnTo>
                  <a:lnTo>
                    <a:pt x="409552" y="1851932"/>
                  </a:lnTo>
                  <a:lnTo>
                    <a:pt x="445855" y="1878545"/>
                  </a:lnTo>
                  <a:lnTo>
                    <a:pt x="483340" y="1903749"/>
                  </a:lnTo>
                  <a:lnTo>
                    <a:pt x="521962" y="1927500"/>
                  </a:lnTo>
                  <a:lnTo>
                    <a:pt x="561676" y="1949757"/>
                  </a:lnTo>
                  <a:lnTo>
                    <a:pt x="602438" y="1970477"/>
                  </a:lnTo>
                  <a:lnTo>
                    <a:pt x="644202" y="1989617"/>
                  </a:lnTo>
                  <a:lnTo>
                    <a:pt x="686923" y="2007136"/>
                  </a:lnTo>
                  <a:lnTo>
                    <a:pt x="730556" y="2022990"/>
                  </a:lnTo>
                  <a:lnTo>
                    <a:pt x="775057" y="2037138"/>
                  </a:lnTo>
                  <a:lnTo>
                    <a:pt x="820379" y="2049537"/>
                  </a:lnTo>
                  <a:lnTo>
                    <a:pt x="866479" y="2060145"/>
                  </a:lnTo>
                  <a:lnTo>
                    <a:pt x="913310" y="2068919"/>
                  </a:lnTo>
                  <a:lnTo>
                    <a:pt x="960829" y="2075817"/>
                  </a:lnTo>
                  <a:lnTo>
                    <a:pt x="1008990" y="2080797"/>
                  </a:lnTo>
                  <a:lnTo>
                    <a:pt x="1057748" y="2083816"/>
                  </a:lnTo>
                  <a:lnTo>
                    <a:pt x="1107058" y="2084832"/>
                  </a:lnTo>
                  <a:lnTo>
                    <a:pt x="1156369" y="2083816"/>
                  </a:lnTo>
                  <a:lnTo>
                    <a:pt x="1205127" y="2080797"/>
                  </a:lnTo>
                  <a:lnTo>
                    <a:pt x="1253288" y="2075817"/>
                  </a:lnTo>
                  <a:lnTo>
                    <a:pt x="1300807" y="2068919"/>
                  </a:lnTo>
                  <a:lnTo>
                    <a:pt x="1347638" y="2060145"/>
                  </a:lnTo>
                  <a:lnTo>
                    <a:pt x="1393738" y="2049537"/>
                  </a:lnTo>
                  <a:lnTo>
                    <a:pt x="1439060" y="2037138"/>
                  </a:lnTo>
                  <a:lnTo>
                    <a:pt x="1483561" y="2022990"/>
                  </a:lnTo>
                  <a:lnTo>
                    <a:pt x="1527194" y="2007136"/>
                  </a:lnTo>
                  <a:lnTo>
                    <a:pt x="1569915" y="1989617"/>
                  </a:lnTo>
                  <a:lnTo>
                    <a:pt x="1611679" y="1970477"/>
                  </a:lnTo>
                  <a:lnTo>
                    <a:pt x="1652441" y="1949757"/>
                  </a:lnTo>
                  <a:lnTo>
                    <a:pt x="1692155" y="1927500"/>
                  </a:lnTo>
                  <a:lnTo>
                    <a:pt x="1730777" y="1903749"/>
                  </a:lnTo>
                  <a:lnTo>
                    <a:pt x="1768262" y="1878545"/>
                  </a:lnTo>
                  <a:lnTo>
                    <a:pt x="1804565" y="1851932"/>
                  </a:lnTo>
                  <a:lnTo>
                    <a:pt x="1839641" y="1823951"/>
                  </a:lnTo>
                  <a:lnTo>
                    <a:pt x="1873444" y="1794644"/>
                  </a:lnTo>
                  <a:lnTo>
                    <a:pt x="1905930" y="1764055"/>
                  </a:lnTo>
                  <a:lnTo>
                    <a:pt x="1937054" y="1732226"/>
                  </a:lnTo>
                  <a:lnTo>
                    <a:pt x="1966771" y="1699199"/>
                  </a:lnTo>
                  <a:lnTo>
                    <a:pt x="1995035" y="1665016"/>
                  </a:lnTo>
                  <a:lnTo>
                    <a:pt x="2021802" y="1629720"/>
                  </a:lnTo>
                  <a:lnTo>
                    <a:pt x="2047027" y="1593353"/>
                  </a:lnTo>
                  <a:lnTo>
                    <a:pt x="2070664" y="1555957"/>
                  </a:lnTo>
                  <a:lnTo>
                    <a:pt x="2092669" y="1517576"/>
                  </a:lnTo>
                  <a:lnTo>
                    <a:pt x="2112997" y="1478250"/>
                  </a:lnTo>
                  <a:lnTo>
                    <a:pt x="2131602" y="1438024"/>
                  </a:lnTo>
                  <a:lnTo>
                    <a:pt x="2148440" y="1396938"/>
                  </a:lnTo>
                  <a:lnTo>
                    <a:pt x="2163466" y="1355036"/>
                  </a:lnTo>
                  <a:lnTo>
                    <a:pt x="2176634" y="1312360"/>
                  </a:lnTo>
                  <a:lnTo>
                    <a:pt x="2187900" y="1268951"/>
                  </a:lnTo>
                  <a:lnTo>
                    <a:pt x="2197218" y="1224853"/>
                  </a:lnTo>
                  <a:lnTo>
                    <a:pt x="2204544" y="1180109"/>
                  </a:lnTo>
                  <a:lnTo>
                    <a:pt x="2209833" y="1134759"/>
                  </a:lnTo>
                  <a:lnTo>
                    <a:pt x="2213039" y="1088847"/>
                  </a:lnTo>
                  <a:lnTo>
                    <a:pt x="2214117" y="1042416"/>
                  </a:lnTo>
                  <a:lnTo>
                    <a:pt x="2213039" y="995984"/>
                  </a:lnTo>
                  <a:lnTo>
                    <a:pt x="2209833" y="950072"/>
                  </a:lnTo>
                  <a:lnTo>
                    <a:pt x="2204544" y="904722"/>
                  </a:lnTo>
                  <a:lnTo>
                    <a:pt x="2197218" y="859978"/>
                  </a:lnTo>
                  <a:lnTo>
                    <a:pt x="2187900" y="815880"/>
                  </a:lnTo>
                  <a:lnTo>
                    <a:pt x="2176634" y="772471"/>
                  </a:lnTo>
                  <a:lnTo>
                    <a:pt x="2163466" y="729795"/>
                  </a:lnTo>
                  <a:lnTo>
                    <a:pt x="2148440" y="687893"/>
                  </a:lnTo>
                  <a:lnTo>
                    <a:pt x="2131602" y="646807"/>
                  </a:lnTo>
                  <a:lnTo>
                    <a:pt x="2112997" y="606581"/>
                  </a:lnTo>
                  <a:lnTo>
                    <a:pt x="2092669" y="567255"/>
                  </a:lnTo>
                  <a:lnTo>
                    <a:pt x="2070664" y="528874"/>
                  </a:lnTo>
                  <a:lnTo>
                    <a:pt x="2047027" y="491478"/>
                  </a:lnTo>
                  <a:lnTo>
                    <a:pt x="2021802" y="455111"/>
                  </a:lnTo>
                  <a:lnTo>
                    <a:pt x="1995035" y="419815"/>
                  </a:lnTo>
                  <a:lnTo>
                    <a:pt x="1966771" y="385632"/>
                  </a:lnTo>
                  <a:lnTo>
                    <a:pt x="1937054" y="352605"/>
                  </a:lnTo>
                  <a:lnTo>
                    <a:pt x="1905930" y="320776"/>
                  </a:lnTo>
                  <a:lnTo>
                    <a:pt x="1873444" y="290187"/>
                  </a:lnTo>
                  <a:lnTo>
                    <a:pt x="1839641" y="260880"/>
                  </a:lnTo>
                  <a:lnTo>
                    <a:pt x="1804565" y="232899"/>
                  </a:lnTo>
                  <a:lnTo>
                    <a:pt x="1768262" y="206286"/>
                  </a:lnTo>
                  <a:lnTo>
                    <a:pt x="1730777" y="181082"/>
                  </a:lnTo>
                  <a:lnTo>
                    <a:pt x="1692155" y="157331"/>
                  </a:lnTo>
                  <a:lnTo>
                    <a:pt x="1652441" y="135074"/>
                  </a:lnTo>
                  <a:lnTo>
                    <a:pt x="1611679" y="114354"/>
                  </a:lnTo>
                  <a:lnTo>
                    <a:pt x="1569915" y="95214"/>
                  </a:lnTo>
                  <a:lnTo>
                    <a:pt x="1527194" y="77695"/>
                  </a:lnTo>
                  <a:lnTo>
                    <a:pt x="1483561" y="61841"/>
                  </a:lnTo>
                  <a:lnTo>
                    <a:pt x="1439060" y="47693"/>
                  </a:lnTo>
                  <a:lnTo>
                    <a:pt x="1393738" y="35294"/>
                  </a:lnTo>
                  <a:lnTo>
                    <a:pt x="1347638" y="24686"/>
                  </a:lnTo>
                  <a:lnTo>
                    <a:pt x="1300807" y="15912"/>
                  </a:lnTo>
                  <a:lnTo>
                    <a:pt x="1253288" y="9014"/>
                  </a:lnTo>
                  <a:lnTo>
                    <a:pt x="1205127" y="4034"/>
                  </a:lnTo>
                  <a:lnTo>
                    <a:pt x="1156369" y="1015"/>
                  </a:lnTo>
                  <a:lnTo>
                    <a:pt x="1107058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9386" y="772540"/>
              <a:ext cx="2214245" cy="2085339"/>
            </a:xfrm>
            <a:custGeom>
              <a:avLst/>
              <a:gdLst/>
              <a:ahLst/>
              <a:cxnLst/>
              <a:rect l="l" t="t" r="r" b="b"/>
              <a:pathLst>
                <a:path w="2214245" h="2085339">
                  <a:moveTo>
                    <a:pt x="0" y="1042416"/>
                  </a:moveTo>
                  <a:lnTo>
                    <a:pt x="1078" y="995984"/>
                  </a:lnTo>
                  <a:lnTo>
                    <a:pt x="4284" y="950072"/>
                  </a:lnTo>
                  <a:lnTo>
                    <a:pt x="9573" y="904722"/>
                  </a:lnTo>
                  <a:lnTo>
                    <a:pt x="16899" y="859978"/>
                  </a:lnTo>
                  <a:lnTo>
                    <a:pt x="26217" y="815880"/>
                  </a:lnTo>
                  <a:lnTo>
                    <a:pt x="37483" y="772471"/>
                  </a:lnTo>
                  <a:lnTo>
                    <a:pt x="50651" y="729795"/>
                  </a:lnTo>
                  <a:lnTo>
                    <a:pt x="65677" y="687893"/>
                  </a:lnTo>
                  <a:lnTo>
                    <a:pt x="82515" y="646807"/>
                  </a:lnTo>
                  <a:lnTo>
                    <a:pt x="101120" y="606581"/>
                  </a:lnTo>
                  <a:lnTo>
                    <a:pt x="121448" y="567255"/>
                  </a:lnTo>
                  <a:lnTo>
                    <a:pt x="143453" y="528874"/>
                  </a:lnTo>
                  <a:lnTo>
                    <a:pt x="167090" y="491478"/>
                  </a:lnTo>
                  <a:lnTo>
                    <a:pt x="192315" y="455111"/>
                  </a:lnTo>
                  <a:lnTo>
                    <a:pt x="219082" y="419815"/>
                  </a:lnTo>
                  <a:lnTo>
                    <a:pt x="247346" y="385632"/>
                  </a:lnTo>
                  <a:lnTo>
                    <a:pt x="277063" y="352605"/>
                  </a:lnTo>
                  <a:lnTo>
                    <a:pt x="308187" y="320776"/>
                  </a:lnTo>
                  <a:lnTo>
                    <a:pt x="340673" y="290187"/>
                  </a:lnTo>
                  <a:lnTo>
                    <a:pt x="374476" y="260880"/>
                  </a:lnTo>
                  <a:lnTo>
                    <a:pt x="409552" y="232899"/>
                  </a:lnTo>
                  <a:lnTo>
                    <a:pt x="445855" y="206286"/>
                  </a:lnTo>
                  <a:lnTo>
                    <a:pt x="483340" y="181082"/>
                  </a:lnTo>
                  <a:lnTo>
                    <a:pt x="521962" y="157331"/>
                  </a:lnTo>
                  <a:lnTo>
                    <a:pt x="561676" y="135074"/>
                  </a:lnTo>
                  <a:lnTo>
                    <a:pt x="602438" y="114354"/>
                  </a:lnTo>
                  <a:lnTo>
                    <a:pt x="644202" y="95214"/>
                  </a:lnTo>
                  <a:lnTo>
                    <a:pt x="686923" y="77695"/>
                  </a:lnTo>
                  <a:lnTo>
                    <a:pt x="730556" y="61841"/>
                  </a:lnTo>
                  <a:lnTo>
                    <a:pt x="775057" y="47693"/>
                  </a:lnTo>
                  <a:lnTo>
                    <a:pt x="820379" y="35294"/>
                  </a:lnTo>
                  <a:lnTo>
                    <a:pt x="866479" y="24686"/>
                  </a:lnTo>
                  <a:lnTo>
                    <a:pt x="913310" y="15912"/>
                  </a:lnTo>
                  <a:lnTo>
                    <a:pt x="960829" y="9014"/>
                  </a:lnTo>
                  <a:lnTo>
                    <a:pt x="1008990" y="4034"/>
                  </a:lnTo>
                  <a:lnTo>
                    <a:pt x="1057748" y="1015"/>
                  </a:lnTo>
                  <a:lnTo>
                    <a:pt x="1107058" y="0"/>
                  </a:lnTo>
                  <a:lnTo>
                    <a:pt x="1156369" y="1015"/>
                  </a:lnTo>
                  <a:lnTo>
                    <a:pt x="1205127" y="4034"/>
                  </a:lnTo>
                  <a:lnTo>
                    <a:pt x="1253288" y="9014"/>
                  </a:lnTo>
                  <a:lnTo>
                    <a:pt x="1300807" y="15912"/>
                  </a:lnTo>
                  <a:lnTo>
                    <a:pt x="1347638" y="24686"/>
                  </a:lnTo>
                  <a:lnTo>
                    <a:pt x="1393738" y="35294"/>
                  </a:lnTo>
                  <a:lnTo>
                    <a:pt x="1439060" y="47693"/>
                  </a:lnTo>
                  <a:lnTo>
                    <a:pt x="1483561" y="61841"/>
                  </a:lnTo>
                  <a:lnTo>
                    <a:pt x="1527194" y="77695"/>
                  </a:lnTo>
                  <a:lnTo>
                    <a:pt x="1569915" y="95214"/>
                  </a:lnTo>
                  <a:lnTo>
                    <a:pt x="1611679" y="114354"/>
                  </a:lnTo>
                  <a:lnTo>
                    <a:pt x="1652441" y="135074"/>
                  </a:lnTo>
                  <a:lnTo>
                    <a:pt x="1692155" y="157331"/>
                  </a:lnTo>
                  <a:lnTo>
                    <a:pt x="1730777" y="181082"/>
                  </a:lnTo>
                  <a:lnTo>
                    <a:pt x="1768262" y="206286"/>
                  </a:lnTo>
                  <a:lnTo>
                    <a:pt x="1804565" y="232899"/>
                  </a:lnTo>
                  <a:lnTo>
                    <a:pt x="1839641" y="260880"/>
                  </a:lnTo>
                  <a:lnTo>
                    <a:pt x="1873444" y="290187"/>
                  </a:lnTo>
                  <a:lnTo>
                    <a:pt x="1905930" y="320776"/>
                  </a:lnTo>
                  <a:lnTo>
                    <a:pt x="1937054" y="352605"/>
                  </a:lnTo>
                  <a:lnTo>
                    <a:pt x="1966771" y="385632"/>
                  </a:lnTo>
                  <a:lnTo>
                    <a:pt x="1995035" y="419815"/>
                  </a:lnTo>
                  <a:lnTo>
                    <a:pt x="2021802" y="455111"/>
                  </a:lnTo>
                  <a:lnTo>
                    <a:pt x="2047027" y="491478"/>
                  </a:lnTo>
                  <a:lnTo>
                    <a:pt x="2070664" y="528874"/>
                  </a:lnTo>
                  <a:lnTo>
                    <a:pt x="2092669" y="567255"/>
                  </a:lnTo>
                  <a:lnTo>
                    <a:pt x="2112997" y="606581"/>
                  </a:lnTo>
                  <a:lnTo>
                    <a:pt x="2131602" y="646807"/>
                  </a:lnTo>
                  <a:lnTo>
                    <a:pt x="2148440" y="687893"/>
                  </a:lnTo>
                  <a:lnTo>
                    <a:pt x="2163466" y="729795"/>
                  </a:lnTo>
                  <a:lnTo>
                    <a:pt x="2176634" y="772471"/>
                  </a:lnTo>
                  <a:lnTo>
                    <a:pt x="2187900" y="815880"/>
                  </a:lnTo>
                  <a:lnTo>
                    <a:pt x="2197218" y="859978"/>
                  </a:lnTo>
                  <a:lnTo>
                    <a:pt x="2204544" y="904722"/>
                  </a:lnTo>
                  <a:lnTo>
                    <a:pt x="2209833" y="950072"/>
                  </a:lnTo>
                  <a:lnTo>
                    <a:pt x="2213039" y="995984"/>
                  </a:lnTo>
                  <a:lnTo>
                    <a:pt x="2214117" y="1042416"/>
                  </a:lnTo>
                  <a:lnTo>
                    <a:pt x="2213039" y="1088847"/>
                  </a:lnTo>
                  <a:lnTo>
                    <a:pt x="2209833" y="1134759"/>
                  </a:lnTo>
                  <a:lnTo>
                    <a:pt x="2204544" y="1180109"/>
                  </a:lnTo>
                  <a:lnTo>
                    <a:pt x="2197218" y="1224853"/>
                  </a:lnTo>
                  <a:lnTo>
                    <a:pt x="2187900" y="1268951"/>
                  </a:lnTo>
                  <a:lnTo>
                    <a:pt x="2176634" y="1312360"/>
                  </a:lnTo>
                  <a:lnTo>
                    <a:pt x="2163466" y="1355036"/>
                  </a:lnTo>
                  <a:lnTo>
                    <a:pt x="2148440" y="1396938"/>
                  </a:lnTo>
                  <a:lnTo>
                    <a:pt x="2131602" y="1438024"/>
                  </a:lnTo>
                  <a:lnTo>
                    <a:pt x="2112997" y="1478250"/>
                  </a:lnTo>
                  <a:lnTo>
                    <a:pt x="2092669" y="1517576"/>
                  </a:lnTo>
                  <a:lnTo>
                    <a:pt x="2070664" y="1555957"/>
                  </a:lnTo>
                  <a:lnTo>
                    <a:pt x="2047027" y="1593353"/>
                  </a:lnTo>
                  <a:lnTo>
                    <a:pt x="2021802" y="1629720"/>
                  </a:lnTo>
                  <a:lnTo>
                    <a:pt x="1995035" y="1665016"/>
                  </a:lnTo>
                  <a:lnTo>
                    <a:pt x="1966771" y="1699199"/>
                  </a:lnTo>
                  <a:lnTo>
                    <a:pt x="1937054" y="1732226"/>
                  </a:lnTo>
                  <a:lnTo>
                    <a:pt x="1905930" y="1764055"/>
                  </a:lnTo>
                  <a:lnTo>
                    <a:pt x="1873444" y="1794644"/>
                  </a:lnTo>
                  <a:lnTo>
                    <a:pt x="1839641" y="1823951"/>
                  </a:lnTo>
                  <a:lnTo>
                    <a:pt x="1804565" y="1851932"/>
                  </a:lnTo>
                  <a:lnTo>
                    <a:pt x="1768262" y="1878545"/>
                  </a:lnTo>
                  <a:lnTo>
                    <a:pt x="1730777" y="1903749"/>
                  </a:lnTo>
                  <a:lnTo>
                    <a:pt x="1692155" y="1927500"/>
                  </a:lnTo>
                  <a:lnTo>
                    <a:pt x="1652441" y="1949757"/>
                  </a:lnTo>
                  <a:lnTo>
                    <a:pt x="1611679" y="1970477"/>
                  </a:lnTo>
                  <a:lnTo>
                    <a:pt x="1569915" y="1989617"/>
                  </a:lnTo>
                  <a:lnTo>
                    <a:pt x="1527194" y="2007136"/>
                  </a:lnTo>
                  <a:lnTo>
                    <a:pt x="1483561" y="2022990"/>
                  </a:lnTo>
                  <a:lnTo>
                    <a:pt x="1439060" y="2037138"/>
                  </a:lnTo>
                  <a:lnTo>
                    <a:pt x="1393738" y="2049537"/>
                  </a:lnTo>
                  <a:lnTo>
                    <a:pt x="1347638" y="2060145"/>
                  </a:lnTo>
                  <a:lnTo>
                    <a:pt x="1300807" y="2068919"/>
                  </a:lnTo>
                  <a:lnTo>
                    <a:pt x="1253288" y="2075817"/>
                  </a:lnTo>
                  <a:lnTo>
                    <a:pt x="1205127" y="2080797"/>
                  </a:lnTo>
                  <a:lnTo>
                    <a:pt x="1156369" y="2083816"/>
                  </a:lnTo>
                  <a:lnTo>
                    <a:pt x="1107058" y="2084832"/>
                  </a:lnTo>
                  <a:lnTo>
                    <a:pt x="1057748" y="2083816"/>
                  </a:lnTo>
                  <a:lnTo>
                    <a:pt x="1008990" y="2080797"/>
                  </a:lnTo>
                  <a:lnTo>
                    <a:pt x="960829" y="2075817"/>
                  </a:lnTo>
                  <a:lnTo>
                    <a:pt x="913310" y="2068919"/>
                  </a:lnTo>
                  <a:lnTo>
                    <a:pt x="866479" y="2060145"/>
                  </a:lnTo>
                  <a:lnTo>
                    <a:pt x="820379" y="2049537"/>
                  </a:lnTo>
                  <a:lnTo>
                    <a:pt x="775057" y="2037138"/>
                  </a:lnTo>
                  <a:lnTo>
                    <a:pt x="730556" y="2022990"/>
                  </a:lnTo>
                  <a:lnTo>
                    <a:pt x="686923" y="2007136"/>
                  </a:lnTo>
                  <a:lnTo>
                    <a:pt x="644202" y="1989617"/>
                  </a:lnTo>
                  <a:lnTo>
                    <a:pt x="602438" y="1970477"/>
                  </a:lnTo>
                  <a:lnTo>
                    <a:pt x="561676" y="1949757"/>
                  </a:lnTo>
                  <a:lnTo>
                    <a:pt x="521962" y="1927500"/>
                  </a:lnTo>
                  <a:lnTo>
                    <a:pt x="483340" y="1903749"/>
                  </a:lnTo>
                  <a:lnTo>
                    <a:pt x="445855" y="1878545"/>
                  </a:lnTo>
                  <a:lnTo>
                    <a:pt x="409552" y="1851932"/>
                  </a:lnTo>
                  <a:lnTo>
                    <a:pt x="374476" y="1823951"/>
                  </a:lnTo>
                  <a:lnTo>
                    <a:pt x="340673" y="1794644"/>
                  </a:lnTo>
                  <a:lnTo>
                    <a:pt x="308187" y="1764055"/>
                  </a:lnTo>
                  <a:lnTo>
                    <a:pt x="277063" y="1732226"/>
                  </a:lnTo>
                  <a:lnTo>
                    <a:pt x="247346" y="1699199"/>
                  </a:lnTo>
                  <a:lnTo>
                    <a:pt x="219082" y="1665016"/>
                  </a:lnTo>
                  <a:lnTo>
                    <a:pt x="192315" y="1629720"/>
                  </a:lnTo>
                  <a:lnTo>
                    <a:pt x="167090" y="1593353"/>
                  </a:lnTo>
                  <a:lnTo>
                    <a:pt x="143453" y="1555957"/>
                  </a:lnTo>
                  <a:lnTo>
                    <a:pt x="121448" y="1517576"/>
                  </a:lnTo>
                  <a:lnTo>
                    <a:pt x="101120" y="1478250"/>
                  </a:lnTo>
                  <a:lnTo>
                    <a:pt x="82515" y="1438024"/>
                  </a:lnTo>
                  <a:lnTo>
                    <a:pt x="65677" y="1396938"/>
                  </a:lnTo>
                  <a:lnTo>
                    <a:pt x="50651" y="1355036"/>
                  </a:lnTo>
                  <a:lnTo>
                    <a:pt x="37483" y="1312360"/>
                  </a:lnTo>
                  <a:lnTo>
                    <a:pt x="26217" y="1268951"/>
                  </a:lnTo>
                  <a:lnTo>
                    <a:pt x="16899" y="1224853"/>
                  </a:lnTo>
                  <a:lnTo>
                    <a:pt x="9573" y="1180109"/>
                  </a:lnTo>
                  <a:lnTo>
                    <a:pt x="4284" y="1134759"/>
                  </a:lnTo>
                  <a:lnTo>
                    <a:pt x="1078" y="1088847"/>
                  </a:lnTo>
                  <a:lnTo>
                    <a:pt x="0" y="1042416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8144" y="1310385"/>
            <a:ext cx="1214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/>
              <a:t>MÓDULO</a:t>
            </a:r>
            <a:r>
              <a:rPr sz="1800" spc="-25" dirty="0"/>
              <a:t> </a:t>
            </a:r>
            <a:r>
              <a:rPr sz="1800" spc="-140" dirty="0"/>
              <a:t>1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2235200" y="1584706"/>
            <a:ext cx="114300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RM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-2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PRESENCIAL</a:t>
            </a:r>
            <a:endParaRPr sz="1400">
              <a:latin typeface="Verdana"/>
              <a:cs typeface="Verdana"/>
            </a:endParaRPr>
          </a:p>
          <a:p>
            <a:pPr marL="151130" marR="142875" indent="635" algn="ctr">
              <a:lnSpc>
                <a:spcPct val="100000"/>
              </a:lnSpc>
              <a:spcBef>
                <a:spcPts val="5"/>
              </a:spcBef>
            </a:pPr>
            <a:r>
              <a:rPr sz="1200" b="1" spc="-95" dirty="0">
                <a:latin typeface="Tahoma"/>
                <a:cs typeface="Tahoma"/>
              </a:rPr>
              <a:t>4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horas  </a:t>
            </a:r>
            <a:r>
              <a:rPr sz="1200" spc="1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75" dirty="0">
                <a:solidFill>
                  <a:srgbClr val="FFFFFF"/>
                </a:solidFill>
                <a:latin typeface="Verdana"/>
                <a:cs typeface="Verdana"/>
              </a:rPr>
              <a:t>SF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1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200" spc="-2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03979" y="1385697"/>
            <a:ext cx="2391410" cy="2319655"/>
            <a:chOff x="3903979" y="1385697"/>
            <a:chExt cx="2391410" cy="2319655"/>
          </a:xfrm>
        </p:grpSpPr>
        <p:sp>
          <p:nvSpPr>
            <p:cNvPr id="13" name="object 13"/>
            <p:cNvSpPr/>
            <p:nvPr/>
          </p:nvSpPr>
          <p:spPr>
            <a:xfrm>
              <a:off x="3913504" y="1395222"/>
              <a:ext cx="2372360" cy="2300605"/>
            </a:xfrm>
            <a:custGeom>
              <a:avLst/>
              <a:gdLst/>
              <a:ahLst/>
              <a:cxnLst/>
              <a:rect l="l" t="t" r="r" b="b"/>
              <a:pathLst>
                <a:path w="2372360" h="2300604">
                  <a:moveTo>
                    <a:pt x="1186180" y="0"/>
                  </a:moveTo>
                  <a:lnTo>
                    <a:pt x="1137288" y="959"/>
                  </a:lnTo>
                  <a:lnTo>
                    <a:pt x="1088900" y="3813"/>
                  </a:lnTo>
                  <a:lnTo>
                    <a:pt x="1041053" y="8523"/>
                  </a:lnTo>
                  <a:lnTo>
                    <a:pt x="993785" y="15054"/>
                  </a:lnTo>
                  <a:lnTo>
                    <a:pt x="947135" y="23368"/>
                  </a:lnTo>
                  <a:lnTo>
                    <a:pt x="901141" y="33429"/>
                  </a:lnTo>
                  <a:lnTo>
                    <a:pt x="855840" y="45198"/>
                  </a:lnTo>
                  <a:lnTo>
                    <a:pt x="811271" y="58640"/>
                  </a:lnTo>
                  <a:lnTo>
                    <a:pt x="767473" y="73717"/>
                  </a:lnTo>
                  <a:lnTo>
                    <a:pt x="724483" y="90392"/>
                  </a:lnTo>
                  <a:lnTo>
                    <a:pt x="682339" y="108628"/>
                  </a:lnTo>
                  <a:lnTo>
                    <a:pt x="641081" y="128388"/>
                  </a:lnTo>
                  <a:lnTo>
                    <a:pt x="600745" y="149636"/>
                  </a:lnTo>
                  <a:lnTo>
                    <a:pt x="561370" y="172333"/>
                  </a:lnTo>
                  <a:lnTo>
                    <a:pt x="522994" y="196444"/>
                  </a:lnTo>
                  <a:lnTo>
                    <a:pt x="485656" y="221930"/>
                  </a:lnTo>
                  <a:lnTo>
                    <a:pt x="449393" y="248756"/>
                  </a:lnTo>
                  <a:lnTo>
                    <a:pt x="414244" y="276884"/>
                  </a:lnTo>
                  <a:lnTo>
                    <a:pt x="380247" y="306278"/>
                  </a:lnTo>
                  <a:lnTo>
                    <a:pt x="347440" y="336899"/>
                  </a:lnTo>
                  <a:lnTo>
                    <a:pt x="315861" y="368711"/>
                  </a:lnTo>
                  <a:lnTo>
                    <a:pt x="285549" y="401678"/>
                  </a:lnTo>
                  <a:lnTo>
                    <a:pt x="256541" y="435761"/>
                  </a:lnTo>
                  <a:lnTo>
                    <a:pt x="228876" y="470925"/>
                  </a:lnTo>
                  <a:lnTo>
                    <a:pt x="202592" y="507131"/>
                  </a:lnTo>
                  <a:lnTo>
                    <a:pt x="177727" y="544344"/>
                  </a:lnTo>
                  <a:lnTo>
                    <a:pt x="154319" y="582526"/>
                  </a:lnTo>
                  <a:lnTo>
                    <a:pt x="132407" y="621640"/>
                  </a:lnTo>
                  <a:lnTo>
                    <a:pt x="112028" y="661649"/>
                  </a:lnTo>
                  <a:lnTo>
                    <a:pt x="93221" y="702516"/>
                  </a:lnTo>
                  <a:lnTo>
                    <a:pt x="76025" y="744204"/>
                  </a:lnTo>
                  <a:lnTo>
                    <a:pt x="60476" y="786676"/>
                  </a:lnTo>
                  <a:lnTo>
                    <a:pt x="46613" y="829895"/>
                  </a:lnTo>
                  <a:lnTo>
                    <a:pt x="34476" y="873825"/>
                  </a:lnTo>
                  <a:lnTo>
                    <a:pt x="24100" y="918427"/>
                  </a:lnTo>
                  <a:lnTo>
                    <a:pt x="15526" y="963665"/>
                  </a:lnTo>
                  <a:lnTo>
                    <a:pt x="8790" y="1009502"/>
                  </a:lnTo>
                  <a:lnTo>
                    <a:pt x="3932" y="1055902"/>
                  </a:lnTo>
                  <a:lnTo>
                    <a:pt x="989" y="1102826"/>
                  </a:lnTo>
                  <a:lnTo>
                    <a:pt x="0" y="1150239"/>
                  </a:lnTo>
                  <a:lnTo>
                    <a:pt x="989" y="1197651"/>
                  </a:lnTo>
                  <a:lnTo>
                    <a:pt x="3932" y="1244574"/>
                  </a:lnTo>
                  <a:lnTo>
                    <a:pt x="8790" y="1290973"/>
                  </a:lnTo>
                  <a:lnTo>
                    <a:pt x="15526" y="1336808"/>
                  </a:lnTo>
                  <a:lnTo>
                    <a:pt x="24100" y="1382045"/>
                  </a:lnTo>
                  <a:lnTo>
                    <a:pt x="34476" y="1426645"/>
                  </a:lnTo>
                  <a:lnTo>
                    <a:pt x="46613" y="1470571"/>
                  </a:lnTo>
                  <a:lnTo>
                    <a:pt x="60476" y="1513788"/>
                  </a:lnTo>
                  <a:lnTo>
                    <a:pt x="76025" y="1556257"/>
                  </a:lnTo>
                  <a:lnTo>
                    <a:pt x="93221" y="1597941"/>
                  </a:lnTo>
                  <a:lnTo>
                    <a:pt x="112028" y="1638805"/>
                  </a:lnTo>
                  <a:lnTo>
                    <a:pt x="132407" y="1678810"/>
                  </a:lnTo>
                  <a:lnTo>
                    <a:pt x="154319" y="1717920"/>
                  </a:lnTo>
                  <a:lnTo>
                    <a:pt x="177727" y="1756097"/>
                  </a:lnTo>
                  <a:lnTo>
                    <a:pt x="202592" y="1793305"/>
                  </a:lnTo>
                  <a:lnTo>
                    <a:pt x="228876" y="1829508"/>
                  </a:lnTo>
                  <a:lnTo>
                    <a:pt x="256541" y="1864667"/>
                  </a:lnTo>
                  <a:lnTo>
                    <a:pt x="285549" y="1898745"/>
                  </a:lnTo>
                  <a:lnTo>
                    <a:pt x="315861" y="1931707"/>
                  </a:lnTo>
                  <a:lnTo>
                    <a:pt x="347440" y="1963515"/>
                  </a:lnTo>
                  <a:lnTo>
                    <a:pt x="380247" y="1994131"/>
                  </a:lnTo>
                  <a:lnTo>
                    <a:pt x="414244" y="2023520"/>
                  </a:lnTo>
                  <a:lnTo>
                    <a:pt x="449393" y="2051643"/>
                  </a:lnTo>
                  <a:lnTo>
                    <a:pt x="485656" y="2078464"/>
                  </a:lnTo>
                  <a:lnTo>
                    <a:pt x="522994" y="2103946"/>
                  </a:lnTo>
                  <a:lnTo>
                    <a:pt x="561370" y="2128053"/>
                  </a:lnTo>
                  <a:lnTo>
                    <a:pt x="600745" y="2150746"/>
                  </a:lnTo>
                  <a:lnTo>
                    <a:pt x="641081" y="2171989"/>
                  </a:lnTo>
                  <a:lnTo>
                    <a:pt x="682339" y="2191746"/>
                  </a:lnTo>
                  <a:lnTo>
                    <a:pt x="724483" y="2209978"/>
                  </a:lnTo>
                  <a:lnTo>
                    <a:pt x="767473" y="2226650"/>
                  </a:lnTo>
                  <a:lnTo>
                    <a:pt x="811271" y="2241723"/>
                  </a:lnTo>
                  <a:lnTo>
                    <a:pt x="855840" y="2255162"/>
                  </a:lnTo>
                  <a:lnTo>
                    <a:pt x="901141" y="2266929"/>
                  </a:lnTo>
                  <a:lnTo>
                    <a:pt x="947135" y="2276987"/>
                  </a:lnTo>
                  <a:lnTo>
                    <a:pt x="993785" y="2285299"/>
                  </a:lnTo>
                  <a:lnTo>
                    <a:pt x="1041053" y="2291829"/>
                  </a:lnTo>
                  <a:lnTo>
                    <a:pt x="1088900" y="2296538"/>
                  </a:lnTo>
                  <a:lnTo>
                    <a:pt x="1137288" y="2299391"/>
                  </a:lnTo>
                  <a:lnTo>
                    <a:pt x="1186180" y="2300351"/>
                  </a:lnTo>
                  <a:lnTo>
                    <a:pt x="1235070" y="2299391"/>
                  </a:lnTo>
                  <a:lnTo>
                    <a:pt x="1283458" y="2296538"/>
                  </a:lnTo>
                  <a:lnTo>
                    <a:pt x="1331304" y="2291829"/>
                  </a:lnTo>
                  <a:lnTo>
                    <a:pt x="1378570" y="2285299"/>
                  </a:lnTo>
                  <a:lnTo>
                    <a:pt x="1425218" y="2276987"/>
                  </a:lnTo>
                  <a:lnTo>
                    <a:pt x="1471211" y="2266929"/>
                  </a:lnTo>
                  <a:lnTo>
                    <a:pt x="1516509" y="2255162"/>
                  </a:lnTo>
                  <a:lnTo>
                    <a:pt x="1561074" y="2241723"/>
                  </a:lnTo>
                  <a:lnTo>
                    <a:pt x="1604870" y="2226650"/>
                  </a:lnTo>
                  <a:lnTo>
                    <a:pt x="1647856" y="2209978"/>
                  </a:lnTo>
                  <a:lnTo>
                    <a:pt x="1689996" y="2191746"/>
                  </a:lnTo>
                  <a:lnTo>
                    <a:pt x="1731251" y="2171989"/>
                  </a:lnTo>
                  <a:lnTo>
                    <a:pt x="1771583" y="2150746"/>
                  </a:lnTo>
                  <a:lnTo>
                    <a:pt x="1810954" y="2128053"/>
                  </a:lnTo>
                  <a:lnTo>
                    <a:pt x="1849325" y="2103946"/>
                  </a:lnTo>
                  <a:lnTo>
                    <a:pt x="1886659" y="2078464"/>
                  </a:lnTo>
                  <a:lnTo>
                    <a:pt x="1922917" y="2051643"/>
                  </a:lnTo>
                  <a:lnTo>
                    <a:pt x="1958061" y="2023520"/>
                  </a:lnTo>
                  <a:lnTo>
                    <a:pt x="1992053" y="1994131"/>
                  </a:lnTo>
                  <a:lnTo>
                    <a:pt x="2024856" y="1963515"/>
                  </a:lnTo>
                  <a:lnTo>
                    <a:pt x="2056430" y="1931707"/>
                  </a:lnTo>
                  <a:lnTo>
                    <a:pt x="2086737" y="1898745"/>
                  </a:lnTo>
                  <a:lnTo>
                    <a:pt x="2115740" y="1864667"/>
                  </a:lnTo>
                  <a:lnTo>
                    <a:pt x="2143401" y="1829508"/>
                  </a:lnTo>
                  <a:lnTo>
                    <a:pt x="2169680" y="1793305"/>
                  </a:lnTo>
                  <a:lnTo>
                    <a:pt x="2194541" y="1756097"/>
                  </a:lnTo>
                  <a:lnTo>
                    <a:pt x="2217944" y="1717920"/>
                  </a:lnTo>
                  <a:lnTo>
                    <a:pt x="2239853" y="1678810"/>
                  </a:lnTo>
                  <a:lnTo>
                    <a:pt x="2260227" y="1638805"/>
                  </a:lnTo>
                  <a:lnTo>
                    <a:pt x="2279030" y="1597941"/>
                  </a:lnTo>
                  <a:lnTo>
                    <a:pt x="2296224" y="1556257"/>
                  </a:lnTo>
                  <a:lnTo>
                    <a:pt x="2311769" y="1513788"/>
                  </a:lnTo>
                  <a:lnTo>
                    <a:pt x="2325629" y="1470571"/>
                  </a:lnTo>
                  <a:lnTo>
                    <a:pt x="2337764" y="1426645"/>
                  </a:lnTo>
                  <a:lnTo>
                    <a:pt x="2348137" y="1382045"/>
                  </a:lnTo>
                  <a:lnTo>
                    <a:pt x="2356710" y="1336808"/>
                  </a:lnTo>
                  <a:lnTo>
                    <a:pt x="2363444" y="1290973"/>
                  </a:lnTo>
                  <a:lnTo>
                    <a:pt x="2368301" y="1244574"/>
                  </a:lnTo>
                  <a:lnTo>
                    <a:pt x="2371243" y="1197651"/>
                  </a:lnTo>
                  <a:lnTo>
                    <a:pt x="2372233" y="1150239"/>
                  </a:lnTo>
                  <a:lnTo>
                    <a:pt x="2371243" y="1102826"/>
                  </a:lnTo>
                  <a:lnTo>
                    <a:pt x="2368301" y="1055902"/>
                  </a:lnTo>
                  <a:lnTo>
                    <a:pt x="2363444" y="1009502"/>
                  </a:lnTo>
                  <a:lnTo>
                    <a:pt x="2356710" y="963665"/>
                  </a:lnTo>
                  <a:lnTo>
                    <a:pt x="2348137" y="918427"/>
                  </a:lnTo>
                  <a:lnTo>
                    <a:pt x="2337764" y="873825"/>
                  </a:lnTo>
                  <a:lnTo>
                    <a:pt x="2325629" y="829895"/>
                  </a:lnTo>
                  <a:lnTo>
                    <a:pt x="2311769" y="786676"/>
                  </a:lnTo>
                  <a:lnTo>
                    <a:pt x="2296224" y="744204"/>
                  </a:lnTo>
                  <a:lnTo>
                    <a:pt x="2279030" y="702516"/>
                  </a:lnTo>
                  <a:lnTo>
                    <a:pt x="2260227" y="661649"/>
                  </a:lnTo>
                  <a:lnTo>
                    <a:pt x="2239853" y="621640"/>
                  </a:lnTo>
                  <a:lnTo>
                    <a:pt x="2217944" y="582526"/>
                  </a:lnTo>
                  <a:lnTo>
                    <a:pt x="2194541" y="544344"/>
                  </a:lnTo>
                  <a:lnTo>
                    <a:pt x="2169680" y="507131"/>
                  </a:lnTo>
                  <a:lnTo>
                    <a:pt x="2143401" y="470925"/>
                  </a:lnTo>
                  <a:lnTo>
                    <a:pt x="2115740" y="435761"/>
                  </a:lnTo>
                  <a:lnTo>
                    <a:pt x="2086737" y="401678"/>
                  </a:lnTo>
                  <a:lnTo>
                    <a:pt x="2056430" y="368711"/>
                  </a:lnTo>
                  <a:lnTo>
                    <a:pt x="2024856" y="336899"/>
                  </a:lnTo>
                  <a:lnTo>
                    <a:pt x="1992053" y="306278"/>
                  </a:lnTo>
                  <a:lnTo>
                    <a:pt x="1958061" y="276884"/>
                  </a:lnTo>
                  <a:lnTo>
                    <a:pt x="1922917" y="248756"/>
                  </a:lnTo>
                  <a:lnTo>
                    <a:pt x="1886659" y="221930"/>
                  </a:lnTo>
                  <a:lnTo>
                    <a:pt x="1849325" y="196444"/>
                  </a:lnTo>
                  <a:lnTo>
                    <a:pt x="1810954" y="172333"/>
                  </a:lnTo>
                  <a:lnTo>
                    <a:pt x="1771583" y="149636"/>
                  </a:lnTo>
                  <a:lnTo>
                    <a:pt x="1731251" y="128388"/>
                  </a:lnTo>
                  <a:lnTo>
                    <a:pt x="1689996" y="108628"/>
                  </a:lnTo>
                  <a:lnTo>
                    <a:pt x="1647856" y="90392"/>
                  </a:lnTo>
                  <a:lnTo>
                    <a:pt x="1604870" y="73717"/>
                  </a:lnTo>
                  <a:lnTo>
                    <a:pt x="1561074" y="58640"/>
                  </a:lnTo>
                  <a:lnTo>
                    <a:pt x="1516509" y="45198"/>
                  </a:lnTo>
                  <a:lnTo>
                    <a:pt x="1471211" y="33429"/>
                  </a:lnTo>
                  <a:lnTo>
                    <a:pt x="1425218" y="23368"/>
                  </a:lnTo>
                  <a:lnTo>
                    <a:pt x="1378570" y="15054"/>
                  </a:lnTo>
                  <a:lnTo>
                    <a:pt x="1331304" y="8523"/>
                  </a:lnTo>
                  <a:lnTo>
                    <a:pt x="1283458" y="3813"/>
                  </a:lnTo>
                  <a:lnTo>
                    <a:pt x="1235070" y="959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3504" y="1395222"/>
              <a:ext cx="2372360" cy="2300605"/>
            </a:xfrm>
            <a:custGeom>
              <a:avLst/>
              <a:gdLst/>
              <a:ahLst/>
              <a:cxnLst/>
              <a:rect l="l" t="t" r="r" b="b"/>
              <a:pathLst>
                <a:path w="2372360" h="2300604">
                  <a:moveTo>
                    <a:pt x="0" y="1150239"/>
                  </a:moveTo>
                  <a:lnTo>
                    <a:pt x="989" y="1102826"/>
                  </a:lnTo>
                  <a:lnTo>
                    <a:pt x="3932" y="1055902"/>
                  </a:lnTo>
                  <a:lnTo>
                    <a:pt x="8790" y="1009502"/>
                  </a:lnTo>
                  <a:lnTo>
                    <a:pt x="15526" y="963665"/>
                  </a:lnTo>
                  <a:lnTo>
                    <a:pt x="24100" y="918427"/>
                  </a:lnTo>
                  <a:lnTo>
                    <a:pt x="34476" y="873825"/>
                  </a:lnTo>
                  <a:lnTo>
                    <a:pt x="46613" y="829895"/>
                  </a:lnTo>
                  <a:lnTo>
                    <a:pt x="60476" y="786676"/>
                  </a:lnTo>
                  <a:lnTo>
                    <a:pt x="76025" y="744204"/>
                  </a:lnTo>
                  <a:lnTo>
                    <a:pt x="93221" y="702516"/>
                  </a:lnTo>
                  <a:lnTo>
                    <a:pt x="112028" y="661649"/>
                  </a:lnTo>
                  <a:lnTo>
                    <a:pt x="132407" y="621640"/>
                  </a:lnTo>
                  <a:lnTo>
                    <a:pt x="154319" y="582526"/>
                  </a:lnTo>
                  <a:lnTo>
                    <a:pt x="177727" y="544344"/>
                  </a:lnTo>
                  <a:lnTo>
                    <a:pt x="202592" y="507131"/>
                  </a:lnTo>
                  <a:lnTo>
                    <a:pt x="228876" y="470925"/>
                  </a:lnTo>
                  <a:lnTo>
                    <a:pt x="256541" y="435761"/>
                  </a:lnTo>
                  <a:lnTo>
                    <a:pt x="285549" y="401678"/>
                  </a:lnTo>
                  <a:lnTo>
                    <a:pt x="315861" y="368711"/>
                  </a:lnTo>
                  <a:lnTo>
                    <a:pt x="347440" y="336899"/>
                  </a:lnTo>
                  <a:lnTo>
                    <a:pt x="380247" y="306278"/>
                  </a:lnTo>
                  <a:lnTo>
                    <a:pt x="414244" y="276884"/>
                  </a:lnTo>
                  <a:lnTo>
                    <a:pt x="449393" y="248756"/>
                  </a:lnTo>
                  <a:lnTo>
                    <a:pt x="485656" y="221930"/>
                  </a:lnTo>
                  <a:lnTo>
                    <a:pt x="522994" y="196444"/>
                  </a:lnTo>
                  <a:lnTo>
                    <a:pt x="561370" y="172333"/>
                  </a:lnTo>
                  <a:lnTo>
                    <a:pt x="600745" y="149636"/>
                  </a:lnTo>
                  <a:lnTo>
                    <a:pt x="641081" y="128388"/>
                  </a:lnTo>
                  <a:lnTo>
                    <a:pt x="682339" y="108628"/>
                  </a:lnTo>
                  <a:lnTo>
                    <a:pt x="724483" y="90392"/>
                  </a:lnTo>
                  <a:lnTo>
                    <a:pt x="767473" y="73717"/>
                  </a:lnTo>
                  <a:lnTo>
                    <a:pt x="811271" y="58640"/>
                  </a:lnTo>
                  <a:lnTo>
                    <a:pt x="855840" y="45198"/>
                  </a:lnTo>
                  <a:lnTo>
                    <a:pt x="901141" y="33429"/>
                  </a:lnTo>
                  <a:lnTo>
                    <a:pt x="947135" y="23368"/>
                  </a:lnTo>
                  <a:lnTo>
                    <a:pt x="993785" y="15054"/>
                  </a:lnTo>
                  <a:lnTo>
                    <a:pt x="1041053" y="8523"/>
                  </a:lnTo>
                  <a:lnTo>
                    <a:pt x="1088900" y="3813"/>
                  </a:lnTo>
                  <a:lnTo>
                    <a:pt x="1137288" y="959"/>
                  </a:lnTo>
                  <a:lnTo>
                    <a:pt x="1186180" y="0"/>
                  </a:lnTo>
                  <a:lnTo>
                    <a:pt x="1235070" y="959"/>
                  </a:lnTo>
                  <a:lnTo>
                    <a:pt x="1283458" y="3813"/>
                  </a:lnTo>
                  <a:lnTo>
                    <a:pt x="1331304" y="8523"/>
                  </a:lnTo>
                  <a:lnTo>
                    <a:pt x="1378570" y="15054"/>
                  </a:lnTo>
                  <a:lnTo>
                    <a:pt x="1425218" y="23368"/>
                  </a:lnTo>
                  <a:lnTo>
                    <a:pt x="1471211" y="33429"/>
                  </a:lnTo>
                  <a:lnTo>
                    <a:pt x="1516509" y="45198"/>
                  </a:lnTo>
                  <a:lnTo>
                    <a:pt x="1561074" y="58640"/>
                  </a:lnTo>
                  <a:lnTo>
                    <a:pt x="1604870" y="73717"/>
                  </a:lnTo>
                  <a:lnTo>
                    <a:pt x="1647856" y="90392"/>
                  </a:lnTo>
                  <a:lnTo>
                    <a:pt x="1689996" y="108628"/>
                  </a:lnTo>
                  <a:lnTo>
                    <a:pt x="1731251" y="128388"/>
                  </a:lnTo>
                  <a:lnTo>
                    <a:pt x="1771583" y="149636"/>
                  </a:lnTo>
                  <a:lnTo>
                    <a:pt x="1810954" y="172333"/>
                  </a:lnTo>
                  <a:lnTo>
                    <a:pt x="1849325" y="196444"/>
                  </a:lnTo>
                  <a:lnTo>
                    <a:pt x="1886659" y="221930"/>
                  </a:lnTo>
                  <a:lnTo>
                    <a:pt x="1922917" y="248756"/>
                  </a:lnTo>
                  <a:lnTo>
                    <a:pt x="1958061" y="276884"/>
                  </a:lnTo>
                  <a:lnTo>
                    <a:pt x="1992053" y="306278"/>
                  </a:lnTo>
                  <a:lnTo>
                    <a:pt x="2024856" y="336899"/>
                  </a:lnTo>
                  <a:lnTo>
                    <a:pt x="2056430" y="368711"/>
                  </a:lnTo>
                  <a:lnTo>
                    <a:pt x="2086737" y="401678"/>
                  </a:lnTo>
                  <a:lnTo>
                    <a:pt x="2115740" y="435761"/>
                  </a:lnTo>
                  <a:lnTo>
                    <a:pt x="2143401" y="470925"/>
                  </a:lnTo>
                  <a:lnTo>
                    <a:pt x="2169680" y="507131"/>
                  </a:lnTo>
                  <a:lnTo>
                    <a:pt x="2194541" y="544344"/>
                  </a:lnTo>
                  <a:lnTo>
                    <a:pt x="2217944" y="582526"/>
                  </a:lnTo>
                  <a:lnTo>
                    <a:pt x="2239853" y="621640"/>
                  </a:lnTo>
                  <a:lnTo>
                    <a:pt x="2260227" y="661649"/>
                  </a:lnTo>
                  <a:lnTo>
                    <a:pt x="2279030" y="702516"/>
                  </a:lnTo>
                  <a:lnTo>
                    <a:pt x="2296224" y="744204"/>
                  </a:lnTo>
                  <a:lnTo>
                    <a:pt x="2311769" y="786676"/>
                  </a:lnTo>
                  <a:lnTo>
                    <a:pt x="2325629" y="829895"/>
                  </a:lnTo>
                  <a:lnTo>
                    <a:pt x="2337764" y="873825"/>
                  </a:lnTo>
                  <a:lnTo>
                    <a:pt x="2348137" y="918427"/>
                  </a:lnTo>
                  <a:lnTo>
                    <a:pt x="2356710" y="963665"/>
                  </a:lnTo>
                  <a:lnTo>
                    <a:pt x="2363444" y="1009502"/>
                  </a:lnTo>
                  <a:lnTo>
                    <a:pt x="2368301" y="1055902"/>
                  </a:lnTo>
                  <a:lnTo>
                    <a:pt x="2371243" y="1102826"/>
                  </a:lnTo>
                  <a:lnTo>
                    <a:pt x="2372233" y="1150239"/>
                  </a:lnTo>
                  <a:lnTo>
                    <a:pt x="2371243" y="1197651"/>
                  </a:lnTo>
                  <a:lnTo>
                    <a:pt x="2368301" y="1244574"/>
                  </a:lnTo>
                  <a:lnTo>
                    <a:pt x="2363444" y="1290973"/>
                  </a:lnTo>
                  <a:lnTo>
                    <a:pt x="2356710" y="1336808"/>
                  </a:lnTo>
                  <a:lnTo>
                    <a:pt x="2348137" y="1382045"/>
                  </a:lnTo>
                  <a:lnTo>
                    <a:pt x="2337764" y="1426645"/>
                  </a:lnTo>
                  <a:lnTo>
                    <a:pt x="2325629" y="1470571"/>
                  </a:lnTo>
                  <a:lnTo>
                    <a:pt x="2311769" y="1513788"/>
                  </a:lnTo>
                  <a:lnTo>
                    <a:pt x="2296224" y="1556257"/>
                  </a:lnTo>
                  <a:lnTo>
                    <a:pt x="2279030" y="1597941"/>
                  </a:lnTo>
                  <a:lnTo>
                    <a:pt x="2260227" y="1638805"/>
                  </a:lnTo>
                  <a:lnTo>
                    <a:pt x="2239853" y="1678810"/>
                  </a:lnTo>
                  <a:lnTo>
                    <a:pt x="2217944" y="1717920"/>
                  </a:lnTo>
                  <a:lnTo>
                    <a:pt x="2194541" y="1756097"/>
                  </a:lnTo>
                  <a:lnTo>
                    <a:pt x="2169680" y="1793305"/>
                  </a:lnTo>
                  <a:lnTo>
                    <a:pt x="2143401" y="1829508"/>
                  </a:lnTo>
                  <a:lnTo>
                    <a:pt x="2115740" y="1864667"/>
                  </a:lnTo>
                  <a:lnTo>
                    <a:pt x="2086737" y="1898745"/>
                  </a:lnTo>
                  <a:lnTo>
                    <a:pt x="2056430" y="1931707"/>
                  </a:lnTo>
                  <a:lnTo>
                    <a:pt x="2024856" y="1963515"/>
                  </a:lnTo>
                  <a:lnTo>
                    <a:pt x="1992053" y="1994131"/>
                  </a:lnTo>
                  <a:lnTo>
                    <a:pt x="1958061" y="2023520"/>
                  </a:lnTo>
                  <a:lnTo>
                    <a:pt x="1922917" y="2051643"/>
                  </a:lnTo>
                  <a:lnTo>
                    <a:pt x="1886659" y="2078464"/>
                  </a:lnTo>
                  <a:lnTo>
                    <a:pt x="1849325" y="2103946"/>
                  </a:lnTo>
                  <a:lnTo>
                    <a:pt x="1810954" y="2128053"/>
                  </a:lnTo>
                  <a:lnTo>
                    <a:pt x="1771583" y="2150746"/>
                  </a:lnTo>
                  <a:lnTo>
                    <a:pt x="1731251" y="2171989"/>
                  </a:lnTo>
                  <a:lnTo>
                    <a:pt x="1689996" y="2191746"/>
                  </a:lnTo>
                  <a:lnTo>
                    <a:pt x="1647856" y="2209978"/>
                  </a:lnTo>
                  <a:lnTo>
                    <a:pt x="1604870" y="2226650"/>
                  </a:lnTo>
                  <a:lnTo>
                    <a:pt x="1561074" y="2241723"/>
                  </a:lnTo>
                  <a:lnTo>
                    <a:pt x="1516509" y="2255162"/>
                  </a:lnTo>
                  <a:lnTo>
                    <a:pt x="1471211" y="2266929"/>
                  </a:lnTo>
                  <a:lnTo>
                    <a:pt x="1425218" y="2276987"/>
                  </a:lnTo>
                  <a:lnTo>
                    <a:pt x="1378570" y="2285299"/>
                  </a:lnTo>
                  <a:lnTo>
                    <a:pt x="1331304" y="2291829"/>
                  </a:lnTo>
                  <a:lnTo>
                    <a:pt x="1283458" y="2296538"/>
                  </a:lnTo>
                  <a:lnTo>
                    <a:pt x="1235070" y="2299391"/>
                  </a:lnTo>
                  <a:lnTo>
                    <a:pt x="1186180" y="2300351"/>
                  </a:lnTo>
                  <a:lnTo>
                    <a:pt x="1137288" y="2299391"/>
                  </a:lnTo>
                  <a:lnTo>
                    <a:pt x="1088900" y="2296538"/>
                  </a:lnTo>
                  <a:lnTo>
                    <a:pt x="1041053" y="2291829"/>
                  </a:lnTo>
                  <a:lnTo>
                    <a:pt x="993785" y="2285299"/>
                  </a:lnTo>
                  <a:lnTo>
                    <a:pt x="947135" y="2276987"/>
                  </a:lnTo>
                  <a:lnTo>
                    <a:pt x="901141" y="2266929"/>
                  </a:lnTo>
                  <a:lnTo>
                    <a:pt x="855840" y="2255162"/>
                  </a:lnTo>
                  <a:lnTo>
                    <a:pt x="811271" y="2241723"/>
                  </a:lnTo>
                  <a:lnTo>
                    <a:pt x="767473" y="2226650"/>
                  </a:lnTo>
                  <a:lnTo>
                    <a:pt x="724483" y="2209978"/>
                  </a:lnTo>
                  <a:lnTo>
                    <a:pt x="682339" y="2191746"/>
                  </a:lnTo>
                  <a:lnTo>
                    <a:pt x="641081" y="2171989"/>
                  </a:lnTo>
                  <a:lnTo>
                    <a:pt x="600745" y="2150746"/>
                  </a:lnTo>
                  <a:lnTo>
                    <a:pt x="561370" y="2128053"/>
                  </a:lnTo>
                  <a:lnTo>
                    <a:pt x="522994" y="2103946"/>
                  </a:lnTo>
                  <a:lnTo>
                    <a:pt x="485656" y="2078464"/>
                  </a:lnTo>
                  <a:lnTo>
                    <a:pt x="449393" y="2051643"/>
                  </a:lnTo>
                  <a:lnTo>
                    <a:pt x="414244" y="2023520"/>
                  </a:lnTo>
                  <a:lnTo>
                    <a:pt x="380247" y="1994131"/>
                  </a:lnTo>
                  <a:lnTo>
                    <a:pt x="347440" y="1963515"/>
                  </a:lnTo>
                  <a:lnTo>
                    <a:pt x="315861" y="1931707"/>
                  </a:lnTo>
                  <a:lnTo>
                    <a:pt x="285549" y="1898745"/>
                  </a:lnTo>
                  <a:lnTo>
                    <a:pt x="256541" y="1864667"/>
                  </a:lnTo>
                  <a:lnTo>
                    <a:pt x="228876" y="1829508"/>
                  </a:lnTo>
                  <a:lnTo>
                    <a:pt x="202592" y="1793305"/>
                  </a:lnTo>
                  <a:lnTo>
                    <a:pt x="177727" y="1756097"/>
                  </a:lnTo>
                  <a:lnTo>
                    <a:pt x="154319" y="1717920"/>
                  </a:lnTo>
                  <a:lnTo>
                    <a:pt x="132407" y="1678810"/>
                  </a:lnTo>
                  <a:lnTo>
                    <a:pt x="112028" y="1638805"/>
                  </a:lnTo>
                  <a:lnTo>
                    <a:pt x="93221" y="1597941"/>
                  </a:lnTo>
                  <a:lnTo>
                    <a:pt x="76025" y="1556257"/>
                  </a:lnTo>
                  <a:lnTo>
                    <a:pt x="60476" y="1513788"/>
                  </a:lnTo>
                  <a:lnTo>
                    <a:pt x="46613" y="1470571"/>
                  </a:lnTo>
                  <a:lnTo>
                    <a:pt x="34476" y="1426645"/>
                  </a:lnTo>
                  <a:lnTo>
                    <a:pt x="24100" y="1382045"/>
                  </a:lnTo>
                  <a:lnTo>
                    <a:pt x="15526" y="1336808"/>
                  </a:lnTo>
                  <a:lnTo>
                    <a:pt x="8790" y="1290973"/>
                  </a:lnTo>
                  <a:lnTo>
                    <a:pt x="3932" y="1244574"/>
                  </a:lnTo>
                  <a:lnTo>
                    <a:pt x="989" y="1197651"/>
                  </a:lnTo>
                  <a:lnTo>
                    <a:pt x="0" y="1150239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47159" y="1766696"/>
            <a:ext cx="13049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sz="18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OBSER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DOCENTE</a:t>
            </a:r>
            <a:endParaRPr sz="1400">
              <a:latin typeface="Verdana"/>
              <a:cs typeface="Verdana"/>
            </a:endParaRPr>
          </a:p>
          <a:p>
            <a:pPr marL="85725" marR="79375" indent="-635" algn="ctr">
              <a:lnSpc>
                <a:spcPct val="100000"/>
              </a:lnSpc>
              <a:spcBef>
                <a:spcPts val="5"/>
              </a:spcBef>
            </a:pPr>
            <a:r>
              <a:rPr sz="1200" b="1" spc="-100" dirty="0">
                <a:latin typeface="Tahoma"/>
                <a:cs typeface="Tahoma"/>
              </a:rPr>
              <a:t>1</a:t>
            </a:r>
            <a:r>
              <a:rPr sz="1200" b="1" spc="-95" dirty="0">
                <a:latin typeface="Tahoma"/>
                <a:cs typeface="Tahoma"/>
              </a:rPr>
              <a:t>5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horas 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Video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1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fere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1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endParaRPr sz="1400">
              <a:latin typeface="Verdana"/>
              <a:cs typeface="Verdana"/>
            </a:endParaRPr>
          </a:p>
          <a:p>
            <a:pPr marL="635" algn="ctr">
              <a:lnSpc>
                <a:spcPts val="1675"/>
              </a:lnSpc>
            </a:pP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pedagógicas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38951" y="2111375"/>
            <a:ext cx="2261870" cy="2190115"/>
            <a:chOff x="6338951" y="2111375"/>
            <a:chExt cx="2261870" cy="2190115"/>
          </a:xfrm>
        </p:grpSpPr>
        <p:sp>
          <p:nvSpPr>
            <p:cNvPr id="17" name="object 17"/>
            <p:cNvSpPr/>
            <p:nvPr/>
          </p:nvSpPr>
          <p:spPr>
            <a:xfrm>
              <a:off x="6348476" y="2120900"/>
              <a:ext cx="2242820" cy="2171065"/>
            </a:xfrm>
            <a:custGeom>
              <a:avLst/>
              <a:gdLst/>
              <a:ahLst/>
              <a:cxnLst/>
              <a:rect l="l" t="t" r="r" b="b"/>
              <a:pathLst>
                <a:path w="2242820" h="2171065">
                  <a:moveTo>
                    <a:pt x="1121409" y="0"/>
                  </a:moveTo>
                  <a:lnTo>
                    <a:pt x="1072762" y="1002"/>
                  </a:lnTo>
                  <a:lnTo>
                    <a:pt x="1024644" y="3984"/>
                  </a:lnTo>
                  <a:lnTo>
                    <a:pt x="977098" y="8904"/>
                  </a:lnTo>
                  <a:lnTo>
                    <a:pt x="930166" y="15721"/>
                  </a:lnTo>
                  <a:lnTo>
                    <a:pt x="883889" y="24395"/>
                  </a:lnTo>
                  <a:lnTo>
                    <a:pt x="838310" y="34884"/>
                  </a:lnTo>
                  <a:lnTo>
                    <a:pt x="793472" y="47149"/>
                  </a:lnTo>
                  <a:lnTo>
                    <a:pt x="749415" y="61148"/>
                  </a:lnTo>
                  <a:lnTo>
                    <a:pt x="706183" y="76841"/>
                  </a:lnTo>
                  <a:lnTo>
                    <a:pt x="663816" y="94187"/>
                  </a:lnTo>
                  <a:lnTo>
                    <a:pt x="622358" y="113145"/>
                  </a:lnTo>
                  <a:lnTo>
                    <a:pt x="581851" y="133674"/>
                  </a:lnTo>
                  <a:lnTo>
                    <a:pt x="542335" y="155734"/>
                  </a:lnTo>
                  <a:lnTo>
                    <a:pt x="503854" y="179284"/>
                  </a:lnTo>
                  <a:lnTo>
                    <a:pt x="466449" y="204284"/>
                  </a:lnTo>
                  <a:lnTo>
                    <a:pt x="430163" y="230692"/>
                  </a:lnTo>
                  <a:lnTo>
                    <a:pt x="395038" y="258468"/>
                  </a:lnTo>
                  <a:lnTo>
                    <a:pt x="361115" y="287571"/>
                  </a:lnTo>
                  <a:lnTo>
                    <a:pt x="328437" y="317960"/>
                  </a:lnTo>
                  <a:lnTo>
                    <a:pt x="297046" y="349595"/>
                  </a:lnTo>
                  <a:lnTo>
                    <a:pt x="266984" y="382435"/>
                  </a:lnTo>
                  <a:lnTo>
                    <a:pt x="238292" y="416439"/>
                  </a:lnTo>
                  <a:lnTo>
                    <a:pt x="211014" y="451566"/>
                  </a:lnTo>
                  <a:lnTo>
                    <a:pt x="185191" y="487776"/>
                  </a:lnTo>
                  <a:lnTo>
                    <a:pt x="160864" y="525029"/>
                  </a:lnTo>
                  <a:lnTo>
                    <a:pt x="138077" y="563282"/>
                  </a:lnTo>
                  <a:lnTo>
                    <a:pt x="116872" y="602496"/>
                  </a:lnTo>
                  <a:lnTo>
                    <a:pt x="97289" y="642630"/>
                  </a:lnTo>
                  <a:lnTo>
                    <a:pt x="79372" y="683643"/>
                  </a:lnTo>
                  <a:lnTo>
                    <a:pt x="63162" y="725494"/>
                  </a:lnTo>
                  <a:lnTo>
                    <a:pt x="48702" y="768142"/>
                  </a:lnTo>
                  <a:lnTo>
                    <a:pt x="36033" y="811548"/>
                  </a:lnTo>
                  <a:lnTo>
                    <a:pt x="25198" y="855670"/>
                  </a:lnTo>
                  <a:lnTo>
                    <a:pt x="16239" y="900467"/>
                  </a:lnTo>
                  <a:lnTo>
                    <a:pt x="9197" y="945899"/>
                  </a:lnTo>
                  <a:lnTo>
                    <a:pt x="4115" y="991925"/>
                  </a:lnTo>
                  <a:lnTo>
                    <a:pt x="1035" y="1038504"/>
                  </a:lnTo>
                  <a:lnTo>
                    <a:pt x="0" y="1085596"/>
                  </a:lnTo>
                  <a:lnTo>
                    <a:pt x="1035" y="1132677"/>
                  </a:lnTo>
                  <a:lnTo>
                    <a:pt x="4115" y="1179247"/>
                  </a:lnTo>
                  <a:lnTo>
                    <a:pt x="9197" y="1225264"/>
                  </a:lnTo>
                  <a:lnTo>
                    <a:pt x="16239" y="1270688"/>
                  </a:lnTo>
                  <a:lnTo>
                    <a:pt x="25198" y="1315477"/>
                  </a:lnTo>
                  <a:lnTo>
                    <a:pt x="36033" y="1359592"/>
                  </a:lnTo>
                  <a:lnTo>
                    <a:pt x="48702" y="1402990"/>
                  </a:lnTo>
                  <a:lnTo>
                    <a:pt x="63162" y="1445633"/>
                  </a:lnTo>
                  <a:lnTo>
                    <a:pt x="79372" y="1487478"/>
                  </a:lnTo>
                  <a:lnTo>
                    <a:pt x="97289" y="1528485"/>
                  </a:lnTo>
                  <a:lnTo>
                    <a:pt x="116872" y="1568614"/>
                  </a:lnTo>
                  <a:lnTo>
                    <a:pt x="138077" y="1607823"/>
                  </a:lnTo>
                  <a:lnTo>
                    <a:pt x="160864" y="1646072"/>
                  </a:lnTo>
                  <a:lnTo>
                    <a:pt x="185191" y="1683320"/>
                  </a:lnTo>
                  <a:lnTo>
                    <a:pt x="211014" y="1719526"/>
                  </a:lnTo>
                  <a:lnTo>
                    <a:pt x="238292" y="1754650"/>
                  </a:lnTo>
                  <a:lnTo>
                    <a:pt x="266984" y="1788651"/>
                  </a:lnTo>
                  <a:lnTo>
                    <a:pt x="297046" y="1821488"/>
                  </a:lnTo>
                  <a:lnTo>
                    <a:pt x="328437" y="1853120"/>
                  </a:lnTo>
                  <a:lnTo>
                    <a:pt x="361115" y="1883507"/>
                  </a:lnTo>
                  <a:lnTo>
                    <a:pt x="395038" y="1912608"/>
                  </a:lnTo>
                  <a:lnTo>
                    <a:pt x="430163" y="1940382"/>
                  </a:lnTo>
                  <a:lnTo>
                    <a:pt x="466449" y="1966788"/>
                  </a:lnTo>
                  <a:lnTo>
                    <a:pt x="503854" y="1991786"/>
                  </a:lnTo>
                  <a:lnTo>
                    <a:pt x="542335" y="2015335"/>
                  </a:lnTo>
                  <a:lnTo>
                    <a:pt x="581851" y="2037394"/>
                  </a:lnTo>
                  <a:lnTo>
                    <a:pt x="622358" y="2057922"/>
                  </a:lnTo>
                  <a:lnTo>
                    <a:pt x="663816" y="2076880"/>
                  </a:lnTo>
                  <a:lnTo>
                    <a:pt x="706183" y="2094225"/>
                  </a:lnTo>
                  <a:lnTo>
                    <a:pt x="749415" y="2109917"/>
                  </a:lnTo>
                  <a:lnTo>
                    <a:pt x="793472" y="2123916"/>
                  </a:lnTo>
                  <a:lnTo>
                    <a:pt x="838310" y="2136180"/>
                  </a:lnTo>
                  <a:lnTo>
                    <a:pt x="883889" y="2146669"/>
                  </a:lnTo>
                  <a:lnTo>
                    <a:pt x="930166" y="2155343"/>
                  </a:lnTo>
                  <a:lnTo>
                    <a:pt x="977098" y="2162160"/>
                  </a:lnTo>
                  <a:lnTo>
                    <a:pt x="1024644" y="2167080"/>
                  </a:lnTo>
                  <a:lnTo>
                    <a:pt x="1072762" y="2170062"/>
                  </a:lnTo>
                  <a:lnTo>
                    <a:pt x="1121409" y="2171065"/>
                  </a:lnTo>
                  <a:lnTo>
                    <a:pt x="1170057" y="2170062"/>
                  </a:lnTo>
                  <a:lnTo>
                    <a:pt x="1218175" y="2167080"/>
                  </a:lnTo>
                  <a:lnTo>
                    <a:pt x="1265721" y="2162160"/>
                  </a:lnTo>
                  <a:lnTo>
                    <a:pt x="1312653" y="2155343"/>
                  </a:lnTo>
                  <a:lnTo>
                    <a:pt x="1358930" y="2146669"/>
                  </a:lnTo>
                  <a:lnTo>
                    <a:pt x="1404509" y="2136180"/>
                  </a:lnTo>
                  <a:lnTo>
                    <a:pt x="1449347" y="2123916"/>
                  </a:lnTo>
                  <a:lnTo>
                    <a:pt x="1493404" y="2109917"/>
                  </a:lnTo>
                  <a:lnTo>
                    <a:pt x="1536636" y="2094225"/>
                  </a:lnTo>
                  <a:lnTo>
                    <a:pt x="1579003" y="2076880"/>
                  </a:lnTo>
                  <a:lnTo>
                    <a:pt x="1620461" y="2057922"/>
                  </a:lnTo>
                  <a:lnTo>
                    <a:pt x="1660968" y="2037394"/>
                  </a:lnTo>
                  <a:lnTo>
                    <a:pt x="1700484" y="2015335"/>
                  </a:lnTo>
                  <a:lnTo>
                    <a:pt x="1738965" y="1991786"/>
                  </a:lnTo>
                  <a:lnTo>
                    <a:pt x="1776370" y="1966788"/>
                  </a:lnTo>
                  <a:lnTo>
                    <a:pt x="1812656" y="1940382"/>
                  </a:lnTo>
                  <a:lnTo>
                    <a:pt x="1847781" y="1912608"/>
                  </a:lnTo>
                  <a:lnTo>
                    <a:pt x="1881704" y="1883507"/>
                  </a:lnTo>
                  <a:lnTo>
                    <a:pt x="1914382" y="1853120"/>
                  </a:lnTo>
                  <a:lnTo>
                    <a:pt x="1945773" y="1821488"/>
                  </a:lnTo>
                  <a:lnTo>
                    <a:pt x="1975835" y="1788651"/>
                  </a:lnTo>
                  <a:lnTo>
                    <a:pt x="2004527" y="1754650"/>
                  </a:lnTo>
                  <a:lnTo>
                    <a:pt x="2031805" y="1719526"/>
                  </a:lnTo>
                  <a:lnTo>
                    <a:pt x="2057628" y="1683320"/>
                  </a:lnTo>
                  <a:lnTo>
                    <a:pt x="2081955" y="1646072"/>
                  </a:lnTo>
                  <a:lnTo>
                    <a:pt x="2104742" y="1607823"/>
                  </a:lnTo>
                  <a:lnTo>
                    <a:pt x="2125947" y="1568614"/>
                  </a:lnTo>
                  <a:lnTo>
                    <a:pt x="2145530" y="1528485"/>
                  </a:lnTo>
                  <a:lnTo>
                    <a:pt x="2163447" y="1487478"/>
                  </a:lnTo>
                  <a:lnTo>
                    <a:pt x="2179657" y="1445633"/>
                  </a:lnTo>
                  <a:lnTo>
                    <a:pt x="2194117" y="1402990"/>
                  </a:lnTo>
                  <a:lnTo>
                    <a:pt x="2206786" y="1359592"/>
                  </a:lnTo>
                  <a:lnTo>
                    <a:pt x="2217621" y="1315477"/>
                  </a:lnTo>
                  <a:lnTo>
                    <a:pt x="2226580" y="1270688"/>
                  </a:lnTo>
                  <a:lnTo>
                    <a:pt x="2233622" y="1225264"/>
                  </a:lnTo>
                  <a:lnTo>
                    <a:pt x="2238704" y="1179247"/>
                  </a:lnTo>
                  <a:lnTo>
                    <a:pt x="2241784" y="1132677"/>
                  </a:lnTo>
                  <a:lnTo>
                    <a:pt x="2242820" y="1085596"/>
                  </a:lnTo>
                  <a:lnTo>
                    <a:pt x="2241784" y="1038504"/>
                  </a:lnTo>
                  <a:lnTo>
                    <a:pt x="2238704" y="991925"/>
                  </a:lnTo>
                  <a:lnTo>
                    <a:pt x="2233622" y="945899"/>
                  </a:lnTo>
                  <a:lnTo>
                    <a:pt x="2226580" y="900467"/>
                  </a:lnTo>
                  <a:lnTo>
                    <a:pt x="2217621" y="855670"/>
                  </a:lnTo>
                  <a:lnTo>
                    <a:pt x="2206786" y="811548"/>
                  </a:lnTo>
                  <a:lnTo>
                    <a:pt x="2194117" y="768142"/>
                  </a:lnTo>
                  <a:lnTo>
                    <a:pt x="2179657" y="725494"/>
                  </a:lnTo>
                  <a:lnTo>
                    <a:pt x="2163447" y="683643"/>
                  </a:lnTo>
                  <a:lnTo>
                    <a:pt x="2145530" y="642630"/>
                  </a:lnTo>
                  <a:lnTo>
                    <a:pt x="2125947" y="602496"/>
                  </a:lnTo>
                  <a:lnTo>
                    <a:pt x="2104742" y="563282"/>
                  </a:lnTo>
                  <a:lnTo>
                    <a:pt x="2081955" y="525029"/>
                  </a:lnTo>
                  <a:lnTo>
                    <a:pt x="2057628" y="487776"/>
                  </a:lnTo>
                  <a:lnTo>
                    <a:pt x="2031805" y="451566"/>
                  </a:lnTo>
                  <a:lnTo>
                    <a:pt x="2004527" y="416439"/>
                  </a:lnTo>
                  <a:lnTo>
                    <a:pt x="1975835" y="382435"/>
                  </a:lnTo>
                  <a:lnTo>
                    <a:pt x="1945773" y="349595"/>
                  </a:lnTo>
                  <a:lnTo>
                    <a:pt x="1914382" y="317960"/>
                  </a:lnTo>
                  <a:lnTo>
                    <a:pt x="1881704" y="287571"/>
                  </a:lnTo>
                  <a:lnTo>
                    <a:pt x="1847781" y="258468"/>
                  </a:lnTo>
                  <a:lnTo>
                    <a:pt x="1812656" y="230692"/>
                  </a:lnTo>
                  <a:lnTo>
                    <a:pt x="1776370" y="204284"/>
                  </a:lnTo>
                  <a:lnTo>
                    <a:pt x="1738965" y="179284"/>
                  </a:lnTo>
                  <a:lnTo>
                    <a:pt x="1700484" y="155734"/>
                  </a:lnTo>
                  <a:lnTo>
                    <a:pt x="1660968" y="133674"/>
                  </a:lnTo>
                  <a:lnTo>
                    <a:pt x="1620461" y="113145"/>
                  </a:lnTo>
                  <a:lnTo>
                    <a:pt x="1579003" y="94187"/>
                  </a:lnTo>
                  <a:lnTo>
                    <a:pt x="1536636" y="76841"/>
                  </a:lnTo>
                  <a:lnTo>
                    <a:pt x="1493404" y="61148"/>
                  </a:lnTo>
                  <a:lnTo>
                    <a:pt x="1449347" y="47149"/>
                  </a:lnTo>
                  <a:lnTo>
                    <a:pt x="1404509" y="34884"/>
                  </a:lnTo>
                  <a:lnTo>
                    <a:pt x="1358930" y="24395"/>
                  </a:lnTo>
                  <a:lnTo>
                    <a:pt x="1312653" y="15721"/>
                  </a:lnTo>
                  <a:lnTo>
                    <a:pt x="1265721" y="8904"/>
                  </a:lnTo>
                  <a:lnTo>
                    <a:pt x="1218175" y="3984"/>
                  </a:lnTo>
                  <a:lnTo>
                    <a:pt x="1170057" y="1002"/>
                  </a:lnTo>
                  <a:lnTo>
                    <a:pt x="112140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48476" y="2120900"/>
              <a:ext cx="2242820" cy="2171065"/>
            </a:xfrm>
            <a:custGeom>
              <a:avLst/>
              <a:gdLst/>
              <a:ahLst/>
              <a:cxnLst/>
              <a:rect l="l" t="t" r="r" b="b"/>
              <a:pathLst>
                <a:path w="2242820" h="2171065">
                  <a:moveTo>
                    <a:pt x="0" y="1085596"/>
                  </a:moveTo>
                  <a:lnTo>
                    <a:pt x="1035" y="1038504"/>
                  </a:lnTo>
                  <a:lnTo>
                    <a:pt x="4115" y="991925"/>
                  </a:lnTo>
                  <a:lnTo>
                    <a:pt x="9197" y="945899"/>
                  </a:lnTo>
                  <a:lnTo>
                    <a:pt x="16239" y="900467"/>
                  </a:lnTo>
                  <a:lnTo>
                    <a:pt x="25198" y="855670"/>
                  </a:lnTo>
                  <a:lnTo>
                    <a:pt x="36033" y="811548"/>
                  </a:lnTo>
                  <a:lnTo>
                    <a:pt x="48702" y="768142"/>
                  </a:lnTo>
                  <a:lnTo>
                    <a:pt x="63162" y="725494"/>
                  </a:lnTo>
                  <a:lnTo>
                    <a:pt x="79372" y="683643"/>
                  </a:lnTo>
                  <a:lnTo>
                    <a:pt x="97289" y="642630"/>
                  </a:lnTo>
                  <a:lnTo>
                    <a:pt x="116872" y="602496"/>
                  </a:lnTo>
                  <a:lnTo>
                    <a:pt x="138077" y="563282"/>
                  </a:lnTo>
                  <a:lnTo>
                    <a:pt x="160864" y="525029"/>
                  </a:lnTo>
                  <a:lnTo>
                    <a:pt x="185191" y="487776"/>
                  </a:lnTo>
                  <a:lnTo>
                    <a:pt x="211014" y="451566"/>
                  </a:lnTo>
                  <a:lnTo>
                    <a:pt x="238292" y="416439"/>
                  </a:lnTo>
                  <a:lnTo>
                    <a:pt x="266984" y="382435"/>
                  </a:lnTo>
                  <a:lnTo>
                    <a:pt x="297046" y="349595"/>
                  </a:lnTo>
                  <a:lnTo>
                    <a:pt x="328437" y="317960"/>
                  </a:lnTo>
                  <a:lnTo>
                    <a:pt x="361115" y="287571"/>
                  </a:lnTo>
                  <a:lnTo>
                    <a:pt x="395038" y="258468"/>
                  </a:lnTo>
                  <a:lnTo>
                    <a:pt x="430163" y="230692"/>
                  </a:lnTo>
                  <a:lnTo>
                    <a:pt x="466449" y="204284"/>
                  </a:lnTo>
                  <a:lnTo>
                    <a:pt x="503854" y="179284"/>
                  </a:lnTo>
                  <a:lnTo>
                    <a:pt x="542335" y="155734"/>
                  </a:lnTo>
                  <a:lnTo>
                    <a:pt x="581851" y="133674"/>
                  </a:lnTo>
                  <a:lnTo>
                    <a:pt x="622358" y="113145"/>
                  </a:lnTo>
                  <a:lnTo>
                    <a:pt x="663816" y="94187"/>
                  </a:lnTo>
                  <a:lnTo>
                    <a:pt x="706183" y="76841"/>
                  </a:lnTo>
                  <a:lnTo>
                    <a:pt x="749415" y="61148"/>
                  </a:lnTo>
                  <a:lnTo>
                    <a:pt x="793472" y="47149"/>
                  </a:lnTo>
                  <a:lnTo>
                    <a:pt x="838310" y="34884"/>
                  </a:lnTo>
                  <a:lnTo>
                    <a:pt x="883889" y="24395"/>
                  </a:lnTo>
                  <a:lnTo>
                    <a:pt x="930166" y="15721"/>
                  </a:lnTo>
                  <a:lnTo>
                    <a:pt x="977098" y="8904"/>
                  </a:lnTo>
                  <a:lnTo>
                    <a:pt x="1024644" y="3984"/>
                  </a:lnTo>
                  <a:lnTo>
                    <a:pt x="1072762" y="1002"/>
                  </a:lnTo>
                  <a:lnTo>
                    <a:pt x="1121409" y="0"/>
                  </a:lnTo>
                  <a:lnTo>
                    <a:pt x="1170057" y="1002"/>
                  </a:lnTo>
                  <a:lnTo>
                    <a:pt x="1218175" y="3984"/>
                  </a:lnTo>
                  <a:lnTo>
                    <a:pt x="1265721" y="8904"/>
                  </a:lnTo>
                  <a:lnTo>
                    <a:pt x="1312653" y="15721"/>
                  </a:lnTo>
                  <a:lnTo>
                    <a:pt x="1358930" y="24395"/>
                  </a:lnTo>
                  <a:lnTo>
                    <a:pt x="1404509" y="34884"/>
                  </a:lnTo>
                  <a:lnTo>
                    <a:pt x="1449347" y="47149"/>
                  </a:lnTo>
                  <a:lnTo>
                    <a:pt x="1493404" y="61148"/>
                  </a:lnTo>
                  <a:lnTo>
                    <a:pt x="1536636" y="76841"/>
                  </a:lnTo>
                  <a:lnTo>
                    <a:pt x="1579003" y="94187"/>
                  </a:lnTo>
                  <a:lnTo>
                    <a:pt x="1620461" y="113145"/>
                  </a:lnTo>
                  <a:lnTo>
                    <a:pt x="1660968" y="133674"/>
                  </a:lnTo>
                  <a:lnTo>
                    <a:pt x="1700484" y="155734"/>
                  </a:lnTo>
                  <a:lnTo>
                    <a:pt x="1738965" y="179284"/>
                  </a:lnTo>
                  <a:lnTo>
                    <a:pt x="1776370" y="204284"/>
                  </a:lnTo>
                  <a:lnTo>
                    <a:pt x="1812656" y="230692"/>
                  </a:lnTo>
                  <a:lnTo>
                    <a:pt x="1847781" y="258468"/>
                  </a:lnTo>
                  <a:lnTo>
                    <a:pt x="1881704" y="287571"/>
                  </a:lnTo>
                  <a:lnTo>
                    <a:pt x="1914382" y="317960"/>
                  </a:lnTo>
                  <a:lnTo>
                    <a:pt x="1945773" y="349595"/>
                  </a:lnTo>
                  <a:lnTo>
                    <a:pt x="1975835" y="382435"/>
                  </a:lnTo>
                  <a:lnTo>
                    <a:pt x="2004527" y="416439"/>
                  </a:lnTo>
                  <a:lnTo>
                    <a:pt x="2031805" y="451566"/>
                  </a:lnTo>
                  <a:lnTo>
                    <a:pt x="2057628" y="487776"/>
                  </a:lnTo>
                  <a:lnTo>
                    <a:pt x="2081955" y="525029"/>
                  </a:lnTo>
                  <a:lnTo>
                    <a:pt x="2104742" y="563282"/>
                  </a:lnTo>
                  <a:lnTo>
                    <a:pt x="2125947" y="602496"/>
                  </a:lnTo>
                  <a:lnTo>
                    <a:pt x="2145530" y="642630"/>
                  </a:lnTo>
                  <a:lnTo>
                    <a:pt x="2163447" y="683643"/>
                  </a:lnTo>
                  <a:lnTo>
                    <a:pt x="2179657" y="725494"/>
                  </a:lnTo>
                  <a:lnTo>
                    <a:pt x="2194117" y="768142"/>
                  </a:lnTo>
                  <a:lnTo>
                    <a:pt x="2206786" y="811548"/>
                  </a:lnTo>
                  <a:lnTo>
                    <a:pt x="2217621" y="855670"/>
                  </a:lnTo>
                  <a:lnTo>
                    <a:pt x="2226580" y="900467"/>
                  </a:lnTo>
                  <a:lnTo>
                    <a:pt x="2233622" y="945899"/>
                  </a:lnTo>
                  <a:lnTo>
                    <a:pt x="2238704" y="991925"/>
                  </a:lnTo>
                  <a:lnTo>
                    <a:pt x="2241784" y="1038504"/>
                  </a:lnTo>
                  <a:lnTo>
                    <a:pt x="2242820" y="1085596"/>
                  </a:lnTo>
                  <a:lnTo>
                    <a:pt x="2241784" y="1132677"/>
                  </a:lnTo>
                  <a:lnTo>
                    <a:pt x="2238704" y="1179247"/>
                  </a:lnTo>
                  <a:lnTo>
                    <a:pt x="2233622" y="1225264"/>
                  </a:lnTo>
                  <a:lnTo>
                    <a:pt x="2226580" y="1270688"/>
                  </a:lnTo>
                  <a:lnTo>
                    <a:pt x="2217621" y="1315477"/>
                  </a:lnTo>
                  <a:lnTo>
                    <a:pt x="2206786" y="1359592"/>
                  </a:lnTo>
                  <a:lnTo>
                    <a:pt x="2194117" y="1402990"/>
                  </a:lnTo>
                  <a:lnTo>
                    <a:pt x="2179657" y="1445633"/>
                  </a:lnTo>
                  <a:lnTo>
                    <a:pt x="2163447" y="1487478"/>
                  </a:lnTo>
                  <a:lnTo>
                    <a:pt x="2145530" y="1528485"/>
                  </a:lnTo>
                  <a:lnTo>
                    <a:pt x="2125947" y="1568614"/>
                  </a:lnTo>
                  <a:lnTo>
                    <a:pt x="2104742" y="1607823"/>
                  </a:lnTo>
                  <a:lnTo>
                    <a:pt x="2081955" y="1646072"/>
                  </a:lnTo>
                  <a:lnTo>
                    <a:pt x="2057628" y="1683320"/>
                  </a:lnTo>
                  <a:lnTo>
                    <a:pt x="2031805" y="1719526"/>
                  </a:lnTo>
                  <a:lnTo>
                    <a:pt x="2004527" y="1754650"/>
                  </a:lnTo>
                  <a:lnTo>
                    <a:pt x="1975835" y="1788651"/>
                  </a:lnTo>
                  <a:lnTo>
                    <a:pt x="1945773" y="1821488"/>
                  </a:lnTo>
                  <a:lnTo>
                    <a:pt x="1914382" y="1853120"/>
                  </a:lnTo>
                  <a:lnTo>
                    <a:pt x="1881704" y="1883507"/>
                  </a:lnTo>
                  <a:lnTo>
                    <a:pt x="1847781" y="1912608"/>
                  </a:lnTo>
                  <a:lnTo>
                    <a:pt x="1812656" y="1940382"/>
                  </a:lnTo>
                  <a:lnTo>
                    <a:pt x="1776370" y="1966788"/>
                  </a:lnTo>
                  <a:lnTo>
                    <a:pt x="1738965" y="1991786"/>
                  </a:lnTo>
                  <a:lnTo>
                    <a:pt x="1700484" y="2015335"/>
                  </a:lnTo>
                  <a:lnTo>
                    <a:pt x="1660968" y="2037394"/>
                  </a:lnTo>
                  <a:lnTo>
                    <a:pt x="1620461" y="2057922"/>
                  </a:lnTo>
                  <a:lnTo>
                    <a:pt x="1579003" y="2076880"/>
                  </a:lnTo>
                  <a:lnTo>
                    <a:pt x="1536636" y="2094225"/>
                  </a:lnTo>
                  <a:lnTo>
                    <a:pt x="1493404" y="2109917"/>
                  </a:lnTo>
                  <a:lnTo>
                    <a:pt x="1449347" y="2123916"/>
                  </a:lnTo>
                  <a:lnTo>
                    <a:pt x="1404509" y="2136180"/>
                  </a:lnTo>
                  <a:lnTo>
                    <a:pt x="1358930" y="2146669"/>
                  </a:lnTo>
                  <a:lnTo>
                    <a:pt x="1312653" y="2155343"/>
                  </a:lnTo>
                  <a:lnTo>
                    <a:pt x="1265721" y="2162160"/>
                  </a:lnTo>
                  <a:lnTo>
                    <a:pt x="1218175" y="2167080"/>
                  </a:lnTo>
                  <a:lnTo>
                    <a:pt x="1170057" y="2170062"/>
                  </a:lnTo>
                  <a:lnTo>
                    <a:pt x="1121409" y="2171065"/>
                  </a:lnTo>
                  <a:lnTo>
                    <a:pt x="1072762" y="2170062"/>
                  </a:lnTo>
                  <a:lnTo>
                    <a:pt x="1024644" y="2167080"/>
                  </a:lnTo>
                  <a:lnTo>
                    <a:pt x="977098" y="2162160"/>
                  </a:lnTo>
                  <a:lnTo>
                    <a:pt x="930166" y="2155343"/>
                  </a:lnTo>
                  <a:lnTo>
                    <a:pt x="883889" y="2146669"/>
                  </a:lnTo>
                  <a:lnTo>
                    <a:pt x="838310" y="2136180"/>
                  </a:lnTo>
                  <a:lnTo>
                    <a:pt x="793472" y="2123916"/>
                  </a:lnTo>
                  <a:lnTo>
                    <a:pt x="749415" y="2109917"/>
                  </a:lnTo>
                  <a:lnTo>
                    <a:pt x="706183" y="2094225"/>
                  </a:lnTo>
                  <a:lnTo>
                    <a:pt x="663816" y="2076880"/>
                  </a:lnTo>
                  <a:lnTo>
                    <a:pt x="622358" y="2057922"/>
                  </a:lnTo>
                  <a:lnTo>
                    <a:pt x="581851" y="2037394"/>
                  </a:lnTo>
                  <a:lnTo>
                    <a:pt x="542335" y="2015335"/>
                  </a:lnTo>
                  <a:lnTo>
                    <a:pt x="503854" y="1991786"/>
                  </a:lnTo>
                  <a:lnTo>
                    <a:pt x="466449" y="1966788"/>
                  </a:lnTo>
                  <a:lnTo>
                    <a:pt x="430163" y="1940382"/>
                  </a:lnTo>
                  <a:lnTo>
                    <a:pt x="395038" y="1912608"/>
                  </a:lnTo>
                  <a:lnTo>
                    <a:pt x="361115" y="1883507"/>
                  </a:lnTo>
                  <a:lnTo>
                    <a:pt x="328437" y="1853120"/>
                  </a:lnTo>
                  <a:lnTo>
                    <a:pt x="297046" y="1821488"/>
                  </a:lnTo>
                  <a:lnTo>
                    <a:pt x="266984" y="1788651"/>
                  </a:lnTo>
                  <a:lnTo>
                    <a:pt x="238292" y="1754650"/>
                  </a:lnTo>
                  <a:lnTo>
                    <a:pt x="211014" y="1719526"/>
                  </a:lnTo>
                  <a:lnTo>
                    <a:pt x="185191" y="1683320"/>
                  </a:lnTo>
                  <a:lnTo>
                    <a:pt x="160864" y="1646072"/>
                  </a:lnTo>
                  <a:lnTo>
                    <a:pt x="138077" y="1607823"/>
                  </a:lnTo>
                  <a:lnTo>
                    <a:pt x="116872" y="1568614"/>
                  </a:lnTo>
                  <a:lnTo>
                    <a:pt x="97289" y="1528485"/>
                  </a:lnTo>
                  <a:lnTo>
                    <a:pt x="79372" y="1487478"/>
                  </a:lnTo>
                  <a:lnTo>
                    <a:pt x="63162" y="1445633"/>
                  </a:lnTo>
                  <a:lnTo>
                    <a:pt x="48702" y="1402990"/>
                  </a:lnTo>
                  <a:lnTo>
                    <a:pt x="36033" y="1359592"/>
                  </a:lnTo>
                  <a:lnTo>
                    <a:pt x="25198" y="1315477"/>
                  </a:lnTo>
                  <a:lnTo>
                    <a:pt x="16239" y="1270688"/>
                  </a:lnTo>
                  <a:lnTo>
                    <a:pt x="9197" y="1225264"/>
                  </a:lnTo>
                  <a:lnTo>
                    <a:pt x="4115" y="1179247"/>
                  </a:lnTo>
                  <a:lnTo>
                    <a:pt x="1035" y="1132677"/>
                  </a:lnTo>
                  <a:lnTo>
                    <a:pt x="0" y="1085596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72402" y="2427859"/>
            <a:ext cx="139509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800" dirty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PLICA</a:t>
            </a:r>
            <a:r>
              <a:rPr sz="1400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-2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AULA</a:t>
            </a:r>
            <a:endParaRPr sz="1400" dirty="0">
              <a:latin typeface="Verdana"/>
              <a:cs typeface="Verdana"/>
            </a:endParaRPr>
          </a:p>
          <a:p>
            <a:pPr marL="36830" marR="27305" indent="-1905" algn="ctr">
              <a:lnSpc>
                <a:spcPct val="100000"/>
              </a:lnSpc>
              <a:spcBef>
                <a:spcPts val="10"/>
              </a:spcBef>
            </a:pPr>
            <a:r>
              <a:rPr sz="1200" b="1" spc="-100" dirty="0">
                <a:latin typeface="Tahoma"/>
                <a:cs typeface="Tahoma"/>
              </a:rPr>
              <a:t>1</a:t>
            </a:r>
            <a:r>
              <a:rPr sz="1200" b="1" spc="-95" dirty="0">
                <a:latin typeface="Tahoma"/>
                <a:cs typeface="Tahoma"/>
              </a:rPr>
              <a:t>5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horas  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umen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trabajo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colaborativo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432800" y="3196970"/>
            <a:ext cx="2349500" cy="2146935"/>
            <a:chOff x="8432800" y="3196970"/>
            <a:chExt cx="2349500" cy="2146935"/>
          </a:xfrm>
        </p:grpSpPr>
        <p:sp>
          <p:nvSpPr>
            <p:cNvPr id="21" name="object 21"/>
            <p:cNvSpPr/>
            <p:nvPr/>
          </p:nvSpPr>
          <p:spPr>
            <a:xfrm>
              <a:off x="8442325" y="3206495"/>
              <a:ext cx="2330450" cy="2127885"/>
            </a:xfrm>
            <a:custGeom>
              <a:avLst/>
              <a:gdLst/>
              <a:ahLst/>
              <a:cxnLst/>
              <a:rect l="l" t="t" r="r" b="b"/>
              <a:pathLst>
                <a:path w="2330450" h="2127885">
                  <a:moveTo>
                    <a:pt x="1165225" y="0"/>
                  </a:moveTo>
                  <a:lnTo>
                    <a:pt x="1114681" y="982"/>
                  </a:lnTo>
                  <a:lnTo>
                    <a:pt x="1064688" y="3904"/>
                  </a:lnTo>
                  <a:lnTo>
                    <a:pt x="1015289" y="8725"/>
                  </a:lnTo>
                  <a:lnTo>
                    <a:pt x="966526" y="15405"/>
                  </a:lnTo>
                  <a:lnTo>
                    <a:pt x="918445" y="23904"/>
                  </a:lnTo>
                  <a:lnTo>
                    <a:pt x="871088" y="34183"/>
                  </a:lnTo>
                  <a:lnTo>
                    <a:pt x="824500" y="46201"/>
                  </a:lnTo>
                  <a:lnTo>
                    <a:pt x="778723" y="59919"/>
                  </a:lnTo>
                  <a:lnTo>
                    <a:pt x="733803" y="75297"/>
                  </a:lnTo>
                  <a:lnTo>
                    <a:pt x="689783" y="92294"/>
                  </a:lnTo>
                  <a:lnTo>
                    <a:pt x="646705" y="110871"/>
                  </a:lnTo>
                  <a:lnTo>
                    <a:pt x="604615" y="130988"/>
                  </a:lnTo>
                  <a:lnTo>
                    <a:pt x="563556" y="152606"/>
                  </a:lnTo>
                  <a:lnTo>
                    <a:pt x="523571" y="175683"/>
                  </a:lnTo>
                  <a:lnTo>
                    <a:pt x="484705" y="200181"/>
                  </a:lnTo>
                  <a:lnTo>
                    <a:pt x="447000" y="226060"/>
                  </a:lnTo>
                  <a:lnTo>
                    <a:pt x="410501" y="253278"/>
                  </a:lnTo>
                  <a:lnTo>
                    <a:pt x="375252" y="281798"/>
                  </a:lnTo>
                  <a:lnTo>
                    <a:pt x="341296" y="311578"/>
                  </a:lnTo>
                  <a:lnTo>
                    <a:pt x="308677" y="342579"/>
                  </a:lnTo>
                  <a:lnTo>
                    <a:pt x="277439" y="374761"/>
                  </a:lnTo>
                  <a:lnTo>
                    <a:pt x="247624" y="408084"/>
                  </a:lnTo>
                  <a:lnTo>
                    <a:pt x="219278" y="442508"/>
                  </a:lnTo>
                  <a:lnTo>
                    <a:pt x="192444" y="477994"/>
                  </a:lnTo>
                  <a:lnTo>
                    <a:pt x="167166" y="514501"/>
                  </a:lnTo>
                  <a:lnTo>
                    <a:pt x="143487" y="551989"/>
                  </a:lnTo>
                  <a:lnTo>
                    <a:pt x="121450" y="590419"/>
                  </a:lnTo>
                  <a:lnTo>
                    <a:pt x="101101" y="629750"/>
                  </a:lnTo>
                  <a:lnTo>
                    <a:pt x="82482" y="669943"/>
                  </a:lnTo>
                  <a:lnTo>
                    <a:pt x="65637" y="710958"/>
                  </a:lnTo>
                  <a:lnTo>
                    <a:pt x="50611" y="752755"/>
                  </a:lnTo>
                  <a:lnTo>
                    <a:pt x="37446" y="795294"/>
                  </a:lnTo>
                  <a:lnTo>
                    <a:pt x="26186" y="838536"/>
                  </a:lnTo>
                  <a:lnTo>
                    <a:pt x="16875" y="882439"/>
                  </a:lnTo>
                  <a:lnTo>
                    <a:pt x="9558" y="926965"/>
                  </a:lnTo>
                  <a:lnTo>
                    <a:pt x="4277" y="972074"/>
                  </a:lnTo>
                  <a:lnTo>
                    <a:pt x="1076" y="1017725"/>
                  </a:lnTo>
                  <a:lnTo>
                    <a:pt x="0" y="1063878"/>
                  </a:lnTo>
                  <a:lnTo>
                    <a:pt x="1076" y="1110032"/>
                  </a:lnTo>
                  <a:lnTo>
                    <a:pt x="4277" y="1155683"/>
                  </a:lnTo>
                  <a:lnTo>
                    <a:pt x="9558" y="1200792"/>
                  </a:lnTo>
                  <a:lnTo>
                    <a:pt x="16875" y="1245318"/>
                  </a:lnTo>
                  <a:lnTo>
                    <a:pt x="26186" y="1289221"/>
                  </a:lnTo>
                  <a:lnTo>
                    <a:pt x="37446" y="1332463"/>
                  </a:lnTo>
                  <a:lnTo>
                    <a:pt x="50611" y="1375002"/>
                  </a:lnTo>
                  <a:lnTo>
                    <a:pt x="65637" y="1416799"/>
                  </a:lnTo>
                  <a:lnTo>
                    <a:pt x="82482" y="1457814"/>
                  </a:lnTo>
                  <a:lnTo>
                    <a:pt x="101101" y="1498007"/>
                  </a:lnTo>
                  <a:lnTo>
                    <a:pt x="121450" y="1537338"/>
                  </a:lnTo>
                  <a:lnTo>
                    <a:pt x="143487" y="1575768"/>
                  </a:lnTo>
                  <a:lnTo>
                    <a:pt x="167166" y="1613256"/>
                  </a:lnTo>
                  <a:lnTo>
                    <a:pt x="192444" y="1649763"/>
                  </a:lnTo>
                  <a:lnTo>
                    <a:pt x="219278" y="1685249"/>
                  </a:lnTo>
                  <a:lnTo>
                    <a:pt x="247624" y="1719673"/>
                  </a:lnTo>
                  <a:lnTo>
                    <a:pt x="277439" y="1752996"/>
                  </a:lnTo>
                  <a:lnTo>
                    <a:pt x="308677" y="1785178"/>
                  </a:lnTo>
                  <a:lnTo>
                    <a:pt x="341296" y="1816179"/>
                  </a:lnTo>
                  <a:lnTo>
                    <a:pt x="375252" y="1845959"/>
                  </a:lnTo>
                  <a:lnTo>
                    <a:pt x="410501" y="1874479"/>
                  </a:lnTo>
                  <a:lnTo>
                    <a:pt x="447000" y="1901697"/>
                  </a:lnTo>
                  <a:lnTo>
                    <a:pt x="484705" y="1927576"/>
                  </a:lnTo>
                  <a:lnTo>
                    <a:pt x="523571" y="1952074"/>
                  </a:lnTo>
                  <a:lnTo>
                    <a:pt x="563556" y="1975151"/>
                  </a:lnTo>
                  <a:lnTo>
                    <a:pt x="604615" y="1996769"/>
                  </a:lnTo>
                  <a:lnTo>
                    <a:pt x="646705" y="2016886"/>
                  </a:lnTo>
                  <a:lnTo>
                    <a:pt x="689783" y="2035463"/>
                  </a:lnTo>
                  <a:lnTo>
                    <a:pt x="733803" y="2052460"/>
                  </a:lnTo>
                  <a:lnTo>
                    <a:pt x="778723" y="2067838"/>
                  </a:lnTo>
                  <a:lnTo>
                    <a:pt x="824500" y="2081556"/>
                  </a:lnTo>
                  <a:lnTo>
                    <a:pt x="871088" y="2093574"/>
                  </a:lnTo>
                  <a:lnTo>
                    <a:pt x="918445" y="2103853"/>
                  </a:lnTo>
                  <a:lnTo>
                    <a:pt x="966526" y="2112352"/>
                  </a:lnTo>
                  <a:lnTo>
                    <a:pt x="1015289" y="2119032"/>
                  </a:lnTo>
                  <a:lnTo>
                    <a:pt x="1064688" y="2123853"/>
                  </a:lnTo>
                  <a:lnTo>
                    <a:pt x="1114681" y="2126775"/>
                  </a:lnTo>
                  <a:lnTo>
                    <a:pt x="1165225" y="2127757"/>
                  </a:lnTo>
                  <a:lnTo>
                    <a:pt x="1215768" y="2126775"/>
                  </a:lnTo>
                  <a:lnTo>
                    <a:pt x="1265761" y="2123853"/>
                  </a:lnTo>
                  <a:lnTo>
                    <a:pt x="1315160" y="2119032"/>
                  </a:lnTo>
                  <a:lnTo>
                    <a:pt x="1363923" y="2112352"/>
                  </a:lnTo>
                  <a:lnTo>
                    <a:pt x="1412004" y="2103853"/>
                  </a:lnTo>
                  <a:lnTo>
                    <a:pt x="1459361" y="2093574"/>
                  </a:lnTo>
                  <a:lnTo>
                    <a:pt x="1505949" y="2081556"/>
                  </a:lnTo>
                  <a:lnTo>
                    <a:pt x="1551726" y="2067838"/>
                  </a:lnTo>
                  <a:lnTo>
                    <a:pt x="1596646" y="2052460"/>
                  </a:lnTo>
                  <a:lnTo>
                    <a:pt x="1640666" y="2035463"/>
                  </a:lnTo>
                  <a:lnTo>
                    <a:pt x="1683744" y="2016886"/>
                  </a:lnTo>
                  <a:lnTo>
                    <a:pt x="1725834" y="1996769"/>
                  </a:lnTo>
                  <a:lnTo>
                    <a:pt x="1766893" y="1975151"/>
                  </a:lnTo>
                  <a:lnTo>
                    <a:pt x="1806878" y="1952074"/>
                  </a:lnTo>
                  <a:lnTo>
                    <a:pt x="1845744" y="1927576"/>
                  </a:lnTo>
                  <a:lnTo>
                    <a:pt x="1883449" y="1901697"/>
                  </a:lnTo>
                  <a:lnTo>
                    <a:pt x="1919948" y="1874479"/>
                  </a:lnTo>
                  <a:lnTo>
                    <a:pt x="1955197" y="1845959"/>
                  </a:lnTo>
                  <a:lnTo>
                    <a:pt x="1989153" y="1816179"/>
                  </a:lnTo>
                  <a:lnTo>
                    <a:pt x="2021772" y="1785178"/>
                  </a:lnTo>
                  <a:lnTo>
                    <a:pt x="2053010" y="1752996"/>
                  </a:lnTo>
                  <a:lnTo>
                    <a:pt x="2082825" y="1719673"/>
                  </a:lnTo>
                  <a:lnTo>
                    <a:pt x="2111171" y="1685249"/>
                  </a:lnTo>
                  <a:lnTo>
                    <a:pt x="2138005" y="1649763"/>
                  </a:lnTo>
                  <a:lnTo>
                    <a:pt x="2163283" y="1613256"/>
                  </a:lnTo>
                  <a:lnTo>
                    <a:pt x="2186962" y="1575768"/>
                  </a:lnTo>
                  <a:lnTo>
                    <a:pt x="2208999" y="1537338"/>
                  </a:lnTo>
                  <a:lnTo>
                    <a:pt x="2229348" y="1498007"/>
                  </a:lnTo>
                  <a:lnTo>
                    <a:pt x="2247967" y="1457814"/>
                  </a:lnTo>
                  <a:lnTo>
                    <a:pt x="2264812" y="1416799"/>
                  </a:lnTo>
                  <a:lnTo>
                    <a:pt x="2279838" y="1375002"/>
                  </a:lnTo>
                  <a:lnTo>
                    <a:pt x="2293003" y="1332463"/>
                  </a:lnTo>
                  <a:lnTo>
                    <a:pt x="2304263" y="1289221"/>
                  </a:lnTo>
                  <a:lnTo>
                    <a:pt x="2313574" y="1245318"/>
                  </a:lnTo>
                  <a:lnTo>
                    <a:pt x="2320891" y="1200792"/>
                  </a:lnTo>
                  <a:lnTo>
                    <a:pt x="2326172" y="1155683"/>
                  </a:lnTo>
                  <a:lnTo>
                    <a:pt x="2329373" y="1110032"/>
                  </a:lnTo>
                  <a:lnTo>
                    <a:pt x="2330450" y="1063878"/>
                  </a:lnTo>
                  <a:lnTo>
                    <a:pt x="2329373" y="1017725"/>
                  </a:lnTo>
                  <a:lnTo>
                    <a:pt x="2326172" y="972074"/>
                  </a:lnTo>
                  <a:lnTo>
                    <a:pt x="2320891" y="926965"/>
                  </a:lnTo>
                  <a:lnTo>
                    <a:pt x="2313574" y="882439"/>
                  </a:lnTo>
                  <a:lnTo>
                    <a:pt x="2304263" y="838536"/>
                  </a:lnTo>
                  <a:lnTo>
                    <a:pt x="2293003" y="795294"/>
                  </a:lnTo>
                  <a:lnTo>
                    <a:pt x="2279838" y="752755"/>
                  </a:lnTo>
                  <a:lnTo>
                    <a:pt x="2264812" y="710958"/>
                  </a:lnTo>
                  <a:lnTo>
                    <a:pt x="2247967" y="669943"/>
                  </a:lnTo>
                  <a:lnTo>
                    <a:pt x="2229348" y="629750"/>
                  </a:lnTo>
                  <a:lnTo>
                    <a:pt x="2208999" y="590419"/>
                  </a:lnTo>
                  <a:lnTo>
                    <a:pt x="2186962" y="551989"/>
                  </a:lnTo>
                  <a:lnTo>
                    <a:pt x="2163283" y="514501"/>
                  </a:lnTo>
                  <a:lnTo>
                    <a:pt x="2138005" y="477994"/>
                  </a:lnTo>
                  <a:lnTo>
                    <a:pt x="2111171" y="442508"/>
                  </a:lnTo>
                  <a:lnTo>
                    <a:pt x="2082825" y="408084"/>
                  </a:lnTo>
                  <a:lnTo>
                    <a:pt x="2053010" y="374761"/>
                  </a:lnTo>
                  <a:lnTo>
                    <a:pt x="2021772" y="342579"/>
                  </a:lnTo>
                  <a:lnTo>
                    <a:pt x="1989153" y="311578"/>
                  </a:lnTo>
                  <a:lnTo>
                    <a:pt x="1955197" y="281798"/>
                  </a:lnTo>
                  <a:lnTo>
                    <a:pt x="1919948" y="253278"/>
                  </a:lnTo>
                  <a:lnTo>
                    <a:pt x="1883449" y="226060"/>
                  </a:lnTo>
                  <a:lnTo>
                    <a:pt x="1845744" y="200181"/>
                  </a:lnTo>
                  <a:lnTo>
                    <a:pt x="1806878" y="175683"/>
                  </a:lnTo>
                  <a:lnTo>
                    <a:pt x="1766893" y="152606"/>
                  </a:lnTo>
                  <a:lnTo>
                    <a:pt x="1725834" y="130988"/>
                  </a:lnTo>
                  <a:lnTo>
                    <a:pt x="1683744" y="110871"/>
                  </a:lnTo>
                  <a:lnTo>
                    <a:pt x="1640666" y="92294"/>
                  </a:lnTo>
                  <a:lnTo>
                    <a:pt x="1596646" y="75297"/>
                  </a:lnTo>
                  <a:lnTo>
                    <a:pt x="1551726" y="59919"/>
                  </a:lnTo>
                  <a:lnTo>
                    <a:pt x="1505949" y="46201"/>
                  </a:lnTo>
                  <a:lnTo>
                    <a:pt x="1459361" y="34183"/>
                  </a:lnTo>
                  <a:lnTo>
                    <a:pt x="1412004" y="23904"/>
                  </a:lnTo>
                  <a:lnTo>
                    <a:pt x="1363923" y="15405"/>
                  </a:lnTo>
                  <a:lnTo>
                    <a:pt x="1315160" y="8725"/>
                  </a:lnTo>
                  <a:lnTo>
                    <a:pt x="1265761" y="3904"/>
                  </a:lnTo>
                  <a:lnTo>
                    <a:pt x="1215768" y="982"/>
                  </a:lnTo>
                  <a:lnTo>
                    <a:pt x="1165225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42325" y="3206495"/>
              <a:ext cx="2330450" cy="2127885"/>
            </a:xfrm>
            <a:custGeom>
              <a:avLst/>
              <a:gdLst/>
              <a:ahLst/>
              <a:cxnLst/>
              <a:rect l="l" t="t" r="r" b="b"/>
              <a:pathLst>
                <a:path w="2330450" h="2127885">
                  <a:moveTo>
                    <a:pt x="0" y="1063878"/>
                  </a:moveTo>
                  <a:lnTo>
                    <a:pt x="1076" y="1017725"/>
                  </a:lnTo>
                  <a:lnTo>
                    <a:pt x="4277" y="972074"/>
                  </a:lnTo>
                  <a:lnTo>
                    <a:pt x="9558" y="926965"/>
                  </a:lnTo>
                  <a:lnTo>
                    <a:pt x="16875" y="882439"/>
                  </a:lnTo>
                  <a:lnTo>
                    <a:pt x="26186" y="838536"/>
                  </a:lnTo>
                  <a:lnTo>
                    <a:pt x="37446" y="795294"/>
                  </a:lnTo>
                  <a:lnTo>
                    <a:pt x="50611" y="752755"/>
                  </a:lnTo>
                  <a:lnTo>
                    <a:pt x="65637" y="710958"/>
                  </a:lnTo>
                  <a:lnTo>
                    <a:pt x="82482" y="669943"/>
                  </a:lnTo>
                  <a:lnTo>
                    <a:pt x="101101" y="629750"/>
                  </a:lnTo>
                  <a:lnTo>
                    <a:pt x="121450" y="590419"/>
                  </a:lnTo>
                  <a:lnTo>
                    <a:pt x="143487" y="551989"/>
                  </a:lnTo>
                  <a:lnTo>
                    <a:pt x="167166" y="514501"/>
                  </a:lnTo>
                  <a:lnTo>
                    <a:pt x="192444" y="477994"/>
                  </a:lnTo>
                  <a:lnTo>
                    <a:pt x="219278" y="442508"/>
                  </a:lnTo>
                  <a:lnTo>
                    <a:pt x="247624" y="408084"/>
                  </a:lnTo>
                  <a:lnTo>
                    <a:pt x="277439" y="374761"/>
                  </a:lnTo>
                  <a:lnTo>
                    <a:pt x="308677" y="342579"/>
                  </a:lnTo>
                  <a:lnTo>
                    <a:pt x="341296" y="311578"/>
                  </a:lnTo>
                  <a:lnTo>
                    <a:pt x="375252" y="281798"/>
                  </a:lnTo>
                  <a:lnTo>
                    <a:pt x="410501" y="253278"/>
                  </a:lnTo>
                  <a:lnTo>
                    <a:pt x="447000" y="226060"/>
                  </a:lnTo>
                  <a:lnTo>
                    <a:pt x="484705" y="200181"/>
                  </a:lnTo>
                  <a:lnTo>
                    <a:pt x="523571" y="175683"/>
                  </a:lnTo>
                  <a:lnTo>
                    <a:pt x="563556" y="152606"/>
                  </a:lnTo>
                  <a:lnTo>
                    <a:pt x="604615" y="130988"/>
                  </a:lnTo>
                  <a:lnTo>
                    <a:pt x="646705" y="110871"/>
                  </a:lnTo>
                  <a:lnTo>
                    <a:pt x="689783" y="92294"/>
                  </a:lnTo>
                  <a:lnTo>
                    <a:pt x="733803" y="75297"/>
                  </a:lnTo>
                  <a:lnTo>
                    <a:pt x="778723" y="59919"/>
                  </a:lnTo>
                  <a:lnTo>
                    <a:pt x="824500" y="46201"/>
                  </a:lnTo>
                  <a:lnTo>
                    <a:pt x="871088" y="34183"/>
                  </a:lnTo>
                  <a:lnTo>
                    <a:pt x="918445" y="23904"/>
                  </a:lnTo>
                  <a:lnTo>
                    <a:pt x="966526" y="15405"/>
                  </a:lnTo>
                  <a:lnTo>
                    <a:pt x="1015289" y="8725"/>
                  </a:lnTo>
                  <a:lnTo>
                    <a:pt x="1064688" y="3904"/>
                  </a:lnTo>
                  <a:lnTo>
                    <a:pt x="1114681" y="982"/>
                  </a:lnTo>
                  <a:lnTo>
                    <a:pt x="1165225" y="0"/>
                  </a:lnTo>
                  <a:lnTo>
                    <a:pt x="1215768" y="982"/>
                  </a:lnTo>
                  <a:lnTo>
                    <a:pt x="1265761" y="3904"/>
                  </a:lnTo>
                  <a:lnTo>
                    <a:pt x="1315160" y="8725"/>
                  </a:lnTo>
                  <a:lnTo>
                    <a:pt x="1363923" y="15405"/>
                  </a:lnTo>
                  <a:lnTo>
                    <a:pt x="1412004" y="23904"/>
                  </a:lnTo>
                  <a:lnTo>
                    <a:pt x="1459361" y="34183"/>
                  </a:lnTo>
                  <a:lnTo>
                    <a:pt x="1505949" y="46201"/>
                  </a:lnTo>
                  <a:lnTo>
                    <a:pt x="1551726" y="59919"/>
                  </a:lnTo>
                  <a:lnTo>
                    <a:pt x="1596646" y="75297"/>
                  </a:lnTo>
                  <a:lnTo>
                    <a:pt x="1640666" y="92294"/>
                  </a:lnTo>
                  <a:lnTo>
                    <a:pt x="1683744" y="110871"/>
                  </a:lnTo>
                  <a:lnTo>
                    <a:pt x="1725834" y="130988"/>
                  </a:lnTo>
                  <a:lnTo>
                    <a:pt x="1766893" y="152606"/>
                  </a:lnTo>
                  <a:lnTo>
                    <a:pt x="1806878" y="175683"/>
                  </a:lnTo>
                  <a:lnTo>
                    <a:pt x="1845744" y="200181"/>
                  </a:lnTo>
                  <a:lnTo>
                    <a:pt x="1883449" y="226060"/>
                  </a:lnTo>
                  <a:lnTo>
                    <a:pt x="1919948" y="253278"/>
                  </a:lnTo>
                  <a:lnTo>
                    <a:pt x="1955197" y="281798"/>
                  </a:lnTo>
                  <a:lnTo>
                    <a:pt x="1989153" y="311578"/>
                  </a:lnTo>
                  <a:lnTo>
                    <a:pt x="2021772" y="342579"/>
                  </a:lnTo>
                  <a:lnTo>
                    <a:pt x="2053010" y="374761"/>
                  </a:lnTo>
                  <a:lnTo>
                    <a:pt x="2082825" y="408084"/>
                  </a:lnTo>
                  <a:lnTo>
                    <a:pt x="2111171" y="442508"/>
                  </a:lnTo>
                  <a:lnTo>
                    <a:pt x="2138005" y="477994"/>
                  </a:lnTo>
                  <a:lnTo>
                    <a:pt x="2163283" y="514501"/>
                  </a:lnTo>
                  <a:lnTo>
                    <a:pt x="2186962" y="551989"/>
                  </a:lnTo>
                  <a:lnTo>
                    <a:pt x="2208999" y="590419"/>
                  </a:lnTo>
                  <a:lnTo>
                    <a:pt x="2229348" y="629750"/>
                  </a:lnTo>
                  <a:lnTo>
                    <a:pt x="2247967" y="669943"/>
                  </a:lnTo>
                  <a:lnTo>
                    <a:pt x="2264812" y="710958"/>
                  </a:lnTo>
                  <a:lnTo>
                    <a:pt x="2279838" y="752755"/>
                  </a:lnTo>
                  <a:lnTo>
                    <a:pt x="2293003" y="795294"/>
                  </a:lnTo>
                  <a:lnTo>
                    <a:pt x="2304263" y="838536"/>
                  </a:lnTo>
                  <a:lnTo>
                    <a:pt x="2313574" y="882439"/>
                  </a:lnTo>
                  <a:lnTo>
                    <a:pt x="2320891" y="926965"/>
                  </a:lnTo>
                  <a:lnTo>
                    <a:pt x="2326172" y="972074"/>
                  </a:lnTo>
                  <a:lnTo>
                    <a:pt x="2329373" y="1017725"/>
                  </a:lnTo>
                  <a:lnTo>
                    <a:pt x="2330450" y="1063878"/>
                  </a:lnTo>
                  <a:lnTo>
                    <a:pt x="2329373" y="1110032"/>
                  </a:lnTo>
                  <a:lnTo>
                    <a:pt x="2326172" y="1155683"/>
                  </a:lnTo>
                  <a:lnTo>
                    <a:pt x="2320891" y="1200792"/>
                  </a:lnTo>
                  <a:lnTo>
                    <a:pt x="2313574" y="1245318"/>
                  </a:lnTo>
                  <a:lnTo>
                    <a:pt x="2304263" y="1289221"/>
                  </a:lnTo>
                  <a:lnTo>
                    <a:pt x="2293003" y="1332463"/>
                  </a:lnTo>
                  <a:lnTo>
                    <a:pt x="2279838" y="1375002"/>
                  </a:lnTo>
                  <a:lnTo>
                    <a:pt x="2264812" y="1416799"/>
                  </a:lnTo>
                  <a:lnTo>
                    <a:pt x="2247967" y="1457814"/>
                  </a:lnTo>
                  <a:lnTo>
                    <a:pt x="2229348" y="1498007"/>
                  </a:lnTo>
                  <a:lnTo>
                    <a:pt x="2208999" y="1537338"/>
                  </a:lnTo>
                  <a:lnTo>
                    <a:pt x="2186962" y="1575768"/>
                  </a:lnTo>
                  <a:lnTo>
                    <a:pt x="2163283" y="1613256"/>
                  </a:lnTo>
                  <a:lnTo>
                    <a:pt x="2138005" y="1649763"/>
                  </a:lnTo>
                  <a:lnTo>
                    <a:pt x="2111171" y="1685249"/>
                  </a:lnTo>
                  <a:lnTo>
                    <a:pt x="2082825" y="1719673"/>
                  </a:lnTo>
                  <a:lnTo>
                    <a:pt x="2053010" y="1752996"/>
                  </a:lnTo>
                  <a:lnTo>
                    <a:pt x="2021772" y="1785178"/>
                  </a:lnTo>
                  <a:lnTo>
                    <a:pt x="1989153" y="1816179"/>
                  </a:lnTo>
                  <a:lnTo>
                    <a:pt x="1955197" y="1845959"/>
                  </a:lnTo>
                  <a:lnTo>
                    <a:pt x="1919948" y="1874479"/>
                  </a:lnTo>
                  <a:lnTo>
                    <a:pt x="1883449" y="1901697"/>
                  </a:lnTo>
                  <a:lnTo>
                    <a:pt x="1845744" y="1927576"/>
                  </a:lnTo>
                  <a:lnTo>
                    <a:pt x="1806878" y="1952074"/>
                  </a:lnTo>
                  <a:lnTo>
                    <a:pt x="1766893" y="1975151"/>
                  </a:lnTo>
                  <a:lnTo>
                    <a:pt x="1725834" y="1996769"/>
                  </a:lnTo>
                  <a:lnTo>
                    <a:pt x="1683744" y="2016886"/>
                  </a:lnTo>
                  <a:lnTo>
                    <a:pt x="1640666" y="2035463"/>
                  </a:lnTo>
                  <a:lnTo>
                    <a:pt x="1596646" y="2052460"/>
                  </a:lnTo>
                  <a:lnTo>
                    <a:pt x="1551726" y="2067838"/>
                  </a:lnTo>
                  <a:lnTo>
                    <a:pt x="1505949" y="2081556"/>
                  </a:lnTo>
                  <a:lnTo>
                    <a:pt x="1459361" y="2093574"/>
                  </a:lnTo>
                  <a:lnTo>
                    <a:pt x="1412004" y="2103853"/>
                  </a:lnTo>
                  <a:lnTo>
                    <a:pt x="1363923" y="2112352"/>
                  </a:lnTo>
                  <a:lnTo>
                    <a:pt x="1315160" y="2119032"/>
                  </a:lnTo>
                  <a:lnTo>
                    <a:pt x="1265761" y="2123853"/>
                  </a:lnTo>
                  <a:lnTo>
                    <a:pt x="1215768" y="2126775"/>
                  </a:lnTo>
                  <a:lnTo>
                    <a:pt x="1165225" y="2127757"/>
                  </a:lnTo>
                  <a:lnTo>
                    <a:pt x="1114681" y="2126775"/>
                  </a:lnTo>
                  <a:lnTo>
                    <a:pt x="1064688" y="2123853"/>
                  </a:lnTo>
                  <a:lnTo>
                    <a:pt x="1015289" y="2119032"/>
                  </a:lnTo>
                  <a:lnTo>
                    <a:pt x="966526" y="2112352"/>
                  </a:lnTo>
                  <a:lnTo>
                    <a:pt x="918445" y="2103853"/>
                  </a:lnTo>
                  <a:lnTo>
                    <a:pt x="871088" y="2093574"/>
                  </a:lnTo>
                  <a:lnTo>
                    <a:pt x="824500" y="2081556"/>
                  </a:lnTo>
                  <a:lnTo>
                    <a:pt x="778723" y="2067838"/>
                  </a:lnTo>
                  <a:lnTo>
                    <a:pt x="733803" y="2052460"/>
                  </a:lnTo>
                  <a:lnTo>
                    <a:pt x="689783" y="2035463"/>
                  </a:lnTo>
                  <a:lnTo>
                    <a:pt x="646705" y="2016886"/>
                  </a:lnTo>
                  <a:lnTo>
                    <a:pt x="604615" y="1996769"/>
                  </a:lnTo>
                  <a:lnTo>
                    <a:pt x="563556" y="1975151"/>
                  </a:lnTo>
                  <a:lnTo>
                    <a:pt x="523571" y="1952074"/>
                  </a:lnTo>
                  <a:lnTo>
                    <a:pt x="484705" y="1927576"/>
                  </a:lnTo>
                  <a:lnTo>
                    <a:pt x="447000" y="1901697"/>
                  </a:lnTo>
                  <a:lnTo>
                    <a:pt x="410501" y="1874479"/>
                  </a:lnTo>
                  <a:lnTo>
                    <a:pt x="375252" y="1845959"/>
                  </a:lnTo>
                  <a:lnTo>
                    <a:pt x="341296" y="1816179"/>
                  </a:lnTo>
                  <a:lnTo>
                    <a:pt x="308677" y="1785178"/>
                  </a:lnTo>
                  <a:lnTo>
                    <a:pt x="277439" y="1752996"/>
                  </a:lnTo>
                  <a:lnTo>
                    <a:pt x="247624" y="1719673"/>
                  </a:lnTo>
                  <a:lnTo>
                    <a:pt x="219278" y="1685249"/>
                  </a:lnTo>
                  <a:lnTo>
                    <a:pt x="192444" y="1649763"/>
                  </a:lnTo>
                  <a:lnTo>
                    <a:pt x="167166" y="1613256"/>
                  </a:lnTo>
                  <a:lnTo>
                    <a:pt x="143487" y="1575768"/>
                  </a:lnTo>
                  <a:lnTo>
                    <a:pt x="121450" y="1537338"/>
                  </a:lnTo>
                  <a:lnTo>
                    <a:pt x="101101" y="1498007"/>
                  </a:lnTo>
                  <a:lnTo>
                    <a:pt x="82482" y="1457814"/>
                  </a:lnTo>
                  <a:lnTo>
                    <a:pt x="65637" y="1416799"/>
                  </a:lnTo>
                  <a:lnTo>
                    <a:pt x="50611" y="1375002"/>
                  </a:lnTo>
                  <a:lnTo>
                    <a:pt x="37446" y="1332463"/>
                  </a:lnTo>
                  <a:lnTo>
                    <a:pt x="26186" y="1289221"/>
                  </a:lnTo>
                  <a:lnTo>
                    <a:pt x="16875" y="1245318"/>
                  </a:lnTo>
                  <a:lnTo>
                    <a:pt x="9558" y="1200792"/>
                  </a:lnTo>
                  <a:lnTo>
                    <a:pt x="4277" y="1155683"/>
                  </a:lnTo>
                  <a:lnTo>
                    <a:pt x="1076" y="1110032"/>
                  </a:lnTo>
                  <a:lnTo>
                    <a:pt x="0" y="1063878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91778" y="3583304"/>
            <a:ext cx="143129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TRABAJO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COL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2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2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  <a:p>
            <a:pPr marL="121920" marR="114300" indent="2540" algn="ctr">
              <a:lnSpc>
                <a:spcPct val="99600"/>
              </a:lnSpc>
              <a:spcBef>
                <a:spcPts val="20"/>
              </a:spcBef>
            </a:pPr>
            <a:r>
              <a:rPr sz="1400" b="1" spc="-110" dirty="0">
                <a:latin typeface="Tahoma"/>
                <a:cs typeface="Tahoma"/>
              </a:rPr>
              <a:t>16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ho</a:t>
            </a:r>
            <a:r>
              <a:rPr sz="1400" b="1" spc="-60" dirty="0">
                <a:latin typeface="Tahoma"/>
                <a:cs typeface="Tahoma"/>
              </a:rPr>
              <a:t>r</a:t>
            </a:r>
            <a:r>
              <a:rPr sz="1400" b="1" spc="-15" dirty="0">
                <a:latin typeface="Tahoma"/>
                <a:cs typeface="Tahoma"/>
              </a:rPr>
              <a:t>as  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ul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CSFP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24376" y="4068445"/>
            <a:ext cx="2146935" cy="939165"/>
            <a:chOff x="4024376" y="4068445"/>
            <a:chExt cx="2146935" cy="939165"/>
          </a:xfrm>
        </p:grpSpPr>
        <p:sp>
          <p:nvSpPr>
            <p:cNvPr id="25" name="object 25"/>
            <p:cNvSpPr/>
            <p:nvPr/>
          </p:nvSpPr>
          <p:spPr>
            <a:xfrm>
              <a:off x="4033901" y="4077970"/>
              <a:ext cx="2127885" cy="920115"/>
            </a:xfrm>
            <a:custGeom>
              <a:avLst/>
              <a:gdLst/>
              <a:ahLst/>
              <a:cxnLst/>
              <a:rect l="l" t="t" r="r" b="b"/>
              <a:pathLst>
                <a:path w="2127885" h="920114">
                  <a:moveTo>
                    <a:pt x="1974469" y="0"/>
                  </a:moveTo>
                  <a:lnTo>
                    <a:pt x="153288" y="0"/>
                  </a:lnTo>
                  <a:lnTo>
                    <a:pt x="104818" y="7822"/>
                  </a:lnTo>
                  <a:lnTo>
                    <a:pt x="62736" y="29598"/>
                  </a:lnTo>
                  <a:lnTo>
                    <a:pt x="29561" y="62791"/>
                  </a:lnTo>
                  <a:lnTo>
                    <a:pt x="7809" y="104867"/>
                  </a:lnTo>
                  <a:lnTo>
                    <a:pt x="0" y="153288"/>
                  </a:lnTo>
                  <a:lnTo>
                    <a:pt x="0" y="766825"/>
                  </a:lnTo>
                  <a:lnTo>
                    <a:pt x="7809" y="815296"/>
                  </a:lnTo>
                  <a:lnTo>
                    <a:pt x="29561" y="857378"/>
                  </a:lnTo>
                  <a:lnTo>
                    <a:pt x="62736" y="890553"/>
                  </a:lnTo>
                  <a:lnTo>
                    <a:pt x="104818" y="912305"/>
                  </a:lnTo>
                  <a:lnTo>
                    <a:pt x="153288" y="920114"/>
                  </a:lnTo>
                  <a:lnTo>
                    <a:pt x="1974469" y="920114"/>
                  </a:lnTo>
                  <a:lnTo>
                    <a:pt x="2022939" y="912305"/>
                  </a:lnTo>
                  <a:lnTo>
                    <a:pt x="2065021" y="890553"/>
                  </a:lnTo>
                  <a:lnTo>
                    <a:pt x="2098196" y="857378"/>
                  </a:lnTo>
                  <a:lnTo>
                    <a:pt x="2119948" y="815296"/>
                  </a:lnTo>
                  <a:lnTo>
                    <a:pt x="2127758" y="766825"/>
                  </a:lnTo>
                  <a:lnTo>
                    <a:pt x="2127758" y="153288"/>
                  </a:lnTo>
                  <a:lnTo>
                    <a:pt x="2119948" y="104867"/>
                  </a:lnTo>
                  <a:lnTo>
                    <a:pt x="2098196" y="62791"/>
                  </a:lnTo>
                  <a:lnTo>
                    <a:pt x="2065021" y="29598"/>
                  </a:lnTo>
                  <a:lnTo>
                    <a:pt x="2022939" y="7822"/>
                  </a:lnTo>
                  <a:lnTo>
                    <a:pt x="1974469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33901" y="4077970"/>
              <a:ext cx="2127885" cy="920115"/>
            </a:xfrm>
            <a:custGeom>
              <a:avLst/>
              <a:gdLst/>
              <a:ahLst/>
              <a:cxnLst/>
              <a:rect l="l" t="t" r="r" b="b"/>
              <a:pathLst>
                <a:path w="2127885" h="920114">
                  <a:moveTo>
                    <a:pt x="0" y="153288"/>
                  </a:moveTo>
                  <a:lnTo>
                    <a:pt x="7809" y="104867"/>
                  </a:lnTo>
                  <a:lnTo>
                    <a:pt x="29561" y="62791"/>
                  </a:lnTo>
                  <a:lnTo>
                    <a:pt x="62736" y="29598"/>
                  </a:lnTo>
                  <a:lnTo>
                    <a:pt x="104818" y="7822"/>
                  </a:lnTo>
                  <a:lnTo>
                    <a:pt x="153288" y="0"/>
                  </a:lnTo>
                  <a:lnTo>
                    <a:pt x="1974469" y="0"/>
                  </a:lnTo>
                  <a:lnTo>
                    <a:pt x="2022939" y="7822"/>
                  </a:lnTo>
                  <a:lnTo>
                    <a:pt x="2065021" y="29598"/>
                  </a:lnTo>
                  <a:lnTo>
                    <a:pt x="2098196" y="62791"/>
                  </a:lnTo>
                  <a:lnTo>
                    <a:pt x="2119948" y="104867"/>
                  </a:lnTo>
                  <a:lnTo>
                    <a:pt x="2127758" y="153288"/>
                  </a:lnTo>
                  <a:lnTo>
                    <a:pt x="2127758" y="766825"/>
                  </a:lnTo>
                  <a:lnTo>
                    <a:pt x="2119948" y="815296"/>
                  </a:lnTo>
                  <a:lnTo>
                    <a:pt x="2098196" y="857378"/>
                  </a:lnTo>
                  <a:lnTo>
                    <a:pt x="2065021" y="890553"/>
                  </a:lnTo>
                  <a:lnTo>
                    <a:pt x="2022939" y="912305"/>
                  </a:lnTo>
                  <a:lnTo>
                    <a:pt x="1974469" y="920114"/>
                  </a:lnTo>
                  <a:lnTo>
                    <a:pt x="153288" y="920114"/>
                  </a:lnTo>
                  <a:lnTo>
                    <a:pt x="104818" y="912305"/>
                  </a:lnTo>
                  <a:lnTo>
                    <a:pt x="62736" y="890553"/>
                  </a:lnTo>
                  <a:lnTo>
                    <a:pt x="29561" y="857378"/>
                  </a:lnTo>
                  <a:lnTo>
                    <a:pt x="7809" y="815296"/>
                  </a:lnTo>
                  <a:lnTo>
                    <a:pt x="0" y="766825"/>
                  </a:lnTo>
                  <a:lnTo>
                    <a:pt x="0" y="153288"/>
                  </a:lnTo>
                  <a:close/>
                </a:path>
              </a:pathLst>
            </a:custGeom>
            <a:ln w="19049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78300" y="4035678"/>
            <a:ext cx="1838960" cy="9994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ts val="1910"/>
              </a:lnSpc>
              <a:spcBef>
                <a:spcPts val="165"/>
              </a:spcBef>
            </a:pP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OBSERV</a:t>
            </a:r>
            <a:r>
              <a:rPr sz="160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b="1" spc="-18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60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28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3 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OBSERV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ts val="1864"/>
              </a:lnSpc>
            </a:pP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MENTOR: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ts val="1914"/>
              </a:lnSpc>
            </a:pP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OBSERVACIÓN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68442" y="3617721"/>
            <a:ext cx="3244850" cy="1768475"/>
            <a:chOff x="5068442" y="3617721"/>
            <a:chExt cx="3244850" cy="1768475"/>
          </a:xfrm>
        </p:grpSpPr>
        <p:sp>
          <p:nvSpPr>
            <p:cNvPr id="29" name="object 29"/>
            <p:cNvSpPr/>
            <p:nvPr/>
          </p:nvSpPr>
          <p:spPr>
            <a:xfrm>
              <a:off x="5068442" y="3617721"/>
              <a:ext cx="76200" cy="454659"/>
            </a:xfrm>
            <a:custGeom>
              <a:avLst/>
              <a:gdLst/>
              <a:ahLst/>
              <a:cxnLst/>
              <a:rect l="l" t="t" r="r" b="b"/>
              <a:pathLst>
                <a:path w="76200" h="454660">
                  <a:moveTo>
                    <a:pt x="31789" y="378311"/>
                  </a:moveTo>
                  <a:lnTo>
                    <a:pt x="0" y="378840"/>
                  </a:lnTo>
                  <a:lnTo>
                    <a:pt x="39370" y="454405"/>
                  </a:lnTo>
                  <a:lnTo>
                    <a:pt x="66764" y="397255"/>
                  </a:lnTo>
                  <a:lnTo>
                    <a:pt x="34925" y="397255"/>
                  </a:lnTo>
                  <a:lnTo>
                    <a:pt x="32004" y="394461"/>
                  </a:lnTo>
                  <a:lnTo>
                    <a:pt x="31999" y="390778"/>
                  </a:lnTo>
                  <a:lnTo>
                    <a:pt x="31789" y="378311"/>
                  </a:lnTo>
                  <a:close/>
                </a:path>
                <a:path w="76200" h="454660">
                  <a:moveTo>
                    <a:pt x="44490" y="378099"/>
                  </a:moveTo>
                  <a:lnTo>
                    <a:pt x="31789" y="378311"/>
                  </a:lnTo>
                  <a:lnTo>
                    <a:pt x="31999" y="390778"/>
                  </a:lnTo>
                  <a:lnTo>
                    <a:pt x="32004" y="394461"/>
                  </a:lnTo>
                  <a:lnTo>
                    <a:pt x="34925" y="397255"/>
                  </a:lnTo>
                  <a:lnTo>
                    <a:pt x="38481" y="397255"/>
                  </a:lnTo>
                  <a:lnTo>
                    <a:pt x="41910" y="397128"/>
                  </a:lnTo>
                  <a:lnTo>
                    <a:pt x="44577" y="394461"/>
                  </a:lnTo>
                  <a:lnTo>
                    <a:pt x="44704" y="390778"/>
                  </a:lnTo>
                  <a:lnTo>
                    <a:pt x="44490" y="378099"/>
                  </a:lnTo>
                  <a:close/>
                </a:path>
                <a:path w="76200" h="454660">
                  <a:moveTo>
                    <a:pt x="76200" y="377570"/>
                  </a:moveTo>
                  <a:lnTo>
                    <a:pt x="44490" y="378099"/>
                  </a:lnTo>
                  <a:lnTo>
                    <a:pt x="44577" y="394461"/>
                  </a:lnTo>
                  <a:lnTo>
                    <a:pt x="41910" y="397128"/>
                  </a:lnTo>
                  <a:lnTo>
                    <a:pt x="38481" y="397255"/>
                  </a:lnTo>
                  <a:lnTo>
                    <a:pt x="66764" y="397255"/>
                  </a:lnTo>
                  <a:lnTo>
                    <a:pt x="76200" y="377570"/>
                  </a:lnTo>
                  <a:close/>
                </a:path>
                <a:path w="76200" h="454660">
                  <a:moveTo>
                    <a:pt x="35306" y="0"/>
                  </a:moveTo>
                  <a:lnTo>
                    <a:pt x="31750" y="126"/>
                  </a:lnTo>
                  <a:lnTo>
                    <a:pt x="28194" y="126"/>
                  </a:lnTo>
                  <a:lnTo>
                    <a:pt x="25642" y="2793"/>
                  </a:lnTo>
                  <a:lnTo>
                    <a:pt x="25517" y="6350"/>
                  </a:lnTo>
                  <a:lnTo>
                    <a:pt x="31789" y="378311"/>
                  </a:lnTo>
                  <a:lnTo>
                    <a:pt x="44490" y="378099"/>
                  </a:lnTo>
                  <a:lnTo>
                    <a:pt x="38231" y="6603"/>
                  </a:lnTo>
                  <a:lnTo>
                    <a:pt x="38100" y="2793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36003" y="4456429"/>
              <a:ext cx="1668145" cy="920115"/>
            </a:xfrm>
            <a:custGeom>
              <a:avLst/>
              <a:gdLst/>
              <a:ahLst/>
              <a:cxnLst/>
              <a:rect l="l" t="t" r="r" b="b"/>
              <a:pathLst>
                <a:path w="1668145" h="920114">
                  <a:moveTo>
                    <a:pt x="1514475" y="0"/>
                  </a:moveTo>
                  <a:lnTo>
                    <a:pt x="153416" y="0"/>
                  </a:lnTo>
                  <a:lnTo>
                    <a:pt x="104932" y="7809"/>
                  </a:lnTo>
                  <a:lnTo>
                    <a:pt x="62819" y="29561"/>
                  </a:lnTo>
                  <a:lnTo>
                    <a:pt x="29606" y="62736"/>
                  </a:lnTo>
                  <a:lnTo>
                    <a:pt x="7823" y="104818"/>
                  </a:lnTo>
                  <a:lnTo>
                    <a:pt x="0" y="153289"/>
                  </a:lnTo>
                  <a:lnTo>
                    <a:pt x="0" y="766699"/>
                  </a:lnTo>
                  <a:lnTo>
                    <a:pt x="7823" y="815182"/>
                  </a:lnTo>
                  <a:lnTo>
                    <a:pt x="29606" y="857295"/>
                  </a:lnTo>
                  <a:lnTo>
                    <a:pt x="62819" y="890508"/>
                  </a:lnTo>
                  <a:lnTo>
                    <a:pt x="104932" y="912291"/>
                  </a:lnTo>
                  <a:lnTo>
                    <a:pt x="153416" y="920115"/>
                  </a:lnTo>
                  <a:lnTo>
                    <a:pt x="1514475" y="920115"/>
                  </a:lnTo>
                  <a:lnTo>
                    <a:pt x="1562945" y="912291"/>
                  </a:lnTo>
                  <a:lnTo>
                    <a:pt x="1605027" y="890508"/>
                  </a:lnTo>
                  <a:lnTo>
                    <a:pt x="1638202" y="857295"/>
                  </a:lnTo>
                  <a:lnTo>
                    <a:pt x="1659954" y="815182"/>
                  </a:lnTo>
                  <a:lnTo>
                    <a:pt x="1667764" y="766699"/>
                  </a:lnTo>
                  <a:lnTo>
                    <a:pt x="1667764" y="153289"/>
                  </a:lnTo>
                  <a:lnTo>
                    <a:pt x="1659954" y="104818"/>
                  </a:lnTo>
                  <a:lnTo>
                    <a:pt x="1638202" y="62736"/>
                  </a:lnTo>
                  <a:lnTo>
                    <a:pt x="1605027" y="29561"/>
                  </a:lnTo>
                  <a:lnTo>
                    <a:pt x="1562945" y="7809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36003" y="4456429"/>
              <a:ext cx="1668145" cy="920115"/>
            </a:xfrm>
            <a:custGeom>
              <a:avLst/>
              <a:gdLst/>
              <a:ahLst/>
              <a:cxnLst/>
              <a:rect l="l" t="t" r="r" b="b"/>
              <a:pathLst>
                <a:path w="1668145" h="920114">
                  <a:moveTo>
                    <a:pt x="0" y="153289"/>
                  </a:moveTo>
                  <a:lnTo>
                    <a:pt x="7823" y="104818"/>
                  </a:lnTo>
                  <a:lnTo>
                    <a:pt x="29606" y="62736"/>
                  </a:lnTo>
                  <a:lnTo>
                    <a:pt x="62819" y="29561"/>
                  </a:lnTo>
                  <a:lnTo>
                    <a:pt x="104932" y="7809"/>
                  </a:lnTo>
                  <a:lnTo>
                    <a:pt x="153416" y="0"/>
                  </a:lnTo>
                  <a:lnTo>
                    <a:pt x="1514475" y="0"/>
                  </a:lnTo>
                  <a:lnTo>
                    <a:pt x="1562945" y="7809"/>
                  </a:lnTo>
                  <a:lnTo>
                    <a:pt x="1605027" y="29561"/>
                  </a:lnTo>
                  <a:lnTo>
                    <a:pt x="1638202" y="62736"/>
                  </a:lnTo>
                  <a:lnTo>
                    <a:pt x="1659954" y="104818"/>
                  </a:lnTo>
                  <a:lnTo>
                    <a:pt x="1667764" y="153289"/>
                  </a:lnTo>
                  <a:lnTo>
                    <a:pt x="1667764" y="766699"/>
                  </a:lnTo>
                  <a:lnTo>
                    <a:pt x="1659954" y="815182"/>
                  </a:lnTo>
                  <a:lnTo>
                    <a:pt x="1638202" y="857295"/>
                  </a:lnTo>
                  <a:lnTo>
                    <a:pt x="1605027" y="890508"/>
                  </a:lnTo>
                  <a:lnTo>
                    <a:pt x="1562945" y="912291"/>
                  </a:lnTo>
                  <a:lnTo>
                    <a:pt x="1514475" y="920115"/>
                  </a:lnTo>
                  <a:lnTo>
                    <a:pt x="153416" y="920115"/>
                  </a:lnTo>
                  <a:lnTo>
                    <a:pt x="104932" y="912291"/>
                  </a:lnTo>
                  <a:lnTo>
                    <a:pt x="62819" y="890508"/>
                  </a:lnTo>
                  <a:lnTo>
                    <a:pt x="29606" y="857295"/>
                  </a:lnTo>
                  <a:lnTo>
                    <a:pt x="7823" y="815182"/>
                  </a:lnTo>
                  <a:lnTo>
                    <a:pt x="0" y="766699"/>
                  </a:lnTo>
                  <a:lnTo>
                    <a:pt x="0" y="153289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89242" y="4581905"/>
            <a:ext cx="1162685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0"/>
              </a:spcBef>
            </a:pP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1400" b="1" spc="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UME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sz="1400" b="1" spc="-1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JO 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CF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40930" y="4273296"/>
            <a:ext cx="3512820" cy="2033270"/>
            <a:chOff x="7440930" y="4273296"/>
            <a:chExt cx="3512820" cy="2033270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0930" y="4273296"/>
              <a:ext cx="75946" cy="21577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950579" y="5376545"/>
              <a:ext cx="1993900" cy="920750"/>
            </a:xfrm>
            <a:custGeom>
              <a:avLst/>
              <a:gdLst/>
              <a:ahLst/>
              <a:cxnLst/>
              <a:rect l="l" t="t" r="r" b="b"/>
              <a:pathLst>
                <a:path w="1993900" h="920750">
                  <a:moveTo>
                    <a:pt x="1840229" y="0"/>
                  </a:moveTo>
                  <a:lnTo>
                    <a:pt x="153416" y="0"/>
                  </a:lnTo>
                  <a:lnTo>
                    <a:pt x="104932" y="7809"/>
                  </a:lnTo>
                  <a:lnTo>
                    <a:pt x="62819" y="29561"/>
                  </a:lnTo>
                  <a:lnTo>
                    <a:pt x="29606" y="62736"/>
                  </a:lnTo>
                  <a:lnTo>
                    <a:pt x="7823" y="104818"/>
                  </a:lnTo>
                  <a:lnTo>
                    <a:pt x="0" y="153288"/>
                  </a:lnTo>
                  <a:lnTo>
                    <a:pt x="0" y="766762"/>
                  </a:lnTo>
                  <a:lnTo>
                    <a:pt x="7823" y="815235"/>
                  </a:lnTo>
                  <a:lnTo>
                    <a:pt x="29606" y="857335"/>
                  </a:lnTo>
                  <a:lnTo>
                    <a:pt x="62819" y="890535"/>
                  </a:lnTo>
                  <a:lnTo>
                    <a:pt x="104932" y="912308"/>
                  </a:lnTo>
                  <a:lnTo>
                    <a:pt x="153416" y="920127"/>
                  </a:lnTo>
                  <a:lnTo>
                    <a:pt x="1840229" y="920127"/>
                  </a:lnTo>
                  <a:lnTo>
                    <a:pt x="1888713" y="912308"/>
                  </a:lnTo>
                  <a:lnTo>
                    <a:pt x="1930826" y="890535"/>
                  </a:lnTo>
                  <a:lnTo>
                    <a:pt x="1964039" y="857335"/>
                  </a:lnTo>
                  <a:lnTo>
                    <a:pt x="1985822" y="815235"/>
                  </a:lnTo>
                  <a:lnTo>
                    <a:pt x="1993646" y="766762"/>
                  </a:lnTo>
                  <a:lnTo>
                    <a:pt x="1993646" y="153288"/>
                  </a:lnTo>
                  <a:lnTo>
                    <a:pt x="1985822" y="104818"/>
                  </a:lnTo>
                  <a:lnTo>
                    <a:pt x="1964039" y="62736"/>
                  </a:lnTo>
                  <a:lnTo>
                    <a:pt x="1930826" y="29561"/>
                  </a:lnTo>
                  <a:lnTo>
                    <a:pt x="1888713" y="7809"/>
                  </a:lnTo>
                  <a:lnTo>
                    <a:pt x="1840229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50579" y="5376545"/>
              <a:ext cx="1993900" cy="920750"/>
            </a:xfrm>
            <a:custGeom>
              <a:avLst/>
              <a:gdLst/>
              <a:ahLst/>
              <a:cxnLst/>
              <a:rect l="l" t="t" r="r" b="b"/>
              <a:pathLst>
                <a:path w="1993900" h="920750">
                  <a:moveTo>
                    <a:pt x="0" y="153288"/>
                  </a:moveTo>
                  <a:lnTo>
                    <a:pt x="7823" y="104818"/>
                  </a:lnTo>
                  <a:lnTo>
                    <a:pt x="29606" y="62736"/>
                  </a:lnTo>
                  <a:lnTo>
                    <a:pt x="62819" y="29561"/>
                  </a:lnTo>
                  <a:lnTo>
                    <a:pt x="104932" y="7809"/>
                  </a:lnTo>
                  <a:lnTo>
                    <a:pt x="153416" y="0"/>
                  </a:lnTo>
                  <a:lnTo>
                    <a:pt x="1840229" y="0"/>
                  </a:lnTo>
                  <a:lnTo>
                    <a:pt x="1888713" y="7809"/>
                  </a:lnTo>
                  <a:lnTo>
                    <a:pt x="1930826" y="29561"/>
                  </a:lnTo>
                  <a:lnTo>
                    <a:pt x="1964039" y="62736"/>
                  </a:lnTo>
                  <a:lnTo>
                    <a:pt x="1985822" y="104818"/>
                  </a:lnTo>
                  <a:lnTo>
                    <a:pt x="1993646" y="153288"/>
                  </a:lnTo>
                  <a:lnTo>
                    <a:pt x="1993646" y="766762"/>
                  </a:lnTo>
                  <a:lnTo>
                    <a:pt x="1985822" y="815235"/>
                  </a:lnTo>
                  <a:lnTo>
                    <a:pt x="1964039" y="857335"/>
                  </a:lnTo>
                  <a:lnTo>
                    <a:pt x="1930826" y="890535"/>
                  </a:lnTo>
                  <a:lnTo>
                    <a:pt x="1888713" y="912308"/>
                  </a:lnTo>
                  <a:lnTo>
                    <a:pt x="1840229" y="920127"/>
                  </a:lnTo>
                  <a:lnTo>
                    <a:pt x="153416" y="920127"/>
                  </a:lnTo>
                  <a:lnTo>
                    <a:pt x="104932" y="912308"/>
                  </a:lnTo>
                  <a:lnTo>
                    <a:pt x="62819" y="890535"/>
                  </a:lnTo>
                  <a:lnTo>
                    <a:pt x="29606" y="857335"/>
                  </a:lnTo>
                  <a:lnTo>
                    <a:pt x="7823" y="815235"/>
                  </a:lnTo>
                  <a:lnTo>
                    <a:pt x="0" y="766762"/>
                  </a:lnTo>
                  <a:lnTo>
                    <a:pt x="0" y="153288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0679" y="5716016"/>
            <a:ext cx="446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Tahoma"/>
                <a:cs typeface="Tahoma"/>
              </a:rPr>
              <a:t>PROYECT</a:t>
            </a:r>
            <a:r>
              <a:rPr sz="1800" b="1" spc="-85" dirty="0">
                <a:latin typeface="Tahoma"/>
                <a:cs typeface="Tahoma"/>
              </a:rPr>
              <a:t>O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D</a:t>
            </a:r>
            <a:r>
              <a:rPr sz="1800" b="1" spc="-125" dirty="0">
                <a:latin typeface="Tahoma"/>
                <a:cs typeface="Tahoma"/>
              </a:rPr>
              <a:t>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INNOVACIÓN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EDUCATIVA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0679" y="6540804"/>
            <a:ext cx="2026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INNOVA_ACCIÓN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01455" y="5502046"/>
            <a:ext cx="1695450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600"/>
              </a:lnSpc>
              <a:spcBef>
                <a:spcPts val="110"/>
              </a:spcBef>
            </a:pP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Entrega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tarea </a:t>
            </a:r>
            <a:r>
              <a:rPr sz="1400" b="1" spc="-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ib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Mood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Fo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os 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CSFP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60" y="72389"/>
            <a:ext cx="3326129" cy="2981325"/>
            <a:chOff x="1661160" y="72389"/>
            <a:chExt cx="3326129" cy="2981325"/>
          </a:xfrm>
        </p:grpSpPr>
        <p:sp>
          <p:nvSpPr>
            <p:cNvPr id="3" name="object 3"/>
            <p:cNvSpPr/>
            <p:nvPr/>
          </p:nvSpPr>
          <p:spPr>
            <a:xfrm>
              <a:off x="1670685" y="81914"/>
              <a:ext cx="3307079" cy="2962275"/>
            </a:xfrm>
            <a:custGeom>
              <a:avLst/>
              <a:gdLst/>
              <a:ahLst/>
              <a:cxnLst/>
              <a:rect l="l" t="t" r="r" b="b"/>
              <a:pathLst>
                <a:path w="3307079" h="2962275">
                  <a:moveTo>
                    <a:pt x="1653413" y="0"/>
                  </a:moveTo>
                  <a:lnTo>
                    <a:pt x="1602858" y="678"/>
                  </a:lnTo>
                  <a:lnTo>
                    <a:pt x="1552681" y="2702"/>
                  </a:lnTo>
                  <a:lnTo>
                    <a:pt x="1502903" y="6052"/>
                  </a:lnTo>
                  <a:lnTo>
                    <a:pt x="1453546" y="10708"/>
                  </a:lnTo>
                  <a:lnTo>
                    <a:pt x="1404632" y="16650"/>
                  </a:lnTo>
                  <a:lnTo>
                    <a:pt x="1356183" y="23860"/>
                  </a:lnTo>
                  <a:lnTo>
                    <a:pt x="1308218" y="32319"/>
                  </a:lnTo>
                  <a:lnTo>
                    <a:pt x="1260762" y="42006"/>
                  </a:lnTo>
                  <a:lnTo>
                    <a:pt x="1213834" y="52902"/>
                  </a:lnTo>
                  <a:lnTo>
                    <a:pt x="1167457" y="64989"/>
                  </a:lnTo>
                  <a:lnTo>
                    <a:pt x="1121653" y="78246"/>
                  </a:lnTo>
                  <a:lnTo>
                    <a:pt x="1076442" y="92654"/>
                  </a:lnTo>
                  <a:lnTo>
                    <a:pt x="1031847" y="108194"/>
                  </a:lnTo>
                  <a:lnTo>
                    <a:pt x="987888" y="124847"/>
                  </a:lnTo>
                  <a:lnTo>
                    <a:pt x="944589" y="142594"/>
                  </a:lnTo>
                  <a:lnTo>
                    <a:pt x="901969" y="161414"/>
                  </a:lnTo>
                  <a:lnTo>
                    <a:pt x="860052" y="181288"/>
                  </a:lnTo>
                  <a:lnTo>
                    <a:pt x="818858" y="202198"/>
                  </a:lnTo>
                  <a:lnTo>
                    <a:pt x="778409" y="224123"/>
                  </a:lnTo>
                  <a:lnTo>
                    <a:pt x="738727" y="247045"/>
                  </a:lnTo>
                  <a:lnTo>
                    <a:pt x="699833" y="270943"/>
                  </a:lnTo>
                  <a:lnTo>
                    <a:pt x="661749" y="295800"/>
                  </a:lnTo>
                  <a:lnTo>
                    <a:pt x="624497" y="321594"/>
                  </a:lnTo>
                  <a:lnTo>
                    <a:pt x="588097" y="348308"/>
                  </a:lnTo>
                  <a:lnTo>
                    <a:pt x="552573" y="375921"/>
                  </a:lnTo>
                  <a:lnTo>
                    <a:pt x="517945" y="404414"/>
                  </a:lnTo>
                  <a:lnTo>
                    <a:pt x="484235" y="433768"/>
                  </a:lnTo>
                  <a:lnTo>
                    <a:pt x="451464" y="463963"/>
                  </a:lnTo>
                  <a:lnTo>
                    <a:pt x="419655" y="494981"/>
                  </a:lnTo>
                  <a:lnTo>
                    <a:pt x="388828" y="526801"/>
                  </a:lnTo>
                  <a:lnTo>
                    <a:pt x="359006" y="559405"/>
                  </a:lnTo>
                  <a:lnTo>
                    <a:pt x="330209" y="592772"/>
                  </a:lnTo>
                  <a:lnTo>
                    <a:pt x="302461" y="626885"/>
                  </a:lnTo>
                  <a:lnTo>
                    <a:pt x="275781" y="661722"/>
                  </a:lnTo>
                  <a:lnTo>
                    <a:pt x="250192" y="697265"/>
                  </a:lnTo>
                  <a:lnTo>
                    <a:pt x="225716" y="733495"/>
                  </a:lnTo>
                  <a:lnTo>
                    <a:pt x="202374" y="770392"/>
                  </a:lnTo>
                  <a:lnTo>
                    <a:pt x="180187" y="807937"/>
                  </a:lnTo>
                  <a:lnTo>
                    <a:pt x="159178" y="846110"/>
                  </a:lnTo>
                  <a:lnTo>
                    <a:pt x="139367" y="884892"/>
                  </a:lnTo>
                  <a:lnTo>
                    <a:pt x="120777" y="924264"/>
                  </a:lnTo>
                  <a:lnTo>
                    <a:pt x="103429" y="964206"/>
                  </a:lnTo>
                  <a:lnTo>
                    <a:pt x="87345" y="1004699"/>
                  </a:lnTo>
                  <a:lnTo>
                    <a:pt x="72546" y="1045724"/>
                  </a:lnTo>
                  <a:lnTo>
                    <a:pt x="59054" y="1087261"/>
                  </a:lnTo>
                  <a:lnTo>
                    <a:pt x="46890" y="1129290"/>
                  </a:lnTo>
                  <a:lnTo>
                    <a:pt x="36077" y="1171794"/>
                  </a:lnTo>
                  <a:lnTo>
                    <a:pt x="26635" y="1214751"/>
                  </a:lnTo>
                  <a:lnTo>
                    <a:pt x="18586" y="1258143"/>
                  </a:lnTo>
                  <a:lnTo>
                    <a:pt x="11953" y="1301950"/>
                  </a:lnTo>
                  <a:lnTo>
                    <a:pt x="6756" y="1346154"/>
                  </a:lnTo>
                  <a:lnTo>
                    <a:pt x="3017" y="1390734"/>
                  </a:lnTo>
                  <a:lnTo>
                    <a:pt x="757" y="1435671"/>
                  </a:lnTo>
                  <a:lnTo>
                    <a:pt x="0" y="1480946"/>
                  </a:lnTo>
                  <a:lnTo>
                    <a:pt x="757" y="1526215"/>
                  </a:lnTo>
                  <a:lnTo>
                    <a:pt x="3017" y="1571146"/>
                  </a:lnTo>
                  <a:lnTo>
                    <a:pt x="6756" y="1615719"/>
                  </a:lnTo>
                  <a:lnTo>
                    <a:pt x="11953" y="1659916"/>
                  </a:lnTo>
                  <a:lnTo>
                    <a:pt x="18586" y="1703718"/>
                  </a:lnTo>
                  <a:lnTo>
                    <a:pt x="26635" y="1747104"/>
                  </a:lnTo>
                  <a:lnTo>
                    <a:pt x="36077" y="1790056"/>
                  </a:lnTo>
                  <a:lnTo>
                    <a:pt x="46890" y="1832554"/>
                  </a:lnTo>
                  <a:lnTo>
                    <a:pt x="59054" y="1874579"/>
                  </a:lnTo>
                  <a:lnTo>
                    <a:pt x="72546" y="1916111"/>
                  </a:lnTo>
                  <a:lnTo>
                    <a:pt x="87345" y="1957131"/>
                  </a:lnTo>
                  <a:lnTo>
                    <a:pt x="103429" y="1997620"/>
                  </a:lnTo>
                  <a:lnTo>
                    <a:pt x="120777" y="2037558"/>
                  </a:lnTo>
                  <a:lnTo>
                    <a:pt x="139367" y="2076926"/>
                  </a:lnTo>
                  <a:lnTo>
                    <a:pt x="159178" y="2115704"/>
                  </a:lnTo>
                  <a:lnTo>
                    <a:pt x="180187" y="2153874"/>
                  </a:lnTo>
                  <a:lnTo>
                    <a:pt x="202374" y="2191415"/>
                  </a:lnTo>
                  <a:lnTo>
                    <a:pt x="225716" y="2228309"/>
                  </a:lnTo>
                  <a:lnTo>
                    <a:pt x="250192" y="2264535"/>
                  </a:lnTo>
                  <a:lnTo>
                    <a:pt x="275781" y="2300076"/>
                  </a:lnTo>
                  <a:lnTo>
                    <a:pt x="302461" y="2334910"/>
                  </a:lnTo>
                  <a:lnTo>
                    <a:pt x="330209" y="2369020"/>
                  </a:lnTo>
                  <a:lnTo>
                    <a:pt x="359006" y="2402385"/>
                  </a:lnTo>
                  <a:lnTo>
                    <a:pt x="388828" y="2434987"/>
                  </a:lnTo>
                  <a:lnTo>
                    <a:pt x="419655" y="2466805"/>
                  </a:lnTo>
                  <a:lnTo>
                    <a:pt x="451464" y="2497820"/>
                  </a:lnTo>
                  <a:lnTo>
                    <a:pt x="484235" y="2528014"/>
                  </a:lnTo>
                  <a:lnTo>
                    <a:pt x="517945" y="2557366"/>
                  </a:lnTo>
                  <a:lnTo>
                    <a:pt x="552573" y="2585858"/>
                  </a:lnTo>
                  <a:lnTo>
                    <a:pt x="588097" y="2613469"/>
                  </a:lnTo>
                  <a:lnTo>
                    <a:pt x="624497" y="2640182"/>
                  </a:lnTo>
                  <a:lnTo>
                    <a:pt x="661749" y="2665975"/>
                  </a:lnTo>
                  <a:lnTo>
                    <a:pt x="699833" y="2690830"/>
                  </a:lnTo>
                  <a:lnTo>
                    <a:pt x="738727" y="2714728"/>
                  </a:lnTo>
                  <a:lnTo>
                    <a:pt x="778409" y="2737649"/>
                  </a:lnTo>
                  <a:lnTo>
                    <a:pt x="818858" y="2759573"/>
                  </a:lnTo>
                  <a:lnTo>
                    <a:pt x="860052" y="2780482"/>
                  </a:lnTo>
                  <a:lnTo>
                    <a:pt x="901969" y="2800356"/>
                  </a:lnTo>
                  <a:lnTo>
                    <a:pt x="944589" y="2819175"/>
                  </a:lnTo>
                  <a:lnTo>
                    <a:pt x="987888" y="2836921"/>
                  </a:lnTo>
                  <a:lnTo>
                    <a:pt x="1031847" y="2853573"/>
                  </a:lnTo>
                  <a:lnTo>
                    <a:pt x="1076442" y="2869113"/>
                  </a:lnTo>
                  <a:lnTo>
                    <a:pt x="1121653" y="2883521"/>
                  </a:lnTo>
                  <a:lnTo>
                    <a:pt x="1167457" y="2896778"/>
                  </a:lnTo>
                  <a:lnTo>
                    <a:pt x="1213834" y="2908865"/>
                  </a:lnTo>
                  <a:lnTo>
                    <a:pt x="1260762" y="2919761"/>
                  </a:lnTo>
                  <a:lnTo>
                    <a:pt x="1308218" y="2929448"/>
                  </a:lnTo>
                  <a:lnTo>
                    <a:pt x="1356183" y="2937906"/>
                  </a:lnTo>
                  <a:lnTo>
                    <a:pt x="1404632" y="2945116"/>
                  </a:lnTo>
                  <a:lnTo>
                    <a:pt x="1453546" y="2951058"/>
                  </a:lnTo>
                  <a:lnTo>
                    <a:pt x="1502903" y="2955714"/>
                  </a:lnTo>
                  <a:lnTo>
                    <a:pt x="1552681" y="2959064"/>
                  </a:lnTo>
                  <a:lnTo>
                    <a:pt x="1602858" y="2961088"/>
                  </a:lnTo>
                  <a:lnTo>
                    <a:pt x="1653413" y="2961766"/>
                  </a:lnTo>
                  <a:lnTo>
                    <a:pt x="1703960" y="2961088"/>
                  </a:lnTo>
                  <a:lnTo>
                    <a:pt x="1754131" y="2959064"/>
                  </a:lnTo>
                  <a:lnTo>
                    <a:pt x="1803902" y="2955714"/>
                  </a:lnTo>
                  <a:lnTo>
                    <a:pt x="1853252" y="2951058"/>
                  </a:lnTo>
                  <a:lnTo>
                    <a:pt x="1902161" y="2945116"/>
                  </a:lnTo>
                  <a:lnTo>
                    <a:pt x="1950605" y="2937906"/>
                  </a:lnTo>
                  <a:lnTo>
                    <a:pt x="1998563" y="2929448"/>
                  </a:lnTo>
                  <a:lnTo>
                    <a:pt x="2046015" y="2919761"/>
                  </a:lnTo>
                  <a:lnTo>
                    <a:pt x="2092937" y="2908865"/>
                  </a:lnTo>
                  <a:lnTo>
                    <a:pt x="2139309" y="2896778"/>
                  </a:lnTo>
                  <a:lnTo>
                    <a:pt x="2185109" y="2883521"/>
                  </a:lnTo>
                  <a:lnTo>
                    <a:pt x="2230316" y="2869113"/>
                  </a:lnTo>
                  <a:lnTo>
                    <a:pt x="2274907" y="2853573"/>
                  </a:lnTo>
                  <a:lnTo>
                    <a:pt x="2318861" y="2836921"/>
                  </a:lnTo>
                  <a:lnTo>
                    <a:pt x="2362157" y="2819175"/>
                  </a:lnTo>
                  <a:lnTo>
                    <a:pt x="2404773" y="2800356"/>
                  </a:lnTo>
                  <a:lnTo>
                    <a:pt x="2446687" y="2780482"/>
                  </a:lnTo>
                  <a:lnTo>
                    <a:pt x="2487878" y="2759573"/>
                  </a:lnTo>
                  <a:lnTo>
                    <a:pt x="2528324" y="2737649"/>
                  </a:lnTo>
                  <a:lnTo>
                    <a:pt x="2568003" y="2714728"/>
                  </a:lnTo>
                  <a:lnTo>
                    <a:pt x="2606894" y="2690830"/>
                  </a:lnTo>
                  <a:lnTo>
                    <a:pt x="2644975" y="2665975"/>
                  </a:lnTo>
                  <a:lnTo>
                    <a:pt x="2682225" y="2640182"/>
                  </a:lnTo>
                  <a:lnTo>
                    <a:pt x="2718622" y="2613469"/>
                  </a:lnTo>
                  <a:lnTo>
                    <a:pt x="2754145" y="2585858"/>
                  </a:lnTo>
                  <a:lnTo>
                    <a:pt x="2788771" y="2557366"/>
                  </a:lnTo>
                  <a:lnTo>
                    <a:pt x="2822479" y="2528014"/>
                  </a:lnTo>
                  <a:lnTo>
                    <a:pt x="2855248" y="2497820"/>
                  </a:lnTo>
                  <a:lnTo>
                    <a:pt x="2887056" y="2466805"/>
                  </a:lnTo>
                  <a:lnTo>
                    <a:pt x="2917881" y="2434987"/>
                  </a:lnTo>
                  <a:lnTo>
                    <a:pt x="2947702" y="2402385"/>
                  </a:lnTo>
                  <a:lnTo>
                    <a:pt x="2976497" y="2369020"/>
                  </a:lnTo>
                  <a:lnTo>
                    <a:pt x="3004245" y="2334910"/>
                  </a:lnTo>
                  <a:lnTo>
                    <a:pt x="3030923" y="2300076"/>
                  </a:lnTo>
                  <a:lnTo>
                    <a:pt x="3056511" y="2264535"/>
                  </a:lnTo>
                  <a:lnTo>
                    <a:pt x="3080987" y="2228309"/>
                  </a:lnTo>
                  <a:lnTo>
                    <a:pt x="3104328" y="2191415"/>
                  </a:lnTo>
                  <a:lnTo>
                    <a:pt x="3126514" y="2153874"/>
                  </a:lnTo>
                  <a:lnTo>
                    <a:pt x="3147523" y="2115704"/>
                  </a:lnTo>
                  <a:lnTo>
                    <a:pt x="3167333" y="2076926"/>
                  </a:lnTo>
                  <a:lnTo>
                    <a:pt x="3185922" y="2037558"/>
                  </a:lnTo>
                  <a:lnTo>
                    <a:pt x="3203270" y="1997620"/>
                  </a:lnTo>
                  <a:lnTo>
                    <a:pt x="3219354" y="1957131"/>
                  </a:lnTo>
                  <a:lnTo>
                    <a:pt x="3234153" y="1916111"/>
                  </a:lnTo>
                  <a:lnTo>
                    <a:pt x="3247645" y="1874579"/>
                  </a:lnTo>
                  <a:lnTo>
                    <a:pt x="3259808" y="1832554"/>
                  </a:lnTo>
                  <a:lnTo>
                    <a:pt x="3270622" y="1790056"/>
                  </a:lnTo>
                  <a:lnTo>
                    <a:pt x="3280063" y="1747104"/>
                  </a:lnTo>
                  <a:lnTo>
                    <a:pt x="3288112" y="1703718"/>
                  </a:lnTo>
                  <a:lnTo>
                    <a:pt x="3294745" y="1659916"/>
                  </a:lnTo>
                  <a:lnTo>
                    <a:pt x="3299942" y="1615719"/>
                  </a:lnTo>
                  <a:lnTo>
                    <a:pt x="3303681" y="1571146"/>
                  </a:lnTo>
                  <a:lnTo>
                    <a:pt x="3305941" y="1526215"/>
                  </a:lnTo>
                  <a:lnTo>
                    <a:pt x="3306699" y="1480946"/>
                  </a:lnTo>
                  <a:lnTo>
                    <a:pt x="3305941" y="1435671"/>
                  </a:lnTo>
                  <a:lnTo>
                    <a:pt x="3303681" y="1390734"/>
                  </a:lnTo>
                  <a:lnTo>
                    <a:pt x="3299942" y="1346154"/>
                  </a:lnTo>
                  <a:lnTo>
                    <a:pt x="3294745" y="1301950"/>
                  </a:lnTo>
                  <a:lnTo>
                    <a:pt x="3288112" y="1258143"/>
                  </a:lnTo>
                  <a:lnTo>
                    <a:pt x="3280063" y="1214751"/>
                  </a:lnTo>
                  <a:lnTo>
                    <a:pt x="3270622" y="1171794"/>
                  </a:lnTo>
                  <a:lnTo>
                    <a:pt x="3259808" y="1129290"/>
                  </a:lnTo>
                  <a:lnTo>
                    <a:pt x="3247645" y="1087261"/>
                  </a:lnTo>
                  <a:lnTo>
                    <a:pt x="3234153" y="1045724"/>
                  </a:lnTo>
                  <a:lnTo>
                    <a:pt x="3219354" y="1004699"/>
                  </a:lnTo>
                  <a:lnTo>
                    <a:pt x="3203270" y="964206"/>
                  </a:lnTo>
                  <a:lnTo>
                    <a:pt x="3185922" y="924264"/>
                  </a:lnTo>
                  <a:lnTo>
                    <a:pt x="3167333" y="884892"/>
                  </a:lnTo>
                  <a:lnTo>
                    <a:pt x="3147523" y="846110"/>
                  </a:lnTo>
                  <a:lnTo>
                    <a:pt x="3126514" y="807937"/>
                  </a:lnTo>
                  <a:lnTo>
                    <a:pt x="3104328" y="770392"/>
                  </a:lnTo>
                  <a:lnTo>
                    <a:pt x="3080987" y="733495"/>
                  </a:lnTo>
                  <a:lnTo>
                    <a:pt x="3056511" y="697265"/>
                  </a:lnTo>
                  <a:lnTo>
                    <a:pt x="3030923" y="661722"/>
                  </a:lnTo>
                  <a:lnTo>
                    <a:pt x="3004245" y="626885"/>
                  </a:lnTo>
                  <a:lnTo>
                    <a:pt x="2976497" y="592772"/>
                  </a:lnTo>
                  <a:lnTo>
                    <a:pt x="2947702" y="559405"/>
                  </a:lnTo>
                  <a:lnTo>
                    <a:pt x="2917881" y="526801"/>
                  </a:lnTo>
                  <a:lnTo>
                    <a:pt x="2887056" y="494981"/>
                  </a:lnTo>
                  <a:lnTo>
                    <a:pt x="2855248" y="463963"/>
                  </a:lnTo>
                  <a:lnTo>
                    <a:pt x="2822479" y="433768"/>
                  </a:lnTo>
                  <a:lnTo>
                    <a:pt x="2788771" y="404414"/>
                  </a:lnTo>
                  <a:lnTo>
                    <a:pt x="2754145" y="375921"/>
                  </a:lnTo>
                  <a:lnTo>
                    <a:pt x="2718622" y="348308"/>
                  </a:lnTo>
                  <a:lnTo>
                    <a:pt x="2682225" y="321594"/>
                  </a:lnTo>
                  <a:lnTo>
                    <a:pt x="2644975" y="295800"/>
                  </a:lnTo>
                  <a:lnTo>
                    <a:pt x="2606894" y="270943"/>
                  </a:lnTo>
                  <a:lnTo>
                    <a:pt x="2568003" y="247045"/>
                  </a:lnTo>
                  <a:lnTo>
                    <a:pt x="2528324" y="224123"/>
                  </a:lnTo>
                  <a:lnTo>
                    <a:pt x="2487878" y="202198"/>
                  </a:lnTo>
                  <a:lnTo>
                    <a:pt x="2446687" y="181288"/>
                  </a:lnTo>
                  <a:lnTo>
                    <a:pt x="2404773" y="161414"/>
                  </a:lnTo>
                  <a:lnTo>
                    <a:pt x="2362157" y="142594"/>
                  </a:lnTo>
                  <a:lnTo>
                    <a:pt x="2318861" y="124847"/>
                  </a:lnTo>
                  <a:lnTo>
                    <a:pt x="2274907" y="108194"/>
                  </a:lnTo>
                  <a:lnTo>
                    <a:pt x="2230316" y="92654"/>
                  </a:lnTo>
                  <a:lnTo>
                    <a:pt x="2185109" y="78246"/>
                  </a:lnTo>
                  <a:lnTo>
                    <a:pt x="2139309" y="64989"/>
                  </a:lnTo>
                  <a:lnTo>
                    <a:pt x="2092937" y="52902"/>
                  </a:lnTo>
                  <a:lnTo>
                    <a:pt x="2046015" y="42006"/>
                  </a:lnTo>
                  <a:lnTo>
                    <a:pt x="1998563" y="32319"/>
                  </a:lnTo>
                  <a:lnTo>
                    <a:pt x="1950605" y="23860"/>
                  </a:lnTo>
                  <a:lnTo>
                    <a:pt x="1902161" y="16650"/>
                  </a:lnTo>
                  <a:lnTo>
                    <a:pt x="1853252" y="10708"/>
                  </a:lnTo>
                  <a:lnTo>
                    <a:pt x="1803902" y="6052"/>
                  </a:lnTo>
                  <a:lnTo>
                    <a:pt x="1754131" y="2702"/>
                  </a:lnTo>
                  <a:lnTo>
                    <a:pt x="1703960" y="678"/>
                  </a:lnTo>
                  <a:lnTo>
                    <a:pt x="1653413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0685" y="81914"/>
              <a:ext cx="3307079" cy="2962275"/>
            </a:xfrm>
            <a:custGeom>
              <a:avLst/>
              <a:gdLst/>
              <a:ahLst/>
              <a:cxnLst/>
              <a:rect l="l" t="t" r="r" b="b"/>
              <a:pathLst>
                <a:path w="3307079" h="2962275">
                  <a:moveTo>
                    <a:pt x="0" y="1480946"/>
                  </a:moveTo>
                  <a:lnTo>
                    <a:pt x="757" y="1435671"/>
                  </a:lnTo>
                  <a:lnTo>
                    <a:pt x="3017" y="1390734"/>
                  </a:lnTo>
                  <a:lnTo>
                    <a:pt x="6756" y="1346154"/>
                  </a:lnTo>
                  <a:lnTo>
                    <a:pt x="11953" y="1301950"/>
                  </a:lnTo>
                  <a:lnTo>
                    <a:pt x="18586" y="1258143"/>
                  </a:lnTo>
                  <a:lnTo>
                    <a:pt x="26635" y="1214751"/>
                  </a:lnTo>
                  <a:lnTo>
                    <a:pt x="36077" y="1171794"/>
                  </a:lnTo>
                  <a:lnTo>
                    <a:pt x="46890" y="1129290"/>
                  </a:lnTo>
                  <a:lnTo>
                    <a:pt x="59054" y="1087261"/>
                  </a:lnTo>
                  <a:lnTo>
                    <a:pt x="72546" y="1045724"/>
                  </a:lnTo>
                  <a:lnTo>
                    <a:pt x="87345" y="1004699"/>
                  </a:lnTo>
                  <a:lnTo>
                    <a:pt x="103429" y="964206"/>
                  </a:lnTo>
                  <a:lnTo>
                    <a:pt x="120777" y="924264"/>
                  </a:lnTo>
                  <a:lnTo>
                    <a:pt x="139367" y="884892"/>
                  </a:lnTo>
                  <a:lnTo>
                    <a:pt x="159178" y="846110"/>
                  </a:lnTo>
                  <a:lnTo>
                    <a:pt x="180187" y="807937"/>
                  </a:lnTo>
                  <a:lnTo>
                    <a:pt x="202374" y="770392"/>
                  </a:lnTo>
                  <a:lnTo>
                    <a:pt x="225716" y="733495"/>
                  </a:lnTo>
                  <a:lnTo>
                    <a:pt x="250192" y="697265"/>
                  </a:lnTo>
                  <a:lnTo>
                    <a:pt x="275781" y="661722"/>
                  </a:lnTo>
                  <a:lnTo>
                    <a:pt x="302461" y="626885"/>
                  </a:lnTo>
                  <a:lnTo>
                    <a:pt x="330209" y="592772"/>
                  </a:lnTo>
                  <a:lnTo>
                    <a:pt x="359006" y="559405"/>
                  </a:lnTo>
                  <a:lnTo>
                    <a:pt x="388828" y="526801"/>
                  </a:lnTo>
                  <a:lnTo>
                    <a:pt x="419655" y="494981"/>
                  </a:lnTo>
                  <a:lnTo>
                    <a:pt x="451464" y="463963"/>
                  </a:lnTo>
                  <a:lnTo>
                    <a:pt x="484235" y="433768"/>
                  </a:lnTo>
                  <a:lnTo>
                    <a:pt x="517945" y="404414"/>
                  </a:lnTo>
                  <a:lnTo>
                    <a:pt x="552573" y="375921"/>
                  </a:lnTo>
                  <a:lnTo>
                    <a:pt x="588097" y="348308"/>
                  </a:lnTo>
                  <a:lnTo>
                    <a:pt x="624497" y="321594"/>
                  </a:lnTo>
                  <a:lnTo>
                    <a:pt x="661749" y="295800"/>
                  </a:lnTo>
                  <a:lnTo>
                    <a:pt x="699833" y="270943"/>
                  </a:lnTo>
                  <a:lnTo>
                    <a:pt x="738727" y="247045"/>
                  </a:lnTo>
                  <a:lnTo>
                    <a:pt x="778409" y="224123"/>
                  </a:lnTo>
                  <a:lnTo>
                    <a:pt x="818858" y="202198"/>
                  </a:lnTo>
                  <a:lnTo>
                    <a:pt x="860052" y="181288"/>
                  </a:lnTo>
                  <a:lnTo>
                    <a:pt x="901969" y="161414"/>
                  </a:lnTo>
                  <a:lnTo>
                    <a:pt x="944589" y="142594"/>
                  </a:lnTo>
                  <a:lnTo>
                    <a:pt x="987888" y="124847"/>
                  </a:lnTo>
                  <a:lnTo>
                    <a:pt x="1031847" y="108194"/>
                  </a:lnTo>
                  <a:lnTo>
                    <a:pt x="1076442" y="92654"/>
                  </a:lnTo>
                  <a:lnTo>
                    <a:pt x="1121653" y="78246"/>
                  </a:lnTo>
                  <a:lnTo>
                    <a:pt x="1167457" y="64989"/>
                  </a:lnTo>
                  <a:lnTo>
                    <a:pt x="1213834" y="52902"/>
                  </a:lnTo>
                  <a:lnTo>
                    <a:pt x="1260762" y="42006"/>
                  </a:lnTo>
                  <a:lnTo>
                    <a:pt x="1308218" y="32319"/>
                  </a:lnTo>
                  <a:lnTo>
                    <a:pt x="1356183" y="23860"/>
                  </a:lnTo>
                  <a:lnTo>
                    <a:pt x="1404632" y="16650"/>
                  </a:lnTo>
                  <a:lnTo>
                    <a:pt x="1453546" y="10708"/>
                  </a:lnTo>
                  <a:lnTo>
                    <a:pt x="1502903" y="6052"/>
                  </a:lnTo>
                  <a:lnTo>
                    <a:pt x="1552681" y="2702"/>
                  </a:lnTo>
                  <a:lnTo>
                    <a:pt x="1602858" y="678"/>
                  </a:lnTo>
                  <a:lnTo>
                    <a:pt x="1653413" y="0"/>
                  </a:lnTo>
                  <a:lnTo>
                    <a:pt x="1703960" y="678"/>
                  </a:lnTo>
                  <a:lnTo>
                    <a:pt x="1754131" y="2702"/>
                  </a:lnTo>
                  <a:lnTo>
                    <a:pt x="1803902" y="6052"/>
                  </a:lnTo>
                  <a:lnTo>
                    <a:pt x="1853252" y="10708"/>
                  </a:lnTo>
                  <a:lnTo>
                    <a:pt x="1902161" y="16650"/>
                  </a:lnTo>
                  <a:lnTo>
                    <a:pt x="1950605" y="23860"/>
                  </a:lnTo>
                  <a:lnTo>
                    <a:pt x="1998563" y="32319"/>
                  </a:lnTo>
                  <a:lnTo>
                    <a:pt x="2046015" y="42006"/>
                  </a:lnTo>
                  <a:lnTo>
                    <a:pt x="2092937" y="52902"/>
                  </a:lnTo>
                  <a:lnTo>
                    <a:pt x="2139309" y="64989"/>
                  </a:lnTo>
                  <a:lnTo>
                    <a:pt x="2185109" y="78246"/>
                  </a:lnTo>
                  <a:lnTo>
                    <a:pt x="2230316" y="92654"/>
                  </a:lnTo>
                  <a:lnTo>
                    <a:pt x="2274907" y="108194"/>
                  </a:lnTo>
                  <a:lnTo>
                    <a:pt x="2318861" y="124847"/>
                  </a:lnTo>
                  <a:lnTo>
                    <a:pt x="2362157" y="142594"/>
                  </a:lnTo>
                  <a:lnTo>
                    <a:pt x="2404773" y="161414"/>
                  </a:lnTo>
                  <a:lnTo>
                    <a:pt x="2446687" y="181288"/>
                  </a:lnTo>
                  <a:lnTo>
                    <a:pt x="2487878" y="202198"/>
                  </a:lnTo>
                  <a:lnTo>
                    <a:pt x="2528324" y="224123"/>
                  </a:lnTo>
                  <a:lnTo>
                    <a:pt x="2568003" y="247045"/>
                  </a:lnTo>
                  <a:lnTo>
                    <a:pt x="2606894" y="270943"/>
                  </a:lnTo>
                  <a:lnTo>
                    <a:pt x="2644975" y="295800"/>
                  </a:lnTo>
                  <a:lnTo>
                    <a:pt x="2682225" y="321594"/>
                  </a:lnTo>
                  <a:lnTo>
                    <a:pt x="2718622" y="348308"/>
                  </a:lnTo>
                  <a:lnTo>
                    <a:pt x="2754145" y="375921"/>
                  </a:lnTo>
                  <a:lnTo>
                    <a:pt x="2788771" y="404414"/>
                  </a:lnTo>
                  <a:lnTo>
                    <a:pt x="2822479" y="433768"/>
                  </a:lnTo>
                  <a:lnTo>
                    <a:pt x="2855248" y="463963"/>
                  </a:lnTo>
                  <a:lnTo>
                    <a:pt x="2887056" y="494981"/>
                  </a:lnTo>
                  <a:lnTo>
                    <a:pt x="2917881" y="526801"/>
                  </a:lnTo>
                  <a:lnTo>
                    <a:pt x="2947702" y="559405"/>
                  </a:lnTo>
                  <a:lnTo>
                    <a:pt x="2976497" y="592772"/>
                  </a:lnTo>
                  <a:lnTo>
                    <a:pt x="3004245" y="626885"/>
                  </a:lnTo>
                  <a:lnTo>
                    <a:pt x="3030923" y="661722"/>
                  </a:lnTo>
                  <a:lnTo>
                    <a:pt x="3056511" y="697265"/>
                  </a:lnTo>
                  <a:lnTo>
                    <a:pt x="3080987" y="733495"/>
                  </a:lnTo>
                  <a:lnTo>
                    <a:pt x="3104328" y="770392"/>
                  </a:lnTo>
                  <a:lnTo>
                    <a:pt x="3126514" y="807937"/>
                  </a:lnTo>
                  <a:lnTo>
                    <a:pt x="3147523" y="846110"/>
                  </a:lnTo>
                  <a:lnTo>
                    <a:pt x="3167333" y="884892"/>
                  </a:lnTo>
                  <a:lnTo>
                    <a:pt x="3185922" y="924264"/>
                  </a:lnTo>
                  <a:lnTo>
                    <a:pt x="3203270" y="964206"/>
                  </a:lnTo>
                  <a:lnTo>
                    <a:pt x="3219354" y="1004699"/>
                  </a:lnTo>
                  <a:lnTo>
                    <a:pt x="3234153" y="1045724"/>
                  </a:lnTo>
                  <a:lnTo>
                    <a:pt x="3247645" y="1087261"/>
                  </a:lnTo>
                  <a:lnTo>
                    <a:pt x="3259808" y="1129290"/>
                  </a:lnTo>
                  <a:lnTo>
                    <a:pt x="3270622" y="1171794"/>
                  </a:lnTo>
                  <a:lnTo>
                    <a:pt x="3280063" y="1214751"/>
                  </a:lnTo>
                  <a:lnTo>
                    <a:pt x="3288112" y="1258143"/>
                  </a:lnTo>
                  <a:lnTo>
                    <a:pt x="3294745" y="1301950"/>
                  </a:lnTo>
                  <a:lnTo>
                    <a:pt x="3299942" y="1346154"/>
                  </a:lnTo>
                  <a:lnTo>
                    <a:pt x="3303681" y="1390734"/>
                  </a:lnTo>
                  <a:lnTo>
                    <a:pt x="3305941" y="1435671"/>
                  </a:lnTo>
                  <a:lnTo>
                    <a:pt x="3306699" y="1480946"/>
                  </a:lnTo>
                  <a:lnTo>
                    <a:pt x="3305941" y="1526215"/>
                  </a:lnTo>
                  <a:lnTo>
                    <a:pt x="3303681" y="1571146"/>
                  </a:lnTo>
                  <a:lnTo>
                    <a:pt x="3299942" y="1615719"/>
                  </a:lnTo>
                  <a:lnTo>
                    <a:pt x="3294745" y="1659916"/>
                  </a:lnTo>
                  <a:lnTo>
                    <a:pt x="3288112" y="1703718"/>
                  </a:lnTo>
                  <a:lnTo>
                    <a:pt x="3280063" y="1747104"/>
                  </a:lnTo>
                  <a:lnTo>
                    <a:pt x="3270622" y="1790056"/>
                  </a:lnTo>
                  <a:lnTo>
                    <a:pt x="3259808" y="1832554"/>
                  </a:lnTo>
                  <a:lnTo>
                    <a:pt x="3247645" y="1874579"/>
                  </a:lnTo>
                  <a:lnTo>
                    <a:pt x="3234153" y="1916111"/>
                  </a:lnTo>
                  <a:lnTo>
                    <a:pt x="3219354" y="1957131"/>
                  </a:lnTo>
                  <a:lnTo>
                    <a:pt x="3203270" y="1997620"/>
                  </a:lnTo>
                  <a:lnTo>
                    <a:pt x="3185922" y="2037558"/>
                  </a:lnTo>
                  <a:lnTo>
                    <a:pt x="3167333" y="2076926"/>
                  </a:lnTo>
                  <a:lnTo>
                    <a:pt x="3147523" y="2115704"/>
                  </a:lnTo>
                  <a:lnTo>
                    <a:pt x="3126514" y="2153874"/>
                  </a:lnTo>
                  <a:lnTo>
                    <a:pt x="3104328" y="2191415"/>
                  </a:lnTo>
                  <a:lnTo>
                    <a:pt x="3080987" y="2228309"/>
                  </a:lnTo>
                  <a:lnTo>
                    <a:pt x="3056511" y="2264535"/>
                  </a:lnTo>
                  <a:lnTo>
                    <a:pt x="3030923" y="2300076"/>
                  </a:lnTo>
                  <a:lnTo>
                    <a:pt x="3004245" y="2334910"/>
                  </a:lnTo>
                  <a:lnTo>
                    <a:pt x="2976497" y="2369020"/>
                  </a:lnTo>
                  <a:lnTo>
                    <a:pt x="2947702" y="2402385"/>
                  </a:lnTo>
                  <a:lnTo>
                    <a:pt x="2917881" y="2434987"/>
                  </a:lnTo>
                  <a:lnTo>
                    <a:pt x="2887056" y="2466805"/>
                  </a:lnTo>
                  <a:lnTo>
                    <a:pt x="2855248" y="2497820"/>
                  </a:lnTo>
                  <a:lnTo>
                    <a:pt x="2822479" y="2528014"/>
                  </a:lnTo>
                  <a:lnTo>
                    <a:pt x="2788771" y="2557366"/>
                  </a:lnTo>
                  <a:lnTo>
                    <a:pt x="2754145" y="2585858"/>
                  </a:lnTo>
                  <a:lnTo>
                    <a:pt x="2718622" y="2613469"/>
                  </a:lnTo>
                  <a:lnTo>
                    <a:pt x="2682225" y="2640182"/>
                  </a:lnTo>
                  <a:lnTo>
                    <a:pt x="2644975" y="2665975"/>
                  </a:lnTo>
                  <a:lnTo>
                    <a:pt x="2606894" y="2690830"/>
                  </a:lnTo>
                  <a:lnTo>
                    <a:pt x="2568003" y="2714728"/>
                  </a:lnTo>
                  <a:lnTo>
                    <a:pt x="2528324" y="2737649"/>
                  </a:lnTo>
                  <a:lnTo>
                    <a:pt x="2487878" y="2759573"/>
                  </a:lnTo>
                  <a:lnTo>
                    <a:pt x="2446687" y="2780482"/>
                  </a:lnTo>
                  <a:lnTo>
                    <a:pt x="2404773" y="2800356"/>
                  </a:lnTo>
                  <a:lnTo>
                    <a:pt x="2362157" y="2819175"/>
                  </a:lnTo>
                  <a:lnTo>
                    <a:pt x="2318861" y="2836921"/>
                  </a:lnTo>
                  <a:lnTo>
                    <a:pt x="2274907" y="2853573"/>
                  </a:lnTo>
                  <a:lnTo>
                    <a:pt x="2230316" y="2869113"/>
                  </a:lnTo>
                  <a:lnTo>
                    <a:pt x="2185109" y="2883521"/>
                  </a:lnTo>
                  <a:lnTo>
                    <a:pt x="2139309" y="2896778"/>
                  </a:lnTo>
                  <a:lnTo>
                    <a:pt x="2092937" y="2908865"/>
                  </a:lnTo>
                  <a:lnTo>
                    <a:pt x="2046015" y="2919761"/>
                  </a:lnTo>
                  <a:lnTo>
                    <a:pt x="1998563" y="2929448"/>
                  </a:lnTo>
                  <a:lnTo>
                    <a:pt x="1950605" y="2937906"/>
                  </a:lnTo>
                  <a:lnTo>
                    <a:pt x="1902161" y="2945116"/>
                  </a:lnTo>
                  <a:lnTo>
                    <a:pt x="1853252" y="2951058"/>
                  </a:lnTo>
                  <a:lnTo>
                    <a:pt x="1803902" y="2955714"/>
                  </a:lnTo>
                  <a:lnTo>
                    <a:pt x="1754131" y="2959064"/>
                  </a:lnTo>
                  <a:lnTo>
                    <a:pt x="1703960" y="2961088"/>
                  </a:lnTo>
                  <a:lnTo>
                    <a:pt x="1653413" y="2961766"/>
                  </a:lnTo>
                  <a:lnTo>
                    <a:pt x="1602858" y="2961088"/>
                  </a:lnTo>
                  <a:lnTo>
                    <a:pt x="1552681" y="2959064"/>
                  </a:lnTo>
                  <a:lnTo>
                    <a:pt x="1502903" y="2955714"/>
                  </a:lnTo>
                  <a:lnTo>
                    <a:pt x="1453546" y="2951058"/>
                  </a:lnTo>
                  <a:lnTo>
                    <a:pt x="1404632" y="2945116"/>
                  </a:lnTo>
                  <a:lnTo>
                    <a:pt x="1356183" y="2937906"/>
                  </a:lnTo>
                  <a:lnTo>
                    <a:pt x="1308218" y="2929448"/>
                  </a:lnTo>
                  <a:lnTo>
                    <a:pt x="1260762" y="2919761"/>
                  </a:lnTo>
                  <a:lnTo>
                    <a:pt x="1213834" y="2908865"/>
                  </a:lnTo>
                  <a:lnTo>
                    <a:pt x="1167457" y="2896778"/>
                  </a:lnTo>
                  <a:lnTo>
                    <a:pt x="1121653" y="2883521"/>
                  </a:lnTo>
                  <a:lnTo>
                    <a:pt x="1076442" y="2869113"/>
                  </a:lnTo>
                  <a:lnTo>
                    <a:pt x="1031847" y="2853573"/>
                  </a:lnTo>
                  <a:lnTo>
                    <a:pt x="987888" y="2836921"/>
                  </a:lnTo>
                  <a:lnTo>
                    <a:pt x="944589" y="2819175"/>
                  </a:lnTo>
                  <a:lnTo>
                    <a:pt x="901969" y="2800356"/>
                  </a:lnTo>
                  <a:lnTo>
                    <a:pt x="860052" y="2780482"/>
                  </a:lnTo>
                  <a:lnTo>
                    <a:pt x="818858" y="2759573"/>
                  </a:lnTo>
                  <a:lnTo>
                    <a:pt x="778409" y="2737649"/>
                  </a:lnTo>
                  <a:lnTo>
                    <a:pt x="738727" y="2714728"/>
                  </a:lnTo>
                  <a:lnTo>
                    <a:pt x="699833" y="2690830"/>
                  </a:lnTo>
                  <a:lnTo>
                    <a:pt x="661749" y="2665975"/>
                  </a:lnTo>
                  <a:lnTo>
                    <a:pt x="624497" y="2640182"/>
                  </a:lnTo>
                  <a:lnTo>
                    <a:pt x="588097" y="2613469"/>
                  </a:lnTo>
                  <a:lnTo>
                    <a:pt x="552573" y="2585858"/>
                  </a:lnTo>
                  <a:lnTo>
                    <a:pt x="517945" y="2557366"/>
                  </a:lnTo>
                  <a:lnTo>
                    <a:pt x="484235" y="2528014"/>
                  </a:lnTo>
                  <a:lnTo>
                    <a:pt x="451464" y="2497820"/>
                  </a:lnTo>
                  <a:lnTo>
                    <a:pt x="419655" y="2466805"/>
                  </a:lnTo>
                  <a:lnTo>
                    <a:pt x="388828" y="2434987"/>
                  </a:lnTo>
                  <a:lnTo>
                    <a:pt x="359006" y="2402385"/>
                  </a:lnTo>
                  <a:lnTo>
                    <a:pt x="330209" y="2369020"/>
                  </a:lnTo>
                  <a:lnTo>
                    <a:pt x="302461" y="2334910"/>
                  </a:lnTo>
                  <a:lnTo>
                    <a:pt x="275781" y="2300076"/>
                  </a:lnTo>
                  <a:lnTo>
                    <a:pt x="250192" y="2264535"/>
                  </a:lnTo>
                  <a:lnTo>
                    <a:pt x="225716" y="2228309"/>
                  </a:lnTo>
                  <a:lnTo>
                    <a:pt x="202374" y="2191415"/>
                  </a:lnTo>
                  <a:lnTo>
                    <a:pt x="180187" y="2153874"/>
                  </a:lnTo>
                  <a:lnTo>
                    <a:pt x="159178" y="2115704"/>
                  </a:lnTo>
                  <a:lnTo>
                    <a:pt x="139367" y="2076926"/>
                  </a:lnTo>
                  <a:lnTo>
                    <a:pt x="120777" y="2037558"/>
                  </a:lnTo>
                  <a:lnTo>
                    <a:pt x="103429" y="1997620"/>
                  </a:lnTo>
                  <a:lnTo>
                    <a:pt x="87345" y="1957131"/>
                  </a:lnTo>
                  <a:lnTo>
                    <a:pt x="72546" y="1916111"/>
                  </a:lnTo>
                  <a:lnTo>
                    <a:pt x="59054" y="1874579"/>
                  </a:lnTo>
                  <a:lnTo>
                    <a:pt x="46890" y="1832554"/>
                  </a:lnTo>
                  <a:lnTo>
                    <a:pt x="36077" y="1790056"/>
                  </a:lnTo>
                  <a:lnTo>
                    <a:pt x="26635" y="1747104"/>
                  </a:lnTo>
                  <a:lnTo>
                    <a:pt x="18586" y="1703718"/>
                  </a:lnTo>
                  <a:lnTo>
                    <a:pt x="11953" y="1659916"/>
                  </a:lnTo>
                  <a:lnTo>
                    <a:pt x="6756" y="1615719"/>
                  </a:lnTo>
                  <a:lnTo>
                    <a:pt x="3017" y="1571146"/>
                  </a:lnTo>
                  <a:lnTo>
                    <a:pt x="757" y="1526215"/>
                  </a:lnTo>
                  <a:lnTo>
                    <a:pt x="0" y="1480946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37942" y="414909"/>
            <a:ext cx="1874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MÓDULO</a:t>
            </a:r>
            <a:r>
              <a:rPr spc="-95" dirty="0"/>
              <a:t> </a:t>
            </a:r>
            <a:r>
              <a:rPr spc="-22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0426" y="843152"/>
            <a:ext cx="184721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OBSERVACIÓN</a:t>
            </a:r>
            <a:endParaRPr sz="20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DOCENTE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3286" y="1757933"/>
            <a:ext cx="180149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(Video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conferencias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s)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6" y="42773"/>
            <a:ext cx="1377315" cy="107901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365745" y="85394"/>
            <a:ext cx="5668645" cy="3220720"/>
            <a:chOff x="6365745" y="85394"/>
            <a:chExt cx="5668645" cy="32207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5835" y="85394"/>
              <a:ext cx="2678176" cy="6740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5745" y="1453895"/>
              <a:ext cx="3514347" cy="18516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315201" y="1699386"/>
            <a:ext cx="4081397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latin typeface="Tahoma"/>
                <a:cs typeface="Tahoma"/>
              </a:rPr>
              <a:t>REGISTR</a:t>
            </a:r>
            <a:r>
              <a:rPr sz="1800" b="1" spc="-195" dirty="0">
                <a:latin typeface="Tahoma"/>
                <a:cs typeface="Tahoma"/>
              </a:rPr>
              <a:t>O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D</a:t>
            </a:r>
            <a:r>
              <a:rPr sz="1800" b="1" spc="-125" dirty="0">
                <a:latin typeface="Tahoma"/>
                <a:cs typeface="Tahoma"/>
              </a:rPr>
              <a:t>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OBSERVACIONES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85" dirty="0">
                <a:latin typeface="Tahoma"/>
                <a:cs typeface="Tahoma"/>
              </a:rPr>
              <a:t>Enviar </a:t>
            </a:r>
            <a:r>
              <a:rPr sz="1800" b="1" spc="-5" dirty="0">
                <a:latin typeface="Tahoma"/>
                <a:cs typeface="Tahoma"/>
              </a:rPr>
              <a:t>al </a:t>
            </a:r>
            <a:r>
              <a:rPr sz="1800" b="1" spc="-45" dirty="0">
                <a:latin typeface="Tahoma"/>
                <a:cs typeface="Tahoma"/>
              </a:rPr>
              <a:t>asesor </a:t>
            </a:r>
            <a:r>
              <a:rPr sz="1800" b="1" spc="10" dirty="0">
                <a:latin typeface="Tahoma"/>
                <a:cs typeface="Tahoma"/>
              </a:rPr>
              <a:t>para </a:t>
            </a:r>
            <a:r>
              <a:rPr sz="1800" b="1" spc="-55" dirty="0">
                <a:latin typeface="Tahoma"/>
                <a:cs typeface="Tahoma"/>
              </a:rPr>
              <a:t>gestionar </a:t>
            </a:r>
            <a:r>
              <a:rPr sz="1800" b="1" spc="-70" dirty="0">
                <a:latin typeface="Tahoma"/>
                <a:cs typeface="Tahoma"/>
              </a:rPr>
              <a:t>los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60" dirty="0" err="1">
                <a:latin typeface="Tahoma"/>
                <a:cs typeface="Tahoma"/>
              </a:rPr>
              <a:t>permisos</a:t>
            </a:r>
            <a:r>
              <a:rPr lang="es-ES" sz="1800" b="1" spc="-60" dirty="0">
                <a:latin typeface="Tahoma"/>
                <a:cs typeface="Tahoma"/>
              </a:rPr>
              <a:t> con 15 días de antelación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15178" y="797179"/>
            <a:ext cx="4708525" cy="930275"/>
            <a:chOff x="5115178" y="797179"/>
            <a:chExt cx="4708525" cy="930275"/>
          </a:xfrm>
        </p:grpSpPr>
        <p:sp>
          <p:nvSpPr>
            <p:cNvPr id="14" name="object 14"/>
            <p:cNvSpPr/>
            <p:nvPr/>
          </p:nvSpPr>
          <p:spPr>
            <a:xfrm>
              <a:off x="5124703" y="806704"/>
              <a:ext cx="4689475" cy="911225"/>
            </a:xfrm>
            <a:custGeom>
              <a:avLst/>
              <a:gdLst/>
              <a:ahLst/>
              <a:cxnLst/>
              <a:rect l="l" t="t" r="r" b="b"/>
              <a:pathLst>
                <a:path w="4689475" h="911225">
                  <a:moveTo>
                    <a:pt x="4537202" y="0"/>
                  </a:moveTo>
                  <a:lnTo>
                    <a:pt x="151892" y="0"/>
                  </a:lnTo>
                  <a:lnTo>
                    <a:pt x="103908" y="7736"/>
                  </a:lnTo>
                  <a:lnTo>
                    <a:pt x="62215" y="29281"/>
                  </a:lnTo>
                  <a:lnTo>
                    <a:pt x="29325" y="62133"/>
                  </a:lnTo>
                  <a:lnTo>
                    <a:pt x="7750" y="103794"/>
                  </a:lnTo>
                  <a:lnTo>
                    <a:pt x="0" y="151765"/>
                  </a:lnTo>
                  <a:lnTo>
                    <a:pt x="0" y="758951"/>
                  </a:lnTo>
                  <a:lnTo>
                    <a:pt x="7750" y="806922"/>
                  </a:lnTo>
                  <a:lnTo>
                    <a:pt x="29325" y="848583"/>
                  </a:lnTo>
                  <a:lnTo>
                    <a:pt x="62215" y="881435"/>
                  </a:lnTo>
                  <a:lnTo>
                    <a:pt x="103908" y="902980"/>
                  </a:lnTo>
                  <a:lnTo>
                    <a:pt x="151892" y="910717"/>
                  </a:lnTo>
                  <a:lnTo>
                    <a:pt x="4537202" y="910717"/>
                  </a:lnTo>
                  <a:lnTo>
                    <a:pt x="4585172" y="902980"/>
                  </a:lnTo>
                  <a:lnTo>
                    <a:pt x="4626833" y="881435"/>
                  </a:lnTo>
                  <a:lnTo>
                    <a:pt x="4659685" y="848583"/>
                  </a:lnTo>
                  <a:lnTo>
                    <a:pt x="4681230" y="806922"/>
                  </a:lnTo>
                  <a:lnTo>
                    <a:pt x="4688967" y="758951"/>
                  </a:lnTo>
                  <a:lnTo>
                    <a:pt x="4688967" y="151765"/>
                  </a:lnTo>
                  <a:lnTo>
                    <a:pt x="4681230" y="103794"/>
                  </a:lnTo>
                  <a:lnTo>
                    <a:pt x="4659685" y="62133"/>
                  </a:lnTo>
                  <a:lnTo>
                    <a:pt x="4626833" y="29281"/>
                  </a:lnTo>
                  <a:lnTo>
                    <a:pt x="4585172" y="7736"/>
                  </a:lnTo>
                  <a:lnTo>
                    <a:pt x="4537202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4703" y="806704"/>
              <a:ext cx="4689475" cy="911225"/>
            </a:xfrm>
            <a:custGeom>
              <a:avLst/>
              <a:gdLst/>
              <a:ahLst/>
              <a:cxnLst/>
              <a:rect l="l" t="t" r="r" b="b"/>
              <a:pathLst>
                <a:path w="4689475" h="911225">
                  <a:moveTo>
                    <a:pt x="0" y="151765"/>
                  </a:moveTo>
                  <a:lnTo>
                    <a:pt x="7750" y="103794"/>
                  </a:lnTo>
                  <a:lnTo>
                    <a:pt x="29325" y="62133"/>
                  </a:lnTo>
                  <a:lnTo>
                    <a:pt x="62215" y="29281"/>
                  </a:lnTo>
                  <a:lnTo>
                    <a:pt x="103908" y="7736"/>
                  </a:lnTo>
                  <a:lnTo>
                    <a:pt x="151892" y="0"/>
                  </a:lnTo>
                  <a:lnTo>
                    <a:pt x="4537202" y="0"/>
                  </a:lnTo>
                  <a:lnTo>
                    <a:pt x="4585172" y="7736"/>
                  </a:lnTo>
                  <a:lnTo>
                    <a:pt x="4626833" y="29281"/>
                  </a:lnTo>
                  <a:lnTo>
                    <a:pt x="4659685" y="62133"/>
                  </a:lnTo>
                  <a:lnTo>
                    <a:pt x="4681230" y="103794"/>
                  </a:lnTo>
                  <a:lnTo>
                    <a:pt x="4688967" y="151765"/>
                  </a:lnTo>
                  <a:lnTo>
                    <a:pt x="4688967" y="758951"/>
                  </a:lnTo>
                  <a:lnTo>
                    <a:pt x="4681230" y="806922"/>
                  </a:lnTo>
                  <a:lnTo>
                    <a:pt x="4659685" y="848583"/>
                  </a:lnTo>
                  <a:lnTo>
                    <a:pt x="4626833" y="881435"/>
                  </a:lnTo>
                  <a:lnTo>
                    <a:pt x="4585172" y="902980"/>
                  </a:lnTo>
                  <a:lnTo>
                    <a:pt x="4537202" y="910717"/>
                  </a:lnTo>
                  <a:lnTo>
                    <a:pt x="151892" y="910717"/>
                  </a:lnTo>
                  <a:lnTo>
                    <a:pt x="103908" y="902980"/>
                  </a:lnTo>
                  <a:lnTo>
                    <a:pt x="62215" y="881435"/>
                  </a:lnTo>
                  <a:lnTo>
                    <a:pt x="29325" y="848583"/>
                  </a:lnTo>
                  <a:lnTo>
                    <a:pt x="7750" y="806922"/>
                  </a:lnTo>
                  <a:lnTo>
                    <a:pt x="0" y="758951"/>
                  </a:lnTo>
                  <a:lnTo>
                    <a:pt x="0" y="151765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49036" y="938606"/>
            <a:ext cx="44418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OBSERVA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OR/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OB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ONES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MENTOR: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OBS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2313" y="3093723"/>
            <a:ext cx="5534660" cy="1821180"/>
            <a:chOff x="242313" y="3093723"/>
            <a:chExt cx="5534660" cy="182118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3" y="3093723"/>
              <a:ext cx="2737109" cy="18211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97913" y="3545966"/>
              <a:ext cx="4169410" cy="518159"/>
            </a:xfrm>
            <a:custGeom>
              <a:avLst/>
              <a:gdLst/>
              <a:ahLst/>
              <a:cxnLst/>
              <a:rect l="l" t="t" r="r" b="b"/>
              <a:pathLst>
                <a:path w="4169410" h="518160">
                  <a:moveTo>
                    <a:pt x="4083177" y="0"/>
                  </a:moveTo>
                  <a:lnTo>
                    <a:pt x="86233" y="0"/>
                  </a:lnTo>
                  <a:lnTo>
                    <a:pt x="52667" y="6776"/>
                  </a:lnTo>
                  <a:lnTo>
                    <a:pt x="25257" y="25257"/>
                  </a:lnTo>
                  <a:lnTo>
                    <a:pt x="6776" y="52667"/>
                  </a:lnTo>
                  <a:lnTo>
                    <a:pt x="0" y="86233"/>
                  </a:lnTo>
                  <a:lnTo>
                    <a:pt x="0" y="431292"/>
                  </a:lnTo>
                  <a:lnTo>
                    <a:pt x="6776" y="464931"/>
                  </a:lnTo>
                  <a:lnTo>
                    <a:pt x="25257" y="492379"/>
                  </a:lnTo>
                  <a:lnTo>
                    <a:pt x="52667" y="510873"/>
                  </a:lnTo>
                  <a:lnTo>
                    <a:pt x="86233" y="517652"/>
                  </a:lnTo>
                  <a:lnTo>
                    <a:pt x="4083177" y="517652"/>
                  </a:lnTo>
                  <a:lnTo>
                    <a:pt x="4116742" y="510873"/>
                  </a:lnTo>
                  <a:lnTo>
                    <a:pt x="4144152" y="492379"/>
                  </a:lnTo>
                  <a:lnTo>
                    <a:pt x="4162633" y="464931"/>
                  </a:lnTo>
                  <a:lnTo>
                    <a:pt x="4169410" y="431292"/>
                  </a:lnTo>
                  <a:lnTo>
                    <a:pt x="4169410" y="86233"/>
                  </a:lnTo>
                  <a:lnTo>
                    <a:pt x="4162633" y="52667"/>
                  </a:lnTo>
                  <a:lnTo>
                    <a:pt x="4144152" y="25257"/>
                  </a:lnTo>
                  <a:lnTo>
                    <a:pt x="4116742" y="6776"/>
                  </a:lnTo>
                  <a:lnTo>
                    <a:pt x="4083177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97913" y="3545966"/>
              <a:ext cx="4169410" cy="518159"/>
            </a:xfrm>
            <a:custGeom>
              <a:avLst/>
              <a:gdLst/>
              <a:ahLst/>
              <a:cxnLst/>
              <a:rect l="l" t="t" r="r" b="b"/>
              <a:pathLst>
                <a:path w="4169410" h="518160">
                  <a:moveTo>
                    <a:pt x="0" y="86233"/>
                  </a:moveTo>
                  <a:lnTo>
                    <a:pt x="6776" y="52667"/>
                  </a:lnTo>
                  <a:lnTo>
                    <a:pt x="25257" y="25257"/>
                  </a:lnTo>
                  <a:lnTo>
                    <a:pt x="52667" y="6776"/>
                  </a:lnTo>
                  <a:lnTo>
                    <a:pt x="86233" y="0"/>
                  </a:lnTo>
                  <a:lnTo>
                    <a:pt x="4083177" y="0"/>
                  </a:lnTo>
                  <a:lnTo>
                    <a:pt x="4116742" y="6776"/>
                  </a:lnTo>
                  <a:lnTo>
                    <a:pt x="4144152" y="25257"/>
                  </a:lnTo>
                  <a:lnTo>
                    <a:pt x="4162633" y="52667"/>
                  </a:lnTo>
                  <a:lnTo>
                    <a:pt x="4169410" y="86233"/>
                  </a:lnTo>
                  <a:lnTo>
                    <a:pt x="4169410" y="431292"/>
                  </a:lnTo>
                  <a:lnTo>
                    <a:pt x="4162633" y="464931"/>
                  </a:lnTo>
                  <a:lnTo>
                    <a:pt x="4144152" y="492379"/>
                  </a:lnTo>
                  <a:lnTo>
                    <a:pt x="4116742" y="510873"/>
                  </a:lnTo>
                  <a:lnTo>
                    <a:pt x="4083177" y="517652"/>
                  </a:lnTo>
                  <a:lnTo>
                    <a:pt x="86233" y="517652"/>
                  </a:lnTo>
                  <a:lnTo>
                    <a:pt x="52667" y="510873"/>
                  </a:lnTo>
                  <a:lnTo>
                    <a:pt x="25257" y="492379"/>
                  </a:lnTo>
                  <a:lnTo>
                    <a:pt x="6776" y="464931"/>
                  </a:lnTo>
                  <a:lnTo>
                    <a:pt x="0" y="431292"/>
                  </a:lnTo>
                  <a:lnTo>
                    <a:pt x="0" y="86233"/>
                  </a:lnTo>
                  <a:close/>
                </a:path>
              </a:pathLst>
            </a:custGeom>
            <a:ln w="19049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93163" y="3634485"/>
            <a:ext cx="2981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5" dirty="0">
                <a:solidFill>
                  <a:srgbClr val="FFFFFF"/>
                </a:solidFill>
                <a:latin typeface="Tahoma"/>
                <a:cs typeface="Tahoma"/>
              </a:rPr>
              <a:t>¿Cómo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Tahoma"/>
                <a:cs typeface="Tahoma"/>
              </a:rPr>
              <a:t>puedo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hacerlo?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76823" y="4200137"/>
            <a:ext cx="3898265" cy="1076325"/>
            <a:chOff x="3576823" y="4200137"/>
            <a:chExt cx="3898265" cy="107632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6823" y="4200137"/>
              <a:ext cx="1644404" cy="10454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4604" y="4304389"/>
              <a:ext cx="1770086" cy="97171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652520" y="5285358"/>
            <a:ext cx="1445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Verdana"/>
                <a:cs typeface="Verdana"/>
              </a:rPr>
              <a:t>Co</a:t>
            </a:r>
            <a:r>
              <a:rPr sz="1800" spc="70" dirty="0">
                <a:latin typeface="Verdana"/>
                <a:cs typeface="Verdana"/>
              </a:rPr>
              <a:t>n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229" dirty="0">
                <a:latin typeface="Verdana"/>
                <a:cs typeface="Verdana"/>
              </a:rPr>
              <a:t>x</a:t>
            </a:r>
            <a:r>
              <a:rPr sz="1800" spc="-90" dirty="0">
                <a:latin typeface="Verdana"/>
                <a:cs typeface="Verdana"/>
              </a:rPr>
              <a:t>i</a:t>
            </a:r>
            <a:r>
              <a:rPr sz="1800" spc="20" dirty="0">
                <a:latin typeface="Verdana"/>
                <a:cs typeface="Verdana"/>
              </a:rPr>
              <a:t>ón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en  </a:t>
            </a:r>
            <a:r>
              <a:rPr sz="1800" spc="-15" dirty="0">
                <a:latin typeface="Verdana"/>
                <a:cs typeface="Verdana"/>
              </a:rPr>
              <a:t>directo.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120" dirty="0">
                <a:latin typeface="Verdana"/>
                <a:cs typeface="Verdana"/>
              </a:rPr>
              <a:t>A</a:t>
            </a:r>
            <a:r>
              <a:rPr sz="1800" spc="-125" dirty="0">
                <a:latin typeface="Verdana"/>
                <a:cs typeface="Verdana"/>
              </a:rPr>
              <a:t>u</a:t>
            </a:r>
            <a:r>
              <a:rPr sz="1800" spc="-50" dirty="0">
                <a:latin typeface="Verdana"/>
                <a:cs typeface="Verdana"/>
              </a:rPr>
              <a:t>l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25" dirty="0">
                <a:latin typeface="Verdana"/>
                <a:cs typeface="Verdana"/>
              </a:rPr>
              <a:t>A</a:t>
            </a:r>
            <a:r>
              <a:rPr sz="1800" spc="-125" dirty="0">
                <a:latin typeface="Verdana"/>
                <a:cs typeface="Verdana"/>
              </a:rPr>
              <a:t>u</a:t>
            </a:r>
            <a:r>
              <a:rPr sz="1800" spc="-50" dirty="0">
                <a:latin typeface="Verdana"/>
                <a:cs typeface="Verdana"/>
              </a:rPr>
              <a:t>l</a:t>
            </a:r>
            <a:r>
              <a:rPr sz="1800" spc="145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5134" y="5285358"/>
            <a:ext cx="1612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Verdana"/>
                <a:cs typeface="Verdana"/>
              </a:rPr>
              <a:t>Gra</a:t>
            </a:r>
            <a:r>
              <a:rPr sz="1800" spc="40" dirty="0">
                <a:latin typeface="Verdana"/>
                <a:cs typeface="Verdana"/>
              </a:rPr>
              <a:t>b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60" dirty="0">
                <a:latin typeface="Verdana"/>
                <a:cs typeface="Verdana"/>
              </a:rPr>
              <a:t>c</a:t>
            </a:r>
            <a:r>
              <a:rPr sz="1800" spc="50" dirty="0">
                <a:latin typeface="Verdana"/>
                <a:cs typeface="Verdana"/>
              </a:rPr>
              <a:t>i</a:t>
            </a:r>
            <a:r>
              <a:rPr sz="1800" spc="20" dirty="0">
                <a:latin typeface="Verdana"/>
                <a:cs typeface="Verdana"/>
              </a:rPr>
              <a:t>ón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de  </a:t>
            </a:r>
            <a:r>
              <a:rPr sz="1800" dirty="0">
                <a:latin typeface="Verdana"/>
                <a:cs typeface="Verdana"/>
              </a:rPr>
              <a:t>experiencia </a:t>
            </a:r>
            <a:r>
              <a:rPr sz="1800" spc="5" dirty="0">
                <a:latin typeface="Verdana"/>
                <a:cs typeface="Verdana"/>
              </a:rPr>
              <a:t> innovadora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1226" y="4199128"/>
            <a:ext cx="1650492" cy="104762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196453" y="5342635"/>
            <a:ext cx="12039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Verdana"/>
                <a:cs typeface="Verdana"/>
              </a:rPr>
              <a:t>Sesiones 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35" dirty="0">
                <a:latin typeface="Verdana"/>
                <a:cs typeface="Verdana"/>
              </a:rPr>
              <a:t>r</a:t>
            </a:r>
            <a:r>
              <a:rPr sz="1800" spc="-60" dirty="0">
                <a:latin typeface="Verdana"/>
                <a:cs typeface="Verdana"/>
              </a:rPr>
              <a:t>a</a:t>
            </a:r>
            <a:r>
              <a:rPr sz="1800" spc="120" dirty="0">
                <a:latin typeface="Verdana"/>
                <a:cs typeface="Verdana"/>
              </a:rPr>
              <a:t>b</a:t>
            </a:r>
            <a:r>
              <a:rPr sz="1800" spc="114" dirty="0">
                <a:latin typeface="Verdana"/>
                <a:cs typeface="Verdana"/>
              </a:rPr>
              <a:t>a</a:t>
            </a:r>
            <a:r>
              <a:rPr sz="1800" spc="-250" dirty="0">
                <a:latin typeface="Verdana"/>
                <a:cs typeface="Verdana"/>
              </a:rPr>
              <a:t>j</a:t>
            </a:r>
            <a:r>
              <a:rPr sz="1800" spc="60" dirty="0">
                <a:latin typeface="Verdana"/>
                <a:cs typeface="Verdana"/>
              </a:rPr>
              <a:t>o  </a:t>
            </a:r>
            <a:r>
              <a:rPr sz="1800" spc="90" dirty="0">
                <a:latin typeface="Verdana"/>
                <a:cs typeface="Verdana"/>
              </a:rPr>
              <a:t>p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60" dirty="0">
                <a:latin typeface="Verdana"/>
                <a:cs typeface="Verdana"/>
              </a:rPr>
              <a:t>T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55" dirty="0">
                <a:latin typeface="Verdana"/>
                <a:cs typeface="Verdana"/>
              </a:rPr>
              <a:t>ms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01580" y="4060190"/>
            <a:ext cx="1420495" cy="131114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0108818" y="5342635"/>
            <a:ext cx="1287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Verdana"/>
                <a:cs typeface="Verdana"/>
              </a:rPr>
              <a:t>Otras: 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con</a:t>
            </a:r>
            <a:r>
              <a:rPr sz="1800" spc="-75" dirty="0">
                <a:latin typeface="Verdana"/>
                <a:cs typeface="Verdana"/>
              </a:rPr>
              <a:t>s</a:t>
            </a:r>
            <a:r>
              <a:rPr sz="1800" spc="-90" dirty="0">
                <a:latin typeface="Verdana"/>
                <a:cs typeface="Verdana"/>
              </a:rPr>
              <a:t>e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50" dirty="0">
                <a:latin typeface="Verdana"/>
                <a:cs typeface="Verdana"/>
              </a:rPr>
              <a:t>su</a:t>
            </a:r>
            <a:r>
              <a:rPr sz="1800" spc="-65" dirty="0">
                <a:latin typeface="Verdana"/>
                <a:cs typeface="Verdana"/>
              </a:rPr>
              <a:t>a</a:t>
            </a:r>
            <a:r>
              <a:rPr sz="1800" spc="-204" dirty="0">
                <a:latin typeface="Verdana"/>
                <a:cs typeface="Verdana"/>
              </a:rPr>
              <a:t>r  </a:t>
            </a:r>
            <a:r>
              <a:rPr sz="1800" spc="90" dirty="0">
                <a:latin typeface="Verdana"/>
                <a:cs typeface="Verdana"/>
              </a:rPr>
              <a:t>con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el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04" dirty="0">
                <a:latin typeface="Verdana"/>
                <a:cs typeface="Verdana"/>
              </a:rPr>
              <a:t>C</a:t>
            </a:r>
            <a:r>
              <a:rPr sz="1800" spc="-300" dirty="0">
                <a:latin typeface="Verdana"/>
                <a:cs typeface="Verdana"/>
              </a:rPr>
              <a:t>F</a:t>
            </a:r>
            <a:r>
              <a:rPr sz="1800" spc="-195" dirty="0">
                <a:latin typeface="Verdana"/>
                <a:cs typeface="Verdana"/>
              </a:rPr>
              <a:t>I</a:t>
            </a:r>
            <a:r>
              <a:rPr sz="1800" spc="-175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60" y="72389"/>
            <a:ext cx="3326129" cy="2981325"/>
            <a:chOff x="1661160" y="72389"/>
            <a:chExt cx="3326129" cy="2981325"/>
          </a:xfrm>
        </p:grpSpPr>
        <p:sp>
          <p:nvSpPr>
            <p:cNvPr id="3" name="object 3"/>
            <p:cNvSpPr/>
            <p:nvPr/>
          </p:nvSpPr>
          <p:spPr>
            <a:xfrm>
              <a:off x="1670685" y="81914"/>
              <a:ext cx="3307079" cy="2962275"/>
            </a:xfrm>
            <a:custGeom>
              <a:avLst/>
              <a:gdLst/>
              <a:ahLst/>
              <a:cxnLst/>
              <a:rect l="l" t="t" r="r" b="b"/>
              <a:pathLst>
                <a:path w="3307079" h="2962275">
                  <a:moveTo>
                    <a:pt x="1653413" y="0"/>
                  </a:moveTo>
                  <a:lnTo>
                    <a:pt x="1602858" y="678"/>
                  </a:lnTo>
                  <a:lnTo>
                    <a:pt x="1552681" y="2702"/>
                  </a:lnTo>
                  <a:lnTo>
                    <a:pt x="1502903" y="6052"/>
                  </a:lnTo>
                  <a:lnTo>
                    <a:pt x="1453546" y="10708"/>
                  </a:lnTo>
                  <a:lnTo>
                    <a:pt x="1404632" y="16650"/>
                  </a:lnTo>
                  <a:lnTo>
                    <a:pt x="1356183" y="23860"/>
                  </a:lnTo>
                  <a:lnTo>
                    <a:pt x="1308218" y="32319"/>
                  </a:lnTo>
                  <a:lnTo>
                    <a:pt x="1260762" y="42006"/>
                  </a:lnTo>
                  <a:lnTo>
                    <a:pt x="1213834" y="52902"/>
                  </a:lnTo>
                  <a:lnTo>
                    <a:pt x="1167457" y="64989"/>
                  </a:lnTo>
                  <a:lnTo>
                    <a:pt x="1121653" y="78246"/>
                  </a:lnTo>
                  <a:lnTo>
                    <a:pt x="1076442" y="92654"/>
                  </a:lnTo>
                  <a:lnTo>
                    <a:pt x="1031847" y="108194"/>
                  </a:lnTo>
                  <a:lnTo>
                    <a:pt x="987888" y="124847"/>
                  </a:lnTo>
                  <a:lnTo>
                    <a:pt x="944589" y="142594"/>
                  </a:lnTo>
                  <a:lnTo>
                    <a:pt x="901969" y="161414"/>
                  </a:lnTo>
                  <a:lnTo>
                    <a:pt x="860052" y="181288"/>
                  </a:lnTo>
                  <a:lnTo>
                    <a:pt x="818858" y="202198"/>
                  </a:lnTo>
                  <a:lnTo>
                    <a:pt x="778409" y="224123"/>
                  </a:lnTo>
                  <a:lnTo>
                    <a:pt x="738727" y="247045"/>
                  </a:lnTo>
                  <a:lnTo>
                    <a:pt x="699833" y="270943"/>
                  </a:lnTo>
                  <a:lnTo>
                    <a:pt x="661749" y="295800"/>
                  </a:lnTo>
                  <a:lnTo>
                    <a:pt x="624497" y="321594"/>
                  </a:lnTo>
                  <a:lnTo>
                    <a:pt x="588097" y="348308"/>
                  </a:lnTo>
                  <a:lnTo>
                    <a:pt x="552573" y="375921"/>
                  </a:lnTo>
                  <a:lnTo>
                    <a:pt x="517945" y="404414"/>
                  </a:lnTo>
                  <a:lnTo>
                    <a:pt x="484235" y="433768"/>
                  </a:lnTo>
                  <a:lnTo>
                    <a:pt x="451464" y="463963"/>
                  </a:lnTo>
                  <a:lnTo>
                    <a:pt x="419655" y="494981"/>
                  </a:lnTo>
                  <a:lnTo>
                    <a:pt x="388828" y="526801"/>
                  </a:lnTo>
                  <a:lnTo>
                    <a:pt x="359006" y="559405"/>
                  </a:lnTo>
                  <a:lnTo>
                    <a:pt x="330209" y="592772"/>
                  </a:lnTo>
                  <a:lnTo>
                    <a:pt x="302461" y="626885"/>
                  </a:lnTo>
                  <a:lnTo>
                    <a:pt x="275781" y="661722"/>
                  </a:lnTo>
                  <a:lnTo>
                    <a:pt x="250192" y="697265"/>
                  </a:lnTo>
                  <a:lnTo>
                    <a:pt x="225716" y="733495"/>
                  </a:lnTo>
                  <a:lnTo>
                    <a:pt x="202374" y="770392"/>
                  </a:lnTo>
                  <a:lnTo>
                    <a:pt x="180187" y="807937"/>
                  </a:lnTo>
                  <a:lnTo>
                    <a:pt x="159178" y="846110"/>
                  </a:lnTo>
                  <a:lnTo>
                    <a:pt x="139367" y="884892"/>
                  </a:lnTo>
                  <a:lnTo>
                    <a:pt x="120777" y="924264"/>
                  </a:lnTo>
                  <a:lnTo>
                    <a:pt x="103429" y="964206"/>
                  </a:lnTo>
                  <a:lnTo>
                    <a:pt x="87345" y="1004699"/>
                  </a:lnTo>
                  <a:lnTo>
                    <a:pt x="72546" y="1045724"/>
                  </a:lnTo>
                  <a:lnTo>
                    <a:pt x="59054" y="1087261"/>
                  </a:lnTo>
                  <a:lnTo>
                    <a:pt x="46890" y="1129290"/>
                  </a:lnTo>
                  <a:lnTo>
                    <a:pt x="36077" y="1171794"/>
                  </a:lnTo>
                  <a:lnTo>
                    <a:pt x="26635" y="1214751"/>
                  </a:lnTo>
                  <a:lnTo>
                    <a:pt x="18586" y="1258143"/>
                  </a:lnTo>
                  <a:lnTo>
                    <a:pt x="11953" y="1301950"/>
                  </a:lnTo>
                  <a:lnTo>
                    <a:pt x="6756" y="1346154"/>
                  </a:lnTo>
                  <a:lnTo>
                    <a:pt x="3017" y="1390734"/>
                  </a:lnTo>
                  <a:lnTo>
                    <a:pt x="757" y="1435671"/>
                  </a:lnTo>
                  <a:lnTo>
                    <a:pt x="0" y="1480946"/>
                  </a:lnTo>
                  <a:lnTo>
                    <a:pt x="757" y="1526215"/>
                  </a:lnTo>
                  <a:lnTo>
                    <a:pt x="3017" y="1571146"/>
                  </a:lnTo>
                  <a:lnTo>
                    <a:pt x="6756" y="1615719"/>
                  </a:lnTo>
                  <a:lnTo>
                    <a:pt x="11953" y="1659916"/>
                  </a:lnTo>
                  <a:lnTo>
                    <a:pt x="18586" y="1703718"/>
                  </a:lnTo>
                  <a:lnTo>
                    <a:pt x="26635" y="1747104"/>
                  </a:lnTo>
                  <a:lnTo>
                    <a:pt x="36077" y="1790056"/>
                  </a:lnTo>
                  <a:lnTo>
                    <a:pt x="46890" y="1832554"/>
                  </a:lnTo>
                  <a:lnTo>
                    <a:pt x="59054" y="1874579"/>
                  </a:lnTo>
                  <a:lnTo>
                    <a:pt x="72546" y="1916111"/>
                  </a:lnTo>
                  <a:lnTo>
                    <a:pt x="87345" y="1957131"/>
                  </a:lnTo>
                  <a:lnTo>
                    <a:pt x="103429" y="1997620"/>
                  </a:lnTo>
                  <a:lnTo>
                    <a:pt x="120777" y="2037558"/>
                  </a:lnTo>
                  <a:lnTo>
                    <a:pt x="139367" y="2076926"/>
                  </a:lnTo>
                  <a:lnTo>
                    <a:pt x="159178" y="2115704"/>
                  </a:lnTo>
                  <a:lnTo>
                    <a:pt x="180187" y="2153874"/>
                  </a:lnTo>
                  <a:lnTo>
                    <a:pt x="202374" y="2191415"/>
                  </a:lnTo>
                  <a:lnTo>
                    <a:pt x="225716" y="2228309"/>
                  </a:lnTo>
                  <a:lnTo>
                    <a:pt x="250192" y="2264535"/>
                  </a:lnTo>
                  <a:lnTo>
                    <a:pt x="275781" y="2300076"/>
                  </a:lnTo>
                  <a:lnTo>
                    <a:pt x="302461" y="2334910"/>
                  </a:lnTo>
                  <a:lnTo>
                    <a:pt x="330209" y="2369020"/>
                  </a:lnTo>
                  <a:lnTo>
                    <a:pt x="359006" y="2402385"/>
                  </a:lnTo>
                  <a:lnTo>
                    <a:pt x="388828" y="2434987"/>
                  </a:lnTo>
                  <a:lnTo>
                    <a:pt x="419655" y="2466805"/>
                  </a:lnTo>
                  <a:lnTo>
                    <a:pt x="451464" y="2497820"/>
                  </a:lnTo>
                  <a:lnTo>
                    <a:pt x="484235" y="2528014"/>
                  </a:lnTo>
                  <a:lnTo>
                    <a:pt x="517945" y="2557366"/>
                  </a:lnTo>
                  <a:lnTo>
                    <a:pt x="552573" y="2585858"/>
                  </a:lnTo>
                  <a:lnTo>
                    <a:pt x="588097" y="2613469"/>
                  </a:lnTo>
                  <a:lnTo>
                    <a:pt x="624497" y="2640182"/>
                  </a:lnTo>
                  <a:lnTo>
                    <a:pt x="661749" y="2665975"/>
                  </a:lnTo>
                  <a:lnTo>
                    <a:pt x="699833" y="2690830"/>
                  </a:lnTo>
                  <a:lnTo>
                    <a:pt x="738727" y="2714728"/>
                  </a:lnTo>
                  <a:lnTo>
                    <a:pt x="778409" y="2737649"/>
                  </a:lnTo>
                  <a:lnTo>
                    <a:pt x="818858" y="2759573"/>
                  </a:lnTo>
                  <a:lnTo>
                    <a:pt x="860052" y="2780482"/>
                  </a:lnTo>
                  <a:lnTo>
                    <a:pt x="901969" y="2800356"/>
                  </a:lnTo>
                  <a:lnTo>
                    <a:pt x="944589" y="2819175"/>
                  </a:lnTo>
                  <a:lnTo>
                    <a:pt x="987888" y="2836921"/>
                  </a:lnTo>
                  <a:lnTo>
                    <a:pt x="1031847" y="2853573"/>
                  </a:lnTo>
                  <a:lnTo>
                    <a:pt x="1076442" y="2869113"/>
                  </a:lnTo>
                  <a:lnTo>
                    <a:pt x="1121653" y="2883521"/>
                  </a:lnTo>
                  <a:lnTo>
                    <a:pt x="1167457" y="2896778"/>
                  </a:lnTo>
                  <a:lnTo>
                    <a:pt x="1213834" y="2908865"/>
                  </a:lnTo>
                  <a:lnTo>
                    <a:pt x="1260762" y="2919761"/>
                  </a:lnTo>
                  <a:lnTo>
                    <a:pt x="1308218" y="2929448"/>
                  </a:lnTo>
                  <a:lnTo>
                    <a:pt x="1356183" y="2937906"/>
                  </a:lnTo>
                  <a:lnTo>
                    <a:pt x="1404632" y="2945116"/>
                  </a:lnTo>
                  <a:lnTo>
                    <a:pt x="1453546" y="2951058"/>
                  </a:lnTo>
                  <a:lnTo>
                    <a:pt x="1502903" y="2955714"/>
                  </a:lnTo>
                  <a:lnTo>
                    <a:pt x="1552681" y="2959064"/>
                  </a:lnTo>
                  <a:lnTo>
                    <a:pt x="1602858" y="2961088"/>
                  </a:lnTo>
                  <a:lnTo>
                    <a:pt x="1653413" y="2961766"/>
                  </a:lnTo>
                  <a:lnTo>
                    <a:pt x="1703960" y="2961088"/>
                  </a:lnTo>
                  <a:lnTo>
                    <a:pt x="1754131" y="2959064"/>
                  </a:lnTo>
                  <a:lnTo>
                    <a:pt x="1803902" y="2955714"/>
                  </a:lnTo>
                  <a:lnTo>
                    <a:pt x="1853252" y="2951058"/>
                  </a:lnTo>
                  <a:lnTo>
                    <a:pt x="1902161" y="2945116"/>
                  </a:lnTo>
                  <a:lnTo>
                    <a:pt x="1950605" y="2937906"/>
                  </a:lnTo>
                  <a:lnTo>
                    <a:pt x="1998563" y="2929448"/>
                  </a:lnTo>
                  <a:lnTo>
                    <a:pt x="2046015" y="2919761"/>
                  </a:lnTo>
                  <a:lnTo>
                    <a:pt x="2092937" y="2908865"/>
                  </a:lnTo>
                  <a:lnTo>
                    <a:pt x="2139309" y="2896778"/>
                  </a:lnTo>
                  <a:lnTo>
                    <a:pt x="2185109" y="2883521"/>
                  </a:lnTo>
                  <a:lnTo>
                    <a:pt x="2230316" y="2869113"/>
                  </a:lnTo>
                  <a:lnTo>
                    <a:pt x="2274907" y="2853573"/>
                  </a:lnTo>
                  <a:lnTo>
                    <a:pt x="2318861" y="2836921"/>
                  </a:lnTo>
                  <a:lnTo>
                    <a:pt x="2362157" y="2819175"/>
                  </a:lnTo>
                  <a:lnTo>
                    <a:pt x="2404773" y="2800356"/>
                  </a:lnTo>
                  <a:lnTo>
                    <a:pt x="2446687" y="2780482"/>
                  </a:lnTo>
                  <a:lnTo>
                    <a:pt x="2487878" y="2759573"/>
                  </a:lnTo>
                  <a:lnTo>
                    <a:pt x="2528324" y="2737649"/>
                  </a:lnTo>
                  <a:lnTo>
                    <a:pt x="2568003" y="2714728"/>
                  </a:lnTo>
                  <a:lnTo>
                    <a:pt x="2606894" y="2690830"/>
                  </a:lnTo>
                  <a:lnTo>
                    <a:pt x="2644975" y="2665975"/>
                  </a:lnTo>
                  <a:lnTo>
                    <a:pt x="2682225" y="2640182"/>
                  </a:lnTo>
                  <a:lnTo>
                    <a:pt x="2718622" y="2613469"/>
                  </a:lnTo>
                  <a:lnTo>
                    <a:pt x="2754145" y="2585858"/>
                  </a:lnTo>
                  <a:lnTo>
                    <a:pt x="2788771" y="2557366"/>
                  </a:lnTo>
                  <a:lnTo>
                    <a:pt x="2822479" y="2528014"/>
                  </a:lnTo>
                  <a:lnTo>
                    <a:pt x="2855248" y="2497820"/>
                  </a:lnTo>
                  <a:lnTo>
                    <a:pt x="2887056" y="2466805"/>
                  </a:lnTo>
                  <a:lnTo>
                    <a:pt x="2917881" y="2434987"/>
                  </a:lnTo>
                  <a:lnTo>
                    <a:pt x="2947702" y="2402385"/>
                  </a:lnTo>
                  <a:lnTo>
                    <a:pt x="2976497" y="2369020"/>
                  </a:lnTo>
                  <a:lnTo>
                    <a:pt x="3004245" y="2334910"/>
                  </a:lnTo>
                  <a:lnTo>
                    <a:pt x="3030923" y="2300076"/>
                  </a:lnTo>
                  <a:lnTo>
                    <a:pt x="3056511" y="2264535"/>
                  </a:lnTo>
                  <a:lnTo>
                    <a:pt x="3080987" y="2228309"/>
                  </a:lnTo>
                  <a:lnTo>
                    <a:pt x="3104328" y="2191415"/>
                  </a:lnTo>
                  <a:lnTo>
                    <a:pt x="3126514" y="2153874"/>
                  </a:lnTo>
                  <a:lnTo>
                    <a:pt x="3147523" y="2115704"/>
                  </a:lnTo>
                  <a:lnTo>
                    <a:pt x="3167333" y="2076926"/>
                  </a:lnTo>
                  <a:lnTo>
                    <a:pt x="3185922" y="2037558"/>
                  </a:lnTo>
                  <a:lnTo>
                    <a:pt x="3203270" y="1997620"/>
                  </a:lnTo>
                  <a:lnTo>
                    <a:pt x="3219354" y="1957131"/>
                  </a:lnTo>
                  <a:lnTo>
                    <a:pt x="3234153" y="1916111"/>
                  </a:lnTo>
                  <a:lnTo>
                    <a:pt x="3247645" y="1874579"/>
                  </a:lnTo>
                  <a:lnTo>
                    <a:pt x="3259808" y="1832554"/>
                  </a:lnTo>
                  <a:lnTo>
                    <a:pt x="3270622" y="1790056"/>
                  </a:lnTo>
                  <a:lnTo>
                    <a:pt x="3280063" y="1747104"/>
                  </a:lnTo>
                  <a:lnTo>
                    <a:pt x="3288112" y="1703718"/>
                  </a:lnTo>
                  <a:lnTo>
                    <a:pt x="3294745" y="1659916"/>
                  </a:lnTo>
                  <a:lnTo>
                    <a:pt x="3299942" y="1615719"/>
                  </a:lnTo>
                  <a:lnTo>
                    <a:pt x="3303681" y="1571146"/>
                  </a:lnTo>
                  <a:lnTo>
                    <a:pt x="3305941" y="1526215"/>
                  </a:lnTo>
                  <a:lnTo>
                    <a:pt x="3306699" y="1480946"/>
                  </a:lnTo>
                  <a:lnTo>
                    <a:pt x="3305941" y="1435671"/>
                  </a:lnTo>
                  <a:lnTo>
                    <a:pt x="3303681" y="1390734"/>
                  </a:lnTo>
                  <a:lnTo>
                    <a:pt x="3299942" y="1346154"/>
                  </a:lnTo>
                  <a:lnTo>
                    <a:pt x="3294745" y="1301950"/>
                  </a:lnTo>
                  <a:lnTo>
                    <a:pt x="3288112" y="1258143"/>
                  </a:lnTo>
                  <a:lnTo>
                    <a:pt x="3280063" y="1214751"/>
                  </a:lnTo>
                  <a:lnTo>
                    <a:pt x="3270622" y="1171794"/>
                  </a:lnTo>
                  <a:lnTo>
                    <a:pt x="3259808" y="1129290"/>
                  </a:lnTo>
                  <a:lnTo>
                    <a:pt x="3247645" y="1087261"/>
                  </a:lnTo>
                  <a:lnTo>
                    <a:pt x="3234153" y="1045724"/>
                  </a:lnTo>
                  <a:lnTo>
                    <a:pt x="3219354" y="1004699"/>
                  </a:lnTo>
                  <a:lnTo>
                    <a:pt x="3203270" y="964206"/>
                  </a:lnTo>
                  <a:lnTo>
                    <a:pt x="3185922" y="924264"/>
                  </a:lnTo>
                  <a:lnTo>
                    <a:pt x="3167333" y="884892"/>
                  </a:lnTo>
                  <a:lnTo>
                    <a:pt x="3147523" y="846110"/>
                  </a:lnTo>
                  <a:lnTo>
                    <a:pt x="3126514" y="807937"/>
                  </a:lnTo>
                  <a:lnTo>
                    <a:pt x="3104328" y="770392"/>
                  </a:lnTo>
                  <a:lnTo>
                    <a:pt x="3080987" y="733495"/>
                  </a:lnTo>
                  <a:lnTo>
                    <a:pt x="3056511" y="697265"/>
                  </a:lnTo>
                  <a:lnTo>
                    <a:pt x="3030923" y="661722"/>
                  </a:lnTo>
                  <a:lnTo>
                    <a:pt x="3004245" y="626885"/>
                  </a:lnTo>
                  <a:lnTo>
                    <a:pt x="2976497" y="592772"/>
                  </a:lnTo>
                  <a:lnTo>
                    <a:pt x="2947702" y="559405"/>
                  </a:lnTo>
                  <a:lnTo>
                    <a:pt x="2917881" y="526801"/>
                  </a:lnTo>
                  <a:lnTo>
                    <a:pt x="2887056" y="494981"/>
                  </a:lnTo>
                  <a:lnTo>
                    <a:pt x="2855248" y="463963"/>
                  </a:lnTo>
                  <a:lnTo>
                    <a:pt x="2822479" y="433768"/>
                  </a:lnTo>
                  <a:lnTo>
                    <a:pt x="2788771" y="404414"/>
                  </a:lnTo>
                  <a:lnTo>
                    <a:pt x="2754145" y="375921"/>
                  </a:lnTo>
                  <a:lnTo>
                    <a:pt x="2718622" y="348308"/>
                  </a:lnTo>
                  <a:lnTo>
                    <a:pt x="2682225" y="321594"/>
                  </a:lnTo>
                  <a:lnTo>
                    <a:pt x="2644975" y="295800"/>
                  </a:lnTo>
                  <a:lnTo>
                    <a:pt x="2606894" y="270943"/>
                  </a:lnTo>
                  <a:lnTo>
                    <a:pt x="2568003" y="247045"/>
                  </a:lnTo>
                  <a:lnTo>
                    <a:pt x="2528324" y="224123"/>
                  </a:lnTo>
                  <a:lnTo>
                    <a:pt x="2487878" y="202198"/>
                  </a:lnTo>
                  <a:lnTo>
                    <a:pt x="2446687" y="181288"/>
                  </a:lnTo>
                  <a:lnTo>
                    <a:pt x="2404773" y="161414"/>
                  </a:lnTo>
                  <a:lnTo>
                    <a:pt x="2362157" y="142594"/>
                  </a:lnTo>
                  <a:lnTo>
                    <a:pt x="2318861" y="124847"/>
                  </a:lnTo>
                  <a:lnTo>
                    <a:pt x="2274907" y="108194"/>
                  </a:lnTo>
                  <a:lnTo>
                    <a:pt x="2230316" y="92654"/>
                  </a:lnTo>
                  <a:lnTo>
                    <a:pt x="2185109" y="78246"/>
                  </a:lnTo>
                  <a:lnTo>
                    <a:pt x="2139309" y="64989"/>
                  </a:lnTo>
                  <a:lnTo>
                    <a:pt x="2092937" y="52902"/>
                  </a:lnTo>
                  <a:lnTo>
                    <a:pt x="2046015" y="42006"/>
                  </a:lnTo>
                  <a:lnTo>
                    <a:pt x="1998563" y="32319"/>
                  </a:lnTo>
                  <a:lnTo>
                    <a:pt x="1950605" y="23860"/>
                  </a:lnTo>
                  <a:lnTo>
                    <a:pt x="1902161" y="16650"/>
                  </a:lnTo>
                  <a:lnTo>
                    <a:pt x="1853252" y="10708"/>
                  </a:lnTo>
                  <a:lnTo>
                    <a:pt x="1803902" y="6052"/>
                  </a:lnTo>
                  <a:lnTo>
                    <a:pt x="1754131" y="2702"/>
                  </a:lnTo>
                  <a:lnTo>
                    <a:pt x="1703960" y="678"/>
                  </a:lnTo>
                  <a:lnTo>
                    <a:pt x="1653413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0685" y="81914"/>
              <a:ext cx="3307079" cy="2962275"/>
            </a:xfrm>
            <a:custGeom>
              <a:avLst/>
              <a:gdLst/>
              <a:ahLst/>
              <a:cxnLst/>
              <a:rect l="l" t="t" r="r" b="b"/>
              <a:pathLst>
                <a:path w="3307079" h="2962275">
                  <a:moveTo>
                    <a:pt x="0" y="1480946"/>
                  </a:moveTo>
                  <a:lnTo>
                    <a:pt x="757" y="1435671"/>
                  </a:lnTo>
                  <a:lnTo>
                    <a:pt x="3017" y="1390734"/>
                  </a:lnTo>
                  <a:lnTo>
                    <a:pt x="6756" y="1346154"/>
                  </a:lnTo>
                  <a:lnTo>
                    <a:pt x="11953" y="1301950"/>
                  </a:lnTo>
                  <a:lnTo>
                    <a:pt x="18586" y="1258143"/>
                  </a:lnTo>
                  <a:lnTo>
                    <a:pt x="26635" y="1214751"/>
                  </a:lnTo>
                  <a:lnTo>
                    <a:pt x="36077" y="1171794"/>
                  </a:lnTo>
                  <a:lnTo>
                    <a:pt x="46890" y="1129290"/>
                  </a:lnTo>
                  <a:lnTo>
                    <a:pt x="59054" y="1087261"/>
                  </a:lnTo>
                  <a:lnTo>
                    <a:pt x="72546" y="1045724"/>
                  </a:lnTo>
                  <a:lnTo>
                    <a:pt x="87345" y="1004699"/>
                  </a:lnTo>
                  <a:lnTo>
                    <a:pt x="103429" y="964206"/>
                  </a:lnTo>
                  <a:lnTo>
                    <a:pt x="120777" y="924264"/>
                  </a:lnTo>
                  <a:lnTo>
                    <a:pt x="139367" y="884892"/>
                  </a:lnTo>
                  <a:lnTo>
                    <a:pt x="159178" y="846110"/>
                  </a:lnTo>
                  <a:lnTo>
                    <a:pt x="180187" y="807937"/>
                  </a:lnTo>
                  <a:lnTo>
                    <a:pt x="202374" y="770392"/>
                  </a:lnTo>
                  <a:lnTo>
                    <a:pt x="225716" y="733495"/>
                  </a:lnTo>
                  <a:lnTo>
                    <a:pt x="250192" y="697265"/>
                  </a:lnTo>
                  <a:lnTo>
                    <a:pt x="275781" y="661722"/>
                  </a:lnTo>
                  <a:lnTo>
                    <a:pt x="302461" y="626885"/>
                  </a:lnTo>
                  <a:lnTo>
                    <a:pt x="330209" y="592772"/>
                  </a:lnTo>
                  <a:lnTo>
                    <a:pt x="359006" y="559405"/>
                  </a:lnTo>
                  <a:lnTo>
                    <a:pt x="388828" y="526801"/>
                  </a:lnTo>
                  <a:lnTo>
                    <a:pt x="419655" y="494981"/>
                  </a:lnTo>
                  <a:lnTo>
                    <a:pt x="451464" y="463963"/>
                  </a:lnTo>
                  <a:lnTo>
                    <a:pt x="484235" y="433768"/>
                  </a:lnTo>
                  <a:lnTo>
                    <a:pt x="517945" y="404414"/>
                  </a:lnTo>
                  <a:lnTo>
                    <a:pt x="552573" y="375921"/>
                  </a:lnTo>
                  <a:lnTo>
                    <a:pt x="588097" y="348308"/>
                  </a:lnTo>
                  <a:lnTo>
                    <a:pt x="624497" y="321594"/>
                  </a:lnTo>
                  <a:lnTo>
                    <a:pt x="661749" y="295800"/>
                  </a:lnTo>
                  <a:lnTo>
                    <a:pt x="699833" y="270943"/>
                  </a:lnTo>
                  <a:lnTo>
                    <a:pt x="738727" y="247045"/>
                  </a:lnTo>
                  <a:lnTo>
                    <a:pt x="778409" y="224123"/>
                  </a:lnTo>
                  <a:lnTo>
                    <a:pt x="818858" y="202198"/>
                  </a:lnTo>
                  <a:lnTo>
                    <a:pt x="860052" y="181288"/>
                  </a:lnTo>
                  <a:lnTo>
                    <a:pt x="901969" y="161414"/>
                  </a:lnTo>
                  <a:lnTo>
                    <a:pt x="944589" y="142594"/>
                  </a:lnTo>
                  <a:lnTo>
                    <a:pt x="987888" y="124847"/>
                  </a:lnTo>
                  <a:lnTo>
                    <a:pt x="1031847" y="108194"/>
                  </a:lnTo>
                  <a:lnTo>
                    <a:pt x="1076442" y="92654"/>
                  </a:lnTo>
                  <a:lnTo>
                    <a:pt x="1121653" y="78246"/>
                  </a:lnTo>
                  <a:lnTo>
                    <a:pt x="1167457" y="64989"/>
                  </a:lnTo>
                  <a:lnTo>
                    <a:pt x="1213834" y="52902"/>
                  </a:lnTo>
                  <a:lnTo>
                    <a:pt x="1260762" y="42006"/>
                  </a:lnTo>
                  <a:lnTo>
                    <a:pt x="1308218" y="32319"/>
                  </a:lnTo>
                  <a:lnTo>
                    <a:pt x="1356183" y="23860"/>
                  </a:lnTo>
                  <a:lnTo>
                    <a:pt x="1404632" y="16650"/>
                  </a:lnTo>
                  <a:lnTo>
                    <a:pt x="1453546" y="10708"/>
                  </a:lnTo>
                  <a:lnTo>
                    <a:pt x="1502903" y="6052"/>
                  </a:lnTo>
                  <a:lnTo>
                    <a:pt x="1552681" y="2702"/>
                  </a:lnTo>
                  <a:lnTo>
                    <a:pt x="1602858" y="678"/>
                  </a:lnTo>
                  <a:lnTo>
                    <a:pt x="1653413" y="0"/>
                  </a:lnTo>
                  <a:lnTo>
                    <a:pt x="1703960" y="678"/>
                  </a:lnTo>
                  <a:lnTo>
                    <a:pt x="1754131" y="2702"/>
                  </a:lnTo>
                  <a:lnTo>
                    <a:pt x="1803902" y="6052"/>
                  </a:lnTo>
                  <a:lnTo>
                    <a:pt x="1853252" y="10708"/>
                  </a:lnTo>
                  <a:lnTo>
                    <a:pt x="1902161" y="16650"/>
                  </a:lnTo>
                  <a:lnTo>
                    <a:pt x="1950605" y="23860"/>
                  </a:lnTo>
                  <a:lnTo>
                    <a:pt x="1998563" y="32319"/>
                  </a:lnTo>
                  <a:lnTo>
                    <a:pt x="2046015" y="42006"/>
                  </a:lnTo>
                  <a:lnTo>
                    <a:pt x="2092937" y="52902"/>
                  </a:lnTo>
                  <a:lnTo>
                    <a:pt x="2139309" y="64989"/>
                  </a:lnTo>
                  <a:lnTo>
                    <a:pt x="2185109" y="78246"/>
                  </a:lnTo>
                  <a:lnTo>
                    <a:pt x="2230316" y="92654"/>
                  </a:lnTo>
                  <a:lnTo>
                    <a:pt x="2274907" y="108194"/>
                  </a:lnTo>
                  <a:lnTo>
                    <a:pt x="2318861" y="124847"/>
                  </a:lnTo>
                  <a:lnTo>
                    <a:pt x="2362157" y="142594"/>
                  </a:lnTo>
                  <a:lnTo>
                    <a:pt x="2404773" y="161414"/>
                  </a:lnTo>
                  <a:lnTo>
                    <a:pt x="2446687" y="181288"/>
                  </a:lnTo>
                  <a:lnTo>
                    <a:pt x="2487878" y="202198"/>
                  </a:lnTo>
                  <a:lnTo>
                    <a:pt x="2528324" y="224123"/>
                  </a:lnTo>
                  <a:lnTo>
                    <a:pt x="2568003" y="247045"/>
                  </a:lnTo>
                  <a:lnTo>
                    <a:pt x="2606894" y="270943"/>
                  </a:lnTo>
                  <a:lnTo>
                    <a:pt x="2644975" y="295800"/>
                  </a:lnTo>
                  <a:lnTo>
                    <a:pt x="2682225" y="321594"/>
                  </a:lnTo>
                  <a:lnTo>
                    <a:pt x="2718622" y="348308"/>
                  </a:lnTo>
                  <a:lnTo>
                    <a:pt x="2754145" y="375921"/>
                  </a:lnTo>
                  <a:lnTo>
                    <a:pt x="2788771" y="404414"/>
                  </a:lnTo>
                  <a:lnTo>
                    <a:pt x="2822479" y="433768"/>
                  </a:lnTo>
                  <a:lnTo>
                    <a:pt x="2855248" y="463963"/>
                  </a:lnTo>
                  <a:lnTo>
                    <a:pt x="2887056" y="494981"/>
                  </a:lnTo>
                  <a:lnTo>
                    <a:pt x="2917881" y="526801"/>
                  </a:lnTo>
                  <a:lnTo>
                    <a:pt x="2947702" y="559405"/>
                  </a:lnTo>
                  <a:lnTo>
                    <a:pt x="2976497" y="592772"/>
                  </a:lnTo>
                  <a:lnTo>
                    <a:pt x="3004245" y="626885"/>
                  </a:lnTo>
                  <a:lnTo>
                    <a:pt x="3030923" y="661722"/>
                  </a:lnTo>
                  <a:lnTo>
                    <a:pt x="3056511" y="697265"/>
                  </a:lnTo>
                  <a:lnTo>
                    <a:pt x="3080987" y="733495"/>
                  </a:lnTo>
                  <a:lnTo>
                    <a:pt x="3104328" y="770392"/>
                  </a:lnTo>
                  <a:lnTo>
                    <a:pt x="3126514" y="807937"/>
                  </a:lnTo>
                  <a:lnTo>
                    <a:pt x="3147523" y="846110"/>
                  </a:lnTo>
                  <a:lnTo>
                    <a:pt x="3167333" y="884892"/>
                  </a:lnTo>
                  <a:lnTo>
                    <a:pt x="3185922" y="924264"/>
                  </a:lnTo>
                  <a:lnTo>
                    <a:pt x="3203270" y="964206"/>
                  </a:lnTo>
                  <a:lnTo>
                    <a:pt x="3219354" y="1004699"/>
                  </a:lnTo>
                  <a:lnTo>
                    <a:pt x="3234153" y="1045724"/>
                  </a:lnTo>
                  <a:lnTo>
                    <a:pt x="3247645" y="1087261"/>
                  </a:lnTo>
                  <a:lnTo>
                    <a:pt x="3259808" y="1129290"/>
                  </a:lnTo>
                  <a:lnTo>
                    <a:pt x="3270622" y="1171794"/>
                  </a:lnTo>
                  <a:lnTo>
                    <a:pt x="3280063" y="1214751"/>
                  </a:lnTo>
                  <a:lnTo>
                    <a:pt x="3288112" y="1258143"/>
                  </a:lnTo>
                  <a:lnTo>
                    <a:pt x="3294745" y="1301950"/>
                  </a:lnTo>
                  <a:lnTo>
                    <a:pt x="3299942" y="1346154"/>
                  </a:lnTo>
                  <a:lnTo>
                    <a:pt x="3303681" y="1390734"/>
                  </a:lnTo>
                  <a:lnTo>
                    <a:pt x="3305941" y="1435671"/>
                  </a:lnTo>
                  <a:lnTo>
                    <a:pt x="3306699" y="1480946"/>
                  </a:lnTo>
                  <a:lnTo>
                    <a:pt x="3305941" y="1526215"/>
                  </a:lnTo>
                  <a:lnTo>
                    <a:pt x="3303681" y="1571146"/>
                  </a:lnTo>
                  <a:lnTo>
                    <a:pt x="3299942" y="1615719"/>
                  </a:lnTo>
                  <a:lnTo>
                    <a:pt x="3294745" y="1659916"/>
                  </a:lnTo>
                  <a:lnTo>
                    <a:pt x="3288112" y="1703718"/>
                  </a:lnTo>
                  <a:lnTo>
                    <a:pt x="3280063" y="1747104"/>
                  </a:lnTo>
                  <a:lnTo>
                    <a:pt x="3270622" y="1790056"/>
                  </a:lnTo>
                  <a:lnTo>
                    <a:pt x="3259808" y="1832554"/>
                  </a:lnTo>
                  <a:lnTo>
                    <a:pt x="3247645" y="1874579"/>
                  </a:lnTo>
                  <a:lnTo>
                    <a:pt x="3234153" y="1916111"/>
                  </a:lnTo>
                  <a:lnTo>
                    <a:pt x="3219354" y="1957131"/>
                  </a:lnTo>
                  <a:lnTo>
                    <a:pt x="3203270" y="1997620"/>
                  </a:lnTo>
                  <a:lnTo>
                    <a:pt x="3185922" y="2037558"/>
                  </a:lnTo>
                  <a:lnTo>
                    <a:pt x="3167333" y="2076926"/>
                  </a:lnTo>
                  <a:lnTo>
                    <a:pt x="3147523" y="2115704"/>
                  </a:lnTo>
                  <a:lnTo>
                    <a:pt x="3126514" y="2153874"/>
                  </a:lnTo>
                  <a:lnTo>
                    <a:pt x="3104328" y="2191415"/>
                  </a:lnTo>
                  <a:lnTo>
                    <a:pt x="3080987" y="2228309"/>
                  </a:lnTo>
                  <a:lnTo>
                    <a:pt x="3056511" y="2264535"/>
                  </a:lnTo>
                  <a:lnTo>
                    <a:pt x="3030923" y="2300076"/>
                  </a:lnTo>
                  <a:lnTo>
                    <a:pt x="3004245" y="2334910"/>
                  </a:lnTo>
                  <a:lnTo>
                    <a:pt x="2976497" y="2369020"/>
                  </a:lnTo>
                  <a:lnTo>
                    <a:pt x="2947702" y="2402385"/>
                  </a:lnTo>
                  <a:lnTo>
                    <a:pt x="2917881" y="2434987"/>
                  </a:lnTo>
                  <a:lnTo>
                    <a:pt x="2887056" y="2466805"/>
                  </a:lnTo>
                  <a:lnTo>
                    <a:pt x="2855248" y="2497820"/>
                  </a:lnTo>
                  <a:lnTo>
                    <a:pt x="2822479" y="2528014"/>
                  </a:lnTo>
                  <a:lnTo>
                    <a:pt x="2788771" y="2557366"/>
                  </a:lnTo>
                  <a:lnTo>
                    <a:pt x="2754145" y="2585858"/>
                  </a:lnTo>
                  <a:lnTo>
                    <a:pt x="2718622" y="2613469"/>
                  </a:lnTo>
                  <a:lnTo>
                    <a:pt x="2682225" y="2640182"/>
                  </a:lnTo>
                  <a:lnTo>
                    <a:pt x="2644975" y="2665975"/>
                  </a:lnTo>
                  <a:lnTo>
                    <a:pt x="2606894" y="2690830"/>
                  </a:lnTo>
                  <a:lnTo>
                    <a:pt x="2568003" y="2714728"/>
                  </a:lnTo>
                  <a:lnTo>
                    <a:pt x="2528324" y="2737649"/>
                  </a:lnTo>
                  <a:lnTo>
                    <a:pt x="2487878" y="2759573"/>
                  </a:lnTo>
                  <a:lnTo>
                    <a:pt x="2446687" y="2780482"/>
                  </a:lnTo>
                  <a:lnTo>
                    <a:pt x="2404773" y="2800356"/>
                  </a:lnTo>
                  <a:lnTo>
                    <a:pt x="2362157" y="2819175"/>
                  </a:lnTo>
                  <a:lnTo>
                    <a:pt x="2318861" y="2836921"/>
                  </a:lnTo>
                  <a:lnTo>
                    <a:pt x="2274907" y="2853573"/>
                  </a:lnTo>
                  <a:lnTo>
                    <a:pt x="2230316" y="2869113"/>
                  </a:lnTo>
                  <a:lnTo>
                    <a:pt x="2185109" y="2883521"/>
                  </a:lnTo>
                  <a:lnTo>
                    <a:pt x="2139309" y="2896778"/>
                  </a:lnTo>
                  <a:lnTo>
                    <a:pt x="2092937" y="2908865"/>
                  </a:lnTo>
                  <a:lnTo>
                    <a:pt x="2046015" y="2919761"/>
                  </a:lnTo>
                  <a:lnTo>
                    <a:pt x="1998563" y="2929448"/>
                  </a:lnTo>
                  <a:lnTo>
                    <a:pt x="1950605" y="2937906"/>
                  </a:lnTo>
                  <a:lnTo>
                    <a:pt x="1902161" y="2945116"/>
                  </a:lnTo>
                  <a:lnTo>
                    <a:pt x="1853252" y="2951058"/>
                  </a:lnTo>
                  <a:lnTo>
                    <a:pt x="1803902" y="2955714"/>
                  </a:lnTo>
                  <a:lnTo>
                    <a:pt x="1754131" y="2959064"/>
                  </a:lnTo>
                  <a:lnTo>
                    <a:pt x="1703960" y="2961088"/>
                  </a:lnTo>
                  <a:lnTo>
                    <a:pt x="1653413" y="2961766"/>
                  </a:lnTo>
                  <a:lnTo>
                    <a:pt x="1602858" y="2961088"/>
                  </a:lnTo>
                  <a:lnTo>
                    <a:pt x="1552681" y="2959064"/>
                  </a:lnTo>
                  <a:lnTo>
                    <a:pt x="1502903" y="2955714"/>
                  </a:lnTo>
                  <a:lnTo>
                    <a:pt x="1453546" y="2951058"/>
                  </a:lnTo>
                  <a:lnTo>
                    <a:pt x="1404632" y="2945116"/>
                  </a:lnTo>
                  <a:lnTo>
                    <a:pt x="1356183" y="2937906"/>
                  </a:lnTo>
                  <a:lnTo>
                    <a:pt x="1308218" y="2929448"/>
                  </a:lnTo>
                  <a:lnTo>
                    <a:pt x="1260762" y="2919761"/>
                  </a:lnTo>
                  <a:lnTo>
                    <a:pt x="1213834" y="2908865"/>
                  </a:lnTo>
                  <a:lnTo>
                    <a:pt x="1167457" y="2896778"/>
                  </a:lnTo>
                  <a:lnTo>
                    <a:pt x="1121653" y="2883521"/>
                  </a:lnTo>
                  <a:lnTo>
                    <a:pt x="1076442" y="2869113"/>
                  </a:lnTo>
                  <a:lnTo>
                    <a:pt x="1031847" y="2853573"/>
                  </a:lnTo>
                  <a:lnTo>
                    <a:pt x="987888" y="2836921"/>
                  </a:lnTo>
                  <a:lnTo>
                    <a:pt x="944589" y="2819175"/>
                  </a:lnTo>
                  <a:lnTo>
                    <a:pt x="901969" y="2800356"/>
                  </a:lnTo>
                  <a:lnTo>
                    <a:pt x="860052" y="2780482"/>
                  </a:lnTo>
                  <a:lnTo>
                    <a:pt x="818858" y="2759573"/>
                  </a:lnTo>
                  <a:lnTo>
                    <a:pt x="778409" y="2737649"/>
                  </a:lnTo>
                  <a:lnTo>
                    <a:pt x="738727" y="2714728"/>
                  </a:lnTo>
                  <a:lnTo>
                    <a:pt x="699833" y="2690830"/>
                  </a:lnTo>
                  <a:lnTo>
                    <a:pt x="661749" y="2665975"/>
                  </a:lnTo>
                  <a:lnTo>
                    <a:pt x="624497" y="2640182"/>
                  </a:lnTo>
                  <a:lnTo>
                    <a:pt x="588097" y="2613469"/>
                  </a:lnTo>
                  <a:lnTo>
                    <a:pt x="552573" y="2585858"/>
                  </a:lnTo>
                  <a:lnTo>
                    <a:pt x="517945" y="2557366"/>
                  </a:lnTo>
                  <a:lnTo>
                    <a:pt x="484235" y="2528014"/>
                  </a:lnTo>
                  <a:lnTo>
                    <a:pt x="451464" y="2497820"/>
                  </a:lnTo>
                  <a:lnTo>
                    <a:pt x="419655" y="2466805"/>
                  </a:lnTo>
                  <a:lnTo>
                    <a:pt x="388828" y="2434987"/>
                  </a:lnTo>
                  <a:lnTo>
                    <a:pt x="359006" y="2402385"/>
                  </a:lnTo>
                  <a:lnTo>
                    <a:pt x="330209" y="2369020"/>
                  </a:lnTo>
                  <a:lnTo>
                    <a:pt x="302461" y="2334910"/>
                  </a:lnTo>
                  <a:lnTo>
                    <a:pt x="275781" y="2300076"/>
                  </a:lnTo>
                  <a:lnTo>
                    <a:pt x="250192" y="2264535"/>
                  </a:lnTo>
                  <a:lnTo>
                    <a:pt x="225716" y="2228309"/>
                  </a:lnTo>
                  <a:lnTo>
                    <a:pt x="202374" y="2191415"/>
                  </a:lnTo>
                  <a:lnTo>
                    <a:pt x="180187" y="2153874"/>
                  </a:lnTo>
                  <a:lnTo>
                    <a:pt x="159178" y="2115704"/>
                  </a:lnTo>
                  <a:lnTo>
                    <a:pt x="139367" y="2076926"/>
                  </a:lnTo>
                  <a:lnTo>
                    <a:pt x="120777" y="2037558"/>
                  </a:lnTo>
                  <a:lnTo>
                    <a:pt x="103429" y="1997620"/>
                  </a:lnTo>
                  <a:lnTo>
                    <a:pt x="87345" y="1957131"/>
                  </a:lnTo>
                  <a:lnTo>
                    <a:pt x="72546" y="1916111"/>
                  </a:lnTo>
                  <a:lnTo>
                    <a:pt x="59054" y="1874579"/>
                  </a:lnTo>
                  <a:lnTo>
                    <a:pt x="46890" y="1832554"/>
                  </a:lnTo>
                  <a:lnTo>
                    <a:pt x="36077" y="1790056"/>
                  </a:lnTo>
                  <a:lnTo>
                    <a:pt x="26635" y="1747104"/>
                  </a:lnTo>
                  <a:lnTo>
                    <a:pt x="18586" y="1703718"/>
                  </a:lnTo>
                  <a:lnTo>
                    <a:pt x="11953" y="1659916"/>
                  </a:lnTo>
                  <a:lnTo>
                    <a:pt x="6756" y="1615719"/>
                  </a:lnTo>
                  <a:lnTo>
                    <a:pt x="3017" y="1571146"/>
                  </a:lnTo>
                  <a:lnTo>
                    <a:pt x="757" y="1526215"/>
                  </a:lnTo>
                  <a:lnTo>
                    <a:pt x="0" y="1480946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MÓDULO</a:t>
            </a:r>
            <a:r>
              <a:rPr spc="-110" dirty="0"/>
              <a:t> </a:t>
            </a:r>
            <a:r>
              <a:rPr spc="-220" dirty="0"/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34895" y="843152"/>
            <a:ext cx="19780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CACI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AULA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3851" y="1757933"/>
            <a:ext cx="192023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trabajo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colaborativo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6" y="42773"/>
            <a:ext cx="1377315" cy="10790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5835" y="85394"/>
            <a:ext cx="2678176" cy="6740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971538" y="840613"/>
            <a:ext cx="5008245" cy="939165"/>
            <a:chOff x="6971538" y="840613"/>
            <a:chExt cx="5008245" cy="939165"/>
          </a:xfrm>
        </p:grpSpPr>
        <p:sp>
          <p:nvSpPr>
            <p:cNvPr id="11" name="object 11"/>
            <p:cNvSpPr/>
            <p:nvPr/>
          </p:nvSpPr>
          <p:spPr>
            <a:xfrm>
              <a:off x="6981063" y="850138"/>
              <a:ext cx="4989195" cy="920115"/>
            </a:xfrm>
            <a:custGeom>
              <a:avLst/>
              <a:gdLst/>
              <a:ahLst/>
              <a:cxnLst/>
              <a:rect l="l" t="t" r="r" b="b"/>
              <a:pathLst>
                <a:path w="4989195" h="920114">
                  <a:moveTo>
                    <a:pt x="4835525" y="0"/>
                  </a:moveTo>
                  <a:lnTo>
                    <a:pt x="153288" y="0"/>
                  </a:lnTo>
                  <a:lnTo>
                    <a:pt x="104818" y="7823"/>
                  </a:lnTo>
                  <a:lnTo>
                    <a:pt x="62736" y="29606"/>
                  </a:lnTo>
                  <a:lnTo>
                    <a:pt x="29561" y="62819"/>
                  </a:lnTo>
                  <a:lnTo>
                    <a:pt x="7809" y="104932"/>
                  </a:lnTo>
                  <a:lnTo>
                    <a:pt x="0" y="153415"/>
                  </a:lnTo>
                  <a:lnTo>
                    <a:pt x="0" y="766826"/>
                  </a:lnTo>
                  <a:lnTo>
                    <a:pt x="7809" y="815296"/>
                  </a:lnTo>
                  <a:lnTo>
                    <a:pt x="29561" y="857378"/>
                  </a:lnTo>
                  <a:lnTo>
                    <a:pt x="62736" y="890553"/>
                  </a:lnTo>
                  <a:lnTo>
                    <a:pt x="104818" y="912305"/>
                  </a:lnTo>
                  <a:lnTo>
                    <a:pt x="153288" y="920114"/>
                  </a:lnTo>
                  <a:lnTo>
                    <a:pt x="4835525" y="920114"/>
                  </a:lnTo>
                  <a:lnTo>
                    <a:pt x="4884008" y="912305"/>
                  </a:lnTo>
                  <a:lnTo>
                    <a:pt x="4926121" y="890553"/>
                  </a:lnTo>
                  <a:lnTo>
                    <a:pt x="4959334" y="857378"/>
                  </a:lnTo>
                  <a:lnTo>
                    <a:pt x="4981117" y="815296"/>
                  </a:lnTo>
                  <a:lnTo>
                    <a:pt x="4988940" y="766826"/>
                  </a:lnTo>
                  <a:lnTo>
                    <a:pt x="4988940" y="153415"/>
                  </a:lnTo>
                  <a:lnTo>
                    <a:pt x="4981117" y="104932"/>
                  </a:lnTo>
                  <a:lnTo>
                    <a:pt x="4959334" y="62819"/>
                  </a:lnTo>
                  <a:lnTo>
                    <a:pt x="4926121" y="29606"/>
                  </a:lnTo>
                  <a:lnTo>
                    <a:pt x="4884008" y="7823"/>
                  </a:lnTo>
                  <a:lnTo>
                    <a:pt x="4835525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81063" y="850138"/>
              <a:ext cx="4989195" cy="920115"/>
            </a:xfrm>
            <a:custGeom>
              <a:avLst/>
              <a:gdLst/>
              <a:ahLst/>
              <a:cxnLst/>
              <a:rect l="l" t="t" r="r" b="b"/>
              <a:pathLst>
                <a:path w="4989195" h="920114">
                  <a:moveTo>
                    <a:pt x="0" y="153415"/>
                  </a:moveTo>
                  <a:lnTo>
                    <a:pt x="7809" y="104932"/>
                  </a:lnTo>
                  <a:lnTo>
                    <a:pt x="29561" y="62819"/>
                  </a:lnTo>
                  <a:lnTo>
                    <a:pt x="62736" y="29606"/>
                  </a:lnTo>
                  <a:lnTo>
                    <a:pt x="104818" y="7823"/>
                  </a:lnTo>
                  <a:lnTo>
                    <a:pt x="153288" y="0"/>
                  </a:lnTo>
                  <a:lnTo>
                    <a:pt x="4835525" y="0"/>
                  </a:lnTo>
                  <a:lnTo>
                    <a:pt x="4884008" y="7823"/>
                  </a:lnTo>
                  <a:lnTo>
                    <a:pt x="4926121" y="29606"/>
                  </a:lnTo>
                  <a:lnTo>
                    <a:pt x="4959334" y="62819"/>
                  </a:lnTo>
                  <a:lnTo>
                    <a:pt x="4981117" y="104932"/>
                  </a:lnTo>
                  <a:lnTo>
                    <a:pt x="4988940" y="153415"/>
                  </a:lnTo>
                  <a:lnTo>
                    <a:pt x="4988940" y="766826"/>
                  </a:lnTo>
                  <a:lnTo>
                    <a:pt x="4981117" y="815296"/>
                  </a:lnTo>
                  <a:lnTo>
                    <a:pt x="4959334" y="857378"/>
                  </a:lnTo>
                  <a:lnTo>
                    <a:pt x="4926121" y="890553"/>
                  </a:lnTo>
                  <a:lnTo>
                    <a:pt x="4884008" y="912305"/>
                  </a:lnTo>
                  <a:lnTo>
                    <a:pt x="4835525" y="920114"/>
                  </a:lnTo>
                  <a:lnTo>
                    <a:pt x="153288" y="920114"/>
                  </a:lnTo>
                  <a:lnTo>
                    <a:pt x="104818" y="912305"/>
                  </a:lnTo>
                  <a:lnTo>
                    <a:pt x="62736" y="890553"/>
                  </a:lnTo>
                  <a:lnTo>
                    <a:pt x="29561" y="857378"/>
                  </a:lnTo>
                  <a:lnTo>
                    <a:pt x="7809" y="815296"/>
                  </a:lnTo>
                  <a:lnTo>
                    <a:pt x="0" y="766826"/>
                  </a:lnTo>
                  <a:lnTo>
                    <a:pt x="0" y="153415"/>
                  </a:lnTo>
                  <a:close/>
                </a:path>
              </a:pathLst>
            </a:custGeom>
            <a:ln w="19049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25969" y="835863"/>
            <a:ext cx="4708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Incorporación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aula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prácticas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1691" y="1140968"/>
            <a:ext cx="30740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innovadoras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observadas </a:t>
            </a:r>
            <a:r>
              <a:rPr sz="2000" b="1" spc="-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Fecha: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2000" b="1" spc="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4158" y="391554"/>
            <a:ext cx="1566898" cy="15714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143500" y="2783814"/>
            <a:ext cx="4986020" cy="3047365"/>
          </a:xfrm>
          <a:prstGeom prst="rect">
            <a:avLst/>
          </a:prstGeom>
          <a:ln w="19050">
            <a:solidFill>
              <a:srgbClr val="E23C6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15"/>
              </a:spcBef>
              <a:buFont typeface="Wingdings"/>
              <a:buChar char=""/>
              <a:tabLst>
                <a:tab pos="379095" algn="l"/>
              </a:tabLst>
            </a:pPr>
            <a:r>
              <a:rPr sz="2400" spc="35" dirty="0">
                <a:latin typeface="Verdana"/>
                <a:cs typeface="Verdana"/>
              </a:rPr>
              <a:t>Act</a:t>
            </a:r>
            <a:r>
              <a:rPr sz="2400" spc="20" dirty="0">
                <a:latin typeface="Verdana"/>
                <a:cs typeface="Verdana"/>
              </a:rPr>
              <a:t>i</a:t>
            </a:r>
            <a:r>
              <a:rPr sz="2400" spc="10" dirty="0">
                <a:latin typeface="Verdana"/>
                <a:cs typeface="Verdana"/>
              </a:rPr>
              <a:t>vid</a:t>
            </a:r>
            <a:r>
              <a:rPr sz="2400" spc="20" dirty="0">
                <a:latin typeface="Verdana"/>
                <a:cs typeface="Verdana"/>
              </a:rPr>
              <a:t>a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des</a:t>
            </a:r>
            <a:r>
              <a:rPr sz="2400" spc="45" dirty="0">
                <a:latin typeface="Verdana"/>
                <a:cs typeface="Verdana"/>
              </a:rPr>
              <a:t>a</a:t>
            </a:r>
            <a:r>
              <a:rPr sz="2400" spc="-140" dirty="0">
                <a:latin typeface="Verdana"/>
                <a:cs typeface="Verdana"/>
              </a:rPr>
              <a:t>rrollar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2400" spc="-65" dirty="0">
                <a:latin typeface="Verdana"/>
                <a:cs typeface="Verdana"/>
              </a:rPr>
              <a:t>Gest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de</a:t>
            </a:r>
            <a:r>
              <a:rPr sz="2400" spc="15" dirty="0">
                <a:latin typeface="Verdana"/>
                <a:cs typeface="Verdana"/>
              </a:rPr>
              <a:t>l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aula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2400" spc="-484" dirty="0">
                <a:latin typeface="Verdana"/>
                <a:cs typeface="Verdana"/>
              </a:rPr>
              <a:t>I</a:t>
            </a:r>
            <a:r>
              <a:rPr sz="2400" spc="15" dirty="0">
                <a:latin typeface="Verdana"/>
                <a:cs typeface="Verdana"/>
              </a:rPr>
              <a:t>nte</a:t>
            </a:r>
            <a:r>
              <a:rPr sz="2400" spc="20" dirty="0">
                <a:latin typeface="Verdana"/>
                <a:cs typeface="Verdana"/>
              </a:rPr>
              <a:t>g</a:t>
            </a:r>
            <a:r>
              <a:rPr sz="2400" spc="5" dirty="0">
                <a:latin typeface="Verdana"/>
                <a:cs typeface="Verdana"/>
              </a:rPr>
              <a:t>rac</a:t>
            </a:r>
            <a:r>
              <a:rPr sz="2400" spc="15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y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equ</a:t>
            </a:r>
            <a:r>
              <a:rPr sz="2400" spc="20" dirty="0">
                <a:latin typeface="Verdana"/>
                <a:cs typeface="Verdana"/>
              </a:rPr>
              <a:t>i</a:t>
            </a:r>
            <a:r>
              <a:rPr sz="2400" spc="160" dirty="0">
                <a:latin typeface="Verdana"/>
                <a:cs typeface="Verdana"/>
              </a:rPr>
              <a:t>dad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9095" algn="l"/>
              </a:tabLst>
            </a:pPr>
            <a:r>
              <a:rPr sz="2400" spc="-484" dirty="0">
                <a:latin typeface="Verdana"/>
                <a:cs typeface="Verdana"/>
              </a:rPr>
              <a:t>I</a:t>
            </a:r>
            <a:r>
              <a:rPr sz="2400" spc="10" dirty="0">
                <a:latin typeface="Verdana"/>
                <a:cs typeface="Verdana"/>
              </a:rPr>
              <a:t>ntegrac</a:t>
            </a:r>
            <a:r>
              <a:rPr sz="2400" spc="20" dirty="0">
                <a:latin typeface="Verdana"/>
                <a:cs typeface="Verdana"/>
              </a:rPr>
              <a:t>i</a:t>
            </a:r>
            <a:r>
              <a:rPr sz="2400" spc="30" dirty="0">
                <a:latin typeface="Verdana"/>
                <a:cs typeface="Verdana"/>
              </a:rPr>
              <a:t>ón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la</a:t>
            </a:r>
            <a:r>
              <a:rPr sz="2400" spc="-114" dirty="0">
                <a:latin typeface="Verdana"/>
                <a:cs typeface="Verdana"/>
              </a:rPr>
              <a:t>s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475" dirty="0">
                <a:latin typeface="Verdana"/>
                <a:cs typeface="Verdana"/>
              </a:rPr>
              <a:t>T</a:t>
            </a:r>
            <a:r>
              <a:rPr sz="2400" spc="-484" dirty="0">
                <a:latin typeface="Verdana"/>
                <a:cs typeface="Verdana"/>
              </a:rPr>
              <a:t>I</a:t>
            </a:r>
            <a:r>
              <a:rPr sz="2400" spc="275" dirty="0">
                <a:latin typeface="Verdana"/>
                <a:cs typeface="Verdana"/>
              </a:rPr>
              <a:t>C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2400" spc="-175" dirty="0">
                <a:latin typeface="Verdana"/>
                <a:cs typeface="Verdana"/>
              </a:rPr>
              <a:t>E</a:t>
            </a:r>
            <a:r>
              <a:rPr sz="2400" spc="-14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al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280" dirty="0">
                <a:latin typeface="Verdana"/>
                <a:cs typeface="Verdana"/>
              </a:rPr>
              <a:t>c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10" dirty="0">
                <a:latin typeface="Verdana"/>
                <a:cs typeface="Verdana"/>
              </a:rPr>
              <a:t>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obser</a:t>
            </a:r>
            <a:r>
              <a:rPr sz="2400" spc="-40" dirty="0">
                <a:latin typeface="Verdana"/>
                <a:cs typeface="Verdana"/>
              </a:rPr>
              <a:t>v</a:t>
            </a:r>
            <a:r>
              <a:rPr sz="2400" spc="120" dirty="0">
                <a:latin typeface="Verdana"/>
                <a:cs typeface="Verdana"/>
              </a:rPr>
              <a:t>ac</a:t>
            </a:r>
            <a:r>
              <a:rPr sz="2400" spc="65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2400" spc="85" dirty="0">
                <a:latin typeface="Verdana"/>
                <a:cs typeface="Verdana"/>
              </a:rPr>
              <a:t>Co</a:t>
            </a:r>
            <a:r>
              <a:rPr sz="2400" spc="135" dirty="0">
                <a:latin typeface="Verdana"/>
                <a:cs typeface="Verdana"/>
              </a:rPr>
              <a:t>m</a:t>
            </a:r>
            <a:r>
              <a:rPr sz="2400" spc="-125" dirty="0">
                <a:latin typeface="Verdana"/>
                <a:cs typeface="Verdana"/>
              </a:rPr>
              <a:t>un</a:t>
            </a:r>
            <a:r>
              <a:rPr sz="2400" spc="-30" dirty="0">
                <a:latin typeface="Verdana"/>
                <a:cs typeface="Verdana"/>
              </a:rPr>
              <a:t>i</a:t>
            </a:r>
            <a:r>
              <a:rPr sz="2400" spc="229" dirty="0">
                <a:latin typeface="Verdana"/>
                <a:cs typeface="Verdana"/>
              </a:rPr>
              <a:t>c</a:t>
            </a:r>
            <a:r>
              <a:rPr sz="2400" spc="250" dirty="0">
                <a:latin typeface="Verdana"/>
                <a:cs typeface="Verdana"/>
              </a:rPr>
              <a:t>a</a:t>
            </a:r>
            <a:r>
              <a:rPr sz="2400" spc="280" dirty="0">
                <a:latin typeface="Verdana"/>
                <a:cs typeface="Verdana"/>
              </a:rPr>
              <a:t>c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y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d</a:t>
            </a:r>
            <a:r>
              <a:rPr sz="2400" spc="15" dirty="0">
                <a:latin typeface="Verdana"/>
                <a:cs typeface="Verdana"/>
              </a:rPr>
              <a:t>i</a:t>
            </a:r>
            <a:r>
              <a:rPr sz="2400" spc="-75" dirty="0">
                <a:latin typeface="Verdana"/>
                <a:cs typeface="Verdana"/>
              </a:rPr>
              <a:t>fu</a:t>
            </a:r>
            <a:r>
              <a:rPr sz="2400" spc="-330" dirty="0">
                <a:latin typeface="Verdana"/>
                <a:cs typeface="Verdana"/>
              </a:rPr>
              <a:t>s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2400" spc="-95" dirty="0">
                <a:latin typeface="Verdana"/>
                <a:cs typeface="Verdana"/>
              </a:rPr>
              <a:t>Otro</a:t>
            </a:r>
            <a:r>
              <a:rPr sz="2400" spc="-85" dirty="0">
                <a:latin typeface="Verdana"/>
                <a:cs typeface="Verdana"/>
              </a:rPr>
              <a:t>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aspe</a:t>
            </a:r>
            <a:r>
              <a:rPr sz="2400" spc="70" dirty="0">
                <a:latin typeface="Verdana"/>
                <a:cs typeface="Verdana"/>
              </a:rPr>
              <a:t>c</a:t>
            </a:r>
            <a:r>
              <a:rPr sz="2400" spc="-114" dirty="0">
                <a:latin typeface="Verdana"/>
                <a:cs typeface="Verdana"/>
              </a:rPr>
              <a:t>tos</a:t>
            </a:r>
            <a:endParaRPr sz="2400">
              <a:latin typeface="Verdana"/>
              <a:cs typeface="Verdana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2400" spc="-105" dirty="0">
                <a:latin typeface="Verdana"/>
                <a:cs typeface="Verdana"/>
              </a:rPr>
              <a:t>Reflex</a:t>
            </a:r>
            <a:r>
              <a:rPr sz="2400" spc="-40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f</a:t>
            </a:r>
            <a:r>
              <a:rPr sz="2400" spc="-1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nal</a:t>
            </a:r>
            <a:r>
              <a:rPr sz="2400" spc="-229" dirty="0">
                <a:latin typeface="Verdana"/>
                <a:cs typeface="Verdana"/>
              </a:rPr>
              <a:t> ..</a:t>
            </a:r>
            <a:r>
              <a:rPr sz="2400" spc="-2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60" y="72389"/>
            <a:ext cx="2874645" cy="2435225"/>
            <a:chOff x="1661160" y="72389"/>
            <a:chExt cx="2874645" cy="2435225"/>
          </a:xfrm>
        </p:grpSpPr>
        <p:sp>
          <p:nvSpPr>
            <p:cNvPr id="3" name="object 3"/>
            <p:cNvSpPr/>
            <p:nvPr/>
          </p:nvSpPr>
          <p:spPr>
            <a:xfrm>
              <a:off x="1670685" y="81914"/>
              <a:ext cx="2855595" cy="2416175"/>
            </a:xfrm>
            <a:custGeom>
              <a:avLst/>
              <a:gdLst/>
              <a:ahLst/>
              <a:cxnLst/>
              <a:rect l="l" t="t" r="r" b="b"/>
              <a:pathLst>
                <a:path w="2855595" h="2416175">
                  <a:moveTo>
                    <a:pt x="1427607" y="0"/>
                  </a:moveTo>
                  <a:lnTo>
                    <a:pt x="1375272" y="796"/>
                  </a:lnTo>
                  <a:lnTo>
                    <a:pt x="1323412" y="3168"/>
                  </a:lnTo>
                  <a:lnTo>
                    <a:pt x="1272058" y="7089"/>
                  </a:lnTo>
                  <a:lnTo>
                    <a:pt x="1221244" y="12530"/>
                  </a:lnTo>
                  <a:lnTo>
                    <a:pt x="1171000" y="19464"/>
                  </a:lnTo>
                  <a:lnTo>
                    <a:pt x="1121360" y="27865"/>
                  </a:lnTo>
                  <a:lnTo>
                    <a:pt x="1072356" y="37704"/>
                  </a:lnTo>
                  <a:lnTo>
                    <a:pt x="1024020" y="48955"/>
                  </a:lnTo>
                  <a:lnTo>
                    <a:pt x="976384" y="61590"/>
                  </a:lnTo>
                  <a:lnTo>
                    <a:pt x="929480" y="75583"/>
                  </a:lnTo>
                  <a:lnTo>
                    <a:pt x="883341" y="90905"/>
                  </a:lnTo>
                  <a:lnTo>
                    <a:pt x="838000" y="107529"/>
                  </a:lnTo>
                  <a:lnTo>
                    <a:pt x="793487" y="125429"/>
                  </a:lnTo>
                  <a:lnTo>
                    <a:pt x="749836" y="144576"/>
                  </a:lnTo>
                  <a:lnTo>
                    <a:pt x="707079" y="164944"/>
                  </a:lnTo>
                  <a:lnTo>
                    <a:pt x="665248" y="186505"/>
                  </a:lnTo>
                  <a:lnTo>
                    <a:pt x="624375" y="209233"/>
                  </a:lnTo>
                  <a:lnTo>
                    <a:pt x="584493" y="233098"/>
                  </a:lnTo>
                  <a:lnTo>
                    <a:pt x="545634" y="258075"/>
                  </a:lnTo>
                  <a:lnTo>
                    <a:pt x="507830" y="284137"/>
                  </a:lnTo>
                  <a:lnTo>
                    <a:pt x="471113" y="311255"/>
                  </a:lnTo>
                  <a:lnTo>
                    <a:pt x="435516" y="339402"/>
                  </a:lnTo>
                  <a:lnTo>
                    <a:pt x="401070" y="368552"/>
                  </a:lnTo>
                  <a:lnTo>
                    <a:pt x="367809" y="398676"/>
                  </a:lnTo>
                  <a:lnTo>
                    <a:pt x="335765" y="429748"/>
                  </a:lnTo>
                  <a:lnTo>
                    <a:pt x="304968" y="461741"/>
                  </a:lnTo>
                  <a:lnTo>
                    <a:pt x="275453" y="494626"/>
                  </a:lnTo>
                  <a:lnTo>
                    <a:pt x="247251" y="528377"/>
                  </a:lnTo>
                  <a:lnTo>
                    <a:pt x="220395" y="562966"/>
                  </a:lnTo>
                  <a:lnTo>
                    <a:pt x="194916" y="598367"/>
                  </a:lnTo>
                  <a:lnTo>
                    <a:pt x="170848" y="634551"/>
                  </a:lnTo>
                  <a:lnTo>
                    <a:pt x="148221" y="671492"/>
                  </a:lnTo>
                  <a:lnTo>
                    <a:pt x="127069" y="709163"/>
                  </a:lnTo>
                  <a:lnTo>
                    <a:pt x="107424" y="747535"/>
                  </a:lnTo>
                  <a:lnTo>
                    <a:pt x="89318" y="786582"/>
                  </a:lnTo>
                  <a:lnTo>
                    <a:pt x="72783" y="826276"/>
                  </a:lnTo>
                  <a:lnTo>
                    <a:pt x="57851" y="866590"/>
                  </a:lnTo>
                  <a:lnTo>
                    <a:pt x="44556" y="907497"/>
                  </a:lnTo>
                  <a:lnTo>
                    <a:pt x="32928" y="948969"/>
                  </a:lnTo>
                  <a:lnTo>
                    <a:pt x="23001" y="990980"/>
                  </a:lnTo>
                  <a:lnTo>
                    <a:pt x="14807" y="1033501"/>
                  </a:lnTo>
                  <a:lnTo>
                    <a:pt x="8377" y="1076507"/>
                  </a:lnTo>
                  <a:lnTo>
                    <a:pt x="3744" y="1119968"/>
                  </a:lnTo>
                  <a:lnTo>
                    <a:pt x="941" y="1163858"/>
                  </a:lnTo>
                  <a:lnTo>
                    <a:pt x="0" y="1208150"/>
                  </a:lnTo>
                  <a:lnTo>
                    <a:pt x="941" y="1252434"/>
                  </a:lnTo>
                  <a:lnTo>
                    <a:pt x="3744" y="1296317"/>
                  </a:lnTo>
                  <a:lnTo>
                    <a:pt x="8377" y="1339771"/>
                  </a:lnTo>
                  <a:lnTo>
                    <a:pt x="14807" y="1382769"/>
                  </a:lnTo>
                  <a:lnTo>
                    <a:pt x="23001" y="1425283"/>
                  </a:lnTo>
                  <a:lnTo>
                    <a:pt x="32928" y="1467287"/>
                  </a:lnTo>
                  <a:lnTo>
                    <a:pt x="44556" y="1508754"/>
                  </a:lnTo>
                  <a:lnTo>
                    <a:pt x="57851" y="1549655"/>
                  </a:lnTo>
                  <a:lnTo>
                    <a:pt x="72783" y="1589963"/>
                  </a:lnTo>
                  <a:lnTo>
                    <a:pt x="89318" y="1629652"/>
                  </a:lnTo>
                  <a:lnTo>
                    <a:pt x="107424" y="1668694"/>
                  </a:lnTo>
                  <a:lnTo>
                    <a:pt x="127069" y="1707061"/>
                  </a:lnTo>
                  <a:lnTo>
                    <a:pt x="148221" y="1744727"/>
                  </a:lnTo>
                  <a:lnTo>
                    <a:pt x="170848" y="1781664"/>
                  </a:lnTo>
                  <a:lnTo>
                    <a:pt x="194916" y="1817845"/>
                  </a:lnTo>
                  <a:lnTo>
                    <a:pt x="220395" y="1853242"/>
                  </a:lnTo>
                  <a:lnTo>
                    <a:pt x="247251" y="1887828"/>
                  </a:lnTo>
                  <a:lnTo>
                    <a:pt x="275453" y="1921576"/>
                  </a:lnTo>
                  <a:lnTo>
                    <a:pt x="304968" y="1954458"/>
                  </a:lnTo>
                  <a:lnTo>
                    <a:pt x="335765" y="1986448"/>
                  </a:lnTo>
                  <a:lnTo>
                    <a:pt x="367809" y="2017517"/>
                  </a:lnTo>
                  <a:lnTo>
                    <a:pt x="401070" y="2047639"/>
                  </a:lnTo>
                  <a:lnTo>
                    <a:pt x="435516" y="2076787"/>
                  </a:lnTo>
                  <a:lnTo>
                    <a:pt x="471113" y="2104932"/>
                  </a:lnTo>
                  <a:lnTo>
                    <a:pt x="507830" y="2132048"/>
                  </a:lnTo>
                  <a:lnTo>
                    <a:pt x="545634" y="2158108"/>
                  </a:lnTo>
                  <a:lnTo>
                    <a:pt x="584493" y="2183084"/>
                  </a:lnTo>
                  <a:lnTo>
                    <a:pt x="624375" y="2206948"/>
                  </a:lnTo>
                  <a:lnTo>
                    <a:pt x="665248" y="2229674"/>
                  </a:lnTo>
                  <a:lnTo>
                    <a:pt x="707079" y="2251234"/>
                  </a:lnTo>
                  <a:lnTo>
                    <a:pt x="749836" y="2271601"/>
                  </a:lnTo>
                  <a:lnTo>
                    <a:pt x="793487" y="2290748"/>
                  </a:lnTo>
                  <a:lnTo>
                    <a:pt x="838000" y="2308647"/>
                  </a:lnTo>
                  <a:lnTo>
                    <a:pt x="883341" y="2325271"/>
                  </a:lnTo>
                  <a:lnTo>
                    <a:pt x="929480" y="2340593"/>
                  </a:lnTo>
                  <a:lnTo>
                    <a:pt x="976384" y="2354585"/>
                  </a:lnTo>
                  <a:lnTo>
                    <a:pt x="1024020" y="2367220"/>
                  </a:lnTo>
                  <a:lnTo>
                    <a:pt x="1072356" y="2378470"/>
                  </a:lnTo>
                  <a:lnTo>
                    <a:pt x="1121360" y="2388310"/>
                  </a:lnTo>
                  <a:lnTo>
                    <a:pt x="1171000" y="2396710"/>
                  </a:lnTo>
                  <a:lnTo>
                    <a:pt x="1221244" y="2403645"/>
                  </a:lnTo>
                  <a:lnTo>
                    <a:pt x="1272058" y="2409085"/>
                  </a:lnTo>
                  <a:lnTo>
                    <a:pt x="1323412" y="2413006"/>
                  </a:lnTo>
                  <a:lnTo>
                    <a:pt x="1375272" y="2415378"/>
                  </a:lnTo>
                  <a:lnTo>
                    <a:pt x="1427607" y="2416174"/>
                  </a:lnTo>
                  <a:lnTo>
                    <a:pt x="1479941" y="2415378"/>
                  </a:lnTo>
                  <a:lnTo>
                    <a:pt x="1531801" y="2413006"/>
                  </a:lnTo>
                  <a:lnTo>
                    <a:pt x="1583155" y="2409085"/>
                  </a:lnTo>
                  <a:lnTo>
                    <a:pt x="1633969" y="2403645"/>
                  </a:lnTo>
                  <a:lnTo>
                    <a:pt x="1684213" y="2396710"/>
                  </a:lnTo>
                  <a:lnTo>
                    <a:pt x="1733853" y="2388310"/>
                  </a:lnTo>
                  <a:lnTo>
                    <a:pt x="1782857" y="2378470"/>
                  </a:lnTo>
                  <a:lnTo>
                    <a:pt x="1831193" y="2367220"/>
                  </a:lnTo>
                  <a:lnTo>
                    <a:pt x="1878829" y="2354585"/>
                  </a:lnTo>
                  <a:lnTo>
                    <a:pt x="1925733" y="2340593"/>
                  </a:lnTo>
                  <a:lnTo>
                    <a:pt x="1971872" y="2325271"/>
                  </a:lnTo>
                  <a:lnTo>
                    <a:pt x="2017213" y="2308647"/>
                  </a:lnTo>
                  <a:lnTo>
                    <a:pt x="2061726" y="2290748"/>
                  </a:lnTo>
                  <a:lnTo>
                    <a:pt x="2105377" y="2271601"/>
                  </a:lnTo>
                  <a:lnTo>
                    <a:pt x="2148134" y="2251234"/>
                  </a:lnTo>
                  <a:lnTo>
                    <a:pt x="2189965" y="2229674"/>
                  </a:lnTo>
                  <a:lnTo>
                    <a:pt x="2230838" y="2206948"/>
                  </a:lnTo>
                  <a:lnTo>
                    <a:pt x="2270720" y="2183084"/>
                  </a:lnTo>
                  <a:lnTo>
                    <a:pt x="2309579" y="2158108"/>
                  </a:lnTo>
                  <a:lnTo>
                    <a:pt x="2347383" y="2132048"/>
                  </a:lnTo>
                  <a:lnTo>
                    <a:pt x="2384100" y="2104932"/>
                  </a:lnTo>
                  <a:lnTo>
                    <a:pt x="2419697" y="2076787"/>
                  </a:lnTo>
                  <a:lnTo>
                    <a:pt x="2454143" y="2047639"/>
                  </a:lnTo>
                  <a:lnTo>
                    <a:pt x="2487404" y="2017517"/>
                  </a:lnTo>
                  <a:lnTo>
                    <a:pt x="2519448" y="1986448"/>
                  </a:lnTo>
                  <a:lnTo>
                    <a:pt x="2550245" y="1954458"/>
                  </a:lnTo>
                  <a:lnTo>
                    <a:pt x="2579760" y="1921576"/>
                  </a:lnTo>
                  <a:lnTo>
                    <a:pt x="2607962" y="1887828"/>
                  </a:lnTo>
                  <a:lnTo>
                    <a:pt x="2634818" y="1853242"/>
                  </a:lnTo>
                  <a:lnTo>
                    <a:pt x="2660297" y="1817845"/>
                  </a:lnTo>
                  <a:lnTo>
                    <a:pt x="2684365" y="1781664"/>
                  </a:lnTo>
                  <a:lnTo>
                    <a:pt x="2706992" y="1744727"/>
                  </a:lnTo>
                  <a:lnTo>
                    <a:pt x="2728144" y="1707061"/>
                  </a:lnTo>
                  <a:lnTo>
                    <a:pt x="2747789" y="1668694"/>
                  </a:lnTo>
                  <a:lnTo>
                    <a:pt x="2765895" y="1629652"/>
                  </a:lnTo>
                  <a:lnTo>
                    <a:pt x="2782430" y="1589963"/>
                  </a:lnTo>
                  <a:lnTo>
                    <a:pt x="2797362" y="1549655"/>
                  </a:lnTo>
                  <a:lnTo>
                    <a:pt x="2810657" y="1508754"/>
                  </a:lnTo>
                  <a:lnTo>
                    <a:pt x="2822285" y="1467287"/>
                  </a:lnTo>
                  <a:lnTo>
                    <a:pt x="2832212" y="1425283"/>
                  </a:lnTo>
                  <a:lnTo>
                    <a:pt x="2840406" y="1382769"/>
                  </a:lnTo>
                  <a:lnTo>
                    <a:pt x="2846836" y="1339771"/>
                  </a:lnTo>
                  <a:lnTo>
                    <a:pt x="2851469" y="1296317"/>
                  </a:lnTo>
                  <a:lnTo>
                    <a:pt x="2854272" y="1252434"/>
                  </a:lnTo>
                  <a:lnTo>
                    <a:pt x="2855214" y="1208150"/>
                  </a:lnTo>
                  <a:lnTo>
                    <a:pt x="2854272" y="1163858"/>
                  </a:lnTo>
                  <a:lnTo>
                    <a:pt x="2851469" y="1119968"/>
                  </a:lnTo>
                  <a:lnTo>
                    <a:pt x="2846836" y="1076507"/>
                  </a:lnTo>
                  <a:lnTo>
                    <a:pt x="2840406" y="1033501"/>
                  </a:lnTo>
                  <a:lnTo>
                    <a:pt x="2832212" y="990980"/>
                  </a:lnTo>
                  <a:lnTo>
                    <a:pt x="2822285" y="948969"/>
                  </a:lnTo>
                  <a:lnTo>
                    <a:pt x="2810657" y="907497"/>
                  </a:lnTo>
                  <a:lnTo>
                    <a:pt x="2797362" y="866590"/>
                  </a:lnTo>
                  <a:lnTo>
                    <a:pt x="2782430" y="826276"/>
                  </a:lnTo>
                  <a:lnTo>
                    <a:pt x="2765895" y="786582"/>
                  </a:lnTo>
                  <a:lnTo>
                    <a:pt x="2747789" y="747535"/>
                  </a:lnTo>
                  <a:lnTo>
                    <a:pt x="2728144" y="709163"/>
                  </a:lnTo>
                  <a:lnTo>
                    <a:pt x="2706992" y="671492"/>
                  </a:lnTo>
                  <a:lnTo>
                    <a:pt x="2684365" y="634551"/>
                  </a:lnTo>
                  <a:lnTo>
                    <a:pt x="2660297" y="598367"/>
                  </a:lnTo>
                  <a:lnTo>
                    <a:pt x="2634818" y="562966"/>
                  </a:lnTo>
                  <a:lnTo>
                    <a:pt x="2607962" y="528377"/>
                  </a:lnTo>
                  <a:lnTo>
                    <a:pt x="2579760" y="494626"/>
                  </a:lnTo>
                  <a:lnTo>
                    <a:pt x="2550245" y="461741"/>
                  </a:lnTo>
                  <a:lnTo>
                    <a:pt x="2519448" y="429748"/>
                  </a:lnTo>
                  <a:lnTo>
                    <a:pt x="2487404" y="398676"/>
                  </a:lnTo>
                  <a:lnTo>
                    <a:pt x="2454143" y="368552"/>
                  </a:lnTo>
                  <a:lnTo>
                    <a:pt x="2419697" y="339402"/>
                  </a:lnTo>
                  <a:lnTo>
                    <a:pt x="2384100" y="311255"/>
                  </a:lnTo>
                  <a:lnTo>
                    <a:pt x="2347383" y="284137"/>
                  </a:lnTo>
                  <a:lnTo>
                    <a:pt x="2309579" y="258075"/>
                  </a:lnTo>
                  <a:lnTo>
                    <a:pt x="2270720" y="233098"/>
                  </a:lnTo>
                  <a:lnTo>
                    <a:pt x="2230838" y="209233"/>
                  </a:lnTo>
                  <a:lnTo>
                    <a:pt x="2189965" y="186505"/>
                  </a:lnTo>
                  <a:lnTo>
                    <a:pt x="2148134" y="164944"/>
                  </a:lnTo>
                  <a:lnTo>
                    <a:pt x="2105377" y="144576"/>
                  </a:lnTo>
                  <a:lnTo>
                    <a:pt x="2061726" y="125429"/>
                  </a:lnTo>
                  <a:lnTo>
                    <a:pt x="2017213" y="107529"/>
                  </a:lnTo>
                  <a:lnTo>
                    <a:pt x="1971872" y="90905"/>
                  </a:lnTo>
                  <a:lnTo>
                    <a:pt x="1925733" y="75583"/>
                  </a:lnTo>
                  <a:lnTo>
                    <a:pt x="1878829" y="61590"/>
                  </a:lnTo>
                  <a:lnTo>
                    <a:pt x="1831193" y="48955"/>
                  </a:lnTo>
                  <a:lnTo>
                    <a:pt x="1782857" y="37704"/>
                  </a:lnTo>
                  <a:lnTo>
                    <a:pt x="1733853" y="27865"/>
                  </a:lnTo>
                  <a:lnTo>
                    <a:pt x="1684213" y="19464"/>
                  </a:lnTo>
                  <a:lnTo>
                    <a:pt x="1633969" y="12530"/>
                  </a:lnTo>
                  <a:lnTo>
                    <a:pt x="1583155" y="7089"/>
                  </a:lnTo>
                  <a:lnTo>
                    <a:pt x="1531801" y="3168"/>
                  </a:lnTo>
                  <a:lnTo>
                    <a:pt x="1479941" y="796"/>
                  </a:lnTo>
                  <a:lnTo>
                    <a:pt x="1427607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0685" y="81914"/>
              <a:ext cx="2855595" cy="2416175"/>
            </a:xfrm>
            <a:custGeom>
              <a:avLst/>
              <a:gdLst/>
              <a:ahLst/>
              <a:cxnLst/>
              <a:rect l="l" t="t" r="r" b="b"/>
              <a:pathLst>
                <a:path w="2855595" h="2416175">
                  <a:moveTo>
                    <a:pt x="0" y="1208150"/>
                  </a:moveTo>
                  <a:lnTo>
                    <a:pt x="941" y="1163858"/>
                  </a:lnTo>
                  <a:lnTo>
                    <a:pt x="3744" y="1119968"/>
                  </a:lnTo>
                  <a:lnTo>
                    <a:pt x="8377" y="1076507"/>
                  </a:lnTo>
                  <a:lnTo>
                    <a:pt x="14807" y="1033501"/>
                  </a:lnTo>
                  <a:lnTo>
                    <a:pt x="23001" y="990980"/>
                  </a:lnTo>
                  <a:lnTo>
                    <a:pt x="32928" y="948969"/>
                  </a:lnTo>
                  <a:lnTo>
                    <a:pt x="44556" y="907497"/>
                  </a:lnTo>
                  <a:lnTo>
                    <a:pt x="57851" y="866590"/>
                  </a:lnTo>
                  <a:lnTo>
                    <a:pt x="72783" y="826276"/>
                  </a:lnTo>
                  <a:lnTo>
                    <a:pt x="89318" y="786582"/>
                  </a:lnTo>
                  <a:lnTo>
                    <a:pt x="107424" y="747535"/>
                  </a:lnTo>
                  <a:lnTo>
                    <a:pt x="127069" y="709163"/>
                  </a:lnTo>
                  <a:lnTo>
                    <a:pt x="148221" y="671492"/>
                  </a:lnTo>
                  <a:lnTo>
                    <a:pt x="170848" y="634551"/>
                  </a:lnTo>
                  <a:lnTo>
                    <a:pt x="194916" y="598367"/>
                  </a:lnTo>
                  <a:lnTo>
                    <a:pt x="220395" y="562966"/>
                  </a:lnTo>
                  <a:lnTo>
                    <a:pt x="247251" y="528377"/>
                  </a:lnTo>
                  <a:lnTo>
                    <a:pt x="275453" y="494626"/>
                  </a:lnTo>
                  <a:lnTo>
                    <a:pt x="304968" y="461741"/>
                  </a:lnTo>
                  <a:lnTo>
                    <a:pt x="335765" y="429748"/>
                  </a:lnTo>
                  <a:lnTo>
                    <a:pt x="367809" y="398676"/>
                  </a:lnTo>
                  <a:lnTo>
                    <a:pt x="401070" y="368552"/>
                  </a:lnTo>
                  <a:lnTo>
                    <a:pt x="435516" y="339402"/>
                  </a:lnTo>
                  <a:lnTo>
                    <a:pt x="471113" y="311255"/>
                  </a:lnTo>
                  <a:lnTo>
                    <a:pt x="507830" y="284137"/>
                  </a:lnTo>
                  <a:lnTo>
                    <a:pt x="545634" y="258075"/>
                  </a:lnTo>
                  <a:lnTo>
                    <a:pt x="584493" y="233098"/>
                  </a:lnTo>
                  <a:lnTo>
                    <a:pt x="624375" y="209233"/>
                  </a:lnTo>
                  <a:lnTo>
                    <a:pt x="665248" y="186505"/>
                  </a:lnTo>
                  <a:lnTo>
                    <a:pt x="707079" y="164944"/>
                  </a:lnTo>
                  <a:lnTo>
                    <a:pt x="749836" y="144576"/>
                  </a:lnTo>
                  <a:lnTo>
                    <a:pt x="793487" y="125429"/>
                  </a:lnTo>
                  <a:lnTo>
                    <a:pt x="838000" y="107529"/>
                  </a:lnTo>
                  <a:lnTo>
                    <a:pt x="883341" y="90905"/>
                  </a:lnTo>
                  <a:lnTo>
                    <a:pt x="929480" y="75583"/>
                  </a:lnTo>
                  <a:lnTo>
                    <a:pt x="976384" y="61590"/>
                  </a:lnTo>
                  <a:lnTo>
                    <a:pt x="1024020" y="48955"/>
                  </a:lnTo>
                  <a:lnTo>
                    <a:pt x="1072356" y="37704"/>
                  </a:lnTo>
                  <a:lnTo>
                    <a:pt x="1121360" y="27865"/>
                  </a:lnTo>
                  <a:lnTo>
                    <a:pt x="1171000" y="19464"/>
                  </a:lnTo>
                  <a:lnTo>
                    <a:pt x="1221244" y="12530"/>
                  </a:lnTo>
                  <a:lnTo>
                    <a:pt x="1272058" y="7089"/>
                  </a:lnTo>
                  <a:lnTo>
                    <a:pt x="1323412" y="3168"/>
                  </a:lnTo>
                  <a:lnTo>
                    <a:pt x="1375272" y="796"/>
                  </a:lnTo>
                  <a:lnTo>
                    <a:pt x="1427607" y="0"/>
                  </a:lnTo>
                  <a:lnTo>
                    <a:pt x="1479941" y="796"/>
                  </a:lnTo>
                  <a:lnTo>
                    <a:pt x="1531801" y="3168"/>
                  </a:lnTo>
                  <a:lnTo>
                    <a:pt x="1583155" y="7089"/>
                  </a:lnTo>
                  <a:lnTo>
                    <a:pt x="1633969" y="12530"/>
                  </a:lnTo>
                  <a:lnTo>
                    <a:pt x="1684213" y="19464"/>
                  </a:lnTo>
                  <a:lnTo>
                    <a:pt x="1733853" y="27865"/>
                  </a:lnTo>
                  <a:lnTo>
                    <a:pt x="1782857" y="37704"/>
                  </a:lnTo>
                  <a:lnTo>
                    <a:pt x="1831193" y="48955"/>
                  </a:lnTo>
                  <a:lnTo>
                    <a:pt x="1878829" y="61590"/>
                  </a:lnTo>
                  <a:lnTo>
                    <a:pt x="1925733" y="75583"/>
                  </a:lnTo>
                  <a:lnTo>
                    <a:pt x="1971872" y="90905"/>
                  </a:lnTo>
                  <a:lnTo>
                    <a:pt x="2017213" y="107529"/>
                  </a:lnTo>
                  <a:lnTo>
                    <a:pt x="2061726" y="125429"/>
                  </a:lnTo>
                  <a:lnTo>
                    <a:pt x="2105377" y="144576"/>
                  </a:lnTo>
                  <a:lnTo>
                    <a:pt x="2148134" y="164944"/>
                  </a:lnTo>
                  <a:lnTo>
                    <a:pt x="2189965" y="186505"/>
                  </a:lnTo>
                  <a:lnTo>
                    <a:pt x="2230838" y="209233"/>
                  </a:lnTo>
                  <a:lnTo>
                    <a:pt x="2270720" y="233098"/>
                  </a:lnTo>
                  <a:lnTo>
                    <a:pt x="2309579" y="258075"/>
                  </a:lnTo>
                  <a:lnTo>
                    <a:pt x="2347383" y="284137"/>
                  </a:lnTo>
                  <a:lnTo>
                    <a:pt x="2384100" y="311255"/>
                  </a:lnTo>
                  <a:lnTo>
                    <a:pt x="2419697" y="339402"/>
                  </a:lnTo>
                  <a:lnTo>
                    <a:pt x="2454143" y="368552"/>
                  </a:lnTo>
                  <a:lnTo>
                    <a:pt x="2487404" y="398676"/>
                  </a:lnTo>
                  <a:lnTo>
                    <a:pt x="2519448" y="429748"/>
                  </a:lnTo>
                  <a:lnTo>
                    <a:pt x="2550245" y="461741"/>
                  </a:lnTo>
                  <a:lnTo>
                    <a:pt x="2579760" y="494626"/>
                  </a:lnTo>
                  <a:lnTo>
                    <a:pt x="2607962" y="528377"/>
                  </a:lnTo>
                  <a:lnTo>
                    <a:pt x="2634818" y="562966"/>
                  </a:lnTo>
                  <a:lnTo>
                    <a:pt x="2660297" y="598367"/>
                  </a:lnTo>
                  <a:lnTo>
                    <a:pt x="2684365" y="634551"/>
                  </a:lnTo>
                  <a:lnTo>
                    <a:pt x="2706992" y="671492"/>
                  </a:lnTo>
                  <a:lnTo>
                    <a:pt x="2728144" y="709163"/>
                  </a:lnTo>
                  <a:lnTo>
                    <a:pt x="2747789" y="747535"/>
                  </a:lnTo>
                  <a:lnTo>
                    <a:pt x="2765895" y="786582"/>
                  </a:lnTo>
                  <a:lnTo>
                    <a:pt x="2782430" y="826276"/>
                  </a:lnTo>
                  <a:lnTo>
                    <a:pt x="2797362" y="866590"/>
                  </a:lnTo>
                  <a:lnTo>
                    <a:pt x="2810657" y="907497"/>
                  </a:lnTo>
                  <a:lnTo>
                    <a:pt x="2822285" y="948969"/>
                  </a:lnTo>
                  <a:lnTo>
                    <a:pt x="2832212" y="990980"/>
                  </a:lnTo>
                  <a:lnTo>
                    <a:pt x="2840406" y="1033501"/>
                  </a:lnTo>
                  <a:lnTo>
                    <a:pt x="2846836" y="1076507"/>
                  </a:lnTo>
                  <a:lnTo>
                    <a:pt x="2851469" y="1119968"/>
                  </a:lnTo>
                  <a:lnTo>
                    <a:pt x="2854272" y="1163858"/>
                  </a:lnTo>
                  <a:lnTo>
                    <a:pt x="2855214" y="1208150"/>
                  </a:lnTo>
                  <a:lnTo>
                    <a:pt x="2854272" y="1252434"/>
                  </a:lnTo>
                  <a:lnTo>
                    <a:pt x="2851469" y="1296317"/>
                  </a:lnTo>
                  <a:lnTo>
                    <a:pt x="2846836" y="1339771"/>
                  </a:lnTo>
                  <a:lnTo>
                    <a:pt x="2840406" y="1382769"/>
                  </a:lnTo>
                  <a:lnTo>
                    <a:pt x="2832212" y="1425283"/>
                  </a:lnTo>
                  <a:lnTo>
                    <a:pt x="2822285" y="1467287"/>
                  </a:lnTo>
                  <a:lnTo>
                    <a:pt x="2810657" y="1508754"/>
                  </a:lnTo>
                  <a:lnTo>
                    <a:pt x="2797362" y="1549655"/>
                  </a:lnTo>
                  <a:lnTo>
                    <a:pt x="2782430" y="1589963"/>
                  </a:lnTo>
                  <a:lnTo>
                    <a:pt x="2765895" y="1629652"/>
                  </a:lnTo>
                  <a:lnTo>
                    <a:pt x="2747789" y="1668694"/>
                  </a:lnTo>
                  <a:lnTo>
                    <a:pt x="2728144" y="1707061"/>
                  </a:lnTo>
                  <a:lnTo>
                    <a:pt x="2706992" y="1744727"/>
                  </a:lnTo>
                  <a:lnTo>
                    <a:pt x="2684365" y="1781664"/>
                  </a:lnTo>
                  <a:lnTo>
                    <a:pt x="2660297" y="1817845"/>
                  </a:lnTo>
                  <a:lnTo>
                    <a:pt x="2634818" y="1853242"/>
                  </a:lnTo>
                  <a:lnTo>
                    <a:pt x="2607962" y="1887828"/>
                  </a:lnTo>
                  <a:lnTo>
                    <a:pt x="2579760" y="1921576"/>
                  </a:lnTo>
                  <a:lnTo>
                    <a:pt x="2550245" y="1954458"/>
                  </a:lnTo>
                  <a:lnTo>
                    <a:pt x="2519448" y="1986448"/>
                  </a:lnTo>
                  <a:lnTo>
                    <a:pt x="2487404" y="2017517"/>
                  </a:lnTo>
                  <a:lnTo>
                    <a:pt x="2454143" y="2047639"/>
                  </a:lnTo>
                  <a:lnTo>
                    <a:pt x="2419697" y="2076787"/>
                  </a:lnTo>
                  <a:lnTo>
                    <a:pt x="2384100" y="2104932"/>
                  </a:lnTo>
                  <a:lnTo>
                    <a:pt x="2347383" y="2132048"/>
                  </a:lnTo>
                  <a:lnTo>
                    <a:pt x="2309579" y="2158108"/>
                  </a:lnTo>
                  <a:lnTo>
                    <a:pt x="2270720" y="2183084"/>
                  </a:lnTo>
                  <a:lnTo>
                    <a:pt x="2230838" y="2206948"/>
                  </a:lnTo>
                  <a:lnTo>
                    <a:pt x="2189965" y="2229674"/>
                  </a:lnTo>
                  <a:lnTo>
                    <a:pt x="2148134" y="2251234"/>
                  </a:lnTo>
                  <a:lnTo>
                    <a:pt x="2105377" y="2271601"/>
                  </a:lnTo>
                  <a:lnTo>
                    <a:pt x="2061726" y="2290748"/>
                  </a:lnTo>
                  <a:lnTo>
                    <a:pt x="2017213" y="2308647"/>
                  </a:lnTo>
                  <a:lnTo>
                    <a:pt x="1971872" y="2325271"/>
                  </a:lnTo>
                  <a:lnTo>
                    <a:pt x="1925733" y="2340593"/>
                  </a:lnTo>
                  <a:lnTo>
                    <a:pt x="1878829" y="2354585"/>
                  </a:lnTo>
                  <a:lnTo>
                    <a:pt x="1831193" y="2367220"/>
                  </a:lnTo>
                  <a:lnTo>
                    <a:pt x="1782857" y="2378470"/>
                  </a:lnTo>
                  <a:lnTo>
                    <a:pt x="1733853" y="2388310"/>
                  </a:lnTo>
                  <a:lnTo>
                    <a:pt x="1684213" y="2396710"/>
                  </a:lnTo>
                  <a:lnTo>
                    <a:pt x="1633969" y="2403645"/>
                  </a:lnTo>
                  <a:lnTo>
                    <a:pt x="1583155" y="2409085"/>
                  </a:lnTo>
                  <a:lnTo>
                    <a:pt x="1531801" y="2413006"/>
                  </a:lnTo>
                  <a:lnTo>
                    <a:pt x="1479941" y="2415378"/>
                  </a:lnTo>
                  <a:lnTo>
                    <a:pt x="1427607" y="2416174"/>
                  </a:lnTo>
                  <a:lnTo>
                    <a:pt x="1375272" y="2415378"/>
                  </a:lnTo>
                  <a:lnTo>
                    <a:pt x="1323412" y="2413006"/>
                  </a:lnTo>
                  <a:lnTo>
                    <a:pt x="1272058" y="2409085"/>
                  </a:lnTo>
                  <a:lnTo>
                    <a:pt x="1221244" y="2403645"/>
                  </a:lnTo>
                  <a:lnTo>
                    <a:pt x="1171000" y="2396710"/>
                  </a:lnTo>
                  <a:lnTo>
                    <a:pt x="1121360" y="2388310"/>
                  </a:lnTo>
                  <a:lnTo>
                    <a:pt x="1072356" y="2378470"/>
                  </a:lnTo>
                  <a:lnTo>
                    <a:pt x="1024020" y="2367220"/>
                  </a:lnTo>
                  <a:lnTo>
                    <a:pt x="976384" y="2354585"/>
                  </a:lnTo>
                  <a:lnTo>
                    <a:pt x="929480" y="2340593"/>
                  </a:lnTo>
                  <a:lnTo>
                    <a:pt x="883341" y="2325271"/>
                  </a:lnTo>
                  <a:lnTo>
                    <a:pt x="838000" y="2308647"/>
                  </a:lnTo>
                  <a:lnTo>
                    <a:pt x="793487" y="2290748"/>
                  </a:lnTo>
                  <a:lnTo>
                    <a:pt x="749836" y="2271601"/>
                  </a:lnTo>
                  <a:lnTo>
                    <a:pt x="707079" y="2251234"/>
                  </a:lnTo>
                  <a:lnTo>
                    <a:pt x="665248" y="2229674"/>
                  </a:lnTo>
                  <a:lnTo>
                    <a:pt x="624375" y="2206948"/>
                  </a:lnTo>
                  <a:lnTo>
                    <a:pt x="584493" y="2183084"/>
                  </a:lnTo>
                  <a:lnTo>
                    <a:pt x="545634" y="2158108"/>
                  </a:lnTo>
                  <a:lnTo>
                    <a:pt x="507830" y="2132048"/>
                  </a:lnTo>
                  <a:lnTo>
                    <a:pt x="471113" y="2104932"/>
                  </a:lnTo>
                  <a:lnTo>
                    <a:pt x="435516" y="2076787"/>
                  </a:lnTo>
                  <a:lnTo>
                    <a:pt x="401070" y="2047639"/>
                  </a:lnTo>
                  <a:lnTo>
                    <a:pt x="367809" y="2017517"/>
                  </a:lnTo>
                  <a:lnTo>
                    <a:pt x="335765" y="1986448"/>
                  </a:lnTo>
                  <a:lnTo>
                    <a:pt x="304968" y="1954458"/>
                  </a:lnTo>
                  <a:lnTo>
                    <a:pt x="275453" y="1921576"/>
                  </a:lnTo>
                  <a:lnTo>
                    <a:pt x="247251" y="1887828"/>
                  </a:lnTo>
                  <a:lnTo>
                    <a:pt x="220395" y="1853242"/>
                  </a:lnTo>
                  <a:lnTo>
                    <a:pt x="194916" y="1817845"/>
                  </a:lnTo>
                  <a:lnTo>
                    <a:pt x="170848" y="1781664"/>
                  </a:lnTo>
                  <a:lnTo>
                    <a:pt x="148221" y="1744727"/>
                  </a:lnTo>
                  <a:lnTo>
                    <a:pt x="127069" y="1707061"/>
                  </a:lnTo>
                  <a:lnTo>
                    <a:pt x="107424" y="1668694"/>
                  </a:lnTo>
                  <a:lnTo>
                    <a:pt x="89318" y="1629652"/>
                  </a:lnTo>
                  <a:lnTo>
                    <a:pt x="72783" y="1589963"/>
                  </a:lnTo>
                  <a:lnTo>
                    <a:pt x="57851" y="1549655"/>
                  </a:lnTo>
                  <a:lnTo>
                    <a:pt x="44556" y="1508754"/>
                  </a:lnTo>
                  <a:lnTo>
                    <a:pt x="32928" y="1467287"/>
                  </a:lnTo>
                  <a:lnTo>
                    <a:pt x="23001" y="1425283"/>
                  </a:lnTo>
                  <a:lnTo>
                    <a:pt x="14807" y="1382769"/>
                  </a:lnTo>
                  <a:lnTo>
                    <a:pt x="8377" y="1339771"/>
                  </a:lnTo>
                  <a:lnTo>
                    <a:pt x="3744" y="1296317"/>
                  </a:lnTo>
                  <a:lnTo>
                    <a:pt x="941" y="1252434"/>
                  </a:lnTo>
                  <a:lnTo>
                    <a:pt x="0" y="1208150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0335" y="356996"/>
            <a:ext cx="183642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MÓDULO</a:t>
            </a:r>
            <a:r>
              <a:rPr sz="2400" spc="-80" dirty="0"/>
              <a:t> </a:t>
            </a:r>
            <a:r>
              <a:rPr sz="2400" spc="-185" dirty="0"/>
              <a:t>4</a:t>
            </a:r>
            <a:endParaRPr sz="2400"/>
          </a:p>
          <a:p>
            <a:pPr marL="12700" marR="5080" indent="1270" algn="ctr">
              <a:lnSpc>
                <a:spcPct val="100000"/>
              </a:lnSpc>
              <a:spcBef>
                <a:spcPts val="10"/>
              </a:spcBef>
            </a:pPr>
            <a:r>
              <a:rPr sz="1800" b="0" spc="-45" dirty="0">
                <a:latin typeface="Verdana"/>
                <a:cs typeface="Verdana"/>
              </a:rPr>
              <a:t>TRABAJO </a:t>
            </a:r>
            <a:r>
              <a:rPr sz="1800" b="0" spc="-40" dirty="0">
                <a:latin typeface="Verdana"/>
                <a:cs typeface="Verdana"/>
              </a:rPr>
              <a:t> </a:t>
            </a:r>
            <a:r>
              <a:rPr sz="1800" b="0" spc="70" dirty="0">
                <a:latin typeface="Verdana"/>
                <a:cs typeface="Verdana"/>
              </a:rPr>
              <a:t>COL</a:t>
            </a:r>
            <a:r>
              <a:rPr sz="1800" b="0" spc="90" dirty="0">
                <a:latin typeface="Verdana"/>
                <a:cs typeface="Verdana"/>
              </a:rPr>
              <a:t>A</a:t>
            </a:r>
            <a:r>
              <a:rPr sz="1800" b="0" spc="-35" dirty="0">
                <a:latin typeface="Verdana"/>
                <a:cs typeface="Verdana"/>
              </a:rPr>
              <a:t>BOR</a:t>
            </a:r>
            <a:r>
              <a:rPr sz="1800" b="0" spc="-10" dirty="0">
                <a:latin typeface="Verdana"/>
                <a:cs typeface="Verdana"/>
              </a:rPr>
              <a:t>A</a:t>
            </a:r>
            <a:r>
              <a:rPr sz="1800" b="0" spc="-360" dirty="0">
                <a:latin typeface="Verdana"/>
                <a:cs typeface="Verdana"/>
              </a:rPr>
              <a:t>T</a:t>
            </a:r>
            <a:r>
              <a:rPr sz="1800" b="0" spc="-335" dirty="0">
                <a:latin typeface="Verdana"/>
                <a:cs typeface="Verdana"/>
              </a:rPr>
              <a:t>I</a:t>
            </a:r>
            <a:r>
              <a:rPr sz="1800" b="0" spc="15" dirty="0">
                <a:latin typeface="Verdana"/>
                <a:cs typeface="Verdana"/>
              </a:rPr>
              <a:t>V</a:t>
            </a:r>
            <a:r>
              <a:rPr sz="1800" b="0" spc="145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3282" y="1576577"/>
            <a:ext cx="14306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Au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 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Moodle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6" y="42773"/>
            <a:ext cx="1377315" cy="10790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5835" y="85394"/>
            <a:ext cx="2678176" cy="67406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933818" y="1000505"/>
            <a:ext cx="5008245" cy="939800"/>
            <a:chOff x="6933818" y="1000505"/>
            <a:chExt cx="5008245" cy="939800"/>
          </a:xfrm>
        </p:grpSpPr>
        <p:sp>
          <p:nvSpPr>
            <p:cNvPr id="10" name="object 10"/>
            <p:cNvSpPr/>
            <p:nvPr/>
          </p:nvSpPr>
          <p:spPr>
            <a:xfrm>
              <a:off x="6943343" y="1010030"/>
              <a:ext cx="4989195" cy="920750"/>
            </a:xfrm>
            <a:custGeom>
              <a:avLst/>
              <a:gdLst/>
              <a:ahLst/>
              <a:cxnLst/>
              <a:rect l="l" t="t" r="r" b="b"/>
              <a:pathLst>
                <a:path w="4989195" h="920750">
                  <a:moveTo>
                    <a:pt x="4835652" y="0"/>
                  </a:moveTo>
                  <a:lnTo>
                    <a:pt x="153415" y="0"/>
                  </a:lnTo>
                  <a:lnTo>
                    <a:pt x="104932" y="7823"/>
                  </a:lnTo>
                  <a:lnTo>
                    <a:pt x="62819" y="29606"/>
                  </a:lnTo>
                  <a:lnTo>
                    <a:pt x="29606" y="62819"/>
                  </a:lnTo>
                  <a:lnTo>
                    <a:pt x="7823" y="104932"/>
                  </a:lnTo>
                  <a:lnTo>
                    <a:pt x="0" y="153416"/>
                  </a:lnTo>
                  <a:lnTo>
                    <a:pt x="0" y="766826"/>
                  </a:lnTo>
                  <a:lnTo>
                    <a:pt x="7823" y="815309"/>
                  </a:lnTo>
                  <a:lnTo>
                    <a:pt x="29606" y="857422"/>
                  </a:lnTo>
                  <a:lnTo>
                    <a:pt x="62819" y="890635"/>
                  </a:lnTo>
                  <a:lnTo>
                    <a:pt x="104932" y="912418"/>
                  </a:lnTo>
                  <a:lnTo>
                    <a:pt x="153415" y="920242"/>
                  </a:lnTo>
                  <a:lnTo>
                    <a:pt x="4835652" y="920242"/>
                  </a:lnTo>
                  <a:lnTo>
                    <a:pt x="4884122" y="912418"/>
                  </a:lnTo>
                  <a:lnTo>
                    <a:pt x="4926204" y="890635"/>
                  </a:lnTo>
                  <a:lnTo>
                    <a:pt x="4959379" y="857422"/>
                  </a:lnTo>
                  <a:lnTo>
                    <a:pt x="4981131" y="815309"/>
                  </a:lnTo>
                  <a:lnTo>
                    <a:pt x="4988940" y="766826"/>
                  </a:lnTo>
                  <a:lnTo>
                    <a:pt x="4988940" y="153416"/>
                  </a:lnTo>
                  <a:lnTo>
                    <a:pt x="4981131" y="104932"/>
                  </a:lnTo>
                  <a:lnTo>
                    <a:pt x="4959379" y="62819"/>
                  </a:lnTo>
                  <a:lnTo>
                    <a:pt x="4926204" y="29606"/>
                  </a:lnTo>
                  <a:lnTo>
                    <a:pt x="4884122" y="7823"/>
                  </a:lnTo>
                  <a:lnTo>
                    <a:pt x="4835652" y="0"/>
                  </a:lnTo>
                  <a:close/>
                </a:path>
              </a:pathLst>
            </a:custGeom>
            <a:solidFill>
              <a:srgbClr val="F48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3343" y="1010030"/>
              <a:ext cx="4989195" cy="920750"/>
            </a:xfrm>
            <a:custGeom>
              <a:avLst/>
              <a:gdLst/>
              <a:ahLst/>
              <a:cxnLst/>
              <a:rect l="l" t="t" r="r" b="b"/>
              <a:pathLst>
                <a:path w="4989195" h="92075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5" y="0"/>
                  </a:lnTo>
                  <a:lnTo>
                    <a:pt x="4835652" y="0"/>
                  </a:lnTo>
                  <a:lnTo>
                    <a:pt x="4884122" y="7823"/>
                  </a:lnTo>
                  <a:lnTo>
                    <a:pt x="4926204" y="29606"/>
                  </a:lnTo>
                  <a:lnTo>
                    <a:pt x="4959379" y="62819"/>
                  </a:lnTo>
                  <a:lnTo>
                    <a:pt x="4981131" y="104932"/>
                  </a:lnTo>
                  <a:lnTo>
                    <a:pt x="4988940" y="153416"/>
                  </a:lnTo>
                  <a:lnTo>
                    <a:pt x="4988940" y="766826"/>
                  </a:lnTo>
                  <a:lnTo>
                    <a:pt x="4981131" y="815309"/>
                  </a:lnTo>
                  <a:lnTo>
                    <a:pt x="4959379" y="857422"/>
                  </a:lnTo>
                  <a:lnTo>
                    <a:pt x="4926204" y="890635"/>
                  </a:lnTo>
                  <a:lnTo>
                    <a:pt x="4884122" y="912418"/>
                  </a:lnTo>
                  <a:lnTo>
                    <a:pt x="4835652" y="920242"/>
                  </a:lnTo>
                  <a:lnTo>
                    <a:pt x="153415" y="920242"/>
                  </a:lnTo>
                  <a:lnTo>
                    <a:pt x="104932" y="912418"/>
                  </a:lnTo>
                  <a:lnTo>
                    <a:pt x="62819" y="890635"/>
                  </a:lnTo>
                  <a:lnTo>
                    <a:pt x="29606" y="857422"/>
                  </a:lnTo>
                  <a:lnTo>
                    <a:pt x="7823" y="815309"/>
                  </a:lnTo>
                  <a:lnTo>
                    <a:pt x="0" y="766826"/>
                  </a:lnTo>
                  <a:lnTo>
                    <a:pt x="0" y="153416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19441" y="1146809"/>
            <a:ext cx="3435985" cy="63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REJ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AU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90" dirty="0">
                <a:solidFill>
                  <a:srgbClr val="FFFFFF"/>
                </a:solidFill>
                <a:latin typeface="Tahoma"/>
                <a:cs typeface="Tahoma"/>
              </a:rPr>
              <a:t>VIRTUA</a:t>
            </a:r>
            <a:r>
              <a:rPr sz="2000" b="1" spc="-26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CSFP</a:t>
            </a:r>
            <a:endParaRPr sz="2000">
              <a:latin typeface="Tahoma"/>
              <a:cs typeface="Tahoma"/>
            </a:endParaRPr>
          </a:p>
          <a:p>
            <a:pPr marL="3175" algn="ctr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Fecha: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finales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Tahoma"/>
                <a:cs typeface="Tahoma"/>
              </a:rPr>
              <a:t>mayo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3994" y="821321"/>
            <a:ext cx="1297148" cy="129714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30288" y="2685542"/>
            <a:ext cx="11703685" cy="2770505"/>
          </a:xfrm>
          <a:custGeom>
            <a:avLst/>
            <a:gdLst/>
            <a:ahLst/>
            <a:cxnLst/>
            <a:rect l="l" t="t" r="r" b="b"/>
            <a:pathLst>
              <a:path w="11703685" h="2770504">
                <a:moveTo>
                  <a:pt x="0" y="2769997"/>
                </a:moveTo>
                <a:lnTo>
                  <a:pt x="11703685" y="2769997"/>
                </a:lnTo>
                <a:lnTo>
                  <a:pt x="11703685" y="0"/>
                </a:lnTo>
                <a:lnTo>
                  <a:pt x="0" y="0"/>
                </a:lnTo>
                <a:lnTo>
                  <a:pt x="0" y="2769997"/>
                </a:lnTo>
                <a:close/>
              </a:path>
            </a:pathLst>
          </a:custGeom>
          <a:ln w="19050">
            <a:solidFill>
              <a:srgbClr val="E23C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9143" y="2713101"/>
            <a:ext cx="11318875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5" dirty="0">
                <a:latin typeface="Verdana"/>
                <a:cs typeface="Verdana"/>
              </a:rPr>
              <a:t>Elaboración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del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L</a:t>
            </a:r>
            <a:r>
              <a:rPr sz="2400" b="1" spc="-110" dirty="0">
                <a:latin typeface="Tahoma"/>
                <a:cs typeface="Tahoma"/>
              </a:rPr>
              <a:t>ibro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Moodle.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Manual </a:t>
            </a:r>
            <a:r>
              <a:rPr sz="1800" b="1" i="1" spc="-110" dirty="0">
                <a:latin typeface="Verdana"/>
                <a:cs typeface="Verdana"/>
              </a:rPr>
              <a:t>para</a:t>
            </a:r>
            <a:r>
              <a:rPr sz="1800" b="1" i="1" spc="-105" dirty="0">
                <a:latin typeface="Verdana"/>
                <a:cs typeface="Verdana"/>
              </a:rPr>
              <a:t> edición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90" dirty="0">
                <a:latin typeface="Verdana"/>
                <a:cs typeface="Verdana"/>
              </a:rPr>
              <a:t>libros</a:t>
            </a:r>
            <a:r>
              <a:rPr sz="1800" b="1" i="1" spc="-105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Moodle</a:t>
            </a:r>
            <a:endParaRPr sz="180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"/>
              <a:tabLst>
                <a:tab pos="812165" algn="l"/>
                <a:tab pos="812800" algn="l"/>
              </a:tabLst>
            </a:pP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Presentación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(de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los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dos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profesores,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centros,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materias)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incluir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fechas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las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visitas.</a:t>
            </a:r>
            <a:endParaRPr sz="1800">
              <a:latin typeface="Verdana"/>
              <a:cs typeface="Verdana"/>
            </a:endParaRPr>
          </a:p>
          <a:p>
            <a:pPr marL="812800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165" algn="l"/>
                <a:tab pos="812800" algn="l"/>
              </a:tabLst>
            </a:pP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Observación</a:t>
            </a:r>
            <a:r>
              <a:rPr sz="2000" u="heavy" spc="-1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spc="-1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1,2,3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(evidencias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las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visitas,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uso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metodologías,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grupo,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materia...)</a:t>
            </a:r>
            <a:endParaRPr sz="1800">
              <a:latin typeface="Verdana"/>
              <a:cs typeface="Verdana"/>
            </a:endParaRPr>
          </a:p>
          <a:p>
            <a:pPr marL="812800" lvl="1" indent="-343535">
              <a:lnSpc>
                <a:spcPts val="2400"/>
              </a:lnSpc>
              <a:buFont typeface="Wingdings"/>
              <a:buChar char=""/>
              <a:tabLst>
                <a:tab pos="812165" algn="l"/>
                <a:tab pos="812800" algn="l"/>
              </a:tabLst>
            </a:pPr>
            <a:r>
              <a:rPr sz="2000" u="heavy" spc="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Aplicación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(evidencias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visita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del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mentor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observador,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uso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metodologías...)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ts val="288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b="1" spc="-170" dirty="0">
                <a:latin typeface="Tahoma"/>
                <a:cs typeface="Tahoma"/>
              </a:rPr>
              <a:t>Foros</a:t>
            </a:r>
            <a:r>
              <a:rPr sz="2400" spc="-170" dirty="0">
                <a:latin typeface="Verdana"/>
                <a:cs typeface="Verdana"/>
              </a:rPr>
              <a:t>: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por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55" dirty="0">
                <a:latin typeface="Verdana"/>
                <a:cs typeface="Verdana"/>
              </a:rPr>
              <a:t>cada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apartado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del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libro,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una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intervención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en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el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foro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(añadir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nuevo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tema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discusión)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ts val="2155"/>
              </a:lnSpc>
              <a:spcBef>
                <a:spcPts val="10"/>
              </a:spcBef>
            </a:pPr>
            <a:r>
              <a:rPr sz="1800" spc="25" dirty="0">
                <a:latin typeface="Verdana"/>
                <a:cs typeface="Verdana"/>
              </a:rPr>
              <a:t>q</a:t>
            </a:r>
            <a:r>
              <a:rPr sz="1800" spc="20" dirty="0">
                <a:latin typeface="Verdana"/>
                <a:cs typeface="Verdana"/>
              </a:rPr>
              <a:t>u</a:t>
            </a:r>
            <a:r>
              <a:rPr sz="1800" spc="95" dirty="0">
                <a:latin typeface="Verdana"/>
                <a:cs typeface="Verdana"/>
              </a:rPr>
              <a:t>é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s</a:t>
            </a:r>
            <a:r>
              <a:rPr sz="1800" spc="-80" dirty="0">
                <a:latin typeface="Verdana"/>
                <a:cs typeface="Verdana"/>
              </a:rPr>
              <a:t>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h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125" dirty="0">
                <a:latin typeface="Verdana"/>
                <a:cs typeface="Verdana"/>
              </a:rPr>
              <a:t>l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90" dirty="0">
                <a:latin typeface="Verdana"/>
                <a:cs typeface="Verdana"/>
              </a:rPr>
              <a:t>b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5" dirty="0">
                <a:latin typeface="Verdana"/>
                <a:cs typeface="Verdana"/>
              </a:rPr>
              <a:t>r</a:t>
            </a:r>
            <a:r>
              <a:rPr sz="1800" spc="-60" dirty="0">
                <a:latin typeface="Verdana"/>
                <a:cs typeface="Verdana"/>
              </a:rPr>
              <a:t>a</a:t>
            </a:r>
            <a:r>
              <a:rPr sz="1800" spc="95" dirty="0">
                <a:latin typeface="Verdana"/>
                <a:cs typeface="Verdana"/>
              </a:rPr>
              <a:t>do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125" dirty="0">
                <a:latin typeface="Verdana"/>
                <a:cs typeface="Verdana"/>
              </a:rPr>
              <a:t>l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160" dirty="0">
                <a:latin typeface="Verdana"/>
                <a:cs typeface="Verdana"/>
              </a:rPr>
              <a:t>ce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35" dirty="0">
                <a:latin typeface="Verdana"/>
                <a:cs typeface="Verdana"/>
              </a:rPr>
              <a:t>l 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120" dirty="0">
                <a:latin typeface="Verdana"/>
                <a:cs typeface="Verdana"/>
              </a:rPr>
              <a:t>p</a:t>
            </a:r>
            <a:r>
              <a:rPr sz="1800" spc="114" dirty="0">
                <a:latin typeface="Verdana"/>
                <a:cs typeface="Verdana"/>
              </a:rPr>
              <a:t>a</a:t>
            </a:r>
            <a:r>
              <a:rPr sz="1800" spc="-170" dirty="0">
                <a:latin typeface="Verdana"/>
                <a:cs typeface="Verdana"/>
              </a:rPr>
              <a:t>r</a:t>
            </a:r>
            <a:r>
              <a:rPr sz="1800" spc="-175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95" dirty="0">
                <a:latin typeface="Verdana"/>
                <a:cs typeface="Verdana"/>
              </a:rPr>
              <a:t>do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de</a:t>
            </a:r>
            <a:r>
              <a:rPr sz="1800" spc="10" dirty="0">
                <a:latin typeface="Verdana"/>
                <a:cs typeface="Verdana"/>
              </a:rPr>
              <a:t>l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l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br</a:t>
            </a:r>
            <a:r>
              <a:rPr sz="1800" spc="-25" dirty="0">
                <a:latin typeface="Verdana"/>
                <a:cs typeface="Verdana"/>
              </a:rPr>
              <a:t>o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ts val="2875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-75" dirty="0">
                <a:latin typeface="Verdana"/>
                <a:cs typeface="Verdana"/>
              </a:rPr>
              <a:t>Realizar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aportaciones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acerca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las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observaciones</a:t>
            </a:r>
            <a:endParaRPr sz="2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400" spc="-105" dirty="0">
                <a:latin typeface="Verdana"/>
                <a:cs typeface="Verdana"/>
              </a:rPr>
              <a:t>Reflex</a:t>
            </a:r>
            <a:r>
              <a:rPr sz="2400" spc="-40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ón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sobre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la</a:t>
            </a:r>
            <a:r>
              <a:rPr sz="2400" spc="-114" dirty="0">
                <a:latin typeface="Verdana"/>
                <a:cs typeface="Verdana"/>
              </a:rPr>
              <a:t>s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act</a:t>
            </a:r>
            <a:r>
              <a:rPr sz="2400" spc="90" dirty="0">
                <a:latin typeface="Verdana"/>
                <a:cs typeface="Verdana"/>
              </a:rPr>
              <a:t>u</a:t>
            </a:r>
            <a:r>
              <a:rPr sz="2400" spc="120" dirty="0">
                <a:latin typeface="Verdana"/>
                <a:cs typeface="Verdana"/>
              </a:rPr>
              <a:t>ac</a:t>
            </a:r>
            <a:r>
              <a:rPr sz="2400" spc="80" dirty="0">
                <a:latin typeface="Verdana"/>
                <a:cs typeface="Verdana"/>
              </a:rPr>
              <a:t>i</a:t>
            </a:r>
            <a:r>
              <a:rPr sz="2400" spc="-35" dirty="0">
                <a:latin typeface="Verdana"/>
                <a:cs typeface="Verdana"/>
              </a:rPr>
              <a:t>ones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real</a:t>
            </a:r>
            <a:r>
              <a:rPr sz="2400" spc="-25" dirty="0">
                <a:latin typeface="Verdana"/>
                <a:cs typeface="Verdana"/>
              </a:rPr>
              <a:t>i</a:t>
            </a:r>
            <a:r>
              <a:rPr sz="2400" spc="75" dirty="0">
                <a:latin typeface="Verdana"/>
                <a:cs typeface="Verdana"/>
              </a:rPr>
              <a:t>zad</a:t>
            </a:r>
            <a:r>
              <a:rPr sz="2400" spc="80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49" y="1614931"/>
            <a:ext cx="924433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9679">
              <a:lnSpc>
                <a:spcPct val="100000"/>
              </a:lnSpc>
              <a:spcBef>
                <a:spcPts val="95"/>
              </a:spcBef>
            </a:pPr>
            <a:r>
              <a:rPr sz="2800" b="1" spc="-160" dirty="0">
                <a:latin typeface="Tahoma"/>
                <a:cs typeface="Tahoma"/>
              </a:rPr>
              <a:t>CERTIFICACIÓN</a:t>
            </a:r>
            <a:endParaRPr sz="2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95" dirty="0">
                <a:latin typeface="Verdana"/>
                <a:cs typeface="Verdana"/>
              </a:rPr>
              <a:t>Sub</a:t>
            </a:r>
            <a:r>
              <a:rPr sz="2800" spc="-70" dirty="0">
                <a:latin typeface="Verdana"/>
                <a:cs typeface="Verdana"/>
              </a:rPr>
              <a:t>i</a:t>
            </a:r>
            <a:r>
              <a:rPr sz="2800" spc="-355" dirty="0">
                <a:latin typeface="Verdana"/>
                <a:cs typeface="Verdana"/>
              </a:rPr>
              <a:t>r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el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100" dirty="0">
                <a:latin typeface="Verdana"/>
                <a:cs typeface="Verdana"/>
              </a:rPr>
              <a:t>enlace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40" dirty="0">
                <a:latin typeface="Verdana"/>
                <a:cs typeface="Verdana"/>
              </a:rPr>
              <a:t>de</a:t>
            </a:r>
            <a:r>
              <a:rPr sz="2800" spc="20" dirty="0">
                <a:latin typeface="Verdana"/>
                <a:cs typeface="Verdana"/>
              </a:rPr>
              <a:t>l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l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bro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229" dirty="0">
                <a:latin typeface="Verdana"/>
                <a:cs typeface="Verdana"/>
              </a:rPr>
              <a:t>a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l</a:t>
            </a:r>
            <a:r>
              <a:rPr sz="2800" spc="229" dirty="0">
                <a:latin typeface="Verdana"/>
                <a:cs typeface="Verdana"/>
              </a:rPr>
              <a:t>a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b="1" spc="-260" dirty="0">
                <a:latin typeface="Tahoma"/>
                <a:cs typeface="Tahoma"/>
              </a:rPr>
              <a:t>TA</a:t>
            </a:r>
            <a:r>
              <a:rPr sz="2800" b="1" spc="-300" dirty="0">
                <a:latin typeface="Tahoma"/>
                <a:cs typeface="Tahoma"/>
              </a:rPr>
              <a:t>R</a:t>
            </a:r>
            <a:r>
              <a:rPr sz="2800" b="1" spc="-60" dirty="0">
                <a:latin typeface="Tahoma"/>
                <a:cs typeface="Tahoma"/>
              </a:rPr>
              <a:t>E</a:t>
            </a:r>
            <a:r>
              <a:rPr sz="2800" b="1" spc="-65" dirty="0">
                <a:latin typeface="Tahoma"/>
                <a:cs typeface="Tahoma"/>
              </a:rPr>
              <a:t>A</a:t>
            </a:r>
            <a:r>
              <a:rPr sz="2800" b="1" spc="-35" dirty="0">
                <a:latin typeface="Tahoma"/>
                <a:cs typeface="Tahoma"/>
              </a:rPr>
              <a:t> (Aula </a:t>
            </a:r>
            <a:r>
              <a:rPr sz="2800" b="1" spc="-5" dirty="0">
                <a:latin typeface="Tahoma"/>
                <a:cs typeface="Tahoma"/>
              </a:rPr>
              <a:t>Moodle)</a:t>
            </a:r>
            <a:endParaRPr sz="2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50" dirty="0">
                <a:latin typeface="Verdana"/>
                <a:cs typeface="Verdana"/>
              </a:rPr>
              <a:t>Calificación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b="1" spc="-105" dirty="0">
                <a:latin typeface="Tahoma"/>
                <a:cs typeface="Tahoma"/>
              </a:rPr>
              <a:t>APTO/NO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125" dirty="0">
                <a:latin typeface="Tahoma"/>
                <a:cs typeface="Tahoma"/>
              </a:rPr>
              <a:t>APTO</a:t>
            </a:r>
            <a:endParaRPr sz="2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5" dirty="0">
                <a:latin typeface="Verdana"/>
                <a:cs typeface="Verdana"/>
              </a:rPr>
              <a:t>R</a:t>
            </a:r>
            <a:r>
              <a:rPr sz="2800" spc="-65" dirty="0">
                <a:latin typeface="Verdana"/>
                <a:cs typeface="Verdana"/>
              </a:rPr>
              <a:t>e</a:t>
            </a:r>
            <a:r>
              <a:rPr sz="2800" spc="-80" dirty="0">
                <a:latin typeface="Verdana"/>
                <a:cs typeface="Verdana"/>
              </a:rPr>
              <a:t>al</a:t>
            </a:r>
            <a:r>
              <a:rPr sz="2800" spc="-35" dirty="0">
                <a:latin typeface="Verdana"/>
                <a:cs typeface="Verdana"/>
              </a:rPr>
              <a:t>i</a:t>
            </a:r>
            <a:r>
              <a:rPr sz="2800" spc="20" dirty="0">
                <a:latin typeface="Verdana"/>
                <a:cs typeface="Verdana"/>
              </a:rPr>
              <a:t>zaci</a:t>
            </a:r>
            <a:r>
              <a:rPr sz="2800" spc="30" dirty="0">
                <a:latin typeface="Verdana"/>
                <a:cs typeface="Verdana"/>
              </a:rPr>
              <a:t>ón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55" dirty="0">
                <a:latin typeface="Verdana"/>
                <a:cs typeface="Verdana"/>
              </a:rPr>
              <a:t>de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l</a:t>
            </a:r>
            <a:r>
              <a:rPr sz="2800" spc="-125" dirty="0">
                <a:latin typeface="Verdana"/>
                <a:cs typeface="Verdana"/>
              </a:rPr>
              <a:t>os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Tahoma"/>
                <a:cs typeface="Tahoma"/>
              </a:rPr>
              <a:t>4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módulos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u="heavy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Observador: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50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horas,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5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créditos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como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Proyecto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155" dirty="0">
                <a:latin typeface="Verdana"/>
                <a:cs typeface="Verdana"/>
              </a:rPr>
              <a:t>de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Innovación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15" dirty="0">
                <a:latin typeface="Verdana"/>
                <a:cs typeface="Verdana"/>
              </a:rPr>
              <a:t>Educativa</a:t>
            </a:r>
            <a:endParaRPr sz="280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u="heavy" spc="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</a:t>
            </a:r>
            <a:r>
              <a:rPr sz="2800" u="heavy" spc="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800" u="heavy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ntor: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2</a:t>
            </a:r>
            <a:r>
              <a:rPr sz="2800" spc="-229" dirty="0">
                <a:latin typeface="Verdana"/>
                <a:cs typeface="Verdana"/>
              </a:rPr>
              <a:t>5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horas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55" dirty="0">
                <a:latin typeface="Verdana"/>
                <a:cs typeface="Verdana"/>
              </a:rPr>
              <a:t>pone</a:t>
            </a:r>
            <a:r>
              <a:rPr sz="2800" spc="50" dirty="0">
                <a:latin typeface="Verdana"/>
                <a:cs typeface="Verdana"/>
              </a:rPr>
              <a:t>n</a:t>
            </a:r>
            <a:r>
              <a:rPr sz="2800" spc="-5" dirty="0">
                <a:latin typeface="Verdana"/>
                <a:cs typeface="Verdana"/>
              </a:rPr>
              <a:t>te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2043" y="4331206"/>
            <a:ext cx="3677411" cy="24521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4894" y="1755089"/>
            <a:ext cx="4851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40" dirty="0">
                <a:solidFill>
                  <a:srgbClr val="000000"/>
                </a:solidFill>
              </a:rPr>
              <a:t>Gracias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85" dirty="0">
                <a:solidFill>
                  <a:srgbClr val="000000"/>
                </a:solidFill>
              </a:rPr>
              <a:t>por</a:t>
            </a:r>
            <a:r>
              <a:rPr sz="4000" spc="-65" dirty="0">
                <a:solidFill>
                  <a:srgbClr val="000000"/>
                </a:solidFill>
              </a:rPr>
              <a:t> </a:t>
            </a:r>
            <a:r>
              <a:rPr sz="4000" spc="-155" dirty="0">
                <a:solidFill>
                  <a:srgbClr val="000000"/>
                </a:solidFill>
              </a:rPr>
              <a:t>vuestra </a:t>
            </a:r>
            <a:r>
              <a:rPr sz="4000" spc="-1155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participación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PROYECT</a:t>
            </a:r>
            <a:r>
              <a:rPr spc="-85" dirty="0"/>
              <a:t>O</a:t>
            </a:r>
            <a:r>
              <a:rPr spc="-25" dirty="0"/>
              <a:t> </a:t>
            </a:r>
            <a:r>
              <a:rPr spc="-160" dirty="0"/>
              <a:t>D</a:t>
            </a:r>
            <a:r>
              <a:rPr spc="-125" dirty="0"/>
              <a:t>E</a:t>
            </a:r>
            <a:r>
              <a:rPr spc="-25" dirty="0"/>
              <a:t> </a:t>
            </a:r>
            <a:r>
              <a:rPr spc="-35" dirty="0"/>
              <a:t>INNOVACIÓN</a:t>
            </a:r>
            <a:r>
              <a:rPr spc="-25" dirty="0"/>
              <a:t> </a:t>
            </a:r>
            <a:r>
              <a:rPr spc="-80" dirty="0"/>
              <a:t>EDUCATIVA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b="0" spc="-5" dirty="0">
                <a:latin typeface="Verdana"/>
                <a:cs typeface="Verdana"/>
              </a:rPr>
              <a:t>INNOVA_ACCIÓN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428</Words>
  <Application>Microsoft Office PowerPoint</Application>
  <PresentationFormat>Panorámica</PresentationFormat>
  <Paragraphs>95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MT</vt:lpstr>
      <vt:lpstr>Calibri</vt:lpstr>
      <vt:lpstr>Tahoma</vt:lpstr>
      <vt:lpstr>Verdana</vt:lpstr>
      <vt:lpstr>Wingdings</vt:lpstr>
      <vt:lpstr>Office Theme</vt:lpstr>
      <vt:lpstr>PROYECTO DE INNOVACIÓN</vt:lpstr>
      <vt:lpstr>INNOVA</vt:lpstr>
      <vt:lpstr>MÓDULO 1</vt:lpstr>
      <vt:lpstr>MÓDULO 2</vt:lpstr>
      <vt:lpstr>MÓDULO 3</vt:lpstr>
      <vt:lpstr>MÓDULO 4 TRABAJO  COLABORATIVO</vt:lpstr>
      <vt:lpstr>Presentación de PowerPoint</vt:lpstr>
      <vt:lpstr>Gracias por vuestra  participación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</dc:creator>
  <cp:lastModifiedBy>SABELA FUERTES FERNANDEZ</cp:lastModifiedBy>
  <cp:revision>1</cp:revision>
  <dcterms:created xsi:type="dcterms:W3CDTF">2022-01-13T10:16:38Z</dcterms:created>
  <dcterms:modified xsi:type="dcterms:W3CDTF">2022-01-13T10:33:29Z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2022-01-13T00:00:00Z</vt:filetime>
  </property>
</Properties>
</file>