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6" r:id="rId21"/>
    <p:sldId id="272" r:id="rId22"/>
    <p:sldId id="273" r:id="rId23"/>
    <p:sldId id="274" r:id="rId24"/>
    <p:sldId id="275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5" r:id="rId43"/>
    <p:sldId id="300" r:id="rId44"/>
    <p:sldId id="301" r:id="rId45"/>
    <p:sldId id="302" r:id="rId46"/>
    <p:sldId id="303" r:id="rId47"/>
    <p:sldId id="296" r:id="rId48"/>
    <p:sldId id="298" r:id="rId49"/>
    <p:sldId id="299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54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4" r:id="rId78"/>
    <p:sldId id="336" r:id="rId79"/>
    <p:sldId id="337" r:id="rId80"/>
    <p:sldId id="339" r:id="rId81"/>
    <p:sldId id="338" r:id="rId82"/>
    <p:sldId id="340" r:id="rId83"/>
    <p:sldId id="341" r:id="rId84"/>
    <p:sldId id="342" r:id="rId85"/>
    <p:sldId id="331" r:id="rId86"/>
    <p:sldId id="332" r:id="rId87"/>
    <p:sldId id="352" r:id="rId88"/>
    <p:sldId id="353" r:id="rId89"/>
    <p:sldId id="333" r:id="rId90"/>
    <p:sldId id="343" r:id="rId91"/>
    <p:sldId id="355" r:id="rId92"/>
    <p:sldId id="356" r:id="rId93"/>
    <p:sldId id="357" r:id="rId9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48900"/>
    <a:srgbClr val="FF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1560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 DEL RIO SAN JOSE" userId="S::crio@educa.jcyl.es::eee8183d-89ed-4189-90cb-0ac1026e6425" providerId="AD" clId="Web-{C1DE102C-5EDA-42D5-B398-48B9CA187F44}"/>
    <pc:docChg chg="addSld modSld sldOrd">
      <pc:chgData name="CRISTINA DEL RIO SAN JOSE" userId="S::crio@educa.jcyl.es::eee8183d-89ed-4189-90cb-0ac1026e6425" providerId="AD" clId="Web-{C1DE102C-5EDA-42D5-B398-48B9CA187F44}" dt="2019-01-29T18:56:19.550" v="54" actId="1076"/>
      <pc:docMkLst>
        <pc:docMk/>
      </pc:docMkLst>
      <pc:sldChg chg="delSp modSp add ord replId">
        <pc:chgData name="CRISTINA DEL RIO SAN JOSE" userId="S::crio@educa.jcyl.es::eee8183d-89ed-4189-90cb-0ac1026e6425" providerId="AD" clId="Web-{C1DE102C-5EDA-42D5-B398-48B9CA187F44}" dt="2019-01-29T18:56:19.550" v="54" actId="1076"/>
        <pc:sldMkLst>
          <pc:docMk/>
          <pc:sldMk cId="1539608845" sldId="334"/>
        </pc:sldMkLst>
        <pc:spChg chg="del">
          <ac:chgData name="CRISTINA DEL RIO SAN JOSE" userId="S::crio@educa.jcyl.es::eee8183d-89ed-4189-90cb-0ac1026e6425" providerId="AD" clId="Web-{C1DE102C-5EDA-42D5-B398-48B9CA187F44}" dt="2019-01-29T18:54:14.372" v="5"/>
          <ac:spMkLst>
            <pc:docMk/>
            <pc:sldMk cId="1539608845" sldId="334"/>
            <ac:spMk id="5" creationId="{02569176-E0DA-4C9F-BC9B-4787EB2E7F71}"/>
          </ac:spMkLst>
        </pc:spChg>
        <pc:spChg chg="mod">
          <ac:chgData name="CRISTINA DEL RIO SAN JOSE" userId="S::crio@educa.jcyl.es::eee8183d-89ed-4189-90cb-0ac1026e6425" providerId="AD" clId="Web-{C1DE102C-5EDA-42D5-B398-48B9CA187F44}" dt="2019-01-29T18:54:57.639" v="46" actId="1076"/>
          <ac:spMkLst>
            <pc:docMk/>
            <pc:sldMk cId="1539608845" sldId="334"/>
            <ac:spMk id="6" creationId="{2CB4BC0E-9332-4547-8BAE-BB53559AF9E7}"/>
          </ac:spMkLst>
        </pc:spChg>
        <pc:spChg chg="mod">
          <ac:chgData name="CRISTINA DEL RIO SAN JOSE" userId="S::crio@educa.jcyl.es::eee8183d-89ed-4189-90cb-0ac1026e6425" providerId="AD" clId="Web-{C1DE102C-5EDA-42D5-B398-48B9CA187F44}" dt="2019-01-29T18:54:42.608" v="40" actId="20577"/>
          <ac:spMkLst>
            <pc:docMk/>
            <pc:sldMk cId="1539608845" sldId="334"/>
            <ac:spMk id="7" creationId="{5D6B7CE4-4E16-4E69-9510-48ACCEFCD7D5}"/>
          </ac:spMkLst>
        </pc:spChg>
        <pc:spChg chg="mod">
          <ac:chgData name="CRISTINA DEL RIO SAN JOSE" userId="S::crio@educa.jcyl.es::eee8183d-89ed-4189-90cb-0ac1026e6425" providerId="AD" clId="Web-{C1DE102C-5EDA-42D5-B398-48B9CA187F44}" dt="2019-01-29T18:54:48.295" v="44" actId="14100"/>
          <ac:spMkLst>
            <pc:docMk/>
            <pc:sldMk cId="1539608845" sldId="334"/>
            <ac:spMk id="10" creationId="{BB3B4733-ED7A-4BA4-B550-EC490FCE737A}"/>
          </ac:spMkLst>
        </pc:spChg>
        <pc:spChg chg="del">
          <ac:chgData name="CRISTINA DEL RIO SAN JOSE" userId="S::crio@educa.jcyl.es::eee8183d-89ed-4189-90cb-0ac1026e6425" providerId="AD" clId="Web-{C1DE102C-5EDA-42D5-B398-48B9CA187F44}" dt="2019-01-29T18:54:51.108" v="45"/>
          <ac:spMkLst>
            <pc:docMk/>
            <pc:sldMk cId="1539608845" sldId="334"/>
            <ac:spMk id="11" creationId="{47499E6B-B70A-4C32-B1B6-0E1B3754F172}"/>
          </ac:spMkLst>
        </pc:spChg>
        <pc:cxnChg chg="mod">
          <ac:chgData name="CRISTINA DEL RIO SAN JOSE" userId="S::crio@educa.jcyl.es::eee8183d-89ed-4189-90cb-0ac1026e6425" providerId="AD" clId="Web-{C1DE102C-5EDA-42D5-B398-48B9CA187F44}" dt="2019-01-29T18:56:19.550" v="54" actId="1076"/>
          <ac:cxnSpMkLst>
            <pc:docMk/>
            <pc:sldMk cId="1539608845" sldId="334"/>
            <ac:cxnSpMk id="9" creationId="{1E463969-5970-4A22-8E11-4A30294A9452}"/>
          </ac:cxnSpMkLst>
        </pc:cxnChg>
      </pc:sldChg>
      <pc:sldChg chg="add replId">
        <pc:chgData name="CRISTINA DEL RIO SAN JOSE" userId="S::crio@educa.jcyl.es::eee8183d-89ed-4189-90cb-0ac1026e6425" providerId="AD" clId="Web-{C1DE102C-5EDA-42D5-B398-48B9CA187F44}" dt="2019-01-29T18:55:14.968" v="47"/>
        <pc:sldMkLst>
          <pc:docMk/>
          <pc:sldMk cId="3644780483" sldId="335"/>
        </pc:sldMkLst>
      </pc:sldChg>
    </pc:docChg>
  </pc:docChgLst>
  <pc:docChgLst>
    <pc:chgData name="CRISTINA DEL RIO SAN JOSE" userId="S::crio@educa.jcyl.es::eee8183d-89ed-4189-90cb-0ac1026e6425" providerId="AD" clId="Web-{87423193-E78E-4AD7-837E-BAC1E15A57D4}"/>
    <pc:docChg chg="modSld sldOrd">
      <pc:chgData name="CRISTINA DEL RIO SAN JOSE" userId="S::crio@educa.jcyl.es::eee8183d-89ed-4189-90cb-0ac1026e6425" providerId="AD" clId="Web-{87423193-E78E-4AD7-837E-BAC1E15A57D4}" dt="2019-01-29T22:08:55.533" v="106" actId="20577"/>
      <pc:docMkLst>
        <pc:docMk/>
      </pc:docMkLst>
      <pc:sldChg chg="modSp ord">
        <pc:chgData name="CRISTINA DEL RIO SAN JOSE" userId="S::crio@educa.jcyl.es::eee8183d-89ed-4189-90cb-0ac1026e6425" providerId="AD" clId="Web-{87423193-E78E-4AD7-837E-BAC1E15A57D4}" dt="2019-01-29T22:08:55.533" v="105" actId="20577"/>
        <pc:sldMkLst>
          <pc:docMk/>
          <pc:sldMk cId="290769431" sldId="330"/>
        </pc:sldMkLst>
        <pc:spChg chg="mod">
          <ac:chgData name="CRISTINA DEL RIO SAN JOSE" userId="S::crio@educa.jcyl.es::eee8183d-89ed-4189-90cb-0ac1026e6425" providerId="AD" clId="Web-{87423193-E78E-4AD7-837E-BAC1E15A57D4}" dt="2019-01-29T22:08:55.533" v="105" actId="20577"/>
          <ac:spMkLst>
            <pc:docMk/>
            <pc:sldMk cId="290769431" sldId="330"/>
            <ac:spMk id="3" creationId="{D01AA902-BDF8-449A-BAE8-17A71CAD9DA3}"/>
          </ac:spMkLst>
        </pc:spChg>
      </pc:sldChg>
    </pc:docChg>
  </pc:docChgLst>
  <pc:docChgLst>
    <pc:chgData name="CRISTINA DEL RIO SAN JOSE" userId="S::crio@educa.jcyl.es::eee8183d-89ed-4189-90cb-0ac1026e6425" providerId="AD" clId="Web-{F49687C2-12D3-4A3D-B36E-78A1EAE3CBC7}"/>
    <pc:docChg chg="modSld sldOrd">
      <pc:chgData name="CRISTINA DEL RIO SAN JOSE" userId="S::crio@educa.jcyl.es::eee8183d-89ed-4189-90cb-0ac1026e6425" providerId="AD" clId="Web-{F49687C2-12D3-4A3D-B36E-78A1EAE3CBC7}" dt="2019-01-29T19:42:43.036" v="249"/>
      <pc:docMkLst>
        <pc:docMk/>
      </pc:docMkLst>
      <pc:sldChg chg="delSp modSp">
        <pc:chgData name="CRISTINA DEL RIO SAN JOSE" userId="S::crio@educa.jcyl.es::eee8183d-89ed-4189-90cb-0ac1026e6425" providerId="AD" clId="Web-{F49687C2-12D3-4A3D-B36E-78A1EAE3CBC7}" dt="2019-01-29T19:42:40.177" v="247" actId="20577"/>
        <pc:sldMkLst>
          <pc:docMk/>
          <pc:sldMk cId="290769431" sldId="330"/>
        </pc:sldMkLst>
        <pc:spChg chg="del">
          <ac:chgData name="CRISTINA DEL RIO SAN JOSE" userId="S::crio@educa.jcyl.es::eee8183d-89ed-4189-90cb-0ac1026e6425" providerId="AD" clId="Web-{F49687C2-12D3-4A3D-B36E-78A1EAE3CBC7}" dt="2019-01-29T19:33:19.581" v="0"/>
          <ac:spMkLst>
            <pc:docMk/>
            <pc:sldMk cId="290769431" sldId="330"/>
            <ac:spMk id="2" creationId="{90A1777B-FB49-4258-89CA-14AFC59F5888}"/>
          </ac:spMkLst>
        </pc:spChg>
        <pc:spChg chg="mod">
          <ac:chgData name="CRISTINA DEL RIO SAN JOSE" userId="S::crio@educa.jcyl.es::eee8183d-89ed-4189-90cb-0ac1026e6425" providerId="AD" clId="Web-{F49687C2-12D3-4A3D-B36E-78A1EAE3CBC7}" dt="2019-01-29T19:42:40.177" v="247" actId="20577"/>
          <ac:spMkLst>
            <pc:docMk/>
            <pc:sldMk cId="290769431" sldId="330"/>
            <ac:spMk id="3" creationId="{D01AA902-BDF8-449A-BAE8-17A71CAD9DA3}"/>
          </ac:spMkLst>
        </pc:spChg>
      </pc:sldChg>
      <pc:sldChg chg="ord">
        <pc:chgData name="CRISTINA DEL RIO SAN JOSE" userId="S::crio@educa.jcyl.es::eee8183d-89ed-4189-90cb-0ac1026e6425" providerId="AD" clId="Web-{F49687C2-12D3-4A3D-B36E-78A1EAE3CBC7}" dt="2019-01-29T19:42:43.036" v="249"/>
        <pc:sldMkLst>
          <pc:docMk/>
          <pc:sldMk cId="2570396716" sldId="332"/>
        </pc:sldMkLst>
      </pc:sldChg>
    </pc:docChg>
  </pc:docChgLst>
  <pc:docChgLst>
    <pc:chgData name="CRISTINA DEL RIO SAN JOSE" userId="S::crio@educa.jcyl.es::eee8183d-89ed-4189-90cb-0ac1026e6425" providerId="AD" clId="Web-{603BAB7E-8C7A-45B3-8F9E-D8A11C2F7F9F}"/>
    <pc:docChg chg="modSld sldOrd">
      <pc:chgData name="CRISTINA DEL RIO SAN JOSE" userId="S::crio@educa.jcyl.es::eee8183d-89ed-4189-90cb-0ac1026e6425" providerId="AD" clId="Web-{603BAB7E-8C7A-45B3-8F9E-D8A11C2F7F9F}" dt="2019-01-29T19:20:45.711" v="5"/>
      <pc:docMkLst>
        <pc:docMk/>
      </pc:docMkLst>
      <pc:sldChg chg="addSp delSp modSp ord">
        <pc:chgData name="CRISTINA DEL RIO SAN JOSE" userId="S::crio@educa.jcyl.es::eee8183d-89ed-4189-90cb-0ac1026e6425" providerId="AD" clId="Web-{603BAB7E-8C7A-45B3-8F9E-D8A11C2F7F9F}" dt="2019-01-29T19:20:45.711" v="5"/>
        <pc:sldMkLst>
          <pc:docMk/>
          <pc:sldMk cId="1193981040" sldId="331"/>
        </pc:sldMkLst>
        <pc:spChg chg="del">
          <ac:chgData name="CRISTINA DEL RIO SAN JOSE" userId="S::crio@educa.jcyl.es::eee8183d-89ed-4189-90cb-0ac1026e6425" providerId="AD" clId="Web-{603BAB7E-8C7A-45B3-8F9E-D8A11C2F7F9F}" dt="2019-01-29T19:19:47.757" v="1"/>
          <ac:spMkLst>
            <pc:docMk/>
            <pc:sldMk cId="1193981040" sldId="331"/>
            <ac:spMk id="3" creationId="{1BA0123F-5427-498F-9627-4882430B0892}"/>
          </ac:spMkLst>
        </pc:spChg>
        <pc:spChg chg="add mod">
          <ac:chgData name="CRISTINA DEL RIO SAN JOSE" userId="S::crio@educa.jcyl.es::eee8183d-89ed-4189-90cb-0ac1026e6425" providerId="AD" clId="Web-{603BAB7E-8C7A-45B3-8F9E-D8A11C2F7F9F}" dt="2019-01-29T19:20:45.711" v="5"/>
          <ac:spMkLst>
            <pc:docMk/>
            <pc:sldMk cId="1193981040" sldId="331"/>
            <ac:spMk id="7" creationId="{316C28EE-8E78-463D-98A1-E3222C5F00F5}"/>
          </ac:spMkLst>
        </pc:spChg>
        <pc:picChg chg="add del mod ord">
          <ac:chgData name="CRISTINA DEL RIO SAN JOSE" userId="S::crio@educa.jcyl.es::eee8183d-89ed-4189-90cb-0ac1026e6425" providerId="AD" clId="Web-{603BAB7E-8C7A-45B3-8F9E-D8A11C2F7F9F}" dt="2019-01-29T19:20:45.711" v="5"/>
          <ac:picMkLst>
            <pc:docMk/>
            <pc:sldMk cId="1193981040" sldId="331"/>
            <ac:picMk id="4" creationId="{FDAC6C85-2A9F-4EBA-8BCB-EF3CD4196A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A55D1-C277-46DF-A200-6AB380FEB98B}" type="datetimeFigureOut">
              <a:rPr lang="es-ES" smtClean="0"/>
              <a:pPr/>
              <a:t>12/02/2019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75B1D-5609-4D09-A451-309E40C4ED0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75B1D-5609-4D09-A451-309E40C4ED05}" type="slidenum">
              <a:rPr lang="es-ES" smtClean="0"/>
              <a:pPr/>
              <a:t>71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8B72-E61B-4E25-83EA-0635570D33A8}" type="datetimeFigureOut">
              <a:rPr lang="es-ES" smtClean="0"/>
              <a:pPr/>
              <a:t>12/02/2019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F694-EB0B-47FB-AD09-F49290A752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0360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8B72-E61B-4E25-83EA-0635570D33A8}" type="datetimeFigureOut">
              <a:rPr lang="es-ES" smtClean="0"/>
              <a:pPr/>
              <a:t>12/02/2019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F694-EB0B-47FB-AD09-F49290A752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28556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8B72-E61B-4E25-83EA-0635570D33A8}" type="datetimeFigureOut">
              <a:rPr lang="es-ES" smtClean="0"/>
              <a:pPr/>
              <a:t>12/02/2019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F694-EB0B-47FB-AD09-F49290A752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81287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8B72-E61B-4E25-83EA-0635570D33A8}" type="datetimeFigureOut">
              <a:rPr lang="es-ES" smtClean="0"/>
              <a:pPr/>
              <a:t>12/02/2019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F694-EB0B-47FB-AD09-F49290A752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57584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8B72-E61B-4E25-83EA-0635570D33A8}" type="datetimeFigureOut">
              <a:rPr lang="es-ES" smtClean="0"/>
              <a:pPr/>
              <a:t>12/02/2019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F694-EB0B-47FB-AD09-F49290A752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65932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8B72-E61B-4E25-83EA-0635570D33A8}" type="datetimeFigureOut">
              <a:rPr lang="es-ES" smtClean="0"/>
              <a:pPr/>
              <a:t>12/02/2019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F694-EB0B-47FB-AD09-F49290A752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13595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8B72-E61B-4E25-83EA-0635570D33A8}" type="datetimeFigureOut">
              <a:rPr lang="es-ES" smtClean="0"/>
              <a:pPr/>
              <a:t>12/02/2019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F694-EB0B-47FB-AD09-F49290A752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64906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8B72-E61B-4E25-83EA-0635570D33A8}" type="datetimeFigureOut">
              <a:rPr lang="es-ES" smtClean="0"/>
              <a:pPr/>
              <a:t>12/02/2019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F694-EB0B-47FB-AD09-F49290A752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59350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8B72-E61B-4E25-83EA-0635570D33A8}" type="datetimeFigureOut">
              <a:rPr lang="es-ES" smtClean="0"/>
              <a:pPr/>
              <a:t>12/02/2019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F694-EB0B-47FB-AD09-F49290A752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58168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8B72-E61B-4E25-83EA-0635570D33A8}" type="datetimeFigureOut">
              <a:rPr lang="es-ES" smtClean="0"/>
              <a:pPr/>
              <a:t>12/02/2019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F694-EB0B-47FB-AD09-F49290A752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764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8B72-E61B-4E25-83EA-0635570D33A8}" type="datetimeFigureOut">
              <a:rPr lang="es-ES" smtClean="0"/>
              <a:pPr/>
              <a:t>12/02/2019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F694-EB0B-47FB-AD09-F49290A752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36443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58B72-E61B-4E25-83EA-0635570D33A8}" type="datetimeFigureOut">
              <a:rPr lang="es-ES" smtClean="0"/>
              <a:pPr/>
              <a:t>12/02/2019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0F694-EB0B-47FB-AD09-F49290A752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32294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Forma libre"/>
          <p:cNvSpPr/>
          <p:nvPr/>
        </p:nvSpPr>
        <p:spPr>
          <a:xfrm>
            <a:off x="5453600" y="662156"/>
            <a:ext cx="2629935" cy="2262779"/>
          </a:xfrm>
          <a:custGeom>
            <a:avLst/>
            <a:gdLst>
              <a:gd name="connsiteX0" fmla="*/ 0 w 2629935"/>
              <a:gd name="connsiteY0" fmla="*/ 1180800 h 2361600"/>
              <a:gd name="connsiteX1" fmla="*/ 674709 w 2629935"/>
              <a:gd name="connsiteY1" fmla="*/ 1 h 2361600"/>
              <a:gd name="connsiteX2" fmla="*/ 1955226 w 2629935"/>
              <a:gd name="connsiteY2" fmla="*/ 1 h 2361600"/>
              <a:gd name="connsiteX3" fmla="*/ 2629935 w 2629935"/>
              <a:gd name="connsiteY3" fmla="*/ 1180800 h 2361600"/>
              <a:gd name="connsiteX4" fmla="*/ 1955226 w 2629935"/>
              <a:gd name="connsiteY4" fmla="*/ 2361599 h 2361600"/>
              <a:gd name="connsiteX5" fmla="*/ 674709 w 2629935"/>
              <a:gd name="connsiteY5" fmla="*/ 2361599 h 2361600"/>
              <a:gd name="connsiteX6" fmla="*/ 0 w 2629935"/>
              <a:gd name="connsiteY6" fmla="*/ 1180800 h 23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9935" h="2361600">
                <a:moveTo>
                  <a:pt x="0" y="1180800"/>
                </a:moveTo>
                <a:lnTo>
                  <a:pt x="674709" y="1"/>
                </a:lnTo>
                <a:lnTo>
                  <a:pt x="1955226" y="1"/>
                </a:lnTo>
                <a:lnTo>
                  <a:pt x="2629935" y="1180800"/>
                </a:lnTo>
                <a:lnTo>
                  <a:pt x="1955226" y="2361599"/>
                </a:lnTo>
                <a:lnTo>
                  <a:pt x="674709" y="2361599"/>
                </a:lnTo>
                <a:lnTo>
                  <a:pt x="0" y="118080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7255" tIns="421654" rIns="467255" bIns="42165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COMUNICACIÓN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Conversaciones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Chat</a:t>
            </a:r>
          </a:p>
        </p:txBody>
      </p:sp>
      <p:sp>
        <p:nvSpPr>
          <p:cNvPr id="11" name="10 Hexágono"/>
          <p:cNvSpPr/>
          <p:nvPr/>
        </p:nvSpPr>
        <p:spPr>
          <a:xfrm>
            <a:off x="5627624" y="4149080"/>
            <a:ext cx="1002608" cy="863879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11 Forma libre"/>
          <p:cNvSpPr/>
          <p:nvPr/>
        </p:nvSpPr>
        <p:spPr>
          <a:xfrm>
            <a:off x="5379362" y="3343361"/>
            <a:ext cx="2778409" cy="2475315"/>
          </a:xfrm>
          <a:custGeom>
            <a:avLst/>
            <a:gdLst>
              <a:gd name="connsiteX0" fmla="*/ 0 w 2778409"/>
              <a:gd name="connsiteY0" fmla="*/ 1237658 h 2475315"/>
              <a:gd name="connsiteX1" fmla="*/ 707197 w 2778409"/>
              <a:gd name="connsiteY1" fmla="*/ 1 h 2475315"/>
              <a:gd name="connsiteX2" fmla="*/ 2071212 w 2778409"/>
              <a:gd name="connsiteY2" fmla="*/ 1 h 2475315"/>
              <a:gd name="connsiteX3" fmla="*/ 2778409 w 2778409"/>
              <a:gd name="connsiteY3" fmla="*/ 1237658 h 2475315"/>
              <a:gd name="connsiteX4" fmla="*/ 2071212 w 2778409"/>
              <a:gd name="connsiteY4" fmla="*/ 2475314 h 2475315"/>
              <a:gd name="connsiteX5" fmla="*/ 707197 w 2778409"/>
              <a:gd name="connsiteY5" fmla="*/ 2475314 h 2475315"/>
              <a:gd name="connsiteX6" fmla="*/ 0 w 2778409"/>
              <a:gd name="connsiteY6" fmla="*/ 1237658 h 247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8409" h="2475315">
                <a:moveTo>
                  <a:pt x="0" y="1237658"/>
                </a:moveTo>
                <a:lnTo>
                  <a:pt x="707197" y="1"/>
                </a:lnTo>
                <a:lnTo>
                  <a:pt x="2071212" y="1"/>
                </a:lnTo>
                <a:lnTo>
                  <a:pt x="2778409" y="1237658"/>
                </a:lnTo>
                <a:lnTo>
                  <a:pt x="2071212" y="2475314"/>
                </a:lnTo>
                <a:lnTo>
                  <a:pt x="707197" y="2475314"/>
                </a:lnTo>
                <a:lnTo>
                  <a:pt x="0" y="123765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2066" tIns="430863" rIns="482066" bIns="430863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kern="1200"/>
              <a:t>Planificador de </a:t>
            </a:r>
            <a:r>
              <a:rPr lang="es-ES" sz="2400" kern="1200"/>
              <a:t>TAREAS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/>
              <a:t>Asigna recursos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kern="1200"/>
              <a:t>Control</a:t>
            </a:r>
          </a:p>
        </p:txBody>
      </p:sp>
      <p:sp>
        <p:nvSpPr>
          <p:cNvPr id="14" name="13 Forma libre"/>
          <p:cNvSpPr/>
          <p:nvPr/>
        </p:nvSpPr>
        <p:spPr>
          <a:xfrm>
            <a:off x="2860645" y="4365104"/>
            <a:ext cx="2741328" cy="2304256"/>
          </a:xfrm>
          <a:custGeom>
            <a:avLst/>
            <a:gdLst>
              <a:gd name="connsiteX0" fmla="*/ 0 w 2177675"/>
              <a:gd name="connsiteY0" fmla="*/ 941973 h 1883945"/>
              <a:gd name="connsiteX1" fmla="*/ 538243 w 2177675"/>
              <a:gd name="connsiteY1" fmla="*/ 0 h 1883945"/>
              <a:gd name="connsiteX2" fmla="*/ 1639432 w 2177675"/>
              <a:gd name="connsiteY2" fmla="*/ 0 h 1883945"/>
              <a:gd name="connsiteX3" fmla="*/ 2177675 w 2177675"/>
              <a:gd name="connsiteY3" fmla="*/ 941973 h 1883945"/>
              <a:gd name="connsiteX4" fmla="*/ 1639432 w 2177675"/>
              <a:gd name="connsiteY4" fmla="*/ 1883945 h 1883945"/>
              <a:gd name="connsiteX5" fmla="*/ 538243 w 2177675"/>
              <a:gd name="connsiteY5" fmla="*/ 1883945 h 1883945"/>
              <a:gd name="connsiteX6" fmla="*/ 0 w 2177675"/>
              <a:gd name="connsiteY6" fmla="*/ 941973 h 188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7675" h="1883945">
                <a:moveTo>
                  <a:pt x="0" y="941973"/>
                </a:moveTo>
                <a:lnTo>
                  <a:pt x="538243" y="0"/>
                </a:lnTo>
                <a:lnTo>
                  <a:pt x="1639432" y="0"/>
                </a:lnTo>
                <a:lnTo>
                  <a:pt x="2177675" y="941973"/>
                </a:lnTo>
                <a:lnTo>
                  <a:pt x="1639432" y="1883945"/>
                </a:lnTo>
                <a:lnTo>
                  <a:pt x="538243" y="1883945"/>
                </a:lnTo>
                <a:lnTo>
                  <a:pt x="0" y="941973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3747" tIns="335070" rIns="383747" bIns="33507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800" kern="1200"/>
              <a:t>ARCHIVO</a:t>
            </a:r>
          </a:p>
        </p:txBody>
      </p:sp>
      <p:sp>
        <p:nvSpPr>
          <p:cNvPr id="15" name="14 Hexágono"/>
          <p:cNvSpPr/>
          <p:nvPr/>
        </p:nvSpPr>
        <p:spPr>
          <a:xfrm>
            <a:off x="2051720" y="3176920"/>
            <a:ext cx="1002608" cy="863879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16 Forma libre"/>
          <p:cNvSpPr/>
          <p:nvPr/>
        </p:nvSpPr>
        <p:spPr>
          <a:xfrm>
            <a:off x="313693" y="116630"/>
            <a:ext cx="2177675" cy="1883945"/>
          </a:xfrm>
          <a:custGeom>
            <a:avLst/>
            <a:gdLst>
              <a:gd name="connsiteX0" fmla="*/ 0 w 2177675"/>
              <a:gd name="connsiteY0" fmla="*/ 941973 h 1883945"/>
              <a:gd name="connsiteX1" fmla="*/ 538243 w 2177675"/>
              <a:gd name="connsiteY1" fmla="*/ 0 h 1883945"/>
              <a:gd name="connsiteX2" fmla="*/ 1639432 w 2177675"/>
              <a:gd name="connsiteY2" fmla="*/ 0 h 1883945"/>
              <a:gd name="connsiteX3" fmla="*/ 2177675 w 2177675"/>
              <a:gd name="connsiteY3" fmla="*/ 941973 h 1883945"/>
              <a:gd name="connsiteX4" fmla="*/ 1639432 w 2177675"/>
              <a:gd name="connsiteY4" fmla="*/ 1883945 h 1883945"/>
              <a:gd name="connsiteX5" fmla="*/ 538243 w 2177675"/>
              <a:gd name="connsiteY5" fmla="*/ 1883945 h 1883945"/>
              <a:gd name="connsiteX6" fmla="*/ 0 w 2177675"/>
              <a:gd name="connsiteY6" fmla="*/ 941973 h 188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7675" h="1883945">
                <a:moveTo>
                  <a:pt x="0" y="941973"/>
                </a:moveTo>
                <a:lnTo>
                  <a:pt x="538243" y="0"/>
                </a:lnTo>
                <a:lnTo>
                  <a:pt x="1639432" y="0"/>
                </a:lnTo>
                <a:lnTo>
                  <a:pt x="2177675" y="941973"/>
                </a:lnTo>
                <a:lnTo>
                  <a:pt x="1639432" y="1883945"/>
                </a:lnTo>
                <a:lnTo>
                  <a:pt x="538243" y="1883945"/>
                </a:lnTo>
                <a:lnTo>
                  <a:pt x="0" y="941973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207" tIns="332530" rIns="381207" bIns="33253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Integra cualquier herramienta  Office</a:t>
            </a:r>
          </a:p>
        </p:txBody>
      </p:sp>
      <p:sp>
        <p:nvSpPr>
          <p:cNvPr id="6" name="5 Forma libre"/>
          <p:cNvSpPr/>
          <p:nvPr/>
        </p:nvSpPr>
        <p:spPr>
          <a:xfrm>
            <a:off x="2931017" y="1772821"/>
            <a:ext cx="3387091" cy="2808198"/>
          </a:xfrm>
          <a:custGeom>
            <a:avLst/>
            <a:gdLst>
              <a:gd name="connsiteX0" fmla="*/ 0 w 3258277"/>
              <a:gd name="connsiteY0" fmla="*/ 1368480 h 2736960"/>
              <a:gd name="connsiteX1" fmla="*/ 781949 w 3258277"/>
              <a:gd name="connsiteY1" fmla="*/ 1 h 2736960"/>
              <a:gd name="connsiteX2" fmla="*/ 2476328 w 3258277"/>
              <a:gd name="connsiteY2" fmla="*/ 1 h 2736960"/>
              <a:gd name="connsiteX3" fmla="*/ 3258277 w 3258277"/>
              <a:gd name="connsiteY3" fmla="*/ 1368480 h 2736960"/>
              <a:gd name="connsiteX4" fmla="*/ 2476328 w 3258277"/>
              <a:gd name="connsiteY4" fmla="*/ 2736959 h 2736960"/>
              <a:gd name="connsiteX5" fmla="*/ 781949 w 3258277"/>
              <a:gd name="connsiteY5" fmla="*/ 2736959 h 2736960"/>
              <a:gd name="connsiteX6" fmla="*/ 0 w 3258277"/>
              <a:gd name="connsiteY6" fmla="*/ 1368480 h 273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8277" h="2736960">
                <a:moveTo>
                  <a:pt x="0" y="1368480"/>
                </a:moveTo>
                <a:lnTo>
                  <a:pt x="781949" y="1"/>
                </a:lnTo>
                <a:lnTo>
                  <a:pt x="2476328" y="1"/>
                </a:lnTo>
                <a:lnTo>
                  <a:pt x="3258277" y="1368480"/>
                </a:lnTo>
                <a:lnTo>
                  <a:pt x="2476328" y="2736959"/>
                </a:lnTo>
                <a:lnTo>
                  <a:pt x="781949" y="2736959"/>
                </a:lnTo>
                <a:lnTo>
                  <a:pt x="0" y="136848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2493" tIns="467346" rIns="552493" bIns="46734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200" kern="1200"/>
              <a:t>TEAMS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Área de trabajo en </a:t>
            </a:r>
            <a:r>
              <a:rPr lang="es-ES" b="1" kern="1200"/>
              <a:t>Equipo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Plataforma de Trabajo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Gestor de aplicaciones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600" kern="1200">
              <a:cs typeface="Calibri"/>
            </a:endParaRPr>
          </a:p>
        </p:txBody>
      </p:sp>
      <p:sp>
        <p:nvSpPr>
          <p:cNvPr id="16" name="15 Forma libre"/>
          <p:cNvSpPr/>
          <p:nvPr/>
        </p:nvSpPr>
        <p:spPr>
          <a:xfrm>
            <a:off x="513042" y="2636696"/>
            <a:ext cx="2946765" cy="2376263"/>
          </a:xfrm>
          <a:custGeom>
            <a:avLst/>
            <a:gdLst>
              <a:gd name="connsiteX0" fmla="*/ 0 w 2768174"/>
              <a:gd name="connsiteY0" fmla="*/ 1283654 h 2567308"/>
              <a:gd name="connsiteX1" fmla="*/ 733480 w 2768174"/>
              <a:gd name="connsiteY1" fmla="*/ 1 h 2567308"/>
              <a:gd name="connsiteX2" fmla="*/ 2034694 w 2768174"/>
              <a:gd name="connsiteY2" fmla="*/ 1 h 2567308"/>
              <a:gd name="connsiteX3" fmla="*/ 2768174 w 2768174"/>
              <a:gd name="connsiteY3" fmla="*/ 1283654 h 2567308"/>
              <a:gd name="connsiteX4" fmla="*/ 2034694 w 2768174"/>
              <a:gd name="connsiteY4" fmla="*/ 2567307 h 2567308"/>
              <a:gd name="connsiteX5" fmla="*/ 733480 w 2768174"/>
              <a:gd name="connsiteY5" fmla="*/ 2567307 h 2567308"/>
              <a:gd name="connsiteX6" fmla="*/ 0 w 2768174"/>
              <a:gd name="connsiteY6" fmla="*/ 1283654 h 256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68174" h="2567308">
                <a:moveTo>
                  <a:pt x="0" y="1283654"/>
                </a:moveTo>
                <a:lnTo>
                  <a:pt x="733480" y="1"/>
                </a:lnTo>
                <a:lnTo>
                  <a:pt x="2034694" y="1"/>
                </a:lnTo>
                <a:lnTo>
                  <a:pt x="2768174" y="1283654"/>
                </a:lnTo>
                <a:lnTo>
                  <a:pt x="2034694" y="2567307"/>
                </a:lnTo>
                <a:lnTo>
                  <a:pt x="733480" y="2567307"/>
                </a:lnTo>
                <a:lnTo>
                  <a:pt x="0" y="1283654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2401" tIns="467419" rIns="502401" bIns="467419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BLOC DE NOTAS DE CLASE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/>
              <a:t>Clasificador,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Organizador de contenidos, actividades</a:t>
            </a:r>
          </a:p>
        </p:txBody>
      </p:sp>
      <p:sp>
        <p:nvSpPr>
          <p:cNvPr id="8" name="7 Forma libre"/>
          <p:cNvSpPr/>
          <p:nvPr/>
        </p:nvSpPr>
        <p:spPr>
          <a:xfrm>
            <a:off x="3449949" y="116631"/>
            <a:ext cx="2177675" cy="1883945"/>
          </a:xfrm>
          <a:custGeom>
            <a:avLst/>
            <a:gdLst>
              <a:gd name="connsiteX0" fmla="*/ 0 w 2177675"/>
              <a:gd name="connsiteY0" fmla="*/ 941973 h 1883945"/>
              <a:gd name="connsiteX1" fmla="*/ 538243 w 2177675"/>
              <a:gd name="connsiteY1" fmla="*/ 0 h 1883945"/>
              <a:gd name="connsiteX2" fmla="*/ 1639432 w 2177675"/>
              <a:gd name="connsiteY2" fmla="*/ 0 h 1883945"/>
              <a:gd name="connsiteX3" fmla="*/ 2177675 w 2177675"/>
              <a:gd name="connsiteY3" fmla="*/ 941973 h 1883945"/>
              <a:gd name="connsiteX4" fmla="*/ 1639432 w 2177675"/>
              <a:gd name="connsiteY4" fmla="*/ 1883945 h 1883945"/>
              <a:gd name="connsiteX5" fmla="*/ 538243 w 2177675"/>
              <a:gd name="connsiteY5" fmla="*/ 1883945 h 1883945"/>
              <a:gd name="connsiteX6" fmla="*/ 0 w 2177675"/>
              <a:gd name="connsiteY6" fmla="*/ 941973 h 188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7675" h="1883945">
                <a:moveTo>
                  <a:pt x="0" y="941973"/>
                </a:moveTo>
                <a:lnTo>
                  <a:pt x="538243" y="0"/>
                </a:lnTo>
                <a:lnTo>
                  <a:pt x="1639432" y="0"/>
                </a:lnTo>
                <a:lnTo>
                  <a:pt x="2177675" y="941973"/>
                </a:lnTo>
                <a:lnTo>
                  <a:pt x="1639432" y="1883945"/>
                </a:lnTo>
                <a:lnTo>
                  <a:pt x="538243" y="1883945"/>
                </a:lnTo>
                <a:lnTo>
                  <a:pt x="0" y="94197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207" tIns="332530" rIns="381207" bIns="33253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Permite añadir multitud de aplicaciones</a:t>
            </a:r>
          </a:p>
        </p:txBody>
      </p:sp>
    </p:spTree>
    <p:extLst>
      <p:ext uri="{BB962C8B-B14F-4D97-AF65-F5344CB8AC3E}">
        <p14:creationId xmlns="" xmlns:p14="http://schemas.microsoft.com/office/powerpoint/2010/main" val="42465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7" grpId="0" animBg="1"/>
      <p:bldP spid="16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34A94E8-EBB2-45E8-9715-56FE43EFD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C10A0AA4-8219-464C-BF96-1FF047820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BF552D8A-95C3-455D-B3CE-68FF98649056}"/>
              </a:ext>
            </a:extLst>
          </p:cNvPr>
          <p:cNvSpPr txBox="1"/>
          <p:nvPr/>
        </p:nvSpPr>
        <p:spPr>
          <a:xfrm>
            <a:off x="2483768" y="4509120"/>
            <a:ext cx="3451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 grupo tiene los alumnos que aparecen en la lista. Si no están en la lista, no se han agregado</a:t>
            </a:r>
          </a:p>
        </p:txBody>
      </p:sp>
    </p:spTree>
    <p:extLst>
      <p:ext uri="{BB962C8B-B14F-4D97-AF65-F5344CB8AC3E}">
        <p14:creationId xmlns="" xmlns:p14="http://schemas.microsoft.com/office/powerpoint/2010/main" val="33716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8216045-B1BB-4C01-9DEA-651763074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2C74328-20FE-4FD0-AF2E-284225B5E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EDCB814-886D-4F17-B21F-5C534D85A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7234B0A4-A9B8-4700-9913-AE2DE3CE08D0}"/>
              </a:ext>
            </a:extLst>
          </p:cNvPr>
          <p:cNvSpPr txBox="1"/>
          <p:nvPr/>
        </p:nvSpPr>
        <p:spPr>
          <a:xfrm>
            <a:off x="2771800" y="2636912"/>
            <a:ext cx="58326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vez creado se puede modificar desde los tres puntos que aparecen a la derecha del nombre del grupo</a:t>
            </a:r>
          </a:p>
        </p:txBody>
      </p:sp>
      <p:sp>
        <p:nvSpPr>
          <p:cNvPr id="6" name="Flecha: hacia abajo 5">
            <a:extLst>
              <a:ext uri="{FF2B5EF4-FFF2-40B4-BE49-F238E27FC236}">
                <a16:creationId xmlns="" xmlns:a16="http://schemas.microsoft.com/office/drawing/2014/main" id="{D72600DD-C51C-426A-BA8F-ED8125BDA5AF}"/>
              </a:ext>
            </a:extLst>
          </p:cNvPr>
          <p:cNvSpPr/>
          <p:nvPr/>
        </p:nvSpPr>
        <p:spPr>
          <a:xfrm rot="10649665">
            <a:off x="2267744" y="4149080"/>
            <a:ext cx="21602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9156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52D1FD0-1EE5-426B-920D-C1CF99C31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C1B226BB-FFAE-4BC7-A08D-056CB8229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07160E84-E627-4DF3-ACFC-E1DED89E5D4A}"/>
              </a:ext>
            </a:extLst>
          </p:cNvPr>
          <p:cNvSpPr/>
          <p:nvPr/>
        </p:nvSpPr>
        <p:spPr>
          <a:xfrm>
            <a:off x="2267744" y="3573016"/>
            <a:ext cx="2088232" cy="23762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43834B5E-C5C5-4EC2-B621-2FC3FC0F7DC4}"/>
              </a:ext>
            </a:extLst>
          </p:cNvPr>
          <p:cNvSpPr/>
          <p:nvPr/>
        </p:nvSpPr>
        <p:spPr>
          <a:xfrm>
            <a:off x="6876256" y="3068960"/>
            <a:ext cx="1810544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36B0D901-4AD9-4845-A52C-D1ED462923A3}"/>
              </a:ext>
            </a:extLst>
          </p:cNvPr>
          <p:cNvSpPr/>
          <p:nvPr/>
        </p:nvSpPr>
        <p:spPr>
          <a:xfrm>
            <a:off x="7092280" y="4437112"/>
            <a:ext cx="1502798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E8FFD066-8E1E-4645-A4E0-C0867FA0B16C}"/>
              </a:ext>
            </a:extLst>
          </p:cNvPr>
          <p:cNvSpPr/>
          <p:nvPr/>
        </p:nvSpPr>
        <p:spPr>
          <a:xfrm>
            <a:off x="2483768" y="4077072"/>
            <a:ext cx="136815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Elipse 2">
            <a:extLst>
              <a:ext uri="{FF2B5EF4-FFF2-40B4-BE49-F238E27FC236}">
                <a16:creationId xmlns="" xmlns:a16="http://schemas.microsoft.com/office/drawing/2014/main" id="{45591E40-B26E-4F94-B445-20DE3B37B507}"/>
              </a:ext>
            </a:extLst>
          </p:cNvPr>
          <p:cNvSpPr/>
          <p:nvPr/>
        </p:nvSpPr>
        <p:spPr>
          <a:xfrm>
            <a:off x="2555776" y="4437112"/>
            <a:ext cx="1152128" cy="3600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07830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E18D175-0B68-4806-9C4B-8123A8CC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9CF5FFB5-5000-4E28-99A0-3113AFB7F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745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01D443C-C143-4A26-A3C6-F943DE573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153D92B-2088-4C75-8526-B42CD3F85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07E0292B-BFAF-4F2C-8512-4B32E7C3D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Flecha: a la derecha 4">
            <a:extLst>
              <a:ext uri="{FF2B5EF4-FFF2-40B4-BE49-F238E27FC236}">
                <a16:creationId xmlns="" xmlns:a16="http://schemas.microsoft.com/office/drawing/2014/main" id="{F736C3F0-7DB3-4E40-A56F-E98722C4A52D}"/>
              </a:ext>
            </a:extLst>
          </p:cNvPr>
          <p:cNvSpPr/>
          <p:nvPr/>
        </p:nvSpPr>
        <p:spPr>
          <a:xfrm rot="15374749">
            <a:off x="186310" y="4341023"/>
            <a:ext cx="1548980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: a la derecha 5">
            <a:extLst>
              <a:ext uri="{FF2B5EF4-FFF2-40B4-BE49-F238E27FC236}">
                <a16:creationId xmlns="" xmlns:a16="http://schemas.microsoft.com/office/drawing/2014/main" id="{C1EF8899-FA6C-41EA-B1CD-F3B1710AC906}"/>
              </a:ext>
            </a:extLst>
          </p:cNvPr>
          <p:cNvSpPr/>
          <p:nvPr/>
        </p:nvSpPr>
        <p:spPr>
          <a:xfrm rot="16718167">
            <a:off x="4208864" y="4484181"/>
            <a:ext cx="786355" cy="232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78058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9C6FF75-AE64-4F41-8747-B49611DE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82E8BF1-14F4-41C5-A9F9-EE0B38666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1302778-68A9-4306-A045-3134966FA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982663"/>
            <a:ext cx="9144000" cy="51435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="" xmlns:a16="http://schemas.microsoft.com/office/drawing/2014/main" id="{0BB17468-A474-4CC3-9710-053656EC3FB7}"/>
              </a:ext>
            </a:extLst>
          </p:cNvPr>
          <p:cNvSpPr/>
          <p:nvPr/>
        </p:nvSpPr>
        <p:spPr>
          <a:xfrm>
            <a:off x="8100392" y="4149080"/>
            <a:ext cx="288032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65301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792DAAF-DA04-4E96-9C3D-C36EA7276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CADDE58-55A2-4395-AE62-431A61F70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2D4F23D4-C325-4623-9CD9-D45CE163C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F1AF7BEF-5D44-4449-A34F-5B6A93339107}"/>
              </a:ext>
            </a:extLst>
          </p:cNvPr>
          <p:cNvSpPr/>
          <p:nvPr/>
        </p:nvSpPr>
        <p:spPr>
          <a:xfrm>
            <a:off x="2123728" y="3717032"/>
            <a:ext cx="360040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C736F18D-F8E1-4125-97CC-28F1F7A0F5D4}"/>
              </a:ext>
            </a:extLst>
          </p:cNvPr>
          <p:cNvSpPr/>
          <p:nvPr/>
        </p:nvSpPr>
        <p:spPr>
          <a:xfrm>
            <a:off x="7668344" y="2780928"/>
            <a:ext cx="136815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03376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9C6FF75-AE64-4F41-8747-B49611DE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82E8BF1-14F4-41C5-A9F9-EE0B38666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1302778-68A9-4306-A045-3134966FA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982663"/>
            <a:ext cx="9144000" cy="51435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="" xmlns:a16="http://schemas.microsoft.com/office/drawing/2014/main" id="{0BB17468-A474-4CC3-9710-053656EC3FB7}"/>
              </a:ext>
            </a:extLst>
          </p:cNvPr>
          <p:cNvSpPr/>
          <p:nvPr/>
        </p:nvSpPr>
        <p:spPr>
          <a:xfrm>
            <a:off x="8100392" y="4437112"/>
            <a:ext cx="288032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81039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696CF3D-DF1C-4CC8-8278-C0B1C4C08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F0AB29A-D4DA-40F0-B25D-73115F0F2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333912D-12F1-4341-AECF-2672D94EF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Rectángulo: esquinas redondeadas 4">
            <a:extLst>
              <a:ext uri="{FF2B5EF4-FFF2-40B4-BE49-F238E27FC236}">
                <a16:creationId xmlns="" xmlns:a16="http://schemas.microsoft.com/office/drawing/2014/main" id="{E7E6E18D-6345-4517-8DEC-F7EB82AFDE48}"/>
              </a:ext>
            </a:extLst>
          </p:cNvPr>
          <p:cNvSpPr/>
          <p:nvPr/>
        </p:nvSpPr>
        <p:spPr>
          <a:xfrm>
            <a:off x="5580112" y="2276872"/>
            <a:ext cx="1512168" cy="2880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222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1D51E07-3E56-49A9-96F1-F861F585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4D4B7A1-9329-40C1-9D5A-C05EB5505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233D4131-C381-4613-8951-7CAEE54AC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CE90C9EE-EDC2-4309-8724-B57D547D5C46}"/>
              </a:ext>
            </a:extLst>
          </p:cNvPr>
          <p:cNvSpPr/>
          <p:nvPr/>
        </p:nvSpPr>
        <p:spPr>
          <a:xfrm>
            <a:off x="7812360" y="3645024"/>
            <a:ext cx="576064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BAD5286D-F154-4601-B060-B66AE6F1923A}"/>
              </a:ext>
            </a:extLst>
          </p:cNvPr>
          <p:cNvSpPr txBox="1"/>
          <p:nvPr/>
        </p:nvSpPr>
        <p:spPr>
          <a:xfrm>
            <a:off x="6112680" y="2516142"/>
            <a:ext cx="274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Deshabilitar lo relacionado con canales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="" xmlns:a16="http://schemas.microsoft.com/office/drawing/2014/main" id="{A856B86D-D071-44F1-B210-7C20ED9FE8C6}"/>
              </a:ext>
            </a:extLst>
          </p:cNvPr>
          <p:cNvCxnSpPr/>
          <p:nvPr/>
        </p:nvCxnSpPr>
        <p:spPr>
          <a:xfrm>
            <a:off x="7020272" y="3429000"/>
            <a:ext cx="648072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7213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09D4D4D-9EA1-411D-891B-3CCA05ADE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BDCF8E13-B3F4-4FD1-AC98-29924B1A9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Flecha: a la derecha 5">
            <a:extLst>
              <a:ext uri="{FF2B5EF4-FFF2-40B4-BE49-F238E27FC236}">
                <a16:creationId xmlns="" xmlns:a16="http://schemas.microsoft.com/office/drawing/2014/main" id="{63E964AB-A431-4460-BE2C-48C712B65957}"/>
              </a:ext>
            </a:extLst>
          </p:cNvPr>
          <p:cNvSpPr/>
          <p:nvPr/>
        </p:nvSpPr>
        <p:spPr>
          <a:xfrm rot="4846632">
            <a:off x="1152097" y="4851547"/>
            <a:ext cx="720080" cy="502194"/>
          </a:xfrm>
          <a:prstGeom prst="rightArrow">
            <a:avLst>
              <a:gd name="adj1" fmla="val 33234"/>
              <a:gd name="adj2" fmla="val 610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666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09ACBE3-D06A-49FE-8AC4-2447DB3DC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1516F80-C8CC-422A-A9B3-32E7D15F5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3B2B5AA-4DFD-40C6-9187-EF263A6BA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EAD9229F-DE06-4362-8968-C1F76B195FCD}"/>
              </a:ext>
            </a:extLst>
          </p:cNvPr>
          <p:cNvSpPr/>
          <p:nvPr/>
        </p:nvSpPr>
        <p:spPr>
          <a:xfrm>
            <a:off x="2843808" y="3140968"/>
            <a:ext cx="115212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31266E07-5AAF-45A2-BE96-B3224F8768C4}"/>
              </a:ext>
            </a:extLst>
          </p:cNvPr>
          <p:cNvSpPr/>
          <p:nvPr/>
        </p:nvSpPr>
        <p:spPr>
          <a:xfrm>
            <a:off x="7812360" y="3356992"/>
            <a:ext cx="504056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3F00D0E3-962E-43A0-A864-9EA58267B7AD}"/>
              </a:ext>
            </a:extLst>
          </p:cNvPr>
          <p:cNvSpPr txBox="1"/>
          <p:nvPr/>
        </p:nvSpPr>
        <p:spPr>
          <a:xfrm>
            <a:off x="6840252" y="27716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Dejarlo como está</a:t>
            </a:r>
          </a:p>
        </p:txBody>
      </p:sp>
    </p:spTree>
    <p:extLst>
      <p:ext uri="{BB962C8B-B14F-4D97-AF65-F5344CB8AC3E}">
        <p14:creationId xmlns="" xmlns:p14="http://schemas.microsoft.com/office/powerpoint/2010/main" val="428844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FE17448-6E46-421A-94BA-C96AE1A58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E11C580-BDC8-4D94-BB0F-11E8FEA47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6B77D23-872A-46AD-B2B9-C67E1F7E9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6CF7C961-6778-4D40-91B9-C6C63CDA9DFE}"/>
              </a:ext>
            </a:extLst>
          </p:cNvPr>
          <p:cNvSpPr/>
          <p:nvPr/>
        </p:nvSpPr>
        <p:spPr>
          <a:xfrm>
            <a:off x="4283968" y="4149080"/>
            <a:ext cx="151216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82813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0B49D24-4F08-4DC1-B3D0-BBF0F9506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1A3D3E7-5197-4F0B-B17D-95FF397C0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D21213A-CDBA-460C-B957-B46755B45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2E0177FE-76DD-41CE-94D2-531941689EE7}"/>
              </a:ext>
            </a:extLst>
          </p:cNvPr>
          <p:cNvSpPr/>
          <p:nvPr/>
        </p:nvSpPr>
        <p:spPr>
          <a:xfrm>
            <a:off x="4283968" y="4149080"/>
            <a:ext cx="151216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61057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9FC02E2-8093-424E-92AC-CCD870D35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BCE46C4-A84B-4790-918C-C3B7E9062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EEC7CF0-45DA-4DAA-ADDF-97E2420B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A4C4ECF3-C2D2-4B5E-9E18-84A71AD66841}"/>
              </a:ext>
            </a:extLst>
          </p:cNvPr>
          <p:cNvSpPr/>
          <p:nvPr/>
        </p:nvSpPr>
        <p:spPr>
          <a:xfrm>
            <a:off x="539552" y="5373216"/>
            <a:ext cx="194421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448DD177-36ED-48BB-848D-99E5C01272AD}"/>
              </a:ext>
            </a:extLst>
          </p:cNvPr>
          <p:cNvSpPr/>
          <p:nvPr/>
        </p:nvSpPr>
        <p:spPr>
          <a:xfrm>
            <a:off x="4788024" y="3284984"/>
            <a:ext cx="122413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9419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FABF260-E77E-42A9-AF83-9D4D20B5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0BE120C-22D5-4DA5-BBF3-D8EFCD770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3C73476-0450-4DD8-A07E-4980F2EC3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86B4EE3A-2559-4476-8DBE-45D561A4ECB9}"/>
              </a:ext>
            </a:extLst>
          </p:cNvPr>
          <p:cNvSpPr txBox="1"/>
          <p:nvPr/>
        </p:nvSpPr>
        <p:spPr>
          <a:xfrm>
            <a:off x="6737866" y="3662276"/>
            <a:ext cx="219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Estos permisos elegir al gusto de cada uno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D873FE29-87B7-468E-8A4B-23F008E2B93F}"/>
              </a:ext>
            </a:extLst>
          </p:cNvPr>
          <p:cNvSpPr/>
          <p:nvPr/>
        </p:nvSpPr>
        <p:spPr>
          <a:xfrm>
            <a:off x="7884368" y="4473917"/>
            <a:ext cx="432048" cy="899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3312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0594120-EED1-4277-A9AC-1A728ED3C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A31794B-F46C-462F-A24E-B8C8BBD3E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01D26ED4-B4DE-41D8-9B69-83506E2C7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09F0BAAD-4979-43DC-88F2-D78C12A31F96}"/>
              </a:ext>
            </a:extLst>
          </p:cNvPr>
          <p:cNvSpPr/>
          <p:nvPr/>
        </p:nvSpPr>
        <p:spPr>
          <a:xfrm>
            <a:off x="1979712" y="3861048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845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723FADE-6E94-4074-9E3A-484E753B8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7290053-2401-4285-9ACD-FAFA5182A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E079B6A-8B00-4DD8-90A2-0504E3B6A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80FF2EEE-3A64-4448-B530-DA0DF3E19ED4}"/>
              </a:ext>
            </a:extLst>
          </p:cNvPr>
          <p:cNvSpPr/>
          <p:nvPr/>
        </p:nvSpPr>
        <p:spPr>
          <a:xfrm>
            <a:off x="3923928" y="4365104"/>
            <a:ext cx="93610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70485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8F900CA-C55A-424A-8C56-5B79CC9CC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49C0583-58FA-46ED-A366-B822582E4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7A4784F-4C91-4496-B912-DB948CBA5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461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9B8949F-0EE1-4215-A32A-0973C7C0E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BA99D1F-0786-42D5-A978-46ADBF979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182C4E3D-49B3-4DA3-9D8B-6F4BF1210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FA319C8D-E968-4ABF-8C33-1FFB4826BBC3}"/>
              </a:ext>
            </a:extLst>
          </p:cNvPr>
          <p:cNvSpPr txBox="1"/>
          <p:nvPr/>
        </p:nvSpPr>
        <p:spPr>
          <a:xfrm>
            <a:off x="4303070" y="2658359"/>
            <a:ext cx="252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Así lo ven los alumnos</a:t>
            </a:r>
          </a:p>
        </p:txBody>
      </p:sp>
    </p:spTree>
    <p:extLst>
      <p:ext uri="{BB962C8B-B14F-4D97-AF65-F5344CB8AC3E}">
        <p14:creationId xmlns="" xmlns:p14="http://schemas.microsoft.com/office/powerpoint/2010/main" val="401618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D46FA8-D67B-4E74-BB05-E60614D9E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0226829-793C-4F4C-9AD6-90528EBE4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CEA8FAD3-D67F-4165-835D-8ACAA0105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759FB139-A3F3-4B90-9823-9E246BBB5CDA}"/>
              </a:ext>
            </a:extLst>
          </p:cNvPr>
          <p:cNvSpPr txBox="1"/>
          <p:nvPr/>
        </p:nvSpPr>
        <p:spPr>
          <a:xfrm>
            <a:off x="2732797" y="2630078"/>
            <a:ext cx="262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Así lo ve un administrador</a:t>
            </a:r>
          </a:p>
        </p:txBody>
      </p:sp>
    </p:spTree>
    <p:extLst>
      <p:ext uri="{BB962C8B-B14F-4D97-AF65-F5344CB8AC3E}">
        <p14:creationId xmlns="" xmlns:p14="http://schemas.microsoft.com/office/powerpoint/2010/main" val="44052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A2A0802-2CFF-4F7E-B61B-C336FD8C5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E205701A-9BC0-4831-A09C-00C5B8315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Flecha: a la derecha 4">
            <a:extLst>
              <a:ext uri="{FF2B5EF4-FFF2-40B4-BE49-F238E27FC236}">
                <a16:creationId xmlns="" xmlns:a16="http://schemas.microsoft.com/office/drawing/2014/main" id="{DAAE8812-AD2C-4EA0-A6C8-4C88E4422440}"/>
              </a:ext>
            </a:extLst>
          </p:cNvPr>
          <p:cNvSpPr/>
          <p:nvPr/>
        </p:nvSpPr>
        <p:spPr>
          <a:xfrm rot="14471510">
            <a:off x="3870879" y="4812815"/>
            <a:ext cx="1009322" cy="3161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86532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B975A59-E13A-4195-9B9C-1DD1FD6A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CCE6CA5-A899-4AC2-9440-04AD02B6D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129728D8-BD63-40B5-9190-5982EDA37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5FBD5849-9888-4523-B12B-A6C47E714CD0}"/>
              </a:ext>
            </a:extLst>
          </p:cNvPr>
          <p:cNvSpPr/>
          <p:nvPr/>
        </p:nvSpPr>
        <p:spPr>
          <a:xfrm>
            <a:off x="7711126" y="2705493"/>
            <a:ext cx="975674" cy="4524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4242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32FC3D2-9859-472B-BE9D-FFC24E01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57C93FC-9C1F-4484-AF81-2937A739B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266E262-F221-47CF-9230-CEC2253EC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D80906E0-F000-43B1-90FA-4ABEBC91565D}"/>
              </a:ext>
            </a:extLst>
          </p:cNvPr>
          <p:cNvSpPr/>
          <p:nvPr/>
        </p:nvSpPr>
        <p:spPr>
          <a:xfrm>
            <a:off x="7451889" y="2976514"/>
            <a:ext cx="975674" cy="4524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7104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C25A810-1227-4F7F-9386-030186623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8FE3968-5D79-48BB-942C-40086E0BC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C01EBFE-57E0-43DF-904B-208C4C18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56004FB3-1C45-457C-8A00-74A4E9F2507A}"/>
              </a:ext>
            </a:extLst>
          </p:cNvPr>
          <p:cNvSpPr/>
          <p:nvPr/>
        </p:nvSpPr>
        <p:spPr>
          <a:xfrm>
            <a:off x="3171217" y="4523211"/>
            <a:ext cx="2192133" cy="4524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52DD0123-3471-4661-8BE8-2E7E21659DB0}"/>
              </a:ext>
            </a:extLst>
          </p:cNvPr>
          <p:cNvSpPr txBox="1"/>
          <p:nvPr/>
        </p:nvSpPr>
        <p:spPr>
          <a:xfrm>
            <a:off x="2684834" y="3114140"/>
            <a:ext cx="572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puede poner una tarea a varias clases a la vez</a:t>
            </a:r>
          </a:p>
        </p:txBody>
      </p:sp>
    </p:spTree>
    <p:extLst>
      <p:ext uri="{BB962C8B-B14F-4D97-AF65-F5344CB8AC3E}">
        <p14:creationId xmlns="" xmlns:p14="http://schemas.microsoft.com/office/powerpoint/2010/main" val="362222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CD0C546-3DB6-4432-BB4B-AF7561FE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029238C-4FF2-415E-8F59-67B0E0572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0EE942E5-AB9E-46B3-B3C1-7DD23E022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FC073EF9-5D51-45DF-A7C8-8F663CEFDD2E}"/>
              </a:ext>
            </a:extLst>
          </p:cNvPr>
          <p:cNvSpPr/>
          <p:nvPr/>
        </p:nvSpPr>
        <p:spPr>
          <a:xfrm>
            <a:off x="3171217" y="4523211"/>
            <a:ext cx="2192133" cy="4524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47318004-3031-4E5C-A339-D7FF59DE13AB}"/>
              </a:ext>
            </a:extLst>
          </p:cNvPr>
          <p:cNvSpPr txBox="1"/>
          <p:nvPr/>
        </p:nvSpPr>
        <p:spPr>
          <a:xfrm>
            <a:off x="2789085" y="2436138"/>
            <a:ext cx="580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se puede poner tareas a alumnos individualmente</a:t>
            </a:r>
          </a:p>
        </p:txBody>
      </p:sp>
    </p:spTree>
    <p:extLst>
      <p:ext uri="{BB962C8B-B14F-4D97-AF65-F5344CB8AC3E}">
        <p14:creationId xmlns="" xmlns:p14="http://schemas.microsoft.com/office/powerpoint/2010/main" val="92552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FFBB01-D66D-479E-A137-1046C1E0C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E3DB0F6-27C4-4FC4-B5C1-65BBF4BE7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3BA59A3-98D4-4E34-928A-29EB51BB2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3BB1C57C-CD4B-4D62-B58B-DB511D8F33E5}"/>
              </a:ext>
            </a:extLst>
          </p:cNvPr>
          <p:cNvSpPr/>
          <p:nvPr/>
        </p:nvSpPr>
        <p:spPr>
          <a:xfrm>
            <a:off x="5282822" y="3410694"/>
            <a:ext cx="2918498" cy="24527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BEE4F634-A5A1-4133-9E38-74174C65B753}"/>
              </a:ext>
            </a:extLst>
          </p:cNvPr>
          <p:cNvSpPr/>
          <p:nvPr/>
        </p:nvSpPr>
        <p:spPr>
          <a:xfrm>
            <a:off x="5656082" y="5288437"/>
            <a:ext cx="1338607" cy="46191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67128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16A0A5A-C3E8-4E53-A68A-DD065BF9D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F64729B-556A-4DC6-B4EB-126382D23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1869608-FDFF-48F3-8AC3-D91A69AB6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50A7D2E5-99B4-4AB1-9584-253592A8C33F}"/>
              </a:ext>
            </a:extLst>
          </p:cNvPr>
          <p:cNvSpPr/>
          <p:nvPr/>
        </p:nvSpPr>
        <p:spPr>
          <a:xfrm>
            <a:off x="3299381" y="3723587"/>
            <a:ext cx="1338607" cy="46191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75347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3CD3CCB-EAE0-4FDA-9288-3590F5E97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3CFEDD2-AACE-457E-9140-C26FF4B3D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E223174-F053-40BD-BB86-B99CD2AE2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CE10D5DE-A209-4CC6-A6BF-BFBDB8402D3A}"/>
              </a:ext>
            </a:extLst>
          </p:cNvPr>
          <p:cNvSpPr/>
          <p:nvPr/>
        </p:nvSpPr>
        <p:spPr>
          <a:xfrm>
            <a:off x="7219628" y="4939544"/>
            <a:ext cx="1338607" cy="46191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7886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C55DBB-ACA6-4641-9167-35FDDE50B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7E5975F-3BCC-4F36-8714-7D23448C5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B6E1503-9A32-4947-AD5D-7C2FD814E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CC9368E1-1BCA-4B64-8B9E-143DCA42F941}"/>
              </a:ext>
            </a:extLst>
          </p:cNvPr>
          <p:cNvSpPr/>
          <p:nvPr/>
        </p:nvSpPr>
        <p:spPr>
          <a:xfrm>
            <a:off x="3233393" y="4686626"/>
            <a:ext cx="1951450" cy="46191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2E4E3621-6502-4639-929F-6C60D081E78D}"/>
              </a:ext>
            </a:extLst>
          </p:cNvPr>
          <p:cNvSpPr/>
          <p:nvPr/>
        </p:nvSpPr>
        <p:spPr>
          <a:xfrm>
            <a:off x="5546470" y="4015417"/>
            <a:ext cx="708415" cy="46191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1CC0D39E-6E58-4AB6-B93F-3EE1097C9C06}"/>
              </a:ext>
            </a:extLst>
          </p:cNvPr>
          <p:cNvSpPr/>
          <p:nvPr/>
        </p:nvSpPr>
        <p:spPr>
          <a:xfrm>
            <a:off x="7723762" y="2653544"/>
            <a:ext cx="963038" cy="4619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9B696C77-8499-4ED8-B2F2-0C12063119BB}"/>
              </a:ext>
            </a:extLst>
          </p:cNvPr>
          <p:cNvSpPr/>
          <p:nvPr/>
        </p:nvSpPr>
        <p:spPr>
          <a:xfrm>
            <a:off x="3096772" y="3491745"/>
            <a:ext cx="2229371" cy="4619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89C27141-B558-40D2-9C27-15B9ED1CB446}"/>
              </a:ext>
            </a:extLst>
          </p:cNvPr>
          <p:cNvSpPr txBox="1"/>
          <p:nvPr/>
        </p:nvSpPr>
        <p:spPr>
          <a:xfrm>
            <a:off x="5410986" y="5148540"/>
            <a:ext cx="316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el título no deja asignar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="" xmlns:a16="http://schemas.microsoft.com/office/drawing/2014/main" id="{18EB34B4-D916-420A-B0A5-DC329536CCB1}"/>
              </a:ext>
            </a:extLst>
          </p:cNvPr>
          <p:cNvCxnSpPr/>
          <p:nvPr/>
        </p:nvCxnSpPr>
        <p:spPr>
          <a:xfrm flipH="1" flipV="1">
            <a:off x="4826524" y="3953659"/>
            <a:ext cx="1292877" cy="1102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095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3F24675-E758-48D4-9918-D88F5CD4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B1289E0-996E-475D-8836-F74449E7F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96B14F6-3E21-4DD1-982F-CD07A8E8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CC91D3C3-F7F9-4EB6-8C9E-EC689878E104}"/>
              </a:ext>
            </a:extLst>
          </p:cNvPr>
          <p:cNvSpPr/>
          <p:nvPr/>
        </p:nvSpPr>
        <p:spPr>
          <a:xfrm>
            <a:off x="7723762" y="2653544"/>
            <a:ext cx="963038" cy="4619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42919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322E4CD-F95A-4004-A3FB-17FA322F0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2CD6A90E-61B6-4B5A-B6FE-726AFA70B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5B8620F7-225B-4393-ABD9-D9F2965D5744}"/>
              </a:ext>
            </a:extLst>
          </p:cNvPr>
          <p:cNvSpPr/>
          <p:nvPr/>
        </p:nvSpPr>
        <p:spPr>
          <a:xfrm>
            <a:off x="4468372" y="4454784"/>
            <a:ext cx="2229371" cy="4619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F6A771A4-CFC7-48CE-A71C-31AA30313DE3}"/>
              </a:ext>
            </a:extLst>
          </p:cNvPr>
          <p:cNvSpPr/>
          <p:nvPr/>
        </p:nvSpPr>
        <p:spPr>
          <a:xfrm>
            <a:off x="4312730" y="5051922"/>
            <a:ext cx="1202853" cy="4619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D905CD53-CC5A-454D-90F5-71204D00BBF2}"/>
              </a:ext>
            </a:extLst>
          </p:cNvPr>
          <p:cNvSpPr txBox="1"/>
          <p:nvPr/>
        </p:nvSpPr>
        <p:spPr>
          <a:xfrm>
            <a:off x="4231532" y="3297677"/>
            <a:ext cx="2091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Así se ven las tareas que se han puesto</a:t>
            </a:r>
          </a:p>
        </p:txBody>
      </p:sp>
    </p:spTree>
    <p:extLst>
      <p:ext uri="{BB962C8B-B14F-4D97-AF65-F5344CB8AC3E}">
        <p14:creationId xmlns="" xmlns:p14="http://schemas.microsoft.com/office/powerpoint/2010/main" val="240993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37DAB10-A899-4357-92FE-03B9C48D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97BBA4C-A39A-4D82-9BB1-A9AF094F2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15094EF8-124D-4623-B376-3885973FA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036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32FC3D2-9859-472B-BE9D-FFC24E01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57C93FC-9C1F-4484-AF81-2937A739B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266E262-F221-47CF-9230-CEC2253EC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D80906E0-F000-43B1-90FA-4ABEBC91565D}"/>
              </a:ext>
            </a:extLst>
          </p:cNvPr>
          <p:cNvSpPr/>
          <p:nvPr/>
        </p:nvSpPr>
        <p:spPr>
          <a:xfrm>
            <a:off x="7348372" y="3675253"/>
            <a:ext cx="1217658" cy="4524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58766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" y="1130656"/>
            <a:ext cx="9066362" cy="429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6">
            <a:extLst>
              <a:ext uri="{FF2B5EF4-FFF2-40B4-BE49-F238E27FC236}">
                <a16:creationId xmlns="" xmlns:a16="http://schemas.microsoft.com/office/drawing/2014/main" id="{D905CD53-CC5A-454D-90F5-71204D00BBF2}"/>
              </a:ext>
            </a:extLst>
          </p:cNvPr>
          <p:cNvSpPr txBox="1"/>
          <p:nvPr/>
        </p:nvSpPr>
        <p:spPr>
          <a:xfrm>
            <a:off x="7021901" y="2801145"/>
            <a:ext cx="18978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Eliges una tarea que ya tienes hecha en cualquiera de tus grupos</a:t>
            </a:r>
          </a:p>
        </p:txBody>
      </p:sp>
      <p:sp>
        <p:nvSpPr>
          <p:cNvPr id="7" name="Flecha: a la derecha 5">
            <a:extLst>
              <a:ext uri="{FF2B5EF4-FFF2-40B4-BE49-F238E27FC236}">
                <a16:creationId xmlns="" xmlns:a16="http://schemas.microsoft.com/office/drawing/2014/main" id="{C1EF8899-FA6C-41EA-B1CD-F3B1710AC906}"/>
              </a:ext>
            </a:extLst>
          </p:cNvPr>
          <p:cNvSpPr/>
          <p:nvPr/>
        </p:nvSpPr>
        <p:spPr>
          <a:xfrm rot="16200000">
            <a:off x="6229519" y="4684774"/>
            <a:ext cx="484368" cy="3396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38092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1" y="1112806"/>
            <a:ext cx="9112031" cy="441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echa: a la derecha 5">
            <a:extLst>
              <a:ext uri="{FF2B5EF4-FFF2-40B4-BE49-F238E27FC236}">
                <a16:creationId xmlns="" xmlns:a16="http://schemas.microsoft.com/office/drawing/2014/main" id="{C1EF8899-FA6C-41EA-B1CD-F3B1710AC906}"/>
              </a:ext>
            </a:extLst>
          </p:cNvPr>
          <p:cNvSpPr/>
          <p:nvPr/>
        </p:nvSpPr>
        <p:spPr>
          <a:xfrm rot="10800000">
            <a:off x="6721225" y="3520208"/>
            <a:ext cx="484368" cy="3396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31592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2" y="1154539"/>
            <a:ext cx="9118118" cy="443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6">
            <a:extLst>
              <a:ext uri="{FF2B5EF4-FFF2-40B4-BE49-F238E27FC236}">
                <a16:creationId xmlns="" xmlns:a16="http://schemas.microsoft.com/office/drawing/2014/main" id="{D905CD53-CC5A-454D-90F5-71204D00BBF2}"/>
              </a:ext>
            </a:extLst>
          </p:cNvPr>
          <p:cNvSpPr txBox="1"/>
          <p:nvPr/>
        </p:nvSpPr>
        <p:spPr>
          <a:xfrm>
            <a:off x="3071002" y="4586813"/>
            <a:ext cx="4597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Modificas todo los aspectos que te interesen en esta nueva tarea</a:t>
            </a:r>
          </a:p>
        </p:txBody>
      </p:sp>
    </p:spTree>
    <p:extLst>
      <p:ext uri="{BB962C8B-B14F-4D97-AF65-F5344CB8AC3E}">
        <p14:creationId xmlns="" xmlns:p14="http://schemas.microsoft.com/office/powerpoint/2010/main" val="229323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" y="888785"/>
            <a:ext cx="8950654" cy="489664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uadroTexto 6">
            <a:extLst>
              <a:ext uri="{FF2B5EF4-FFF2-40B4-BE49-F238E27FC236}">
                <a16:creationId xmlns="" xmlns:a16="http://schemas.microsoft.com/office/drawing/2014/main" id="{D905CD53-CC5A-454D-90F5-71204D00BBF2}"/>
              </a:ext>
            </a:extLst>
          </p:cNvPr>
          <p:cNvSpPr txBox="1"/>
          <p:nvPr/>
        </p:nvSpPr>
        <p:spPr>
          <a:xfrm>
            <a:off x="3233957" y="1939833"/>
            <a:ext cx="32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Así se ven las tareas el alumno</a:t>
            </a:r>
          </a:p>
        </p:txBody>
      </p:sp>
      <p:sp>
        <p:nvSpPr>
          <p:cNvPr id="6" name="Elipse 4">
            <a:extLst>
              <a:ext uri="{FF2B5EF4-FFF2-40B4-BE49-F238E27FC236}">
                <a16:creationId xmlns="" xmlns:a16="http://schemas.microsoft.com/office/drawing/2014/main" id="{5B8620F7-225B-4393-ABD9-D9F2965D5744}"/>
              </a:ext>
            </a:extLst>
          </p:cNvPr>
          <p:cNvSpPr/>
          <p:nvPr/>
        </p:nvSpPr>
        <p:spPr>
          <a:xfrm>
            <a:off x="2176849" y="2886037"/>
            <a:ext cx="872454" cy="33211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7" name="Conector recto de flecha 10">
            <a:extLst>
              <a:ext uri="{FF2B5EF4-FFF2-40B4-BE49-F238E27FC236}">
                <a16:creationId xmlns="" xmlns:a16="http://schemas.microsoft.com/office/drawing/2014/main" id="{18EB34B4-D916-420A-B0A5-DC329536CCB1}"/>
              </a:ext>
            </a:extLst>
          </p:cNvPr>
          <p:cNvCxnSpPr/>
          <p:nvPr/>
        </p:nvCxnSpPr>
        <p:spPr>
          <a:xfrm flipH="1" flipV="1">
            <a:off x="2600590" y="3598928"/>
            <a:ext cx="1266735" cy="12666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10">
            <a:extLst>
              <a:ext uri="{FF2B5EF4-FFF2-40B4-BE49-F238E27FC236}">
                <a16:creationId xmlns="" xmlns:a16="http://schemas.microsoft.com/office/drawing/2014/main" id="{18EB34B4-D916-420A-B0A5-DC329536CCB1}"/>
              </a:ext>
            </a:extLst>
          </p:cNvPr>
          <p:cNvCxnSpPr/>
          <p:nvPr/>
        </p:nvCxnSpPr>
        <p:spPr>
          <a:xfrm flipH="1" flipV="1">
            <a:off x="3036815" y="3162651"/>
            <a:ext cx="1359016" cy="14429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10">
            <a:extLst>
              <a:ext uri="{FF2B5EF4-FFF2-40B4-BE49-F238E27FC236}">
                <a16:creationId xmlns="" xmlns:a16="http://schemas.microsoft.com/office/drawing/2014/main" id="{18EB34B4-D916-420A-B0A5-DC329536CCB1}"/>
              </a:ext>
            </a:extLst>
          </p:cNvPr>
          <p:cNvCxnSpPr/>
          <p:nvPr/>
        </p:nvCxnSpPr>
        <p:spPr>
          <a:xfrm flipV="1">
            <a:off x="6121643" y="2499919"/>
            <a:ext cx="891553" cy="14349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echa: a la derecha 5">
            <a:extLst>
              <a:ext uri="{FF2B5EF4-FFF2-40B4-BE49-F238E27FC236}">
                <a16:creationId xmlns="" xmlns:a16="http://schemas.microsoft.com/office/drawing/2014/main" id="{C1EF8899-FA6C-41EA-B1CD-F3B1710AC906}"/>
              </a:ext>
            </a:extLst>
          </p:cNvPr>
          <p:cNvSpPr/>
          <p:nvPr/>
        </p:nvSpPr>
        <p:spPr>
          <a:xfrm rot="16200000">
            <a:off x="8299858" y="2381521"/>
            <a:ext cx="484368" cy="3396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Elipse 4">
            <a:extLst>
              <a:ext uri="{FF2B5EF4-FFF2-40B4-BE49-F238E27FC236}">
                <a16:creationId xmlns="" xmlns:a16="http://schemas.microsoft.com/office/drawing/2014/main" id="{5B8620F7-225B-4393-ABD9-D9F2965D5744}"/>
              </a:ext>
            </a:extLst>
          </p:cNvPr>
          <p:cNvSpPr/>
          <p:nvPr/>
        </p:nvSpPr>
        <p:spPr>
          <a:xfrm>
            <a:off x="8128933" y="1932307"/>
            <a:ext cx="872454" cy="332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17738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9" y="755009"/>
            <a:ext cx="9062681" cy="45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cto de flecha 10">
            <a:extLst>
              <a:ext uri="{FF2B5EF4-FFF2-40B4-BE49-F238E27FC236}">
                <a16:creationId xmlns="" xmlns:a16="http://schemas.microsoft.com/office/drawing/2014/main" id="{18EB34B4-D916-420A-B0A5-DC329536CCB1}"/>
              </a:ext>
            </a:extLst>
          </p:cNvPr>
          <p:cNvCxnSpPr/>
          <p:nvPr/>
        </p:nvCxnSpPr>
        <p:spPr>
          <a:xfrm flipH="1" flipV="1">
            <a:off x="3036815" y="3162652"/>
            <a:ext cx="830510" cy="11157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D905CD53-CC5A-454D-90F5-71204D00BBF2}"/>
              </a:ext>
            </a:extLst>
          </p:cNvPr>
          <p:cNvSpPr txBox="1"/>
          <p:nvPr/>
        </p:nvSpPr>
        <p:spPr>
          <a:xfrm>
            <a:off x="3988094" y="4239618"/>
            <a:ext cx="173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Agregar trabajo si es el caso</a:t>
            </a:r>
          </a:p>
        </p:txBody>
      </p:sp>
      <p:sp>
        <p:nvSpPr>
          <p:cNvPr id="8" name="Flecha: a la derecha 5">
            <a:extLst>
              <a:ext uri="{FF2B5EF4-FFF2-40B4-BE49-F238E27FC236}">
                <a16:creationId xmlns="" xmlns:a16="http://schemas.microsoft.com/office/drawing/2014/main" id="{C1EF8899-FA6C-41EA-B1CD-F3B1710AC906}"/>
              </a:ext>
            </a:extLst>
          </p:cNvPr>
          <p:cNvSpPr/>
          <p:nvPr/>
        </p:nvSpPr>
        <p:spPr>
          <a:xfrm rot="16200000">
            <a:off x="8421402" y="1897152"/>
            <a:ext cx="484368" cy="3396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03314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2" y="662277"/>
            <a:ext cx="8984608" cy="457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echa: a la derecha 5">
            <a:extLst>
              <a:ext uri="{FF2B5EF4-FFF2-40B4-BE49-F238E27FC236}">
                <a16:creationId xmlns="" xmlns:a16="http://schemas.microsoft.com/office/drawing/2014/main" id="{C1EF8899-FA6C-41EA-B1CD-F3B1710AC906}"/>
              </a:ext>
            </a:extLst>
          </p:cNvPr>
          <p:cNvSpPr/>
          <p:nvPr/>
        </p:nvSpPr>
        <p:spPr>
          <a:xfrm rot="16200000">
            <a:off x="8254720" y="1839523"/>
            <a:ext cx="633177" cy="3396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16252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F694387-279F-4FB9-ABE4-14A6B835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95BC372-66F8-4685-A70C-1C1A79231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64313CDA-5A4F-4DCD-8838-D4A1215B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8E528EC1-6DC3-48CA-B2AD-FF558C52BA1C}"/>
              </a:ext>
            </a:extLst>
          </p:cNvPr>
          <p:cNvSpPr txBox="1"/>
          <p:nvPr/>
        </p:nvSpPr>
        <p:spPr>
          <a:xfrm>
            <a:off x="3182112" y="3139440"/>
            <a:ext cx="3182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</a:rPr>
              <a:t>Aquí se ve cuantos han entregado</a:t>
            </a:r>
          </a:p>
        </p:txBody>
      </p:sp>
      <p:sp>
        <p:nvSpPr>
          <p:cNvPr id="7" name="Elipse 4">
            <a:extLst>
              <a:ext uri="{FF2B5EF4-FFF2-40B4-BE49-F238E27FC236}">
                <a16:creationId xmlns="" xmlns:a16="http://schemas.microsoft.com/office/drawing/2014/main" id="{797B8C81-8E6B-4E14-9F78-9A744E84A9CF}"/>
              </a:ext>
            </a:extLst>
          </p:cNvPr>
          <p:cNvSpPr/>
          <p:nvPr/>
        </p:nvSpPr>
        <p:spPr>
          <a:xfrm>
            <a:off x="3810577" y="3910165"/>
            <a:ext cx="377375" cy="33211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E8E0C26-C054-432E-9FC2-86B4D932EBC8}"/>
              </a:ext>
            </a:extLst>
          </p:cNvPr>
          <p:cNvSpPr txBox="1"/>
          <p:nvPr/>
        </p:nvSpPr>
        <p:spPr>
          <a:xfrm>
            <a:off x="5779008" y="4401312"/>
            <a:ext cx="2670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Pinchamos aquí para revisar las tareas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="" xmlns:a16="http://schemas.microsoft.com/office/drawing/2014/main" id="{2C460FAF-3D08-4925-9F32-075945A8DA31}"/>
              </a:ext>
            </a:extLst>
          </p:cNvPr>
          <p:cNvCxnSpPr>
            <a:cxnSpLocks/>
          </p:cNvCxnSpPr>
          <p:nvPr/>
        </p:nvCxnSpPr>
        <p:spPr>
          <a:xfrm flipH="1" flipV="1">
            <a:off x="7367883" y="3227905"/>
            <a:ext cx="173446" cy="125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6711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08BDD10-76D1-4E8B-B7FF-B70DCE828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157CFBB-91C8-4F48-A1F5-4FF0D964E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EF119F40-6D08-46F9-B367-8056DD041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442D9F0-2A36-4B2D-BDF6-B005AFE67A6A}"/>
              </a:ext>
            </a:extLst>
          </p:cNvPr>
          <p:cNvSpPr txBox="1"/>
          <p:nvPr/>
        </p:nvSpPr>
        <p:spPr>
          <a:xfrm>
            <a:off x="6065520" y="3742944"/>
            <a:ext cx="203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Aquí se ven las tareas entregadas, las revisadas…</a:t>
            </a:r>
          </a:p>
        </p:txBody>
      </p:sp>
    </p:spTree>
    <p:extLst>
      <p:ext uri="{BB962C8B-B14F-4D97-AF65-F5344CB8AC3E}">
        <p14:creationId xmlns="" xmlns:p14="http://schemas.microsoft.com/office/powerpoint/2010/main" val="275139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A640406-4D75-4DB8-B41F-50B3E930F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4174BDD-04A4-4776-A974-F3D531AC9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C6C4B98-1143-4222-A5DC-B4A7AFEA2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51595F45-F465-4B69-B9EE-7A2F49283841}"/>
              </a:ext>
            </a:extLst>
          </p:cNvPr>
          <p:cNvSpPr txBox="1"/>
          <p:nvPr/>
        </p:nvSpPr>
        <p:spPr>
          <a:xfrm>
            <a:off x="3352800" y="5257800"/>
            <a:ext cx="5894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Pinchando aquí se añaden comentarios a la tarea  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aquí se le pone la nota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="" xmlns:a16="http://schemas.microsoft.com/office/drawing/2014/main" id="{7232FC88-96E2-431E-AE5F-D8CA95613CCF}"/>
              </a:ext>
            </a:extLst>
          </p:cNvPr>
          <p:cNvCxnSpPr>
            <a:cxnSpLocks/>
          </p:cNvCxnSpPr>
          <p:nvPr/>
        </p:nvCxnSpPr>
        <p:spPr>
          <a:xfrm flipV="1">
            <a:off x="6473662" y="4846320"/>
            <a:ext cx="439202" cy="4114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="" xmlns:a16="http://schemas.microsoft.com/office/drawing/2014/main" id="{36D00132-B488-48A1-91B4-FE277E8E542C}"/>
              </a:ext>
            </a:extLst>
          </p:cNvPr>
          <p:cNvCxnSpPr>
            <a:cxnSpLocks/>
          </p:cNvCxnSpPr>
          <p:nvPr/>
        </p:nvCxnSpPr>
        <p:spPr>
          <a:xfrm flipH="1" flipV="1">
            <a:off x="7632192" y="4888992"/>
            <a:ext cx="43250" cy="4055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4875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D3B30AC-94D2-406F-A037-26800E842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546E858A-A866-4559-995F-C9CA1E2AC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647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BEB2CDA-072E-466B-90D8-82004440C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Marcador de contenido 6">
            <a:extLst>
              <a:ext uri="{FF2B5EF4-FFF2-40B4-BE49-F238E27FC236}">
                <a16:creationId xmlns="" xmlns:a16="http://schemas.microsoft.com/office/drawing/2014/main" id="{14543B19-7F56-4250-9FDB-DFA7ADBDA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CF938C58-B41B-4DAD-950A-874C552706E0}"/>
              </a:ext>
            </a:extLst>
          </p:cNvPr>
          <p:cNvSpPr txBox="1"/>
          <p:nvPr/>
        </p:nvSpPr>
        <p:spPr>
          <a:xfrm>
            <a:off x="4146804" y="3279648"/>
            <a:ext cx="4108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Pinchamos aquí para responder al alumno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="" xmlns:a16="http://schemas.microsoft.com/office/drawing/2014/main" id="{BEF87E84-ED25-4CD6-99AF-9267A6234C00}"/>
              </a:ext>
            </a:extLst>
          </p:cNvPr>
          <p:cNvCxnSpPr>
            <a:cxnSpLocks/>
          </p:cNvCxnSpPr>
          <p:nvPr/>
        </p:nvCxnSpPr>
        <p:spPr>
          <a:xfrm>
            <a:off x="5443728" y="3648682"/>
            <a:ext cx="1658112" cy="5514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5614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C521FFF-81E5-47D9-A6A2-68892A54E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5522438-1849-4E23-BF03-01821DFB8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9D2CB52-B7F4-44F7-BE4D-46EE23194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F81CA788-4345-464E-9D2D-975311CF3862}"/>
              </a:ext>
            </a:extLst>
          </p:cNvPr>
          <p:cNvSpPr/>
          <p:nvPr/>
        </p:nvSpPr>
        <p:spPr>
          <a:xfrm>
            <a:off x="5255329" y="3580981"/>
            <a:ext cx="1011359" cy="33211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Elipse 4">
            <a:extLst>
              <a:ext uri="{FF2B5EF4-FFF2-40B4-BE49-F238E27FC236}">
                <a16:creationId xmlns="" xmlns:a16="http://schemas.microsoft.com/office/drawing/2014/main" id="{4CB15692-C5A6-412D-95CC-B3DA85ACE02B}"/>
              </a:ext>
            </a:extLst>
          </p:cNvPr>
          <p:cNvSpPr/>
          <p:nvPr/>
        </p:nvSpPr>
        <p:spPr>
          <a:xfrm>
            <a:off x="7900993" y="3580981"/>
            <a:ext cx="377375" cy="33211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CC59A3A2-8EF3-44A9-99D6-4C5CBE5D2AE2}"/>
              </a:ext>
            </a:extLst>
          </p:cNvPr>
          <p:cNvSpPr txBox="1"/>
          <p:nvPr/>
        </p:nvSpPr>
        <p:spPr>
          <a:xfrm>
            <a:off x="2883408" y="5077968"/>
            <a:ext cx="5803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Así se ve si hemos devuelto correctamente la tarea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="" xmlns:a16="http://schemas.microsoft.com/office/drawing/2014/main" id="{7E2405B7-90AA-4C9F-B755-A93F00F4A543}"/>
              </a:ext>
            </a:extLst>
          </p:cNvPr>
          <p:cNvCxnSpPr>
            <a:cxnSpLocks/>
          </p:cNvCxnSpPr>
          <p:nvPr/>
        </p:nvCxnSpPr>
        <p:spPr>
          <a:xfrm flipV="1">
            <a:off x="5321806" y="3913096"/>
            <a:ext cx="262130" cy="10975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="" xmlns:a16="http://schemas.microsoft.com/office/drawing/2014/main" id="{A9BDEB5E-69F1-414F-A8D9-43FC9B03BCA2}"/>
              </a:ext>
            </a:extLst>
          </p:cNvPr>
          <p:cNvCxnSpPr>
            <a:cxnSpLocks/>
          </p:cNvCxnSpPr>
          <p:nvPr/>
        </p:nvCxnSpPr>
        <p:spPr>
          <a:xfrm flipV="1">
            <a:off x="6626062" y="3913096"/>
            <a:ext cx="1274931" cy="1245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4582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662D980-5088-4245-9AEF-322BF6BF6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E68605D-CD8C-40C9-B710-BADB0A534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D464BD5-822B-41DC-8AC5-12818D401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8B0CE731-DB21-495E-8EF3-29601D6A3E7D}"/>
              </a:ext>
            </a:extLst>
          </p:cNvPr>
          <p:cNvSpPr txBox="1"/>
          <p:nvPr/>
        </p:nvSpPr>
        <p:spPr>
          <a:xfrm flipH="1">
            <a:off x="5116395" y="2700855"/>
            <a:ext cx="34180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el alumno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vuelve </a:t>
            </a: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entregar la tarea vuelve a aparecer como entregado en lugar de poner devuelto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FE18CE2E-0ACE-40B6-AB24-33A9E860137C}"/>
              </a:ext>
            </a:extLst>
          </p:cNvPr>
          <p:cNvSpPr/>
          <p:nvPr/>
        </p:nvSpPr>
        <p:spPr>
          <a:xfrm>
            <a:off x="5480881" y="4701064"/>
            <a:ext cx="1011359" cy="33211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="" xmlns:a16="http://schemas.microsoft.com/office/drawing/2014/main" id="{90EDC7CA-E551-4730-A50C-4883D62A8730}"/>
              </a:ext>
            </a:extLst>
          </p:cNvPr>
          <p:cNvCxnSpPr>
            <a:cxnSpLocks/>
          </p:cNvCxnSpPr>
          <p:nvPr/>
        </p:nvCxnSpPr>
        <p:spPr>
          <a:xfrm flipH="1">
            <a:off x="5821680" y="3428395"/>
            <a:ext cx="164880" cy="12167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3591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EAE4FAA-782E-44B4-A8D3-222A35F04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0A6E23B-5EE4-45A3-BE6B-840D2F25D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26BE98C-EFF0-4C6F-BB1F-4C10D0FCE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8F24927D-AB95-42A7-9333-97044FDC480D}"/>
              </a:ext>
            </a:extLst>
          </p:cNvPr>
          <p:cNvSpPr txBox="1"/>
          <p:nvPr/>
        </p:nvSpPr>
        <p:spPr>
          <a:xfrm>
            <a:off x="2901696" y="4291584"/>
            <a:ext cx="4504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pueden almacenar ficheros, ponerlos por carpetas…</a:t>
            </a:r>
          </a:p>
          <a:p>
            <a:r>
              <a:rPr lang="es-E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CUALQUIERA PUEDE BORRAR ARCHIVOS !!!!</a:t>
            </a:r>
          </a:p>
        </p:txBody>
      </p:sp>
    </p:spTree>
    <p:extLst>
      <p:ext uri="{BB962C8B-B14F-4D97-AF65-F5344CB8AC3E}">
        <p14:creationId xmlns="" xmlns:p14="http://schemas.microsoft.com/office/powerpoint/2010/main" val="412680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BB67F8D-C825-4FBF-9BC9-88D5B132D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9C7E739-481B-43E5-B1E1-92233F9D2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D3EAC91-96C2-4DEB-A942-51E034639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9AC9FAE9-5270-4F4F-BBC1-75F20403404C}"/>
              </a:ext>
            </a:extLst>
          </p:cNvPr>
          <p:cNvSpPr txBox="1"/>
          <p:nvPr/>
        </p:nvSpPr>
        <p:spPr>
          <a:xfrm>
            <a:off x="5120640" y="3314700"/>
            <a:ext cx="2718816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pueden tener conversaciones solo con las personas del grupo.</a:t>
            </a:r>
          </a:p>
          <a:p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puede silenciar a los miembros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D2EAA09C-63A2-4606-AB2C-8B6F932489F0}"/>
              </a:ext>
            </a:extLst>
          </p:cNvPr>
          <p:cNvSpPr/>
          <p:nvPr/>
        </p:nvSpPr>
        <p:spPr>
          <a:xfrm>
            <a:off x="4980431" y="5158264"/>
            <a:ext cx="316993" cy="33211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364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EE06108-36E1-42B9-8467-350204169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4D6A414-F4A3-432B-91DB-C27226F13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EC910BB6-8872-4FA0-8FE0-270C98D36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439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BA27F9A6-9078-4C45-9B83-7423EA233918}"/>
              </a:ext>
            </a:extLst>
          </p:cNvPr>
          <p:cNvSpPr txBox="1"/>
          <p:nvPr/>
        </p:nvSpPr>
        <p:spPr>
          <a:xfrm>
            <a:off x="4753357" y="4683252"/>
            <a:ext cx="262280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pueden hacer llamadas y video llamadas pinchando aquí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="" xmlns:a16="http://schemas.microsoft.com/office/drawing/2014/main" id="{3FE77A04-C1C2-441B-8C7E-0F904E5FBBCC}"/>
              </a:ext>
            </a:extLst>
          </p:cNvPr>
          <p:cNvCxnSpPr>
            <a:cxnSpLocks/>
          </p:cNvCxnSpPr>
          <p:nvPr/>
        </p:nvCxnSpPr>
        <p:spPr>
          <a:xfrm rot="5400000">
            <a:off x="4456938" y="5241798"/>
            <a:ext cx="304800" cy="1844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6599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3518EB9-6EA5-4F5A-B85D-3E95038D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F15DC7E-A3DF-4AE6-9871-95D20ED48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EEAB5881-228F-4E37-B587-B0ACF1E45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AC2C24CB-8719-4481-B18A-C3A76C83A9BE}"/>
              </a:ext>
            </a:extLst>
          </p:cNvPr>
          <p:cNvSpPr/>
          <p:nvPr/>
        </p:nvSpPr>
        <p:spPr>
          <a:xfrm>
            <a:off x="3383281" y="5257800"/>
            <a:ext cx="694943" cy="42367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69B6BAF5-4CF9-40DF-A896-17253038263C}"/>
              </a:ext>
            </a:extLst>
          </p:cNvPr>
          <p:cNvSpPr txBox="1"/>
          <p:nvPr/>
        </p:nvSpPr>
        <p:spPr>
          <a:xfrm>
            <a:off x="4450080" y="4657344"/>
            <a:ext cx="296418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puede adjuntar un fichero en una conversación.</a:t>
            </a:r>
          </a:p>
        </p:txBody>
      </p:sp>
    </p:spTree>
    <p:extLst>
      <p:ext uri="{BB962C8B-B14F-4D97-AF65-F5344CB8AC3E}">
        <p14:creationId xmlns="" xmlns:p14="http://schemas.microsoft.com/office/powerpoint/2010/main" val="4959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0C5F817-7FEC-4D35-9D6E-84AB83354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49B51E5-05A7-4264-9902-AA101457B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46625D5-2827-432E-A5CC-FAC8B8FED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D400428-E4BB-4E2E-88FF-FA924347031A}"/>
              </a:ext>
            </a:extLst>
          </p:cNvPr>
          <p:cNvSpPr txBox="1"/>
          <p:nvPr/>
        </p:nvSpPr>
        <p:spPr>
          <a:xfrm>
            <a:off x="3976116" y="3773106"/>
            <a:ext cx="36393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puede silenciar a los alumnos que queramos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130187A4-8D96-41BC-9454-D056FF0D4D57}"/>
              </a:ext>
            </a:extLst>
          </p:cNvPr>
          <p:cNvSpPr/>
          <p:nvPr/>
        </p:nvSpPr>
        <p:spPr>
          <a:xfrm>
            <a:off x="6486143" y="3394006"/>
            <a:ext cx="316993" cy="33211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9280F1CE-D903-41D1-BDD7-4C679A7896E3}"/>
              </a:ext>
            </a:extLst>
          </p:cNvPr>
          <p:cNvSpPr/>
          <p:nvPr/>
        </p:nvSpPr>
        <p:spPr>
          <a:xfrm>
            <a:off x="6486143" y="4203122"/>
            <a:ext cx="316993" cy="33211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251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3D9CA94-7916-45F4-8096-EDBA2973C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946016C-790C-455E-B35A-569887EED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E8A7EE17-7962-4026-A07A-B60E0FE8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6AA59BEA-0C4C-4BBB-B46E-3C359D56D1FB}"/>
              </a:ext>
            </a:extLst>
          </p:cNvPr>
          <p:cNvSpPr/>
          <p:nvPr/>
        </p:nvSpPr>
        <p:spPr>
          <a:xfrm>
            <a:off x="2328671" y="3531066"/>
            <a:ext cx="1426465" cy="394758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562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169E0F-59BA-46AE-A944-9A093D66C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0A15E80-2552-4E56-AEEC-B0717C316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046D127-A8D3-4757-A4B7-029C79FB4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B9946C5C-CF02-4D4F-BC2A-26FCC813F3EB}"/>
              </a:ext>
            </a:extLst>
          </p:cNvPr>
          <p:cNvSpPr/>
          <p:nvPr/>
        </p:nvSpPr>
        <p:spPr>
          <a:xfrm>
            <a:off x="70104" y="2304288"/>
            <a:ext cx="387096" cy="38386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DF60D388-7248-4AEE-A308-36317C65EAB1}"/>
              </a:ext>
            </a:extLst>
          </p:cNvPr>
          <p:cNvSpPr txBox="1"/>
          <p:nvPr/>
        </p:nvSpPr>
        <p:spPr>
          <a:xfrm>
            <a:off x="4594860" y="3808476"/>
            <a:ext cx="4320540" cy="11695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es lo mismo que el Chat:</a:t>
            </a:r>
          </a:p>
          <a:p>
            <a:pPr marL="92075"/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-En conversaciones de equipos hablas con todos los miembros a la vez, TODOS ven todo</a:t>
            </a:r>
          </a:p>
          <a:p>
            <a:pPr marL="92075"/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-En el Chat SÓLO hablas con una persona que puede ser cualquiera de la comunidad educativa</a:t>
            </a:r>
          </a:p>
        </p:txBody>
      </p:sp>
    </p:spTree>
    <p:extLst>
      <p:ext uri="{BB962C8B-B14F-4D97-AF65-F5344CB8AC3E}">
        <p14:creationId xmlns="" xmlns:p14="http://schemas.microsoft.com/office/powerpoint/2010/main" val="24490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486B91E-08F4-4D44-A113-BD748698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C7489F9-CE16-4E61-B9EC-E3537482E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BBC9FC8-07E3-4FB4-AB77-D81DD2AD6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Flecha: hacia abajo 4">
            <a:extLst>
              <a:ext uri="{FF2B5EF4-FFF2-40B4-BE49-F238E27FC236}">
                <a16:creationId xmlns="" xmlns:a16="http://schemas.microsoft.com/office/drawing/2014/main" id="{D3F533D2-3294-457C-9B7E-3A9DEAB6D727}"/>
              </a:ext>
            </a:extLst>
          </p:cNvPr>
          <p:cNvSpPr/>
          <p:nvPr/>
        </p:nvSpPr>
        <p:spPr>
          <a:xfrm>
            <a:off x="6300192" y="4077072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0242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5F0A23A-B294-4A4D-BC8E-E7966372C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62FCA71-0D94-4770-832D-20CF9F32B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2071B146-924E-4EA7-A15E-2A054E60E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AD655D3D-CD6F-4EC0-B21A-F11FA8089713}"/>
              </a:ext>
            </a:extLst>
          </p:cNvPr>
          <p:cNvSpPr txBox="1"/>
          <p:nvPr/>
        </p:nvSpPr>
        <p:spPr>
          <a:xfrm>
            <a:off x="4358640" y="2639568"/>
            <a:ext cx="3121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cualquier duda sobre el chat, pinchar aquí</a:t>
            </a:r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FB2B29B2-FD29-4E1C-96CA-8ED3223B4302}"/>
              </a:ext>
            </a:extLst>
          </p:cNvPr>
          <p:cNvSpPr/>
          <p:nvPr/>
        </p:nvSpPr>
        <p:spPr>
          <a:xfrm>
            <a:off x="4492751" y="4530810"/>
            <a:ext cx="1194817" cy="394758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="" xmlns:a16="http://schemas.microsoft.com/office/drawing/2014/main" id="{7767A8B4-307C-4E79-A8D9-9186C7BC5110}"/>
              </a:ext>
            </a:extLst>
          </p:cNvPr>
          <p:cNvCxnSpPr>
            <a:cxnSpLocks/>
          </p:cNvCxnSpPr>
          <p:nvPr/>
        </p:nvCxnSpPr>
        <p:spPr>
          <a:xfrm flipH="1">
            <a:off x="5212080" y="3162788"/>
            <a:ext cx="158496" cy="12426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648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Forma libre"/>
          <p:cNvSpPr/>
          <p:nvPr/>
        </p:nvSpPr>
        <p:spPr>
          <a:xfrm>
            <a:off x="5453600" y="662156"/>
            <a:ext cx="2629935" cy="2262779"/>
          </a:xfrm>
          <a:custGeom>
            <a:avLst/>
            <a:gdLst>
              <a:gd name="connsiteX0" fmla="*/ 0 w 2629935"/>
              <a:gd name="connsiteY0" fmla="*/ 1180800 h 2361600"/>
              <a:gd name="connsiteX1" fmla="*/ 674709 w 2629935"/>
              <a:gd name="connsiteY1" fmla="*/ 1 h 2361600"/>
              <a:gd name="connsiteX2" fmla="*/ 1955226 w 2629935"/>
              <a:gd name="connsiteY2" fmla="*/ 1 h 2361600"/>
              <a:gd name="connsiteX3" fmla="*/ 2629935 w 2629935"/>
              <a:gd name="connsiteY3" fmla="*/ 1180800 h 2361600"/>
              <a:gd name="connsiteX4" fmla="*/ 1955226 w 2629935"/>
              <a:gd name="connsiteY4" fmla="*/ 2361599 h 2361600"/>
              <a:gd name="connsiteX5" fmla="*/ 674709 w 2629935"/>
              <a:gd name="connsiteY5" fmla="*/ 2361599 h 2361600"/>
              <a:gd name="connsiteX6" fmla="*/ 0 w 2629935"/>
              <a:gd name="connsiteY6" fmla="*/ 1180800 h 23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9935" h="2361600">
                <a:moveTo>
                  <a:pt x="0" y="1180800"/>
                </a:moveTo>
                <a:lnTo>
                  <a:pt x="674709" y="1"/>
                </a:lnTo>
                <a:lnTo>
                  <a:pt x="1955226" y="1"/>
                </a:lnTo>
                <a:lnTo>
                  <a:pt x="2629935" y="1180800"/>
                </a:lnTo>
                <a:lnTo>
                  <a:pt x="1955226" y="2361599"/>
                </a:lnTo>
                <a:lnTo>
                  <a:pt x="674709" y="2361599"/>
                </a:lnTo>
                <a:lnTo>
                  <a:pt x="0" y="118080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7255" tIns="421654" rIns="467255" bIns="42165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COMUNICACIÓN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Conversaciones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Chat</a:t>
            </a:r>
          </a:p>
        </p:txBody>
      </p:sp>
      <p:sp>
        <p:nvSpPr>
          <p:cNvPr id="11" name="10 Hexágono"/>
          <p:cNvSpPr/>
          <p:nvPr/>
        </p:nvSpPr>
        <p:spPr>
          <a:xfrm>
            <a:off x="5627624" y="4149080"/>
            <a:ext cx="1002608" cy="863879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11 Forma libre"/>
          <p:cNvSpPr/>
          <p:nvPr/>
        </p:nvSpPr>
        <p:spPr>
          <a:xfrm>
            <a:off x="5379362" y="3343361"/>
            <a:ext cx="2778409" cy="2475315"/>
          </a:xfrm>
          <a:custGeom>
            <a:avLst/>
            <a:gdLst>
              <a:gd name="connsiteX0" fmla="*/ 0 w 2778409"/>
              <a:gd name="connsiteY0" fmla="*/ 1237658 h 2475315"/>
              <a:gd name="connsiteX1" fmla="*/ 707197 w 2778409"/>
              <a:gd name="connsiteY1" fmla="*/ 1 h 2475315"/>
              <a:gd name="connsiteX2" fmla="*/ 2071212 w 2778409"/>
              <a:gd name="connsiteY2" fmla="*/ 1 h 2475315"/>
              <a:gd name="connsiteX3" fmla="*/ 2778409 w 2778409"/>
              <a:gd name="connsiteY3" fmla="*/ 1237658 h 2475315"/>
              <a:gd name="connsiteX4" fmla="*/ 2071212 w 2778409"/>
              <a:gd name="connsiteY4" fmla="*/ 2475314 h 2475315"/>
              <a:gd name="connsiteX5" fmla="*/ 707197 w 2778409"/>
              <a:gd name="connsiteY5" fmla="*/ 2475314 h 2475315"/>
              <a:gd name="connsiteX6" fmla="*/ 0 w 2778409"/>
              <a:gd name="connsiteY6" fmla="*/ 1237658 h 247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8409" h="2475315">
                <a:moveTo>
                  <a:pt x="0" y="1237658"/>
                </a:moveTo>
                <a:lnTo>
                  <a:pt x="707197" y="1"/>
                </a:lnTo>
                <a:lnTo>
                  <a:pt x="2071212" y="1"/>
                </a:lnTo>
                <a:lnTo>
                  <a:pt x="2778409" y="1237658"/>
                </a:lnTo>
                <a:lnTo>
                  <a:pt x="2071212" y="2475314"/>
                </a:lnTo>
                <a:lnTo>
                  <a:pt x="707197" y="2475314"/>
                </a:lnTo>
                <a:lnTo>
                  <a:pt x="0" y="123765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2066" tIns="430863" rIns="482066" bIns="430863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kern="1200"/>
              <a:t>Planificador de </a:t>
            </a:r>
            <a:r>
              <a:rPr lang="es-ES" sz="2400" kern="1200"/>
              <a:t>TAREAS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/>
              <a:t>Asigna recursos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kern="1200"/>
              <a:t>Control</a:t>
            </a:r>
          </a:p>
        </p:txBody>
      </p:sp>
      <p:sp>
        <p:nvSpPr>
          <p:cNvPr id="14" name="13 Forma libre"/>
          <p:cNvSpPr/>
          <p:nvPr/>
        </p:nvSpPr>
        <p:spPr>
          <a:xfrm>
            <a:off x="2860645" y="4365104"/>
            <a:ext cx="2741328" cy="2304256"/>
          </a:xfrm>
          <a:custGeom>
            <a:avLst/>
            <a:gdLst>
              <a:gd name="connsiteX0" fmla="*/ 0 w 2177675"/>
              <a:gd name="connsiteY0" fmla="*/ 941973 h 1883945"/>
              <a:gd name="connsiteX1" fmla="*/ 538243 w 2177675"/>
              <a:gd name="connsiteY1" fmla="*/ 0 h 1883945"/>
              <a:gd name="connsiteX2" fmla="*/ 1639432 w 2177675"/>
              <a:gd name="connsiteY2" fmla="*/ 0 h 1883945"/>
              <a:gd name="connsiteX3" fmla="*/ 2177675 w 2177675"/>
              <a:gd name="connsiteY3" fmla="*/ 941973 h 1883945"/>
              <a:gd name="connsiteX4" fmla="*/ 1639432 w 2177675"/>
              <a:gd name="connsiteY4" fmla="*/ 1883945 h 1883945"/>
              <a:gd name="connsiteX5" fmla="*/ 538243 w 2177675"/>
              <a:gd name="connsiteY5" fmla="*/ 1883945 h 1883945"/>
              <a:gd name="connsiteX6" fmla="*/ 0 w 2177675"/>
              <a:gd name="connsiteY6" fmla="*/ 941973 h 188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7675" h="1883945">
                <a:moveTo>
                  <a:pt x="0" y="941973"/>
                </a:moveTo>
                <a:lnTo>
                  <a:pt x="538243" y="0"/>
                </a:lnTo>
                <a:lnTo>
                  <a:pt x="1639432" y="0"/>
                </a:lnTo>
                <a:lnTo>
                  <a:pt x="2177675" y="941973"/>
                </a:lnTo>
                <a:lnTo>
                  <a:pt x="1639432" y="1883945"/>
                </a:lnTo>
                <a:lnTo>
                  <a:pt x="538243" y="1883945"/>
                </a:lnTo>
                <a:lnTo>
                  <a:pt x="0" y="941973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3747" tIns="335070" rIns="383747" bIns="33507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800" kern="1200"/>
              <a:t>ARCHIVO</a:t>
            </a:r>
          </a:p>
        </p:txBody>
      </p:sp>
      <p:sp>
        <p:nvSpPr>
          <p:cNvPr id="15" name="14 Hexágono"/>
          <p:cNvSpPr/>
          <p:nvPr/>
        </p:nvSpPr>
        <p:spPr>
          <a:xfrm>
            <a:off x="2051720" y="3176920"/>
            <a:ext cx="1002608" cy="863879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16 Forma libre"/>
          <p:cNvSpPr/>
          <p:nvPr/>
        </p:nvSpPr>
        <p:spPr>
          <a:xfrm>
            <a:off x="313693" y="116630"/>
            <a:ext cx="2177675" cy="1883945"/>
          </a:xfrm>
          <a:custGeom>
            <a:avLst/>
            <a:gdLst>
              <a:gd name="connsiteX0" fmla="*/ 0 w 2177675"/>
              <a:gd name="connsiteY0" fmla="*/ 941973 h 1883945"/>
              <a:gd name="connsiteX1" fmla="*/ 538243 w 2177675"/>
              <a:gd name="connsiteY1" fmla="*/ 0 h 1883945"/>
              <a:gd name="connsiteX2" fmla="*/ 1639432 w 2177675"/>
              <a:gd name="connsiteY2" fmla="*/ 0 h 1883945"/>
              <a:gd name="connsiteX3" fmla="*/ 2177675 w 2177675"/>
              <a:gd name="connsiteY3" fmla="*/ 941973 h 1883945"/>
              <a:gd name="connsiteX4" fmla="*/ 1639432 w 2177675"/>
              <a:gd name="connsiteY4" fmla="*/ 1883945 h 1883945"/>
              <a:gd name="connsiteX5" fmla="*/ 538243 w 2177675"/>
              <a:gd name="connsiteY5" fmla="*/ 1883945 h 1883945"/>
              <a:gd name="connsiteX6" fmla="*/ 0 w 2177675"/>
              <a:gd name="connsiteY6" fmla="*/ 941973 h 188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7675" h="1883945">
                <a:moveTo>
                  <a:pt x="0" y="941973"/>
                </a:moveTo>
                <a:lnTo>
                  <a:pt x="538243" y="0"/>
                </a:lnTo>
                <a:lnTo>
                  <a:pt x="1639432" y="0"/>
                </a:lnTo>
                <a:lnTo>
                  <a:pt x="2177675" y="941973"/>
                </a:lnTo>
                <a:lnTo>
                  <a:pt x="1639432" y="1883945"/>
                </a:lnTo>
                <a:lnTo>
                  <a:pt x="538243" y="1883945"/>
                </a:lnTo>
                <a:lnTo>
                  <a:pt x="0" y="941973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207" tIns="332530" rIns="381207" bIns="33253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Integra cualquier herramienta  Office</a:t>
            </a:r>
          </a:p>
        </p:txBody>
      </p:sp>
      <p:sp>
        <p:nvSpPr>
          <p:cNvPr id="6" name="5 Forma libre"/>
          <p:cNvSpPr/>
          <p:nvPr/>
        </p:nvSpPr>
        <p:spPr>
          <a:xfrm>
            <a:off x="2931017" y="1772821"/>
            <a:ext cx="3387091" cy="2808198"/>
          </a:xfrm>
          <a:custGeom>
            <a:avLst/>
            <a:gdLst>
              <a:gd name="connsiteX0" fmla="*/ 0 w 3258277"/>
              <a:gd name="connsiteY0" fmla="*/ 1368480 h 2736960"/>
              <a:gd name="connsiteX1" fmla="*/ 781949 w 3258277"/>
              <a:gd name="connsiteY1" fmla="*/ 1 h 2736960"/>
              <a:gd name="connsiteX2" fmla="*/ 2476328 w 3258277"/>
              <a:gd name="connsiteY2" fmla="*/ 1 h 2736960"/>
              <a:gd name="connsiteX3" fmla="*/ 3258277 w 3258277"/>
              <a:gd name="connsiteY3" fmla="*/ 1368480 h 2736960"/>
              <a:gd name="connsiteX4" fmla="*/ 2476328 w 3258277"/>
              <a:gd name="connsiteY4" fmla="*/ 2736959 h 2736960"/>
              <a:gd name="connsiteX5" fmla="*/ 781949 w 3258277"/>
              <a:gd name="connsiteY5" fmla="*/ 2736959 h 2736960"/>
              <a:gd name="connsiteX6" fmla="*/ 0 w 3258277"/>
              <a:gd name="connsiteY6" fmla="*/ 1368480 h 273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8277" h="2736960">
                <a:moveTo>
                  <a:pt x="0" y="1368480"/>
                </a:moveTo>
                <a:lnTo>
                  <a:pt x="781949" y="1"/>
                </a:lnTo>
                <a:lnTo>
                  <a:pt x="2476328" y="1"/>
                </a:lnTo>
                <a:lnTo>
                  <a:pt x="3258277" y="1368480"/>
                </a:lnTo>
                <a:lnTo>
                  <a:pt x="2476328" y="2736959"/>
                </a:lnTo>
                <a:lnTo>
                  <a:pt x="781949" y="2736959"/>
                </a:lnTo>
                <a:lnTo>
                  <a:pt x="0" y="136848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2493" tIns="467346" rIns="552493" bIns="46734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200" kern="1200"/>
              <a:t>TEAMS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Área de trabajo en </a:t>
            </a:r>
            <a:r>
              <a:rPr lang="es-ES" b="1" kern="1200"/>
              <a:t>Equipo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Plataforma de Trabajo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Gestor de aplicaciones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600" kern="1200">
              <a:cs typeface="Calibri"/>
            </a:endParaRPr>
          </a:p>
        </p:txBody>
      </p:sp>
      <p:sp>
        <p:nvSpPr>
          <p:cNvPr id="16" name="15 Forma libre"/>
          <p:cNvSpPr/>
          <p:nvPr/>
        </p:nvSpPr>
        <p:spPr>
          <a:xfrm>
            <a:off x="513042" y="2636696"/>
            <a:ext cx="2946765" cy="2376263"/>
          </a:xfrm>
          <a:custGeom>
            <a:avLst/>
            <a:gdLst>
              <a:gd name="connsiteX0" fmla="*/ 0 w 2768174"/>
              <a:gd name="connsiteY0" fmla="*/ 1283654 h 2567308"/>
              <a:gd name="connsiteX1" fmla="*/ 733480 w 2768174"/>
              <a:gd name="connsiteY1" fmla="*/ 1 h 2567308"/>
              <a:gd name="connsiteX2" fmla="*/ 2034694 w 2768174"/>
              <a:gd name="connsiteY2" fmla="*/ 1 h 2567308"/>
              <a:gd name="connsiteX3" fmla="*/ 2768174 w 2768174"/>
              <a:gd name="connsiteY3" fmla="*/ 1283654 h 2567308"/>
              <a:gd name="connsiteX4" fmla="*/ 2034694 w 2768174"/>
              <a:gd name="connsiteY4" fmla="*/ 2567307 h 2567308"/>
              <a:gd name="connsiteX5" fmla="*/ 733480 w 2768174"/>
              <a:gd name="connsiteY5" fmla="*/ 2567307 h 2567308"/>
              <a:gd name="connsiteX6" fmla="*/ 0 w 2768174"/>
              <a:gd name="connsiteY6" fmla="*/ 1283654 h 256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68174" h="2567308">
                <a:moveTo>
                  <a:pt x="0" y="1283654"/>
                </a:moveTo>
                <a:lnTo>
                  <a:pt x="733480" y="1"/>
                </a:lnTo>
                <a:lnTo>
                  <a:pt x="2034694" y="1"/>
                </a:lnTo>
                <a:lnTo>
                  <a:pt x="2768174" y="1283654"/>
                </a:lnTo>
                <a:lnTo>
                  <a:pt x="2034694" y="2567307"/>
                </a:lnTo>
                <a:lnTo>
                  <a:pt x="733480" y="2567307"/>
                </a:lnTo>
                <a:lnTo>
                  <a:pt x="0" y="1283654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2401" tIns="467419" rIns="502401" bIns="467419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BLOC DE NOTAS DE CLASE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/>
              <a:t>Clasificador,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Organizador de contenidos, actividades</a:t>
            </a:r>
          </a:p>
        </p:txBody>
      </p:sp>
      <p:sp>
        <p:nvSpPr>
          <p:cNvPr id="8" name="7 Forma libre"/>
          <p:cNvSpPr/>
          <p:nvPr/>
        </p:nvSpPr>
        <p:spPr>
          <a:xfrm>
            <a:off x="3449949" y="116631"/>
            <a:ext cx="2177675" cy="1883945"/>
          </a:xfrm>
          <a:custGeom>
            <a:avLst/>
            <a:gdLst>
              <a:gd name="connsiteX0" fmla="*/ 0 w 2177675"/>
              <a:gd name="connsiteY0" fmla="*/ 941973 h 1883945"/>
              <a:gd name="connsiteX1" fmla="*/ 538243 w 2177675"/>
              <a:gd name="connsiteY1" fmla="*/ 0 h 1883945"/>
              <a:gd name="connsiteX2" fmla="*/ 1639432 w 2177675"/>
              <a:gd name="connsiteY2" fmla="*/ 0 h 1883945"/>
              <a:gd name="connsiteX3" fmla="*/ 2177675 w 2177675"/>
              <a:gd name="connsiteY3" fmla="*/ 941973 h 1883945"/>
              <a:gd name="connsiteX4" fmla="*/ 1639432 w 2177675"/>
              <a:gd name="connsiteY4" fmla="*/ 1883945 h 1883945"/>
              <a:gd name="connsiteX5" fmla="*/ 538243 w 2177675"/>
              <a:gd name="connsiteY5" fmla="*/ 1883945 h 1883945"/>
              <a:gd name="connsiteX6" fmla="*/ 0 w 2177675"/>
              <a:gd name="connsiteY6" fmla="*/ 941973 h 188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7675" h="1883945">
                <a:moveTo>
                  <a:pt x="0" y="941973"/>
                </a:moveTo>
                <a:lnTo>
                  <a:pt x="538243" y="0"/>
                </a:lnTo>
                <a:lnTo>
                  <a:pt x="1639432" y="0"/>
                </a:lnTo>
                <a:lnTo>
                  <a:pt x="2177675" y="941973"/>
                </a:lnTo>
                <a:lnTo>
                  <a:pt x="1639432" y="1883945"/>
                </a:lnTo>
                <a:lnTo>
                  <a:pt x="538243" y="1883945"/>
                </a:lnTo>
                <a:lnTo>
                  <a:pt x="0" y="94197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207" tIns="332530" rIns="381207" bIns="33253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/>
              <a:t>Permite añadir multitud de aplicaciones</a:t>
            </a:r>
          </a:p>
        </p:txBody>
      </p:sp>
    </p:spTree>
    <p:extLst>
      <p:ext uri="{BB962C8B-B14F-4D97-AF65-F5344CB8AC3E}">
        <p14:creationId xmlns="" xmlns:p14="http://schemas.microsoft.com/office/powerpoint/2010/main" val="42465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CB0ECE6-CAE7-449A-B82A-AE2D0BB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2B2BDA2-5F10-48AA-B2CB-8C47C4ED7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1D40D17C-AA31-4D63-9A3B-106A3A388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A983EDE6-225E-48D1-BEF9-C8341F984B84}"/>
              </a:ext>
            </a:extLst>
          </p:cNvPr>
          <p:cNvSpPr txBox="1"/>
          <p:nvPr/>
        </p:nvSpPr>
        <p:spPr>
          <a:xfrm>
            <a:off x="2705493" y="2705493"/>
            <a:ext cx="2601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Esta es la imagen antes de generar un bloc de notas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341C76DA-B52F-4332-ACCA-04EF660CD3AD}"/>
              </a:ext>
            </a:extLst>
          </p:cNvPr>
          <p:cNvSpPr txBox="1"/>
          <p:nvPr/>
        </p:nvSpPr>
        <p:spPr>
          <a:xfrm>
            <a:off x="6657131" y="2972193"/>
            <a:ext cx="2394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Un bloc es como un cuaderno de clase pero en formato digital</a:t>
            </a:r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E31DA5AF-D5D2-4329-9952-91BE884B076D}"/>
              </a:ext>
            </a:extLst>
          </p:cNvPr>
          <p:cNvSpPr/>
          <p:nvPr/>
        </p:nvSpPr>
        <p:spPr>
          <a:xfrm>
            <a:off x="4238227" y="2219454"/>
            <a:ext cx="1194817" cy="39475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38440ECA-BB51-423C-A29A-E09441331236}"/>
              </a:ext>
            </a:extLst>
          </p:cNvPr>
          <p:cNvSpPr/>
          <p:nvPr/>
        </p:nvSpPr>
        <p:spPr>
          <a:xfrm flipV="1">
            <a:off x="4323069" y="5095251"/>
            <a:ext cx="3058119" cy="796502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435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AFD51C-60E7-42E0-AF05-E44D7D6BF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CAF2BEC-7A61-4E76-960B-70AE336E4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AFBC9BB-CA76-4CC1-8E8A-D3AE4C3D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="" xmlns:a16="http://schemas.microsoft.com/office/drawing/2014/main" id="{189F0F6A-BDFE-4BCD-9755-36F436E85474}"/>
              </a:ext>
            </a:extLst>
          </p:cNvPr>
          <p:cNvSpPr/>
          <p:nvPr/>
        </p:nvSpPr>
        <p:spPr>
          <a:xfrm flipH="1" flipV="1">
            <a:off x="7802880" y="5095250"/>
            <a:ext cx="1135380" cy="54354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Elipse 7">
            <a:extLst>
              <a:ext uri="{FF2B5EF4-FFF2-40B4-BE49-F238E27FC236}">
                <a16:creationId xmlns="" xmlns:a16="http://schemas.microsoft.com/office/drawing/2014/main" id="{189F0F6A-BDFE-4BCD-9755-36F436E85474}"/>
              </a:ext>
            </a:extLst>
          </p:cNvPr>
          <p:cNvSpPr/>
          <p:nvPr/>
        </p:nvSpPr>
        <p:spPr>
          <a:xfrm flipH="1" flipV="1">
            <a:off x="2895600" y="2773678"/>
            <a:ext cx="3589020" cy="3810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073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1947709-52FD-46AF-9744-4965DD52A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2FA995E-C03B-4255-A26F-142F5828A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E112509B-F392-4B9A-AEEC-29BC2E494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392BF49-3D47-4E5E-968A-60275638258A}"/>
              </a:ext>
            </a:extLst>
          </p:cNvPr>
          <p:cNvSpPr txBox="1"/>
          <p:nvPr/>
        </p:nvSpPr>
        <p:spPr>
          <a:xfrm>
            <a:off x="5570220" y="3284220"/>
            <a:ext cx="3322320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Estas son las secciones que aparecen por defecto al crear un bloc de notas.</a:t>
            </a:r>
          </a:p>
          <a:p>
            <a:endParaRPr lang="es-ES" sz="1000" b="1" dirty="0">
              <a:solidFill>
                <a:srgbClr val="FF0000"/>
              </a:solidFill>
            </a:endParaRPr>
          </a:p>
          <a:p>
            <a:r>
              <a:rPr lang="es-ES" sz="1400" b="1" dirty="0">
                <a:solidFill>
                  <a:srgbClr val="FF0000"/>
                </a:solidFill>
              </a:rPr>
              <a:t>Se pueden añadir otras o eliminar estas.</a:t>
            </a:r>
          </a:p>
          <a:p>
            <a:endParaRPr lang="es-ES" sz="900" b="1" dirty="0">
              <a:solidFill>
                <a:srgbClr val="FF0000"/>
              </a:solidFill>
            </a:endParaRPr>
          </a:p>
          <a:p>
            <a:r>
              <a:rPr lang="es-ES" sz="1400" b="1" dirty="0">
                <a:solidFill>
                  <a:srgbClr val="FF0000"/>
                </a:solidFill>
              </a:rPr>
              <a:t>El profesor diseña el formato del “cuaderno” que va a ver el alumno</a:t>
            </a:r>
            <a:r>
              <a:rPr lang="es-ES" sz="1400" b="1" dirty="0" smtClean="0">
                <a:solidFill>
                  <a:srgbClr val="FF0000"/>
                </a:solidFill>
              </a:rPr>
              <a:t>. </a:t>
            </a:r>
          </a:p>
          <a:p>
            <a:endParaRPr lang="es-ES" sz="900" b="1" dirty="0" smtClean="0">
              <a:solidFill>
                <a:srgbClr val="FF0000"/>
              </a:solidFill>
            </a:endParaRPr>
          </a:p>
          <a:p>
            <a:r>
              <a:rPr lang="es-E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Aunque ellos pueden borrar las secciones de su bloc de notas</a:t>
            </a: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="" xmlns:a16="http://schemas.microsoft.com/office/drawing/2014/main" id="{8B437F94-D0EA-491C-A641-F31C4E260D9F}"/>
              </a:ext>
            </a:extLst>
          </p:cNvPr>
          <p:cNvCxnSpPr>
            <a:cxnSpLocks/>
          </p:cNvCxnSpPr>
          <p:nvPr/>
        </p:nvCxnSpPr>
        <p:spPr>
          <a:xfrm rot="10800000">
            <a:off x="5052060" y="3703322"/>
            <a:ext cx="510540" cy="1981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="" xmlns:a16="http://schemas.microsoft.com/office/drawing/2014/main" id="{95976967-D4B0-4010-908F-B6860E57BE33}"/>
              </a:ext>
            </a:extLst>
          </p:cNvPr>
          <p:cNvCxnSpPr/>
          <p:nvPr/>
        </p:nvCxnSpPr>
        <p:spPr>
          <a:xfrm rot="10800000">
            <a:off x="5097780" y="3962400"/>
            <a:ext cx="426720" cy="4114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 descr="Resultado de imagen de seÃ±al de pÃ¨lig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4440" y="4760460"/>
            <a:ext cx="572770" cy="497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7720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24C13B0-E538-44F6-81D9-AAC791C01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4C97F5E-925D-4EB9-A240-918E1F79F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4781C4B-64AD-46A2-AD37-F9DF7AA69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7E8E0106-BB88-493B-92EA-9E199D842D03}"/>
              </a:ext>
            </a:extLst>
          </p:cNvPr>
          <p:cNvSpPr/>
          <p:nvPr/>
        </p:nvSpPr>
        <p:spPr>
          <a:xfrm flipH="1" flipV="1">
            <a:off x="2910840" y="4831078"/>
            <a:ext cx="1135380" cy="22860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F15F2797-9E92-4442-8926-FFD2437B4223}"/>
              </a:ext>
            </a:extLst>
          </p:cNvPr>
          <p:cNvSpPr/>
          <p:nvPr/>
        </p:nvSpPr>
        <p:spPr>
          <a:xfrm flipH="1" flipV="1">
            <a:off x="2834640" y="3517910"/>
            <a:ext cx="1135380" cy="54354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365F2D5F-0AB4-41D7-88FC-4D26750E1055}"/>
              </a:ext>
            </a:extLst>
          </p:cNvPr>
          <p:cNvSpPr txBox="1"/>
          <p:nvPr/>
        </p:nvSpPr>
        <p:spPr>
          <a:xfrm>
            <a:off x="5387340" y="3624590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0000"/>
                </a:solidFill>
              </a:rPr>
              <a:t>Hemos cambiado nombres y añadido secciones</a:t>
            </a:r>
          </a:p>
        </p:txBody>
      </p: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E306A492-2EE6-444D-B561-624A76AAAEFF}"/>
              </a:ext>
            </a:extLst>
          </p:cNvPr>
          <p:cNvSpPr/>
          <p:nvPr/>
        </p:nvSpPr>
        <p:spPr>
          <a:xfrm flipH="1" flipV="1">
            <a:off x="7940040" y="5095249"/>
            <a:ext cx="998220" cy="54354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234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D8A43FC-DA3C-480D-B591-B07AF9BAE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82A755E-E61B-4D82-BCE2-B2F143FB4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98ED4C9-D82A-4844-B407-9ECD1BA1E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27D57275-A361-4037-A33A-AAA53C9EAC79}"/>
              </a:ext>
            </a:extLst>
          </p:cNvPr>
          <p:cNvSpPr txBox="1"/>
          <p:nvPr/>
        </p:nvSpPr>
        <p:spPr>
          <a:xfrm>
            <a:off x="2880360" y="2613660"/>
            <a:ext cx="6111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Una vez pinchamos en crear, tarda unos segundos en crearlo</a:t>
            </a:r>
          </a:p>
        </p:txBody>
      </p:sp>
    </p:spTree>
    <p:extLst>
      <p:ext uri="{BB962C8B-B14F-4D97-AF65-F5344CB8AC3E}">
        <p14:creationId xmlns="" xmlns:p14="http://schemas.microsoft.com/office/powerpoint/2010/main" val="312025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C8A737C-57A6-4A57-8AEC-7A5CBDAAE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C8E17D2-B473-4B49-891C-409B33F27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2DF67256-0133-4B55-A356-727806162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C1C349C7-A533-45CE-B913-3DF70C8E5081}"/>
              </a:ext>
            </a:extLst>
          </p:cNvPr>
          <p:cNvSpPr txBox="1"/>
          <p:nvPr/>
        </p:nvSpPr>
        <p:spPr>
          <a:xfrm>
            <a:off x="2712720" y="3208020"/>
            <a:ext cx="411480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Una vez creado aparece así.   </a:t>
            </a:r>
          </a:p>
          <a:p>
            <a:r>
              <a:rPr lang="es-ES" sz="1400" b="1" dirty="0">
                <a:solidFill>
                  <a:srgbClr val="FF0000"/>
                </a:solidFill>
              </a:rPr>
              <a:t>Viene una explicación de qué es un bloc de notas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3C5541B8-F124-4BE8-AFC8-9383004F4C99}"/>
              </a:ext>
            </a:extLst>
          </p:cNvPr>
          <p:cNvSpPr/>
          <p:nvPr/>
        </p:nvSpPr>
        <p:spPr>
          <a:xfrm flipH="1" flipV="1">
            <a:off x="2644140" y="2857498"/>
            <a:ext cx="472440" cy="33528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763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1CFB60A-46BB-4B10-AEA7-FFFA76DDE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F6C43EB-9F1E-43DC-8156-50AA562E1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F4260A8-A53E-4A67-81A0-4EF0DC7E2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9D59282A-6906-4E44-B9D8-4483ABDB6A10}"/>
              </a:ext>
            </a:extLst>
          </p:cNvPr>
          <p:cNvSpPr txBox="1"/>
          <p:nvPr/>
        </p:nvSpPr>
        <p:spPr>
          <a:xfrm>
            <a:off x="4061460" y="3726180"/>
            <a:ext cx="1897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Por defecto entremos en la sección de “Bienvenidos”</a:t>
            </a:r>
          </a:p>
        </p:txBody>
      </p:sp>
    </p:spTree>
    <p:extLst>
      <p:ext uri="{BB962C8B-B14F-4D97-AF65-F5344CB8AC3E}">
        <p14:creationId xmlns="" xmlns:p14="http://schemas.microsoft.com/office/powerpoint/2010/main" val="10363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27868B-FE40-43CD-B6AD-6D03965F2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A11DC6-22C4-4419-B2CC-DEAC1D89F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1A22B29-B0C8-4100-9611-22A031550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B0F1763B-FB39-4B87-8840-789186EA5FE0}"/>
              </a:ext>
            </a:extLst>
          </p:cNvPr>
          <p:cNvSpPr txBox="1"/>
          <p:nvPr/>
        </p:nvSpPr>
        <p:spPr>
          <a:xfrm>
            <a:off x="2491740" y="4594860"/>
            <a:ext cx="3238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>
                <a:solidFill>
                  <a:srgbClr val="FF0000"/>
                </a:solidFill>
              </a:rPr>
              <a:t>Pinchando en cada una de las secciones con el botón derecho, aparece este desplegable con lo que podemos hacer</a:t>
            </a:r>
          </a:p>
        </p:txBody>
      </p:sp>
    </p:spTree>
    <p:extLst>
      <p:ext uri="{BB962C8B-B14F-4D97-AF65-F5344CB8AC3E}">
        <p14:creationId xmlns="" xmlns:p14="http://schemas.microsoft.com/office/powerpoint/2010/main" val="34715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EE24EC6-1315-4B88-9733-BA287352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777C042-9454-4675-A18D-D8561F2D3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6BC2C6B-F43C-4012-98C9-7D8ED058C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F58CA51A-0DDE-424C-A719-4309D6A61BB8}"/>
              </a:ext>
            </a:extLst>
          </p:cNvPr>
          <p:cNvSpPr txBox="1"/>
          <p:nvPr/>
        </p:nvSpPr>
        <p:spPr>
          <a:xfrm>
            <a:off x="2483768" y="3645024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puede buscar a los alumnos por los apellidos. OJO QUE PUEDE HABER PERSONAS QUE TIENEN LOS MISMOS APELLIDOS</a:t>
            </a:r>
          </a:p>
        </p:txBody>
      </p:sp>
    </p:spTree>
    <p:extLst>
      <p:ext uri="{BB962C8B-B14F-4D97-AF65-F5344CB8AC3E}">
        <p14:creationId xmlns="" xmlns:p14="http://schemas.microsoft.com/office/powerpoint/2010/main" val="285026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C27CC0-41EF-43FC-BE05-A53D34B4A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981AE98-8CA1-41BB-9B9E-CAAE29CBD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0F9F5995-98E1-40B5-BAE2-07E4AE68B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F06BE53A-AE6E-4326-839B-D3D36FDF6E84}"/>
              </a:ext>
            </a:extLst>
          </p:cNvPr>
          <p:cNvSpPr txBox="1"/>
          <p:nvPr/>
        </p:nvSpPr>
        <p:spPr>
          <a:xfrm>
            <a:off x="5273040" y="34290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Todo lo que escribimos se hace por cuadros de texto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="" xmlns:a16="http://schemas.microsoft.com/office/drawing/2014/main" id="{65C9638B-E058-4F55-AF27-F5C62BF9E7F8}"/>
              </a:ext>
            </a:extLst>
          </p:cNvPr>
          <p:cNvCxnSpPr/>
          <p:nvPr/>
        </p:nvCxnSpPr>
        <p:spPr>
          <a:xfrm flipH="1">
            <a:off x="4838700" y="4008120"/>
            <a:ext cx="693420" cy="7467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="" xmlns:a16="http://schemas.microsoft.com/office/drawing/2014/main" id="{B3C8DD03-EC12-4DEA-B7CD-ACDF6AA12AD7}"/>
              </a:ext>
            </a:extLst>
          </p:cNvPr>
          <p:cNvCxnSpPr/>
          <p:nvPr/>
        </p:nvCxnSpPr>
        <p:spPr>
          <a:xfrm>
            <a:off x="5943600" y="4008120"/>
            <a:ext cx="0" cy="2743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="" xmlns:a16="http://schemas.microsoft.com/office/drawing/2014/main" id="{ABE03EF6-4AD3-4F08-8B67-504C86DEC110}"/>
              </a:ext>
            </a:extLst>
          </p:cNvPr>
          <p:cNvCxnSpPr/>
          <p:nvPr/>
        </p:nvCxnSpPr>
        <p:spPr>
          <a:xfrm rot="16200000" flipH="1">
            <a:off x="6347460" y="4282440"/>
            <a:ext cx="1036320" cy="2895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0305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36B1A6A-86E1-489B-A902-9F0BD8DB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1320767-2569-4F47-B3F4-BE8A49E59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AC1E7B8-CBD9-4ECA-BC00-2B96E5B2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49D48851-32C4-44F9-B963-5425BC2FAD27}"/>
              </a:ext>
            </a:extLst>
          </p:cNvPr>
          <p:cNvSpPr txBox="1"/>
          <p:nvPr/>
        </p:nvSpPr>
        <p:spPr>
          <a:xfrm>
            <a:off x="5181600" y="3627120"/>
            <a:ext cx="36195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Pinchando en estas pestañas podemos configurar las páginas de cada sección</a:t>
            </a:r>
          </a:p>
          <a:p>
            <a:endParaRPr lang="es-ES" sz="1400" b="1" dirty="0">
              <a:solidFill>
                <a:srgbClr val="FF0000"/>
              </a:solidFill>
            </a:endParaRPr>
          </a:p>
          <a:p>
            <a:r>
              <a:rPr lang="es-ES" sz="1400" b="1" dirty="0">
                <a:solidFill>
                  <a:srgbClr val="FF0000"/>
                </a:solidFill>
              </a:rPr>
              <a:t>Se trabaja de forma similar a un </a:t>
            </a:r>
            <a:r>
              <a:rPr lang="es-ES" sz="1400" b="1" dirty="0" smtClean="0">
                <a:solidFill>
                  <a:srgbClr val="FF0000"/>
                </a:solidFill>
              </a:rPr>
              <a:t>Word</a:t>
            </a:r>
            <a:endParaRPr lang="es-ES" sz="1400" b="1" dirty="0">
              <a:solidFill>
                <a:srgbClr val="FF0000"/>
              </a:solidFill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BF45A57D-7999-4425-9868-4465A14472C3}"/>
              </a:ext>
            </a:extLst>
          </p:cNvPr>
          <p:cNvSpPr/>
          <p:nvPr/>
        </p:nvSpPr>
        <p:spPr>
          <a:xfrm flipH="1" flipV="1">
            <a:off x="2697480" y="2583178"/>
            <a:ext cx="472440" cy="33528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E82DB01D-F9E2-4086-B0B3-A85F16394DBB}"/>
              </a:ext>
            </a:extLst>
          </p:cNvPr>
          <p:cNvSpPr/>
          <p:nvPr/>
        </p:nvSpPr>
        <p:spPr>
          <a:xfrm flipH="1" flipV="1">
            <a:off x="3154680" y="2583178"/>
            <a:ext cx="472440" cy="33528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86707B4D-827E-4F82-A6A7-A9F3AF66935F}"/>
              </a:ext>
            </a:extLst>
          </p:cNvPr>
          <p:cNvSpPr/>
          <p:nvPr/>
        </p:nvSpPr>
        <p:spPr>
          <a:xfrm flipH="1" flipV="1">
            <a:off x="4030980" y="2583177"/>
            <a:ext cx="472440" cy="33528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="" xmlns:a16="http://schemas.microsoft.com/office/drawing/2014/main" id="{30D5C920-78C6-457F-AA52-08FFA4D4DA74}"/>
              </a:ext>
            </a:extLst>
          </p:cNvPr>
          <p:cNvSpPr/>
          <p:nvPr/>
        </p:nvSpPr>
        <p:spPr>
          <a:xfrm flipH="1" flipV="1">
            <a:off x="7909560" y="2832892"/>
            <a:ext cx="472440" cy="59610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237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B9BA60D-83ED-41F8-920A-FC535C05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07DEFC4-BBCF-4778-9B04-DB6E2CA5A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B0A4882-734F-4D95-99C7-40C271D0B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02569176-E0DA-4C9F-BC9B-4787EB2E7F71}"/>
              </a:ext>
            </a:extLst>
          </p:cNvPr>
          <p:cNvSpPr/>
          <p:nvPr/>
        </p:nvSpPr>
        <p:spPr>
          <a:xfrm flipH="1" flipV="1">
            <a:off x="4099560" y="3345176"/>
            <a:ext cx="1363980" cy="33528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2CB4BC0E-9332-4547-8BAE-BB53559AF9E7}"/>
              </a:ext>
            </a:extLst>
          </p:cNvPr>
          <p:cNvSpPr/>
          <p:nvPr/>
        </p:nvSpPr>
        <p:spPr>
          <a:xfrm flipH="1" flipV="1">
            <a:off x="4099560" y="3680455"/>
            <a:ext cx="472440" cy="18256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5D6B7CE4-4E16-4E69-9510-48ACCEFCD7D5}"/>
              </a:ext>
            </a:extLst>
          </p:cNvPr>
          <p:cNvSpPr txBox="1"/>
          <p:nvPr/>
        </p:nvSpPr>
        <p:spPr>
          <a:xfrm>
            <a:off x="4149090" y="4392692"/>
            <a:ext cx="1264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La sección está formada por páginas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="" xmlns:a16="http://schemas.microsoft.com/office/drawing/2014/main" id="{1E463969-5970-4A22-8E11-4A30294A9452}"/>
              </a:ext>
            </a:extLst>
          </p:cNvPr>
          <p:cNvCxnSpPr/>
          <p:nvPr/>
        </p:nvCxnSpPr>
        <p:spPr>
          <a:xfrm flipH="1" flipV="1">
            <a:off x="4411980" y="3863018"/>
            <a:ext cx="68580" cy="5169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="" xmlns:a16="http://schemas.microsoft.com/office/drawing/2014/main" id="{BB3B4733-ED7A-4BA4-B550-EC490FCE737A}"/>
              </a:ext>
            </a:extLst>
          </p:cNvPr>
          <p:cNvSpPr/>
          <p:nvPr/>
        </p:nvSpPr>
        <p:spPr>
          <a:xfrm flipH="1" flipV="1">
            <a:off x="5490210" y="4225050"/>
            <a:ext cx="933450" cy="33528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47499E6B-B70A-4C32-B1B6-0E1B3754F172}"/>
              </a:ext>
            </a:extLst>
          </p:cNvPr>
          <p:cNvSpPr txBox="1"/>
          <p:nvPr/>
        </p:nvSpPr>
        <p:spPr>
          <a:xfrm>
            <a:off x="7098030" y="4274819"/>
            <a:ext cx="167259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Se pueden añadir nuevas páginas, eliminarlas….</a:t>
            </a:r>
          </a:p>
        </p:txBody>
      </p:sp>
    </p:spTree>
    <p:extLst>
      <p:ext uri="{BB962C8B-B14F-4D97-AF65-F5344CB8AC3E}">
        <p14:creationId xmlns="" xmlns:p14="http://schemas.microsoft.com/office/powerpoint/2010/main" val="5541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6F72AB9-5684-4C2F-873A-34562E941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A222473-500B-4E1C-9D03-3983B68D3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A267BDB-108F-4269-AFEB-3F53B5C57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F7908941-F869-4B9F-9FFF-F82D0FEC5D35}"/>
              </a:ext>
            </a:extLst>
          </p:cNvPr>
          <p:cNvSpPr txBox="1"/>
          <p:nvPr/>
        </p:nvSpPr>
        <p:spPr>
          <a:xfrm>
            <a:off x="5760720" y="3589020"/>
            <a:ext cx="2941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Aquí se pone el título de cada página</a:t>
            </a:r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62F4CEA9-31E8-49C3-864B-5DF69BEC0FEC}"/>
              </a:ext>
            </a:extLst>
          </p:cNvPr>
          <p:cNvSpPr/>
          <p:nvPr/>
        </p:nvSpPr>
        <p:spPr>
          <a:xfrm flipH="1" flipV="1">
            <a:off x="5745480" y="2964496"/>
            <a:ext cx="2659380" cy="33528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4F845D7A-92FD-4F6E-825A-816CE55FC387}"/>
              </a:ext>
            </a:extLst>
          </p:cNvPr>
          <p:cNvSpPr/>
          <p:nvPr/>
        </p:nvSpPr>
        <p:spPr>
          <a:xfrm flipH="1" flipV="1">
            <a:off x="4099560" y="3863180"/>
            <a:ext cx="1394460" cy="33528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="" xmlns:a16="http://schemas.microsoft.com/office/drawing/2014/main" id="{8BD7169D-A960-4250-82CB-BD02FC4696FF}"/>
              </a:ext>
            </a:extLst>
          </p:cNvPr>
          <p:cNvCxnSpPr/>
          <p:nvPr/>
        </p:nvCxnSpPr>
        <p:spPr>
          <a:xfrm rot="16200000" flipV="1">
            <a:off x="7563009" y="3455829"/>
            <a:ext cx="334962" cy="228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5021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B9BA60D-83ED-41F8-920A-FC535C05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07DEFC4-BBCF-4778-9B04-DB6E2CA5A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B0A4882-734F-4D95-99C7-40C271D0B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="" xmlns:a16="http://schemas.microsoft.com/office/drawing/2014/main" id="{2CB4BC0E-9332-4547-8BAE-BB53559AF9E7}"/>
              </a:ext>
            </a:extLst>
          </p:cNvPr>
          <p:cNvSpPr/>
          <p:nvPr/>
        </p:nvSpPr>
        <p:spPr>
          <a:xfrm flipH="1" flipV="1">
            <a:off x="4149102" y="3673378"/>
            <a:ext cx="1074018" cy="18256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5D6B7CE4-4E16-4E69-9510-48ACCEFCD7D5}"/>
              </a:ext>
            </a:extLst>
          </p:cNvPr>
          <p:cNvSpPr txBox="1"/>
          <p:nvPr/>
        </p:nvSpPr>
        <p:spPr>
          <a:xfrm>
            <a:off x="4149090" y="4103132"/>
            <a:ext cx="120015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Una página se puede convertir en subpágina</a:t>
            </a:r>
            <a:endParaRPr lang="es-ES" sz="1400" b="1" dirty="0">
              <a:solidFill>
                <a:srgbClr val="FF0000"/>
              </a:solidFill>
              <a:cs typeface="Calibri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="" xmlns:a16="http://schemas.microsoft.com/office/drawing/2014/main" id="{1E463969-5970-4A22-8E11-4A30294A9452}"/>
              </a:ext>
            </a:extLst>
          </p:cNvPr>
          <p:cNvCxnSpPr/>
          <p:nvPr/>
        </p:nvCxnSpPr>
        <p:spPr>
          <a:xfrm flipV="1">
            <a:off x="3871904" y="3763934"/>
            <a:ext cx="249902" cy="3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="" xmlns:a16="http://schemas.microsoft.com/office/drawing/2014/main" id="{BB3B4733-ED7A-4BA4-B550-EC490FCE737A}"/>
              </a:ext>
            </a:extLst>
          </p:cNvPr>
          <p:cNvSpPr/>
          <p:nvPr/>
        </p:nvSpPr>
        <p:spPr>
          <a:xfrm flipH="1" flipV="1">
            <a:off x="5546829" y="4430295"/>
            <a:ext cx="1202391" cy="27158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960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1714061-A3E4-4136-A417-4444A3036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2C33C87-3D06-4C56-BED3-8438A9DC7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C0C47D2-12CD-47B7-A937-849E7BD70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75BB2FCA-5816-4F27-80A1-677751287CF0}"/>
              </a:ext>
            </a:extLst>
          </p:cNvPr>
          <p:cNvSpPr/>
          <p:nvPr/>
        </p:nvSpPr>
        <p:spPr>
          <a:xfrm flipH="1" flipV="1">
            <a:off x="4034991" y="2598958"/>
            <a:ext cx="537009" cy="17472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39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824CE26-139C-4B5C-BAE3-668019BE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E487F5B-2435-4646-AE63-F2D5EAA0C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22DBC04-660B-44E5-BBCB-5149A5960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DB5B26BA-CCB3-48EE-BF5F-DF639D5B08FB}"/>
              </a:ext>
            </a:extLst>
          </p:cNvPr>
          <p:cNvSpPr/>
          <p:nvPr/>
        </p:nvSpPr>
        <p:spPr>
          <a:xfrm flipH="1" flipV="1">
            <a:off x="3836870" y="2835178"/>
            <a:ext cx="537009" cy="59382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B0191A27-318F-4628-9A17-07DD69BF929B}"/>
              </a:ext>
            </a:extLst>
          </p:cNvPr>
          <p:cNvSpPr txBox="1"/>
          <p:nvPr/>
        </p:nvSpPr>
        <p:spPr>
          <a:xfrm>
            <a:off x="5143500" y="3429000"/>
            <a:ext cx="3413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Podemos identificar los autores de los comentarios del bloc de notas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09C424A1-966B-400B-A3D1-ACA4349EE397}"/>
              </a:ext>
            </a:extLst>
          </p:cNvPr>
          <p:cNvSpPr txBox="1"/>
          <p:nvPr/>
        </p:nvSpPr>
        <p:spPr>
          <a:xfrm>
            <a:off x="5173980" y="4008120"/>
            <a:ext cx="32842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Útil en el espacio de </a:t>
            </a:r>
            <a:r>
              <a:rPr lang="es-ES" sz="1400" b="1" dirty="0" smtClean="0">
                <a:solidFill>
                  <a:srgbClr val="FF0000"/>
                </a:solidFill>
              </a:rPr>
              <a:t>colaboración</a:t>
            </a:r>
          </a:p>
          <a:p>
            <a:endParaRPr lang="es-E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544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9BB8676-C627-4B2F-BBF4-FF55B4DF9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2F3BDC0-7AF9-499D-8A5C-27D71EB1F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85BA144-8C09-4147-AF2D-6496538EF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8D864F63-510F-4FEE-8B4B-F600847F1B1C}"/>
              </a:ext>
            </a:extLst>
          </p:cNvPr>
          <p:cNvSpPr/>
          <p:nvPr/>
        </p:nvSpPr>
        <p:spPr>
          <a:xfrm flipH="1" flipV="1">
            <a:off x="2587189" y="3482450"/>
            <a:ext cx="1786691" cy="27378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215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87A921A-4E87-424C-874F-08EFD64A5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B4E87D3-07F2-4EC5-8684-987AE5F3D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8851CFE-2323-4CEB-9FA9-3D88DEF05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2C5CD4C3-0739-444D-B2CD-C840E11FC269}"/>
              </a:ext>
            </a:extLst>
          </p:cNvPr>
          <p:cNvSpPr/>
          <p:nvPr/>
        </p:nvSpPr>
        <p:spPr>
          <a:xfrm flipH="1" flipV="1">
            <a:off x="6328609" y="3726290"/>
            <a:ext cx="1786691" cy="27378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339F6742-1D02-4FD6-8C5F-AED78F5C7620}"/>
              </a:ext>
            </a:extLst>
          </p:cNvPr>
          <p:cNvSpPr/>
          <p:nvPr/>
        </p:nvSpPr>
        <p:spPr>
          <a:xfrm flipH="1" flipV="1">
            <a:off x="6900109" y="4445793"/>
            <a:ext cx="1786691" cy="27378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59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337786D-7E31-4D30-A2E7-60EBF628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C3B7706-5FA6-4E69-BE22-BF6602610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D1ECD9B-CDD4-46DD-BE7B-E870FBBA4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CA7F135E-0A81-4556-BC8A-9294B779B927}"/>
              </a:ext>
            </a:extLst>
          </p:cNvPr>
          <p:cNvSpPr/>
          <p:nvPr/>
        </p:nvSpPr>
        <p:spPr>
          <a:xfrm flipH="1" flipV="1">
            <a:off x="5764727" y="2865230"/>
            <a:ext cx="727511" cy="41899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5A9826B1-9179-4B87-8994-323148F0E9AC}"/>
              </a:ext>
            </a:extLst>
          </p:cNvPr>
          <p:cNvSpPr/>
          <p:nvPr/>
        </p:nvSpPr>
        <p:spPr>
          <a:xfrm flipH="1" flipV="1">
            <a:off x="5764726" y="3210036"/>
            <a:ext cx="1786691" cy="65679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7" name="CuadroTexto 5">
            <a:extLst>
              <a:ext uri="{FF2B5EF4-FFF2-40B4-BE49-F238E27FC236}">
                <a16:creationId xmlns="" xmlns:a16="http://schemas.microsoft.com/office/drawing/2014/main" id="{B0191A27-318F-4628-9A17-07DD69BF929B}"/>
              </a:ext>
            </a:extLst>
          </p:cNvPr>
          <p:cNvSpPr txBox="1"/>
          <p:nvPr/>
        </p:nvSpPr>
        <p:spPr>
          <a:xfrm>
            <a:off x="5029200" y="4373880"/>
            <a:ext cx="34137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</a:rPr>
              <a:t>A la hora de trabajar en las páginas puedes hacerlo de tres modos distintos</a:t>
            </a:r>
            <a:endParaRPr lang="es-ES" sz="1400" b="1" dirty="0">
              <a:solidFill>
                <a:srgbClr val="FF0000"/>
              </a:solidFill>
            </a:endParaRPr>
          </a:p>
        </p:txBody>
      </p:sp>
      <p:cxnSp>
        <p:nvCxnSpPr>
          <p:cNvPr id="8" name="Conector recto de flecha 8">
            <a:extLst>
              <a:ext uri="{FF2B5EF4-FFF2-40B4-BE49-F238E27FC236}">
                <a16:creationId xmlns="" xmlns:a16="http://schemas.microsoft.com/office/drawing/2014/main" id="{8BD7169D-A960-4250-82CB-BD02FC4696FF}"/>
              </a:ext>
            </a:extLst>
          </p:cNvPr>
          <p:cNvCxnSpPr/>
          <p:nvPr/>
        </p:nvCxnSpPr>
        <p:spPr>
          <a:xfrm rot="16200000" flipV="1">
            <a:off x="6378099" y="4114959"/>
            <a:ext cx="464502" cy="76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4693920" y="3992880"/>
            <a:ext cx="18135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9156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542542A-3E89-4509-A4ED-56735DB1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FDCC6C4-74FF-4ECB-920F-9932C9D93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C704D3CC-0C15-4CD5-A6F9-672F33635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969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0AC8A50-C4F0-49BF-BCF6-7DCC70325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A92BF36-FA8A-4375-84D0-69744F3F2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5E87136-7EEF-48B2-A3EE-840820CA9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5">
            <a:extLst>
              <a:ext uri="{FF2B5EF4-FFF2-40B4-BE49-F238E27FC236}">
                <a16:creationId xmlns="" xmlns:a16="http://schemas.microsoft.com/office/drawing/2014/main" id="{B0191A27-318F-4628-9A17-07DD69BF929B}"/>
              </a:ext>
            </a:extLst>
          </p:cNvPr>
          <p:cNvSpPr txBox="1"/>
          <p:nvPr/>
        </p:nvSpPr>
        <p:spPr>
          <a:xfrm>
            <a:off x="4587240" y="4732020"/>
            <a:ext cx="37261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</a:rPr>
              <a:t>Así sería la vista </a:t>
            </a:r>
            <a:r>
              <a:rPr lang="es-ES" sz="1400" b="1" i="1" dirty="0" smtClean="0">
                <a:solidFill>
                  <a:srgbClr val="FF0000"/>
                </a:solidFill>
              </a:rPr>
              <a:t>Mostrar páginas y secciones</a:t>
            </a:r>
            <a:endParaRPr lang="es-ES" sz="1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08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C9C6441-7654-4A3F-A575-6967FBA26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C581C5C-7C9F-49F2-AA04-8304B9958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A7556EC-5716-46B1-992B-6FA259F08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5D9FEA7A-A17A-43AE-AFE7-046332A0D33F}"/>
              </a:ext>
            </a:extLst>
          </p:cNvPr>
          <p:cNvSpPr/>
          <p:nvPr/>
        </p:nvSpPr>
        <p:spPr>
          <a:xfrm flipH="1" flipV="1">
            <a:off x="2731966" y="2674730"/>
            <a:ext cx="453193" cy="44185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E6748E2D-9A0F-4A5F-B2EE-842310852FD1}"/>
              </a:ext>
            </a:extLst>
          </p:cNvPr>
          <p:cNvSpPr txBox="1"/>
          <p:nvPr/>
        </p:nvSpPr>
        <p:spPr>
          <a:xfrm>
            <a:off x="2865120" y="4533900"/>
            <a:ext cx="5394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También se pueden sacar las secciones y páginas pinchando aquí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="" xmlns:a16="http://schemas.microsoft.com/office/drawing/2014/main" id="{3633B711-0F55-4E20-88F0-8EE23CFFFD36}"/>
              </a:ext>
            </a:extLst>
          </p:cNvPr>
          <p:cNvCxnSpPr/>
          <p:nvPr/>
        </p:nvCxnSpPr>
        <p:spPr>
          <a:xfrm flipH="1" flipV="1">
            <a:off x="3185159" y="3116580"/>
            <a:ext cx="4152901" cy="141732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894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1F8CB94-C651-4592-9CFB-D044A4ADD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contenido 6">
            <a:extLst>
              <a:ext uri="{FF2B5EF4-FFF2-40B4-BE49-F238E27FC236}">
                <a16:creationId xmlns="" xmlns:a16="http://schemas.microsoft.com/office/drawing/2014/main" id="{316C28EE-8E78-463D-98A1-E3222C5F0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557315C-E0F8-4118-964F-F2337798E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F495A38-FFC8-4FC4-99DC-D65E05991C5E}"/>
              </a:ext>
            </a:extLst>
          </p:cNvPr>
          <p:cNvSpPr txBox="1"/>
          <p:nvPr/>
        </p:nvSpPr>
        <p:spPr>
          <a:xfrm>
            <a:off x="4320540" y="4221480"/>
            <a:ext cx="424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Desde aquí se crean secciones individuales</a:t>
            </a:r>
          </a:p>
          <a:p>
            <a:endParaRPr lang="es-ES" dirty="0"/>
          </a:p>
        </p:txBody>
      </p:sp>
      <p:cxnSp>
        <p:nvCxnSpPr>
          <p:cNvPr id="6" name="Conector recto de flecha 8">
            <a:extLst>
              <a:ext uri="{FF2B5EF4-FFF2-40B4-BE49-F238E27FC236}">
                <a16:creationId xmlns="" xmlns:a16="http://schemas.microsoft.com/office/drawing/2014/main" id="{3633B711-0F55-4E20-88F0-8EE23CFFFD36}"/>
              </a:ext>
            </a:extLst>
          </p:cNvPr>
          <p:cNvCxnSpPr/>
          <p:nvPr/>
        </p:nvCxnSpPr>
        <p:spPr>
          <a:xfrm rot="10800000">
            <a:off x="3627122" y="3573780"/>
            <a:ext cx="899158" cy="57150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939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174F170-65B1-4D7E-840C-4DB15977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E309A6E-F62A-43D6-9A82-1C92AE3B4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0AB1D18D-DC98-4249-A49E-9C239A76B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553AA7AE-7BC4-454D-98CC-32235D1D7677}"/>
              </a:ext>
            </a:extLst>
          </p:cNvPr>
          <p:cNvSpPr/>
          <p:nvPr/>
        </p:nvSpPr>
        <p:spPr>
          <a:xfrm flipH="1" flipV="1">
            <a:off x="5764727" y="2865230"/>
            <a:ext cx="727511" cy="41899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B0EF6F73-395F-472C-9044-DBF6130CCE4A}"/>
              </a:ext>
            </a:extLst>
          </p:cNvPr>
          <p:cNvSpPr txBox="1"/>
          <p:nvPr/>
        </p:nvSpPr>
        <p:spPr>
          <a:xfrm>
            <a:off x="4152900" y="4046220"/>
            <a:ext cx="390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Desde aquí se crean para todos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CCBCCAF4-349C-4CC6-B9EB-625CFFF1D8D5}"/>
              </a:ext>
            </a:extLst>
          </p:cNvPr>
          <p:cNvSpPr txBox="1"/>
          <p:nvPr/>
        </p:nvSpPr>
        <p:spPr>
          <a:xfrm>
            <a:off x="4151376" y="4549140"/>
            <a:ext cx="424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Para borrar las secciones creadas aquí, hay que borrarlas una a una en cada </a:t>
            </a:r>
            <a:r>
              <a:rPr lang="es-ES" b="1" dirty="0" err="1">
                <a:solidFill>
                  <a:srgbClr val="FF0000"/>
                </a:solidFill>
              </a:rPr>
              <a:t>alumn</a:t>
            </a:r>
            <a:r>
              <a:rPr lang="es-ES" b="1" dirty="0">
                <a:solidFill>
                  <a:srgbClr val="FF0000"/>
                </a:solidFill>
              </a:rPr>
              <a:t>@</a:t>
            </a:r>
          </a:p>
        </p:txBody>
      </p:sp>
      <p:cxnSp>
        <p:nvCxnSpPr>
          <p:cNvPr id="8" name="Conector recto de flecha 8">
            <a:extLst>
              <a:ext uri="{FF2B5EF4-FFF2-40B4-BE49-F238E27FC236}">
                <a16:creationId xmlns="" xmlns:a16="http://schemas.microsoft.com/office/drawing/2014/main" id="{3633B711-0F55-4E20-88F0-8EE23CFFFD36}"/>
              </a:ext>
            </a:extLst>
          </p:cNvPr>
          <p:cNvCxnSpPr>
            <a:stCxn id="6" idx="0"/>
          </p:cNvCxnSpPr>
          <p:nvPr/>
        </p:nvCxnSpPr>
        <p:spPr>
          <a:xfrm rot="16200000" flipV="1">
            <a:off x="5785485" y="3724275"/>
            <a:ext cx="632460" cy="1143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7039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06975E5-1F18-4EA1-9F27-7516C4696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2AFD24E-D063-4B3C-AD9B-4BFA55971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6EFE582-C672-437C-9D1C-E7FF05827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7BE4E778-86C2-498E-8C8F-8FDC38F248F9}"/>
              </a:ext>
            </a:extLst>
          </p:cNvPr>
          <p:cNvSpPr/>
          <p:nvPr/>
        </p:nvSpPr>
        <p:spPr>
          <a:xfrm flipH="1" flipV="1">
            <a:off x="2046166" y="2383646"/>
            <a:ext cx="2422201" cy="41899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C55A19BA-F4FC-4313-AE2E-412AEEB6C3EA}"/>
              </a:ext>
            </a:extLst>
          </p:cNvPr>
          <p:cNvSpPr txBox="1"/>
          <p:nvPr/>
        </p:nvSpPr>
        <p:spPr>
          <a:xfrm>
            <a:off x="4893564" y="2061210"/>
            <a:ext cx="3770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Aparecen todos los blocs de notas que se tienen </a:t>
            </a:r>
          </a:p>
        </p:txBody>
      </p:sp>
      <p:cxnSp>
        <p:nvCxnSpPr>
          <p:cNvPr id="7" name="Conector recto de flecha 8">
            <a:extLst>
              <a:ext uri="{FF2B5EF4-FFF2-40B4-BE49-F238E27FC236}">
                <a16:creationId xmlns="" xmlns:a16="http://schemas.microsoft.com/office/drawing/2014/main" id="{3633B711-0F55-4E20-88F0-8EE23CFFFD36}"/>
              </a:ext>
            </a:extLst>
          </p:cNvPr>
          <p:cNvCxnSpPr/>
          <p:nvPr/>
        </p:nvCxnSpPr>
        <p:spPr>
          <a:xfrm rot="16200000" flipH="1">
            <a:off x="7576185" y="2920365"/>
            <a:ext cx="1363980" cy="381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9410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0C8113A-EFDD-4782-B4C3-596DBCF7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B8B524C-9FEA-4784-88A7-4733B767A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55FE97F-3E63-410A-AA98-8B14FC4AD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6">
            <a:extLst>
              <a:ext uri="{FF2B5EF4-FFF2-40B4-BE49-F238E27FC236}">
                <a16:creationId xmlns="" xmlns:a16="http://schemas.microsoft.com/office/drawing/2014/main" id="{2E5F7E06-FF57-4BBF-8295-FE975CC7B4ED}"/>
              </a:ext>
            </a:extLst>
          </p:cNvPr>
          <p:cNvSpPr txBox="1"/>
          <p:nvPr/>
        </p:nvSpPr>
        <p:spPr>
          <a:xfrm>
            <a:off x="4358640" y="1158240"/>
            <a:ext cx="45034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</a:rPr>
              <a:t>Desde aquí se puede administrar los bloc de notas </a:t>
            </a:r>
            <a:endParaRPr lang="es-E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500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636550B-6AD9-4D61-BCC2-5CB4B11A4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1C02831-A1C0-48A5-A353-68923A0A3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CF4D207C-A561-4CFE-BAE4-5151CEB8C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="" xmlns:a16="http://schemas.microsoft.com/office/drawing/2014/main" id="{87772CD2-E61C-44D8-B072-CF5A91817551}"/>
              </a:ext>
            </a:extLst>
          </p:cNvPr>
          <p:cNvSpPr/>
          <p:nvPr/>
        </p:nvSpPr>
        <p:spPr>
          <a:xfrm flipH="1" flipV="1">
            <a:off x="3029145" y="5048304"/>
            <a:ext cx="902774" cy="20949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722A2620-B9AD-4F43-9BF6-E8D2C755386F}"/>
              </a:ext>
            </a:extLst>
          </p:cNvPr>
          <p:cNvSpPr/>
          <p:nvPr/>
        </p:nvSpPr>
        <p:spPr>
          <a:xfrm flipH="1" flipV="1">
            <a:off x="3029145" y="5210285"/>
            <a:ext cx="727511" cy="41899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2E5F7E06-FF57-4BBF-8295-FE975CC7B4ED}"/>
              </a:ext>
            </a:extLst>
          </p:cNvPr>
          <p:cNvSpPr txBox="1"/>
          <p:nvPr/>
        </p:nvSpPr>
        <p:spPr>
          <a:xfrm>
            <a:off x="4869180" y="4914900"/>
            <a:ext cx="337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Importante darle luego a guardar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="" xmlns:a16="http://schemas.microsoft.com/office/drawing/2014/main" id="{F8766EDA-9C89-4AD9-BB31-AF7E7E673683}"/>
              </a:ext>
            </a:extLst>
          </p:cNvPr>
          <p:cNvCxnSpPr/>
          <p:nvPr/>
        </p:nvCxnSpPr>
        <p:spPr>
          <a:xfrm rot="10800000" flipV="1">
            <a:off x="3817620" y="5295900"/>
            <a:ext cx="1577342" cy="21336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3951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0F9C93D-16F4-400B-A91C-59F4B5E91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640D715-CAD1-4D18-A2F9-CB38C9E1F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98D9BC6-ABD5-463E-9A24-F520FF84F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5017C9E5-B3D3-4437-8EC7-17DE78BFFBA2}"/>
              </a:ext>
            </a:extLst>
          </p:cNvPr>
          <p:cNvSpPr txBox="1"/>
          <p:nvPr/>
        </p:nvSpPr>
        <p:spPr>
          <a:xfrm>
            <a:off x="2842260" y="4239768"/>
            <a:ext cx="49606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Si da problemas trabajar el bloc de notas dentro del </a:t>
            </a:r>
            <a:r>
              <a:rPr lang="es-ES" b="1" dirty="0" err="1">
                <a:solidFill>
                  <a:srgbClr val="FF0000"/>
                </a:solidFill>
              </a:rPr>
              <a:t>T</a:t>
            </a:r>
            <a:r>
              <a:rPr lang="es-ES" b="1" dirty="0" err="1" smtClean="0">
                <a:solidFill>
                  <a:srgbClr val="FF0000"/>
                </a:solidFill>
              </a:rPr>
              <a:t>eams</a:t>
            </a:r>
            <a:r>
              <a:rPr lang="es-ES" b="1" dirty="0">
                <a:solidFill>
                  <a:srgbClr val="FF0000"/>
                </a:solidFill>
              </a:rPr>
              <a:t>, abrirlo desde el </a:t>
            </a:r>
            <a:r>
              <a:rPr lang="es-ES" b="1" dirty="0" smtClean="0">
                <a:solidFill>
                  <a:srgbClr val="FF0000"/>
                </a:solidFill>
              </a:rPr>
              <a:t>OneNote </a:t>
            </a:r>
            <a:r>
              <a:rPr lang="es-ES" b="1" dirty="0">
                <a:solidFill>
                  <a:srgbClr val="FF0000"/>
                </a:solidFill>
              </a:rPr>
              <a:t>O</a:t>
            </a:r>
            <a:r>
              <a:rPr lang="es-ES" b="1" dirty="0" smtClean="0">
                <a:solidFill>
                  <a:srgbClr val="FF0000"/>
                </a:solidFill>
              </a:rPr>
              <a:t>nline</a:t>
            </a:r>
            <a:endParaRPr lang="es-ES" b="1" dirty="0">
              <a:solidFill>
                <a:srgbClr val="FF0000"/>
              </a:solidFill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="" xmlns:a16="http://schemas.microsoft.com/office/drawing/2014/main" id="{F882F5E7-1A11-47B1-AC82-38D60B064E6D}"/>
              </a:ext>
            </a:extLst>
          </p:cNvPr>
          <p:cNvCxnSpPr/>
          <p:nvPr/>
        </p:nvCxnSpPr>
        <p:spPr>
          <a:xfrm rot="5400000" flipH="1" flipV="1">
            <a:off x="5084826" y="3472434"/>
            <a:ext cx="792480" cy="70561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0660BBC0-058D-43D1-9541-F37D70E50688}"/>
              </a:ext>
            </a:extLst>
          </p:cNvPr>
          <p:cNvSpPr/>
          <p:nvPr/>
        </p:nvSpPr>
        <p:spPr>
          <a:xfrm flipH="1" flipV="1">
            <a:off x="5470115" y="3175113"/>
            <a:ext cx="1436652" cy="20949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="" xmlns:a16="http://schemas.microsoft.com/office/drawing/2014/main" id="{43B6B91B-136C-4748-B1D3-8B6AA680E04E}"/>
              </a:ext>
            </a:extLst>
          </p:cNvPr>
          <p:cNvSpPr/>
          <p:nvPr/>
        </p:nvSpPr>
        <p:spPr>
          <a:xfrm flipH="1" flipV="1">
            <a:off x="5546794" y="2579156"/>
            <a:ext cx="727511" cy="20949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857500" y="3550920"/>
            <a:ext cx="224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87048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5017C9E5-B3D3-4437-8EC7-17DE78BFFBA2}"/>
              </a:ext>
            </a:extLst>
          </p:cNvPr>
          <p:cNvSpPr txBox="1"/>
          <p:nvPr/>
        </p:nvSpPr>
        <p:spPr>
          <a:xfrm>
            <a:off x="319178" y="166661"/>
            <a:ext cx="8522898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En tareas de </a:t>
            </a:r>
            <a:r>
              <a:rPr lang="es-ES" sz="2000" b="1" dirty="0" err="1" smtClean="0">
                <a:solidFill>
                  <a:srgbClr val="FF0000"/>
                </a:solidFill>
              </a:rPr>
              <a:t>Teams</a:t>
            </a:r>
            <a:r>
              <a:rPr lang="es-ES" sz="2000" b="1" dirty="0" smtClean="0">
                <a:solidFill>
                  <a:srgbClr val="FF0000"/>
                </a:solidFill>
              </a:rPr>
              <a:t> puedes agregar como recurso una página </a:t>
            </a:r>
            <a:r>
              <a:rPr lang="es-ES" sz="2000" b="1" dirty="0" smtClean="0">
                <a:solidFill>
                  <a:srgbClr val="FF0000"/>
                </a:solidFill>
              </a:rPr>
              <a:t>d</a:t>
            </a:r>
            <a:r>
              <a:rPr lang="es-ES" sz="2000" b="1" dirty="0" smtClean="0">
                <a:solidFill>
                  <a:srgbClr val="FF0000"/>
                </a:solidFill>
              </a:rPr>
              <a:t>el Bloc de Notas y colocarla en la sección que quieras del bloc de notas del estudiante. </a:t>
            </a:r>
            <a:endParaRPr lang="es-ES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2435"/>
          <a:stretch>
            <a:fillRect/>
          </a:stretch>
        </p:blipFill>
        <p:spPr bwMode="auto">
          <a:xfrm>
            <a:off x="19270" y="1043796"/>
            <a:ext cx="9124729" cy="526075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cxnSp>
        <p:nvCxnSpPr>
          <p:cNvPr id="7" name="Conector recto de flecha 8">
            <a:extLst>
              <a:ext uri="{FF2B5EF4-FFF2-40B4-BE49-F238E27FC236}">
                <a16:creationId xmlns="" xmlns:a16="http://schemas.microsoft.com/office/drawing/2014/main" id="{F8766EDA-9C89-4AD9-BB31-AF7E7E673683}"/>
              </a:ext>
            </a:extLst>
          </p:cNvPr>
          <p:cNvCxnSpPr/>
          <p:nvPr/>
        </p:nvCxnSpPr>
        <p:spPr>
          <a:xfrm rot="16200000" flipV="1">
            <a:off x="4641012" y="4761783"/>
            <a:ext cx="543462" cy="862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ipse 7">
            <a:extLst>
              <a:ext uri="{FF2B5EF4-FFF2-40B4-BE49-F238E27FC236}">
                <a16:creationId xmlns="" xmlns:a16="http://schemas.microsoft.com/office/drawing/2014/main" id="{0660BBC0-058D-43D1-9541-F37D70E50688}"/>
              </a:ext>
            </a:extLst>
          </p:cNvPr>
          <p:cNvSpPr/>
          <p:nvPr/>
        </p:nvSpPr>
        <p:spPr>
          <a:xfrm flipH="1" flipV="1">
            <a:off x="2570671" y="4684141"/>
            <a:ext cx="897147" cy="21871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0" name="Elipse 7">
            <a:extLst>
              <a:ext uri="{FF2B5EF4-FFF2-40B4-BE49-F238E27FC236}">
                <a16:creationId xmlns="" xmlns:a16="http://schemas.microsoft.com/office/drawing/2014/main" id="{0660BBC0-058D-43D1-9541-F37D70E50688}"/>
              </a:ext>
            </a:extLst>
          </p:cNvPr>
          <p:cNvSpPr/>
          <p:nvPr/>
        </p:nvSpPr>
        <p:spPr>
          <a:xfrm flipH="1" flipV="1">
            <a:off x="3347048" y="4017031"/>
            <a:ext cx="963283" cy="21871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3" name="CuadroTexto 4">
            <a:extLst>
              <a:ext uri="{FF2B5EF4-FFF2-40B4-BE49-F238E27FC236}">
                <a16:creationId xmlns="" xmlns:a16="http://schemas.microsoft.com/office/drawing/2014/main" id="{5017C9E5-B3D3-4437-8EC7-17DE78BFFBA2}"/>
              </a:ext>
            </a:extLst>
          </p:cNvPr>
          <p:cNvSpPr txBox="1"/>
          <p:nvPr/>
        </p:nvSpPr>
        <p:spPr>
          <a:xfrm>
            <a:off x="3835879" y="4942822"/>
            <a:ext cx="45921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Buscas en tu B</a:t>
            </a:r>
            <a:r>
              <a:rPr lang="es-ES" b="1" dirty="0" smtClean="0">
                <a:solidFill>
                  <a:srgbClr val="FF0000"/>
                </a:solidFill>
              </a:rPr>
              <a:t>loc de Notas la página que quieres añadir en la tarea como </a:t>
            </a:r>
            <a:r>
              <a:rPr lang="es-ES" b="1" dirty="0" smtClean="0">
                <a:solidFill>
                  <a:srgbClr val="FF0000"/>
                </a:solidFill>
              </a:rPr>
              <a:t>recurso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8" name="Elipse 7">
            <a:extLst>
              <a:ext uri="{FF2B5EF4-FFF2-40B4-BE49-F238E27FC236}">
                <a16:creationId xmlns="" xmlns:a16="http://schemas.microsoft.com/office/drawing/2014/main" id="{0660BBC0-058D-43D1-9541-F37D70E50688}"/>
              </a:ext>
            </a:extLst>
          </p:cNvPr>
          <p:cNvSpPr/>
          <p:nvPr/>
        </p:nvSpPr>
        <p:spPr>
          <a:xfrm flipH="1" flipV="1">
            <a:off x="3766867" y="2078965"/>
            <a:ext cx="658484" cy="1353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652"/>
            <a:ext cx="9182737" cy="516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lipse 7">
            <a:extLst>
              <a:ext uri="{FF2B5EF4-FFF2-40B4-BE49-F238E27FC236}">
                <a16:creationId xmlns="" xmlns:a16="http://schemas.microsoft.com/office/drawing/2014/main" id="{0660BBC0-058D-43D1-9541-F37D70E50688}"/>
              </a:ext>
            </a:extLst>
          </p:cNvPr>
          <p:cNvSpPr/>
          <p:nvPr/>
        </p:nvSpPr>
        <p:spPr>
          <a:xfrm flipH="1" flipV="1">
            <a:off x="4477108" y="3364323"/>
            <a:ext cx="1173193" cy="21871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Elipse 7">
            <a:extLst>
              <a:ext uri="{FF2B5EF4-FFF2-40B4-BE49-F238E27FC236}">
                <a16:creationId xmlns="" xmlns:a16="http://schemas.microsoft.com/office/drawing/2014/main" id="{0660BBC0-058D-43D1-9541-F37D70E50688}"/>
              </a:ext>
            </a:extLst>
          </p:cNvPr>
          <p:cNvSpPr/>
          <p:nvPr/>
        </p:nvSpPr>
        <p:spPr>
          <a:xfrm flipH="1" flipV="1">
            <a:off x="4465605" y="3930789"/>
            <a:ext cx="744749" cy="21871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5439" t="49527" r="36299" b="24430"/>
          <a:stretch>
            <a:fillRect/>
          </a:stretch>
        </p:blipFill>
        <p:spPr bwMode="auto">
          <a:xfrm>
            <a:off x="6261100" y="3523316"/>
            <a:ext cx="2597150" cy="1346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" name="7 Flecha derecha"/>
          <p:cNvSpPr/>
          <p:nvPr/>
        </p:nvSpPr>
        <p:spPr>
          <a:xfrm>
            <a:off x="5607050" y="3828116"/>
            <a:ext cx="558800" cy="342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4">
            <a:extLst>
              <a:ext uri="{FF2B5EF4-FFF2-40B4-BE49-F238E27FC236}">
                <a16:creationId xmlns="" xmlns:a16="http://schemas.microsoft.com/office/drawing/2014/main" id="{5017C9E5-B3D3-4437-8EC7-17DE78BFFBA2}"/>
              </a:ext>
            </a:extLst>
          </p:cNvPr>
          <p:cNvSpPr txBox="1"/>
          <p:nvPr/>
        </p:nvSpPr>
        <p:spPr>
          <a:xfrm>
            <a:off x="3995219" y="5128781"/>
            <a:ext cx="49935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Siguiente paso seleccionar la página de la sección</a:t>
            </a:r>
            <a:endParaRPr lang="es-ES" b="1" dirty="0">
              <a:solidFill>
                <a:srgbClr val="FF0000"/>
              </a:solidFill>
            </a:endParaRPr>
          </a:p>
        </p:txBody>
      </p:sp>
      <p:cxnSp>
        <p:nvCxnSpPr>
          <p:cNvPr id="10" name="Conector recto de flecha 8">
            <a:extLst>
              <a:ext uri="{FF2B5EF4-FFF2-40B4-BE49-F238E27FC236}">
                <a16:creationId xmlns="" xmlns:a16="http://schemas.microsoft.com/office/drawing/2014/main" id="{F8766EDA-9C89-4AD9-BB31-AF7E7E673683}"/>
              </a:ext>
            </a:extLst>
          </p:cNvPr>
          <p:cNvCxnSpPr/>
          <p:nvPr/>
        </p:nvCxnSpPr>
        <p:spPr>
          <a:xfrm flipV="1">
            <a:off x="5907656" y="4260576"/>
            <a:ext cx="1612370" cy="839818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F5C3AD7-2A51-4D5B-B7C0-A73849643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D1200D80-1C03-46BA-B336-BC069321B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Flecha: hacia abajo 4">
            <a:extLst>
              <a:ext uri="{FF2B5EF4-FFF2-40B4-BE49-F238E27FC236}">
                <a16:creationId xmlns="" xmlns:a16="http://schemas.microsoft.com/office/drawing/2014/main" id="{B8E5431D-8A15-4C4A-855C-33443A00D9C9}"/>
              </a:ext>
            </a:extLst>
          </p:cNvPr>
          <p:cNvSpPr/>
          <p:nvPr/>
        </p:nvSpPr>
        <p:spPr>
          <a:xfrm rot="10507765">
            <a:off x="6228184" y="3717032"/>
            <a:ext cx="21602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A3FAAB53-B526-40A4-9A21-E46C5E7EBCE9}"/>
              </a:ext>
            </a:extLst>
          </p:cNvPr>
          <p:cNvSpPr txBox="1"/>
          <p:nvPr/>
        </p:nvSpPr>
        <p:spPr>
          <a:xfrm>
            <a:off x="2555776" y="4005064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vez encontrado el alumno, se debe dar a agregar</a:t>
            </a:r>
          </a:p>
        </p:txBody>
      </p:sp>
    </p:spTree>
    <p:extLst>
      <p:ext uri="{BB962C8B-B14F-4D97-AF65-F5344CB8AC3E}">
        <p14:creationId xmlns="" xmlns:p14="http://schemas.microsoft.com/office/powerpoint/2010/main" val="35102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r="1501"/>
          <a:stretch>
            <a:fillRect/>
          </a:stretch>
        </p:blipFill>
        <p:spPr bwMode="auto">
          <a:xfrm>
            <a:off x="0" y="733245"/>
            <a:ext cx="9060395" cy="517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lipse 7">
            <a:extLst>
              <a:ext uri="{FF2B5EF4-FFF2-40B4-BE49-F238E27FC236}">
                <a16:creationId xmlns="" xmlns:a16="http://schemas.microsoft.com/office/drawing/2014/main" id="{0660BBC0-058D-43D1-9541-F37D70E50688}"/>
              </a:ext>
            </a:extLst>
          </p:cNvPr>
          <p:cNvSpPr/>
          <p:nvPr/>
        </p:nvSpPr>
        <p:spPr>
          <a:xfrm flipH="1" flipV="1">
            <a:off x="4477107" y="3554082"/>
            <a:ext cx="1380228" cy="21870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CuadroTexto 4">
            <a:extLst>
              <a:ext uri="{FF2B5EF4-FFF2-40B4-BE49-F238E27FC236}">
                <a16:creationId xmlns="" xmlns:a16="http://schemas.microsoft.com/office/drawing/2014/main" id="{5017C9E5-B3D3-4437-8EC7-17DE78BFFBA2}"/>
              </a:ext>
            </a:extLst>
          </p:cNvPr>
          <p:cNvSpPr txBox="1"/>
          <p:nvPr/>
        </p:nvSpPr>
        <p:spPr>
          <a:xfrm>
            <a:off x="553278" y="194448"/>
            <a:ext cx="79351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Por último, eliges la sección del alumno donde le quieres enviar la página</a:t>
            </a:r>
            <a:endParaRPr lang="es-ES" b="1" dirty="0">
              <a:solidFill>
                <a:srgbClr val="FF0000"/>
              </a:solidFill>
            </a:endParaRPr>
          </a:p>
        </p:txBody>
      </p:sp>
      <p:cxnSp>
        <p:nvCxnSpPr>
          <p:cNvPr id="7" name="Conector recto de flecha 8">
            <a:extLst>
              <a:ext uri="{FF2B5EF4-FFF2-40B4-BE49-F238E27FC236}">
                <a16:creationId xmlns="" xmlns:a16="http://schemas.microsoft.com/office/drawing/2014/main" id="{F8766EDA-9C89-4AD9-BB31-AF7E7E673683}"/>
              </a:ext>
            </a:extLst>
          </p:cNvPr>
          <p:cNvCxnSpPr/>
          <p:nvPr/>
        </p:nvCxnSpPr>
        <p:spPr>
          <a:xfrm rot="5400000">
            <a:off x="4114801" y="1733911"/>
            <a:ext cx="2958860" cy="64698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4">
            <a:extLst>
              <a:ext uri="{FF2B5EF4-FFF2-40B4-BE49-F238E27FC236}">
                <a16:creationId xmlns="" xmlns:a16="http://schemas.microsoft.com/office/drawing/2014/main" id="{5017C9E5-B3D3-4437-8EC7-17DE78BFFBA2}"/>
              </a:ext>
            </a:extLst>
          </p:cNvPr>
          <p:cNvSpPr txBox="1"/>
          <p:nvPr/>
        </p:nvSpPr>
        <p:spPr>
          <a:xfrm>
            <a:off x="1" y="5539948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Así le has mandado al </a:t>
            </a:r>
            <a:r>
              <a:rPr lang="es-ES" b="1" dirty="0" err="1" smtClean="0">
                <a:solidFill>
                  <a:srgbClr val="FF0000"/>
                </a:solidFill>
              </a:rPr>
              <a:t>alumn@</a:t>
            </a:r>
            <a:r>
              <a:rPr lang="es-ES" b="1" dirty="0" smtClean="0">
                <a:solidFill>
                  <a:srgbClr val="FF0000"/>
                </a:solidFill>
              </a:rPr>
              <a:t> como </a:t>
            </a:r>
            <a:r>
              <a:rPr lang="es-ES" b="1" u="sng" dirty="0" smtClean="0">
                <a:solidFill>
                  <a:srgbClr val="FF0000"/>
                </a:solidFill>
              </a:rPr>
              <a:t>recurso</a:t>
            </a:r>
            <a:r>
              <a:rPr lang="es-ES" b="1" dirty="0" smtClean="0">
                <a:solidFill>
                  <a:srgbClr val="FF0000"/>
                </a:solidFill>
              </a:rPr>
              <a:t> de una tarea de </a:t>
            </a:r>
            <a:r>
              <a:rPr lang="es-ES" b="1" dirty="0" err="1" smtClean="0">
                <a:solidFill>
                  <a:srgbClr val="FF0000"/>
                </a:solidFill>
              </a:rPr>
              <a:t>Teams</a:t>
            </a:r>
            <a:r>
              <a:rPr lang="es-ES" b="1" dirty="0" smtClean="0">
                <a:solidFill>
                  <a:srgbClr val="FF0000"/>
                </a:solidFill>
              </a:rPr>
              <a:t> una página del bloc de notas y también se las has colocado en una sección de su bloc de notas del estudiante</a:t>
            </a:r>
            <a:endParaRPr lang="es-E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EFCCC178F73E6498EA1B5EA11D8D02E" ma:contentTypeVersion="5" ma:contentTypeDescription="Crear nuevo documento." ma:contentTypeScope="" ma:versionID="995c07308a9f22399e0510fc62b5af5d">
  <xsd:schema xmlns:xsd="http://www.w3.org/2001/XMLSchema" xmlns:xs="http://www.w3.org/2001/XMLSchema" xmlns:p="http://schemas.microsoft.com/office/2006/metadata/properties" xmlns:ns2="a2ece3b0-9ac0-4887-b525-fada9260de7f" targetNamespace="http://schemas.microsoft.com/office/2006/metadata/properties" ma:root="true" ma:fieldsID="8b0f59ef46d4d2cd3bf1310862ca4bf6" ns2:_="">
    <xsd:import namespace="a2ece3b0-9ac0-4887-b525-fada9260de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ece3b0-9ac0-4887-b525-fada9260de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B1C630-9C41-4E9F-930E-8699F99E1E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9BBAD2-19C4-4EBC-97C8-CADFA1B42C9E}">
  <ds:schemaRefs>
    <ds:schemaRef ds:uri="1cec57a2-635a-4b14-8320-69a4feac2e2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A0C9DB4-FB73-492B-B4ED-68C33B25712F}"/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847</Words>
  <Application>Microsoft Office PowerPoint</Application>
  <PresentationFormat>Presentación en pantalla (4:3)</PresentationFormat>
  <Paragraphs>108</Paragraphs>
  <Slides>90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90</vt:i4>
      </vt:variant>
    </vt:vector>
  </HeadingPairs>
  <TitlesOfParts>
    <vt:vector size="91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Eusebio</dc:creator>
  <cp:lastModifiedBy>Usuario</cp:lastModifiedBy>
  <cp:revision>12</cp:revision>
  <dcterms:created xsi:type="dcterms:W3CDTF">2018-12-12T00:43:25Z</dcterms:created>
  <dcterms:modified xsi:type="dcterms:W3CDTF">2019-02-12T13:08:07Z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0x0101005EFCCC178F73E6498EA1B5EA11D8D02E</vt:lpwstr>
  </property>
  <property fmtid="{D5CDD505-2E9C-101B-9397-08002B2CF9AE}" pid="3" name="AuthorIds_UIVersion_1024">
    <vt:lpwstr>6</vt:lpwstr>
  </property>
  <property fmtid="{D5CDD505-2E9C-101B-9397-08002B2CF9AE}" pid="4" name="AuthorIds_UIVersion_1536">
    <vt:lpwstr>6</vt:lpwstr>
  </property>
  <property fmtid="{D5CDD505-2E9C-101B-9397-08002B2CF9AE}" pid="5" name="AuthorIds_UIVersion_2048">
    <vt:lpwstr>6</vt:lpwstr>
  </property>
  <property fmtid="{D5CDD505-2E9C-101B-9397-08002B2CF9AE}" pid="6" name="AuthorIds_UIVersion_3072">
    <vt:lpwstr>6</vt:lpwstr>
  </property>
  <property fmtid="{D5CDD505-2E9C-101B-9397-08002B2CF9AE}" pid="7" name="AuthorIds_UIVersion_3584">
    <vt:lpwstr>6</vt:lpwstr>
  </property>
  <property fmtid="{D5CDD505-2E9C-101B-9397-08002B2CF9AE}" pid="8" name="AuthorIds_UIVersion_4096">
    <vt:lpwstr>6</vt:lpwstr>
  </property>
  <property fmtid="{D5CDD505-2E9C-101B-9397-08002B2CF9AE}" pid="9" name="AuthorIds_UIVersion_5120">
    <vt:lpwstr>6</vt:lpwstr>
  </property>
  <property fmtid="{D5CDD505-2E9C-101B-9397-08002B2CF9AE}" pid="10" name="AuthorIds_UIVersion_6656">
    <vt:lpwstr>6</vt:lpwstr>
  </property>
</Properties>
</file>