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1" r:id="rId12"/>
    <p:sldId id="269" r:id="rId13"/>
    <p:sldId id="270" r:id="rId14"/>
    <p:sldId id="272" r:id="rId15"/>
    <p:sldId id="274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7" r:id="rId28"/>
    <p:sldId id="288" r:id="rId29"/>
    <p:sldId id="289" r:id="rId30"/>
    <p:sldId id="290" r:id="rId31"/>
    <p:sldId id="291" r:id="rId32"/>
    <p:sldId id="286" r:id="rId33"/>
    <p:sldId id="292" r:id="rId34"/>
    <p:sldId id="293" r:id="rId35"/>
    <p:sldId id="294" r:id="rId36"/>
    <p:sldId id="326" r:id="rId37"/>
    <p:sldId id="296" r:id="rId38"/>
    <p:sldId id="299" r:id="rId39"/>
    <p:sldId id="297" r:id="rId40"/>
    <p:sldId id="298" r:id="rId41"/>
    <p:sldId id="300" r:id="rId42"/>
    <p:sldId id="301" r:id="rId43"/>
    <p:sldId id="302" r:id="rId44"/>
    <p:sldId id="325" r:id="rId45"/>
    <p:sldId id="308" r:id="rId46"/>
    <p:sldId id="306" r:id="rId47"/>
    <p:sldId id="307" r:id="rId48"/>
    <p:sldId id="303" r:id="rId49"/>
    <p:sldId id="309" r:id="rId50"/>
    <p:sldId id="310" r:id="rId51"/>
    <p:sldId id="311" r:id="rId52"/>
    <p:sldId id="313" r:id="rId53"/>
    <p:sldId id="327" r:id="rId54"/>
    <p:sldId id="312" r:id="rId55"/>
    <p:sldId id="315" r:id="rId56"/>
    <p:sldId id="317" r:id="rId57"/>
    <p:sldId id="316" r:id="rId58"/>
    <p:sldId id="319" r:id="rId59"/>
    <p:sldId id="318" r:id="rId60"/>
    <p:sldId id="320" r:id="rId61"/>
    <p:sldId id="321" r:id="rId62"/>
    <p:sldId id="323" r:id="rId63"/>
    <p:sldId id="324" r:id="rId64"/>
    <p:sldId id="258" r:id="rId65"/>
    <p:sldId id="259" r:id="rId6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64B5D3-4917-40A0-A58F-C3410F68CB78}" v="1" dt="2022-01-11T09:54:12.158"/>
    <p1510:client id="{A82214A7-D732-74CC-D41C-55ECB0D7A91A}" v="47" dt="2022-01-11T09:54:12.330"/>
    <p1510:client id="{E92385B1-141F-B47B-E2BB-5A82B2C84E49}" v="50" dt="2022-01-18T18:25:56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7"/>
    <p:restoredTop sz="94554"/>
  </p:normalViewPr>
  <p:slideViewPr>
    <p:cSldViewPr snapToGrid="0" snapToObjects="1">
      <p:cViewPr varScale="1">
        <p:scale>
          <a:sx n="60" d="100"/>
          <a:sy n="60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75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CARLOS BARQUILLA CANO" userId="d1746395-f4b3-40cc-9183-111f2914051b" providerId="ADAL" clId="{83925B3C-FB19-CD4D-9429-96033C2F9AA7}"/>
    <pc:docChg chg="custSel addSld delSld modSld">
      <pc:chgData name="DAVID CARLOS BARQUILLA CANO" userId="d1746395-f4b3-40cc-9183-111f2914051b" providerId="ADAL" clId="{83925B3C-FB19-CD4D-9429-96033C2F9AA7}" dt="2021-12-27T20:15:38.172" v="1186" actId="20577"/>
      <pc:docMkLst>
        <pc:docMk/>
      </pc:docMkLst>
      <pc:sldChg chg="modSp mod">
        <pc:chgData name="DAVID CARLOS BARQUILLA CANO" userId="d1746395-f4b3-40cc-9183-111f2914051b" providerId="ADAL" clId="{83925B3C-FB19-CD4D-9429-96033C2F9AA7}" dt="2021-12-27T20:13:41.982" v="1176" actId="20577"/>
        <pc:sldMkLst>
          <pc:docMk/>
          <pc:sldMk cId="1295294665" sldId="259"/>
        </pc:sldMkLst>
        <pc:spChg chg="mod">
          <ac:chgData name="DAVID CARLOS BARQUILLA CANO" userId="d1746395-f4b3-40cc-9183-111f2914051b" providerId="ADAL" clId="{83925B3C-FB19-CD4D-9429-96033C2F9AA7}" dt="2021-12-27T20:13:41.982" v="1176" actId="20577"/>
          <ac:spMkLst>
            <pc:docMk/>
            <pc:sldMk cId="1295294665" sldId="259"/>
            <ac:spMk id="3" creationId="{99A7DC26-2BD9-C74A-8B65-46EA120B0F74}"/>
          </ac:spMkLst>
        </pc:spChg>
      </pc:sldChg>
      <pc:sldChg chg="modSp mod">
        <pc:chgData name="DAVID CARLOS BARQUILLA CANO" userId="d1746395-f4b3-40cc-9183-111f2914051b" providerId="ADAL" clId="{83925B3C-FB19-CD4D-9429-96033C2F9AA7}" dt="2021-12-27T19:41:52.268" v="0" actId="3626"/>
        <pc:sldMkLst>
          <pc:docMk/>
          <pc:sldMk cId="468103905" sldId="270"/>
        </pc:sldMkLst>
        <pc:spChg chg="mod">
          <ac:chgData name="DAVID CARLOS BARQUILLA CANO" userId="d1746395-f4b3-40cc-9183-111f2914051b" providerId="ADAL" clId="{83925B3C-FB19-CD4D-9429-96033C2F9AA7}" dt="2021-12-27T19:41:52.268" v="0" actId="3626"/>
          <ac:spMkLst>
            <pc:docMk/>
            <pc:sldMk cId="468103905" sldId="270"/>
            <ac:spMk id="3" creationId="{885075F6-2401-234B-AFA9-F8CD0A15E20B}"/>
          </ac:spMkLst>
        </pc:spChg>
      </pc:sldChg>
      <pc:sldChg chg="modSp mod">
        <pc:chgData name="DAVID CARLOS BARQUILLA CANO" userId="d1746395-f4b3-40cc-9183-111f2914051b" providerId="ADAL" clId="{83925B3C-FB19-CD4D-9429-96033C2F9AA7}" dt="2021-12-27T20:15:38.172" v="1186" actId="20577"/>
        <pc:sldMkLst>
          <pc:docMk/>
          <pc:sldMk cId="3981646498" sldId="286"/>
        </pc:sldMkLst>
        <pc:spChg chg="mod">
          <ac:chgData name="DAVID CARLOS BARQUILLA CANO" userId="d1746395-f4b3-40cc-9183-111f2914051b" providerId="ADAL" clId="{83925B3C-FB19-CD4D-9429-96033C2F9AA7}" dt="2021-12-27T20:15:38.172" v="1186" actId="20577"/>
          <ac:spMkLst>
            <pc:docMk/>
            <pc:sldMk cId="3981646498" sldId="286"/>
            <ac:spMk id="4" creationId="{AB7FF90A-EEDD-A34F-9D84-821ECBBE40CD}"/>
          </ac:spMkLst>
        </pc:spChg>
      </pc:sldChg>
      <pc:sldChg chg="delSp modSp mod">
        <pc:chgData name="DAVID CARLOS BARQUILLA CANO" userId="d1746395-f4b3-40cc-9183-111f2914051b" providerId="ADAL" clId="{83925B3C-FB19-CD4D-9429-96033C2F9AA7}" dt="2021-12-27T19:43:18.666" v="7" actId="27636"/>
        <pc:sldMkLst>
          <pc:docMk/>
          <pc:sldMk cId="4112287280" sldId="296"/>
        </pc:sldMkLst>
        <pc:spChg chg="mod">
          <ac:chgData name="DAVID CARLOS BARQUILLA CANO" userId="d1746395-f4b3-40cc-9183-111f2914051b" providerId="ADAL" clId="{83925B3C-FB19-CD4D-9429-96033C2F9AA7}" dt="2021-12-27T19:43:18.666" v="7" actId="27636"/>
          <ac:spMkLst>
            <pc:docMk/>
            <pc:sldMk cId="4112287280" sldId="296"/>
            <ac:spMk id="9" creationId="{ABDFBA1B-7A6D-714A-9D42-ECC573051070}"/>
          </ac:spMkLst>
        </pc:spChg>
        <pc:picChg chg="del">
          <ac:chgData name="DAVID CARLOS BARQUILLA CANO" userId="d1746395-f4b3-40cc-9183-111f2914051b" providerId="ADAL" clId="{83925B3C-FB19-CD4D-9429-96033C2F9AA7}" dt="2021-12-27T19:43:02.600" v="1" actId="478"/>
          <ac:picMkLst>
            <pc:docMk/>
            <pc:sldMk cId="4112287280" sldId="296"/>
            <ac:picMk id="11" creationId="{33B9596A-BFA5-2E40-8007-E258C4E595A0}"/>
          </ac:picMkLst>
        </pc:picChg>
      </pc:sldChg>
      <pc:sldChg chg="del">
        <pc:chgData name="DAVID CARLOS BARQUILLA CANO" userId="d1746395-f4b3-40cc-9183-111f2914051b" providerId="ADAL" clId="{83925B3C-FB19-CD4D-9429-96033C2F9AA7}" dt="2021-12-27T19:44:26.365" v="8" actId="2696"/>
        <pc:sldMkLst>
          <pc:docMk/>
          <pc:sldMk cId="387597843" sldId="304"/>
        </pc:sldMkLst>
      </pc:sldChg>
      <pc:sldChg chg="del">
        <pc:chgData name="DAVID CARLOS BARQUILLA CANO" userId="d1746395-f4b3-40cc-9183-111f2914051b" providerId="ADAL" clId="{83925B3C-FB19-CD4D-9429-96033C2F9AA7}" dt="2021-12-27T19:44:28.364" v="9" actId="2696"/>
        <pc:sldMkLst>
          <pc:docMk/>
          <pc:sldMk cId="2546296350" sldId="305"/>
        </pc:sldMkLst>
      </pc:sldChg>
      <pc:sldChg chg="modSp mod">
        <pc:chgData name="DAVID CARLOS BARQUILLA CANO" userId="d1746395-f4b3-40cc-9183-111f2914051b" providerId="ADAL" clId="{83925B3C-FB19-CD4D-9429-96033C2F9AA7}" dt="2021-12-27T19:55:51.350" v="600" actId="20577"/>
        <pc:sldMkLst>
          <pc:docMk/>
          <pc:sldMk cId="568550881" sldId="309"/>
        </pc:sldMkLst>
        <pc:spChg chg="mod">
          <ac:chgData name="DAVID CARLOS BARQUILLA CANO" userId="d1746395-f4b3-40cc-9183-111f2914051b" providerId="ADAL" clId="{83925B3C-FB19-CD4D-9429-96033C2F9AA7}" dt="2021-12-27T19:55:51.350" v="600" actId="20577"/>
          <ac:spMkLst>
            <pc:docMk/>
            <pc:sldMk cId="568550881" sldId="309"/>
            <ac:spMk id="7" creationId="{C1FDA8E9-DE30-9140-96A0-2DC4AF5BF9D3}"/>
          </ac:spMkLst>
        </pc:spChg>
      </pc:sldChg>
      <pc:sldChg chg="modSp mod">
        <pc:chgData name="DAVID CARLOS BARQUILLA CANO" userId="d1746395-f4b3-40cc-9183-111f2914051b" providerId="ADAL" clId="{83925B3C-FB19-CD4D-9429-96033C2F9AA7}" dt="2021-12-27T19:55:11.521" v="596" actId="20577"/>
        <pc:sldMkLst>
          <pc:docMk/>
          <pc:sldMk cId="1244504665" sldId="312"/>
        </pc:sldMkLst>
        <pc:spChg chg="mod">
          <ac:chgData name="DAVID CARLOS BARQUILLA CANO" userId="d1746395-f4b3-40cc-9183-111f2914051b" providerId="ADAL" clId="{83925B3C-FB19-CD4D-9429-96033C2F9AA7}" dt="2021-12-27T19:55:11.521" v="596" actId="20577"/>
          <ac:spMkLst>
            <pc:docMk/>
            <pc:sldMk cId="1244504665" sldId="312"/>
            <ac:spMk id="2" creationId="{B510D487-A1BD-B649-9399-D561A1FEA858}"/>
          </ac:spMkLst>
        </pc:spChg>
      </pc:sldChg>
      <pc:sldChg chg="modSp mod">
        <pc:chgData name="DAVID CARLOS BARQUILLA CANO" userId="d1746395-f4b3-40cc-9183-111f2914051b" providerId="ADAL" clId="{83925B3C-FB19-CD4D-9429-96033C2F9AA7}" dt="2021-12-27T19:48:08.547" v="40" actId="20577"/>
        <pc:sldMkLst>
          <pc:docMk/>
          <pc:sldMk cId="993219722" sldId="313"/>
        </pc:sldMkLst>
        <pc:spChg chg="mod">
          <ac:chgData name="DAVID CARLOS BARQUILLA CANO" userId="d1746395-f4b3-40cc-9183-111f2914051b" providerId="ADAL" clId="{83925B3C-FB19-CD4D-9429-96033C2F9AA7}" dt="2021-12-27T19:48:08.547" v="40" actId="20577"/>
          <ac:spMkLst>
            <pc:docMk/>
            <pc:sldMk cId="993219722" sldId="313"/>
            <ac:spMk id="4" creationId="{F96045F7-49B4-8E4C-8472-C59F11E00BE1}"/>
          </ac:spMkLst>
        </pc:spChg>
      </pc:sldChg>
      <pc:sldChg chg="del">
        <pc:chgData name="DAVID CARLOS BARQUILLA CANO" userId="d1746395-f4b3-40cc-9183-111f2914051b" providerId="ADAL" clId="{83925B3C-FB19-CD4D-9429-96033C2F9AA7}" dt="2021-12-27T19:56:07.698" v="601" actId="2696"/>
        <pc:sldMkLst>
          <pc:docMk/>
          <pc:sldMk cId="3524302615" sldId="314"/>
        </pc:sldMkLst>
      </pc:sldChg>
      <pc:sldChg chg="addSp delSp modSp mod">
        <pc:chgData name="DAVID CARLOS BARQUILLA CANO" userId="d1746395-f4b3-40cc-9183-111f2914051b" providerId="ADAL" clId="{83925B3C-FB19-CD4D-9429-96033C2F9AA7}" dt="2021-12-27T20:08:08.264" v="1117" actId="20577"/>
        <pc:sldMkLst>
          <pc:docMk/>
          <pc:sldMk cId="1135734058" sldId="321"/>
        </pc:sldMkLst>
        <pc:spChg chg="add mod">
          <ac:chgData name="DAVID CARLOS BARQUILLA CANO" userId="d1746395-f4b3-40cc-9183-111f2914051b" providerId="ADAL" clId="{83925B3C-FB19-CD4D-9429-96033C2F9AA7}" dt="2021-12-27T20:08:08.264" v="1117" actId="20577"/>
          <ac:spMkLst>
            <pc:docMk/>
            <pc:sldMk cId="1135734058" sldId="321"/>
            <ac:spMk id="3" creationId="{5FDD3EED-D5C4-A642-9B82-859B99D53667}"/>
          </ac:spMkLst>
        </pc:spChg>
        <pc:spChg chg="del">
          <ac:chgData name="DAVID CARLOS BARQUILLA CANO" userId="d1746395-f4b3-40cc-9183-111f2914051b" providerId="ADAL" clId="{83925B3C-FB19-CD4D-9429-96033C2F9AA7}" dt="2021-12-27T20:03:31.914" v="603" actId="478"/>
          <ac:spMkLst>
            <pc:docMk/>
            <pc:sldMk cId="1135734058" sldId="321"/>
            <ac:spMk id="7" creationId="{45D6E322-1278-AD45-8A99-5F1BD592DF34}"/>
          </ac:spMkLst>
        </pc:spChg>
        <pc:picChg chg="del">
          <ac:chgData name="DAVID CARLOS BARQUILLA CANO" userId="d1746395-f4b3-40cc-9183-111f2914051b" providerId="ADAL" clId="{83925B3C-FB19-CD4D-9429-96033C2F9AA7}" dt="2021-12-27T20:03:29.320" v="602" actId="478"/>
          <ac:picMkLst>
            <pc:docMk/>
            <pc:sldMk cId="1135734058" sldId="321"/>
            <ac:picMk id="6" creationId="{DF3307DD-3E76-504E-A032-813F99A4FA20}"/>
          </ac:picMkLst>
        </pc:picChg>
      </pc:sldChg>
      <pc:sldChg chg="del">
        <pc:chgData name="DAVID CARLOS BARQUILLA CANO" userId="d1746395-f4b3-40cc-9183-111f2914051b" providerId="ADAL" clId="{83925B3C-FB19-CD4D-9429-96033C2F9AA7}" dt="2021-12-27T20:08:26.044" v="1118" actId="2696"/>
        <pc:sldMkLst>
          <pc:docMk/>
          <pc:sldMk cId="2143210175" sldId="322"/>
        </pc:sldMkLst>
      </pc:sldChg>
      <pc:sldChg chg="addSp modSp add mod">
        <pc:chgData name="DAVID CARLOS BARQUILLA CANO" userId="d1746395-f4b3-40cc-9183-111f2914051b" providerId="ADAL" clId="{83925B3C-FB19-CD4D-9429-96033C2F9AA7}" dt="2021-12-27T19:54:04.001" v="570" actId="20577"/>
        <pc:sldMkLst>
          <pc:docMk/>
          <pc:sldMk cId="2678341906" sldId="327"/>
        </pc:sldMkLst>
        <pc:spChg chg="mod">
          <ac:chgData name="DAVID CARLOS BARQUILLA CANO" userId="d1746395-f4b3-40cc-9183-111f2914051b" providerId="ADAL" clId="{83925B3C-FB19-CD4D-9429-96033C2F9AA7}" dt="2021-12-27T19:50:44.456" v="100" actId="20577"/>
          <ac:spMkLst>
            <pc:docMk/>
            <pc:sldMk cId="2678341906" sldId="327"/>
            <ac:spMk id="2" creationId="{B510D487-A1BD-B649-9399-D561A1FEA858}"/>
          </ac:spMkLst>
        </pc:spChg>
        <pc:spChg chg="mod">
          <ac:chgData name="DAVID CARLOS BARQUILLA CANO" userId="d1746395-f4b3-40cc-9183-111f2914051b" providerId="ADAL" clId="{83925B3C-FB19-CD4D-9429-96033C2F9AA7}" dt="2021-12-27T19:54:04.001" v="570" actId="20577"/>
          <ac:spMkLst>
            <pc:docMk/>
            <pc:sldMk cId="2678341906" sldId="327"/>
            <ac:spMk id="4" creationId="{F96045F7-49B4-8E4C-8472-C59F11E00BE1}"/>
          </ac:spMkLst>
        </pc:spChg>
        <pc:picChg chg="add mod">
          <ac:chgData name="DAVID CARLOS BARQUILLA CANO" userId="d1746395-f4b3-40cc-9183-111f2914051b" providerId="ADAL" clId="{83925B3C-FB19-CD4D-9429-96033C2F9AA7}" dt="2021-12-27T19:53:38.995" v="515" actId="1076"/>
          <ac:picMkLst>
            <pc:docMk/>
            <pc:sldMk cId="2678341906" sldId="327"/>
            <ac:picMk id="3074" creationId="{90BD9E76-16DA-2547-99DC-5A3E69BB5CFD}"/>
          </ac:picMkLst>
        </pc:picChg>
      </pc:sldChg>
    </pc:docChg>
  </pc:docChgLst>
  <pc:docChgLst>
    <pc:chgData name="DAVID CARLOS BARQUILLA CANO" userId="S::dcbarquilla@educa.jcyl.es::d1746395-f4b3-40cc-9183-111f2914051b" providerId="AD" clId="Web-{A82214A7-D732-74CC-D41C-55ECB0D7A91A}"/>
    <pc:docChg chg="modSld">
      <pc:chgData name="DAVID CARLOS BARQUILLA CANO" userId="S::dcbarquilla@educa.jcyl.es::d1746395-f4b3-40cc-9183-111f2914051b" providerId="AD" clId="Web-{A82214A7-D732-74CC-D41C-55ECB0D7A91A}" dt="2022-01-11T09:54:12.330" v="46" actId="20577"/>
      <pc:docMkLst>
        <pc:docMk/>
      </pc:docMkLst>
      <pc:sldChg chg="modSp">
        <pc:chgData name="DAVID CARLOS BARQUILLA CANO" userId="S::dcbarquilla@educa.jcyl.es::d1746395-f4b3-40cc-9183-111f2914051b" providerId="AD" clId="Web-{A82214A7-D732-74CC-D41C-55ECB0D7A91A}" dt="2022-01-11T09:54:12.330" v="46" actId="20577"/>
        <pc:sldMkLst>
          <pc:docMk/>
          <pc:sldMk cId="429655289" sldId="269"/>
        </pc:sldMkLst>
        <pc:spChg chg="mod">
          <ac:chgData name="DAVID CARLOS BARQUILLA CANO" userId="S::dcbarquilla@educa.jcyl.es::d1746395-f4b3-40cc-9183-111f2914051b" providerId="AD" clId="Web-{A82214A7-D732-74CC-D41C-55ECB0D7A91A}" dt="2022-01-11T09:54:12.330" v="46" actId="20577"/>
          <ac:spMkLst>
            <pc:docMk/>
            <pc:sldMk cId="429655289" sldId="269"/>
            <ac:spMk id="3" creationId="{84AAFFF0-4D16-B94E-8F4B-936B1239AE77}"/>
          </ac:spMkLst>
        </pc:spChg>
      </pc:sldChg>
    </pc:docChg>
  </pc:docChgLst>
  <pc:docChgLst>
    <pc:chgData name="DAVID CARLOS BARQUILLA CANO" userId="S::dcbarquilla@educa.jcyl.es::d1746395-f4b3-40cc-9183-111f2914051b" providerId="AD" clId="Web-{E92385B1-141F-B47B-E2BB-5A82B2C84E49}"/>
    <pc:docChg chg="modSld">
      <pc:chgData name="DAVID CARLOS BARQUILLA CANO" userId="S::dcbarquilla@educa.jcyl.es::d1746395-f4b3-40cc-9183-111f2914051b" providerId="AD" clId="Web-{E92385B1-141F-B47B-E2BB-5A82B2C84E49}" dt="2022-01-18T18:25:56.398" v="47" actId="20577"/>
      <pc:docMkLst>
        <pc:docMk/>
      </pc:docMkLst>
      <pc:sldChg chg="modSp">
        <pc:chgData name="DAVID CARLOS BARQUILLA CANO" userId="S::dcbarquilla@educa.jcyl.es::d1746395-f4b3-40cc-9183-111f2914051b" providerId="AD" clId="Web-{E92385B1-141F-B47B-E2BB-5A82B2C84E49}" dt="2022-01-18T18:25:56.398" v="47" actId="20577"/>
        <pc:sldMkLst>
          <pc:docMk/>
          <pc:sldMk cId="1295294665" sldId="259"/>
        </pc:sldMkLst>
        <pc:spChg chg="mod">
          <ac:chgData name="DAVID CARLOS BARQUILLA CANO" userId="S::dcbarquilla@educa.jcyl.es::d1746395-f4b3-40cc-9183-111f2914051b" providerId="AD" clId="Web-{E92385B1-141F-B47B-E2BB-5A82B2C84E49}" dt="2022-01-18T18:25:56.398" v="47" actId="20577"/>
          <ac:spMkLst>
            <pc:docMk/>
            <pc:sldMk cId="1295294665" sldId="259"/>
            <ac:spMk id="3" creationId="{99A7DC26-2BD9-C74A-8B65-46EA120B0F74}"/>
          </ac:spMkLst>
        </pc:spChg>
      </pc:sldChg>
      <pc:sldChg chg="modSp">
        <pc:chgData name="DAVID CARLOS BARQUILLA CANO" userId="S::dcbarquilla@educa.jcyl.es::d1746395-f4b3-40cc-9183-111f2914051b" providerId="AD" clId="Web-{E92385B1-141F-B47B-E2BB-5A82B2C84E49}" dt="2022-01-18T18:07:50.307" v="28" actId="20577"/>
        <pc:sldMkLst>
          <pc:docMk/>
          <pc:sldMk cId="429655289" sldId="269"/>
        </pc:sldMkLst>
        <pc:spChg chg="mod">
          <ac:chgData name="DAVID CARLOS BARQUILLA CANO" userId="S::dcbarquilla@educa.jcyl.es::d1746395-f4b3-40cc-9183-111f2914051b" providerId="AD" clId="Web-{E92385B1-141F-B47B-E2BB-5A82B2C84E49}" dt="2022-01-18T18:07:50.307" v="28" actId="20577"/>
          <ac:spMkLst>
            <pc:docMk/>
            <pc:sldMk cId="429655289" sldId="269"/>
            <ac:spMk id="3" creationId="{84AAFFF0-4D16-B94E-8F4B-936B1239AE77}"/>
          </ac:spMkLst>
        </pc:spChg>
      </pc:sldChg>
      <pc:sldChg chg="addSp delSp modSp">
        <pc:chgData name="DAVID CARLOS BARQUILLA CANO" userId="S::dcbarquilla@educa.jcyl.es::d1746395-f4b3-40cc-9183-111f2914051b" providerId="AD" clId="Web-{E92385B1-141F-B47B-E2BB-5A82B2C84E49}" dt="2022-01-18T18:23:47.973" v="36"/>
        <pc:sldMkLst>
          <pc:docMk/>
          <pc:sldMk cId="2337709252" sldId="290"/>
        </pc:sldMkLst>
        <pc:spChg chg="add del">
          <ac:chgData name="DAVID CARLOS BARQUILLA CANO" userId="S::dcbarquilla@educa.jcyl.es::d1746395-f4b3-40cc-9183-111f2914051b" providerId="AD" clId="Web-{E92385B1-141F-B47B-E2BB-5A82B2C84E49}" dt="2022-01-18T18:23:47.973" v="36"/>
          <ac:spMkLst>
            <pc:docMk/>
            <pc:sldMk cId="2337709252" sldId="290"/>
            <ac:spMk id="3" creationId="{90832831-EED6-40E3-9541-F1D2D2C70177}"/>
          </ac:spMkLst>
        </pc:spChg>
        <pc:spChg chg="add mod">
          <ac:chgData name="DAVID CARLOS BARQUILLA CANO" userId="S::dcbarquilla@educa.jcyl.es::d1746395-f4b3-40cc-9183-111f2914051b" providerId="AD" clId="Web-{E92385B1-141F-B47B-E2BB-5A82B2C84E49}" dt="2022-01-18T18:13:20.815" v="35" actId="20577"/>
          <ac:spMkLst>
            <pc:docMk/>
            <pc:sldMk cId="2337709252" sldId="290"/>
            <ac:spMk id="5" creationId="{10593D8A-635D-4DE9-A5A2-DB6606E2134F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5T17:03:28.9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14309 188 16383,'-75'0'0,"4"0"0,12 0 0,0 0 0,-10 7 0,7-5 0,-7 5 0,10-7 0,9 0 0,-7 0 0,16 0 0,-6 0 0,8 0 0,0 0 0,8 0 0,-6 0 0,13 0 0,-13 0 0,13 0 0,-6 0 0,1 0 0,5 0 0,-6 0 0,8 0 0,0 0 0,-1 5 0,1-4 0,6 4 0,1-5 0,1 4 0,-1 1 0,-3 0 0,3-1 0,-3 1 0,4-4 0,-1 3 0,-3-4 0,4 0 0,-7 0 0,6 0 0,-5 0 0,9 0 0,-10 0 0,4 0 0,1 0 0,-5 0 0,10 0 0,-10 0 0,5 0 0,-1 0 0,-3 0 0,3 0 0,1 0 0,-5 0 0,4 0 0,-5 0 0,0 0 0,0 0 0,-8 0 0,6 0 0,-6 0 0,14 0 0,-5 0 0,10 0 0,-10 0 0,1 0 0,2 0 0,-1 0 0,4 0 0,4 0 0,-14 0 0,13 0 0,-13 0 0,14 4 0,-9-3 0,-1 3 0,3-4 0,-1 0 0,4 0 0,4 0 0,-14 0 0,13 0 0,-7 0 0,4 5 0,4-4 0,-10 4 0,6-5 0,-7 0 0,7 0 0,0 0 0,0 0 0,-1 0 0,-1 0 0,-4 0 0,5 0 0,-6 0 0,-1 0 0,1 0 0,-7 0 0,5 0 0,-6 0 0,0 0 0,6 0 0,-5 0 0,7 0 0,-1 0 0,1 0 0,0 0 0,0 0 0,5 0 0,-4 0 0,5 0 0,-6 0 0,-1 0 0,1 0 0,0 0 0,0 0 0,-18 0 0,6 0 0,-14 0 0,16 0 0,-5 0 0,13 0 0,-13 6 0,13-5 0,-5 5 0,7-1 0,-1-4 0,-6 4 0,10-5 0,-9 0 0,12 0 0,-6 0 0,5 0 0,-4 0 0,5 0 0,-1 0 0,-8 0 0,13 0 0,-7 0 0,4 0 0,4 0 0,-10 0 0,6 0 0,-7 0 0,2 0 0,3 0 0,-4 0 0,-2-6 0,-1 5 0,-6-5 0,0 6 0,6 0 0,-13 0 0,6 0 0,0 0 0,-6 0 0,5 0 0,1 0 0,-6 0 0,13 0 0,-6 0 0,8 0 0,0 0 0,0 0 0,-1 0 0,1 0 0,0 0 0,0 0 0,5 0 0,-4 0 0,5 0 0,-1 0 0,-3 0 0,3 0 0,-5 0 0,5 0 0,-4 0 0,5 0 0,-6 0 0,-1-5 0,1 4 0,-7-4 0,5 0 0,-6 4 0,8-4 0,-8-1 0,6 4 0,-5-8 0,6 8 0,-6-2 0,5 4 0,-13-6 0,13 4 0,-13-3 0,5 5 0,1-5 0,-23 3 0,26-8 0,-27 9 0,31-4 0,-5 5 0,6-5 0,-6 4 0,5-9 0,-6 9 0,8-9 0,0 4 0,0 0 0,-1-4 0,1 9 0,0-9 0,0 9 0,-1-9 0,1 8 0,0-2 0,0-1 0,5 3 0,-4-3 0,5 5 0,-1 0 0,-3 0 0,9 0 0,-8 0 0,2 0 0,2 0 0,-22 0 0,0 0 0,-32 0 0,7 7 0,-18 2 0,19 6 0,-9-6 0,12 4 0,-1-12 0,9 6 0,-7-7 0,16 0 0,-7 0 0,10 0 0,-1 0 0,-9 0 0,7 0 0,-6 0 0,8 0 0,0 0 0,0 0 0,1 0 0,-1 0 0,0 0 0,8 0 0,-6 0 0,13 0 0,-6 0 0,0 0 0,6 0 0,-13 0 0,13 5 0,-13-4 0,-4 9 0,0-9 0,0 4 0,4 1 0,5-5 0,1 5 0,-6-1 0,13-3 0,-13 3 0,6-5 0,-1 0 0,-5 0 0,13 0 0,-13 0 0,6 0 0,-8 0 0,0 0 0,1 0 0,-10 0 0,7 0 0,-7 0 0,0 0 0,7 0 0,-15 0 0,-11 7 0,4-5 0,-5 10 0,12-11 0,15 11 0,-7-11 0,9 11 0,8-11 0,-6 10 0,13-9 0,-13 4 0,13-2 0,-6-2 0,8 2 0,6-4 0,-5 0 0,4 0 0,-5 0 0,0 0 0,0 0 0,-1 0 0,1 0 0,0 0 0,0 0 0,-1 0 0,1 0 0,-10 0 0,0 0 0,-2 0 0,5 0 0,-1 0 0,6 0 0,-6 0 0,1 0 0,-3 0 0,1 0 0,-6 0 0,6 0 0,-8 0 0,7 0 0,-4 0 0,4 0 0,-7 0 0,1 0 0,6 0 0,-5 0 0,6 0 0,-8 0 0,0 0 0,1 0 0,-1 0 0,7 0 0,-22 0 0,18 0 0,-19 0 0,16 0 0,7 0 0,-5 0 0,13 0 0,-13 0 0,13 0 0,-5 0 0,-1 0 0,6-4 0,-5 2 0,6-8 0,-6 3 0,5 1 0,-6-5 0,1 4 0,5-4 0,-6-1 0,8 1 0,-8-1 0,6 6 0,-6-5 0,8 5 0,0 0 0,-10-9 0,0 12 0,-2-11 0,4 12 0,8-3 0,-7 0 0,5 3 0,-6-4 0,8 1 0,-1 4 0,1-4 0,0 5 0,0 0 0,0 0 0,-1 0 0,1 0 0,-7 0 0,5 0 0,-13 0 0,13 0 0,-13 0 0,5 0 0,-7 0 0,1 0 0,-1 0 0,0 0 0,-26 7 0,20 0 0,-29 1 0,33 4 0,-7-5 0,1 6 0,-3 1 0,0 0 0,-7 0 0,7 0 0,-9 1 0,0 0 0,1-1 0,8 0 0,-7 1 0,7-1 0,-9 0 0,0-6 0,9 5 0,-6-12 0,15 5 0,-7-6 0,0 0 0,15 0 0,-30 0 0,34 0 0,-17 0 0,23 0 0,1 0 0,0 0 0,5 0 0,-3 0 0,3 0 0,0 0 0,-3 0 0,3 0 0,1 0 0,-5-5 0,4 4 0,-5-4 0,-7 5 0,4 0 0,-4-5 0,7 4 0,-1-4 0,-6-1 0,5 4 0,-13-3 0,-4 0 0,-1 3 0,-6-2 0,9-2 0,8 4 0,-6-3 0,5-1 0,1 4 0,-6-3 0,13 0 0,-6 3 0,8-3 0,0 5 0,0 0 0,-1-4 0,7 2 0,-5-3 0,10 5 0,-10 0 0,1 0 0,2-4 0,-1 3 0,4-3 0,-2 4 0,1 0 0,-5 0 0,10 0 0,-10-5 0,1 4 0,2-4 0,-7 0 0,14 4 0,-10-9 0,11 9 0,-15-4 0,13 0 0,-13 4 0,14-3 0,-10 4 0,0 0 0,4 0 0,-8 0 0,8 0 0,1 0 0,-5 0 0,10 0 0,-8 0 0,3 0 0,1 0 0,-4-4 0,4 3 0,0-3 0,-2 4 0,2 0 0,0 0 0,-2 0 0,2 0 0,0 0 0,-2 0 0,2 0 0,1 0 0,-4 0 0,82-6 0,-38-1 0,23 0 0,3 0 0,-11-6 0,6 5 0,1 2 0,-7 0 0,6 5 0,-8-5 0,-1 6 0,1 0 0,0 0 0,-1 0 0,1 0 0,0 0 0,8 0 0,-6-6 0,7 5 0,-1-11 0,3 10 0,9-11 0,-1 5 0,12-1 0,-9-4 0,19 4 0,-19 1 0,19-7 0,-18 13 0,7-5 0,0 7 0,-16-6 0,14 5 0,0-5 0,-13 6 0,11 0 0,-27 0 0,-6 0 0,4 0 0,-12 0 0,13 0 0,-6 0 0,1 0 0,4 0 0,-4 0 0,6 0 0,1 6 0,9-5 0,-8 10 0,17-3 0,-7 0 0,9 5 0,-1-12 0,1 6 0,0-7 0,-1 0 0,-8 0 0,24 0 0,-20 0 0,13 0 0,-19 0 0,-10 0 0,-7 0 0,6 0 0,-5 0 0,-1 0 0,6 0 0,-6 0 0,0 0 0,6 0 0,-6 0 0,1 0 0,4 0 0,-12 0 0,13 0 0,-13 0 0,5 0 0,1 0 0,-6 0 0,5 0 0,-7 0 0,0 0 0,8 0 0,-6 0 0,5 0 0,3 0 0,0 0 0,2 0 0,-5 0 0,-7 0 0,0 0 0,0 0 0,8 0 0,-6 0 0,5 0 0,1 0 0,1 0 0,8 0 0,-1 0 0,1 0 0,8 0 0,-6 0 0,16 0 0,-7 0 0,8 0 0,-8 0 0,7 0 0,-8 0 0,10 0 0,0 0 0,0 0 0,17 0 0,-22 0 0,19 6 0,-32-4 0,7 5 0,-10-7 0,1 0 0,9 0 0,-8 0 0,8 0 0,-9 0 0,-1 0 0,-6 0 0,4 0 0,-12 0 0,6 0 0,-1 0 0,-5 0 0,6 0 0,-1 0 0,-5 0 0,13-6 0,-6 4 0,8-9 0,25 9 0,-10-10 0,22 10 0,-17-4 0,-9 6 0,6 0 0,-6 0 0,9 0 0,0 0 0,-1 0 0,1 0 0,0 0 0,0 0 0,-1 0 0,12 0 0,-9 0 0,19 0 0,-19 0 0,9 0 0,-12 0 0,27 0 0,-19 0 0,18 0 0,-14 0 0,-9 0 0,-1 0 0,-3 0 0,-16 6 0,6-5 0,-8 10 0,-8-9 0,6 9 0,-6-9 0,1 3 0,4 1 0,-4-5 0,6 5 0,1-6 0,0 0 0,-1 0 0,1 0 0,0 0 0,-1 0 0,1 0 0,-1 0 0,10 0 0,-7 0 0,15 0 0,-6 0 0,9 0 0,26 0 0,-20 0 0,20 0 0,-16 0 0,3 0 0,23 0 0,-20 0 0,17 0 0,-20 0 0,10 0 0,-10 0 0,8 0 0,-18 0 0,18 0 0,-19 0 0,8 0 0,1 0 0,2 0 0,10 0 0,-10 0 0,8 0 0,-8 0 0,11 0 0,-12 0 0,-1 0 0,-11 0 0,16 0 0,-20 0 0,9 0 0,-25 0 0,0 0 0,-1 0 0,1 0 0,-1 0 0,1 0 0,-8 0 0,6 0 0,-6 6 0,8-5 0,-8 5 0,6 0 0,-6-5 0,8 5 0,0 0 0,-1-5 0,1 5 0,8-6 0,3 6 0,9-4 0,0 4 0,36-6 0,-27 0 0,28 0 0,-38 0 0,1 0 0,-9 0 0,-3 0 0,-8 0 0,9 0 0,-8 0 0,17 0 0,-16 6 0,15-5 0,-6 12 0,0-12 0,6 12 0,-15-5 0,7 0 0,-10 3 0,-6-9 0,5 3 0,-14-5 0,7 5 0,-1-4 0,-5 4 0,13-5 0,-3 5 0,-2-4 0,0 4 0,-10-5 0,0 0 0,0 0 0,0 0 0,7 0 0,-5 0 0,13 6 0,-6-5 0,8 5 0,0 0 0,-1-5 0,1 11 0,0-5 0,-1 6 0,-7-1 0,6 0 0,-5 0 0,6 1 0,-7-1 0,6 1 0,-13-2 0,6-4 0,-8-2 0,0 0 0,-6-4 0,9 4 0,-13-5 0,7 0 0,-2 0 0,-5 0 0,15 4 0,-10-3 0,10 3 0,-5-4 0,0-5 0,0 4 0,0-4 0,0 5 0,7-6 0,-5 5 0,6-10 0,-8 10 0,0-9 0,-6 9 0,-1-4 0,0 5 0,0-5 0,5 4 0,-5-3 0,2 0 0,-2 3 0,-1-7 0,9 2 0,-5 0 0,8-4 0,-4 4 0,-6 0 0,5-4 0,-10 5 0,9-1 0,-9-3 0,4 4 0,2-4 0,-5 4 0,5-4 0,-2 8 0,-4-7 0,14 2 0,-14 0 0,14-3 0,-14 7 0,4-3 0,2 5 0,-5 0 0,5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5T17:05:45.6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3814 179 16383,'62'0'0,"0"0"0,3 0 0,-2 0 0,-7-1 0,0 2 0,14 3 0,2 2 0,0-2 0,1 3 0,20 8 0,3 3 0,-6-1 0,2 2 0,-17-4 0,4 2 0,-1 0 0,1-1 0,0 1 0,1-1 0,5 1 0,0 0 0,1 0 0,0 1 0,-1-1 0,0 0 0,-5-4 0,-2-1 0,2 2 0,2 2 0,1 0 0,3 0 0,-8-6 0,4-1 0,0-1 0,-8 1 0,-6 3 0,-5-1 0,5 1 0,9 0 0,7 0 0,-1-1 0,-11-1 0,3 2 0,-7-1 0,11 5 0,2 0 0,10-5 0,-3 0 0,-32-2 0,1 0 0,35-3 0,5 0 0,-17 4 0,0-1 0,15-7 0,3-1 0,0 4 0,1-1 0,-29-3 0,2-1 0,0-1 0,0 1 0,0 0 0,-2 0 0,13 0 0,2 0 0,-5 0 0,5 0 0,-9 0 0,-16 0 0,-1 0 0,8 0 0,6 0 0,-7 0 0,-6 0 0,-5 0 0,3 0 0,-1 0 0,5 0 0,-3 0 0,27 0 0,8 0 0,-22-6 0,8 4 0,-8-12 0,11 12 0,-1-5 0,1 0 0,-1 5 0,-10-6 0,-2 8 0,-21 0 0,25 0 0,-29 0 0,20 0 0,-34-5 0,15 4 0,-4-4 0,28 5 0,2 0 0,-20 0 0,4 0 0,1 1 0,1-2 0,13-3 0,-1-1 0,-12 4 0,-1 0 0,10-4 0,1 1 0,6 3 0,-1 2 0,-16-1 0,-1 0 0,20 0 0,-2 0 0,14 0 0,9 0 0,-2 0 0,-12 0 0,-1 0 0,-10 7 0,8 2 0,-8-1 0,0-1 0,-3-7 0,-10 0 0,0 0 0,-9 0 0,6 0 0,-15 0 0,15 0 0,-15 0 0,7 0 0,-17 0 0,6 0 0,-6 0 0,8 0 0,-1 0 0,1 0 0,0 0 0,8 0 0,3 7 0,9-6 0,-9 6 0,6-1 0,-6-4 0,9 11 0,-10-11 0,8 11 0,-6-12 0,-1 12 0,-9-12 0,-12 5 0,-7-1 0,-5-4 0,3 4 0,-9-5 0,10 5 0,-5-4 0,6 4 0,0-5 0,0 0 0,8 0 0,-6 0 0,13 0 0,-6 0 0,7 0 0,10 0 0,2-13 0,0 4 0,6-19 0,-15 7 0,16-1 0,9-9 0,-2 13 0,11-8 0,-25 12 0,7 6 0,-16-4 0,15 11 0,-15-11 0,7 11 0,-1-5 0,-6 6 0,7 0 0,-10 0 0,1 0 0,-8 0 0,-7 0 0,-9 0 0,-2 0 0,24 0 0,4 0 0,45-8 0,1-2 0,-26-3 0,2-3 0,0 1 0,1 0 0,6 0 0,1-2 0,1-3 0,-3 2 0,-12 11 0,1 1 0,36-9 0,-2 1 0,-1 4 0,1 4 0,-1-1 0,0-8 0,-30 14 0,2 0 0,-8-3 0,0 0 0,42 4 0,-13 0 0,-14 0 0,-20 0 0,-10 0 0,-11 0 0,-7 0 0,-5 0 0,-2 0 0,4 0 0,-8 0 0,13-4 0,-10-1 0,0-1 0,-4-12 0,-33 4 0,-21-17 0,-29 1 0,-22 4 0,47 13 0,-2 1 0,-11-3 0,-1 2 0,11 6 0,0 1 0,-15-7 0,-2-1 0,2 8 0,1 0 0,6-3 0,-1-1 0,-7 4 0,-2 1 0,-5-5 0,4 2 0,-29 5 0,9-6 0,0-2 0,34 5 0,3 0 0,-6 1 0,-2-2 0,2-2 0,0 1 0,8 7 0,1 0 0,-6-7 0,-2 0 0,-4 6 0,1 2 0,5-4 0,2 0 0,-2-1 0,1 1 0,-42 2 0,2-6 0,12 8 0,0 0 0,11 0 0,19 0 0,0 0 0,-15 0 0,-19 0 0,31 0 0,15 0 0,-16 0 0,16 0 0,-16 0 0,7 7 0,-8-6 0,-1 12 0,0-5 0,-11 8 0,-2 0 0,-10-7 0,-1 5 0,-12-12 0,9 13 0,34-14 0,-3-1 0,0 4 0,-1 0 0,-1-4 0,0 0 0,6 0 0,1 0 0,-2 0 0,0 0 0,2 0 0,-2 0 0,-22 0 0,-2 0 0,16 0 0,-1 0 0,-12 0 0,3 0 0,-16 0 0,-9 0 0,12 0 0,-12 0 0,10 0 0,-10 0 0,12 0 0,11 0 0,3 0 0,19 5 0,9-3 0,12 4 0,12-6 0,59 4 0,-6 4 0,60 6 0,-44-6 0,15 6 0,-33-7 0,12 0 0,-28 2 0,4-8 0,-12 4 0,3-1 0,-97 5 0,15-6 0,-10 0 0,0 0 0,-8 0 0,-5-1 0,10-1 0,-4-1 0,-3-1 0,-1 1 0,10 0 0,-1 0 0,-1 0 0,-2 0 0,0 0 0,-8 0 0,0 0 0,-2 0 0,-1 0 0,-2 0 0,8 0 0,-3 0 0,0 0 0,-1 0 0,0 0 0,2 0 0,1 0 0,1 0 0,-1 0 0,2 0 0,1 0 0,2 0 0,-4 0 0,2 0 0,2 0 0,0 0 0,-2 0 0,-6 0 0,-3 0 0,1 0 0,2 0 0,5 0 0,3 0 0,5 0 0,2 0 0,0 0 0,0 0 0,0 0 0,2 0 0,1 0 0,-18 1 0,2-1 0,8-1 0,-3-3 0,7-2 0,2 2 0,3-1 0,8-1 0,7 0 0,4-6 0,11 10 0,37-3 0,67 5 0,-50 0 0,-65 0 0,-5 0 0,-14 0 0,-10 3 0,-10 2 0,0 0 0,7-1 0,0 1 0,-2 1 0,11 0 0,-1 1 0,-3 1 0,-3-1 0,-1-1 0,-6 0 0,-1 0 0,3-1 0,8 0 0,-13 1 0,9 0 0,-6-1 0,-3-1 0,-7 0 0,4-1 0,15-1 0,12-2 0,7 0 0,-17 0 0,2 0 0,21 0 0,4 0 0,-30 0 0,31 0 0,15 0 0,21 0 0,2 0 0,-16 0 0,3-6 0,-19-1 0,-11-8 0,-5 8 0,-32-9 0,40 14 0,-2 2 0,1-4 0,-1 0 0,-12 3 0,0 2 0,5-1 0,1 0 0,-7 0 0,-1 0 0,-8-1 0,1 2 0,5 6 0,1 4 0,-7-2 0,1 4 0,6 6 0,3 2 0,11-6 0,1 0 0,-4 3 0,1 0 0,-38 1 0,49-6 0,0 0 0,-35 3 0,15-7 0,26-2 0,5-2 0,21-4 0,89 4 0,8 4 0,-3-8 0,7 0 0,1 9 0,4-1 0,-20-7 0,4-2 0,5 1 0,7 4 0,8 2 0,1 1 0,-5-2 0,2-1 0,-5-1 0,7 1 0,-14-2 0,8 0 0,0 0 0,-4 1 0,-12 0 0,14 5 0,-4 0 0,11-3 0,8-2 0,-9 0 0,-12 1 0,-3 1 0,23 0 0,-2-1 0,-29-1 0,-6-1 0,36-1 0,-37 5 0,-21-2 0,-16-4 0,-9 4 0,-6 4 0,-58 14 0,-9-10 0,0 3 0,-13-1 0,-14-8 0,-10-5 0,1 1 0,19 1 0,1 0 0,-6 0 0,-12-1 0,-10 0 0,-1 0 0,7-2 0,-3 0 0,6-1 0,-2-1 0,15 1 0,-2 0 0,0 0 0,2 0 0,2 0 0,1 0 0,1 0 0,5 0 0,-4 0 0,5 0 0,-2 0 0,-10 0 0,-1 0 0,7 0 0,-2 0 0,5 0 0,-9 0 0,0 0 0,3 0 0,5 0 0,22 0 0,3 0 0,-50 0 0,30 0 0,19 0 0,2 0 0,10 0 0,-1 0 0,0 0 0,0 0 0,1 6 0,-21 3 0,-21 11 0,4-3 0,-22-2 0,14 0 0,-2-6 0,-9 1 0,13-3 0,-1 1 0,0-7 0,1 7 0,10-8 0,11 5 0,13-3 0,10 4 0,-1-6 0,7 0 0,-4 0 0,4 5 0,1-3 0,-15 3 0,12 1 0,-14-5 0,10 11 0,-1-11 0,0 5 0,0 0 0,-17-5 0,4 5 0,2-6 0,4 0 0,14 0 0,7 0 0,-4 0 0,19 0 0,69-22 0,-28 11 0,17-4 0,4 1 0,-2 6 0,19-6 0,-7 13 0,7-7 0,26 8 0,-4 0 0,-36 0 0,2 0 0,4 0 0,-2 0 0,-7 0 0,-2 0 0,-1 0 0,3 0 0,24 0 0,-2 0 0,2 0 0,21 0 0,3 0 0,-1 0 0,-29 0 0,4 0 0,3 0 0,-1 0 0,-15 0 0,1 0 0,24 0 0,2 0 0,-17 0 0,-1 0 0,0 0 0,1 0 0,8 0 0,-2 0 0,-17 1 0,-1-2 0,17-3 0,-2-1 0,-23 5 0,-1-2 0,12-7 0,0 1 0,-7 6 0,0 2 0,12-4 0,0 0 0,-14 0 0,-2 0 0,10 3 0,-3 0 0,25-6 0,-1 7 0,1 0 0,0 0 0,-11 0 0,7 0 0,-7 0 0,11 0 0,0 0 0,-1 0 0,1 0 0,-1 0 0,-27 1 0,-1-2 0,15-5 0,3 2 0,1-3 0,13-9 0,-30 10 0,4 0 0,9-4 0,-4 2 0,6 5 0,9-6 0,3-1 0,12-1 0,-20 5 0,3 0 0,-15-3 0,1 1 0,5 7 0,3 0 0,5-8 0,2-1 0,0 4 0,3 0 0,13-6 0,2 1 0,1 4 0,1 1 0,-22 3 0,1-1 0,0 1 0,-4-1 0,0 0 0,-3 1 0,15 2 0,2 0 0,-2-3 0,6 0 0,-8 1 0,-6 3 0,-2 0 0,-1 0 0,4 1 0,-6-2 0,0-3 0,-7 0 0,31 2 0,-2-6 0,-23 1 0,8 5 0,-8-12 0,0 13 0,-3-13 0,-10 5 0,10 1 0,-7-5 0,7 11 0,-10-11 0,0 5 0,-1 0 0,12-6 0,-9 12 0,19-5 0,4 7 0,2-8 0,8 6 0,-11-5 0,-1 7 0,-23 0 0,2 0 0,-9 0 0,0 0 0,8 0 0,2 0 0,8 0 0,-4 0 0,16 0 0,-7 0 0,-2 0 0,-6 0 0,-7 0 0,-1 0 0,5 0 0,28 0 0,-40 0 0,7 0 0,-28 0 0,-7 0 0,-9 0 0,-2 0 0,-73 18 0,3-5 0,-10 1 0,-7 1 0,5-5 0,-5 0 0,-12 0 0,-9 1 0,3 0 0,18-2 0,2-1 0,-3 1 0,-21 1 0,-4 1 0,4 1 0,19 0 0,4 2 0,4-1 0,-9 3 0,3 1 0,-9 1 0,2 2 0,23-4 0,5-1 0,-18 1 0,0 4 0,45-1 0,11-10 0,80 3 0,21-12 0,0 0 0,16 0 0,-24 3 0,8 0 0,3 1 0,-4-2 0,13 0 0,-3-2 0,6 1 0,-18 1 0,5 1 0,2-1 0,1 1 0,0 0 0,3-1 0,2 1 0,-1 0 0,-1-1 0,-5 0 0,1-1 0,-6-1 0,1 1 0,3 0 0,-4 1 0,3 0 0,1 1 0,2 0 0,-2-1 0,4 0 0,2 0 0,-1 0 0,-3 0 0,-7 1 0,10 0 0,-7 2 0,6-1 0,-11-2 0,7 0 0,2 0 0,-3 1 0,-10 1 0,3 4 0,-9 2 0,-2-1 0,26-3 0,-1 1 0,-2 6 0,-3 1 0,-10-4 0,-6-1 0,21 8 0,6-7 0,-34-4 0,-30-6 0,12 0 0,-21 0 0,-8 0 0,1 0 0,-5-19 0,2 4 0,5-17 0,-4 9 0,3 3 0,-9 4 0,2 6 0,-27-7 0,3 8 0,-21-5 0,2 3 0,-1 4 0,-8-6 0,0-6 0,1 5 0,-1-5 0,7 2 0,0 1 0,15 0 0,-1 2 0,-1-5 0,7 7 0,-13-8 0,9 0 0,0 12 0,2-10 0,4 12 0,42-10 0,9 9 0,54-13 0,-35 13 0,7 2 0,8 1 0,9 1 0,-1-1 0,-5 1 0,1-1 0,-1 2 0,2 1 0,0 2 0,-2-1 0,-7-3 0,-3-1 0,-6 1 0,-1 2 0,-3-1 0,14-3 0,-1 1 0,-14 3 0,-3 2 0,40-1 0,-38 0 0,-14 0 0,-27 0 0,-5 0 0,-70 12 0,11-2 0,-10 4 0,-5 2 0,17-2 0,-4 0 0,-42 14 0,0 0 0,40-11 0,-1-2 0,-9 1 0,-8 1 0,11-4 0,-19 3 0,25-10 0,-1-1 0,-34 2 0,31-7 0,8 0 0,44 0 0,100 0 0,-3 0 0,1 0 0,8 0 0,-12 0 0,1 0 0,8 0 0,3 0 0,-23 0 0,1 0 0,0 0 0,-4 0 0,0 0 0,-3 0 0,18 0 0,-4 0 0,-7 0 0,-3 0 0,-1 0 0,-7 0 0,9 0 0,21 0 0,-91 5 0,-12 0 0,-14 6 0,6-4 0,-3-2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5T17:05:52.9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1 161 16383,'71'0'0,"8"0"0,-7 0 0,11 0 0,11 0 0,-8 0 0,9 0 0,-1 0 0,4 0 0,-42 0 0,-2 0 0,17 0 0,17 0 0,-20 0 0,-2 0 0,24 0 0,-38 0 0,17 0 0,-10 0 0,0 0 0,0 0 0,-1 0 0,12 0 0,14 0 0,14 8 0,-11 1 0,-20-5 0,-1 2 0,6 7 0,-6-12 0,1-1 0,21 7 0,-34-7 0,2 0 0,-1 0 0,-1 0 0,1 0 0,0 0 0,15 0 0,0 0 0,-12 0 0,1 0 0,10 0 0,1 0 0,-8 0 0,0 0 0,1-4 0,1-1 0,6 0 0,1-1 0,0-4 0,-1-1 0,-14 1 0,3 2 0,35 1 0,-2 3 0,-41 0 0,0 1 0,39 2 0,5 2 0,-19-1 0,-4 0 0,-16 0 0,0 0 0,19 0 0,1 0 0,-7 0 0,-2 0 0,-13 0 0,2 0 0,23 0 0,-2 0 0,8 0 0,10 0 0,-23 0 0,8 0 0,-19 0 0,8 0 0,-10 0 0,0 0 0,0 0 0,-1 0 0,1-7 0,-9 0 0,6-1 0,-6-5 0,9 5 0,0 0 0,-1-5 0,1 4 0,11 1 0,-9-5 0,19 11 0,-19-11 0,19 11 0,-19-4 0,9-1 0,-20 6 0,-3-6 0,-8 7 0,-1 0 0,-6 0 0,-3 0 0,10 0 0,-12 0 0,12 0 0,-17 0 0,8 0 0,-6 0 0,5 0 0,0 0 0,3 6 0,-1-5 0,6 11 0,-13-11 0,12 5 0,-12-1 0,6-4 0,-8 4 0,-6-5 0,-1 4 0,3-3 0,-7 3 0,11 0 0,-8-3 0,5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5T17:05:55.0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67 16383,'51'0'0,"6"0"0,-7 0 0,0 0 0,7 0 0,-8 0 0,10 0 0,10 0 0,-7 0 0,7 0 0,-10 0 0,0 0 0,10 0 0,15 0 0,-9 0 0,17 0 0,-20 0 0,23 0 0,-10 0 0,10 0 0,-12 0 0,11 0 0,-8 0 0,9 0 0,-13 0 0,-10 0 0,8 0 0,-18 0 0,7-6 0,-10 4 0,10-4 0,-8 6 0,9-7 0,-21 0 0,8-1 0,-7 2 0,0 0 0,6 5 0,-15-5 0,6 6 0,-8 0 0,-8 0 0,6 0 0,-13 0 0,6 0 0,-8 0 0,0 0 0,0-5 0,0 4 0,10-4 0,0 5 0,1 0 0,4 0 0,-13 0 0,13 0 0,-13 0 0,13 0 0,-6 0 0,8 0 0,-8 0 0,6 0 0,-13 0 0,5 0 0,0 0 0,-5 0 0,6 0 0,-1 0 0,-5 0 0,6 0 0,-1 0 0,-5 0 0,13 0 0,-6 0 0,0 0 0,6 0 0,4 0 0,-7 0 0,13 0 0,-23 0 0,5 0 0,-7 0 0,8 0 0,-7 0 0,14 0 0,-13 0 0,6 0 0,-1 0 0,-5 0 0,5 0 0,-6 0 0,-1 0 0,0 0 0,-6 0 0,5 0 0,-11 0 0,11 0 0,-6 0 0,7 0 0,-8 0 0,1 0 0,0 0 0,0 0 0,5 0 0,0 0 0,-5 0 0,4 0 0,-4 0 0,5 0 0,-5 0 0,4 0 0,-3 0 0,4 0 0,-3 0 0,-3 0 0,4 0 0,-7 0 0,7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5T11:19:17.4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3920 378,'-64'-20,"-19"-10,24 7,-4 1,3 9,-2 0,-17-13,-4-1,-8 11,-1 3,28 1,0-1,-5 0,-2-1,-4-1,-2 0,1 2,-18 0,0 3,-4 0,12 1,-3 0,0 1,3 2,-13 0,4 1,3 2,8 2,3 2,2-1,-25 0,9 0,33 0,6 0,-39 0,20 0,45 0,-32 0,13 15,0-11,-3 17,25-13,-30 25,18-15,-34 35,26-27,-15 25,26-27,-9 13,6-6,8-1,1 15,10-10,-3 9,-11 23,0 6,11-26,-1 1,-14 35,1-3,5-13,21 13,-11-20,20-9,3 2,-8 38,7-35,0 1,0-1,0-2,0 41,9-39,1-2,2 33,10-33,3-1,3 17,9 10,-5-13,-6 1,1-26,3 0,9 30,1-14,3 2,-12-14,2 1,15 14,7 4,-5-10,3 2,0-4,9 6,1-1,-9-8,2 3,-2-5,7-1,0-5,9 7,3-4,3-7,4-2,-18-3,2 0,-1-2,21 2,2-2,-15-5,5 0,-2 0,-3 0,0 0,0-3,4-3,1-2,5 1,-4 3,5 2,0-1,-4-3,7-2,-4-4,3 1,-10 0,3 2,1-1,-3-3,17-2,-2-3,-3 1,-8 4,-2 2,4-3,-3-5,4-3,0 0,-3 1,10 3,-3 2,3-4,-11-4,4-2,0-1,-4 0,9 1,-3 0,3 0,10 0,3 0,-1 0,-7 0,-1 0,6 0,-19 0,5 0,2 0,1 0,-4 0,7 0,-1 0,-1 0,3 0,-7 0,3 0,0 0,-1 0,-5 0,0 0,-4 0,-2 0,0 0,19 0,-2 0,-1 0,-5 0,-2 0,1 0,-1 0,1 0,0 0,1 0,-1 0,-1 0,-6 0,-1 0,2 0,10 0,2 0,1 0,-15 0,2 0,0 0,0 0,0 0,0 0,1 0,1 0,8 0,1 0,0 0,-2 0,-9 0,-2 0,-1 0,-2 0,15 0,-3 0,1 0,5 0,0 0,-4 0,-15 0,-2 0,-1 0,1 0,0 0,-2 0,17 0,-3 0,-2 0,0 0,3 0,1 0,6 0,7 0,-1 0,7 0,-4 0,-22 1,-3-1,3-1,21-1,4-1,-4-3,-21-2,-3-1,1-2,9-2,2-2,-2-1,-10-2,-2 0,0 1,5 3,0 1,-5-3,11-11,-1-1,-15 14,3 1,-4-3,6-15,0-1,19 12,-3-1,-37-6,-3 1,8 9,-2 1,18-20,18 0,-30 10,10-1,-13-12,-21 16,12-25,-13 0,7-12,-12-8,-13 0,-10 1,-7-13,9-3,-7-13,15 1,-15 11,6 4,-8 13,0 18,0-14,0 25,-6-16,-21-5,2 15,-5-3,-12-8,-4-2,-13-16,-6-1,16 22,-2 1,-6-1,3 4,-4-1,-5 0,-6 0,3 7,-6-1,-5 1,-1-1,2 2,5 1,-12-10,5 2,-1 1,-5 1,0 5,-7-1,-1 1,5 4,13 3,-16-11,9 7,-10 11,3 2,13-7,1 2,0 15,0 2,2-8,0-1,-1-2,1 4,6 12,0-1,-6-12,0 1,8 13,0 2,-8 0,0-2,6-2,0-1,-6-1,0 1,8 3,0 0,-8-8,0 0,-1 8,-3 1,-15 0,-1-1,16-3,-1 0,-13 10,1-2,16-13,-2-1,-1 10,-7 2,4-1,-11-6,-3-2,22 4,-5 0,-2-1,4 1,-7-3,2 1,-2 0,7 2,-3 1,-1 0,5-1,-10-4,4-1,0 4,-5 7,1 4,5-2,0-4,3 0,-14 4,-1 2,15-1,2 0,5 0,2 0,2 0,2 0,5 0,4 0,-34 0,27 0,-1 0,-26 0,27 0,-4 0,-1 0,0 0,0 0,-2 0,-12 0,-3 0,-1 0,0 0,1 0,-6 0,1 0,-8 0,3 0,16 0,2 0,-3 0,-17 0,-4 0,6 0,-7 0,6 0,9 0,6 0,25 0,5 0,-47 0,53 0,0 0,15 0,-19 0,-11 0,-11 0,1 0,-13 0,19 0,-6 0,32 0,-7 6,14-4,-10 15,12-15,-3 8,-5-3,-12 9,8 0,-15 0,18-4,-10-3,1 12,0-5,15 3,4-11,-1 3,6-4,-7 5,10-5,-9-2,17-5,-11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5T11:19:31.3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8755 98,'-94'0,"33"0,-3 0,-9 0,-7 0,8 0,-6 0,-2 0,-4 0,-2 0,-3 0,10 0,-3 0,-1 0,0 0,1 0,1 0,-2 0,-3 0,2 0,-4 0,-1 0,-1 0,-2 0,-4 0,-2 0,-2 0,0 0,-1 0,9 0,0 0,-2 0,0 0,1 0,1 0,4 0,0 0,1 0,0 0,1 0,-1 0,2 0,0 0,-1 0,2 0,1 0,3 0,-23 0,4 0,2 0,-1 0,0 0,-1 0,2 0,4 0,13 0,3 0,2 0,2 0,-8 0,4 0,0 0,1 0,0 0,6 0,-1 0,4 0,-7 0,3 0,-25 0,13 0,14 0,4 0,8 0,-11 0,-12 0,-18 0,42 0,-1 0,0 0,0 0,1 0,3 0,-31 0,31 0,0 0,-22 0,22 3,0 2,-31 6,1 7,-9 1,9-10,10 13,-4-4,19 6,1 6,3-6,-13 18,25-12,-37 24,26-11,-3 8,18-14,1 4,-11 32,-7-4,1 10,23-39,-17 11,22 2,-8-13,16 15,-10-11,19-9,-11 7,13-15,-16 25,7-13,-7 15,9-18,6 5,-12 5,11-14,-7 19,11-31,5 32,0-2,-7 17,5-18,-6 4,8-7,0 0,0 19,0-8,0 10,0-10,0 21,0-6,0 24,0-1,0-12,0 9,0-21,0-2,0-14,0-11,0-9,15 18,3 15,8 4,-9-22,-1-1,9 12,1 5,4-11,6 6,-2-3,8 0,0 9,7-22,-14-10,5 2,23 11,2 0,-22-15,1 0,30 21,1 1,-24-18,-3-3,0-3,-1-1,3 2,-1-1,-6-2,0-4,44 6,-5 2,2-1,-29-15,0 0,26 17,5 0,-1-8,-2-3,-13-1,2 0,18 7,2-3,-10-12,-1 0,4 19,1 0,8-16,0-4,-16 6,-4-1,-9-6,-4-5,34-5,1 15,-13-15,9 24,-35-19,0 0,-7 3,3 0,32 1,5 0,-12-4,1 0,13 0,4 0,-29-3,1-1,-2 2,17 5,3 1,3-9,7-2,-6 3,4 8,-1-1,-14-8,4-3,-5 0,6 1,-8 0,-17 0,0 0,27 0,3 0,-11 0,1 0,14 0,1 0,-1 0,-3 0,-15 0,-1 0,6 0,0 0,-6 0,0 0,9 0,-1 0,-8 0,0 0,16 0,-1 0,-21 0,0 0,21 0,1 0,-15 0,-2 0,1 0,1 0,5 0,0 0,-5 0,-2 0,1 0,1 0,11 0,0 0,-18 0,-1 0,11 0,-1 0,-12 0,-2 0,1 0,0 0,-2 0,4 0,24 0,3 0,-14 0,-1 0,8 0,1 0,3 0,-5 0,-24 0,0 0,37 0,2 0,-23 0,-2 0,2 0,-1 0,-11 0,-4 0,22 0,-14-7,-29 6,-9-12,-19 12,11-10,4-4,-6 2,11-12,-21 13,6-5,0 0,-3-10,5-9,-5-8,-5-10,-3-16,3-13,-7-13,6 1,-8 12,0-10,0 33,0-30,-7 30,-10-20,-2 12,-5 11,8-8,-10-4,14 8,-11-6,14 13,-7-3,6 8,-12-14,18 33,-11-32,15 13,-7-8,-1 2,0 1,2-4,6 10,0-15,-8 14,-9-18,-4-28,4 40,7-24,10 33,-6-1,4-8,-12-10,-5-8,1 2,-1 4,6 23,6 8,-1-6,-12-4,16 8,-18-15,15 26,-1-15,-23-16,25 8,-26-17,30 31,-12-16,12 22,-5-22,2 31,4-19,-4 19,-8-32,10 23,-15-8,12 14,-6 6,-6-7,5 6,-4 3,6-1,0 9,0-7,-4 4,4 0,-11-11,10 10,-6-11,7 5,-1-1,-5-4,4 4,-7-25,7 21,-6-14,7 27,-23-19,14 13,-35-16,-5-1,-22 11,27-12,-4-2,-12 21,-6 0,14-10,-2-6,-1 5,-30 3,1 4,14-1,4-2,4-5,10 4,15 16,-3-11,4-1,22 11,-31-2,32-1,7 10,-6-16,12 10,-11-5,5 2,-1 4,-4-1,11 2,-12-6,12 4,-4-5,-1 1,5 10,-20-11,11-1,-21-3,-4-11,8 11,-6-12,26 15,-6 1,12 3,-11 8,4-4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9DEBDD-136F-AD4D-BE8D-B8E4E6363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8356AD-6C92-D24B-90D6-72EC223BE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E2E442-346D-304B-8517-5F6E2081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0FAF-A7B5-BF4F-9499-27A422ECB343}" type="datetimeFigureOut">
              <a:rPr lang="es-ES" smtClean="0"/>
              <a:t>18/01/2022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D17E53-0D73-6F4E-B33F-DE526AE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AC4449-7B57-C34C-BE2B-3580AB7D0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FB257-C186-7F4A-A7EB-99CF88390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577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81AAA-97FE-DA4B-A94F-814F551C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5AD219-8CE0-BC49-824E-FD1E6715E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363EA2-3C4A-A444-B016-22086A3A5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0FAF-A7B5-BF4F-9499-27A422ECB343}" type="datetimeFigureOut">
              <a:rPr lang="es-ES" smtClean="0"/>
              <a:t>18/01/2022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F86E22-430A-7140-843E-7B95F0178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ABFA2F-D812-8E48-A55E-8CFC431B4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FB257-C186-7F4A-A7EB-99CF88390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355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7BB54C-0AFA-374F-9BB5-D8DBCE42A3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722E2EE-9CAB-DC46-90F6-093816E04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AB309D-7858-A94C-BDC2-A05D6A50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0FAF-A7B5-BF4F-9499-27A422ECB343}" type="datetimeFigureOut">
              <a:rPr lang="es-ES" smtClean="0"/>
              <a:t>18/01/2022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211628-1AD9-1740-B131-EAD241FF3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4DF75F-6696-9D4A-8E27-210F1F5E4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FB257-C186-7F4A-A7EB-99CF88390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2922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F18C4B-9F07-214E-A214-9EA3D1B3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0C86C2-29DE-1A4C-9524-DE2EE4183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3E7E82-5263-3343-A411-B8683381A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0FAF-A7B5-BF4F-9499-27A422ECB343}" type="datetimeFigureOut">
              <a:rPr lang="es-ES" smtClean="0"/>
              <a:t>18/01/2022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9348A8-8B21-7B42-BCB0-3E7EF919D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AF745F-955D-F24C-A409-1278E90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FB257-C186-7F4A-A7EB-99CF88390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992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0E507D-241C-8C42-B773-A9A02CA43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2A0312-899E-5B42-BD51-D3FB57303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955175-57B8-A340-A5BA-94DC7FC2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0FAF-A7B5-BF4F-9499-27A422ECB343}" type="datetimeFigureOut">
              <a:rPr lang="es-ES" smtClean="0"/>
              <a:t>18/01/2022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ACCF32-A092-7C41-B68E-263F9642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50F89E-F9F9-7F43-A351-009954FE2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FB257-C186-7F4A-A7EB-99CF88390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463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D41B8A-DB20-CE43-A8B3-A7F2A1646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ED60AB-0B01-5844-AA8B-E337CBBE8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B25C2F-0EA3-3842-ACF7-C26DA8F72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24E6C9F-2B53-D34D-A7DA-C959EAA69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0FAF-A7B5-BF4F-9499-27A422ECB343}" type="datetimeFigureOut">
              <a:rPr lang="es-ES" smtClean="0"/>
              <a:t>18/01/2022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CB1EF6-F843-0C4D-B947-EAC96A84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1E49BD-6DF6-724C-A4EE-784FFA148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FB257-C186-7F4A-A7EB-99CF88390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8446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E826A4-2765-4249-A8B4-6061BEF0D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B18235-1F1D-3F49-8710-F22D2F852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C3F37C9-078B-F143-9EA0-179027F24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27B4EDF-1C08-1D45-9ED2-816323549E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98A619C-7CA5-6043-9B24-3E436D57B9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44BA47-3E98-4C4B-ABAB-DD9257E12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0FAF-A7B5-BF4F-9499-27A422ECB343}" type="datetimeFigureOut">
              <a:rPr lang="es-ES" smtClean="0"/>
              <a:t>18/01/2022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35046F7-423E-2E4A-8E08-B5498A64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A6CF469-8CB3-614D-BBD9-C6242363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FB257-C186-7F4A-A7EB-99CF88390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202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143AED-5BAE-004D-B41B-FD110739C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FE72AEE-6138-5E4C-BBA9-497805B8D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0FAF-A7B5-BF4F-9499-27A422ECB343}" type="datetimeFigureOut">
              <a:rPr lang="es-ES" smtClean="0"/>
              <a:t>18/01/2022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6E01D9E-6712-B94D-AC82-5C0F57175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3F8D87-FCC2-A349-AF53-2ED1C5747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FB257-C186-7F4A-A7EB-99CF88390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67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4C33F38-91BB-2E4B-BF76-78CFFF61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0FAF-A7B5-BF4F-9499-27A422ECB343}" type="datetimeFigureOut">
              <a:rPr lang="es-ES" smtClean="0"/>
              <a:t>18/01/2022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BD54106-1422-E24C-8BCA-32F1DEFFD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F30139-C38D-334B-A150-6656C0BAB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FB257-C186-7F4A-A7EB-99CF88390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659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819953-5AFF-1F41-9417-13CC4C282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4D83A4-272E-E749-B266-7C446BBDB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64D9E2-465E-BB40-82AC-8C63DB9C1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93678C6-606A-104C-ADC6-260A2729E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0FAF-A7B5-BF4F-9499-27A422ECB343}" type="datetimeFigureOut">
              <a:rPr lang="es-ES" smtClean="0"/>
              <a:t>18/01/2022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16EFF3-4C63-2040-ACFA-5D8168066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E950E8-8FB8-6C49-B0CD-34DD8A7B6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FB257-C186-7F4A-A7EB-99CF88390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7423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07615-290C-0841-B3D4-F1972E7E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C58773E-D255-F847-B9B2-E98A7E082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DDD7876-5ECC-1846-A741-2291BDCEC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25AB20-E3C6-5547-85EF-A13BDCE6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0FAF-A7B5-BF4F-9499-27A422ECB343}" type="datetimeFigureOut">
              <a:rPr lang="es-ES" smtClean="0"/>
              <a:t>18/01/2022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D6CD03-F92A-1645-A9C1-9184C5C3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8A226A-79AD-B248-A3AA-5B9D5FF3B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FB257-C186-7F4A-A7EB-99CF88390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734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72DE905-0813-1642-9C7D-18B39F63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F2E140-95ED-DC4D-9FD2-F8EF1E396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A1E4CD-6BE5-3445-A727-9DBA780DB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E0FAF-A7B5-BF4F-9499-27A422ECB343}" type="datetimeFigureOut">
              <a:rPr lang="es-ES" smtClean="0"/>
              <a:t>18/01/2022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C36D9F-AEEF-5C43-880C-1782DB396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7A5D9E-CFD3-4148-AFBA-ED13C89BB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FB257-C186-7F4A-A7EB-99CF88390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470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ducajcyl-my.sharepoint.com/:b:/g/personal/dcbarquilla_educa_jcyl_es/EXFo7OBek6pJkTwa5vJwxGMBiak2J2jGSnHeMnZ_-ciTLg?e=rTIwtX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nspace.etwinning.net/myspaces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educajcyl-my.sharepoint.com/:b:/g/personal/dcbarquilla_educa_jcyl_es/EcrEEbXqzp5FhYKqYuf_QCoBV_w0TlYU_oi0i9qPZwgZQw?e=9dugEN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customXml" Target="../ink/ink3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nspace.etwinning.net/29304/home" TargetMode="External"/><Relationship Id="rId2" Type="http://schemas.openxmlformats.org/officeDocument/2006/relationships/hyperlink" Target="https://twinspace.etwinning.net/3398/hom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winning.net/es/pub/index.htm" TargetMode="External"/><Relationship Id="rId2" Type="http://schemas.openxmlformats.org/officeDocument/2006/relationships/hyperlink" Target="https://ec.europa.eu/programmes/erasmus-plus/project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customXml" Target="../ink/ink6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twinspace.etwinning.net/127237/home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sepie.es/" TargetMode="External"/><Relationship Id="rId2" Type="http://schemas.openxmlformats.org/officeDocument/2006/relationships/hyperlink" Target="https://webgate.ec.europa.eu/app-forms/af-ui-opportunities/#/erasmus-plu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epie.es/educacion-escolar/convocatoria.html#KA120SCH" TargetMode="External"/><Relationship Id="rId5" Type="http://schemas.openxmlformats.org/officeDocument/2006/relationships/hyperlink" Target="https://educajcyl-my.sharepoint.com/:b:/g/personal/dcbarquilla_educa_jcyl_es/ESEf7y6-he5AkOSLiaf5mgwB0sa7OLm9epUU7PJb5zrfhw?e=TPTBAi" TargetMode="External"/><Relationship Id="rId4" Type="http://schemas.openxmlformats.org/officeDocument/2006/relationships/hyperlink" Target="https://educajcyl-my.sharepoint.com/:b:/g/personal/dcbarquilla_educa_jcyl_es/ERJJf4LdI3xLopgjAnGIVusBIHpYRzMAWdpZwm9zTCIqFg?e=6xjxwK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E28C9-E3FF-6744-8660-57FACA50A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9668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ES" dirty="0">
                <a:latin typeface="Bookman Old Style"/>
              </a:rPr>
              <a:t> PROYECTO ESCOLARES ERASMUS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1086F7-F85D-4C4C-A52B-5F209BCA6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2333" y="6143463"/>
            <a:ext cx="3728581" cy="529287"/>
          </a:xfrm>
        </p:spPr>
        <p:txBody>
          <a:bodyPr>
            <a:normAutofit fontScale="92500"/>
          </a:bodyPr>
          <a:lstStyle/>
          <a:p>
            <a:r>
              <a:rPr lang="es-ES" dirty="0">
                <a:latin typeface="Bookman Old Style" panose="02050604050505020204" pitchFamily="18" charset="0"/>
              </a:rPr>
              <a:t>David C. Barquilla Cano</a:t>
            </a:r>
          </a:p>
        </p:txBody>
      </p:sp>
      <p:pic>
        <p:nvPicPr>
          <p:cNvPr id="1028" name="Picture 4" descr="Abierta la convocatoria para Erasmus + | informaUVA">
            <a:extLst>
              <a:ext uri="{FF2B5EF4-FFF2-40B4-BE49-F238E27FC236}">
                <a16:creationId xmlns:a16="http://schemas.microsoft.com/office/drawing/2014/main" id="{BFF549F8-A26B-0D4D-B8C0-D9AAD11E0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4325306"/>
            <a:ext cx="38989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8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93A8F-5C74-A34C-AE6C-0A98D0F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5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ERASMUS 21-27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AAFFF0-4D16-B94E-8F4B-936B1239A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75"/>
            <a:ext cx="10515600" cy="4351338"/>
          </a:xfrm>
        </p:spPr>
        <p:txBody>
          <a:bodyPr/>
          <a:lstStyle/>
          <a:p>
            <a:r>
              <a:rPr lang="en-GB" sz="2400" dirty="0"/>
              <a:t>PLAZOS: </a:t>
            </a:r>
            <a:endParaRPr lang="en-GB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3868FAA-C0A4-674F-B015-0A2EBA1589E4}"/>
              </a:ext>
            </a:extLst>
          </p:cNvPr>
          <p:cNvGrpSpPr/>
          <p:nvPr/>
        </p:nvGrpSpPr>
        <p:grpSpPr>
          <a:xfrm>
            <a:off x="1135693" y="2220641"/>
            <a:ext cx="9920613" cy="3753479"/>
            <a:chOff x="1135693" y="2220641"/>
            <a:chExt cx="9920613" cy="3753479"/>
          </a:xfrm>
        </p:grpSpPr>
        <p:pic>
          <p:nvPicPr>
            <p:cNvPr id="6" name="Imagen 5" descr="Captura de pantalla de un celular con letras&#10;&#10;Descripción generada automáticamente">
              <a:extLst>
                <a:ext uri="{FF2B5EF4-FFF2-40B4-BE49-F238E27FC236}">
                  <a16:creationId xmlns:a16="http://schemas.microsoft.com/office/drawing/2014/main" id="{E0950F6A-E5EE-CD48-9C49-C8C2286C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5693" y="2220641"/>
              <a:ext cx="9920613" cy="3753479"/>
            </a:xfrm>
            <a:prstGeom prst="rect">
              <a:avLst/>
            </a:prstGeom>
          </p:spPr>
        </p:pic>
        <p:sp>
          <p:nvSpPr>
            <p:cNvPr id="5" name="Redondear rectángulo de esquina diagonal 4">
              <a:extLst>
                <a:ext uri="{FF2B5EF4-FFF2-40B4-BE49-F238E27FC236}">
                  <a16:creationId xmlns:a16="http://schemas.microsoft.com/office/drawing/2014/main" id="{660FC711-20A2-ED4A-83C6-7E7385250845}"/>
                </a:ext>
              </a:extLst>
            </p:cNvPr>
            <p:cNvSpPr/>
            <p:nvPr/>
          </p:nvSpPr>
          <p:spPr>
            <a:xfrm>
              <a:off x="6949440" y="2696748"/>
              <a:ext cx="3621024" cy="1277844"/>
            </a:xfrm>
            <a:prstGeom prst="round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23 FEBRERO 2022 (12:00)</a:t>
              </a:r>
            </a:p>
          </p:txBody>
        </p:sp>
        <p:sp>
          <p:nvSpPr>
            <p:cNvPr id="7" name="Redondear rectángulo de esquina diagonal 6">
              <a:extLst>
                <a:ext uri="{FF2B5EF4-FFF2-40B4-BE49-F238E27FC236}">
                  <a16:creationId xmlns:a16="http://schemas.microsoft.com/office/drawing/2014/main" id="{725B5939-1965-C447-BC6A-D253E944BBE5}"/>
                </a:ext>
              </a:extLst>
            </p:cNvPr>
            <p:cNvSpPr/>
            <p:nvPr/>
          </p:nvSpPr>
          <p:spPr>
            <a:xfrm>
              <a:off x="6949440" y="4097381"/>
              <a:ext cx="3621024" cy="1277844"/>
            </a:xfrm>
            <a:prstGeom prst="round2Diag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23 MARZO 2022 (12:00)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7393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93A8F-5C74-A34C-AE6C-0A98D0F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5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SI HABÍAS SOLICITADO UN PROYECTO ANTES… UN KA229, KA201, KA101…</a:t>
            </a:r>
            <a:br>
              <a:rPr lang="en-GB" sz="3200" dirty="0">
                <a:solidFill>
                  <a:prstClr val="black"/>
                </a:solidFill>
                <a:latin typeface="Bookman Old Style" panose="02050604050505020204" pitchFamily="18" charset="0"/>
              </a:rPr>
            </a:b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AAFFF0-4D16-B94E-8F4B-936B1239A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¿Y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quiero</a:t>
            </a:r>
            <a:r>
              <a:rPr lang="en-GB" sz="2400" dirty="0"/>
              <a:t> </a:t>
            </a:r>
            <a:r>
              <a:rPr lang="en-GB" sz="2400" dirty="0" err="1"/>
              <a:t>hacer</a:t>
            </a:r>
            <a:r>
              <a:rPr lang="en-GB" sz="2400" dirty="0"/>
              <a:t> algo </a:t>
            </a:r>
            <a:r>
              <a:rPr lang="en-GB" sz="2400" dirty="0" err="1"/>
              <a:t>como</a:t>
            </a:r>
            <a:r>
              <a:rPr lang="en-GB" sz="2400" dirty="0"/>
              <a:t> un KA229?</a:t>
            </a:r>
            <a:endParaRPr lang="en-GB" dirty="0"/>
          </a:p>
        </p:txBody>
      </p:sp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E9488E4C-E82E-0B46-96AE-572C0887E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91" t="16624" r="7898" b="2601"/>
          <a:stretch/>
        </p:blipFill>
        <p:spPr>
          <a:xfrm>
            <a:off x="2580362" y="2320046"/>
            <a:ext cx="7340251" cy="441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05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93A8F-5C74-A34C-AE6C-0A98D0F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599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¿QUÉ TIPO DE PROYECTO QUIERE MI CENTRO?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AAFFF0-4D16-B94E-8F4B-936B1239A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9253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s-ES_tradnl" dirty="0"/>
              <a:t>ANTES DE INICIAR NADA: </a:t>
            </a:r>
            <a:r>
              <a:rPr lang="es-ES_tradnl" dirty="0">
                <a:solidFill>
                  <a:srgbClr val="FF0000"/>
                </a:solidFill>
              </a:rPr>
              <a:t>¿QUÉ Y PARA QUÉ? NECESIDADES.</a:t>
            </a:r>
          </a:p>
          <a:p>
            <a:endParaRPr lang="es-ES_tradnl" dirty="0"/>
          </a:p>
          <a:p>
            <a:pPr lvl="1"/>
            <a:r>
              <a:rPr lang="es-ES_tradnl" dirty="0"/>
              <a:t>¿Qué tipo de actividades y acciones deseamos hacer en mi centro?</a:t>
            </a:r>
          </a:p>
          <a:p>
            <a:pPr marL="457200" lvl="1" indent="0">
              <a:buNone/>
            </a:pPr>
            <a:endParaRPr lang="es-ES_tradnl" dirty="0"/>
          </a:p>
          <a:p>
            <a:pPr lvl="2"/>
            <a:r>
              <a:rPr lang="es-ES_tradnl" dirty="0"/>
              <a:t>¿Queremos mover alumnos y profesores? ¿Con qué finalidad? : KA121 KA122</a:t>
            </a:r>
          </a:p>
          <a:p>
            <a:pPr lvl="2"/>
            <a:endParaRPr lang="es-ES_tradnl" dirty="0">
              <a:cs typeface="Calibri" panose="020F0502020204030204"/>
            </a:endParaRPr>
          </a:p>
          <a:p>
            <a:pPr lvl="2"/>
            <a:r>
              <a:rPr lang="es-ES_tradnl" dirty="0">
                <a:cs typeface="Calibri" panose="020F0502020204030204"/>
              </a:rPr>
              <a:t>¿SOCIOS?  </a:t>
            </a:r>
            <a:r>
              <a:rPr lang="es-ES_tradnl" dirty="0">
                <a:cs typeface="Calibri" panose="020F0502020204030204"/>
                <a:hlinkClick r:id="rId2" action="ppaction://hlinksldjump"/>
              </a:rPr>
              <a:t> </a:t>
            </a:r>
            <a:r>
              <a:rPr lang="es-ES_tradnl" dirty="0" err="1">
                <a:cs typeface="Calibri" panose="020F0502020204030204"/>
                <a:hlinkClick r:id="rId2" action="ppaction://hlinksldjump"/>
              </a:rPr>
              <a:t>eTwinning</a:t>
            </a:r>
            <a:r>
              <a:rPr lang="es-ES_tradnl" dirty="0">
                <a:cs typeface="Calibri" panose="020F0502020204030204"/>
                <a:hlinkClick r:id="rId2" action="ppaction://hlinksldjump"/>
              </a:rPr>
              <a:t>, </a:t>
            </a:r>
            <a:r>
              <a:rPr lang="es-ES_tradnl" dirty="0" err="1">
                <a:cs typeface="Calibri" panose="020F0502020204030204"/>
                <a:hlinkClick r:id="rId2" action="ppaction://hlinksldjump"/>
              </a:rPr>
              <a:t>School</a:t>
            </a:r>
            <a:r>
              <a:rPr lang="es-ES_tradnl" dirty="0">
                <a:cs typeface="Calibri" panose="020F0502020204030204"/>
                <a:hlinkClick r:id="rId2" action="ppaction://hlinksldjump"/>
              </a:rPr>
              <a:t> </a:t>
            </a:r>
            <a:r>
              <a:rPr lang="es-ES_tradnl" dirty="0" err="1">
                <a:cs typeface="Calibri" panose="020F0502020204030204"/>
                <a:hlinkClick r:id="rId2" action="ppaction://hlinksldjump"/>
              </a:rPr>
              <a:t>Education</a:t>
            </a:r>
            <a:r>
              <a:rPr lang="es-ES_tradnl" dirty="0">
                <a:cs typeface="Calibri" panose="020F0502020204030204"/>
                <a:hlinkClick r:id="rId2" action="ppaction://hlinksldjump"/>
              </a:rPr>
              <a:t> Gateway</a:t>
            </a:r>
            <a:r>
              <a:rPr lang="es-ES_tradnl" dirty="0">
                <a:cs typeface="Calibri" panose="020F0502020204030204"/>
              </a:rPr>
              <a:t>, experiencia...</a:t>
            </a:r>
          </a:p>
          <a:p>
            <a:pPr marL="914400" lvl="2" indent="0">
              <a:buNone/>
            </a:pPr>
            <a:endParaRPr lang="es-ES_tradnl" dirty="0"/>
          </a:p>
          <a:p>
            <a:pPr lvl="2"/>
            <a:r>
              <a:rPr lang="es-ES_tradnl" dirty="0"/>
              <a:t>¿Queremos desarrollar nuevas metodologías? ¿Iniciar proyectos de cierta envergadura? : KA220 …. SI SOY NUEVO EN COOPERACIÓN: KA210</a:t>
            </a:r>
          </a:p>
          <a:p>
            <a:pPr marL="914400" lvl="2" indent="0">
              <a:buNone/>
            </a:pPr>
            <a:endParaRPr lang="es-ES_tradnl" dirty="0"/>
          </a:p>
          <a:p>
            <a:pPr lvl="2"/>
            <a:r>
              <a:rPr lang="es-ES_tradnl" dirty="0"/>
              <a:t>Si tengo experiencia, ¿está mi centro acreditado? KA121 o KA220, también KA210</a:t>
            </a:r>
          </a:p>
          <a:p>
            <a:pPr marL="914400" lvl="2" indent="0">
              <a:buNone/>
            </a:pPr>
            <a:endParaRPr lang="es-ES_tradnl" dirty="0"/>
          </a:p>
          <a:p>
            <a:pPr lvl="2"/>
            <a:r>
              <a:rPr lang="es-ES_tradnl" dirty="0"/>
              <a:t>Si no tengo experiencia, ¿Cómo puedo participar? KA122 o cualquier KA210 </a:t>
            </a:r>
          </a:p>
        </p:txBody>
      </p:sp>
    </p:spTree>
    <p:extLst>
      <p:ext uri="{BB962C8B-B14F-4D97-AF65-F5344CB8AC3E}">
        <p14:creationId xmlns:p14="http://schemas.microsoft.com/office/powerpoint/2010/main" val="429655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ACREDITACIONES</a:t>
            </a:r>
            <a:r>
              <a:rPr lang="es-ES_tradnl" dirty="0"/>
              <a:t> </a:t>
            </a:r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¿QUÉ ES ESO?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5075F6-2401-234B-AFA9-F8CD0A15E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_tradnl" sz="2400" dirty="0"/>
              <a:t>Una acreditación Erasmus te da “vía libre” para participar en acciones KA1 de Erasmus en el período 2021-2027. SE PUEDE SOLICITAR COMO CENTRO INDIVIDUAL O EN UN CORSORCIO. </a:t>
            </a:r>
          </a:p>
          <a:p>
            <a:pPr algn="just"/>
            <a:endParaRPr lang="es-ES_tradnl" sz="2400" dirty="0"/>
          </a:p>
          <a:p>
            <a:pPr marL="0" indent="0" algn="ctr">
              <a:buNone/>
            </a:pPr>
            <a:r>
              <a:rPr lang="es-ES_tradnl" sz="2400" dirty="0">
                <a:hlinkClick r:id="rId2"/>
              </a:rPr>
              <a:t>ACCESO A INFORMACIÓN</a:t>
            </a:r>
            <a:endParaRPr lang="es-ES_tradnl" sz="2400" dirty="0"/>
          </a:p>
          <a:p>
            <a:pPr marL="0" indent="0" algn="just">
              <a:buNone/>
            </a:pPr>
            <a:endParaRPr lang="es-ES_tradnl" sz="2400" b="1" dirty="0"/>
          </a:p>
          <a:p>
            <a:pPr marL="0" indent="0" algn="just">
              <a:buNone/>
            </a:pPr>
            <a:endParaRPr lang="es-ES_tradnl" sz="2400" b="1" dirty="0"/>
          </a:p>
          <a:p>
            <a:pPr marL="0" indent="0" algn="just">
              <a:buNone/>
            </a:pPr>
            <a:r>
              <a:rPr lang="es-ES_tradnl" sz="2400" b="1" dirty="0"/>
              <a:t>SE SOLICTA CON:   </a:t>
            </a:r>
            <a:r>
              <a:rPr lang="es-ES_tradnl" b="1" dirty="0"/>
              <a:t>FORMULARIO KA120.</a:t>
            </a:r>
            <a:endParaRPr lang="es-ES_tradnl" sz="2400" b="1" dirty="0"/>
          </a:p>
        </p:txBody>
      </p:sp>
    </p:spTree>
    <p:extLst>
      <p:ext uri="{BB962C8B-B14F-4D97-AF65-F5344CB8AC3E}">
        <p14:creationId xmlns:p14="http://schemas.microsoft.com/office/powerpoint/2010/main" val="468103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ACREDITACIONES</a:t>
            </a:r>
            <a:r>
              <a:rPr lang="es-ES_tradnl" dirty="0"/>
              <a:t> </a:t>
            </a:r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¿QUÉ ES ESO?</a:t>
            </a:r>
          </a:p>
        </p:txBody>
      </p:sp>
      <p:pic>
        <p:nvPicPr>
          <p:cNvPr id="8" name="Marcador de contenido 7" descr="Escala de tiempo&#10;&#10;Descripción generada automáticamente">
            <a:extLst>
              <a:ext uri="{FF2B5EF4-FFF2-40B4-BE49-F238E27FC236}">
                <a16:creationId xmlns:a16="http://schemas.microsoft.com/office/drawing/2014/main" id="{62FA7152-0C91-F249-AF90-3E788CA56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933" y="1712609"/>
            <a:ext cx="9286134" cy="4351338"/>
          </a:xfrm>
        </p:spPr>
      </p:pic>
    </p:spTree>
    <p:extLst>
      <p:ext uri="{BB962C8B-B14F-4D97-AF65-F5344CB8AC3E}">
        <p14:creationId xmlns:p14="http://schemas.microsoft.com/office/powerpoint/2010/main" val="3758347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ACREDITACIONES</a:t>
            </a:r>
            <a:r>
              <a:rPr lang="es-ES_tradnl" dirty="0"/>
              <a:t> </a:t>
            </a:r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¿QUÉ ES ESO?</a:t>
            </a:r>
          </a:p>
        </p:txBody>
      </p:sp>
      <p:pic>
        <p:nvPicPr>
          <p:cNvPr id="6" name="Marcador de contenido 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8152EF23-6186-9C41-B74A-1769ED60F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7322" y="1825625"/>
            <a:ext cx="8617355" cy="4351338"/>
          </a:xfrm>
        </p:spPr>
      </p:pic>
    </p:spTree>
    <p:extLst>
      <p:ext uri="{BB962C8B-B14F-4D97-AF65-F5344CB8AC3E}">
        <p14:creationId xmlns:p14="http://schemas.microsoft.com/office/powerpoint/2010/main" val="2982093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ACREDITACIONES</a:t>
            </a:r>
            <a:r>
              <a:rPr lang="es-ES_tradnl" dirty="0"/>
              <a:t> </a:t>
            </a:r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¿QUÉ ES ESO?</a:t>
            </a:r>
          </a:p>
        </p:txBody>
      </p:sp>
      <p:pic>
        <p:nvPicPr>
          <p:cNvPr id="6" name="Marcador de contenido 5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B70FC6D5-AD30-BC4D-B9A9-886564002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844" y="1825625"/>
            <a:ext cx="9842312" cy="4351338"/>
          </a:xfrm>
        </p:spPr>
      </p:pic>
    </p:spTree>
    <p:extLst>
      <p:ext uri="{BB962C8B-B14F-4D97-AF65-F5344CB8AC3E}">
        <p14:creationId xmlns:p14="http://schemas.microsoft.com/office/powerpoint/2010/main" val="3973665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ACREDITACIONES</a:t>
            </a:r>
            <a:r>
              <a:rPr lang="es-ES_tradnl" dirty="0"/>
              <a:t> </a:t>
            </a:r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¿QUÉ ES ESO?</a:t>
            </a:r>
          </a:p>
        </p:txBody>
      </p:sp>
      <p:pic>
        <p:nvPicPr>
          <p:cNvPr id="7" name="Marcador de contenido 6" descr="Escala de tiempo&#10;&#10;Descripción generada automáticamente">
            <a:extLst>
              <a:ext uri="{FF2B5EF4-FFF2-40B4-BE49-F238E27FC236}">
                <a16:creationId xmlns:a16="http://schemas.microsoft.com/office/drawing/2014/main" id="{6BCCF904-5A74-0D48-AB33-E00505920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4682" y="1690688"/>
            <a:ext cx="9342635" cy="4742203"/>
          </a:xfrm>
        </p:spPr>
      </p:pic>
    </p:spTree>
    <p:extLst>
      <p:ext uri="{BB962C8B-B14F-4D97-AF65-F5344CB8AC3E}">
        <p14:creationId xmlns:p14="http://schemas.microsoft.com/office/powerpoint/2010/main" val="3551756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ACREDITACIONES</a:t>
            </a:r>
            <a:r>
              <a:rPr lang="es-ES_tradnl" dirty="0"/>
              <a:t> </a:t>
            </a:r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¿QUÉ ES ESO?</a:t>
            </a:r>
          </a:p>
        </p:txBody>
      </p:sp>
      <p:pic>
        <p:nvPicPr>
          <p:cNvPr id="6" name="Marcador de contenido 5" descr="Tabla&#10;&#10;Descripción generada automáticamente">
            <a:extLst>
              <a:ext uri="{FF2B5EF4-FFF2-40B4-BE49-F238E27FC236}">
                <a16:creationId xmlns:a16="http://schemas.microsoft.com/office/drawing/2014/main" id="{07C9E7BE-0903-1A40-9947-E6D3A36BC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9707" y="1443848"/>
            <a:ext cx="8947931" cy="4956951"/>
          </a:xfrm>
        </p:spPr>
      </p:pic>
    </p:spTree>
    <p:extLst>
      <p:ext uri="{BB962C8B-B14F-4D97-AF65-F5344CB8AC3E}">
        <p14:creationId xmlns:p14="http://schemas.microsoft.com/office/powerpoint/2010/main" val="609293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ACREDITACIONES</a:t>
            </a:r>
            <a:r>
              <a:rPr lang="es-ES_tradnl" dirty="0"/>
              <a:t> </a:t>
            </a:r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¿CUÁNDO SOLICITAR, Y SI NO OBTENGO LA ACREDITACIÓN?</a:t>
            </a:r>
          </a:p>
        </p:txBody>
      </p:sp>
      <p:pic>
        <p:nvPicPr>
          <p:cNvPr id="7" name="Marcador de contenido 6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4426B1E9-D931-E748-B567-2DA600F8B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8636746" cy="4351338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23D1C81-6AC5-7443-BC41-3B336E485672}"/>
              </a:ext>
            </a:extLst>
          </p:cNvPr>
          <p:cNvSpPr txBox="1"/>
          <p:nvPr/>
        </p:nvSpPr>
        <p:spPr>
          <a:xfrm>
            <a:off x="9732722" y="2949347"/>
            <a:ext cx="23047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Si nuestro centro está acreditado debe hacer </a:t>
            </a:r>
            <a:r>
              <a:rPr lang="es-ES_tradnl" b="1" dirty="0"/>
              <a:t>al menos 3 solicitudes KA121 en 5 convocatorias </a:t>
            </a:r>
            <a:r>
              <a:rPr lang="es-ES_tradnl" dirty="0"/>
              <a:t>para no perder la acreditación.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9AC2BB24-26C1-E94B-8C98-2E29AE5B1425}"/>
              </a:ext>
            </a:extLst>
          </p:cNvPr>
          <p:cNvSpPr/>
          <p:nvPr/>
        </p:nvSpPr>
        <p:spPr>
          <a:xfrm>
            <a:off x="2731008" y="1938528"/>
            <a:ext cx="5644896" cy="6705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SOLICITUD EN OCTUBRE (PRÓXIMO CURSO )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0AF3055E-26CB-3A41-9114-E6436F78BB46}"/>
              </a:ext>
            </a:extLst>
          </p:cNvPr>
          <p:cNvSpPr/>
          <p:nvPr/>
        </p:nvSpPr>
        <p:spPr>
          <a:xfrm>
            <a:off x="3151632" y="2758440"/>
            <a:ext cx="5760720" cy="67056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RESOLUCIÓN DE ESTE AÑO A FINAL DE ENERO</a:t>
            </a:r>
          </a:p>
        </p:txBody>
      </p:sp>
    </p:spTree>
    <p:extLst>
      <p:ext uri="{BB962C8B-B14F-4D97-AF65-F5344CB8AC3E}">
        <p14:creationId xmlns:p14="http://schemas.microsoft.com/office/powerpoint/2010/main" val="4219497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CB8AB-C01E-7048-BD31-1B9213FEE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>
                <a:latin typeface="Bookman Old Style" panose="02050604050505020204" pitchFamily="18" charset="0"/>
              </a:rPr>
              <a:t>SI QUIERO SOLICITAR UN PROYECTO ERASMUS</a:t>
            </a:r>
            <a:br>
              <a:rPr lang="en-GB" sz="3200" dirty="0">
                <a:latin typeface="Bookman Old Style" panose="02050604050505020204" pitchFamily="18" charset="0"/>
              </a:rPr>
            </a:br>
            <a:r>
              <a:rPr lang="en-GB" sz="3200" dirty="0">
                <a:latin typeface="Bookman Old Style" panose="02050604050505020204" pitchFamily="18" charset="0"/>
              </a:rPr>
              <a:t>¿QUÉ HAGO?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94C09E-E638-A44F-95EA-D9E5CDDB6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LO PRIMERO: ¿QUÉ ES?</a:t>
            </a:r>
          </a:p>
          <a:p>
            <a:pPr marL="0" indent="0">
              <a:buNone/>
            </a:pPr>
            <a:r>
              <a:rPr lang="es-ES_tradnl" dirty="0"/>
              <a:t>Erasmus + 2021-2027 es el programa de la UE para la Educación, la Formación y el Deporte.</a:t>
            </a:r>
          </a:p>
          <a:p>
            <a:pPr marL="0" indent="0">
              <a:buNone/>
            </a:pPr>
            <a:r>
              <a:rPr lang="es-ES_tradnl" dirty="0"/>
              <a:t>Es un programa con oportunidades para todos, más inclusive, más digital y más ecológico que otros años.</a:t>
            </a:r>
          </a:p>
        </p:txBody>
      </p:sp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3EC294F-C872-3A41-BAF1-FE242AF07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27"/>
          <a:stretch/>
        </p:blipFill>
        <p:spPr>
          <a:xfrm>
            <a:off x="747386" y="4111530"/>
            <a:ext cx="10697227" cy="306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69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ACREDITACIONES</a:t>
            </a:r>
            <a:r>
              <a:rPr lang="es-ES_tradnl" dirty="0"/>
              <a:t> </a:t>
            </a:r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¿CÓMO SE CONCEDE?</a:t>
            </a:r>
          </a:p>
        </p:txBody>
      </p:sp>
      <p:pic>
        <p:nvPicPr>
          <p:cNvPr id="6" name="Marcador de contenido 5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6F42D7B0-B33F-FE45-BE1A-3E258E704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2527" y="1690688"/>
            <a:ext cx="8874255" cy="4518445"/>
          </a:xfrm>
        </p:spPr>
      </p:pic>
    </p:spTree>
    <p:extLst>
      <p:ext uri="{BB962C8B-B14F-4D97-AF65-F5344CB8AC3E}">
        <p14:creationId xmlns:p14="http://schemas.microsoft.com/office/powerpoint/2010/main" val="2039987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NO ESTOY ACREDITADO O AHORA NO TOCA SOLICITAR ACREDITACIÓN…. ¿CÓMO PIDO UN KA1?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7FF90A-EEDD-A34F-9D84-821ECBBE4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400" dirty="0"/>
              <a:t>Si se está acreditado se participa a través de </a:t>
            </a:r>
            <a:r>
              <a:rPr lang="es-ES_tradnl" sz="2400" b="1" dirty="0"/>
              <a:t>KA121.</a:t>
            </a:r>
            <a:endParaRPr lang="es-ES_tradnl" sz="2400" dirty="0"/>
          </a:p>
          <a:p>
            <a:r>
              <a:rPr lang="es-ES_tradnl" sz="2400" dirty="0"/>
              <a:t>Si no se está se puede participar a través de </a:t>
            </a:r>
            <a:r>
              <a:rPr lang="es-ES_tradnl" sz="2400" b="1" dirty="0"/>
              <a:t>KA122. </a:t>
            </a:r>
            <a:r>
              <a:rPr lang="es-ES_tradnl" sz="2400" dirty="0"/>
              <a:t>(Este formulario es mucho más complejo que el KA121), LO VEREMOS EN DETALLE.</a:t>
            </a:r>
          </a:p>
          <a:p>
            <a:r>
              <a:rPr lang="es-ES_tradnl" sz="2400" dirty="0"/>
              <a:t>Características:   </a:t>
            </a:r>
          </a:p>
          <a:p>
            <a:pPr lvl="1"/>
            <a:r>
              <a:rPr lang="es-ES_tradnl" sz="2000" dirty="0">
                <a:solidFill>
                  <a:srgbClr val="FF0000"/>
                </a:solidFill>
              </a:rPr>
              <a:t>NO ES UN KA229, es un proyecto para mi centro (financiación solo para mi centro). </a:t>
            </a:r>
          </a:p>
          <a:p>
            <a:pPr lvl="1"/>
            <a:r>
              <a:rPr lang="es-ES_tradnl" sz="2000" dirty="0">
                <a:solidFill>
                  <a:srgbClr val="FF0000"/>
                </a:solidFill>
              </a:rPr>
              <a:t>Tengo que buscar socios que acojan mis actividades. </a:t>
            </a:r>
          </a:p>
          <a:p>
            <a:pPr lvl="1"/>
            <a:r>
              <a:rPr lang="es-ES_tradnl" sz="2000" dirty="0">
                <a:solidFill>
                  <a:srgbClr val="FF0000"/>
                </a:solidFill>
              </a:rPr>
              <a:t>Puede ser bidireccional si el otro centro está acreditado y solicita un KA121 o  no lo está y solicita un KA122.</a:t>
            </a:r>
            <a:endParaRPr lang="es-ES_tradnl" sz="2400" dirty="0"/>
          </a:p>
          <a:p>
            <a:r>
              <a:rPr lang="es-ES_tradnl" sz="2400" b="1" dirty="0"/>
              <a:t>Solicitando KA122 :  </a:t>
            </a:r>
            <a:r>
              <a:rPr lang="es-ES_tradnl" sz="2400" dirty="0"/>
              <a:t>Se debe plantear como una mejora de nuestro centro, NO COMO UN PROYECTO CON UNA TEMÁTICA COMO ANTES.</a:t>
            </a:r>
          </a:p>
          <a:p>
            <a:r>
              <a:rPr lang="es-ES_tradnl" sz="2400" dirty="0"/>
              <a:t> VEAMOS LOS OBJETIVOS QUE DEBEMOS REFLEJAR EN NUESTRA SOLICITUD:</a:t>
            </a:r>
          </a:p>
        </p:txBody>
      </p:sp>
    </p:spTree>
    <p:extLst>
      <p:ext uri="{BB962C8B-B14F-4D97-AF65-F5344CB8AC3E}">
        <p14:creationId xmlns:p14="http://schemas.microsoft.com/office/powerpoint/2010/main" val="1393172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SOLICITAR KA122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7FF90A-EEDD-A34F-9D84-821ECBBE4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3200" dirty="0"/>
              <a:t>OBJETIVOS: </a:t>
            </a:r>
          </a:p>
        </p:txBody>
      </p:sp>
      <p:pic>
        <p:nvPicPr>
          <p:cNvPr id="7" name="Imagen 6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BF9EBA56-76C2-6A40-9C5C-9ED3DF548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71" y="2592601"/>
            <a:ext cx="11674258" cy="358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79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SOLICITAR KA122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7FF90A-EEDD-A34F-9D84-821ECBBE4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4688"/>
            <a:ext cx="10515600" cy="4351338"/>
          </a:xfrm>
        </p:spPr>
        <p:txBody>
          <a:bodyPr>
            <a:normAutofit/>
          </a:bodyPr>
          <a:lstStyle/>
          <a:p>
            <a:r>
              <a:rPr lang="es-ES_tradnl" sz="3200" dirty="0"/>
              <a:t>OBJETIVOS: </a:t>
            </a: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270926D5-BB6A-4B4E-94A4-49BE434C0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05" y="2105333"/>
            <a:ext cx="10724389" cy="47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5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SOLICITAR KA122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7FF90A-EEDD-A34F-9D84-821ECBBE4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3200" dirty="0"/>
              <a:t>OBJETIVOS: </a:t>
            </a:r>
          </a:p>
        </p:txBody>
      </p:sp>
      <p:pic>
        <p:nvPicPr>
          <p:cNvPr id="5" name="Imagen 4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DF6179C0-8E40-5A49-9931-4FDEAAF9E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34" y="2683314"/>
            <a:ext cx="10747332" cy="39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23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SOLICITAR KA122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7FF90A-EEDD-A34F-9D84-821ECBBE4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4896"/>
            <a:ext cx="10515600" cy="4351338"/>
          </a:xfrm>
        </p:spPr>
        <p:txBody>
          <a:bodyPr>
            <a:normAutofit/>
          </a:bodyPr>
          <a:lstStyle/>
          <a:p>
            <a:r>
              <a:rPr lang="es-ES_tradnl" sz="3200" dirty="0"/>
              <a:t>PUESTA EN MARCHA </a:t>
            </a:r>
          </a:p>
        </p:txBody>
      </p:sp>
      <p:pic>
        <p:nvPicPr>
          <p:cNvPr id="6" name="Imagen 5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EB5B17CC-C9AE-7A49-B852-4B15821D4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24" r="2832"/>
          <a:stretch/>
        </p:blipFill>
        <p:spPr>
          <a:xfrm>
            <a:off x="1481202" y="1950925"/>
            <a:ext cx="9229595" cy="42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80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SOLICITAR KA122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7FF90A-EEDD-A34F-9D84-821ECBBE4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4896"/>
            <a:ext cx="10515600" cy="4351338"/>
          </a:xfrm>
        </p:spPr>
        <p:txBody>
          <a:bodyPr>
            <a:normAutofit/>
          </a:bodyPr>
          <a:lstStyle/>
          <a:p>
            <a:r>
              <a:rPr lang="es-ES_tradnl" sz="3200" dirty="0"/>
              <a:t>ACTIVIDADES:</a:t>
            </a:r>
          </a:p>
        </p:txBody>
      </p: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D460DFD-3B71-444A-B231-97E10EC5A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03" b="-1"/>
          <a:stretch/>
        </p:blipFill>
        <p:spPr>
          <a:xfrm>
            <a:off x="1110641" y="2467627"/>
            <a:ext cx="9970718" cy="36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71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SOLICITAR KA122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7FF90A-EEDD-A34F-9D84-821ECBBE4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4896"/>
            <a:ext cx="10515600" cy="4351338"/>
          </a:xfrm>
        </p:spPr>
        <p:txBody>
          <a:bodyPr>
            <a:normAutofit/>
          </a:bodyPr>
          <a:lstStyle/>
          <a:p>
            <a:r>
              <a:rPr lang="es-ES_tradnl" sz="3200" dirty="0"/>
              <a:t>ACTIVIDADES:</a:t>
            </a:r>
          </a:p>
        </p:txBody>
      </p:sp>
      <p:pic>
        <p:nvPicPr>
          <p:cNvPr id="6" name="Imagen 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C0A9934-B545-964E-AA0A-0CAA9A77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7603"/>
            <a:ext cx="12192000" cy="2010813"/>
          </a:xfrm>
          <a:prstGeom prst="rect">
            <a:avLst/>
          </a:prstGeom>
        </p:spPr>
      </p:pic>
      <p:pic>
        <p:nvPicPr>
          <p:cNvPr id="8" name="Imagen 7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CCB8B04C-4086-ED4F-84FC-72D9A4C74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15331"/>
            <a:ext cx="12468681" cy="186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26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SOLICITAR KA122</a:t>
            </a: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5B1627EF-7587-A44D-A7A9-4E0126879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602" y="1490080"/>
            <a:ext cx="9686795" cy="51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78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SOLICITAR KA122</a:t>
            </a:r>
          </a:p>
        </p:txBody>
      </p:sp>
      <p:pic>
        <p:nvPicPr>
          <p:cNvPr id="4" name="Imagen 3" descr="Escala de tiempo&#10;&#10;Descripción generada automáticamente">
            <a:extLst>
              <a:ext uri="{FF2B5EF4-FFF2-40B4-BE49-F238E27FC236}">
                <a16:creationId xmlns:a16="http://schemas.microsoft.com/office/drawing/2014/main" id="{5A7C0BB6-A5CB-C54B-83B2-5DC7F1837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485" y="1393240"/>
            <a:ext cx="10121030" cy="53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37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93A8F-5C74-A34C-AE6C-0A98D0F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599"/>
            <a:ext cx="10515600" cy="598377"/>
          </a:xfrm>
        </p:spPr>
        <p:txBody>
          <a:bodyPr>
            <a:normAutofit fontScale="90000"/>
          </a:bodyPr>
          <a:lstStyle/>
          <a:p>
            <a:pPr algn="ctr"/>
            <a:br>
              <a:rPr lang="en-GB" sz="3200" dirty="0">
                <a:solidFill>
                  <a:prstClr val="black"/>
                </a:solidFill>
                <a:latin typeface="Bookman Old Style" panose="02050604050505020204" pitchFamily="18" charset="0"/>
              </a:rPr>
            </a:br>
            <a:r>
              <a:rPr lang="en-GB" sz="3200">
                <a:solidFill>
                  <a:prstClr val="black"/>
                </a:solidFill>
                <a:latin typeface="Bookman Old Style" panose="02050604050505020204" pitchFamily="18" charset="0"/>
              </a:rPr>
              <a:t>ERASMUS</a:t>
            </a:r>
            <a:r>
              <a:rPr lang="en-GB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 21-27</a:t>
            </a:r>
            <a:br>
              <a:rPr lang="en-GB" sz="3200">
                <a:solidFill>
                  <a:prstClr val="black"/>
                </a:solidFill>
                <a:latin typeface="Bookman Old Style" panose="02050604050505020204" pitchFamily="18" charset="0"/>
              </a:rPr>
            </a:b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AAFFF0-4D16-B94E-8F4B-936B1239A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PARA EDUCACIÓN ESCOLAR ESTÁ DESTINADO A:</a:t>
            </a:r>
          </a:p>
          <a:p>
            <a:endParaRPr lang="en-GB"/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55BAE7BC-B6AC-784D-8FD6-9FB7D96DC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01" y="2437334"/>
            <a:ext cx="11853797" cy="388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27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SOLICITAR KA122</a:t>
            </a:r>
          </a:p>
        </p:txBody>
      </p:sp>
      <p:pic>
        <p:nvPicPr>
          <p:cNvPr id="4" name="Imagen 3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0F3C2030-EF3A-A644-A659-97BB806C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978" y="1690688"/>
            <a:ext cx="10020822" cy="499492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0593D8A-635D-4DE9-A5A2-DB6606E2134F}"/>
              </a:ext>
            </a:extLst>
          </p:cNvPr>
          <p:cNvSpPr txBox="1"/>
          <p:nvPr/>
        </p:nvSpPr>
        <p:spPr>
          <a:xfrm>
            <a:off x="8771220" y="952891"/>
            <a:ext cx="1981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dirty="0">
                <a:hlinkClick r:id="rId3"/>
              </a:rPr>
              <a:t>EJEMPLO</a:t>
            </a:r>
            <a:endParaRPr lang="es-E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7709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SOLICITAR KA122</a:t>
            </a:r>
          </a:p>
        </p:txBody>
      </p:sp>
      <p:pic>
        <p:nvPicPr>
          <p:cNvPr id="7" name="Imagen 6" descr="Texto, Escala de tiempo&#10;&#10;Descripción generada automáticamente">
            <a:extLst>
              <a:ext uri="{FF2B5EF4-FFF2-40B4-BE49-F238E27FC236}">
                <a16:creationId xmlns:a16="http://schemas.microsoft.com/office/drawing/2014/main" id="{C0AE41F2-A484-714B-8246-911520F2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42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68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SOLICITAR KA122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7FF90A-EEDD-A34F-9D84-821ECBBE4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4896"/>
            <a:ext cx="10515600" cy="4351338"/>
          </a:xfrm>
        </p:spPr>
        <p:txBody>
          <a:bodyPr>
            <a:normAutofit/>
          </a:bodyPr>
          <a:lstStyle/>
          <a:p>
            <a:r>
              <a:rPr lang="es-ES_tradnl" sz="3200" dirty="0"/>
              <a:t>DURACIÓN: SE VE EN EL FORMULARIO</a:t>
            </a:r>
          </a:p>
          <a:p>
            <a:endParaRPr lang="es-ES_tradnl" sz="3200" dirty="0"/>
          </a:p>
          <a:p>
            <a:endParaRPr lang="es-ES_tradnl" sz="3200" dirty="0"/>
          </a:p>
          <a:p>
            <a:endParaRPr lang="es-ES_tradnl" sz="3200" dirty="0"/>
          </a:p>
          <a:p>
            <a:endParaRPr lang="es-ES_tradnl" sz="3200" dirty="0"/>
          </a:p>
          <a:p>
            <a:endParaRPr lang="es-ES_tradnl" sz="3200" dirty="0"/>
          </a:p>
          <a:p>
            <a:r>
              <a:rPr lang="es-ES_tradnl" sz="3200" dirty="0">
                <a:hlinkClick r:id="rId2"/>
              </a:rPr>
              <a:t>Financiación: </a:t>
            </a:r>
            <a:r>
              <a:rPr lang="es-ES_tradnl" sz="3200" dirty="0"/>
              <a:t>En la guía, páginas 114-118</a:t>
            </a:r>
          </a:p>
          <a:p>
            <a:endParaRPr lang="es-ES_tradnl" sz="3200" dirty="0"/>
          </a:p>
        </p:txBody>
      </p:sp>
      <p:sp>
        <p:nvSpPr>
          <p:cNvPr id="11" name="Flecha arriba 10">
            <a:extLst>
              <a:ext uri="{FF2B5EF4-FFF2-40B4-BE49-F238E27FC236}">
                <a16:creationId xmlns:a16="http://schemas.microsoft.com/office/drawing/2014/main" id="{DCF6C410-ED8C-6244-A35F-9F90D66AE619}"/>
              </a:ext>
            </a:extLst>
          </p:cNvPr>
          <p:cNvSpPr/>
          <p:nvPr/>
        </p:nvSpPr>
        <p:spPr>
          <a:xfrm rot="5400000">
            <a:off x="5866600" y="2921357"/>
            <a:ext cx="458798" cy="167992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0151278-C292-BD4F-9A24-D68684D16F7B}"/>
              </a:ext>
            </a:extLst>
          </p:cNvPr>
          <p:cNvSpPr/>
          <p:nvPr/>
        </p:nvSpPr>
        <p:spPr>
          <a:xfrm>
            <a:off x="838200" y="3085601"/>
            <a:ext cx="3904488" cy="13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PROYECTOS KA122 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628F9F97-2679-5A40-8594-627B1583382D}"/>
              </a:ext>
            </a:extLst>
          </p:cNvPr>
          <p:cNvSpPr/>
          <p:nvPr/>
        </p:nvSpPr>
        <p:spPr>
          <a:xfrm>
            <a:off x="7449310" y="3085601"/>
            <a:ext cx="3255264" cy="13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 6 A 18 MESES</a:t>
            </a:r>
          </a:p>
          <a:p>
            <a:pPr algn="ctr"/>
            <a:r>
              <a:rPr lang="es-ES" dirty="0"/>
              <a:t>COMIENZO ENTRE 1 DE JUNIO Y 1 DICIEMBRE</a:t>
            </a:r>
          </a:p>
        </p:txBody>
      </p:sp>
    </p:spTree>
    <p:extLst>
      <p:ext uri="{BB962C8B-B14F-4D97-AF65-F5344CB8AC3E}">
        <p14:creationId xmlns:p14="http://schemas.microsoft.com/office/powerpoint/2010/main" val="3981646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SOLICITAR KA122: CRITERIOS DE CONCESIÓN</a:t>
            </a:r>
            <a:b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</a:br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(páginas 111-112 guía)</a:t>
            </a:r>
          </a:p>
        </p:txBody>
      </p:sp>
      <p:pic>
        <p:nvPicPr>
          <p:cNvPr id="5" name="Marcador de contenido 4" descr="Texto&#10;&#10;Descripción generada automáticamente con confianza media">
            <a:extLst>
              <a:ext uri="{FF2B5EF4-FFF2-40B4-BE49-F238E27FC236}">
                <a16:creationId xmlns:a16="http://schemas.microsoft.com/office/drawing/2014/main" id="{61AD0621-2BE1-8949-B5F2-C912903DB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001" y="1679597"/>
            <a:ext cx="10387799" cy="481327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ECEB6D62-14FE-E240-A2A6-E0AA0B9CB2E9}"/>
                  </a:ext>
                </a:extLst>
              </p14:cNvPr>
              <p14:cNvContentPartPr/>
              <p14:nvPr/>
            </p14:nvContentPartPr>
            <p14:xfrm>
              <a:off x="4039920" y="4561680"/>
              <a:ext cx="5186160" cy="14148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ECEB6D62-14FE-E240-A2A6-E0AA0B9CB2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5920" y="4453680"/>
                <a:ext cx="5293800" cy="35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0687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73258-94D1-2140-841D-7CD2FB62A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000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SOLICITAR KA122: CRITERIOS DE CONCESIÓN</a:t>
            </a:r>
            <a:b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</a:br>
            <a:endParaRPr lang="es-ES_tradnl" sz="32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Marcador de contenido 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6EE08C00-EFB4-894C-8E29-AE14C9E18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2670" y="815128"/>
            <a:ext cx="9445077" cy="610538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8863E25E-52F7-1E43-80F4-2AC64271F70C}"/>
                  </a:ext>
                </a:extLst>
              </p14:cNvPr>
              <p14:cNvContentPartPr/>
              <p14:nvPr/>
            </p14:nvContentPartPr>
            <p14:xfrm>
              <a:off x="4267080" y="1777800"/>
              <a:ext cx="6526800" cy="36000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8863E25E-52F7-1E43-80F4-2AC64271F7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13080" y="1669800"/>
                <a:ext cx="6634440" cy="57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A7845304-6CAA-234C-9F2E-CC8A034F0D16}"/>
                  </a:ext>
                </a:extLst>
              </p14:cNvPr>
              <p14:cNvContentPartPr/>
              <p14:nvPr/>
            </p14:nvContentPartPr>
            <p14:xfrm>
              <a:off x="7790040" y="2326800"/>
              <a:ext cx="2700360" cy="7560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A7845304-6CAA-234C-9F2E-CC8A034F0D1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36040" y="2218800"/>
                <a:ext cx="280800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EA691E7D-6E94-0146-A65C-B3006F8F8DFD}"/>
                  </a:ext>
                </a:extLst>
              </p14:cNvPr>
              <p14:cNvContentPartPr/>
              <p14:nvPr/>
            </p14:nvContentPartPr>
            <p14:xfrm>
              <a:off x="4302720" y="2593560"/>
              <a:ext cx="1675080" cy="2448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EA691E7D-6E94-0146-A65C-B3006F8F8D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48720" y="2483948"/>
                <a:ext cx="1782720" cy="2433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2318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DB2D2C-3BDC-3F4D-BF32-17496DA6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EJEMPLOS DE PROYECTOS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5292C5-03AB-F349-A812-D9B0AFCFC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3" y="1383316"/>
            <a:ext cx="10515600" cy="51095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s-ES_tradnl" dirty="0"/>
          </a:p>
          <a:p>
            <a:pPr lvl="1"/>
            <a:r>
              <a:rPr lang="es-ES_tradnl" dirty="0"/>
              <a:t>KA229:  </a:t>
            </a:r>
            <a:r>
              <a:rPr lang="es-ES_tradnl" dirty="0">
                <a:hlinkClick r:id="rId2"/>
              </a:rPr>
              <a:t>TEAMWORK</a:t>
            </a:r>
            <a:r>
              <a:rPr lang="es-ES_tradnl" dirty="0"/>
              <a:t> .Trabajamos el trabajo en equipo con alumnos de 3 países. </a:t>
            </a:r>
          </a:p>
          <a:p>
            <a:pPr lvl="2"/>
            <a:r>
              <a:rPr lang="es-ES_tradnl" dirty="0"/>
              <a:t>3 encuentros o intercambios de grupos de alumnos.</a:t>
            </a:r>
          </a:p>
          <a:p>
            <a:pPr lvl="2"/>
            <a:r>
              <a:rPr lang="es-ES_tradnl" dirty="0"/>
              <a:t>4 alumnos en movilidad de larga duración.</a:t>
            </a:r>
          </a:p>
          <a:p>
            <a:pPr lvl="2"/>
            <a:r>
              <a:rPr lang="es-ES_tradnl" dirty="0"/>
              <a:t>OBJETIVO: INTRODUCIR EL MÉTODO DE TRABAJO EN EQUIPO POR PROYECTOS EN EL AULA Y GENERAR UNIDADES DIDÁCTICAS BASADAS EN ELLO. </a:t>
            </a:r>
          </a:p>
          <a:p>
            <a:pPr lvl="3"/>
            <a:r>
              <a:rPr lang="es-ES_tradnl" dirty="0"/>
              <a:t>ALUMNOS Y PROFESORES PARTICIPAN EN LOS ENCUENTROS DONDE SE APLICARÁN UNIDADES DIDÁCTICAS CON TRABAJO COLABORATIVO Y EN EQUIPO.</a:t>
            </a:r>
          </a:p>
          <a:p>
            <a:pPr marL="1371600" lvl="3" indent="0">
              <a:buNone/>
            </a:pPr>
            <a:endParaRPr lang="es-ES_tradnl" dirty="0"/>
          </a:p>
          <a:p>
            <a:pPr marL="1371600" lvl="3" indent="0">
              <a:buNone/>
            </a:pPr>
            <a:endParaRPr lang="es-ES_tradnl" dirty="0"/>
          </a:p>
          <a:p>
            <a:pPr lvl="1"/>
            <a:r>
              <a:rPr lang="es-ES_tradnl" dirty="0"/>
              <a:t>KA229: </a:t>
            </a:r>
            <a:r>
              <a:rPr lang="es-ES_tradnl" dirty="0">
                <a:hlinkClick r:id="rId3"/>
              </a:rPr>
              <a:t>UTOPIA</a:t>
            </a:r>
            <a:r>
              <a:rPr lang="es-ES_tradnl" dirty="0"/>
              <a:t>. 4 países.</a:t>
            </a:r>
          </a:p>
          <a:p>
            <a:pPr lvl="2"/>
            <a:r>
              <a:rPr lang="es-ES_tradnl" dirty="0"/>
              <a:t>4 encuentros o intercambios de grupos de alumnos.</a:t>
            </a:r>
          </a:p>
          <a:p>
            <a:pPr lvl="2"/>
            <a:r>
              <a:rPr lang="es-ES_tradnl" dirty="0"/>
              <a:t>6-8 alumnos en </a:t>
            </a:r>
            <a:r>
              <a:rPr lang="es-ES_tradnl" dirty="0" err="1"/>
              <a:t>movildad</a:t>
            </a:r>
            <a:r>
              <a:rPr lang="es-ES_tradnl" dirty="0"/>
              <a:t> de larga duración.</a:t>
            </a:r>
          </a:p>
          <a:p>
            <a:pPr lvl="2"/>
            <a:r>
              <a:rPr lang="es-ES_tradnl" dirty="0"/>
              <a:t>OBJETIVO: Trabajar las destrezas del siglo XXI e introducirlo en el aula. </a:t>
            </a:r>
          </a:p>
          <a:p>
            <a:pPr lvl="2"/>
            <a:r>
              <a:rPr lang="es-ES_tradnl" dirty="0"/>
              <a:t>Se trabaja en torno a 4 proyectos: Ciencias, Sostenibilidad, Música y Literatura, Matemáticas e informática.</a:t>
            </a:r>
          </a:p>
        </p:txBody>
      </p:sp>
      <p:pic>
        <p:nvPicPr>
          <p:cNvPr id="2050" name="Picture 2" descr="twinspace-logo">
            <a:extLst>
              <a:ext uri="{FF2B5EF4-FFF2-40B4-BE49-F238E27FC236}">
                <a16:creationId xmlns:a16="http://schemas.microsoft.com/office/drawing/2014/main" id="{80F2CF6A-CC25-6D48-B890-D20171687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039" y="4001484"/>
            <a:ext cx="190500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84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DB2D2C-3BDC-3F4D-BF32-17496DA6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Plataformas europeas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5292C5-03AB-F349-A812-D9B0AFCFC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046" y="1361579"/>
            <a:ext cx="10515600" cy="4351338"/>
          </a:xfrm>
        </p:spPr>
        <p:txBody>
          <a:bodyPr>
            <a:normAutofit/>
          </a:bodyPr>
          <a:lstStyle/>
          <a:p>
            <a:endParaRPr lang="es-ES_tradnl" dirty="0">
              <a:hlinkClick r:id="rId2"/>
            </a:endParaRPr>
          </a:p>
          <a:p>
            <a:r>
              <a:rPr lang="es-ES_tradnl" dirty="0">
                <a:hlinkClick r:id="rId2"/>
              </a:rPr>
              <a:t>Plataforma de resultados Erasmus</a:t>
            </a:r>
          </a:p>
          <a:p>
            <a:pPr marL="0" indent="0">
              <a:buNone/>
            </a:pPr>
            <a:endParaRPr lang="es-ES_tradnl" dirty="0">
              <a:hlinkClick r:id="rId2"/>
            </a:endParaRPr>
          </a:p>
          <a:p>
            <a:r>
              <a:rPr lang="es-ES_tradnl" dirty="0">
                <a:hlinkClick r:id="rId2"/>
              </a:rPr>
              <a:t>School Education Gateway</a:t>
            </a:r>
            <a:r>
              <a:rPr lang="es-ES_tradnl" dirty="0"/>
              <a:t>: Cursos de formación, búsqueda de socios…</a:t>
            </a:r>
          </a:p>
          <a:p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>
                <a:hlinkClick r:id="rId3"/>
              </a:rPr>
              <a:t>Portal eTwinning</a:t>
            </a:r>
            <a:endParaRPr lang="es-ES_tradnl" dirty="0"/>
          </a:p>
        </p:txBody>
      </p:sp>
      <p:pic>
        <p:nvPicPr>
          <p:cNvPr id="1028" name="Picture 4" descr="Plurilingüismo - eTwinning - Consejería de Educación">
            <a:extLst>
              <a:ext uri="{FF2B5EF4-FFF2-40B4-BE49-F238E27FC236}">
                <a16:creationId xmlns:a16="http://schemas.microsoft.com/office/drawing/2014/main" id="{7CB4FA33-B699-5044-9EDA-A97DF461F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869" y="4699835"/>
            <a:ext cx="5081954" cy="202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chool Education Gateway">
            <a:extLst>
              <a:ext uri="{FF2B5EF4-FFF2-40B4-BE49-F238E27FC236}">
                <a16:creationId xmlns:a16="http://schemas.microsoft.com/office/drawing/2014/main" id="{13879CBB-7C96-674C-887F-17CEBF5EA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646" y="3537248"/>
            <a:ext cx="4366846" cy="165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625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ABDFBA1B-7A6D-714A-9D42-ECC573051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844"/>
            <a:ext cx="10515600" cy="4259294"/>
          </a:xfrm>
        </p:spPr>
        <p:txBody>
          <a:bodyPr>
            <a:normAutofit lnSpcReduction="10000"/>
          </a:bodyPr>
          <a:lstStyle/>
          <a:p>
            <a:r>
              <a:rPr lang="es-ES_tradnl" sz="3200" dirty="0"/>
              <a:t>CARACTERÍSTICAS GLOBALES ASOCIACIONES PARA LA COOPERACIÓN.</a:t>
            </a:r>
          </a:p>
          <a:p>
            <a:pPr lvl="1"/>
            <a:r>
              <a:rPr lang="es-ES_tradnl" dirty="0"/>
              <a:t>Son proyectos para cooperar con otros centros, con una temática, deben abordar al menos una prioridad de la acción (4 prioridades: inclusión y diversidad, sostenibilidad, digitalización y participación) o una específica del sector.</a:t>
            </a:r>
          </a:p>
          <a:p>
            <a:pPr lvl="1"/>
            <a:r>
              <a:rPr lang="es-ES_tradnl" dirty="0"/>
              <a:t>Son asociaciones en las que se va a trabajar en la mejora de métodos de enseñanza, producir currículos, generar resultados… </a:t>
            </a:r>
          </a:p>
          <a:p>
            <a:pPr lvl="1"/>
            <a:r>
              <a:rPr lang="es-ES_tradnl" dirty="0"/>
              <a:t>NO TIENEN COMO OBJETIVO LA MOVILIDAD DE PERSONAL O ALUMNADO PARA ESO ES KA1.</a:t>
            </a:r>
          </a:p>
          <a:p>
            <a:pPr lvl="1"/>
            <a:r>
              <a:rPr lang="es-ES_tradnl" dirty="0"/>
              <a:t>SE PARECEN A LAS ANTERIORES ACCIONES KA201 (ESCOLAR) KA204 (ADULTOS) … PERO CON CAMBIOS</a:t>
            </a:r>
          </a:p>
          <a:p>
            <a:pPr lvl="1"/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4112287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</a:p>
        </p:txBody>
      </p:sp>
      <p:pic>
        <p:nvPicPr>
          <p:cNvPr id="7" name="Marcador de contenido 6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0729E2A5-0CA8-0C44-9047-009CBA25C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387" y="1825625"/>
            <a:ext cx="8917225" cy="4351338"/>
          </a:xfrm>
        </p:spPr>
      </p:pic>
    </p:spTree>
    <p:extLst>
      <p:ext uri="{BB962C8B-B14F-4D97-AF65-F5344CB8AC3E}">
        <p14:creationId xmlns:p14="http://schemas.microsoft.com/office/powerpoint/2010/main" val="1166955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</a:p>
        </p:txBody>
      </p:sp>
      <p:pic>
        <p:nvPicPr>
          <p:cNvPr id="7" name="Marcador de contenido 6" descr="Texto&#10;&#10;Descripción generada automáticamente">
            <a:extLst>
              <a:ext uri="{FF2B5EF4-FFF2-40B4-BE49-F238E27FC236}">
                <a16:creationId xmlns:a16="http://schemas.microsoft.com/office/drawing/2014/main" id="{380CC329-8B9E-1849-A5CD-F021FE6CC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5711" y="1825625"/>
            <a:ext cx="8280577" cy="4351338"/>
          </a:xfrm>
        </p:spPr>
      </p:pic>
    </p:spTree>
    <p:extLst>
      <p:ext uri="{BB962C8B-B14F-4D97-AF65-F5344CB8AC3E}">
        <p14:creationId xmlns:p14="http://schemas.microsoft.com/office/powerpoint/2010/main" val="1803248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AAFFF0-4D16-B94E-8F4B-936B1239A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¿QUÉ OBJETIVOS PERSIGUE?</a:t>
            </a:r>
          </a:p>
          <a:p>
            <a:endParaRPr lang="en-GB"/>
          </a:p>
        </p:txBody>
      </p:sp>
      <p:pic>
        <p:nvPicPr>
          <p:cNvPr id="6" name="Imagen 5" descr="Diagrama, Escala de tiempo&#10;&#10;Descripción generada automáticamente">
            <a:extLst>
              <a:ext uri="{FF2B5EF4-FFF2-40B4-BE49-F238E27FC236}">
                <a16:creationId xmlns:a16="http://schemas.microsoft.com/office/drawing/2014/main" id="{98ED6E24-ED11-A14D-A306-90EA7ECCD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09" y="2300982"/>
            <a:ext cx="10083452" cy="455701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38CB758B-8FC1-6D49-9F40-BC9CFF3BD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GB" sz="3200" dirty="0">
                <a:solidFill>
                  <a:prstClr val="black"/>
                </a:solidFill>
                <a:latin typeface="Bookman Old Style" panose="02050604050505020204" pitchFamily="18" charset="0"/>
              </a:rPr>
            </a:br>
            <a:r>
              <a:rPr lang="en-GB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ERASMUS 21-27</a:t>
            </a:r>
            <a:br>
              <a:rPr lang="en-GB" sz="3200" dirty="0">
                <a:solidFill>
                  <a:prstClr val="black"/>
                </a:solidFill>
                <a:latin typeface="Bookman Old Style" panose="02050604050505020204" pitchFamily="18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056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</a:p>
        </p:txBody>
      </p:sp>
      <p:pic>
        <p:nvPicPr>
          <p:cNvPr id="7" name="Marcador de contenido 6" descr="Diagrama&#10;&#10;Descripción generada automáticamente">
            <a:extLst>
              <a:ext uri="{FF2B5EF4-FFF2-40B4-BE49-F238E27FC236}">
                <a16:creationId xmlns:a16="http://schemas.microsoft.com/office/drawing/2014/main" id="{51A1096E-A14A-8A4E-AFDE-DB1654589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106" y="1408486"/>
            <a:ext cx="7279624" cy="3247416"/>
          </a:xfrm>
        </p:spPr>
      </p:pic>
      <p:pic>
        <p:nvPicPr>
          <p:cNvPr id="9" name="Imagen 8" descr="Escala de tiempo&#10;&#10;Descripción generada automáticamente">
            <a:extLst>
              <a:ext uri="{FF2B5EF4-FFF2-40B4-BE49-F238E27FC236}">
                <a16:creationId xmlns:a16="http://schemas.microsoft.com/office/drawing/2014/main" id="{F456B3D5-3BC2-C64B-8BDE-ECA98BF69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607" y="4373699"/>
            <a:ext cx="6344259" cy="236206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009F168-902D-8D43-899F-F4B6A9A7B4B2}"/>
              </a:ext>
            </a:extLst>
          </p:cNvPr>
          <p:cNvSpPr txBox="1"/>
          <p:nvPr/>
        </p:nvSpPr>
        <p:spPr>
          <a:xfrm>
            <a:off x="8122836" y="2709028"/>
            <a:ext cx="33319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LAS ASOCIACIONES A PEQUEÑA ESCALA NO SON KA229, es para aprender a cooperar y se trabajarán metodologías, temáticas, buenas prácticas…</a:t>
            </a:r>
          </a:p>
        </p:txBody>
      </p:sp>
    </p:spTree>
    <p:extLst>
      <p:ext uri="{BB962C8B-B14F-4D97-AF65-F5344CB8AC3E}">
        <p14:creationId xmlns:p14="http://schemas.microsoft.com/office/powerpoint/2010/main" val="3906755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3200" dirty="0">
                <a:latin typeface="Bookman Old Style" panose="02050604050505020204" pitchFamily="18" charset="0"/>
              </a:rPr>
              <a:t>Prioridades transversales ERASMUS +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6" name="Marcador de contenido 5" descr="Diagrama&#10;&#10;Descripción generada automáticamente">
            <a:extLst>
              <a:ext uri="{FF2B5EF4-FFF2-40B4-BE49-F238E27FC236}">
                <a16:creationId xmlns:a16="http://schemas.microsoft.com/office/drawing/2014/main" id="{725FBFF6-F56C-CA41-B6C6-63AD0C696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9737" y="1644670"/>
            <a:ext cx="7828767" cy="4834431"/>
          </a:xfrm>
        </p:spPr>
      </p:pic>
    </p:spTree>
    <p:extLst>
      <p:ext uri="{BB962C8B-B14F-4D97-AF65-F5344CB8AC3E}">
        <p14:creationId xmlns:p14="http://schemas.microsoft.com/office/powerpoint/2010/main" val="1793430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3200" dirty="0">
                <a:latin typeface="Bookman Old Style" panose="02050604050505020204" pitchFamily="18" charset="0"/>
              </a:rPr>
              <a:t>Asociaciones pequeña escala (KA210)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81FD34-E46D-A445-91F8-91F9C6357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400" dirty="0"/>
              <a:t>Son un tipo de asociación para la cooperación en KA2.</a:t>
            </a:r>
          </a:p>
          <a:p>
            <a:endParaRPr lang="es-ES_tradnl" sz="2400" dirty="0"/>
          </a:p>
        </p:txBody>
      </p:sp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4558D24B-5F16-5447-A23C-46219940E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32" y="2237033"/>
            <a:ext cx="8367386" cy="448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82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3200" dirty="0">
                <a:latin typeface="Bookman Old Style" panose="02050604050505020204" pitchFamily="18" charset="0"/>
              </a:rPr>
              <a:t>Asociaciones pequeña escala (KA210)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5" name="Marcador de contenido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03A2536E-3D54-E942-AA56-A4731F980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076" y="1569804"/>
            <a:ext cx="9745249" cy="4846367"/>
          </a:xfrm>
        </p:spPr>
      </p:pic>
    </p:spTree>
    <p:extLst>
      <p:ext uri="{BB962C8B-B14F-4D97-AF65-F5344CB8AC3E}">
        <p14:creationId xmlns:p14="http://schemas.microsoft.com/office/powerpoint/2010/main" val="36594999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3200" dirty="0">
                <a:latin typeface="Bookman Old Style" panose="02050604050505020204" pitchFamily="18" charset="0"/>
              </a:rPr>
              <a:t>Prioridades horizontales KA210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7" name="Marcador de contenido 6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56621273-61DC-0943-A43A-1EA4EAF4C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896" y="1544211"/>
            <a:ext cx="9244208" cy="5143869"/>
          </a:xfrm>
        </p:spPr>
      </p:pic>
    </p:spTree>
    <p:extLst>
      <p:ext uri="{BB962C8B-B14F-4D97-AF65-F5344CB8AC3E}">
        <p14:creationId xmlns:p14="http://schemas.microsoft.com/office/powerpoint/2010/main" val="2665294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800" dirty="0">
                <a:latin typeface="Bookman Old Style" panose="02050604050505020204" pitchFamily="18" charset="0"/>
              </a:rPr>
              <a:t>PRIORIDADES ESPECÍFICAS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7" name="Marcador de contenido 6" descr="Tabla&#10;&#10;Descripción generada automáticamente con confianza media">
            <a:extLst>
              <a:ext uri="{FF2B5EF4-FFF2-40B4-BE49-F238E27FC236}">
                <a16:creationId xmlns:a16="http://schemas.microsoft.com/office/drawing/2014/main" id="{A9719837-35C0-F148-9159-4B1058463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0701" y="1825624"/>
            <a:ext cx="9043792" cy="4904987"/>
          </a:xfrm>
        </p:spPr>
      </p:pic>
    </p:spTree>
    <p:extLst>
      <p:ext uri="{BB962C8B-B14F-4D97-AF65-F5344CB8AC3E}">
        <p14:creationId xmlns:p14="http://schemas.microsoft.com/office/powerpoint/2010/main" val="2844627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KA210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800" dirty="0">
                <a:latin typeface="Bookman Old Style" panose="02050604050505020204" pitchFamily="18" charset="0"/>
              </a:rPr>
              <a:t>ADMISIBILIDAD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11" name="Marcador de contenido 10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9AC0306D-B8DC-0147-BCE7-7F226D4E6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118" y="1452700"/>
            <a:ext cx="8467593" cy="5247255"/>
          </a:xfrm>
        </p:spPr>
      </p:pic>
    </p:spTree>
    <p:extLst>
      <p:ext uri="{BB962C8B-B14F-4D97-AF65-F5344CB8AC3E}">
        <p14:creationId xmlns:p14="http://schemas.microsoft.com/office/powerpoint/2010/main" val="1084282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KA210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800" dirty="0">
                <a:latin typeface="Bookman Old Style" panose="02050604050505020204" pitchFamily="18" charset="0"/>
              </a:rPr>
              <a:t>CÓMO SE DESARROLLA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7" name="Marcador de contenido 6" descr="Diagrama&#10;&#10;Descripción generada automáticamente">
            <a:extLst>
              <a:ext uri="{FF2B5EF4-FFF2-40B4-BE49-F238E27FC236}">
                <a16:creationId xmlns:a16="http://schemas.microsoft.com/office/drawing/2014/main" id="{475165B6-FCAB-6E47-89FA-0DB9CA89D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901" y="1772795"/>
            <a:ext cx="9720197" cy="5085205"/>
          </a:xfrm>
        </p:spPr>
      </p:pic>
    </p:spTree>
    <p:extLst>
      <p:ext uri="{BB962C8B-B14F-4D97-AF65-F5344CB8AC3E}">
        <p14:creationId xmlns:p14="http://schemas.microsoft.com/office/powerpoint/2010/main" val="42573299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KA210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800" dirty="0">
                <a:latin typeface="Bookman Old Style" panose="02050604050505020204" pitchFamily="18" charset="0"/>
              </a:rPr>
              <a:t>¿QUÉ DEBO TENER EN CUENTA?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11" name="Marcador de contenido 1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F1447AA-E565-034C-8668-018701FC3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678" y="1825625"/>
            <a:ext cx="9354644" cy="4351338"/>
          </a:xfrm>
        </p:spPr>
      </p:pic>
      <p:sp>
        <p:nvSpPr>
          <p:cNvPr id="15" name="Flecha izquierda 14">
            <a:extLst>
              <a:ext uri="{FF2B5EF4-FFF2-40B4-BE49-F238E27FC236}">
                <a16:creationId xmlns:a16="http://schemas.microsoft.com/office/drawing/2014/main" id="{93D3F20D-E03B-A84D-A913-5772B23E6CB1}"/>
              </a:ext>
            </a:extLst>
          </p:cNvPr>
          <p:cNvSpPr/>
          <p:nvPr/>
        </p:nvSpPr>
        <p:spPr>
          <a:xfrm rot="20935909">
            <a:off x="10546914" y="2517732"/>
            <a:ext cx="1039661" cy="5511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69616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KA210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800" dirty="0">
                <a:latin typeface="Bookman Old Style" panose="02050604050505020204" pitchFamily="18" charset="0"/>
              </a:rPr>
              <a:t>¿CÓMO SE EVALÚA?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6" name="Marcador de contenido 5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5200BAC6-3D67-1D43-B817-E6F66DC34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570" y="2100827"/>
            <a:ext cx="8494510" cy="4351338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1FDA8E9-DE30-9140-96A0-2DC4AF5BF9D3}"/>
              </a:ext>
            </a:extLst>
          </p:cNvPr>
          <p:cNvSpPr txBox="1"/>
          <p:nvPr/>
        </p:nvSpPr>
        <p:spPr>
          <a:xfrm>
            <a:off x="9369468" y="2967335"/>
            <a:ext cx="250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GUÍA ERASMUS Páginas 226-234</a:t>
            </a:r>
          </a:p>
        </p:txBody>
      </p:sp>
    </p:spTree>
    <p:extLst>
      <p:ext uri="{BB962C8B-B14F-4D97-AF65-F5344CB8AC3E}">
        <p14:creationId xmlns:p14="http://schemas.microsoft.com/office/powerpoint/2010/main" val="56855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93A8F-5C74-A34C-AE6C-0A98D0F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5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>
                <a:solidFill>
                  <a:prstClr val="black"/>
                </a:solidFill>
                <a:latin typeface="Bookman Old Style" panose="02050604050505020204" pitchFamily="18" charset="0"/>
              </a:rPr>
              <a:t>ERASMUS</a:t>
            </a:r>
            <a:r>
              <a:rPr lang="en-GB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 21-27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AAFFF0-4D16-B94E-8F4B-936B1239A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/>
              <a:t>ADEMÁS SE PRETENDE ABORDAR Y TRABAJAR EN ESTAS DIMENSIONES</a:t>
            </a:r>
            <a:r>
              <a:rPr lang="en-GB"/>
              <a:t>:</a:t>
            </a:r>
          </a:p>
        </p:txBody>
      </p:sp>
      <p:pic>
        <p:nvPicPr>
          <p:cNvPr id="5" name="Imagen 4" descr="Texto&#10;&#10;Descripción generada automáticamente con confianza media">
            <a:extLst>
              <a:ext uri="{FF2B5EF4-FFF2-40B4-BE49-F238E27FC236}">
                <a16:creationId xmlns:a16="http://schemas.microsoft.com/office/drawing/2014/main" id="{5C14B655-BF90-8F45-9FC4-30AD295CF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293" y="2316913"/>
            <a:ext cx="10208712" cy="481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323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KA210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8" name="Imagen 7" descr="Escala de tiempo&#10;&#10;Descripción generada automáticamente">
            <a:extLst>
              <a:ext uri="{FF2B5EF4-FFF2-40B4-BE49-F238E27FC236}">
                <a16:creationId xmlns:a16="http://schemas.microsoft.com/office/drawing/2014/main" id="{2AE2215B-8249-EC47-8ECE-703577686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76" y="1672093"/>
            <a:ext cx="8359689" cy="396662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183CC85-4A02-204B-8892-34630136626F}"/>
              </a:ext>
            </a:extLst>
          </p:cNvPr>
          <p:cNvSpPr txBox="1"/>
          <p:nvPr/>
        </p:nvSpPr>
        <p:spPr>
          <a:xfrm>
            <a:off x="8768220" y="1947244"/>
            <a:ext cx="30981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FF0000"/>
                </a:solidFill>
              </a:rPr>
              <a:t>SON COSTES UNITARIOS QUE SE DISTRIBUIRÁN EN LAS ACTIVIDADES QUE DISEÑEMOS.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FF0000"/>
                </a:solidFill>
              </a:rPr>
              <a:t>NOSOTROS ASIGNAMOS LA CANTIDAD A CADA ACTIVIDAD.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FF0000"/>
                </a:solidFill>
              </a:rPr>
              <a:t>NO HAY ASIGNACIÓN PARA CADA ACTIVIDAD O PARA CADA SOCIO PREDEFINIDA.</a:t>
            </a:r>
          </a:p>
        </p:txBody>
      </p:sp>
    </p:spTree>
    <p:extLst>
      <p:ext uri="{BB962C8B-B14F-4D97-AF65-F5344CB8AC3E}">
        <p14:creationId xmlns:p14="http://schemas.microsoft.com/office/powerpoint/2010/main" val="29925825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KA210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400" dirty="0">
                <a:latin typeface="Bookman Old Style" panose="02050604050505020204" pitchFamily="18" charset="0"/>
              </a:rPr>
              <a:t>RECOMENDACIONES </a:t>
            </a:r>
            <a:r>
              <a:rPr lang="es-ES_tradnl" sz="2400" dirty="0">
                <a:latin typeface="Bookman Old Style" panose="02050604050505020204" pitchFamily="18" charset="0"/>
                <a:hlinkClick r:id="" action="ppaction://hlinkshowjump?jump=lastslide"/>
              </a:rPr>
              <a:t>(FORMULARIO)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8" name="Marcador de contenido 7" descr="Texto&#10;&#10;Descripción generada automáticamente">
            <a:extLst>
              <a:ext uri="{FF2B5EF4-FFF2-40B4-BE49-F238E27FC236}">
                <a16:creationId xmlns:a16="http://schemas.microsoft.com/office/drawing/2014/main" id="{8593793C-B105-7A4D-90F7-F114DDFAC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48"/>
          <a:stretch/>
        </p:blipFill>
        <p:spPr>
          <a:xfrm>
            <a:off x="471054" y="1537387"/>
            <a:ext cx="11249891" cy="516784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D3C0D903-2A3E-DB45-B01E-C86445F27D7D}"/>
                  </a:ext>
                </a:extLst>
              </p14:cNvPr>
              <p14:cNvContentPartPr/>
              <p14:nvPr/>
            </p14:nvContentPartPr>
            <p14:xfrm>
              <a:off x="6197015" y="4874952"/>
              <a:ext cx="5305320" cy="145764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D3C0D903-2A3E-DB45-B01E-C86445F27D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43011" y="4766952"/>
                <a:ext cx="5412967" cy="167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B01B2220-95ED-6540-A67A-FC0B722FF0B8}"/>
                  </a:ext>
                </a:extLst>
              </p14:cNvPr>
              <p14:cNvContentPartPr/>
              <p14:nvPr/>
            </p14:nvContentPartPr>
            <p14:xfrm>
              <a:off x="1765415" y="4803672"/>
              <a:ext cx="3938040" cy="18111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B01B2220-95ED-6540-A67A-FC0B722FF0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1415" y="4695672"/>
                <a:ext cx="4045680" cy="202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15313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KA210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400" dirty="0">
                <a:latin typeface="Bookman Old Style" panose="02050604050505020204" pitchFamily="18" charset="0"/>
              </a:rPr>
              <a:t>OTRAS CUESTIONES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6045F7-49B4-8E4C-8472-C59F11E00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Si tengo experiencia ¿puedo participar? Sí.</a:t>
            </a:r>
          </a:p>
          <a:p>
            <a:r>
              <a:rPr lang="es-ES_tradnl" dirty="0"/>
              <a:t>Es para instituciones nuevas en Erasmus o que no hayan participado en asociaciones de cooperación.</a:t>
            </a:r>
          </a:p>
          <a:p>
            <a:r>
              <a:rPr lang="es-ES_tradnl" dirty="0">
                <a:solidFill>
                  <a:srgbClr val="FF0000"/>
                </a:solidFill>
              </a:rPr>
              <a:t>REPITO DE NUEVO:   NO TIENE COMO OBJETIVO MOVER ALUMNOS O PROFESORES. LOS RESULTADOS SON FRUTO DE COOPERACIÓN.</a:t>
            </a:r>
          </a:p>
          <a:p>
            <a:r>
              <a:rPr lang="es-ES_tradnl" dirty="0"/>
              <a:t>Un centro acreditado en KA1 podría participar si no tiene experiencia en KA2.</a:t>
            </a:r>
          </a:p>
          <a:p>
            <a:r>
              <a:rPr lang="es-ES_tradnl" dirty="0"/>
              <a:t>Pueden ser asociaciones intersectoriales pero centrada en un sector.</a:t>
            </a:r>
          </a:p>
        </p:txBody>
      </p:sp>
    </p:spTree>
    <p:extLst>
      <p:ext uri="{BB962C8B-B14F-4D97-AF65-F5344CB8AC3E}">
        <p14:creationId xmlns:p14="http://schemas.microsoft.com/office/powerpoint/2010/main" val="9932197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RECOMENDACIONES SI SOLICITO KA2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6045F7-49B4-8E4C-8472-C59F11E00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Es mejor comenzar con un KA210, como inicio de cooperación con uno o dos centros.</a:t>
            </a:r>
          </a:p>
          <a:p>
            <a:r>
              <a:rPr lang="es-ES_tradnl" dirty="0"/>
              <a:t>La cooperación puede ser intercambio de buenas prácticas.</a:t>
            </a:r>
          </a:p>
          <a:p>
            <a:r>
              <a:rPr lang="es-ES_tradnl" dirty="0"/>
              <a:t>EJEMPLO:</a:t>
            </a:r>
          </a:p>
          <a:p>
            <a:pPr lvl="1"/>
            <a:r>
              <a:rPr lang="es-ES_tradnl" dirty="0"/>
              <a:t>Proyecto </a:t>
            </a:r>
            <a:r>
              <a:rPr lang="es-ES_tradnl" dirty="0">
                <a:hlinkClick r:id="rId2"/>
              </a:rPr>
              <a:t>KA226 ITEACH </a:t>
            </a:r>
            <a:r>
              <a:rPr lang="es-ES_tradnl" dirty="0"/>
              <a:t>(semejante a cooperación)</a:t>
            </a:r>
          </a:p>
          <a:p>
            <a:pPr lvl="2"/>
            <a:r>
              <a:rPr lang="es-ES_tradnl" dirty="0"/>
              <a:t>4 centros de 4 países intercambian métodos de enseñanza digital.</a:t>
            </a:r>
          </a:p>
          <a:p>
            <a:pPr lvl="2"/>
            <a:r>
              <a:rPr lang="es-ES_tradnl" dirty="0"/>
              <a:t>No hay intercambios de alumnos.</a:t>
            </a:r>
          </a:p>
          <a:p>
            <a:pPr lvl="2"/>
            <a:r>
              <a:rPr lang="es-ES_tradnl" dirty="0"/>
              <a:t>Se generan unidades didácticas y grabaciones de clases.</a:t>
            </a:r>
          </a:p>
          <a:p>
            <a:pPr lvl="2"/>
            <a:r>
              <a:rPr lang="es-ES_tradnl" dirty="0"/>
              <a:t>Presupuesto: Podría ser de 60000€</a:t>
            </a:r>
          </a:p>
        </p:txBody>
      </p:sp>
      <p:pic>
        <p:nvPicPr>
          <p:cNvPr id="3074" name="Picture 2" descr="twinspace-logo">
            <a:extLst>
              <a:ext uri="{FF2B5EF4-FFF2-40B4-BE49-F238E27FC236}">
                <a16:creationId xmlns:a16="http://schemas.microsoft.com/office/drawing/2014/main" id="{90BD9E76-16DA-2547-99DC-5A3E69BB5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786" y="3229707"/>
            <a:ext cx="2472528" cy="25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3419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SOLICITAR UN KA2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400" dirty="0">
                <a:latin typeface="Bookman Old Style" panose="02050604050505020204" pitchFamily="18" charset="0"/>
              </a:rPr>
              <a:t>KA220 (COOPERACIÓN) páginas 217-225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11" name="Marcador de contenido 10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24458F9E-7BAD-A34B-BB4B-D29E3C83E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134" y="1531819"/>
            <a:ext cx="9807880" cy="5110834"/>
          </a:xfrm>
        </p:spPr>
      </p:pic>
    </p:spTree>
    <p:extLst>
      <p:ext uri="{BB962C8B-B14F-4D97-AF65-F5344CB8AC3E}">
        <p14:creationId xmlns:p14="http://schemas.microsoft.com/office/powerpoint/2010/main" val="12445046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400" dirty="0">
                <a:latin typeface="Bookman Old Style" panose="02050604050505020204" pitchFamily="18" charset="0"/>
              </a:rPr>
              <a:t>KA220 (COOPERACIÓN)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6" name="Marcador de contenido 5" descr="Texto&#10;&#10;Descripción generada automáticamente">
            <a:extLst>
              <a:ext uri="{FF2B5EF4-FFF2-40B4-BE49-F238E27FC236}">
                <a16:creationId xmlns:a16="http://schemas.microsoft.com/office/drawing/2014/main" id="{19263AD9-3472-9948-AF96-E3E16E3DB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492" y="1538491"/>
            <a:ext cx="9319365" cy="4921196"/>
          </a:xfrm>
        </p:spPr>
      </p:pic>
    </p:spTree>
    <p:extLst>
      <p:ext uri="{BB962C8B-B14F-4D97-AF65-F5344CB8AC3E}">
        <p14:creationId xmlns:p14="http://schemas.microsoft.com/office/powerpoint/2010/main" val="18864616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400" dirty="0">
                <a:latin typeface="Bookman Old Style" panose="02050604050505020204" pitchFamily="18" charset="0"/>
              </a:rPr>
              <a:t>KA220 (COOPERACIÓN)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11" name="Marcador de contenido 10" descr="Diagrama&#10;&#10;Descripción generada automáticamente">
            <a:extLst>
              <a:ext uri="{FF2B5EF4-FFF2-40B4-BE49-F238E27FC236}">
                <a16:creationId xmlns:a16="http://schemas.microsoft.com/office/drawing/2014/main" id="{7DA00028-EF5D-AF49-BF7D-4B70439C6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234" y="1825625"/>
            <a:ext cx="8361531" cy="4351338"/>
          </a:xfrm>
        </p:spPr>
      </p:pic>
    </p:spTree>
    <p:extLst>
      <p:ext uri="{BB962C8B-B14F-4D97-AF65-F5344CB8AC3E}">
        <p14:creationId xmlns:p14="http://schemas.microsoft.com/office/powerpoint/2010/main" val="17143865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400" dirty="0">
                <a:latin typeface="Bookman Old Style" panose="02050604050505020204" pitchFamily="18" charset="0"/>
              </a:rPr>
              <a:t>KA220 (COOPERACIÓN)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11" name="Marcador de contenido 10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A3D0279C-A1BA-A740-AD1A-8A7299C54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823" y="1690688"/>
            <a:ext cx="10176353" cy="4981183"/>
          </a:xfrm>
        </p:spPr>
      </p:pic>
    </p:spTree>
    <p:extLst>
      <p:ext uri="{BB962C8B-B14F-4D97-AF65-F5344CB8AC3E}">
        <p14:creationId xmlns:p14="http://schemas.microsoft.com/office/powerpoint/2010/main" val="30845671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400" dirty="0">
                <a:latin typeface="Bookman Old Style" panose="02050604050505020204" pitchFamily="18" charset="0"/>
              </a:rPr>
              <a:t>KA220 (COOPERACIÓN)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5843030B-6787-F04B-A024-C2532F703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9742" y="1440282"/>
            <a:ext cx="9632515" cy="5287105"/>
          </a:xfrm>
        </p:spPr>
      </p:pic>
    </p:spTree>
    <p:extLst>
      <p:ext uri="{BB962C8B-B14F-4D97-AF65-F5344CB8AC3E}">
        <p14:creationId xmlns:p14="http://schemas.microsoft.com/office/powerpoint/2010/main" val="40474544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400" dirty="0">
                <a:latin typeface="Bookman Old Style" panose="02050604050505020204" pitchFamily="18" charset="0"/>
              </a:rPr>
              <a:t>KA220 (COOPERACIÓN)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A7A5C19-DAA4-484A-BE89-2B7244DEFAD4}"/>
              </a:ext>
            </a:extLst>
          </p:cNvPr>
          <p:cNvSpPr txBox="1"/>
          <p:nvPr/>
        </p:nvSpPr>
        <p:spPr>
          <a:xfrm>
            <a:off x="7640877" y="1567561"/>
            <a:ext cx="1202498" cy="373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NOVEDAD:</a:t>
            </a:r>
          </a:p>
        </p:txBody>
      </p:sp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76DA0BA8-6CB6-2544-BB19-8A79B5C0D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24" y="2647987"/>
            <a:ext cx="5617409" cy="2462632"/>
          </a:xfrm>
          <a:prstGeom prst="rect">
            <a:avLst/>
          </a:prstGeom>
        </p:spPr>
      </p:pic>
      <p:pic>
        <p:nvPicPr>
          <p:cNvPr id="9" name="Imagen 8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28AC0C9-51BF-284A-98AF-8366AB51A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40" y="1604862"/>
            <a:ext cx="6856163" cy="499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93A8F-5C74-A34C-AE6C-0A98D0F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5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>
                <a:solidFill>
                  <a:prstClr val="black"/>
                </a:solidFill>
                <a:latin typeface="Bookman Old Style" panose="02050604050505020204" pitchFamily="18" charset="0"/>
              </a:rPr>
              <a:t>ERASMUS</a:t>
            </a:r>
            <a:r>
              <a:rPr lang="en-GB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 21-27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AAFFF0-4D16-B94E-8F4B-936B1239A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/>
              <a:t>Y CONSEGUIR LO SIGUIENTE:</a:t>
            </a:r>
            <a:endParaRPr lang="en-GB"/>
          </a:p>
        </p:txBody>
      </p:sp>
      <p:pic>
        <p:nvPicPr>
          <p:cNvPr id="6" name="Imagen 5" descr="Texto&#10;&#10;Descripción generada automáticamente con confianza baja">
            <a:extLst>
              <a:ext uri="{FF2B5EF4-FFF2-40B4-BE49-F238E27FC236}">
                <a16:creationId xmlns:a16="http://schemas.microsoft.com/office/drawing/2014/main" id="{4F3D43F9-F448-8E4A-82AA-14C1AA7D6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66963"/>
            <a:ext cx="10346499" cy="469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731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400" dirty="0">
                <a:latin typeface="Bookman Old Style" panose="02050604050505020204" pitchFamily="18" charset="0"/>
              </a:rPr>
              <a:t>KA220 (COOPERACIÓN)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9" name="Marcador de contenido 8" descr="Diagrama&#10;&#10;Descripción generada automáticamente">
            <a:extLst>
              <a:ext uri="{FF2B5EF4-FFF2-40B4-BE49-F238E27FC236}">
                <a16:creationId xmlns:a16="http://schemas.microsoft.com/office/drawing/2014/main" id="{9414EB2F-FC17-7A47-8B8C-5DE45233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0389" y="1503057"/>
            <a:ext cx="9432099" cy="5007558"/>
          </a:xfrm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5488797A-6D57-B54A-88FE-2045834D6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651" y="5005352"/>
            <a:ext cx="4128457" cy="1388054"/>
          </a:xfrm>
          <a:prstGeom prst="rect">
            <a:avLst/>
          </a:prstGeom>
        </p:spPr>
      </p:pic>
      <p:pic>
        <p:nvPicPr>
          <p:cNvPr id="13" name="Imagen 12" descr="Texto&#10;&#10;Descripción generada automáticamente">
            <a:extLst>
              <a:ext uri="{FF2B5EF4-FFF2-40B4-BE49-F238E27FC236}">
                <a16:creationId xmlns:a16="http://schemas.microsoft.com/office/drawing/2014/main" id="{B61B8435-6754-C148-B906-CF5DEB4C8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220" y="5060903"/>
            <a:ext cx="5308197" cy="1325563"/>
          </a:xfrm>
          <a:prstGeom prst="rect">
            <a:avLst/>
          </a:prstGeom>
        </p:spPr>
      </p:pic>
      <p:pic>
        <p:nvPicPr>
          <p:cNvPr id="15" name="Imagen 14" descr="Texto&#10;&#10;Descripción generada automáticamente">
            <a:extLst>
              <a:ext uri="{FF2B5EF4-FFF2-40B4-BE49-F238E27FC236}">
                <a16:creationId xmlns:a16="http://schemas.microsoft.com/office/drawing/2014/main" id="{53AE757B-8F7E-BE41-A9DF-A56C03BD3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784" y="3130101"/>
            <a:ext cx="4477704" cy="1923862"/>
          </a:xfrm>
          <a:prstGeom prst="rect">
            <a:avLst/>
          </a:prstGeom>
        </p:spPr>
      </p:pic>
      <p:pic>
        <p:nvPicPr>
          <p:cNvPr id="17" name="Imagen 16" descr="Texto&#10;&#10;Descripción generada automáticamente">
            <a:extLst>
              <a:ext uri="{FF2B5EF4-FFF2-40B4-BE49-F238E27FC236}">
                <a16:creationId xmlns:a16="http://schemas.microsoft.com/office/drawing/2014/main" id="{F9025D2C-6A2E-F34B-A15B-197FE0C72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526" y="3189339"/>
            <a:ext cx="4154187" cy="181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246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400" dirty="0">
                <a:latin typeface="Bookman Old Style" panose="02050604050505020204" pitchFamily="18" charset="0"/>
              </a:rPr>
              <a:t>KA220 (COOPERACIÓN)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DD3EED-D5C4-A642-9B82-859B99D53667}"/>
              </a:ext>
            </a:extLst>
          </p:cNvPr>
          <p:cNvSpPr txBox="1"/>
          <p:nvPr/>
        </p:nvSpPr>
        <p:spPr>
          <a:xfrm>
            <a:off x="832338" y="1922585"/>
            <a:ext cx="105273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Criterios de concesión: Páginas 222-224 de la guía: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Pertinencia : 						25 puntos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Calidad de diseño y ejecución: 					30 puntos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Calidad de la asociación y mecanismos de cooperación: 		20 puntos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Impacto: 							25 puntos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Se debe obtener mínimo 60 puntos y mínimo la mitad en cada criterio.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Financiación: Páginas 224-225 de la guía: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Selección de tres posibles importes según las actividades: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/>
              <a:t>120000€ / 250000€ / 400000€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7340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2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400" dirty="0">
                <a:latin typeface="Bookman Old Style" panose="02050604050505020204" pitchFamily="18" charset="0"/>
              </a:rPr>
              <a:t>KA220 (COOPERACIÓN)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64A2E6E-BA6C-184F-AC8D-C84844292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43" y="1502797"/>
            <a:ext cx="9277176" cy="51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790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0D487-A1BD-B649-9399-D561A1FEA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2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_tradnl" sz="3600" dirty="0">
                <a:latin typeface="Bookman Old Style" panose="02050604050505020204" pitchFamily="18" charset="0"/>
              </a:rPr>
              <a:t>QUIERO SOLICITAR UN KA2</a:t>
            </a:r>
            <a:br>
              <a:rPr lang="es-ES_tradnl" sz="3600" dirty="0">
                <a:latin typeface="Bookman Old Style" panose="02050604050505020204" pitchFamily="18" charset="0"/>
              </a:rPr>
            </a:br>
            <a:r>
              <a:rPr lang="es-ES_tradnl" sz="2400" dirty="0">
                <a:latin typeface="Bookman Old Style" panose="02050604050505020204" pitchFamily="18" charset="0"/>
              </a:rPr>
              <a:t>KA220 (COOPERACIÓN)</a:t>
            </a:r>
            <a:endParaRPr lang="es-ES_tradnl" sz="3600" dirty="0">
              <a:latin typeface="Bookman Old Style" panose="02050604050505020204" pitchFamily="18" charset="0"/>
            </a:endParaRPr>
          </a:p>
        </p:txBody>
      </p:sp>
      <p:pic>
        <p:nvPicPr>
          <p:cNvPr id="7" name="Imagen 6" descr="Escala de tiempo&#10;&#10;Descripción generada automáticamente">
            <a:extLst>
              <a:ext uri="{FF2B5EF4-FFF2-40B4-BE49-F238E27FC236}">
                <a16:creationId xmlns:a16="http://schemas.microsoft.com/office/drawing/2014/main" id="{7500C155-9F7E-FA42-A7BE-6F28CB2D0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354435"/>
            <a:ext cx="10680700" cy="571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504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6E1094-598D-9A4B-9A49-B874AD2AA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Bookman Old Style" panose="02050604050505020204" pitchFamily="18" charset="0"/>
              </a:rPr>
              <a:t>KA1 y KA2 </a:t>
            </a:r>
            <a:r>
              <a:rPr lang="es-ES" dirty="0">
                <a:latin typeface="Bookman Old Style" panose="02050604050505020204" pitchFamily="18" charset="0"/>
                <a:sym typeface="Wingdings" pitchFamily="2" charset="2"/>
              </a:rPr>
              <a:t> CONSEJOS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FAE6EA-7EDB-0A40-BBFB-41F88775D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882" y="1690688"/>
            <a:ext cx="10515600" cy="4660008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s-ES" dirty="0">
                <a:sym typeface="Wingdings" pitchFamily="2" charset="2"/>
              </a:rPr>
              <a:t>SIEMPRE ESTABLECER LAS NECESIDADES DE MI CENTRO.</a:t>
            </a:r>
          </a:p>
          <a:p>
            <a:pPr lvl="1"/>
            <a:endParaRPr lang="es-ES" dirty="0">
              <a:sym typeface="Wingdings" pitchFamily="2" charset="2"/>
            </a:endParaRPr>
          </a:p>
          <a:p>
            <a:pPr lvl="1"/>
            <a:r>
              <a:rPr lang="es-ES" dirty="0">
                <a:sym typeface="Wingdings" pitchFamily="2" charset="2"/>
              </a:rPr>
              <a:t>¿QUÉ BUSCO CON MI PROYECTO? ¿QUÉ RESULTADOS OBTENDRÉ? ¿QUÉ IMPACTO ESPERO CONSEGUIR?</a:t>
            </a:r>
          </a:p>
          <a:p>
            <a:pPr marL="457200" lvl="1" indent="0">
              <a:buNone/>
            </a:pPr>
            <a:endParaRPr lang="es-ES" dirty="0">
              <a:sym typeface="Wingdings" pitchFamily="2" charset="2"/>
            </a:endParaRPr>
          </a:p>
          <a:p>
            <a:pPr lvl="1"/>
            <a:r>
              <a:rPr lang="es-ES" dirty="0">
                <a:sym typeface="Wingdings" pitchFamily="2" charset="2"/>
              </a:rPr>
              <a:t>¿LAS NECESIDADES Y OBJETIVOS QUE PERSIGO ESTÁN VINCULADOS CON ALGUNA PRIORIDAD DEL PROGRAMA?</a:t>
            </a:r>
          </a:p>
          <a:p>
            <a:pPr marL="457200" lvl="1" indent="0">
              <a:buNone/>
            </a:pPr>
            <a:endParaRPr lang="es-ES" dirty="0">
              <a:sym typeface="Wingdings" pitchFamily="2" charset="2"/>
            </a:endParaRPr>
          </a:p>
          <a:p>
            <a:pPr lvl="1"/>
            <a:r>
              <a:rPr lang="es-ES" dirty="0">
                <a:sym typeface="Wingdings" pitchFamily="2" charset="2"/>
              </a:rPr>
              <a:t>¿TIENE SENTIDO HACER MI PROYECTO CON OTROS PAÍSES O LO PODRÍA HACER YO SOLO O EN MI PROPIO PAÍS? ¿QUÉ APORTAN LOS OTROS?</a:t>
            </a:r>
          </a:p>
          <a:p>
            <a:pPr marL="457200" lvl="1" indent="0">
              <a:buNone/>
            </a:pPr>
            <a:endParaRPr lang="es-ES" dirty="0">
              <a:sym typeface="Wingdings" pitchFamily="2" charset="2"/>
            </a:endParaRPr>
          </a:p>
          <a:p>
            <a:pPr lvl="1"/>
            <a:r>
              <a:rPr lang="es-ES" dirty="0">
                <a:sym typeface="Wingdings" pitchFamily="2" charset="2"/>
              </a:rPr>
              <a:t>¿QUÉ ACTIVIDADES VOY A DESARROLLAR Y QUÉ RELACIÓN TIENEN CON LOS OBJETIVOS Y LAS NECESIDADES?</a:t>
            </a:r>
          </a:p>
          <a:p>
            <a:pPr marL="457200" lvl="1" indent="0">
              <a:buNone/>
            </a:pPr>
            <a:endParaRPr lang="es-ES" dirty="0">
              <a:sym typeface="Wingdings" pitchFamily="2" charset="2"/>
            </a:endParaRPr>
          </a:p>
          <a:p>
            <a:pPr lvl="1"/>
            <a:r>
              <a:rPr lang="es-ES" dirty="0">
                <a:sym typeface="Wingdings" pitchFamily="2" charset="2"/>
              </a:rPr>
              <a:t>HAY QUE PLANIFICAR DE FORMA MUY CONCRETA LO QUE SE VA A REALIZAR</a:t>
            </a:r>
          </a:p>
          <a:p>
            <a:pPr marL="457200" lvl="1" indent="0">
              <a:buNone/>
            </a:pPr>
            <a:endParaRPr lang="es-ES" dirty="0">
              <a:sym typeface="Wingdings" pitchFamily="2" charset="2"/>
            </a:endParaRPr>
          </a:p>
          <a:p>
            <a:pPr lvl="1"/>
            <a:r>
              <a:rPr lang="es-ES" dirty="0">
                <a:sym typeface="Wingdings" pitchFamily="2" charset="2"/>
              </a:rPr>
              <a:t>MUY IMPORTANTE: ESTABLECE PLAN DE DIFUSIÓN Y DE SOSTENIBILIDAD. ¿CÓMO LO VOY A DAR A CONOCER Y CÓMO VAN A PERDURAR LOS RESULTADOS?</a:t>
            </a:r>
          </a:p>
        </p:txBody>
      </p:sp>
    </p:spTree>
    <p:extLst>
      <p:ext uri="{BB962C8B-B14F-4D97-AF65-F5344CB8AC3E}">
        <p14:creationId xmlns:p14="http://schemas.microsoft.com/office/powerpoint/2010/main" val="4438510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BF663-1BAB-3C4C-82F1-9BBBD851E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VÍNCULOS IMPORTANTES: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7DC26-2BD9-C74A-8B65-46EA120B0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sz="2000" dirty="0">
                <a:hlinkClick r:id="rId2"/>
              </a:rPr>
              <a:t>ACCESO A FORMULARIOS: https://webgate.ec.europa.eu/app-forms/af-ui-opportunities/#/erasmus-plus</a:t>
            </a:r>
            <a:endParaRPr lang="es-ES" sz="2000" dirty="0"/>
          </a:p>
          <a:p>
            <a:endParaRPr lang="es-ES" sz="2000" dirty="0"/>
          </a:p>
          <a:p>
            <a:r>
              <a:rPr lang="es-ES" sz="2000" dirty="0">
                <a:hlinkClick r:id="rId3"/>
              </a:rPr>
              <a:t>SEPIE: http://sepie.es/</a:t>
            </a:r>
            <a:endParaRPr lang="es-ES" sz="2000" dirty="0"/>
          </a:p>
          <a:p>
            <a:r>
              <a:rPr lang="es-ES" sz="2000" dirty="0">
                <a:cs typeface="Calibri"/>
                <a:hlinkClick r:id="rId4"/>
              </a:rPr>
              <a:t>Manual Ulises</a:t>
            </a:r>
            <a:endParaRPr lang="es-ES" sz="2000" dirty="0"/>
          </a:p>
          <a:p>
            <a:r>
              <a:rPr lang="es-ES" sz="2000" dirty="0">
                <a:hlinkClick r:id="rId5"/>
              </a:rPr>
              <a:t>Guía del programa</a:t>
            </a:r>
            <a:endParaRPr lang="es-ES" sz="2000" dirty="0"/>
          </a:p>
          <a:p>
            <a:r>
              <a:rPr lang="es-ES" sz="2000" b="1" u="sng" dirty="0">
                <a:hlinkClick r:id="rId6"/>
              </a:rPr>
              <a:t>CONVOCATORIA KA122</a:t>
            </a:r>
            <a:endParaRPr lang="es-ES" sz="2000" b="1" u="sng" dirty="0"/>
          </a:p>
          <a:p>
            <a:r>
              <a:rPr lang="es-ES" sz="2000" dirty="0">
                <a:hlinkClick r:id="rId6"/>
              </a:rPr>
              <a:t>CONVOCATORIA KA2</a:t>
            </a:r>
            <a:endParaRPr lang="es-ES" sz="2000" dirty="0"/>
          </a:p>
          <a:p>
            <a:endParaRPr lang="es-ES" sz="2000" dirty="0"/>
          </a:p>
          <a:p>
            <a:r>
              <a:rPr lang="es-ES" sz="2000" dirty="0"/>
              <a:t>CONTACTO: DAVID BARQUILLA: dcbarquilla@educa.jcyl.es</a:t>
            </a:r>
          </a:p>
          <a:p>
            <a:endParaRPr lang="es-ES" sz="2000" dirty="0"/>
          </a:p>
          <a:p>
            <a:endParaRPr lang="es-ES" sz="2000" u="sng" dirty="0"/>
          </a:p>
          <a:p>
            <a:endParaRPr lang="es-ES" sz="2000" u="sng" dirty="0"/>
          </a:p>
          <a:p>
            <a:endParaRPr lang="es-ES" u="sng" dirty="0"/>
          </a:p>
          <a:p>
            <a:endParaRPr lang="es-ES" u="sng" dirty="0"/>
          </a:p>
        </p:txBody>
      </p:sp>
    </p:spTree>
    <p:extLst>
      <p:ext uri="{BB962C8B-B14F-4D97-AF65-F5344CB8AC3E}">
        <p14:creationId xmlns:p14="http://schemas.microsoft.com/office/powerpoint/2010/main" val="1295294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93A8F-5C74-A34C-AE6C-0A98D0F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5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ANTES DE SOLICITAR….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AAFFF0-4D16-B94E-8F4B-936B1239A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b="1" dirty="0">
                <a:solidFill>
                  <a:srgbClr val="FF0000"/>
                </a:solidFill>
              </a:rPr>
              <a:t>PRIORIDADES DEL PROGRAMA </a:t>
            </a:r>
            <a:r>
              <a:rPr lang="es-ES_tradnl" sz="2400" dirty="0"/>
              <a:t>(QUE TENDREMOS QUE ABORDAR EN NUESTROS PROYECTOS Y </a:t>
            </a:r>
            <a:r>
              <a:rPr lang="es-ES_tradnl" sz="2400" b="1" dirty="0"/>
              <a:t>SE NOS PREGUNTARÁ POR ELLO EN LA SOLICITUD</a:t>
            </a:r>
            <a:r>
              <a:rPr lang="es-ES_tradnl" sz="2400" dirty="0"/>
              <a:t>).</a:t>
            </a:r>
          </a:p>
          <a:p>
            <a:pPr marL="0" indent="0">
              <a:buNone/>
            </a:pPr>
            <a:r>
              <a:rPr lang="es-ES_tradnl" sz="2400" i="1" dirty="0"/>
              <a:t>				En la guía: páginas 7-11</a:t>
            </a:r>
          </a:p>
          <a:p>
            <a:pPr marL="0" indent="0">
              <a:buNone/>
            </a:pPr>
            <a:endParaRPr lang="es-ES_tradnl" sz="2400" dirty="0"/>
          </a:p>
          <a:p>
            <a:pPr lvl="1"/>
            <a:r>
              <a:rPr lang="es-ES_tradnl" dirty="0"/>
              <a:t>INCLUSIÓN Y DIVERSIDAD : </a:t>
            </a:r>
            <a:r>
              <a:rPr lang="es-ES_tradnl" sz="1800" dirty="0"/>
              <a:t>Se desea promover igualdad de oportunidades, la inclusión y la diversidad en todas las acciones (se valorará)</a:t>
            </a:r>
          </a:p>
          <a:p>
            <a:pPr marL="457200" lvl="1" indent="0">
              <a:buNone/>
            </a:pPr>
            <a:endParaRPr lang="es-ES_tradnl" sz="1800" dirty="0"/>
          </a:p>
          <a:p>
            <a:pPr lvl="1"/>
            <a:r>
              <a:rPr lang="es-ES_tradnl" dirty="0"/>
              <a:t>TRANSFORMACIÓN DIGITAL: </a:t>
            </a:r>
            <a:r>
              <a:rPr lang="es-ES_tradnl" sz="1800" dirty="0"/>
              <a:t>Se desea promover el uso de herramientas digitales y desarrollo de capacidades digitales.</a:t>
            </a:r>
          </a:p>
          <a:p>
            <a:pPr marL="457200" lvl="1" indent="0">
              <a:buNone/>
            </a:pPr>
            <a:endParaRPr lang="es-ES_tradnl" sz="1800" dirty="0"/>
          </a:p>
          <a:p>
            <a:pPr lvl="1"/>
            <a:r>
              <a:rPr lang="es-ES_tradnl" dirty="0"/>
              <a:t>MEDIOAMBIENTE Y CAMBIO CLIMÁTICO: </a:t>
            </a:r>
            <a:r>
              <a:rPr lang="es-ES_tradnl" sz="1800" dirty="0"/>
              <a:t>Se da importancia a esta temática y a que se aborden en los proyectos, así como que los viajes que se realicen lo tengan en cuenta.</a:t>
            </a:r>
          </a:p>
          <a:p>
            <a:pPr marL="457200" lvl="1" indent="0">
              <a:buNone/>
            </a:pPr>
            <a:endParaRPr lang="es-ES_tradnl" sz="1800" dirty="0"/>
          </a:p>
          <a:p>
            <a:pPr lvl="1"/>
            <a:r>
              <a:rPr lang="es-ES_tradnl" dirty="0">
                <a:solidFill>
                  <a:prstClr val="black"/>
                </a:solidFill>
              </a:rPr>
              <a:t>PARTICIPACIÓN EN LA VIDA DEMOCRÁTICA: </a:t>
            </a:r>
            <a:r>
              <a:rPr lang="es-ES_tradnl" sz="1800" dirty="0">
                <a:solidFill>
                  <a:prstClr val="black"/>
                </a:solidFill>
              </a:rPr>
              <a:t>Se dará prioridad a Proyectos que promuevan la participación democrática y el compromiso social y cívico.</a:t>
            </a:r>
            <a:endParaRPr lang="es-ES_tradnl" sz="1200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651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93A8F-5C74-A34C-AE6C-0A98D0F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5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ANTES DE SOLICITAR…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AAFFF0-4D16-B94E-8F4B-936B1239A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504"/>
            <a:ext cx="10515600" cy="901707"/>
          </a:xfrm>
        </p:spPr>
        <p:txBody>
          <a:bodyPr>
            <a:normAutofit/>
          </a:bodyPr>
          <a:lstStyle/>
          <a:p>
            <a:r>
              <a:rPr lang="en-GB" sz="2400" dirty="0"/>
              <a:t>¿QUÉ HAY QUE TENER EN CUENTA PARA TODOS LOS PROYECTOS? </a:t>
            </a:r>
          </a:p>
          <a:p>
            <a:pPr marL="0" indent="0">
              <a:buNone/>
            </a:pPr>
            <a:r>
              <a:rPr lang="en-GB" sz="2400" dirty="0"/>
              <a:t>				 </a:t>
            </a:r>
            <a:r>
              <a:rPr lang="en-GB" sz="2400" i="1" dirty="0" err="1"/>
              <a:t>En</a:t>
            </a:r>
            <a:r>
              <a:rPr lang="en-GB" sz="2400" i="1" dirty="0"/>
              <a:t> la </a:t>
            </a:r>
            <a:r>
              <a:rPr lang="en-GB" sz="2400" i="1" dirty="0" err="1"/>
              <a:t>guía</a:t>
            </a:r>
            <a:r>
              <a:rPr lang="en-GB" sz="2400" i="1" dirty="0"/>
              <a:t> </a:t>
            </a:r>
            <a:r>
              <a:rPr lang="en-GB" sz="2400" i="1" dirty="0" err="1"/>
              <a:t>páginas</a:t>
            </a:r>
            <a:r>
              <a:rPr lang="en-GB" sz="2400" i="1" dirty="0"/>
              <a:t> 11-15</a:t>
            </a:r>
            <a:endParaRPr lang="en-GB" i="1" dirty="0"/>
          </a:p>
        </p:txBody>
      </p:sp>
      <p:pic>
        <p:nvPicPr>
          <p:cNvPr id="5" name="Imagen 4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E2545412-9BAF-764D-9E98-CAD1AE39C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67419"/>
            <a:ext cx="4253655" cy="368265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F01167C-F1BD-C24C-843C-CCE13E23C83C}"/>
              </a:ext>
            </a:extLst>
          </p:cNvPr>
          <p:cNvSpPr txBox="1"/>
          <p:nvPr/>
        </p:nvSpPr>
        <p:spPr>
          <a:xfrm>
            <a:off x="5641932" y="2446517"/>
            <a:ext cx="57118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/>
              <a:t>Protección y seguridad de los participantes es fundamental. Se deben incorporar los seguros necesarios.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/>
              <a:t>Se debe fomentar el uso de lenguas diversas. Se dispondrá de apoyo lingüístico en línea.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/>
              <a:t>Deben ser proyectos internacionales y se pueden incorporar países asociados (si es pertinente)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/>
              <a:t>Es importante validar y reconocer aprendizajes: </a:t>
            </a:r>
            <a:r>
              <a:rPr lang="es-ES_tradnl" dirty="0" err="1"/>
              <a:t>Europass</a:t>
            </a:r>
            <a:r>
              <a:rPr lang="es-ES_tradnl" dirty="0"/>
              <a:t>, ECTS…)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/>
              <a:t>Se debe diseñar un buen plan de comunicación para dar </a:t>
            </a:r>
            <a:r>
              <a:rPr lang="es-ES_tradnl" dirty="0" err="1"/>
              <a:t>diffusion</a:t>
            </a:r>
            <a:r>
              <a:rPr lang="es-ES_tradnl" dirty="0"/>
              <a:t> a nuestros proyectos.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/>
              <a:t>Los materiales generados deben ser abiertos y gratuitos.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677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93A8F-5C74-A34C-AE6C-0A98D0F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5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Bookman Old Style" panose="02050604050505020204" pitchFamily="18" charset="0"/>
              </a:rPr>
              <a:t>¿QUÉ POSIBILIDADES TENGO?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AAFFF0-4D16-B94E-8F4B-936B1239A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ESTRUCTURA:</a:t>
            </a:r>
            <a:endParaRPr lang="en-GB" dirty="0"/>
          </a:p>
        </p:txBody>
      </p:sp>
      <p:pic>
        <p:nvPicPr>
          <p:cNvPr id="5" name="Imagen 4" descr="Interfaz de usuario gráfica, Diagram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44D7C795-3D1D-4841-9B7D-404A11523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27" y="2353675"/>
            <a:ext cx="5874134" cy="3970751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1FF72B58-B390-CA45-B501-6EDAC463D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970" y="4105057"/>
            <a:ext cx="5443603" cy="997994"/>
          </a:xfrm>
          <a:prstGeom prst="rect">
            <a:avLst/>
          </a:prstGeom>
        </p:spPr>
      </p:pic>
      <p:pic>
        <p:nvPicPr>
          <p:cNvPr id="10" name="Imagen 9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2423A6EF-0284-A54A-8184-44D3956E1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334" y="2875364"/>
            <a:ext cx="3127235" cy="101650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080DA32-FD51-6B48-AF38-C867070171A9}"/>
              </a:ext>
            </a:extLst>
          </p:cNvPr>
          <p:cNvSpPr txBox="1"/>
          <p:nvPr/>
        </p:nvSpPr>
        <p:spPr>
          <a:xfrm>
            <a:off x="10059952" y="2887736"/>
            <a:ext cx="16864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/>
              <a:t>KA121</a:t>
            </a:r>
          </a:p>
          <a:p>
            <a:endParaRPr lang="es-ES_tradnl" sz="2000" b="1" dirty="0"/>
          </a:p>
          <a:p>
            <a:r>
              <a:rPr lang="es-ES_tradnl" sz="2000" b="1" dirty="0"/>
              <a:t>KA122</a:t>
            </a:r>
          </a:p>
          <a:p>
            <a:endParaRPr lang="es-ES_tradnl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EA762E7-73A2-9C44-A902-225FD4725058}"/>
              </a:ext>
            </a:extLst>
          </p:cNvPr>
          <p:cNvSpPr txBox="1"/>
          <p:nvPr/>
        </p:nvSpPr>
        <p:spPr>
          <a:xfrm>
            <a:off x="7161917" y="5086009"/>
            <a:ext cx="458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/>
              <a:t>KA210			KA220</a:t>
            </a:r>
          </a:p>
        </p:txBody>
      </p:sp>
    </p:spTree>
    <p:extLst>
      <p:ext uri="{BB962C8B-B14F-4D97-AF65-F5344CB8AC3E}">
        <p14:creationId xmlns:p14="http://schemas.microsoft.com/office/powerpoint/2010/main" val="16239479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D5364C9784D6746AA13112D0926980A" ma:contentTypeVersion="0" ma:contentTypeDescription="Crear nuevo documento." ma:contentTypeScope="" ma:versionID="bb2cdae67950ef05914970cde774318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b2b1fa7a59e354d7f595b773242440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09EA41-1DC8-46F1-A576-940158F50418}"/>
</file>

<file path=customXml/itemProps2.xml><?xml version="1.0" encoding="utf-8"?>
<ds:datastoreItem xmlns:ds="http://schemas.openxmlformats.org/officeDocument/2006/customXml" ds:itemID="{8F1E2987-3B10-4A61-91C7-DED389BC585C}"/>
</file>

<file path=customXml/itemProps3.xml><?xml version="1.0" encoding="utf-8"?>
<ds:datastoreItem xmlns:ds="http://schemas.openxmlformats.org/officeDocument/2006/customXml" ds:itemID="{A843AF60-BDA3-4EF1-BD27-D23473E2D15F}"/>
</file>

<file path=docProps/app.xml><?xml version="1.0" encoding="utf-8"?>
<Properties xmlns="http://schemas.openxmlformats.org/officeDocument/2006/extended-properties" xmlns:vt="http://schemas.openxmlformats.org/officeDocument/2006/docPropsVTypes">
  <TotalTime>3467</TotalTime>
  <Words>1821</Words>
  <Application>Microsoft Office PowerPoint</Application>
  <PresentationFormat>Panorámica</PresentationFormat>
  <Paragraphs>229</Paragraphs>
  <Slides>65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66" baseType="lpstr">
      <vt:lpstr>Tema de Office</vt:lpstr>
      <vt:lpstr> PROYECTO ESCOLARES ERASMUS</vt:lpstr>
      <vt:lpstr>SI QUIERO SOLICITAR UN PROYECTO ERASMUS ¿QUÉ HAGO?</vt:lpstr>
      <vt:lpstr> ERASMUS 21-27 </vt:lpstr>
      <vt:lpstr> ERASMUS 21-27 </vt:lpstr>
      <vt:lpstr>ERASMUS 21-27</vt:lpstr>
      <vt:lpstr>ERASMUS 21-27</vt:lpstr>
      <vt:lpstr>ANTES DE SOLICITAR….</vt:lpstr>
      <vt:lpstr>ANTES DE SOLICITAR…</vt:lpstr>
      <vt:lpstr>¿QUÉ POSIBILIDADES TENGO?</vt:lpstr>
      <vt:lpstr>ERASMUS 21-27</vt:lpstr>
      <vt:lpstr>SI HABÍAS SOLICITADO UN PROYECTO ANTES… UN KA229, KA201, KA101… </vt:lpstr>
      <vt:lpstr>¿QUÉ TIPO DE PROYECTO QUIERE MI CENTRO?</vt:lpstr>
      <vt:lpstr>ACREDITACIONES ¿QUÉ ES ESO?</vt:lpstr>
      <vt:lpstr>ACREDITACIONES ¿QUÉ ES ESO?</vt:lpstr>
      <vt:lpstr>ACREDITACIONES ¿QUÉ ES ESO?</vt:lpstr>
      <vt:lpstr>ACREDITACIONES ¿QUÉ ES ESO?</vt:lpstr>
      <vt:lpstr>ACREDITACIONES ¿QUÉ ES ESO?</vt:lpstr>
      <vt:lpstr>ACREDITACIONES ¿QUÉ ES ESO?</vt:lpstr>
      <vt:lpstr>ACREDITACIONES ¿CUÁNDO SOLICITAR, Y SI NO OBTENGO LA ACREDITACIÓN?</vt:lpstr>
      <vt:lpstr>ACREDITACIONES ¿CÓMO SE CONCEDE?</vt:lpstr>
      <vt:lpstr>NO ESTOY ACREDITADO O AHORA NO TOCA SOLICITAR ACREDITACIÓN…. ¿CÓMO PIDO UN KA1?</vt:lpstr>
      <vt:lpstr>SOLICITAR KA122</vt:lpstr>
      <vt:lpstr>SOLICITAR KA122</vt:lpstr>
      <vt:lpstr>SOLICITAR KA122</vt:lpstr>
      <vt:lpstr>SOLICITAR KA122</vt:lpstr>
      <vt:lpstr>SOLICITAR KA122</vt:lpstr>
      <vt:lpstr>SOLICITAR KA122</vt:lpstr>
      <vt:lpstr>SOLICITAR KA122</vt:lpstr>
      <vt:lpstr>SOLICITAR KA122</vt:lpstr>
      <vt:lpstr>SOLICITAR KA122</vt:lpstr>
      <vt:lpstr>SOLICITAR KA122</vt:lpstr>
      <vt:lpstr>SOLICITAR KA122</vt:lpstr>
      <vt:lpstr>SOLICITAR KA122: CRITERIOS DE CONCESIÓN (páginas 111-112 guía)</vt:lpstr>
      <vt:lpstr>SOLICITAR KA122: CRITERIOS DE CONCESIÓN </vt:lpstr>
      <vt:lpstr>EJEMPLOS DE PROYECTOS</vt:lpstr>
      <vt:lpstr>Plataformas europeas</vt:lpstr>
      <vt:lpstr>QUIERO SOLICITAR UN KA2</vt:lpstr>
      <vt:lpstr>QUIERO SOLICITAR UN KA2</vt:lpstr>
      <vt:lpstr>QUIERO SOLICITAR UN KA2</vt:lpstr>
      <vt:lpstr>QUIERO SOLICITAR UN KA2</vt:lpstr>
      <vt:lpstr>QUIERO SOLICITAR UN KA2 Prioridades transversales ERASMUS +</vt:lpstr>
      <vt:lpstr>QUIERO SOLICITAR UN KA2 Asociaciones pequeña escala (KA210)</vt:lpstr>
      <vt:lpstr>QUIERO SOLICITAR UN KA2 Asociaciones pequeña escala (KA210)</vt:lpstr>
      <vt:lpstr>QUIERO SOLICITAR UN KA2 Prioridades horizontales KA210</vt:lpstr>
      <vt:lpstr>QUIERO SOLICITAR UN KA2 PRIORIDADES ESPECÍFICAS</vt:lpstr>
      <vt:lpstr>QUIERO SOLICITAR UN KA210 ADMISIBILIDAD</vt:lpstr>
      <vt:lpstr>QUIERO SOLICITAR UN KA210 CÓMO SE DESARROLLA</vt:lpstr>
      <vt:lpstr>QUIERO SOLICITAR UN KA210 ¿QUÉ DEBO TENER EN CUENTA?</vt:lpstr>
      <vt:lpstr>QUIERO SOLICITAR UN KA210 ¿CÓMO SE EVALÚA?</vt:lpstr>
      <vt:lpstr>QUIERO SOLICITAR UN KA210 </vt:lpstr>
      <vt:lpstr>QUIERO SOLICITAR UN KA210 RECOMENDACIONES (FORMULARIO)</vt:lpstr>
      <vt:lpstr>QUIERO SOLICITAR UN KA210 OTRAS CUESTIONES</vt:lpstr>
      <vt:lpstr>RECOMENDACIONES SI SOLICITO KA2</vt:lpstr>
      <vt:lpstr>SOLICITAR UN KA2 KA220 (COOPERACIÓN) páginas 217-225</vt:lpstr>
      <vt:lpstr>QUIERO SOLICITAR UN KA2 KA220 (COOPERACIÓN)</vt:lpstr>
      <vt:lpstr>QUIERO SOLICITAR UN KA2 KA220 (COOPERACIÓN)</vt:lpstr>
      <vt:lpstr>QUIERO SOLICITAR UN KA2 KA220 (COOPERACIÓN)</vt:lpstr>
      <vt:lpstr>QUIERO SOLICITAR UN KA2 KA220 (COOPERACIÓN)</vt:lpstr>
      <vt:lpstr>QUIERO SOLICITAR UN KA2 KA220 (COOPERACIÓN)</vt:lpstr>
      <vt:lpstr>QUIERO SOLICITAR UN KA2 KA220 (COOPERACIÓN)</vt:lpstr>
      <vt:lpstr>QUIERO SOLICITAR UN KA2 KA220 (COOPERACIÓN)</vt:lpstr>
      <vt:lpstr>QUIERO SOLICITAR UN KA2 KA220 (COOPERACIÓN)</vt:lpstr>
      <vt:lpstr>QUIERO SOLICITAR UN KA2 KA220 (COOPERACIÓN)</vt:lpstr>
      <vt:lpstr>KA1 y KA2  CONSEJOS</vt:lpstr>
      <vt:lpstr>VÍNCULOS IMPORTANTES: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CARLOS BARQUILLA CANO</dc:creator>
  <cp:lastModifiedBy>DAVID CARLOS BARQUILLA CANO</cp:lastModifiedBy>
  <cp:revision>28</cp:revision>
  <dcterms:created xsi:type="dcterms:W3CDTF">2021-04-23T11:26:49Z</dcterms:created>
  <dcterms:modified xsi:type="dcterms:W3CDTF">2022-01-18T18:25:59Z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0x010100BD5364C9784D6746AA13112D0926980A</vt:lpwstr>
  </property>
</Properties>
</file>