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61" r:id="rId5"/>
    <p:sldId id="258" r:id="rId6"/>
    <p:sldId id="270" r:id="rId7"/>
    <p:sldId id="260" r:id="rId8"/>
    <p:sldId id="263" r:id="rId9"/>
    <p:sldId id="264" r:id="rId10"/>
    <p:sldId id="266" r:id="rId11"/>
    <p:sldId id="262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516"/>
    <a:srgbClr val="E98E49"/>
    <a:srgbClr val="FDA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ED2FCE-8E47-4E4F-9374-DE924A3A2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713AD-AEA5-4C0F-B838-28130E9A3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83539-BDE7-461E-BE9E-3BDB91175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1BF8F4-C46E-4E61-AE25-9B451F58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102" y="1432223"/>
            <a:ext cx="2818417" cy="3357976"/>
          </a:xfrm>
        </p:spPr>
        <p:txBody>
          <a:bodyPr>
            <a:normAutofit/>
          </a:bodyPr>
          <a:lstStyle/>
          <a:p>
            <a:r>
              <a:rPr lang="es-ES" sz="5600"/>
              <a:t>¿Quién soy?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CBC5A0-48CA-4B89-91AF-282D50717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102" y="4790198"/>
            <a:ext cx="2818418" cy="687058"/>
          </a:xfrm>
        </p:spPr>
        <p:txBody>
          <a:bodyPr>
            <a:normAutofit/>
          </a:bodyPr>
          <a:lstStyle/>
          <a:p>
            <a:r>
              <a:rPr lang="es-ES" sz="1600"/>
              <a:t>Identifícame 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422633-B950-4F5C-BEFD-01260A61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56" y="1388911"/>
            <a:ext cx="6576300" cy="40115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33F125-A88E-45A1-8B34-B43D593C3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F36CD5-C683-4336-A09C-7C9F7DA57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73A11D-D540-4951-BA1D-A37F4BD6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FF1ABBF-EB49-4D37-9088-FD5E110C3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6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ADF86-FF16-4F79-8132-65DF1A5C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70" y="296097"/>
            <a:ext cx="3677264" cy="1609344"/>
          </a:xfrm>
        </p:spPr>
        <p:txBody>
          <a:bodyPr>
            <a:normAutofit/>
          </a:bodyPr>
          <a:lstStyle/>
          <a:p>
            <a:r>
              <a:rPr lang="es-ES" sz="3600" dirty="0"/>
              <a:t>10-</a:t>
            </a:r>
          </a:p>
        </p:txBody>
      </p:sp>
      <p:pic>
        <p:nvPicPr>
          <p:cNvPr id="5" name="Marcador de contenido 4" descr="Imagen que contiene interior, accesorio, taza, tabla&#10;&#10;Descripción generada automáticamente">
            <a:extLst>
              <a:ext uri="{FF2B5EF4-FFF2-40B4-BE49-F238E27FC236}">
                <a16:creationId xmlns:a16="http://schemas.microsoft.com/office/drawing/2014/main" id="{DCEC8DE0-BD80-45A9-94A4-32FDAFBE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35" y="798824"/>
            <a:ext cx="6912217" cy="4855832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AAAFBE70-BAB7-46D7-B49B-7FB23BA3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70" y="2111106"/>
            <a:ext cx="3677263" cy="4092579"/>
          </a:xfrm>
        </p:spPr>
        <p:txBody>
          <a:bodyPr>
            <a:normAutofit/>
          </a:bodyPr>
          <a:lstStyle/>
          <a:p>
            <a:r>
              <a:rPr lang="es-ES" sz="1600" dirty="0"/>
              <a:t>¿Me conoces?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¿Pones mi fórmula?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B3D130-73C7-4894-8670-62F6198E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693" y="4543170"/>
            <a:ext cx="1103908" cy="11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9E84CB-49A9-4027-B8B2-73D87120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348" y="159892"/>
            <a:ext cx="1507639" cy="151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FD671-10A1-410A-8FC9-A5B0397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/>
              <a:t>8-</a:t>
            </a:r>
          </a:p>
        </p:txBody>
      </p:sp>
      <p:pic>
        <p:nvPicPr>
          <p:cNvPr id="5" name="Marcador de contenido 4" descr="Imagen que contiene accesorio, interior, collar, mostrador&#10;&#10;Descripción generada automáticamente">
            <a:extLst>
              <a:ext uri="{FF2B5EF4-FFF2-40B4-BE49-F238E27FC236}">
                <a16:creationId xmlns:a16="http://schemas.microsoft.com/office/drawing/2014/main" id="{A5904C54-0831-4723-A383-16EEDB325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689826"/>
            <a:ext cx="6882269" cy="5488609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1D222D1-AA9B-4293-A875-FB59DDFF2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173867" y="2120900"/>
            <a:ext cx="3508715" cy="40513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19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22DBE2-CF91-44B9-B16C-FF379164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19" y="643466"/>
            <a:ext cx="3348017" cy="557106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9-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0B34B2-3165-4570-823B-20D7E84D5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92432" y="1196416"/>
            <a:ext cx="6089382" cy="47306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4D7BEB-9A19-4A01-8C67-D8131C417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344" y="643466"/>
            <a:ext cx="3688400" cy="4133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C18C74-1370-4F77-BD14-F46092F54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08" y="160255"/>
            <a:ext cx="1228841" cy="12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0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9E0B9D1-F33A-4436-BF3F-07919D15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0D9FFB-C53C-4732-831B-117000102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" t="37858" r="1" b="749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2913E2-9767-444D-A557-6DB9A6FBD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53801B-0B08-46A2-B8E6-1C521095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652D59-5129-475A-8112-D775E159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CAFA0-E964-4DC1-9C0A-927E42AB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27202C-3A96-44CE-A565-B3171D67F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429394-D001-40B3-822E-4A2CE1061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D7C01F5-CB78-4D97-8298-1559588F7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7BBDD469-154D-400B-9635-EDE75F8E5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s-ES" dirty="0"/>
              <a:t>¿Qué tal la investigación?</a:t>
            </a:r>
          </a:p>
        </p:txBody>
      </p:sp>
    </p:spTree>
    <p:extLst>
      <p:ext uri="{BB962C8B-B14F-4D97-AF65-F5344CB8AC3E}">
        <p14:creationId xmlns:p14="http://schemas.microsoft.com/office/powerpoint/2010/main" val="210333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B5E6F0-9DA9-43F4-BCE9-B74476B3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211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71614A-398D-4567-A50E-9C04A259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s-ES" dirty="0"/>
              <a:t>Instrucciones</a:t>
            </a:r>
            <a:br>
              <a:rPr lang="es-ES" dirty="0"/>
            </a:br>
            <a:endParaRPr lang="es-E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E0C67E-8277-4DB3-9664-AFFED32B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554" y="485858"/>
            <a:ext cx="3592001" cy="523958"/>
          </a:xfrm>
        </p:spPr>
        <p:txBody>
          <a:bodyPr>
            <a:normAutofit/>
          </a:bodyPr>
          <a:lstStyle/>
          <a:p>
            <a:r>
              <a:rPr lang="es-ES" sz="1800" dirty="0"/>
              <a:t>Conociendo esta leyenda……</a:t>
            </a:r>
            <a:endParaRPr 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20181" y="627278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0E331C3-FAF7-47C4-B94E-DBF497C0A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02807"/>
              </p:ext>
            </p:extLst>
          </p:nvPr>
        </p:nvGraphicFramePr>
        <p:xfrm>
          <a:off x="8106178" y="1600199"/>
          <a:ext cx="37035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771">
                  <a:extLst>
                    <a:ext uri="{9D8B030D-6E8A-4147-A177-3AD203B41FA5}">
                      <a16:colId xmlns:a16="http://schemas.microsoft.com/office/drawing/2014/main" val="3590565797"/>
                    </a:ext>
                  </a:extLst>
                </a:gridCol>
                <a:gridCol w="1851771">
                  <a:extLst>
                    <a:ext uri="{9D8B030D-6E8A-4147-A177-3AD203B41FA5}">
                      <a16:colId xmlns:a16="http://schemas.microsoft.com/office/drawing/2014/main" val="842034337"/>
                    </a:ext>
                  </a:extLst>
                </a:gridCol>
              </a:tblGrid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Elemento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80299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Hidrógeno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2079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Carbono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38996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Oxígeno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71855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Cloro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6869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Sodio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24091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5CEF38F-90D0-4A6D-AF20-077AFF02A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898" y="2382867"/>
            <a:ext cx="428119" cy="3089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CEA79A-90F4-43B3-9DEF-41E58C17D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489" y="2987026"/>
            <a:ext cx="557550" cy="4086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6DD7BA-79A4-41C1-A33F-CF65C394A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3074" y="3664668"/>
            <a:ext cx="507769" cy="3787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06528D9-4FEC-4466-877C-4127BE73B0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6577" y="4245878"/>
            <a:ext cx="597375" cy="418600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3EEB8E04-F24A-45B8-A6B0-C5FDA0A97E59}"/>
              </a:ext>
            </a:extLst>
          </p:cNvPr>
          <p:cNvSpPr/>
          <p:nvPr/>
        </p:nvSpPr>
        <p:spPr>
          <a:xfrm>
            <a:off x="10777643" y="4974469"/>
            <a:ext cx="338630" cy="3782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85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156D25-DF94-4A06-92FE-D1F68F04D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1" y="4176112"/>
            <a:ext cx="2667585" cy="2681888"/>
          </a:xfrm>
          <a:prstGeom prst="rect">
            <a:avLst/>
          </a:prstGeom>
        </p:spPr>
      </p:pic>
      <p:pic>
        <p:nvPicPr>
          <p:cNvPr id="5" name="Marcador de contenido 4" descr="Imagen que contiene interior, taza, negro, pequeño&#10;&#10;Descripción generada automáticamente">
            <a:extLst>
              <a:ext uri="{FF2B5EF4-FFF2-40B4-BE49-F238E27FC236}">
                <a16:creationId xmlns:a16="http://schemas.microsoft.com/office/drawing/2014/main" id="{DE5F50A2-3AB0-4AAF-8D5D-05D6360D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5" r="-2" b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3013C51-71B3-435C-B784-A49C1A88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9D2ED6-329D-4F06-877C-092C6600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/>
              <a:t>1-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5C63E2-8DEA-4E3D-BD88-4BB3109A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s-ES" sz="1600" dirty="0"/>
              <a:t>¿Conoces  mi fórmula?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¿y mi nombre?</a:t>
            </a:r>
            <a:endParaRPr lang="en-US" sz="16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189C0B-7EF9-428C-9434-BD9D5D77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E538E51-693B-4B91-B863-B9295B864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D1A356-FA76-4772-BA1E-B09C2555D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9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FB6DD0-0775-422E-A386-02A6F5D4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s-ES" sz="6000" dirty="0"/>
              <a:t>2-</a:t>
            </a:r>
          </a:p>
        </p:txBody>
      </p:sp>
      <p:pic>
        <p:nvPicPr>
          <p:cNvPr id="5" name="Marcador de contenido 4" descr="Imagen que contiene interior, pequeño, tabla, taza&#10;&#10;Descripción generada automáticamente">
            <a:extLst>
              <a:ext uri="{FF2B5EF4-FFF2-40B4-BE49-F238E27FC236}">
                <a16:creationId xmlns:a16="http://schemas.microsoft.com/office/drawing/2014/main" id="{B2B53E55-400C-485E-94ED-699182A58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40542" y="1358900"/>
            <a:ext cx="4887828" cy="4048125"/>
          </a:xfr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075E48-AF35-44E3-ADC3-18DA68235105}"/>
              </a:ext>
            </a:extLst>
          </p:cNvPr>
          <p:cNvSpPr txBox="1"/>
          <p:nvPr/>
        </p:nvSpPr>
        <p:spPr>
          <a:xfrm>
            <a:off x="1286934" y="1131217"/>
            <a:ext cx="3476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Mi fórmula se escribe: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Yo soy: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F7400C-85CE-453A-85B9-0B7E72FFC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153" y="4538864"/>
            <a:ext cx="1372179" cy="1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07FD46-90F2-4475-B2D6-976B2695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95" y="168762"/>
            <a:ext cx="1416997" cy="14267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FFB581-504C-483A-96EA-54259346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/>
              <a:t>3-</a:t>
            </a:r>
          </a:p>
        </p:txBody>
      </p:sp>
      <p:pic>
        <p:nvPicPr>
          <p:cNvPr id="5" name="Marcador de contenido 4" descr="Imagen que contiene estructuras metálicas, taza, pequeño, cerca&#10;&#10;Descripción generada automáticamente">
            <a:extLst>
              <a:ext uri="{FF2B5EF4-FFF2-40B4-BE49-F238E27FC236}">
                <a16:creationId xmlns:a16="http://schemas.microsoft.com/office/drawing/2014/main" id="{9BA1DE24-E183-4642-BF32-3900A0D86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859811"/>
            <a:ext cx="6882269" cy="31486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8AC385-5249-4EAC-93C9-41C508C4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s-ES" sz="1600" dirty="0"/>
              <a:t>¿Sabes cómo me llamo? 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Escribe mi fórmula: </a:t>
            </a:r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FB6DD0-0775-422E-A386-02A6F5D4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727066"/>
            <a:ext cx="3341627" cy="2059835"/>
          </a:xfrm>
        </p:spPr>
        <p:txBody>
          <a:bodyPr>
            <a:normAutofit/>
          </a:bodyPr>
          <a:lstStyle/>
          <a:p>
            <a:r>
              <a:rPr lang="es-ES" sz="6000" dirty="0"/>
              <a:t>4-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075E48-AF35-44E3-ADC3-18DA68235105}"/>
              </a:ext>
            </a:extLst>
          </p:cNvPr>
          <p:cNvSpPr txBox="1"/>
          <p:nvPr/>
        </p:nvSpPr>
        <p:spPr>
          <a:xfrm>
            <a:off x="1992694" y="1932849"/>
            <a:ext cx="3476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Mi fórmula se escribe: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Yo soy: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Marcador de contenido 7" descr="Imagen que contiene interior, accesorio, tabla, taza&#10;&#10;Descripción generada automáticamente">
            <a:extLst>
              <a:ext uri="{FF2B5EF4-FFF2-40B4-BE49-F238E27FC236}">
                <a16:creationId xmlns:a16="http://schemas.microsoft.com/office/drawing/2014/main" id="{651245BB-D38B-4337-8654-078F3C08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8255" y="1615451"/>
            <a:ext cx="6086688" cy="3624684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5DA322-DA7F-4963-AE61-AC1F78A2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81" y="935736"/>
            <a:ext cx="982306" cy="9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C051D-799F-4769-96D3-FAA7A5F1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4893672"/>
            <a:ext cx="1751990" cy="1764017"/>
          </a:xfrm>
          <a:prstGeom prst="rect">
            <a:avLst/>
          </a:prstGeom>
        </p:spPr>
      </p:pic>
      <p:pic>
        <p:nvPicPr>
          <p:cNvPr id="5" name="Marcador de contenido 4" descr="Imagen que contiene interior, taza, pequeño, tabla&#10;&#10;Descripción generada automáticamente">
            <a:extLst>
              <a:ext uri="{FF2B5EF4-FFF2-40B4-BE49-F238E27FC236}">
                <a16:creationId xmlns:a16="http://schemas.microsoft.com/office/drawing/2014/main" id="{6336E94C-86B3-400E-A35F-B776F9D2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1" b="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013C51-71B3-435C-B784-A49C1A88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DDE8B-2404-4C81-9546-053ADB3F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/>
              <a:t>5-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1BF0E4-A1E9-45DE-9F91-9867B92A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s-ES" sz="1600" dirty="0"/>
              <a:t>Mi nombre es: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Mi fórmula es:</a:t>
            </a:r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189C0B-7EF9-428C-9434-BD9D5D77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538E51-693B-4B91-B863-B9295B864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D1A356-FA76-4772-BA1E-B09C2555D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83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22DBE2-CF91-44B9-B16C-FF379164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1" y="3315694"/>
            <a:ext cx="3720606" cy="289883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6-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E22390C-3DBC-47D9-9A38-FFAFAE99A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656" y="159264"/>
            <a:ext cx="4322627" cy="4170967"/>
          </a:xfrm>
          <a:prstGeom prst="rect">
            <a:avLst/>
          </a:prstGeom>
        </p:spPr>
      </p:pic>
      <p:pic>
        <p:nvPicPr>
          <p:cNvPr id="7" name="Marcador de contenido 6" descr="Imagen que contiene interior, tabla, agua, rojo&#10;&#10;Descripción generada automáticamente">
            <a:extLst>
              <a:ext uri="{FF2B5EF4-FFF2-40B4-BE49-F238E27FC236}">
                <a16:creationId xmlns:a16="http://schemas.microsoft.com/office/drawing/2014/main" id="{80E39CAD-CE63-432E-980E-5C6A45E4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1691" y="1112363"/>
            <a:ext cx="6097261" cy="465375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ECE1AB-20A7-474F-9837-D6E322C1F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34" y="4587488"/>
            <a:ext cx="1170589" cy="11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F017DB-6A9A-4C72-B5AB-8A8B13E2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06" y="171119"/>
            <a:ext cx="1376319" cy="13857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1087D0-D00C-41DF-AC4C-1EDC15B1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/>
              <a:t>7-</a:t>
            </a:r>
          </a:p>
        </p:txBody>
      </p:sp>
      <p:pic>
        <p:nvPicPr>
          <p:cNvPr id="7" name="Imagen 6" descr="Imagen que contiene interior, taza, pequeño, tabla&#10;&#10;Descripción generada automáticamente">
            <a:extLst>
              <a:ext uri="{FF2B5EF4-FFF2-40B4-BE49-F238E27FC236}">
                <a16:creationId xmlns:a16="http://schemas.microsoft.com/office/drawing/2014/main" id="{C4B909CE-A4AD-46C0-8309-2554C1E6C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025336"/>
            <a:ext cx="6882269" cy="4817588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91CC24-CDD2-4524-B8C2-06468A7F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s-ES" sz="1600" dirty="0"/>
              <a:t>¿Conoces mi fórmula?</a:t>
            </a:r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¿y mi nombre?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057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98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Rockwell Extra Bold</vt:lpstr>
      <vt:lpstr>Wingdings</vt:lpstr>
      <vt:lpstr>Letras en madera</vt:lpstr>
      <vt:lpstr>¿Quién soy?</vt:lpstr>
      <vt:lpstr>Instrucciones </vt:lpstr>
      <vt:lpstr>1-</vt:lpstr>
      <vt:lpstr>2-</vt:lpstr>
      <vt:lpstr>3-</vt:lpstr>
      <vt:lpstr>4-</vt:lpstr>
      <vt:lpstr>5-</vt:lpstr>
      <vt:lpstr>6-</vt:lpstr>
      <vt:lpstr>7-</vt:lpstr>
      <vt:lpstr>10-</vt:lpstr>
      <vt:lpstr>8-</vt:lpstr>
      <vt:lpstr>9-</vt:lpstr>
      <vt:lpstr>¿Qué tal la investigación?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soy?</dc:title>
  <dc:creator>M. JESUS PEREZ ALVARO</dc:creator>
  <cp:lastModifiedBy>M. JESUS PEREZ ALVARO</cp:lastModifiedBy>
  <cp:revision>5</cp:revision>
  <dcterms:created xsi:type="dcterms:W3CDTF">2020-03-19T11:19:10Z</dcterms:created>
  <dcterms:modified xsi:type="dcterms:W3CDTF">2020-03-19T17:07:08Z</dcterms:modified>
</cp:coreProperties>
</file>