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5125E9-E632-464E-A460-768F4F33C3B8}" v="2769" dt="2023-11-27T20:35:19.2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1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HNA DE BERNARDI MARTIN" userId="S::kbernardi@educa.jcyl.es::5ea16e2d-82b4-447d-aaf9-741c8500d5ff" providerId="AD" clId="Web-{B35125E9-E632-464E-A460-768F4F33C3B8}"/>
    <pc:docChg chg="addSld modSld sldOrd">
      <pc:chgData name="KRISHNA DE BERNARDI MARTIN" userId="S::kbernardi@educa.jcyl.es::5ea16e2d-82b4-447d-aaf9-741c8500d5ff" providerId="AD" clId="Web-{B35125E9-E632-464E-A460-768F4F33C3B8}" dt="2023-11-27T20:35:19.294" v="2403" actId="20577"/>
      <pc:docMkLst>
        <pc:docMk/>
      </pc:docMkLst>
      <pc:sldChg chg="addSp modSp modTransition">
        <pc:chgData name="KRISHNA DE BERNARDI MARTIN" userId="S::kbernardi@educa.jcyl.es::5ea16e2d-82b4-447d-aaf9-741c8500d5ff" providerId="AD" clId="Web-{B35125E9-E632-464E-A460-768F4F33C3B8}" dt="2023-11-27T18:13:26.912" v="685" actId="20577"/>
        <pc:sldMkLst>
          <pc:docMk/>
          <pc:sldMk cId="3856144342" sldId="256"/>
        </pc:sldMkLst>
        <pc:spChg chg="mod">
          <ac:chgData name="KRISHNA DE BERNARDI MARTIN" userId="S::kbernardi@educa.jcyl.es::5ea16e2d-82b4-447d-aaf9-741c8500d5ff" providerId="AD" clId="Web-{B35125E9-E632-464E-A460-768F4F33C3B8}" dt="2023-11-27T17:40:06.664" v="11" actId="20577"/>
          <ac:spMkLst>
            <pc:docMk/>
            <pc:sldMk cId="3856144342" sldId="256"/>
            <ac:spMk id="2" creationId="{00000000-0000-0000-0000-000000000000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17:40:57.260" v="27" actId="20577"/>
          <ac:spMkLst>
            <pc:docMk/>
            <pc:sldMk cId="3856144342" sldId="256"/>
            <ac:spMk id="3" creationId="{00000000-0000-0000-0000-000000000000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13:26.912" v="685" actId="20577"/>
          <ac:spMkLst>
            <pc:docMk/>
            <pc:sldMk cId="3856144342" sldId="256"/>
            <ac:spMk id="4" creationId="{4A18D65B-8A8A-7AF2-77E3-EC55A1BF1CAB}"/>
          </ac:spMkLst>
        </pc:spChg>
      </pc:sldChg>
      <pc:sldChg chg="modSp new addAnim">
        <pc:chgData name="KRISHNA DE BERNARDI MARTIN" userId="S::kbernardi@educa.jcyl.es::5ea16e2d-82b4-447d-aaf9-741c8500d5ff" providerId="AD" clId="Web-{B35125E9-E632-464E-A460-768F4F33C3B8}" dt="2023-11-27T17:46:21.676" v="121" actId="20577"/>
        <pc:sldMkLst>
          <pc:docMk/>
          <pc:sldMk cId="4290668251" sldId="257"/>
        </pc:sldMkLst>
        <pc:spChg chg="mod">
          <ac:chgData name="KRISHNA DE BERNARDI MARTIN" userId="S::kbernardi@educa.jcyl.es::5ea16e2d-82b4-447d-aaf9-741c8500d5ff" providerId="AD" clId="Web-{B35125E9-E632-464E-A460-768F4F33C3B8}" dt="2023-11-27T17:45:42.409" v="106" actId="20577"/>
          <ac:spMkLst>
            <pc:docMk/>
            <pc:sldMk cId="4290668251" sldId="257"/>
            <ac:spMk id="2" creationId="{2D0EE813-EF5A-B57F-D057-B47CD0B60348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17:46:21.676" v="121" actId="20577"/>
          <ac:spMkLst>
            <pc:docMk/>
            <pc:sldMk cId="4290668251" sldId="257"/>
            <ac:spMk id="3" creationId="{6C0D47FD-E5C9-75E4-1E12-44F248764A27}"/>
          </ac:spMkLst>
        </pc:spChg>
      </pc:sldChg>
      <pc:sldChg chg="addSp delSp modSp new addAnim delAnim">
        <pc:chgData name="KRISHNA DE BERNARDI MARTIN" userId="S::kbernardi@educa.jcyl.es::5ea16e2d-82b4-447d-aaf9-741c8500d5ff" providerId="AD" clId="Web-{B35125E9-E632-464E-A460-768F4F33C3B8}" dt="2023-11-27T17:55:30.880" v="401"/>
        <pc:sldMkLst>
          <pc:docMk/>
          <pc:sldMk cId="1507741908" sldId="258"/>
        </pc:sldMkLst>
        <pc:spChg chg="mod">
          <ac:chgData name="KRISHNA DE BERNARDI MARTIN" userId="S::kbernardi@educa.jcyl.es::5ea16e2d-82b4-447d-aaf9-741c8500d5ff" providerId="AD" clId="Web-{B35125E9-E632-464E-A460-768F4F33C3B8}" dt="2023-11-27T17:47:06.896" v="133" actId="20577"/>
          <ac:spMkLst>
            <pc:docMk/>
            <pc:sldMk cId="1507741908" sldId="258"/>
            <ac:spMk id="2" creationId="{95DB4ADD-7D0B-E6CC-95C2-CD4CC033322A}"/>
          </ac:spMkLst>
        </pc:spChg>
        <pc:spChg chg="del">
          <ac:chgData name="KRISHNA DE BERNARDI MARTIN" userId="S::kbernardi@educa.jcyl.es::5ea16e2d-82b4-447d-aaf9-741c8500d5ff" providerId="AD" clId="Web-{B35125E9-E632-464E-A460-768F4F33C3B8}" dt="2023-11-27T17:47:18.255" v="134"/>
          <ac:spMkLst>
            <pc:docMk/>
            <pc:sldMk cId="1507741908" sldId="258"/>
            <ac:spMk id="3" creationId="{C8F1A015-F07F-9E9F-CB6B-990CB5F14041}"/>
          </ac:spMkLst>
        </pc:spChg>
        <pc:graphicFrameChg chg="add mod ord modGraphic">
          <ac:chgData name="KRISHNA DE BERNARDI MARTIN" userId="S::kbernardi@educa.jcyl.es::5ea16e2d-82b4-447d-aaf9-741c8500d5ff" providerId="AD" clId="Web-{B35125E9-E632-464E-A460-768F4F33C3B8}" dt="2023-11-27T17:51:31.685" v="314"/>
          <ac:graphicFrameMkLst>
            <pc:docMk/>
            <pc:sldMk cId="1507741908" sldId="258"/>
            <ac:graphicFrameMk id="4" creationId="{BAD1CC2F-2E27-1B98-1BF0-32F51F728EB4}"/>
          </ac:graphicFrameMkLst>
        </pc:graphicFrameChg>
        <pc:graphicFrameChg chg="add mod modGraphic">
          <ac:chgData name="KRISHNA DE BERNARDI MARTIN" userId="S::kbernardi@educa.jcyl.es::5ea16e2d-82b4-447d-aaf9-741c8500d5ff" providerId="AD" clId="Web-{B35125E9-E632-464E-A460-768F4F33C3B8}" dt="2023-11-27T17:54:49.800" v="397"/>
          <ac:graphicFrameMkLst>
            <pc:docMk/>
            <pc:sldMk cId="1507741908" sldId="258"/>
            <ac:graphicFrameMk id="5" creationId="{F42872F0-DD3E-1BD1-6A95-A25915E2AC41}"/>
          </ac:graphicFrameMkLst>
        </pc:graphicFrameChg>
      </pc:sldChg>
      <pc:sldChg chg="addSp modSp new addAnim">
        <pc:chgData name="KRISHNA DE BERNARDI MARTIN" userId="S::kbernardi@educa.jcyl.es::5ea16e2d-82b4-447d-aaf9-741c8500d5ff" providerId="AD" clId="Web-{B35125E9-E632-464E-A460-768F4F33C3B8}" dt="2023-11-27T18:43:41.780" v="1272" actId="20577"/>
        <pc:sldMkLst>
          <pc:docMk/>
          <pc:sldMk cId="1282498261" sldId="259"/>
        </pc:sldMkLst>
        <pc:spChg chg="mod">
          <ac:chgData name="KRISHNA DE BERNARDI MARTIN" userId="S::kbernardi@educa.jcyl.es::5ea16e2d-82b4-447d-aaf9-741c8500d5ff" providerId="AD" clId="Web-{B35125E9-E632-464E-A460-768F4F33C3B8}" dt="2023-11-27T18:43:41.780" v="1272" actId="20577"/>
          <ac:spMkLst>
            <pc:docMk/>
            <pc:sldMk cId="1282498261" sldId="259"/>
            <ac:spMk id="2" creationId="{69F43ACE-A421-10BC-DD62-90FB560BA1DC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18:10:43.111" v="629" actId="20577"/>
          <ac:spMkLst>
            <pc:docMk/>
            <pc:sldMk cId="1282498261" sldId="259"/>
            <ac:spMk id="3" creationId="{BD43C075-4389-CA4C-E923-A2FED8BFB7CE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03:27.816" v="474" actId="1076"/>
          <ac:spMkLst>
            <pc:docMk/>
            <pc:sldMk cId="1282498261" sldId="259"/>
            <ac:spMk id="4" creationId="{6A2882F6-EE77-BC1C-7166-5EE4DC58ED92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03:06.675" v="470" actId="1076"/>
          <ac:spMkLst>
            <pc:docMk/>
            <pc:sldMk cId="1282498261" sldId="259"/>
            <ac:spMk id="5" creationId="{D6C1C9D7-37E3-E13F-6F08-88FDD99EBA3A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03:03.065" v="469" actId="1076"/>
          <ac:spMkLst>
            <pc:docMk/>
            <pc:sldMk cId="1282498261" sldId="259"/>
            <ac:spMk id="6" creationId="{AB0789CE-9639-C255-8169-51776FABDA8D}"/>
          </ac:spMkLst>
        </pc:spChg>
        <pc:picChg chg="add mod">
          <ac:chgData name="KRISHNA DE BERNARDI MARTIN" userId="S::kbernardi@educa.jcyl.es::5ea16e2d-82b4-447d-aaf9-741c8500d5ff" providerId="AD" clId="Web-{B35125E9-E632-464E-A460-768F4F33C3B8}" dt="2023-11-27T18:01:43.485" v="463" actId="1076"/>
          <ac:picMkLst>
            <pc:docMk/>
            <pc:sldMk cId="1282498261" sldId="259"/>
            <ac:picMk id="7" creationId="{8A93EB4D-FB10-E28B-F505-0B0DDA1595A7}"/>
          </ac:picMkLst>
        </pc:picChg>
        <pc:picChg chg="add mod">
          <ac:chgData name="KRISHNA DE BERNARDI MARTIN" userId="S::kbernardi@educa.jcyl.es::5ea16e2d-82b4-447d-aaf9-741c8500d5ff" providerId="AD" clId="Web-{B35125E9-E632-464E-A460-768F4F33C3B8}" dt="2023-11-27T18:03:14.409" v="472" actId="1076"/>
          <ac:picMkLst>
            <pc:docMk/>
            <pc:sldMk cId="1282498261" sldId="259"/>
            <ac:picMk id="8" creationId="{5EE91945-CB0A-47F4-9F73-652B08C6FFA8}"/>
          </ac:picMkLst>
        </pc:picChg>
        <pc:picChg chg="add mod">
          <ac:chgData name="KRISHNA DE BERNARDI MARTIN" userId="S::kbernardi@educa.jcyl.es::5ea16e2d-82b4-447d-aaf9-741c8500d5ff" providerId="AD" clId="Web-{B35125E9-E632-464E-A460-768F4F33C3B8}" dt="2023-11-27T18:03:09.847" v="471" actId="14100"/>
          <ac:picMkLst>
            <pc:docMk/>
            <pc:sldMk cId="1282498261" sldId="259"/>
            <ac:picMk id="9" creationId="{2D4D065E-E9A8-A509-B7E8-73E0A8119875}"/>
          </ac:picMkLst>
        </pc:picChg>
      </pc:sldChg>
      <pc:sldChg chg="addSp modSp new addAnim">
        <pc:chgData name="KRISHNA DE BERNARDI MARTIN" userId="S::kbernardi@educa.jcyl.es::5ea16e2d-82b4-447d-aaf9-741c8500d5ff" providerId="AD" clId="Web-{B35125E9-E632-464E-A460-768F4F33C3B8}" dt="2023-11-27T18:09:37.046" v="628"/>
        <pc:sldMkLst>
          <pc:docMk/>
          <pc:sldMk cId="1345946562" sldId="260"/>
        </pc:sldMkLst>
        <pc:spChg chg="mod">
          <ac:chgData name="KRISHNA DE BERNARDI MARTIN" userId="S::kbernardi@educa.jcyl.es::5ea16e2d-82b4-447d-aaf9-741c8500d5ff" providerId="AD" clId="Web-{B35125E9-E632-464E-A460-768F4F33C3B8}" dt="2023-11-27T18:04:33.678" v="488" actId="20577"/>
          <ac:spMkLst>
            <pc:docMk/>
            <pc:sldMk cId="1345946562" sldId="260"/>
            <ac:spMk id="2" creationId="{B33F1B9C-F4BE-B12B-56C1-FD51A29872F4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18:05:57.899" v="539" actId="20577"/>
          <ac:spMkLst>
            <pc:docMk/>
            <pc:sldMk cId="1345946562" sldId="260"/>
            <ac:spMk id="3" creationId="{01FEF6EC-C871-AF4B-1CC3-E9075DFDB72D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09:18.561" v="623" actId="1076"/>
          <ac:spMkLst>
            <pc:docMk/>
            <pc:sldMk cId="1345946562" sldId="260"/>
            <ac:spMk id="4" creationId="{238DABB3-5889-78D1-5933-65E44BBC153F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09:22.905" v="624" actId="1076"/>
          <ac:spMkLst>
            <pc:docMk/>
            <pc:sldMk cId="1345946562" sldId="260"/>
            <ac:spMk id="5" creationId="{1B086003-6492-F2B3-C191-F7B0421618A8}"/>
          </ac:spMkLst>
        </pc:spChg>
      </pc:sldChg>
      <pc:sldChg chg="addSp modSp new addAnim delAnim">
        <pc:chgData name="KRISHNA DE BERNARDI MARTIN" userId="S::kbernardi@educa.jcyl.es::5ea16e2d-82b4-447d-aaf9-741c8500d5ff" providerId="AD" clId="Web-{B35125E9-E632-464E-A460-768F4F33C3B8}" dt="2023-11-27T18:30:10.365" v="856"/>
        <pc:sldMkLst>
          <pc:docMk/>
          <pc:sldMk cId="2140357111" sldId="261"/>
        </pc:sldMkLst>
        <pc:spChg chg="mod">
          <ac:chgData name="KRISHNA DE BERNARDI MARTIN" userId="S::kbernardi@educa.jcyl.es::5ea16e2d-82b4-447d-aaf9-741c8500d5ff" providerId="AD" clId="Web-{B35125E9-E632-464E-A460-768F4F33C3B8}" dt="2023-11-27T18:28:35.034" v="847" actId="1076"/>
          <ac:spMkLst>
            <pc:docMk/>
            <pc:sldMk cId="2140357111" sldId="261"/>
            <ac:spMk id="2" creationId="{DE11CF69-A862-7594-089A-0BEADF1F3C43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18:28:27.096" v="846" actId="1076"/>
          <ac:spMkLst>
            <pc:docMk/>
            <pc:sldMk cId="2140357111" sldId="261"/>
            <ac:spMk id="3" creationId="{2773418E-093D-416A-BFFE-B650A7003650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20:22.581" v="761" actId="1076"/>
          <ac:spMkLst>
            <pc:docMk/>
            <pc:sldMk cId="2140357111" sldId="261"/>
            <ac:spMk id="4" creationId="{200C23F6-E26D-BBE2-2AE0-3E1A446F45D3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21:11.208" v="796" actId="1076"/>
          <ac:spMkLst>
            <pc:docMk/>
            <pc:sldMk cId="2140357111" sldId="261"/>
            <ac:spMk id="5" creationId="{DF4569EF-1063-FF0C-EEC8-9D8FCB098867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22:25.257" v="823" actId="1076"/>
          <ac:spMkLst>
            <pc:docMk/>
            <pc:sldMk cId="2140357111" sldId="261"/>
            <ac:spMk id="6" creationId="{E549B6FB-01AE-BF57-4437-DF986CE7E2E9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28:09.174" v="844" actId="20577"/>
          <ac:spMkLst>
            <pc:docMk/>
            <pc:sldMk cId="2140357111" sldId="261"/>
            <ac:spMk id="7" creationId="{E9050BE7-AF5B-757B-FA67-72D8D88AE54B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28:13.486" v="845" actId="20577"/>
          <ac:spMkLst>
            <pc:docMk/>
            <pc:sldMk cId="2140357111" sldId="261"/>
            <ac:spMk id="8" creationId="{5CA2DCC4-E76A-7953-D3B5-4AA6AC1F6FE6}"/>
          </ac:spMkLst>
        </pc:spChg>
      </pc:sldChg>
      <pc:sldChg chg="modSp new addAnim">
        <pc:chgData name="KRISHNA DE BERNARDI MARTIN" userId="S::kbernardi@educa.jcyl.es::5ea16e2d-82b4-447d-aaf9-741c8500d5ff" providerId="AD" clId="Web-{B35125E9-E632-464E-A460-768F4F33C3B8}" dt="2023-11-27T20:35:19.294" v="2403" actId="20577"/>
        <pc:sldMkLst>
          <pc:docMk/>
          <pc:sldMk cId="1805679644" sldId="262"/>
        </pc:sldMkLst>
        <pc:spChg chg="mod">
          <ac:chgData name="KRISHNA DE BERNARDI MARTIN" userId="S::kbernardi@educa.jcyl.es::5ea16e2d-82b4-447d-aaf9-741c8500d5ff" providerId="AD" clId="Web-{B35125E9-E632-464E-A460-768F4F33C3B8}" dt="2023-11-27T18:31:57.524" v="870" actId="20577"/>
          <ac:spMkLst>
            <pc:docMk/>
            <pc:sldMk cId="1805679644" sldId="262"/>
            <ac:spMk id="2" creationId="{90AC9460-FFA7-EB0A-4050-87AA758DD649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20:35:19.294" v="2403" actId="20577"/>
          <ac:spMkLst>
            <pc:docMk/>
            <pc:sldMk cId="1805679644" sldId="262"/>
            <ac:spMk id="3" creationId="{63DB3402-B8FD-8C10-28A8-F7BDCC08FB82}"/>
          </ac:spMkLst>
        </pc:spChg>
      </pc:sldChg>
      <pc:sldChg chg="modSp new addAnim">
        <pc:chgData name="KRISHNA DE BERNARDI MARTIN" userId="S::kbernardi@educa.jcyl.es::5ea16e2d-82b4-447d-aaf9-741c8500d5ff" providerId="AD" clId="Web-{B35125E9-E632-464E-A460-768F4F33C3B8}" dt="2023-11-27T18:40:31.852" v="1197" actId="1076"/>
        <pc:sldMkLst>
          <pc:docMk/>
          <pc:sldMk cId="4200932340" sldId="263"/>
        </pc:sldMkLst>
        <pc:spChg chg="mod">
          <ac:chgData name="KRISHNA DE BERNARDI MARTIN" userId="S::kbernardi@educa.jcyl.es::5ea16e2d-82b4-447d-aaf9-741c8500d5ff" providerId="AD" clId="Web-{B35125E9-E632-464E-A460-768F4F33C3B8}" dt="2023-11-27T18:40:31.852" v="1197" actId="1076"/>
          <ac:spMkLst>
            <pc:docMk/>
            <pc:sldMk cId="4200932340" sldId="263"/>
            <ac:spMk id="2" creationId="{07E477BC-E53D-5F0B-D46E-AAAB2B7C169C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18:40:14.836" v="1194" actId="1076"/>
          <ac:spMkLst>
            <pc:docMk/>
            <pc:sldMk cId="4200932340" sldId="263"/>
            <ac:spMk id="3" creationId="{6B049C80-0308-854B-9864-F6DAD7C75161}"/>
          </ac:spMkLst>
        </pc:spChg>
      </pc:sldChg>
      <pc:sldChg chg="modSp new addAnim">
        <pc:chgData name="KRISHNA DE BERNARDI MARTIN" userId="S::kbernardi@educa.jcyl.es::5ea16e2d-82b4-447d-aaf9-741c8500d5ff" providerId="AD" clId="Web-{B35125E9-E632-464E-A460-768F4F33C3B8}" dt="2023-11-27T18:42:28.012" v="1261"/>
        <pc:sldMkLst>
          <pc:docMk/>
          <pc:sldMk cId="1960514687" sldId="264"/>
        </pc:sldMkLst>
        <pc:spChg chg="mod">
          <ac:chgData name="KRISHNA DE BERNARDI MARTIN" userId="S::kbernardi@educa.jcyl.es::5ea16e2d-82b4-447d-aaf9-741c8500d5ff" providerId="AD" clId="Web-{B35125E9-E632-464E-A460-768F4F33C3B8}" dt="2023-11-27T18:42:15.074" v="1259" actId="1076"/>
          <ac:spMkLst>
            <pc:docMk/>
            <pc:sldMk cId="1960514687" sldId="264"/>
            <ac:spMk id="2" creationId="{27FE65D4-0DC4-0716-9E36-36782B34A644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18:42:09.777" v="1258" actId="1076"/>
          <ac:spMkLst>
            <pc:docMk/>
            <pc:sldMk cId="1960514687" sldId="264"/>
            <ac:spMk id="3" creationId="{5FB02E66-BEBD-0413-2412-94BF92EFB6A6}"/>
          </ac:spMkLst>
        </pc:spChg>
      </pc:sldChg>
      <pc:sldChg chg="addSp modSp new addAnim delAnim">
        <pc:chgData name="KRISHNA DE BERNARDI MARTIN" userId="S::kbernardi@educa.jcyl.es::5ea16e2d-82b4-447d-aaf9-741c8500d5ff" providerId="AD" clId="Web-{B35125E9-E632-464E-A460-768F4F33C3B8}" dt="2023-11-27T18:56:15.599" v="1424"/>
        <pc:sldMkLst>
          <pc:docMk/>
          <pc:sldMk cId="2579136506" sldId="265"/>
        </pc:sldMkLst>
        <pc:spChg chg="mod">
          <ac:chgData name="KRISHNA DE BERNARDI MARTIN" userId="S::kbernardi@educa.jcyl.es::5ea16e2d-82b4-447d-aaf9-741c8500d5ff" providerId="AD" clId="Web-{B35125E9-E632-464E-A460-768F4F33C3B8}" dt="2023-11-27T18:43:56.155" v="1275" actId="1076"/>
          <ac:spMkLst>
            <pc:docMk/>
            <pc:sldMk cId="2579136506" sldId="265"/>
            <ac:spMk id="2" creationId="{64EFEDF1-B0EA-AC9F-4814-3703DD054C7A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18:45:24.033" v="1292" actId="1076"/>
          <ac:spMkLst>
            <pc:docMk/>
            <pc:sldMk cId="2579136506" sldId="265"/>
            <ac:spMk id="3" creationId="{9F5D3998-3E00-ADB9-E720-191BFF891185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51:44.138" v="1376" actId="1076"/>
          <ac:spMkLst>
            <pc:docMk/>
            <pc:sldMk cId="2579136506" sldId="265"/>
            <ac:spMk id="4" creationId="{D4599B1F-2F42-4584-5DCA-F0C6B5213712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52:45.405" v="1390" actId="1076"/>
          <ac:spMkLst>
            <pc:docMk/>
            <pc:sldMk cId="2579136506" sldId="265"/>
            <ac:spMk id="5" creationId="{8B2932DD-0B9E-E555-5987-781B3909EAD4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52:50.968" v="1391" actId="1076"/>
          <ac:spMkLst>
            <pc:docMk/>
            <pc:sldMk cId="2579136506" sldId="265"/>
            <ac:spMk id="6" creationId="{B1138841-2541-B5C3-38FB-D5774BCB3366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54:21.783" v="1403" actId="1076"/>
          <ac:spMkLst>
            <pc:docMk/>
            <pc:sldMk cId="2579136506" sldId="265"/>
            <ac:spMk id="7" creationId="{6284E3AD-C4E9-64EE-0332-3B28555C53B8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53:00.984" v="1393" actId="1076"/>
          <ac:spMkLst>
            <pc:docMk/>
            <pc:sldMk cId="2579136506" sldId="265"/>
            <ac:spMk id="8" creationId="{45C2D58C-4DCC-1F5C-3DCA-F2BAE3C65420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18:54:57.331" v="1409" actId="1076"/>
          <ac:spMkLst>
            <pc:docMk/>
            <pc:sldMk cId="2579136506" sldId="265"/>
            <ac:spMk id="9" creationId="{F1AE7D65-929F-BDDC-5C8E-8050C699CA3A}"/>
          </ac:spMkLst>
        </pc:spChg>
        <pc:picChg chg="add mod">
          <ac:chgData name="KRISHNA DE BERNARDI MARTIN" userId="S::kbernardi@educa.jcyl.es::5ea16e2d-82b4-447d-aaf9-741c8500d5ff" providerId="AD" clId="Web-{B35125E9-E632-464E-A460-768F4F33C3B8}" dt="2023-11-27T18:52:01.076" v="1382" actId="1076"/>
          <ac:picMkLst>
            <pc:docMk/>
            <pc:sldMk cId="2579136506" sldId="265"/>
            <ac:picMk id="10" creationId="{7E765798-B5C5-3FAF-8C20-AA9153063ECD}"/>
          </ac:picMkLst>
        </pc:picChg>
        <pc:picChg chg="add mod">
          <ac:chgData name="KRISHNA DE BERNARDI MARTIN" userId="S::kbernardi@educa.jcyl.es::5ea16e2d-82b4-447d-aaf9-741c8500d5ff" providerId="AD" clId="Web-{B35125E9-E632-464E-A460-768F4F33C3B8}" dt="2023-11-27T18:52:42.468" v="1389" actId="14100"/>
          <ac:picMkLst>
            <pc:docMk/>
            <pc:sldMk cId="2579136506" sldId="265"/>
            <ac:picMk id="11" creationId="{68D6EEB9-92ED-20A7-439D-CA6479313755}"/>
          </ac:picMkLst>
        </pc:picChg>
        <pc:picChg chg="add mod">
          <ac:chgData name="KRISHNA DE BERNARDI MARTIN" userId="S::kbernardi@educa.jcyl.es::5ea16e2d-82b4-447d-aaf9-741c8500d5ff" providerId="AD" clId="Web-{B35125E9-E632-464E-A460-768F4F33C3B8}" dt="2023-11-27T18:53:13.500" v="1396" actId="1076"/>
          <ac:picMkLst>
            <pc:docMk/>
            <pc:sldMk cId="2579136506" sldId="265"/>
            <ac:picMk id="12" creationId="{E750C8BA-02F7-2FB7-89A4-FBB8C84FA564}"/>
          </ac:picMkLst>
        </pc:picChg>
        <pc:picChg chg="add mod">
          <ac:chgData name="KRISHNA DE BERNARDI MARTIN" userId="S::kbernardi@educa.jcyl.es::5ea16e2d-82b4-447d-aaf9-741c8500d5ff" providerId="AD" clId="Web-{B35125E9-E632-464E-A460-768F4F33C3B8}" dt="2023-11-27T18:54:14.502" v="1402" actId="1076"/>
          <ac:picMkLst>
            <pc:docMk/>
            <pc:sldMk cId="2579136506" sldId="265"/>
            <ac:picMk id="13" creationId="{70F13D37-54A1-59CB-1031-8FCECF3CB3D2}"/>
          </ac:picMkLst>
        </pc:picChg>
        <pc:picChg chg="add mod">
          <ac:chgData name="KRISHNA DE BERNARDI MARTIN" userId="S::kbernardi@educa.jcyl.es::5ea16e2d-82b4-447d-aaf9-741c8500d5ff" providerId="AD" clId="Web-{B35125E9-E632-464E-A460-768F4F33C3B8}" dt="2023-11-27T18:54:52.800" v="1408" actId="1076"/>
          <ac:picMkLst>
            <pc:docMk/>
            <pc:sldMk cId="2579136506" sldId="265"/>
            <ac:picMk id="14" creationId="{0AD025BE-FA20-35F4-CED0-5F9C9B44408D}"/>
          </ac:picMkLst>
        </pc:picChg>
      </pc:sldChg>
      <pc:sldChg chg="addSp delSp modSp new addAnim">
        <pc:chgData name="KRISHNA DE BERNARDI MARTIN" userId="S::kbernardi@educa.jcyl.es::5ea16e2d-82b4-447d-aaf9-741c8500d5ff" providerId="AD" clId="Web-{B35125E9-E632-464E-A460-768F4F33C3B8}" dt="2023-11-27T19:49:48.974" v="1459"/>
        <pc:sldMkLst>
          <pc:docMk/>
          <pc:sldMk cId="3961080886" sldId="266"/>
        </pc:sldMkLst>
        <pc:spChg chg="mod">
          <ac:chgData name="KRISHNA DE BERNARDI MARTIN" userId="S::kbernardi@educa.jcyl.es::5ea16e2d-82b4-447d-aaf9-741c8500d5ff" providerId="AD" clId="Web-{B35125E9-E632-464E-A460-768F4F33C3B8}" dt="2023-11-27T18:56:48.022" v="1431" actId="20577"/>
          <ac:spMkLst>
            <pc:docMk/>
            <pc:sldMk cId="3961080886" sldId="266"/>
            <ac:spMk id="2" creationId="{A1C48FA9-0EF6-53F8-3BB1-F304BF4635EC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19:49:04.614" v="1452" actId="1076"/>
          <ac:spMkLst>
            <pc:docMk/>
            <pc:sldMk cId="3961080886" sldId="266"/>
            <ac:spMk id="3" creationId="{51CB04AA-0711-4C9E-D29A-EE0EF6369F06}"/>
          </ac:spMkLst>
        </pc:spChg>
        <pc:picChg chg="add del mod">
          <ac:chgData name="KRISHNA DE BERNARDI MARTIN" userId="S::kbernardi@educa.jcyl.es::5ea16e2d-82b4-447d-aaf9-741c8500d5ff" providerId="AD" clId="Web-{B35125E9-E632-464E-A460-768F4F33C3B8}" dt="2023-11-27T19:40:54.382" v="1451"/>
          <ac:picMkLst>
            <pc:docMk/>
            <pc:sldMk cId="3961080886" sldId="266"/>
            <ac:picMk id="4" creationId="{DCB3678A-2DB6-2585-9D30-FADEC7DDE9BF}"/>
          </ac:picMkLst>
        </pc:picChg>
        <pc:picChg chg="add mod">
          <ac:chgData name="KRISHNA DE BERNARDI MARTIN" userId="S::kbernardi@educa.jcyl.es::5ea16e2d-82b4-447d-aaf9-741c8500d5ff" providerId="AD" clId="Web-{B35125E9-E632-464E-A460-768F4F33C3B8}" dt="2023-11-27T19:49:28.333" v="1456" actId="1076"/>
          <ac:picMkLst>
            <pc:docMk/>
            <pc:sldMk cId="3961080886" sldId="266"/>
            <ac:picMk id="5" creationId="{37068965-413A-F825-C603-6FAD6ED4FD90}"/>
          </ac:picMkLst>
        </pc:picChg>
      </pc:sldChg>
      <pc:sldChg chg="addSp modSp new addAnim">
        <pc:chgData name="KRISHNA DE BERNARDI MARTIN" userId="S::kbernardi@educa.jcyl.es::5ea16e2d-82b4-447d-aaf9-741c8500d5ff" providerId="AD" clId="Web-{B35125E9-E632-464E-A460-768F4F33C3B8}" dt="2023-11-27T20:04:32.325" v="1850" actId="1076"/>
        <pc:sldMkLst>
          <pc:docMk/>
          <pc:sldMk cId="314085067" sldId="267"/>
        </pc:sldMkLst>
        <pc:spChg chg="mod">
          <ac:chgData name="KRISHNA DE BERNARDI MARTIN" userId="S::kbernardi@educa.jcyl.es::5ea16e2d-82b4-447d-aaf9-741c8500d5ff" providerId="AD" clId="Web-{B35125E9-E632-464E-A460-768F4F33C3B8}" dt="2023-11-27T20:04:32.325" v="1850" actId="1076"/>
          <ac:spMkLst>
            <pc:docMk/>
            <pc:sldMk cId="314085067" sldId="267"/>
            <ac:spMk id="2" creationId="{25C42AEA-934C-E174-04EF-4E1A79E3CAFD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19:51:45.477" v="1498" actId="20577"/>
          <ac:spMkLst>
            <pc:docMk/>
            <pc:sldMk cId="314085067" sldId="267"/>
            <ac:spMk id="3" creationId="{6144EB31-640F-0A6C-15DD-2DFED3FD2514}"/>
          </ac:spMkLst>
        </pc:spChg>
        <pc:picChg chg="add mod">
          <ac:chgData name="KRISHNA DE BERNARDI MARTIN" userId="S::kbernardi@educa.jcyl.es::5ea16e2d-82b4-447d-aaf9-741c8500d5ff" providerId="AD" clId="Web-{B35125E9-E632-464E-A460-768F4F33C3B8}" dt="2023-11-27T19:51:22.242" v="1484" actId="1076"/>
          <ac:picMkLst>
            <pc:docMk/>
            <pc:sldMk cId="314085067" sldId="267"/>
            <ac:picMk id="4" creationId="{53E88288-83ED-14D0-2C0E-390CB126CD7E}"/>
          </ac:picMkLst>
        </pc:picChg>
      </pc:sldChg>
      <pc:sldChg chg="addSp delSp modSp new addAnim">
        <pc:chgData name="KRISHNA DE BERNARDI MARTIN" userId="S::kbernardi@educa.jcyl.es::5ea16e2d-82b4-447d-aaf9-741c8500d5ff" providerId="AD" clId="Web-{B35125E9-E632-464E-A460-768F4F33C3B8}" dt="2023-11-27T20:04:46.622" v="1855" actId="20577"/>
        <pc:sldMkLst>
          <pc:docMk/>
          <pc:sldMk cId="3384741213" sldId="268"/>
        </pc:sldMkLst>
        <pc:spChg chg="mod">
          <ac:chgData name="KRISHNA DE BERNARDI MARTIN" userId="S::kbernardi@educa.jcyl.es::5ea16e2d-82b4-447d-aaf9-741c8500d5ff" providerId="AD" clId="Web-{B35125E9-E632-464E-A460-768F4F33C3B8}" dt="2023-11-27T20:04:46.622" v="1855" actId="20577"/>
          <ac:spMkLst>
            <pc:docMk/>
            <pc:sldMk cId="3384741213" sldId="268"/>
            <ac:spMk id="2" creationId="{6ABB01B3-9773-1E37-F995-E404C4251236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19:53:36.183" v="1579" actId="14100"/>
          <ac:spMkLst>
            <pc:docMk/>
            <pc:sldMk cId="3384741213" sldId="268"/>
            <ac:spMk id="3" creationId="{ADA563E1-DFA8-7953-C949-83A98B7369AE}"/>
          </ac:spMkLst>
        </pc:spChg>
        <pc:picChg chg="add del mod">
          <ac:chgData name="KRISHNA DE BERNARDI MARTIN" userId="S::kbernardi@educa.jcyl.es::5ea16e2d-82b4-447d-aaf9-741c8500d5ff" providerId="AD" clId="Web-{B35125E9-E632-464E-A460-768F4F33C3B8}" dt="2023-11-27T19:53:53.418" v="1581"/>
          <ac:picMkLst>
            <pc:docMk/>
            <pc:sldMk cId="3384741213" sldId="268"/>
            <ac:picMk id="4" creationId="{A90B3ED8-34DD-F601-E8CD-1F9363F5A5FA}"/>
          </ac:picMkLst>
        </pc:picChg>
        <pc:picChg chg="add mod">
          <ac:chgData name="KRISHNA DE BERNARDI MARTIN" userId="S::kbernardi@educa.jcyl.es::5ea16e2d-82b4-447d-aaf9-741c8500d5ff" providerId="AD" clId="Web-{B35125E9-E632-464E-A460-768F4F33C3B8}" dt="2023-11-27T19:54:10.387" v="1585" actId="1076"/>
          <ac:picMkLst>
            <pc:docMk/>
            <pc:sldMk cId="3384741213" sldId="268"/>
            <ac:picMk id="5" creationId="{77CD1C9F-88B6-D834-A2C6-9D556091B2B0}"/>
          </ac:picMkLst>
        </pc:picChg>
        <pc:picChg chg="add mod">
          <ac:chgData name="KRISHNA DE BERNARDI MARTIN" userId="S::kbernardi@educa.jcyl.es::5ea16e2d-82b4-447d-aaf9-741c8500d5ff" providerId="AD" clId="Web-{B35125E9-E632-464E-A460-768F4F33C3B8}" dt="2023-11-27T19:54:31.684" v="1589" actId="1076"/>
          <ac:picMkLst>
            <pc:docMk/>
            <pc:sldMk cId="3384741213" sldId="268"/>
            <ac:picMk id="6" creationId="{766EDA27-CC95-336D-8422-CDFA04D83670}"/>
          </ac:picMkLst>
        </pc:picChg>
      </pc:sldChg>
      <pc:sldChg chg="addSp modSp new addAnim">
        <pc:chgData name="KRISHNA DE BERNARDI MARTIN" userId="S::kbernardi@educa.jcyl.es::5ea16e2d-82b4-447d-aaf9-741c8500d5ff" providerId="AD" clId="Web-{B35125E9-E632-464E-A460-768F4F33C3B8}" dt="2023-11-27T20:04:55.857" v="1859" actId="20577"/>
        <pc:sldMkLst>
          <pc:docMk/>
          <pc:sldMk cId="693478019" sldId="269"/>
        </pc:sldMkLst>
        <pc:spChg chg="mod">
          <ac:chgData name="KRISHNA DE BERNARDI MARTIN" userId="S::kbernardi@educa.jcyl.es::5ea16e2d-82b4-447d-aaf9-741c8500d5ff" providerId="AD" clId="Web-{B35125E9-E632-464E-A460-768F4F33C3B8}" dt="2023-11-27T20:04:55.857" v="1859" actId="20577"/>
          <ac:spMkLst>
            <pc:docMk/>
            <pc:sldMk cId="693478019" sldId="269"/>
            <ac:spMk id="2" creationId="{E11DF24C-33C3-FA4D-D99A-2C6B4724F9EF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19:56:00.124" v="1639" actId="14100"/>
          <ac:spMkLst>
            <pc:docMk/>
            <pc:sldMk cId="693478019" sldId="269"/>
            <ac:spMk id="3" creationId="{BFCFD1E2-CB8E-0913-3DD8-4EA24682535F}"/>
          </ac:spMkLst>
        </pc:spChg>
        <pc:picChg chg="add mod">
          <ac:chgData name="KRISHNA DE BERNARDI MARTIN" userId="S::kbernardi@educa.jcyl.es::5ea16e2d-82b4-447d-aaf9-741c8500d5ff" providerId="AD" clId="Web-{B35125E9-E632-464E-A460-768F4F33C3B8}" dt="2023-11-27T19:56:15.515" v="1642" actId="1076"/>
          <ac:picMkLst>
            <pc:docMk/>
            <pc:sldMk cId="693478019" sldId="269"/>
            <ac:picMk id="4" creationId="{8B9A8DD5-FB7B-0B4B-71C2-C83D81386BB5}"/>
          </ac:picMkLst>
        </pc:picChg>
      </pc:sldChg>
      <pc:sldChg chg="addSp modSp new addAnim">
        <pc:chgData name="KRISHNA DE BERNARDI MARTIN" userId="S::kbernardi@educa.jcyl.es::5ea16e2d-82b4-447d-aaf9-741c8500d5ff" providerId="AD" clId="Web-{B35125E9-E632-464E-A460-768F4F33C3B8}" dt="2023-11-27T20:05:26.107" v="1863" actId="20577"/>
        <pc:sldMkLst>
          <pc:docMk/>
          <pc:sldMk cId="610431633" sldId="270"/>
        </pc:sldMkLst>
        <pc:spChg chg="mod">
          <ac:chgData name="KRISHNA DE BERNARDI MARTIN" userId="S::kbernardi@educa.jcyl.es::5ea16e2d-82b4-447d-aaf9-741c8500d5ff" providerId="AD" clId="Web-{B35125E9-E632-464E-A460-768F4F33C3B8}" dt="2023-11-27T20:05:26.107" v="1863" actId="20577"/>
          <ac:spMkLst>
            <pc:docMk/>
            <pc:sldMk cId="610431633" sldId="270"/>
            <ac:spMk id="2" creationId="{699A5186-C3FC-1176-3D84-98B0CB32AE13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20:00:03.974" v="1762" actId="20577"/>
          <ac:spMkLst>
            <pc:docMk/>
            <pc:sldMk cId="610431633" sldId="270"/>
            <ac:spMk id="3" creationId="{A324481F-F1A8-7206-1E6B-713A7878DD2A}"/>
          </ac:spMkLst>
        </pc:spChg>
        <pc:picChg chg="add mod">
          <ac:chgData name="KRISHNA DE BERNARDI MARTIN" userId="S::kbernardi@educa.jcyl.es::5ea16e2d-82b4-447d-aaf9-741c8500d5ff" providerId="AD" clId="Web-{B35125E9-E632-464E-A460-768F4F33C3B8}" dt="2023-11-27T20:00:13.584" v="1765" actId="1076"/>
          <ac:picMkLst>
            <pc:docMk/>
            <pc:sldMk cId="610431633" sldId="270"/>
            <ac:picMk id="4" creationId="{4A62B49C-EF06-AD72-7DD3-0C23B6348031}"/>
          </ac:picMkLst>
        </pc:picChg>
      </pc:sldChg>
      <pc:sldChg chg="addSp modSp new addAnim">
        <pc:chgData name="KRISHNA DE BERNARDI MARTIN" userId="S::kbernardi@educa.jcyl.es::5ea16e2d-82b4-447d-aaf9-741c8500d5ff" providerId="AD" clId="Web-{B35125E9-E632-464E-A460-768F4F33C3B8}" dt="2023-11-27T20:05:32.076" v="1866" actId="20577"/>
        <pc:sldMkLst>
          <pc:docMk/>
          <pc:sldMk cId="2034154088" sldId="271"/>
        </pc:sldMkLst>
        <pc:spChg chg="mod">
          <ac:chgData name="KRISHNA DE BERNARDI MARTIN" userId="S::kbernardi@educa.jcyl.es::5ea16e2d-82b4-447d-aaf9-741c8500d5ff" providerId="AD" clId="Web-{B35125E9-E632-464E-A460-768F4F33C3B8}" dt="2023-11-27T20:05:32.076" v="1866" actId="20577"/>
          <ac:spMkLst>
            <pc:docMk/>
            <pc:sldMk cId="2034154088" sldId="271"/>
            <ac:spMk id="2" creationId="{16DDFF52-6553-FC45-43CF-CE313CEBCDD1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20:02:21.853" v="1832" actId="1076"/>
          <ac:spMkLst>
            <pc:docMk/>
            <pc:sldMk cId="2034154088" sldId="271"/>
            <ac:spMk id="3" creationId="{2ED30F6D-F15A-D300-24E3-C9D8E63D71C0}"/>
          </ac:spMkLst>
        </pc:spChg>
        <pc:picChg chg="add mod">
          <ac:chgData name="KRISHNA DE BERNARDI MARTIN" userId="S::kbernardi@educa.jcyl.es::5ea16e2d-82b4-447d-aaf9-741c8500d5ff" providerId="AD" clId="Web-{B35125E9-E632-464E-A460-768F4F33C3B8}" dt="2023-11-27T20:02:11.602" v="1830" actId="1076"/>
          <ac:picMkLst>
            <pc:docMk/>
            <pc:sldMk cId="2034154088" sldId="271"/>
            <ac:picMk id="4" creationId="{A7262941-123E-3CCB-E85F-1FE8FBAACB25}"/>
          </ac:picMkLst>
        </pc:picChg>
      </pc:sldChg>
      <pc:sldChg chg="addSp modSp new addAnim">
        <pc:chgData name="KRISHNA DE BERNARDI MARTIN" userId="S::kbernardi@educa.jcyl.es::5ea16e2d-82b4-447d-aaf9-741c8500d5ff" providerId="AD" clId="Web-{B35125E9-E632-464E-A460-768F4F33C3B8}" dt="2023-11-27T20:11:20.742" v="1948"/>
        <pc:sldMkLst>
          <pc:docMk/>
          <pc:sldMk cId="794513269" sldId="272"/>
        </pc:sldMkLst>
        <pc:spChg chg="mod">
          <ac:chgData name="KRISHNA DE BERNARDI MARTIN" userId="S::kbernardi@educa.jcyl.es::5ea16e2d-82b4-447d-aaf9-741c8500d5ff" providerId="AD" clId="Web-{B35125E9-E632-464E-A460-768F4F33C3B8}" dt="2023-11-27T20:05:53.452" v="1875" actId="20577"/>
          <ac:spMkLst>
            <pc:docMk/>
            <pc:sldMk cId="794513269" sldId="272"/>
            <ac:spMk id="2" creationId="{2F0CED26-F15E-29A6-70DC-7B1519AE68D4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20:08:35.300" v="1907" actId="14100"/>
          <ac:spMkLst>
            <pc:docMk/>
            <pc:sldMk cId="794513269" sldId="272"/>
            <ac:spMk id="3" creationId="{831597C9-59B8-405A-9D6D-EAD36040AB41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20:10:02.583" v="1933" actId="1076"/>
          <ac:spMkLst>
            <pc:docMk/>
            <pc:sldMk cId="794513269" sldId="272"/>
            <ac:spMk id="4" creationId="{BDC572D9-24CA-73CF-A5AD-56F87859BE3B}"/>
          </ac:spMkLst>
        </pc:spChg>
        <pc:spChg chg="add mod">
          <ac:chgData name="KRISHNA DE BERNARDI MARTIN" userId="S::kbernardi@educa.jcyl.es::5ea16e2d-82b4-447d-aaf9-741c8500d5ff" providerId="AD" clId="Web-{B35125E9-E632-464E-A460-768F4F33C3B8}" dt="2023-11-27T20:10:05.927" v="1934" actId="1076"/>
          <ac:spMkLst>
            <pc:docMk/>
            <pc:sldMk cId="794513269" sldId="272"/>
            <ac:spMk id="5" creationId="{5C69EA98-B51A-781E-B685-80F3B3B1EE6D}"/>
          </ac:spMkLst>
        </pc:spChg>
        <pc:picChg chg="add mod">
          <ac:chgData name="KRISHNA DE BERNARDI MARTIN" userId="S::kbernardi@educa.jcyl.es::5ea16e2d-82b4-447d-aaf9-741c8500d5ff" providerId="AD" clId="Web-{B35125E9-E632-464E-A460-768F4F33C3B8}" dt="2023-11-27T20:10:55.100" v="1941" actId="1076"/>
          <ac:picMkLst>
            <pc:docMk/>
            <pc:sldMk cId="794513269" sldId="272"/>
            <ac:picMk id="6" creationId="{F72AB23F-65AC-9992-9132-188177C8ACC7}"/>
          </ac:picMkLst>
        </pc:picChg>
        <pc:picChg chg="add mod">
          <ac:chgData name="KRISHNA DE BERNARDI MARTIN" userId="S::kbernardi@educa.jcyl.es::5ea16e2d-82b4-447d-aaf9-741c8500d5ff" providerId="AD" clId="Web-{B35125E9-E632-464E-A460-768F4F33C3B8}" dt="2023-11-27T20:11:00.538" v="1942" actId="1076"/>
          <ac:picMkLst>
            <pc:docMk/>
            <pc:sldMk cId="794513269" sldId="272"/>
            <ac:picMk id="7" creationId="{B5A5155D-2744-8D15-7940-4907180ED768}"/>
          </ac:picMkLst>
        </pc:picChg>
      </pc:sldChg>
      <pc:sldChg chg="addSp delSp modSp new ord addAnim">
        <pc:chgData name="KRISHNA DE BERNARDI MARTIN" userId="S::kbernardi@educa.jcyl.es::5ea16e2d-82b4-447d-aaf9-741c8500d5ff" providerId="AD" clId="Web-{B35125E9-E632-464E-A460-768F4F33C3B8}" dt="2023-11-27T20:28:45.034" v="2315"/>
        <pc:sldMkLst>
          <pc:docMk/>
          <pc:sldMk cId="2457021795" sldId="273"/>
        </pc:sldMkLst>
        <pc:spChg chg="mod">
          <ac:chgData name="KRISHNA DE BERNARDI MARTIN" userId="S::kbernardi@educa.jcyl.es::5ea16e2d-82b4-447d-aaf9-741c8500d5ff" providerId="AD" clId="Web-{B35125E9-E632-464E-A460-768F4F33C3B8}" dt="2023-11-27T20:11:50.289" v="1962" actId="20577"/>
          <ac:spMkLst>
            <pc:docMk/>
            <pc:sldMk cId="2457021795" sldId="273"/>
            <ac:spMk id="2" creationId="{6ACA9DCD-35C0-9D4C-F529-0233FE4C8A1B}"/>
          </ac:spMkLst>
        </pc:spChg>
        <pc:spChg chg="del">
          <ac:chgData name="KRISHNA DE BERNARDI MARTIN" userId="S::kbernardi@educa.jcyl.es::5ea16e2d-82b4-447d-aaf9-741c8500d5ff" providerId="AD" clId="Web-{B35125E9-E632-464E-A460-768F4F33C3B8}" dt="2023-11-27T20:12:24.118" v="1963"/>
          <ac:spMkLst>
            <pc:docMk/>
            <pc:sldMk cId="2457021795" sldId="273"/>
            <ac:spMk id="3" creationId="{1E9B1437-ECEC-135D-8A47-A6FE7E50DC45}"/>
          </ac:spMkLst>
        </pc:spChg>
        <pc:picChg chg="add mod ord">
          <ac:chgData name="KRISHNA DE BERNARDI MARTIN" userId="S::kbernardi@educa.jcyl.es::5ea16e2d-82b4-447d-aaf9-741c8500d5ff" providerId="AD" clId="Web-{B35125E9-E632-464E-A460-768F4F33C3B8}" dt="2023-11-27T20:12:39.994" v="1966" actId="1076"/>
          <ac:picMkLst>
            <pc:docMk/>
            <pc:sldMk cId="2457021795" sldId="273"/>
            <ac:picMk id="4" creationId="{4BB6DB75-9642-78D0-31DD-CB861481D280}"/>
          </ac:picMkLst>
        </pc:picChg>
      </pc:sldChg>
      <pc:sldChg chg="addSp delSp modSp new addAnim">
        <pc:chgData name="KRISHNA DE BERNARDI MARTIN" userId="S::kbernardi@educa.jcyl.es::5ea16e2d-82b4-447d-aaf9-741c8500d5ff" providerId="AD" clId="Web-{B35125E9-E632-464E-A460-768F4F33C3B8}" dt="2023-11-27T20:28:52.800" v="2317"/>
        <pc:sldMkLst>
          <pc:docMk/>
          <pc:sldMk cId="3578254882" sldId="274"/>
        </pc:sldMkLst>
        <pc:spChg chg="mod">
          <ac:chgData name="KRISHNA DE BERNARDI MARTIN" userId="S::kbernardi@educa.jcyl.es::5ea16e2d-82b4-447d-aaf9-741c8500d5ff" providerId="AD" clId="Web-{B35125E9-E632-464E-A460-768F4F33C3B8}" dt="2023-11-27T20:13:23.776" v="1981" actId="20577"/>
          <ac:spMkLst>
            <pc:docMk/>
            <pc:sldMk cId="3578254882" sldId="274"/>
            <ac:spMk id="2" creationId="{21B2B640-6C01-1772-10E4-A406E4EA3E5E}"/>
          </ac:spMkLst>
        </pc:spChg>
        <pc:spChg chg="del">
          <ac:chgData name="KRISHNA DE BERNARDI MARTIN" userId="S::kbernardi@educa.jcyl.es::5ea16e2d-82b4-447d-aaf9-741c8500d5ff" providerId="AD" clId="Web-{B35125E9-E632-464E-A460-768F4F33C3B8}" dt="2023-11-27T20:13:49.745" v="1983"/>
          <ac:spMkLst>
            <pc:docMk/>
            <pc:sldMk cId="3578254882" sldId="274"/>
            <ac:spMk id="3" creationId="{63653678-8063-F64E-0326-7053058EE6AA}"/>
          </ac:spMkLst>
        </pc:spChg>
        <pc:picChg chg="add mod ord">
          <ac:chgData name="KRISHNA DE BERNARDI MARTIN" userId="S::kbernardi@educa.jcyl.es::5ea16e2d-82b4-447d-aaf9-741c8500d5ff" providerId="AD" clId="Web-{B35125E9-E632-464E-A460-768F4F33C3B8}" dt="2023-11-27T20:14:12.543" v="1986" actId="1076"/>
          <ac:picMkLst>
            <pc:docMk/>
            <pc:sldMk cId="3578254882" sldId="274"/>
            <ac:picMk id="4" creationId="{111E6086-C958-B461-A510-2C51B013A832}"/>
          </ac:picMkLst>
        </pc:picChg>
      </pc:sldChg>
      <pc:sldChg chg="addSp delSp modSp new ord addAnim">
        <pc:chgData name="KRISHNA DE BERNARDI MARTIN" userId="S::kbernardi@educa.jcyl.es::5ea16e2d-82b4-447d-aaf9-741c8500d5ff" providerId="AD" clId="Web-{B35125E9-E632-464E-A460-768F4F33C3B8}" dt="2023-11-27T20:28:59.394" v="2319"/>
        <pc:sldMkLst>
          <pc:docMk/>
          <pc:sldMk cId="2252239006" sldId="275"/>
        </pc:sldMkLst>
        <pc:spChg chg="mod">
          <ac:chgData name="KRISHNA DE BERNARDI MARTIN" userId="S::kbernardi@educa.jcyl.es::5ea16e2d-82b4-447d-aaf9-741c8500d5ff" providerId="AD" clId="Web-{B35125E9-E632-464E-A460-768F4F33C3B8}" dt="2023-11-27T20:15:12.872" v="2001" actId="20577"/>
          <ac:spMkLst>
            <pc:docMk/>
            <pc:sldMk cId="2252239006" sldId="275"/>
            <ac:spMk id="2" creationId="{61871353-55B6-96B7-B6F0-3F083E3D3A90}"/>
          </ac:spMkLst>
        </pc:spChg>
        <pc:spChg chg="del">
          <ac:chgData name="KRISHNA DE BERNARDI MARTIN" userId="S::kbernardi@educa.jcyl.es::5ea16e2d-82b4-447d-aaf9-741c8500d5ff" providerId="AD" clId="Web-{B35125E9-E632-464E-A460-768F4F33C3B8}" dt="2023-11-27T20:15:18.419" v="2002"/>
          <ac:spMkLst>
            <pc:docMk/>
            <pc:sldMk cId="2252239006" sldId="275"/>
            <ac:spMk id="3" creationId="{89D78CA1-0B9A-B04C-A756-DC006B65AA10}"/>
          </ac:spMkLst>
        </pc:spChg>
        <pc:picChg chg="add mod ord">
          <ac:chgData name="KRISHNA DE BERNARDI MARTIN" userId="S::kbernardi@educa.jcyl.es::5ea16e2d-82b4-447d-aaf9-741c8500d5ff" providerId="AD" clId="Web-{B35125E9-E632-464E-A460-768F4F33C3B8}" dt="2023-11-27T20:15:36.295" v="2006" actId="1076"/>
          <ac:picMkLst>
            <pc:docMk/>
            <pc:sldMk cId="2252239006" sldId="275"/>
            <ac:picMk id="4" creationId="{BC0AE123-749B-768B-65E3-4244359FEF66}"/>
          </ac:picMkLst>
        </pc:picChg>
      </pc:sldChg>
      <pc:sldChg chg="addSp modSp new ord addAnim">
        <pc:chgData name="KRISHNA DE BERNARDI MARTIN" userId="S::kbernardi@educa.jcyl.es::5ea16e2d-82b4-447d-aaf9-741c8500d5ff" providerId="AD" clId="Web-{B35125E9-E632-464E-A460-768F4F33C3B8}" dt="2023-11-27T20:29:12.722" v="2323"/>
        <pc:sldMkLst>
          <pc:docMk/>
          <pc:sldMk cId="267274683" sldId="276"/>
        </pc:sldMkLst>
        <pc:spChg chg="mod">
          <ac:chgData name="KRISHNA DE BERNARDI MARTIN" userId="S::kbernardi@educa.jcyl.es::5ea16e2d-82b4-447d-aaf9-741c8500d5ff" providerId="AD" clId="Web-{B35125E9-E632-464E-A460-768F4F33C3B8}" dt="2023-11-27T20:16:43.547" v="2034" actId="20577"/>
          <ac:spMkLst>
            <pc:docMk/>
            <pc:sldMk cId="267274683" sldId="276"/>
            <ac:spMk id="2" creationId="{5D7EEFD3-7257-47FD-3CBC-C23EE7E54B52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20:18:33.378" v="2086" actId="14100"/>
          <ac:spMkLst>
            <pc:docMk/>
            <pc:sldMk cId="267274683" sldId="276"/>
            <ac:spMk id="3" creationId="{AD334962-8776-DA09-39AA-7416D8BF8735}"/>
          </ac:spMkLst>
        </pc:spChg>
        <pc:picChg chg="add mod">
          <ac:chgData name="KRISHNA DE BERNARDI MARTIN" userId="S::kbernardi@educa.jcyl.es::5ea16e2d-82b4-447d-aaf9-741c8500d5ff" providerId="AD" clId="Web-{B35125E9-E632-464E-A460-768F4F33C3B8}" dt="2023-11-27T20:21:44.289" v="2095" actId="1076"/>
          <ac:picMkLst>
            <pc:docMk/>
            <pc:sldMk cId="267274683" sldId="276"/>
            <ac:picMk id="4" creationId="{9DB529CB-E4D5-C0D6-8812-C37F16F21F71}"/>
          </ac:picMkLst>
        </pc:picChg>
        <pc:picChg chg="add mod">
          <ac:chgData name="KRISHNA DE BERNARDI MARTIN" userId="S::kbernardi@educa.jcyl.es::5ea16e2d-82b4-447d-aaf9-741c8500d5ff" providerId="AD" clId="Web-{B35125E9-E632-464E-A460-768F4F33C3B8}" dt="2023-11-27T20:21:38.351" v="2093" actId="14100"/>
          <ac:picMkLst>
            <pc:docMk/>
            <pc:sldMk cId="267274683" sldId="276"/>
            <ac:picMk id="5" creationId="{6F210FFE-0B9A-624A-BA98-5F84D6FE8D53}"/>
          </ac:picMkLst>
        </pc:picChg>
      </pc:sldChg>
      <pc:sldChg chg="modSp new addAnim">
        <pc:chgData name="KRISHNA DE BERNARDI MARTIN" userId="S::kbernardi@educa.jcyl.es::5ea16e2d-82b4-447d-aaf9-741c8500d5ff" providerId="AD" clId="Web-{B35125E9-E632-464E-A460-768F4F33C3B8}" dt="2023-11-27T20:29:20.972" v="2325"/>
        <pc:sldMkLst>
          <pc:docMk/>
          <pc:sldMk cId="2902524288" sldId="277"/>
        </pc:sldMkLst>
        <pc:spChg chg="mod">
          <ac:chgData name="KRISHNA DE BERNARDI MARTIN" userId="S::kbernardi@educa.jcyl.es::5ea16e2d-82b4-447d-aaf9-741c8500d5ff" providerId="AD" clId="Web-{B35125E9-E632-464E-A460-768F4F33C3B8}" dt="2023-11-27T20:22:20.368" v="2103" actId="20577"/>
          <ac:spMkLst>
            <pc:docMk/>
            <pc:sldMk cId="2902524288" sldId="277"/>
            <ac:spMk id="2" creationId="{65657010-1A41-98AD-E5E0-49F780585F68}"/>
          </ac:spMkLst>
        </pc:spChg>
        <pc:spChg chg="mod">
          <ac:chgData name="KRISHNA DE BERNARDI MARTIN" userId="S::kbernardi@educa.jcyl.es::5ea16e2d-82b4-447d-aaf9-741c8500d5ff" providerId="AD" clId="Web-{B35125E9-E632-464E-A460-768F4F33C3B8}" dt="2023-11-27T20:28:28.174" v="2313" actId="20577"/>
          <ac:spMkLst>
            <pc:docMk/>
            <pc:sldMk cId="2902524288" sldId="277"/>
            <ac:spMk id="3" creationId="{F5FB45BE-8AB7-01AB-983D-B62B3B017737}"/>
          </ac:spMkLst>
        </pc:spChg>
      </pc:sldChg>
      <pc:sldChg chg="addSp delSp modSp new addAnim">
        <pc:chgData name="KRISHNA DE BERNARDI MARTIN" userId="S::kbernardi@educa.jcyl.es::5ea16e2d-82b4-447d-aaf9-741c8500d5ff" providerId="AD" clId="Web-{B35125E9-E632-464E-A460-768F4F33C3B8}" dt="2023-11-27T20:31:06.553" v="2374"/>
        <pc:sldMkLst>
          <pc:docMk/>
          <pc:sldMk cId="1259829993" sldId="278"/>
        </pc:sldMkLst>
        <pc:spChg chg="mod">
          <ac:chgData name="KRISHNA DE BERNARDI MARTIN" userId="S::kbernardi@educa.jcyl.es::5ea16e2d-82b4-447d-aaf9-741c8500d5ff" providerId="AD" clId="Web-{B35125E9-E632-464E-A460-768F4F33C3B8}" dt="2023-11-27T20:30:23.990" v="2367" actId="20577"/>
          <ac:spMkLst>
            <pc:docMk/>
            <pc:sldMk cId="1259829993" sldId="278"/>
            <ac:spMk id="2" creationId="{01FFBF63-B6B0-C976-068E-60BE2A5A6C53}"/>
          </ac:spMkLst>
        </pc:spChg>
        <pc:spChg chg="del">
          <ac:chgData name="KRISHNA DE BERNARDI MARTIN" userId="S::kbernardi@educa.jcyl.es::5ea16e2d-82b4-447d-aaf9-741c8500d5ff" providerId="AD" clId="Web-{B35125E9-E632-464E-A460-768F4F33C3B8}" dt="2023-11-27T20:30:35.912" v="2368"/>
          <ac:spMkLst>
            <pc:docMk/>
            <pc:sldMk cId="1259829993" sldId="278"/>
            <ac:spMk id="3" creationId="{3AE86418-D3C9-E835-1CF9-C06A56A11C78}"/>
          </ac:spMkLst>
        </pc:spChg>
        <pc:picChg chg="add mod ord">
          <ac:chgData name="KRISHNA DE BERNARDI MARTIN" userId="S::kbernardi@educa.jcyl.es::5ea16e2d-82b4-447d-aaf9-741c8500d5ff" providerId="AD" clId="Web-{B35125E9-E632-464E-A460-768F4F33C3B8}" dt="2023-11-27T20:30:52.803" v="2371" actId="1076"/>
          <ac:picMkLst>
            <pc:docMk/>
            <pc:sldMk cId="1259829993" sldId="278"/>
            <ac:picMk id="4" creationId="{51E12330-8346-A5B4-3750-120366FA2539}"/>
          </ac:picMkLst>
        </pc:picChg>
      </pc:sldChg>
      <pc:sldChg chg="addSp delSp modSp new addAnim">
        <pc:chgData name="KRISHNA DE BERNARDI MARTIN" userId="S::kbernardi@educa.jcyl.es::5ea16e2d-82b4-447d-aaf9-741c8500d5ff" providerId="AD" clId="Web-{B35125E9-E632-464E-A460-768F4F33C3B8}" dt="2023-11-27T20:33:31.682" v="2397"/>
        <pc:sldMkLst>
          <pc:docMk/>
          <pc:sldMk cId="1321101506" sldId="279"/>
        </pc:sldMkLst>
        <pc:spChg chg="mod">
          <ac:chgData name="KRISHNA DE BERNARDI MARTIN" userId="S::kbernardi@educa.jcyl.es::5ea16e2d-82b4-447d-aaf9-741c8500d5ff" providerId="AD" clId="Web-{B35125E9-E632-464E-A460-768F4F33C3B8}" dt="2023-11-27T20:32:12.180" v="2393" actId="1076"/>
          <ac:spMkLst>
            <pc:docMk/>
            <pc:sldMk cId="1321101506" sldId="279"/>
            <ac:spMk id="2" creationId="{11D34EB4-F6F1-6780-A5CE-83F3FCB681A2}"/>
          </ac:spMkLst>
        </pc:spChg>
        <pc:spChg chg="del">
          <ac:chgData name="KRISHNA DE BERNARDI MARTIN" userId="S::kbernardi@educa.jcyl.es::5ea16e2d-82b4-447d-aaf9-741c8500d5ff" providerId="AD" clId="Web-{B35125E9-E632-464E-A460-768F4F33C3B8}" dt="2023-11-27T20:32:23.789" v="2394"/>
          <ac:spMkLst>
            <pc:docMk/>
            <pc:sldMk cId="1321101506" sldId="279"/>
            <ac:spMk id="3" creationId="{5B32166B-E618-878B-9317-AE5152381EFD}"/>
          </ac:spMkLst>
        </pc:spChg>
        <pc:picChg chg="add mod ord">
          <ac:chgData name="KRISHNA DE BERNARDI MARTIN" userId="S::kbernardi@educa.jcyl.es::5ea16e2d-82b4-447d-aaf9-741c8500d5ff" providerId="AD" clId="Web-{B35125E9-E632-464E-A460-768F4F33C3B8}" dt="2023-11-27T20:32:27.415" v="2395" actId="1076"/>
          <ac:picMkLst>
            <pc:docMk/>
            <pc:sldMk cId="1321101506" sldId="279"/>
            <ac:picMk id="4" creationId="{2768865F-1FB5-95BE-D4BF-7ADD83F7D03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A13C77B-70EC-427E-91BC-F24E456C44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CF03710-4D21-4187-AF6A-CD406EC8A5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42C34-3ADE-4FD4-9C00-531CE095E69B}" type="datetimeFigureOut">
              <a:rPr lang="es-ES" smtClean="0"/>
              <a:t>27/11/2023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2E1D92-BF6C-48F2-B7D3-811E819390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63B743-1197-4765-A3A6-7FD28E7E03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83AD3-42F6-4CDF-8BC5-4B95290752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55343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32EAB-D150-4754-B6B6-D45B2A209BBC}" type="datetimeFigureOut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A8F9B-0A3B-447F-9BEC-7A5FC4ECC70F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840627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A8F9B-0A3B-447F-9BEC-7A5FC4ECC70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87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n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ángulo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orma libre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orma libre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ángulo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orma libre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orma libre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orma libre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orma libre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orma libre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orma libre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orma libre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orma libre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orma libre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orma libre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orma libre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orma libre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orma libre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orma libre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orma libre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orma libre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orma libre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orma libre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orma libre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orma libre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orma libre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orma libre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orma libre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orma libre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ángulo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orma libre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orma libre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orma libre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orma libre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orma libre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orma libre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orma libre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orma libre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orma libre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orma libre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orma libre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ángulo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orma libre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orma libre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orma libre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orma libre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orma libre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orma libre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orma libre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orma libre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orma libre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orma libre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orma libre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orma libre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orma libre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53679892-51BE-4C79-9032-7473C572FBCD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425EA1-F648-4049-AD9A-F25DAA183EE8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44F516-20E2-4381-9952-C3E5172FC12A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2" name="Marcador de texto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FDBEC5-D859-4363-9A3D-D04ACDBBDBC8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0" name="Cuadro de texto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Cuadro de texto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193AE0-C308-4E6C-A5C9-9E4366659949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texto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texto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9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texto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1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" name="Marcador de texto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76A01D-C322-4A99-A9B8-CB9EAAF3F796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9" name="Marcador de texto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es-ES" noProof="0"/>
              <a:t>Haga clic en el icono para agregar una imagen</a:t>
            </a:r>
          </a:p>
        </p:txBody>
      </p:sp>
      <p:sp>
        <p:nvSpPr>
          <p:cNvPr id="21" name="Marcador de texto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es-ES" noProof="0"/>
              <a:t>Haga clic en el icono para agregar una imagen</a:t>
            </a:r>
          </a:p>
        </p:txBody>
      </p:sp>
      <p:sp>
        <p:nvSpPr>
          <p:cNvPr id="24" name="Marcador de texto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es-ES" noProof="0"/>
              <a:t>Haga clic en el icono para agregar una imagen</a:t>
            </a:r>
          </a:p>
        </p:txBody>
      </p:sp>
      <p:sp>
        <p:nvSpPr>
          <p:cNvPr id="27" name="Marcador de texto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5ADA64-BBA0-4B2E-B92A-F51B837322EC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8752D6-1556-45C7-86E8-B146907A0AF6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8F7CEA-13C7-4FEA-8C1A-0A5383197599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097B57-B72F-420B-A8B3-006069A971F8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l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B8A8E5-B735-43D5-B8A8-F9364991DBAE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C64DD1-C385-4F10-9CD2-DD93C702F068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1227E5-EAF8-4A16-84BD-E3150A48D32B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4A2405-EADC-49A9-A212-B14F59A595D1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23801C-93E6-4BBB-A3C6-DF8FA5AF99A7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BA167B-534C-4C9B-B1D3-207F6508C18C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09DEB8-87A0-494F-8121-A23D0AA457E9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upo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ángulo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orma libre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orma libre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orma libre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orma libre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orma libre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orma libre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orma libre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orma libre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orma libre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orma libre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ínea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orma libre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orma libre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orma libre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orma libre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ángulo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orma libre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orma libre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orma libre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orma libre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orma libre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orma libre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orma libre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orma libre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orma libre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orma libre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upo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orma libre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orma libre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orma libre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orma libre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orma libre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orma libre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orma libre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orma libre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orma libre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ángulo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es-ES" noProof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9434DCA-7D87-482A-B826-DA8947791FB1}" type="datetime1">
              <a:rPr lang="es-ES" noProof="0" smtClean="0"/>
              <a:t>27/11/2023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jcyl-my.sharepoint.com/:w:/r/personal/kbernardi_educa_jcyl_es/Documents/RADIO/guion1.docx?d=w756bddb67cff4ac7bb9a6ae7f71e2178&amp;csf=1&amp;web=1&amp;e=oIC9j4" TargetMode="External"/><Relationship Id="rId2" Type="http://schemas.openxmlformats.org/officeDocument/2006/relationships/hyperlink" Target="https://educajcyl-my.sharepoint.com/:w:/r/personal/kbernardi_educa_jcyl_es/Documents/RADIO/Escaleta%20Radio%20en%20limpio.docx?d=w30b5667ab97f46229272eb4e06bd174f&amp;csf=1&amp;web=1&amp;e=tuic1c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/>
            <a:r>
              <a:rPr lang="es-ES" dirty="0"/>
              <a:t>CÓMO PONER EN MARCHA UNA RADIO ESCOLAR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s-ES" dirty="0"/>
          </a:p>
          <a:p>
            <a:pPr algn="ctr"/>
            <a:r>
              <a:rPr lang="es-ES" dirty="0"/>
              <a:t>"De la idea a la difusión"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A18D65B-8A8A-7AF2-77E3-EC55A1BF1CAB}"/>
              </a:ext>
            </a:extLst>
          </p:cNvPr>
          <p:cNvSpPr txBox="1"/>
          <p:nvPr/>
        </p:nvSpPr>
        <p:spPr>
          <a:xfrm>
            <a:off x="7789334" y="5559776"/>
            <a:ext cx="392288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u="sng" dirty="0"/>
              <a:t>KRISHNA DE BERNARDI MARTÍN</a:t>
            </a:r>
          </a:p>
          <a:p>
            <a:r>
              <a:rPr lang="es-ES" sz="1400" dirty="0"/>
              <a:t>PROFESOR DE MÚSICA </a:t>
            </a:r>
          </a:p>
          <a:p>
            <a:r>
              <a:rPr lang="es-ES" sz="1400" dirty="0"/>
              <a:t>COORDINADOR DE "RADIO TEJERA"</a:t>
            </a:r>
          </a:p>
          <a:p>
            <a:r>
              <a:rPr lang="es-ES" sz="1400" dirty="0"/>
              <a:t>IES "VIRGEN DE LA CALLE" (PALENCIA)</a:t>
            </a:r>
          </a:p>
        </p:txBody>
      </p:sp>
    </p:spTree>
    <p:extLst>
      <p:ext uri="{BB962C8B-B14F-4D97-AF65-F5344CB8AC3E}">
        <p14:creationId xmlns:p14="http://schemas.microsoft.com/office/powerpoint/2010/main" val="385614434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EDF1-B0EA-AC9F-4814-3703DD054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02" y="618518"/>
            <a:ext cx="9905998" cy="1478570"/>
          </a:xfrm>
        </p:spPr>
        <p:txBody>
          <a:bodyPr/>
          <a:lstStyle/>
          <a:p>
            <a:pPr algn="ctr"/>
            <a:r>
              <a:rPr lang="es-ES" b="1" u="sng" dirty="0"/>
              <a:t>2- PRODUCCIÓN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5D3998-3E00-ADB9-E720-191BFF891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856" y="1666228"/>
            <a:ext cx="9905999" cy="7571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3200" dirty="0"/>
              <a:t>MATERIALES: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599B1F-2F42-4584-5DCA-F0C6B5213712}"/>
              </a:ext>
            </a:extLst>
          </p:cNvPr>
          <p:cNvSpPr txBox="1"/>
          <p:nvPr/>
        </p:nvSpPr>
        <p:spPr>
          <a:xfrm>
            <a:off x="1241778" y="2577630"/>
            <a:ext cx="20790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MESA DE MEZCLAS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B2932DD-0B9E-E555-5987-781B3909EAD4}"/>
              </a:ext>
            </a:extLst>
          </p:cNvPr>
          <p:cNvSpPr txBox="1"/>
          <p:nvPr/>
        </p:nvSpPr>
        <p:spPr>
          <a:xfrm>
            <a:off x="6895629" y="2314222"/>
            <a:ext cx="16462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/>
              <a:t>MICRÓFONOS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138841-2541-B5C3-38FB-D5774BCB3366}"/>
              </a:ext>
            </a:extLst>
          </p:cNvPr>
          <p:cNvSpPr txBox="1"/>
          <p:nvPr/>
        </p:nvSpPr>
        <p:spPr>
          <a:xfrm>
            <a:off x="6980297" y="3019777"/>
            <a:ext cx="14769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/>
              <a:t>AURICULARES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84E3AD-C4E9-64EE-0332-3B28555C53B8}"/>
              </a:ext>
            </a:extLst>
          </p:cNvPr>
          <p:cNvSpPr txBox="1"/>
          <p:nvPr/>
        </p:nvSpPr>
        <p:spPr>
          <a:xfrm>
            <a:off x="1241777" y="5663258"/>
            <a:ext cx="56914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CABLEADO: PARA MICRÓFONOS Y FUENTE DE SONIDO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5C2D58C-4DCC-1F5C-3DCA-F2BAE3C65420}"/>
              </a:ext>
            </a:extLst>
          </p:cNvPr>
          <p:cNvSpPr txBox="1"/>
          <p:nvPr/>
        </p:nvSpPr>
        <p:spPr>
          <a:xfrm>
            <a:off x="1241778" y="4365037"/>
            <a:ext cx="25870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HUB PARA AURICULARES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1AE7D65-929F-BDDC-5C8E-8050C699CA3A}"/>
              </a:ext>
            </a:extLst>
          </p:cNvPr>
          <p:cNvSpPr txBox="1"/>
          <p:nvPr/>
        </p:nvSpPr>
        <p:spPr>
          <a:xfrm>
            <a:off x="7337777" y="450614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PC CON AUDACITY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E765798-B5C5-3FAF-8C20-AA9153063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110" y="2090795"/>
            <a:ext cx="3207927" cy="1801520"/>
          </a:xfrm>
          <a:prstGeom prst="rect">
            <a:avLst/>
          </a:prstGeom>
        </p:spPr>
      </p:pic>
      <p:pic>
        <p:nvPicPr>
          <p:cNvPr id="11" name="Imagen 10" descr="Imagen que contiene interior, tabla, silla, artículos&#10;&#10;Descripción generada automáticamente">
            <a:extLst>
              <a:ext uri="{FF2B5EF4-FFF2-40B4-BE49-F238E27FC236}">
                <a16:creationId xmlns:a16="http://schemas.microsoft.com/office/drawing/2014/main" id="{68D6EEB9-92ED-20A7-439D-CA6479313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962" y="2043759"/>
            <a:ext cx="3245557" cy="1848557"/>
          </a:xfrm>
          <a:prstGeom prst="rect">
            <a:avLst/>
          </a:prstGeom>
        </p:spPr>
      </p:pic>
      <p:pic>
        <p:nvPicPr>
          <p:cNvPr id="12" name="Imagen 11" descr="Imagen que contiene interior, tabla, llenado, hecho de madera&#10;&#10;Descripción generada automáticamente">
            <a:extLst>
              <a:ext uri="{FF2B5EF4-FFF2-40B4-BE49-F238E27FC236}">
                <a16:creationId xmlns:a16="http://schemas.microsoft.com/office/drawing/2014/main" id="{E750C8BA-02F7-2FB7-89A4-FBB8C84FA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777" y="3991092"/>
            <a:ext cx="2869260" cy="16133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0F13D37-54A1-59CB-1031-8FCECF3CB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970" y="4090340"/>
            <a:ext cx="1514947" cy="2684875"/>
          </a:xfrm>
          <a:prstGeom prst="rect">
            <a:avLst/>
          </a:prstGeom>
        </p:spPr>
      </p:pic>
      <p:pic>
        <p:nvPicPr>
          <p:cNvPr id="14" name="Imagen 13" descr="Imagen que contiene interior, tabla, bicicleta, computadora&#10;&#10;Descripción generada automáticamente">
            <a:extLst>
              <a:ext uri="{FF2B5EF4-FFF2-40B4-BE49-F238E27FC236}">
                <a16:creationId xmlns:a16="http://schemas.microsoft.com/office/drawing/2014/main" id="{0AD025BE-FA20-35F4-CED0-5F9C9B444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888" y="5486869"/>
            <a:ext cx="2276593" cy="12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3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48FA9-0EF6-53F8-3BB1-F304BF463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AUDACITY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CB04AA-0711-4C9E-D29A-EE0EF6369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324" y="1610752"/>
            <a:ext cx="9905999" cy="35417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PRIMERO COMPROBAR LA FUENTE DE SONIDO:</a:t>
            </a:r>
          </a:p>
        </p:txBody>
      </p:sp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7068965-413A-F825-C603-6FAD6ED4F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83" y="2094255"/>
            <a:ext cx="9379323" cy="410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8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42AEA-934C-E174-04EF-4E1A79E3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339" y="157555"/>
            <a:ext cx="9905998" cy="1478570"/>
          </a:xfrm>
        </p:spPr>
        <p:txBody>
          <a:bodyPr/>
          <a:lstStyle/>
          <a:p>
            <a:pPr algn="ctr"/>
            <a:r>
              <a:rPr lang="es-ES" b="1" u="sng" dirty="0"/>
              <a:t>3- postproducción</a:t>
            </a:r>
            <a:br>
              <a:rPr lang="es-ES" b="1" u="sng" dirty="0"/>
            </a:br>
            <a:r>
              <a:rPr lang="es-ES" b="1" u="sng" dirty="0"/>
              <a:t>AUDACITY (edición)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44EB31-640F-0A6C-15DD-2DFED3FD2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856" y="1581561"/>
            <a:ext cx="9905999" cy="35417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EFECTOS MÁS NECESARIOS: NORMALIZAR. Elimina picos de audio molestos.</a:t>
            </a: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3E88288-83ED-14D0-2C0E-390CB126C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800" y="2124192"/>
            <a:ext cx="416225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B01B3-9773-1E37-F995-E404C4251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AUDACITY (EDICIÓN)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A563E1-DFA8-7953-C949-83A98B736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12274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MÁS EFECTOS: APARECER Y DESVANECER. Normalmente se hará en vivo sobre la mesa de mezclas, pero puede ser necesario si el corte es abrupto.</a:t>
            </a:r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77CD1C9F-88B6-D834-A2C6-9D556091B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835" y="3187229"/>
            <a:ext cx="4759957" cy="3277541"/>
          </a:xfrm>
          <a:prstGeom prst="rect">
            <a:avLst/>
          </a:prstGeom>
        </p:spPr>
      </p:pic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66EDA27-CC95-336D-8422-CDFA04D83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880" y="3187229"/>
            <a:ext cx="3839055" cy="35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4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DF24C-33C3-FA4D-D99A-2C6B4724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450" y="627925"/>
            <a:ext cx="9905998" cy="1478570"/>
          </a:xfrm>
        </p:spPr>
        <p:txBody>
          <a:bodyPr/>
          <a:lstStyle/>
          <a:p>
            <a:pPr algn="ctr"/>
            <a:r>
              <a:rPr lang="es-ES" b="1" u="sng" dirty="0"/>
              <a:t>AUDACITY (EDICIÓN)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CFD1E2-CB8E-0913-3DD8-4EA246825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10487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AMPLIFICAR: Si hay alguna voz demasiado suave o descompensada hay que usar este efecto sobre la sección que lo necesite.</a:t>
            </a: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B9A8DD5-FB7B-0B4B-71C2-C83D81386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64" y="3149599"/>
            <a:ext cx="3764344" cy="35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7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9A5186-C3FC-1176-3D84-98B0CB32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487" y="618518"/>
            <a:ext cx="9905998" cy="1478570"/>
          </a:xfrm>
        </p:spPr>
        <p:txBody>
          <a:bodyPr/>
          <a:lstStyle/>
          <a:p>
            <a:pPr algn="ctr"/>
            <a:r>
              <a:rPr lang="es-ES" b="1" u="sng" dirty="0"/>
              <a:t>AUDACITY (EDICIÓN)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24481F-F1A8-7206-1E6B-713A7878D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106756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s-ES" dirty="0"/>
              <a:t>ADEMÁS DE GRABAR EL PROGRAMA MERECE LA PENA UNOS POCOS SEGUNDOS DE GRABACIÓN EN SILENCIO PARA PODER LIMPIAR EL RUIDO DE FONDO.</a:t>
            </a: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A62B49C-EF06-AD72-7DD3-0C23B6348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865" y="3196638"/>
            <a:ext cx="4277012" cy="33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3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DDFF52-6553-FC45-43CF-CE313CEB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709" y="571481"/>
            <a:ext cx="9905998" cy="1478570"/>
          </a:xfrm>
        </p:spPr>
        <p:txBody>
          <a:bodyPr/>
          <a:lstStyle/>
          <a:p>
            <a:pPr algn="ctr"/>
            <a:r>
              <a:rPr lang="es-ES" b="1" u="sng" dirty="0"/>
              <a:t>AUDACITY (EDICIÓN)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D30F6D-F15A-D300-24E3-C9D8E63D7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75" y="2004894"/>
            <a:ext cx="9905999" cy="10111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HAY QUE GUARDAR EL PROYECTO, PERO FINALMENTE ES NECESARIO EXPORTARLO (MP3, WAV como opciones más usadas)</a:t>
            </a:r>
          </a:p>
        </p:txBody>
      </p:sp>
      <p:pic>
        <p:nvPicPr>
          <p:cNvPr id="4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A7262941-123E-3CCB-E85F-1FE8FBAAC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236" y="3168414"/>
            <a:ext cx="4900712" cy="35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CED26-F15E-29A6-70DC-7B1519AE6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DIFUSIÓN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1597C9-59B8-405A-9D6D-EAD36040A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6066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PLATAFORMAS DONDE ALOJAR Y DIFUNDIR TU PROGRAMA (PODCAST):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C572D9-24CA-73CF-A5AD-56F87859BE3B}"/>
              </a:ext>
            </a:extLst>
          </p:cNvPr>
          <p:cNvSpPr txBox="1"/>
          <p:nvPr/>
        </p:nvSpPr>
        <p:spPr>
          <a:xfrm>
            <a:off x="2643481" y="3104444"/>
            <a:ext cx="16651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3600" b="1" dirty="0"/>
              <a:t>IVOOX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69EA98-B51A-781E-B685-80F3B3B1EE6D}"/>
              </a:ext>
            </a:extLst>
          </p:cNvPr>
          <p:cNvSpPr txBox="1"/>
          <p:nvPr/>
        </p:nvSpPr>
        <p:spPr>
          <a:xfrm>
            <a:off x="6406442" y="3104444"/>
            <a:ext cx="419570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600" b="1" dirty="0"/>
              <a:t>SPOTIFY PODCASTS</a:t>
            </a: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F72AB23F-65AC-9992-9132-188177C8A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149" y="3755908"/>
            <a:ext cx="3386667" cy="1905001"/>
          </a:xfrm>
          <a:prstGeom prst="rect">
            <a:avLst/>
          </a:prstGeom>
        </p:spPr>
      </p:pic>
      <p:pic>
        <p:nvPicPr>
          <p:cNvPr id="7" name="Imagen 6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5A5155D-2744-8D15-7940-4907180ED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296" y="3832108"/>
            <a:ext cx="6096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1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A9DCD-35C0-9D4C-F529-0233FE4C8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IVOOX PODCASTERS</a:t>
            </a:r>
            <a:endParaRPr lang="es-ES"/>
          </a:p>
        </p:txBody>
      </p:sp>
      <p:pic>
        <p:nvPicPr>
          <p:cNvPr id="4" name="Marcador de contenido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4BB6DB75-9642-78D0-31DD-CB861481D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228" y="1637918"/>
            <a:ext cx="9106369" cy="5122333"/>
          </a:xfrm>
        </p:spPr>
      </p:pic>
    </p:spTree>
    <p:extLst>
      <p:ext uri="{BB962C8B-B14F-4D97-AF65-F5344CB8AC3E}">
        <p14:creationId xmlns:p14="http://schemas.microsoft.com/office/powerpoint/2010/main" val="245702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2B640-6C01-1772-10E4-A406E4EA3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SPOTIFY PODCASTERS</a:t>
            </a:r>
            <a:endParaRPr lang="es-ES"/>
          </a:p>
        </p:txBody>
      </p:sp>
      <p:pic>
        <p:nvPicPr>
          <p:cNvPr id="4" name="Marcador de contenido 3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111E6086-C958-B461-A510-2C51B013A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005" y="1647326"/>
            <a:ext cx="9162814" cy="5159962"/>
          </a:xfrm>
        </p:spPr>
      </p:pic>
    </p:spTree>
    <p:extLst>
      <p:ext uri="{BB962C8B-B14F-4D97-AF65-F5344CB8AC3E}">
        <p14:creationId xmlns:p14="http://schemas.microsoft.com/office/powerpoint/2010/main" val="357825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EE813-EF5A-B57F-D057-B47CD0B6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TORMENTA DE IDEAS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0D47FD-E5C9-75E4-1E12-44F248764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¿Para qué queremos una radio escolar?</a:t>
            </a:r>
          </a:p>
          <a:p>
            <a:r>
              <a:rPr lang="es-ES" dirty="0"/>
              <a:t>¿A quién va a </a:t>
            </a:r>
            <a:r>
              <a:rPr lang="es-ES" dirty="0" err="1"/>
              <a:t>dirigirese</a:t>
            </a:r>
            <a:r>
              <a:rPr lang="es-ES" dirty="0"/>
              <a:t> la radio escolar?</a:t>
            </a:r>
          </a:p>
          <a:p>
            <a:r>
              <a:rPr lang="es-ES" dirty="0"/>
              <a:t>¿Quiénes van a participar?</a:t>
            </a:r>
          </a:p>
          <a:p>
            <a:r>
              <a:rPr lang="es-ES" dirty="0"/>
              <a:t>¿Sobre qué temas vamos a hablar?</a:t>
            </a:r>
          </a:p>
          <a:p>
            <a:r>
              <a:rPr lang="es-ES" dirty="0"/>
              <a:t>¿Qué formatos se pueden utilizar?</a:t>
            </a:r>
          </a:p>
          <a:p>
            <a:r>
              <a:rPr lang="es-ES" dirty="0"/>
              <a:t>¿Qué materiales necesito?</a:t>
            </a:r>
          </a:p>
        </p:txBody>
      </p:sp>
    </p:spTree>
    <p:extLst>
      <p:ext uri="{BB962C8B-B14F-4D97-AF65-F5344CB8AC3E}">
        <p14:creationId xmlns:p14="http://schemas.microsoft.com/office/powerpoint/2010/main" val="429066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871353-55B6-96B7-B6F0-3F083E3D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UNIFICAR TODO EN LA WEB DEL CENTRO</a:t>
            </a:r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C0AE123-749B-768B-65E3-4244359FE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635" y="1647327"/>
            <a:ext cx="8852369" cy="4981221"/>
          </a:xfrm>
        </p:spPr>
      </p:pic>
    </p:spTree>
    <p:extLst>
      <p:ext uri="{BB962C8B-B14F-4D97-AF65-F5344CB8AC3E}">
        <p14:creationId xmlns:p14="http://schemas.microsoft.com/office/powerpoint/2010/main" val="225223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7EEFD3-7257-47FD-3CBC-C23EE7E54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REDES SOCIALES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334962-8776-DA09-39AA-7416D8BF8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10111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ES IMPORTANTE UTILIZAR LAS REDES SOCIALES HABITUALES DEL CENTRO PARA AVISAR DE NUEVO CONTENIDO DE RADIO.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9DB529CB-E4D5-C0D6-8812-C37F16F21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777" y="3371453"/>
            <a:ext cx="3292593" cy="1432132"/>
          </a:xfrm>
          <a:prstGeom prst="rect">
            <a:avLst/>
          </a:prstGeom>
        </p:spPr>
      </p:pic>
      <p:pic>
        <p:nvPicPr>
          <p:cNvPr id="5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6F210FFE-0B9A-624A-BA98-5F84D6FE8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052" y="3375378"/>
            <a:ext cx="1941227" cy="188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657010-1A41-98AD-E5E0-49F78058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CONCLUSIONES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FB45BE-8AB7-01AB-983D-B62B3B017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s-ES" dirty="0"/>
              <a:t>HACER RADIO LLEVA TIEMPO Y PREPARACIÓN.</a:t>
            </a:r>
          </a:p>
          <a:p>
            <a:r>
              <a:rPr lang="es-ES" dirty="0"/>
              <a:t>LAS MEJORES IDEAS SURGEN DE LA COLABORACIÓN.</a:t>
            </a:r>
          </a:p>
          <a:p>
            <a:r>
              <a:rPr lang="es-ES" dirty="0"/>
              <a:t>APRENDER A USAR LAS HERRAMIENTAS PARA LA GRABACIÓN Y EDICIÓN ES CUESTIÓN DE PRÁCTICA. CADA VEZ SERÁ MEJOR Y MÁS RÁPIDO.</a:t>
            </a:r>
          </a:p>
          <a:p>
            <a:r>
              <a:rPr lang="es-ES" dirty="0"/>
              <a:t>HAY QUE PENSAR A LARGO PLAZO: USAR EPISODIOS PARA DESARROLLAR LAS IDEAS.</a:t>
            </a:r>
          </a:p>
          <a:p>
            <a:r>
              <a:rPr lang="es-ES" dirty="0"/>
              <a:t>NO ABUSAR DEL TIEMPO DEL PROGRAMA: LA ATENCIÓN POR ENCIMA DE LOS 5 MINUTOS DISMINUYE. DEPENDE DEL FORMATO ELEGIDO.</a:t>
            </a:r>
          </a:p>
        </p:txBody>
      </p:sp>
    </p:spTree>
    <p:extLst>
      <p:ext uri="{BB962C8B-B14F-4D97-AF65-F5344CB8AC3E}">
        <p14:creationId xmlns:p14="http://schemas.microsoft.com/office/powerpoint/2010/main" val="29025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FFBF63-B6B0-C976-068E-60BE2A5A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/>
              <a:t>PROPUESTAS DE COLABORACIÓN ENTRE CENTROS:</a:t>
            </a:r>
            <a:br>
              <a:rPr lang="es-ES" b="1" dirty="0"/>
            </a:br>
            <a:r>
              <a:rPr lang="es-ES" b="1" u="sng" dirty="0"/>
              <a:t>"ENREDONDAS"</a:t>
            </a:r>
            <a:endParaRPr lang="es-ES" u="sng" dirty="0"/>
          </a:p>
        </p:txBody>
      </p:sp>
      <p:pic>
        <p:nvPicPr>
          <p:cNvPr id="4" name="Marcador de contenido 3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51E12330-8346-A5B4-3750-120366FA2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227" y="1838709"/>
            <a:ext cx="7883407" cy="4796009"/>
          </a:xfrm>
        </p:spPr>
      </p:pic>
    </p:spTree>
    <p:extLst>
      <p:ext uri="{BB962C8B-B14F-4D97-AF65-F5344CB8AC3E}">
        <p14:creationId xmlns:p14="http://schemas.microsoft.com/office/powerpoint/2010/main" val="125982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34EB4-F6F1-6780-A5CE-83F3FCB68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561" y="1399333"/>
            <a:ext cx="9303925" cy="1572643"/>
          </a:xfrm>
        </p:spPr>
        <p:txBody>
          <a:bodyPr>
            <a:normAutofit/>
          </a:bodyPr>
          <a:lstStyle/>
          <a:p>
            <a:pPr algn="ctr"/>
            <a:r>
              <a:rPr lang="es-ES" sz="4400" b="1" u="sng" dirty="0"/>
              <a:t>¡MUCHAS GRACIAS POR TU ATENCIÓN!</a:t>
            </a:r>
            <a:endParaRPr lang="es-ES" sz="4400"/>
          </a:p>
        </p:txBody>
      </p:sp>
      <p:pic>
        <p:nvPicPr>
          <p:cNvPr id="4" name="Marcador de contenido 3" descr="Señal iluminada que dice On air">
            <a:extLst>
              <a:ext uri="{FF2B5EF4-FFF2-40B4-BE49-F238E27FC236}">
                <a16:creationId xmlns:a16="http://schemas.microsoft.com/office/drawing/2014/main" id="{2768865F-1FB5-95BE-D4BF-7ADD83F7D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709" y="2973858"/>
            <a:ext cx="5499185" cy="3541712"/>
          </a:xfrm>
        </p:spPr>
      </p:pic>
    </p:spTree>
    <p:extLst>
      <p:ext uri="{BB962C8B-B14F-4D97-AF65-F5344CB8AC3E}">
        <p14:creationId xmlns:p14="http://schemas.microsoft.com/office/powerpoint/2010/main" val="132110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DB4ADD-7D0B-E6CC-95C2-CD4CC033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Fases de creación</a:t>
            </a:r>
            <a:endParaRPr lang="es-ES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AD1CC2F-2E27-1B98-1BF0-32F51F728E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162348"/>
              </p:ext>
            </p:extLst>
          </p:nvPr>
        </p:nvGraphicFramePr>
        <p:xfrm>
          <a:off x="1141413" y="2249488"/>
          <a:ext cx="9906000" cy="37084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1138634043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1782153364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19547681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PREPRODUCCIÓN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PRODUCCIÓN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POSTPRODUCCIÓN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920356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42872F0-DD3E-1BD1-6A95-A25915E2A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186127"/>
              </p:ext>
            </p:extLst>
          </p:nvPr>
        </p:nvGraphicFramePr>
        <p:xfrm>
          <a:off x="1317037" y="3339629"/>
          <a:ext cx="9645633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3171">
                  <a:extLst>
                    <a:ext uri="{9D8B030D-6E8A-4147-A177-3AD203B41FA5}">
                      <a16:colId xmlns:a16="http://schemas.microsoft.com/office/drawing/2014/main" val="2978648843"/>
                    </a:ext>
                  </a:extLst>
                </a:gridCol>
                <a:gridCol w="3267250">
                  <a:extLst>
                    <a:ext uri="{9D8B030D-6E8A-4147-A177-3AD203B41FA5}">
                      <a16:colId xmlns:a16="http://schemas.microsoft.com/office/drawing/2014/main" val="1813975594"/>
                    </a:ext>
                  </a:extLst>
                </a:gridCol>
                <a:gridCol w="3215212">
                  <a:extLst>
                    <a:ext uri="{9D8B030D-6E8A-4147-A177-3AD203B41FA5}">
                      <a16:colId xmlns:a16="http://schemas.microsoft.com/office/drawing/2014/main" val="345525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*Ideas</a:t>
                      </a:r>
                    </a:p>
                    <a:p>
                      <a:pPr lvl="0" algn="ctr">
                        <a:buNone/>
                      </a:pPr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*Formatos</a:t>
                      </a:r>
                    </a:p>
                    <a:p>
                      <a:pPr lvl="0" algn="ctr">
                        <a:buNone/>
                      </a:pPr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*Guion o escaleta</a:t>
                      </a:r>
                    </a:p>
                    <a:p>
                      <a:pPr lvl="0" algn="ctr">
                        <a:buNone/>
                      </a:pPr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*Búsqueda de información</a:t>
                      </a:r>
                    </a:p>
                    <a:p>
                      <a:pPr lvl="0" algn="ctr">
                        <a:buNone/>
                      </a:pPr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*Participantes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s-ES">
                          <a:solidFill>
                            <a:schemeClr val="bg1"/>
                          </a:solidFill>
                        </a:rPr>
                        <a:t>*Grabación</a:t>
                      </a:r>
                      <a:endParaRPr lang="es-ES" dirty="0"/>
                    </a:p>
                    <a:p>
                      <a:pPr marL="0" lvl="0" indent="0">
                        <a:buNone/>
                      </a:pP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s-ES">
                          <a:solidFill>
                            <a:srgbClr val="FF0000"/>
                          </a:solidFill>
                        </a:rPr>
                        <a:t>*Edición</a:t>
                      </a:r>
                    </a:p>
                    <a:p>
                      <a:pPr marL="0" lvl="0" indent="0" algn="ctr">
                        <a:buNone/>
                      </a:pPr>
                      <a:r>
                        <a:rPr lang="es-ES">
                          <a:solidFill>
                            <a:srgbClr val="FF0000"/>
                          </a:solidFill>
                        </a:rPr>
                        <a:t>*Difusión</a:t>
                      </a:r>
                      <a:endParaRPr lang="es-E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66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74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43ACE-A421-10BC-DD62-90FB560BA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1- preproducción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43C075-4389-CA4C-E923-A2FED8BFB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042" y="1713265"/>
            <a:ext cx="9905999" cy="681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800" dirty="0"/>
              <a:t>LAS IDEAS: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2882F6-EE77-BC1C-7166-5EE4DC58ED92}"/>
              </a:ext>
            </a:extLst>
          </p:cNvPr>
          <p:cNvSpPr txBox="1"/>
          <p:nvPr/>
        </p:nvSpPr>
        <p:spPr>
          <a:xfrm>
            <a:off x="1523999" y="2615259"/>
            <a:ext cx="49577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QUÉ HACEMOS EN NUESTRO CENTRO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C1C9D7-37E3-E13F-6F08-88FDD99EBA3A}"/>
              </a:ext>
            </a:extLst>
          </p:cNvPr>
          <p:cNvSpPr txBox="1"/>
          <p:nvPr/>
        </p:nvSpPr>
        <p:spPr>
          <a:xfrm>
            <a:off x="2370666" y="3791185"/>
            <a:ext cx="4967111" cy="3762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QUÉ PUEDE ENSEÑAR NUESTRO CENTRO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0789CE-9639-C255-8169-51776FABDA8D}"/>
              </a:ext>
            </a:extLst>
          </p:cNvPr>
          <p:cNvSpPr txBox="1"/>
          <p:nvPr/>
        </p:nvSpPr>
        <p:spPr>
          <a:xfrm>
            <a:off x="4496739" y="5127036"/>
            <a:ext cx="49671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QUÉ TEMAS NOS GUSTAN</a:t>
            </a:r>
          </a:p>
        </p:txBody>
      </p:sp>
      <p:pic>
        <p:nvPicPr>
          <p:cNvPr id="7" name="Imagen 6" descr="Foto en blanco y negro de una mujer tocando una hoja de lectura de violín con un conductor con barba en segundo plano">
            <a:extLst>
              <a:ext uri="{FF2B5EF4-FFF2-40B4-BE49-F238E27FC236}">
                <a16:creationId xmlns:a16="http://schemas.microsoft.com/office/drawing/2014/main" id="{8A93EB4D-FB10-E28B-F505-0B0DDA159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073" y="2158999"/>
            <a:ext cx="1749780" cy="1147706"/>
          </a:xfrm>
          <a:prstGeom prst="rect">
            <a:avLst/>
          </a:prstGeom>
        </p:spPr>
      </p:pic>
      <p:pic>
        <p:nvPicPr>
          <p:cNvPr id="8" name="Imagen 7" descr="Partitura">
            <a:extLst>
              <a:ext uri="{FF2B5EF4-FFF2-40B4-BE49-F238E27FC236}">
                <a16:creationId xmlns:a16="http://schemas.microsoft.com/office/drawing/2014/main" id="{5EE91945-CB0A-47F4-9F73-652B08C6F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296" y="3467373"/>
            <a:ext cx="1693335" cy="1099180"/>
          </a:xfrm>
          <a:prstGeom prst="rect">
            <a:avLst/>
          </a:prstGeom>
        </p:spPr>
      </p:pic>
      <p:pic>
        <p:nvPicPr>
          <p:cNvPr id="9" name="Imagen 8" descr="Trompeta de latón sobre fondo blanco">
            <a:extLst>
              <a:ext uri="{FF2B5EF4-FFF2-40B4-BE49-F238E27FC236}">
                <a16:creationId xmlns:a16="http://schemas.microsoft.com/office/drawing/2014/main" id="{2D4D065E-E9A8-A509-B7E8-73E0A8119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453" y="4651492"/>
            <a:ext cx="1714500" cy="123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9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3F1B9C-F4BE-B12B-56C1-FD51A2987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LOS FORMATOS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FEF6EC-C871-AF4B-1CC3-E9075DFDB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11710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" dirty="0"/>
              <a:t>MONOGRÁFICOS: Tratamos un tema concreto sobre el que hemos buscado información.</a:t>
            </a:r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38DABB3-5889-78D1-5933-65E44BBC153F}"/>
              </a:ext>
            </a:extLst>
          </p:cNvPr>
          <p:cNvSpPr txBox="1"/>
          <p:nvPr/>
        </p:nvSpPr>
        <p:spPr>
          <a:xfrm>
            <a:off x="1147703" y="3650074"/>
            <a:ext cx="99060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/>
              <a:t>ENTREVISTAS: Hay, al menos, un locutor/a y un entrevistado/a.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086003-6492-F2B3-C191-F7B0421618A8}"/>
              </a:ext>
            </a:extLst>
          </p:cNvPr>
          <p:cNvSpPr txBox="1"/>
          <p:nvPr/>
        </p:nvSpPr>
        <p:spPr>
          <a:xfrm>
            <a:off x="1147704" y="4637851"/>
            <a:ext cx="97178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/>
              <a:t>MAGAZINE: Se pueden incluir distintos apartados como entrevistas, reseñas, audiciones, etc.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594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11CF69-A862-7594-089A-0BEADF1F3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76" y="345703"/>
            <a:ext cx="9905998" cy="1478570"/>
          </a:xfrm>
        </p:spPr>
        <p:txBody>
          <a:bodyPr/>
          <a:lstStyle/>
          <a:p>
            <a:pPr algn="ctr"/>
            <a:r>
              <a:rPr lang="es-ES" b="1" u="sng" dirty="0"/>
              <a:t>EL GUION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73418E-093D-416A-BFFE-B650A7003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819" y="2221265"/>
            <a:ext cx="9905999" cy="7383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" dirty="0"/>
              <a:t>*Es importante organizar y tener por escrito todo el programa.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00C23F6-E26D-BBE2-2AE0-3E1A446F45D3}"/>
              </a:ext>
            </a:extLst>
          </p:cNvPr>
          <p:cNvSpPr txBox="1"/>
          <p:nvPr/>
        </p:nvSpPr>
        <p:spPr>
          <a:xfrm>
            <a:off x="1147704" y="2859851"/>
            <a:ext cx="98965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/>
              <a:t>*La improvisación no suele dar buenos resultados.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4569EF-1063-FF0C-EEC8-9D8FCB098867}"/>
              </a:ext>
            </a:extLst>
          </p:cNvPr>
          <p:cNvSpPr txBox="1"/>
          <p:nvPr/>
        </p:nvSpPr>
        <p:spPr>
          <a:xfrm>
            <a:off x="1147703" y="3433703"/>
            <a:ext cx="770466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/>
              <a:t>*Se necesita coordinar al menos un locutor y un técnico de sonido.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549B6FB-01AE-BF57-4437-DF986CE7E2E9}"/>
              </a:ext>
            </a:extLst>
          </p:cNvPr>
          <p:cNvSpPr txBox="1"/>
          <p:nvPr/>
        </p:nvSpPr>
        <p:spPr>
          <a:xfrm>
            <a:off x="1147703" y="4336814"/>
            <a:ext cx="76294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/>
              <a:t>*Cada guion puede ser la base para hacer más fácilmente otros programas.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9050BE7-AF5B-757B-FA67-72D8D88AE54B}"/>
              </a:ext>
            </a:extLst>
          </p:cNvPr>
          <p:cNvSpPr txBox="1"/>
          <p:nvPr/>
        </p:nvSpPr>
        <p:spPr>
          <a:xfrm>
            <a:off x="3066814" y="5315184"/>
            <a:ext cx="51834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MODELO DE GUIO</a:t>
            </a:r>
            <a:r>
              <a:rPr lang="es-ES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A2DCC4-E76A-7953-D3B5-4AA6AC1F6FE6}"/>
              </a:ext>
            </a:extLst>
          </p:cNvPr>
          <p:cNvSpPr txBox="1"/>
          <p:nvPr/>
        </p:nvSpPr>
        <p:spPr>
          <a:xfrm>
            <a:off x="4600221" y="5794963"/>
            <a:ext cx="21260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GUION</a:t>
            </a:r>
            <a:endParaRPr lang="es-ES">
              <a:solidFill>
                <a:srgbClr val="FF000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14035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C9460-FFA7-EB0A-4050-87AA758DD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/>
              <a:t>FUENTES DE INFORMACIÓN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DB3402-B8FD-8C10-28A8-F7BDCC08F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38333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Internet está bien, pero la experiencia personal también cuenta.</a:t>
            </a:r>
          </a:p>
          <a:p>
            <a:r>
              <a:rPr lang="es-ES" dirty="0"/>
              <a:t>¡Ojo! Si se citan ciertos artículos en medios conocidos se deberían nombrar en el programa, sobre todo al final.</a:t>
            </a:r>
          </a:p>
          <a:p>
            <a:r>
              <a:rPr lang="es-ES" dirty="0"/>
              <a:t>El uso de música es importante. En el ámbito escolar el derecho a cita prevalece sobre los derechos de autor. (No hay ánimo de lucro)</a:t>
            </a:r>
          </a:p>
          <a:p>
            <a:r>
              <a:rPr lang="es-ES" dirty="0"/>
              <a:t>Wikipedia, blogs, etc. Todo es válido, pero mejor no usar una única fuente y contrastar.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567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E477BC-E53D-5F0B-D46E-AAAB2B7C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20" y="609111"/>
            <a:ext cx="9905998" cy="1478570"/>
          </a:xfrm>
        </p:spPr>
        <p:txBody>
          <a:bodyPr/>
          <a:lstStyle/>
          <a:p>
            <a:pPr algn="ctr"/>
            <a:r>
              <a:rPr lang="es-ES" u="sng" dirty="0"/>
              <a:t>ALGUNOS RECURSOS ÚTILES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049C80-0308-854B-9864-F6DAD7C75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968" y="2578746"/>
            <a:ext cx="9905999" cy="35417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MÚSICA LIBRE: </a:t>
            </a:r>
            <a:r>
              <a:rPr lang="es-ES" b="1" dirty="0"/>
              <a:t>FMA</a:t>
            </a:r>
            <a:r>
              <a:rPr lang="es-ES" dirty="0"/>
              <a:t> (Free Music Archive). Os puede servir para tener música de fondo. Funcional cuando no es música específica por el contenido del programa.</a:t>
            </a:r>
          </a:p>
          <a:p>
            <a:r>
              <a:rPr lang="es-ES" dirty="0"/>
              <a:t>SONIDOS LIBRES: </a:t>
            </a:r>
            <a:r>
              <a:rPr lang="es-ES" b="1" dirty="0"/>
              <a:t>FREESOUND.</a:t>
            </a:r>
            <a:r>
              <a:rPr lang="es-ES" dirty="0"/>
              <a:t> Un completo archivo para tener cualquier sonido, desde palmadas, silbidos, risas, etc. Ideal para la parte de edición.</a:t>
            </a:r>
          </a:p>
        </p:txBody>
      </p:sp>
    </p:spTree>
    <p:extLst>
      <p:ext uri="{BB962C8B-B14F-4D97-AF65-F5344CB8AC3E}">
        <p14:creationId xmlns:p14="http://schemas.microsoft.com/office/powerpoint/2010/main" val="420093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E65D4-0DC4-0716-9E36-36782B34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80" y="571481"/>
            <a:ext cx="9905998" cy="1478570"/>
          </a:xfrm>
        </p:spPr>
        <p:txBody>
          <a:bodyPr/>
          <a:lstStyle/>
          <a:p>
            <a:pPr algn="ctr"/>
            <a:r>
              <a:rPr lang="es-ES" b="1" u="sng" dirty="0"/>
              <a:t>PARTICIPANTES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B02E66-BEBD-0413-2412-94BF92EFB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654006"/>
            <a:ext cx="9905999" cy="35417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3600" dirty="0"/>
              <a:t>TODO EL MUNDO QUE QUIERA.</a:t>
            </a:r>
          </a:p>
          <a:p>
            <a:r>
              <a:rPr lang="es-ES" sz="3600" dirty="0"/>
              <a:t>NO ES NECESARIA FORMACIÓN.</a:t>
            </a:r>
          </a:p>
          <a:p>
            <a:r>
              <a:rPr lang="es-ES" sz="3600" dirty="0"/>
              <a:t>LA HABILIDAD SE ADQUIERE CON LA PRÁCTICA.</a:t>
            </a:r>
          </a:p>
        </p:txBody>
      </p:sp>
    </p:spTree>
    <p:extLst>
      <p:ext uri="{BB962C8B-B14F-4D97-AF65-F5344CB8AC3E}">
        <p14:creationId xmlns:p14="http://schemas.microsoft.com/office/powerpoint/2010/main" val="19605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0</TotalTime>
  <Words>1</Words>
  <Application>Microsoft Office PowerPoint</Application>
  <PresentationFormat>Panorámica</PresentationFormat>
  <Paragraphs>1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Circuito</vt:lpstr>
      <vt:lpstr>CÓMO PONER EN MARCHA UNA RADIO ESCOLAR</vt:lpstr>
      <vt:lpstr>TORMENTA DE IDEAS</vt:lpstr>
      <vt:lpstr>Fases de creación</vt:lpstr>
      <vt:lpstr>1- preproducción</vt:lpstr>
      <vt:lpstr>LOS FORMATOS</vt:lpstr>
      <vt:lpstr>EL GUION</vt:lpstr>
      <vt:lpstr>FUENTES DE INFORMACIÓN</vt:lpstr>
      <vt:lpstr>ALGUNOS RECURSOS ÚTILES</vt:lpstr>
      <vt:lpstr>PARTICIPANTES</vt:lpstr>
      <vt:lpstr>2- PRODUCCIÓN</vt:lpstr>
      <vt:lpstr>AUDACITY</vt:lpstr>
      <vt:lpstr>3- postproducción AUDACITY (edición)</vt:lpstr>
      <vt:lpstr>AUDACITY (EDICIÓN)</vt:lpstr>
      <vt:lpstr>AUDACITY (EDICIÓN)</vt:lpstr>
      <vt:lpstr>AUDACITY (EDICIÓN)</vt:lpstr>
      <vt:lpstr>AUDACITY (EDICIÓN)</vt:lpstr>
      <vt:lpstr>DIFUSIÓN</vt:lpstr>
      <vt:lpstr>IVOOX PODCASTERS</vt:lpstr>
      <vt:lpstr>SPOTIFY PODCASTERS</vt:lpstr>
      <vt:lpstr>UNIFICAR TODO EN LA WEB DEL CENTRO</vt:lpstr>
      <vt:lpstr>REDES SOCIALES</vt:lpstr>
      <vt:lpstr>CONCLUSIONES</vt:lpstr>
      <vt:lpstr>PROPUESTAS DE COLABORACIÓN ENTRE CENTROS: "ENREDONDAS"</vt:lpstr>
      <vt:lpstr>¡MUCHAS GRACIAS POR TU ATENCIÓN!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/>
  <cp:revision>646</cp:revision>
  <dcterms:created xsi:type="dcterms:W3CDTF">2023-11-27T17:38:47Z</dcterms:created>
  <dcterms:modified xsi:type="dcterms:W3CDTF">2023-11-27T20:35:23Z</dcterms:modified>
</cp:coreProperties>
</file>