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DD89D-72EA-6A4B-97E8-72E9B402704E}" v="15" dt="2021-06-09T07:03:01.7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snapToObjects="1" showGuides="1">
      <p:cViewPr>
        <p:scale>
          <a:sx n="90" d="100"/>
          <a:sy n="90" d="100"/>
        </p:scale>
        <p:origin x="-144" y="0"/>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CD950A-5969-4A65-8FF4-953704D86900}"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FB214F22-7662-4ADB-AD57-150AF6027F93}">
      <dgm:prSet/>
      <dgm:spPr/>
      <dgm:t>
        <a:bodyPr/>
        <a:lstStyle/>
        <a:p>
          <a:r>
            <a:rPr lang="es-ES_tradnl" dirty="0"/>
            <a:t>Analizar la situación del centro. Tras la crisis sanitaria los niños han sufrido una serie de consecuencias que requieren que, desde los centros educativos, propongamos actividades que les hagan sentirse protagonistas, partícipes y escuchados. </a:t>
          </a:r>
          <a:endParaRPr lang="en-US" dirty="0"/>
        </a:p>
      </dgm:t>
    </dgm:pt>
    <dgm:pt modelId="{664DAC23-4CCC-475F-A760-6D827833942D}" type="parTrans" cxnId="{9C37BFAD-E5D8-4167-B1A4-1E978A4AF7C6}">
      <dgm:prSet/>
      <dgm:spPr/>
      <dgm:t>
        <a:bodyPr/>
        <a:lstStyle/>
        <a:p>
          <a:endParaRPr lang="en-US"/>
        </a:p>
      </dgm:t>
    </dgm:pt>
    <dgm:pt modelId="{05537C87-7281-47D8-A978-B075100B134B}" type="sibTrans" cxnId="{9C37BFAD-E5D8-4167-B1A4-1E978A4AF7C6}">
      <dgm:prSet/>
      <dgm:spPr/>
      <dgm:t>
        <a:bodyPr/>
        <a:lstStyle/>
        <a:p>
          <a:endParaRPr lang="en-US"/>
        </a:p>
      </dgm:t>
    </dgm:pt>
    <dgm:pt modelId="{FC8C935C-A9C6-41CB-8F80-06B196AB1E68}">
      <dgm:prSet/>
      <dgm:spPr/>
      <dgm:t>
        <a:bodyPr/>
        <a:lstStyle/>
        <a:p>
          <a:r>
            <a:rPr lang="es-ES_tradnl"/>
            <a:t>Reflexionar, por tanto, y diseñar actividades que supongan motivación para nuestro alumnado.</a:t>
          </a:r>
          <a:endParaRPr lang="en-US"/>
        </a:p>
      </dgm:t>
    </dgm:pt>
    <dgm:pt modelId="{13AE85BD-0392-4D00-80B4-1E975F1F311F}" type="parTrans" cxnId="{1EF3B8D4-1236-4B4D-87D4-E54FC8414E42}">
      <dgm:prSet/>
      <dgm:spPr/>
      <dgm:t>
        <a:bodyPr/>
        <a:lstStyle/>
        <a:p>
          <a:endParaRPr lang="en-US"/>
        </a:p>
      </dgm:t>
    </dgm:pt>
    <dgm:pt modelId="{0F0C77B3-6F72-45A1-8C2C-6C0B90D5FDE1}" type="sibTrans" cxnId="{1EF3B8D4-1236-4B4D-87D4-E54FC8414E42}">
      <dgm:prSet/>
      <dgm:spPr/>
      <dgm:t>
        <a:bodyPr/>
        <a:lstStyle/>
        <a:p>
          <a:endParaRPr lang="en-US"/>
        </a:p>
      </dgm:t>
    </dgm:pt>
    <dgm:pt modelId="{08A6F800-0234-4D3A-ADA1-0B1AEADE3609}">
      <dgm:prSet/>
      <dgm:spPr/>
      <dgm:t>
        <a:bodyPr/>
        <a:lstStyle/>
        <a:p>
          <a:r>
            <a:rPr lang="es-ES_tradnl"/>
            <a:t>Conocer los procesos de creación de una revista escolar y adaptarlos a nuestro contexto de centro teniendo en cuenta: alumnado, profesorado, implicación desde las diferentes áreas, temporalización. </a:t>
          </a:r>
          <a:endParaRPr lang="en-US"/>
        </a:p>
      </dgm:t>
    </dgm:pt>
    <dgm:pt modelId="{CCA0D654-83D2-4328-B13B-616A22A56BA5}" type="parTrans" cxnId="{FEAE0B6F-7D4F-4106-A674-5A4065A0D121}">
      <dgm:prSet/>
      <dgm:spPr/>
      <dgm:t>
        <a:bodyPr/>
        <a:lstStyle/>
        <a:p>
          <a:endParaRPr lang="en-US"/>
        </a:p>
      </dgm:t>
    </dgm:pt>
    <dgm:pt modelId="{BE3FC929-F6C7-420F-A9B5-0D6DB31E69B5}" type="sibTrans" cxnId="{FEAE0B6F-7D4F-4106-A674-5A4065A0D121}">
      <dgm:prSet/>
      <dgm:spPr/>
      <dgm:t>
        <a:bodyPr/>
        <a:lstStyle/>
        <a:p>
          <a:endParaRPr lang="en-US"/>
        </a:p>
      </dgm:t>
    </dgm:pt>
    <dgm:pt modelId="{B9C68B11-6399-43D3-B515-92B5ACE9FC93}">
      <dgm:prSet/>
      <dgm:spPr/>
      <dgm:t>
        <a:bodyPr/>
        <a:lstStyle/>
        <a:p>
          <a:r>
            <a:rPr lang="es-ES_tradnl" dirty="0"/>
            <a:t>Diseñar la revista escolar por secciones: Editorial; Presentación nuevos miembros de centro; actividades por meses; pasatiempos; recomendaciones de verano; lecturas recomendadas; graduación. </a:t>
          </a:r>
          <a:endParaRPr lang="en-US" dirty="0"/>
        </a:p>
      </dgm:t>
    </dgm:pt>
    <dgm:pt modelId="{22C61759-645B-44FF-9A2E-AD7987923A56}" type="parTrans" cxnId="{391F6DB8-2BD1-4260-9903-21838AFA0958}">
      <dgm:prSet/>
      <dgm:spPr/>
      <dgm:t>
        <a:bodyPr/>
        <a:lstStyle/>
        <a:p>
          <a:endParaRPr lang="en-US"/>
        </a:p>
      </dgm:t>
    </dgm:pt>
    <dgm:pt modelId="{783560ED-6606-42B8-AA29-265B618BEB17}" type="sibTrans" cxnId="{391F6DB8-2BD1-4260-9903-21838AFA0958}">
      <dgm:prSet/>
      <dgm:spPr/>
      <dgm:t>
        <a:bodyPr/>
        <a:lstStyle/>
        <a:p>
          <a:endParaRPr lang="en-US"/>
        </a:p>
      </dgm:t>
    </dgm:pt>
    <dgm:pt modelId="{6B847020-84BF-4029-8EFD-816359A715DC}">
      <dgm:prSet/>
      <dgm:spPr/>
      <dgm:t>
        <a:bodyPr/>
        <a:lstStyle/>
        <a:p>
          <a:r>
            <a:rPr lang="es-ES_tradnl"/>
            <a:t>Coordinar y programar actividades a incluir en la misma.</a:t>
          </a:r>
          <a:endParaRPr lang="en-US"/>
        </a:p>
      </dgm:t>
    </dgm:pt>
    <dgm:pt modelId="{1A6C8CB7-8D07-490B-A145-B6101F0FC399}" type="parTrans" cxnId="{20451571-7F0A-4EF4-ABA1-0922F21D84AD}">
      <dgm:prSet/>
      <dgm:spPr/>
      <dgm:t>
        <a:bodyPr/>
        <a:lstStyle/>
        <a:p>
          <a:endParaRPr lang="en-US"/>
        </a:p>
      </dgm:t>
    </dgm:pt>
    <dgm:pt modelId="{6D743FE0-342A-4E9C-9514-2D8970176A37}" type="sibTrans" cxnId="{20451571-7F0A-4EF4-ABA1-0922F21D84AD}">
      <dgm:prSet/>
      <dgm:spPr/>
      <dgm:t>
        <a:bodyPr/>
        <a:lstStyle/>
        <a:p>
          <a:endParaRPr lang="en-US"/>
        </a:p>
      </dgm:t>
    </dgm:pt>
    <dgm:pt modelId="{F28060B3-B062-4BCE-8228-D05C59C9CE5E}">
      <dgm:prSet/>
      <dgm:spPr/>
      <dgm:t>
        <a:bodyPr/>
        <a:lstStyle/>
        <a:p>
          <a:r>
            <a:rPr lang="es-ES_tradnl"/>
            <a:t>Distribuir y asumir responsabilidades. </a:t>
          </a:r>
          <a:endParaRPr lang="en-US"/>
        </a:p>
      </dgm:t>
    </dgm:pt>
    <dgm:pt modelId="{FB2ADC96-A9BE-4B91-BBFF-4F39C3E2B9F2}" type="parTrans" cxnId="{FCE64C82-33A9-4137-BE8D-7CF10D9F3AD8}">
      <dgm:prSet/>
      <dgm:spPr/>
      <dgm:t>
        <a:bodyPr/>
        <a:lstStyle/>
        <a:p>
          <a:endParaRPr lang="en-US"/>
        </a:p>
      </dgm:t>
    </dgm:pt>
    <dgm:pt modelId="{4C63EF6C-B0AD-4BC1-A88A-3F429AA7F66F}" type="sibTrans" cxnId="{FCE64C82-33A9-4137-BE8D-7CF10D9F3AD8}">
      <dgm:prSet/>
      <dgm:spPr/>
      <dgm:t>
        <a:bodyPr/>
        <a:lstStyle/>
        <a:p>
          <a:endParaRPr lang="en-US"/>
        </a:p>
      </dgm:t>
    </dgm:pt>
    <dgm:pt modelId="{264924A2-5AFA-44C6-81C5-7F5286455832}">
      <dgm:prSet/>
      <dgm:spPr/>
      <dgm:t>
        <a:bodyPr/>
        <a:lstStyle/>
        <a:p>
          <a:r>
            <a:rPr lang="es-ES_tradnl"/>
            <a:t>Ampliar los canales de comunicación con la comunidad educativa: contexto, familias. </a:t>
          </a:r>
          <a:endParaRPr lang="en-US"/>
        </a:p>
      </dgm:t>
    </dgm:pt>
    <dgm:pt modelId="{357FA149-70B4-4DF2-A4C5-C135772CCD33}" type="parTrans" cxnId="{C2A1B51C-17A5-4DE3-A608-376B40830606}">
      <dgm:prSet/>
      <dgm:spPr/>
      <dgm:t>
        <a:bodyPr/>
        <a:lstStyle/>
        <a:p>
          <a:endParaRPr lang="en-US"/>
        </a:p>
      </dgm:t>
    </dgm:pt>
    <dgm:pt modelId="{A8141C64-E8C8-48C8-B54F-5B156A87D37A}" type="sibTrans" cxnId="{C2A1B51C-17A5-4DE3-A608-376B40830606}">
      <dgm:prSet/>
      <dgm:spPr/>
      <dgm:t>
        <a:bodyPr/>
        <a:lstStyle/>
        <a:p>
          <a:endParaRPr lang="en-US"/>
        </a:p>
      </dgm:t>
    </dgm:pt>
    <dgm:pt modelId="{E1E21B73-EFDC-4E63-8BAE-5E32B1AA2AEB}">
      <dgm:prSet/>
      <dgm:spPr/>
      <dgm:t>
        <a:bodyPr/>
        <a:lstStyle/>
        <a:p>
          <a:r>
            <a:rPr lang="es-ES_tradnl"/>
            <a:t>Difundir las actividades de centro: vía digital/ publicación en papel.</a:t>
          </a:r>
          <a:endParaRPr lang="en-US"/>
        </a:p>
      </dgm:t>
    </dgm:pt>
    <dgm:pt modelId="{4E6FD95B-39EF-42A1-B6CF-EFB8E8B11113}" type="parTrans" cxnId="{3DC24BA1-FC86-4424-99C1-ABB30AF2526E}">
      <dgm:prSet/>
      <dgm:spPr/>
      <dgm:t>
        <a:bodyPr/>
        <a:lstStyle/>
        <a:p>
          <a:endParaRPr lang="en-US"/>
        </a:p>
      </dgm:t>
    </dgm:pt>
    <dgm:pt modelId="{6E47FA23-DB65-4429-8B76-B7E7518BAD8D}" type="sibTrans" cxnId="{3DC24BA1-FC86-4424-99C1-ABB30AF2526E}">
      <dgm:prSet/>
      <dgm:spPr/>
      <dgm:t>
        <a:bodyPr/>
        <a:lstStyle/>
        <a:p>
          <a:endParaRPr lang="en-US"/>
        </a:p>
      </dgm:t>
    </dgm:pt>
    <dgm:pt modelId="{640CB79D-487C-45FA-83E6-AB6C319C41F4}">
      <dgm:prSet/>
      <dgm:spPr/>
      <dgm:t>
        <a:bodyPr/>
        <a:lstStyle/>
        <a:p>
          <a:r>
            <a:rPr lang="es-ES_tradnl"/>
            <a:t>Dar protagonismo a los textos y creaciones del alumnado, y a sus vivencias, como algo de importancia que se puede compartir. </a:t>
          </a:r>
          <a:endParaRPr lang="en-US"/>
        </a:p>
      </dgm:t>
    </dgm:pt>
    <dgm:pt modelId="{AE450634-5DEB-4CD2-AAB2-836EBF958FC7}" type="parTrans" cxnId="{F7418975-86E9-4F51-B1EE-C367E76EA0D7}">
      <dgm:prSet/>
      <dgm:spPr/>
      <dgm:t>
        <a:bodyPr/>
        <a:lstStyle/>
        <a:p>
          <a:endParaRPr lang="en-US"/>
        </a:p>
      </dgm:t>
    </dgm:pt>
    <dgm:pt modelId="{B2C627CB-69BE-4C5A-957D-261FE95EFD42}" type="sibTrans" cxnId="{F7418975-86E9-4F51-B1EE-C367E76EA0D7}">
      <dgm:prSet/>
      <dgm:spPr/>
      <dgm:t>
        <a:bodyPr/>
        <a:lstStyle/>
        <a:p>
          <a:endParaRPr lang="en-US"/>
        </a:p>
      </dgm:t>
    </dgm:pt>
    <dgm:pt modelId="{1A6B7478-B369-4483-A035-840962F8C9F5}">
      <dgm:prSet/>
      <dgm:spPr/>
      <dgm:t>
        <a:bodyPr/>
        <a:lstStyle/>
        <a:p>
          <a:r>
            <a:rPr lang="es-ES_tradnl"/>
            <a:t>Promover la participación de los diferentes miembros de la comunidad educativa. </a:t>
          </a:r>
          <a:endParaRPr lang="en-US"/>
        </a:p>
      </dgm:t>
    </dgm:pt>
    <dgm:pt modelId="{E3BD8CB8-6A70-423F-9A8C-47C19C9DC04A}" type="parTrans" cxnId="{DCECAF8D-CCD4-41D7-A2C0-45AEDAE8F695}">
      <dgm:prSet/>
      <dgm:spPr/>
      <dgm:t>
        <a:bodyPr/>
        <a:lstStyle/>
        <a:p>
          <a:endParaRPr lang="en-US"/>
        </a:p>
      </dgm:t>
    </dgm:pt>
    <dgm:pt modelId="{7ADB97FF-FF03-4D98-A9E2-6490002F10E9}" type="sibTrans" cxnId="{DCECAF8D-CCD4-41D7-A2C0-45AEDAE8F695}">
      <dgm:prSet/>
      <dgm:spPr/>
      <dgm:t>
        <a:bodyPr/>
        <a:lstStyle/>
        <a:p>
          <a:endParaRPr lang="en-US"/>
        </a:p>
      </dgm:t>
    </dgm:pt>
    <dgm:pt modelId="{F0630B4F-4B5A-46CD-A4A3-152E84293338}">
      <dgm:prSet/>
      <dgm:spPr/>
      <dgm:t>
        <a:bodyPr/>
        <a:lstStyle/>
        <a:p>
          <a:r>
            <a:rPr lang="es-ES_tradnl"/>
            <a:t>Fomentar la iniciativa, el trabajo autónomo, la creatividad del alumnado. </a:t>
          </a:r>
          <a:endParaRPr lang="en-US"/>
        </a:p>
      </dgm:t>
    </dgm:pt>
    <dgm:pt modelId="{73BE572C-4730-41AC-A427-1548C6D64F04}" type="parTrans" cxnId="{2BA5B648-3076-4774-917F-B81263A09EE8}">
      <dgm:prSet/>
      <dgm:spPr/>
      <dgm:t>
        <a:bodyPr/>
        <a:lstStyle/>
        <a:p>
          <a:endParaRPr lang="en-US"/>
        </a:p>
      </dgm:t>
    </dgm:pt>
    <dgm:pt modelId="{FEFEF9CB-7DE5-480D-8E41-48F216C3410E}" type="sibTrans" cxnId="{2BA5B648-3076-4774-917F-B81263A09EE8}">
      <dgm:prSet/>
      <dgm:spPr/>
      <dgm:t>
        <a:bodyPr/>
        <a:lstStyle/>
        <a:p>
          <a:endParaRPr lang="en-US"/>
        </a:p>
      </dgm:t>
    </dgm:pt>
    <dgm:pt modelId="{459D9BCE-7154-495B-ABFB-141786C399B9}">
      <dgm:prSet/>
      <dgm:spPr/>
      <dgm:t>
        <a:bodyPr/>
        <a:lstStyle/>
        <a:p>
          <a:r>
            <a:rPr lang="es-ES_tradnl"/>
            <a:t>Implementar la revista como estrategia de inclusión.</a:t>
          </a:r>
          <a:endParaRPr lang="en-US"/>
        </a:p>
      </dgm:t>
    </dgm:pt>
    <dgm:pt modelId="{C6AC6923-101D-40AE-8282-DBD734F59304}" type="parTrans" cxnId="{50EE79DC-0FF4-4B85-BABF-A5C3FDCF05EB}">
      <dgm:prSet/>
      <dgm:spPr/>
      <dgm:t>
        <a:bodyPr/>
        <a:lstStyle/>
        <a:p>
          <a:endParaRPr lang="en-US"/>
        </a:p>
      </dgm:t>
    </dgm:pt>
    <dgm:pt modelId="{1927B623-D485-4989-B9BA-1F40A718C145}" type="sibTrans" cxnId="{50EE79DC-0FF4-4B85-BABF-A5C3FDCF05EB}">
      <dgm:prSet/>
      <dgm:spPr/>
      <dgm:t>
        <a:bodyPr/>
        <a:lstStyle/>
        <a:p>
          <a:endParaRPr lang="en-US"/>
        </a:p>
      </dgm:t>
    </dgm:pt>
    <dgm:pt modelId="{80886B2E-1ACD-433F-95FF-AE08A997D2F9}">
      <dgm:prSet/>
      <dgm:spPr/>
      <dgm:t>
        <a:bodyPr/>
        <a:lstStyle/>
        <a:p>
          <a:r>
            <a:rPr lang="es-ES_tradnl"/>
            <a:t>Fomentar diferentes habilidades.</a:t>
          </a:r>
          <a:endParaRPr lang="en-US"/>
        </a:p>
      </dgm:t>
    </dgm:pt>
    <dgm:pt modelId="{A1127554-2163-4BE4-ABE6-E15CA7A80175}" type="parTrans" cxnId="{54E04BDF-44FB-4B60-83D1-7476A29E6ECB}">
      <dgm:prSet/>
      <dgm:spPr/>
      <dgm:t>
        <a:bodyPr/>
        <a:lstStyle/>
        <a:p>
          <a:endParaRPr lang="en-US"/>
        </a:p>
      </dgm:t>
    </dgm:pt>
    <dgm:pt modelId="{2DA70805-C631-478F-AED4-934EA40B69AF}" type="sibTrans" cxnId="{54E04BDF-44FB-4B60-83D1-7476A29E6ECB}">
      <dgm:prSet/>
      <dgm:spPr/>
      <dgm:t>
        <a:bodyPr/>
        <a:lstStyle/>
        <a:p>
          <a:endParaRPr lang="en-US"/>
        </a:p>
      </dgm:t>
    </dgm:pt>
    <dgm:pt modelId="{DB90E057-4D29-44BB-A914-F62328006349}">
      <dgm:prSet/>
      <dgm:spPr/>
      <dgm:t>
        <a:bodyPr/>
        <a:lstStyle/>
        <a:p>
          <a:r>
            <a:rPr lang="es-ES_tradnl" dirty="0"/>
            <a:t>Asumir  responsabilidades. </a:t>
          </a:r>
          <a:endParaRPr lang="en-US" dirty="0"/>
        </a:p>
      </dgm:t>
    </dgm:pt>
    <dgm:pt modelId="{8B233BF1-50C8-49A5-8C5C-D481EA99560B}" type="parTrans" cxnId="{C411E56B-14FE-442C-8818-A1A1EB5F0637}">
      <dgm:prSet/>
      <dgm:spPr/>
      <dgm:t>
        <a:bodyPr/>
        <a:lstStyle/>
        <a:p>
          <a:endParaRPr lang="en-US"/>
        </a:p>
      </dgm:t>
    </dgm:pt>
    <dgm:pt modelId="{C01858C8-208C-4BD4-B23C-2299D24CD864}" type="sibTrans" cxnId="{C411E56B-14FE-442C-8818-A1A1EB5F0637}">
      <dgm:prSet/>
      <dgm:spPr/>
      <dgm:t>
        <a:bodyPr/>
        <a:lstStyle/>
        <a:p>
          <a:endParaRPr lang="en-US"/>
        </a:p>
      </dgm:t>
    </dgm:pt>
    <dgm:pt modelId="{123B1E2C-EFEB-5D4B-A65C-14D64E3C0795}" type="pres">
      <dgm:prSet presAssocID="{E6CD950A-5969-4A65-8FF4-953704D86900}" presName="diagram" presStyleCnt="0">
        <dgm:presLayoutVars>
          <dgm:dir/>
          <dgm:resizeHandles val="exact"/>
        </dgm:presLayoutVars>
      </dgm:prSet>
      <dgm:spPr/>
      <dgm:t>
        <a:bodyPr/>
        <a:lstStyle/>
        <a:p>
          <a:endParaRPr lang="es-ES"/>
        </a:p>
      </dgm:t>
    </dgm:pt>
    <dgm:pt modelId="{AF387B1E-0510-6949-AF42-BD0751BDB5A3}" type="pres">
      <dgm:prSet presAssocID="{FB214F22-7662-4ADB-AD57-150AF6027F93}" presName="node" presStyleLbl="node1" presStyleIdx="0" presStyleCnt="14">
        <dgm:presLayoutVars>
          <dgm:bulletEnabled val="1"/>
        </dgm:presLayoutVars>
      </dgm:prSet>
      <dgm:spPr/>
      <dgm:t>
        <a:bodyPr/>
        <a:lstStyle/>
        <a:p>
          <a:endParaRPr lang="es-ES"/>
        </a:p>
      </dgm:t>
    </dgm:pt>
    <dgm:pt modelId="{218B96CE-DD8A-BA4E-96C9-13368D62A7D7}" type="pres">
      <dgm:prSet presAssocID="{05537C87-7281-47D8-A978-B075100B134B}" presName="sibTrans" presStyleCnt="0"/>
      <dgm:spPr/>
    </dgm:pt>
    <dgm:pt modelId="{472A1F81-ECFB-5A43-AE49-EDD0F659C202}" type="pres">
      <dgm:prSet presAssocID="{FC8C935C-A9C6-41CB-8F80-06B196AB1E68}" presName="node" presStyleLbl="node1" presStyleIdx="1" presStyleCnt="14">
        <dgm:presLayoutVars>
          <dgm:bulletEnabled val="1"/>
        </dgm:presLayoutVars>
      </dgm:prSet>
      <dgm:spPr/>
      <dgm:t>
        <a:bodyPr/>
        <a:lstStyle/>
        <a:p>
          <a:endParaRPr lang="es-ES"/>
        </a:p>
      </dgm:t>
    </dgm:pt>
    <dgm:pt modelId="{D468A78A-02BF-074D-A942-8060ECF08D6E}" type="pres">
      <dgm:prSet presAssocID="{0F0C77B3-6F72-45A1-8C2C-6C0B90D5FDE1}" presName="sibTrans" presStyleCnt="0"/>
      <dgm:spPr/>
    </dgm:pt>
    <dgm:pt modelId="{273B0286-3BF4-B14E-9870-80BB6D3169BD}" type="pres">
      <dgm:prSet presAssocID="{08A6F800-0234-4D3A-ADA1-0B1AEADE3609}" presName="node" presStyleLbl="node1" presStyleIdx="2" presStyleCnt="14">
        <dgm:presLayoutVars>
          <dgm:bulletEnabled val="1"/>
        </dgm:presLayoutVars>
      </dgm:prSet>
      <dgm:spPr/>
      <dgm:t>
        <a:bodyPr/>
        <a:lstStyle/>
        <a:p>
          <a:endParaRPr lang="es-ES"/>
        </a:p>
      </dgm:t>
    </dgm:pt>
    <dgm:pt modelId="{81BAD270-AF0D-C942-917F-19945686B321}" type="pres">
      <dgm:prSet presAssocID="{BE3FC929-F6C7-420F-A9B5-0D6DB31E69B5}" presName="sibTrans" presStyleCnt="0"/>
      <dgm:spPr/>
    </dgm:pt>
    <dgm:pt modelId="{BE88F3B8-F8EA-C748-AF8A-3246994AE34D}" type="pres">
      <dgm:prSet presAssocID="{B9C68B11-6399-43D3-B515-92B5ACE9FC93}" presName="node" presStyleLbl="node1" presStyleIdx="3" presStyleCnt="14">
        <dgm:presLayoutVars>
          <dgm:bulletEnabled val="1"/>
        </dgm:presLayoutVars>
      </dgm:prSet>
      <dgm:spPr/>
      <dgm:t>
        <a:bodyPr/>
        <a:lstStyle/>
        <a:p>
          <a:endParaRPr lang="es-ES"/>
        </a:p>
      </dgm:t>
    </dgm:pt>
    <dgm:pt modelId="{1B70F4BC-4F9B-FC4A-8C5C-27468921B4CD}" type="pres">
      <dgm:prSet presAssocID="{783560ED-6606-42B8-AA29-265B618BEB17}" presName="sibTrans" presStyleCnt="0"/>
      <dgm:spPr/>
    </dgm:pt>
    <dgm:pt modelId="{76D78CC3-31A5-2740-BC5A-0CB0EFCB97F6}" type="pres">
      <dgm:prSet presAssocID="{6B847020-84BF-4029-8EFD-816359A715DC}" presName="node" presStyleLbl="node1" presStyleIdx="4" presStyleCnt="14">
        <dgm:presLayoutVars>
          <dgm:bulletEnabled val="1"/>
        </dgm:presLayoutVars>
      </dgm:prSet>
      <dgm:spPr/>
      <dgm:t>
        <a:bodyPr/>
        <a:lstStyle/>
        <a:p>
          <a:endParaRPr lang="es-ES"/>
        </a:p>
      </dgm:t>
    </dgm:pt>
    <dgm:pt modelId="{EDF1E9CB-051B-2141-A711-20E1FF1ECD36}" type="pres">
      <dgm:prSet presAssocID="{6D743FE0-342A-4E9C-9514-2D8970176A37}" presName="sibTrans" presStyleCnt="0"/>
      <dgm:spPr/>
    </dgm:pt>
    <dgm:pt modelId="{41FE4038-5EB4-B343-933D-F2D130AA71DA}" type="pres">
      <dgm:prSet presAssocID="{F28060B3-B062-4BCE-8228-D05C59C9CE5E}" presName="node" presStyleLbl="node1" presStyleIdx="5" presStyleCnt="14">
        <dgm:presLayoutVars>
          <dgm:bulletEnabled val="1"/>
        </dgm:presLayoutVars>
      </dgm:prSet>
      <dgm:spPr/>
      <dgm:t>
        <a:bodyPr/>
        <a:lstStyle/>
        <a:p>
          <a:endParaRPr lang="es-ES"/>
        </a:p>
      </dgm:t>
    </dgm:pt>
    <dgm:pt modelId="{CF880C51-C154-0641-B2DE-05C387A6EEEE}" type="pres">
      <dgm:prSet presAssocID="{4C63EF6C-B0AD-4BC1-A88A-3F429AA7F66F}" presName="sibTrans" presStyleCnt="0"/>
      <dgm:spPr/>
    </dgm:pt>
    <dgm:pt modelId="{ACFE64A6-2D6B-F24A-AF23-E3F70B6C713A}" type="pres">
      <dgm:prSet presAssocID="{264924A2-5AFA-44C6-81C5-7F5286455832}" presName="node" presStyleLbl="node1" presStyleIdx="6" presStyleCnt="14">
        <dgm:presLayoutVars>
          <dgm:bulletEnabled val="1"/>
        </dgm:presLayoutVars>
      </dgm:prSet>
      <dgm:spPr/>
      <dgm:t>
        <a:bodyPr/>
        <a:lstStyle/>
        <a:p>
          <a:endParaRPr lang="es-ES"/>
        </a:p>
      </dgm:t>
    </dgm:pt>
    <dgm:pt modelId="{1D24E21C-7D4A-C540-BEDF-269E0C4AF9ED}" type="pres">
      <dgm:prSet presAssocID="{A8141C64-E8C8-48C8-B54F-5B156A87D37A}" presName="sibTrans" presStyleCnt="0"/>
      <dgm:spPr/>
    </dgm:pt>
    <dgm:pt modelId="{20D8E8B9-D3CF-5A4C-85CF-48BC81A9E019}" type="pres">
      <dgm:prSet presAssocID="{E1E21B73-EFDC-4E63-8BAE-5E32B1AA2AEB}" presName="node" presStyleLbl="node1" presStyleIdx="7" presStyleCnt="14">
        <dgm:presLayoutVars>
          <dgm:bulletEnabled val="1"/>
        </dgm:presLayoutVars>
      </dgm:prSet>
      <dgm:spPr/>
      <dgm:t>
        <a:bodyPr/>
        <a:lstStyle/>
        <a:p>
          <a:endParaRPr lang="es-ES"/>
        </a:p>
      </dgm:t>
    </dgm:pt>
    <dgm:pt modelId="{18B70A3F-6346-4A4F-B85D-4D3AFC73E5AE}" type="pres">
      <dgm:prSet presAssocID="{6E47FA23-DB65-4429-8B76-B7E7518BAD8D}" presName="sibTrans" presStyleCnt="0"/>
      <dgm:spPr/>
    </dgm:pt>
    <dgm:pt modelId="{1392D034-B5A5-9C47-AA8F-580071E8516D}" type="pres">
      <dgm:prSet presAssocID="{640CB79D-487C-45FA-83E6-AB6C319C41F4}" presName="node" presStyleLbl="node1" presStyleIdx="8" presStyleCnt="14">
        <dgm:presLayoutVars>
          <dgm:bulletEnabled val="1"/>
        </dgm:presLayoutVars>
      </dgm:prSet>
      <dgm:spPr/>
      <dgm:t>
        <a:bodyPr/>
        <a:lstStyle/>
        <a:p>
          <a:endParaRPr lang="es-ES"/>
        </a:p>
      </dgm:t>
    </dgm:pt>
    <dgm:pt modelId="{96E51909-8613-E944-93EA-2806D585B859}" type="pres">
      <dgm:prSet presAssocID="{B2C627CB-69BE-4C5A-957D-261FE95EFD42}" presName="sibTrans" presStyleCnt="0"/>
      <dgm:spPr/>
    </dgm:pt>
    <dgm:pt modelId="{9EB8B4B0-25F0-8244-85D8-86BC12C439EF}" type="pres">
      <dgm:prSet presAssocID="{1A6B7478-B369-4483-A035-840962F8C9F5}" presName="node" presStyleLbl="node1" presStyleIdx="9" presStyleCnt="14">
        <dgm:presLayoutVars>
          <dgm:bulletEnabled val="1"/>
        </dgm:presLayoutVars>
      </dgm:prSet>
      <dgm:spPr/>
      <dgm:t>
        <a:bodyPr/>
        <a:lstStyle/>
        <a:p>
          <a:endParaRPr lang="es-ES"/>
        </a:p>
      </dgm:t>
    </dgm:pt>
    <dgm:pt modelId="{672A6C15-7910-4B45-B7A4-B530350717F7}" type="pres">
      <dgm:prSet presAssocID="{7ADB97FF-FF03-4D98-A9E2-6490002F10E9}" presName="sibTrans" presStyleCnt="0"/>
      <dgm:spPr/>
    </dgm:pt>
    <dgm:pt modelId="{3734308C-6FE0-0C4A-8A4C-3342350728E9}" type="pres">
      <dgm:prSet presAssocID="{F0630B4F-4B5A-46CD-A4A3-152E84293338}" presName="node" presStyleLbl="node1" presStyleIdx="10" presStyleCnt="14">
        <dgm:presLayoutVars>
          <dgm:bulletEnabled val="1"/>
        </dgm:presLayoutVars>
      </dgm:prSet>
      <dgm:spPr/>
      <dgm:t>
        <a:bodyPr/>
        <a:lstStyle/>
        <a:p>
          <a:endParaRPr lang="es-ES"/>
        </a:p>
      </dgm:t>
    </dgm:pt>
    <dgm:pt modelId="{0A81EF56-C2EF-A84B-AF7F-D43FE07065D3}" type="pres">
      <dgm:prSet presAssocID="{FEFEF9CB-7DE5-480D-8E41-48F216C3410E}" presName="sibTrans" presStyleCnt="0"/>
      <dgm:spPr/>
    </dgm:pt>
    <dgm:pt modelId="{D4EC7769-57D7-1B47-AE55-AC1B0B61F180}" type="pres">
      <dgm:prSet presAssocID="{459D9BCE-7154-495B-ABFB-141786C399B9}" presName="node" presStyleLbl="node1" presStyleIdx="11" presStyleCnt="14">
        <dgm:presLayoutVars>
          <dgm:bulletEnabled val="1"/>
        </dgm:presLayoutVars>
      </dgm:prSet>
      <dgm:spPr/>
      <dgm:t>
        <a:bodyPr/>
        <a:lstStyle/>
        <a:p>
          <a:endParaRPr lang="es-ES"/>
        </a:p>
      </dgm:t>
    </dgm:pt>
    <dgm:pt modelId="{348693AF-6E0A-4F4F-8A86-D7C66115E387}" type="pres">
      <dgm:prSet presAssocID="{1927B623-D485-4989-B9BA-1F40A718C145}" presName="sibTrans" presStyleCnt="0"/>
      <dgm:spPr/>
    </dgm:pt>
    <dgm:pt modelId="{34835E0A-A88C-7148-AD6F-D0CF2B510654}" type="pres">
      <dgm:prSet presAssocID="{80886B2E-1ACD-433F-95FF-AE08A997D2F9}" presName="node" presStyleLbl="node1" presStyleIdx="12" presStyleCnt="14">
        <dgm:presLayoutVars>
          <dgm:bulletEnabled val="1"/>
        </dgm:presLayoutVars>
      </dgm:prSet>
      <dgm:spPr/>
      <dgm:t>
        <a:bodyPr/>
        <a:lstStyle/>
        <a:p>
          <a:endParaRPr lang="es-ES"/>
        </a:p>
      </dgm:t>
    </dgm:pt>
    <dgm:pt modelId="{CF793717-BF91-324E-A8CF-96960F01AC85}" type="pres">
      <dgm:prSet presAssocID="{2DA70805-C631-478F-AED4-934EA40B69AF}" presName="sibTrans" presStyleCnt="0"/>
      <dgm:spPr/>
    </dgm:pt>
    <dgm:pt modelId="{578126EF-9EE3-024D-964D-3D1245620373}" type="pres">
      <dgm:prSet presAssocID="{DB90E057-4D29-44BB-A914-F62328006349}" presName="node" presStyleLbl="node1" presStyleIdx="13" presStyleCnt="14">
        <dgm:presLayoutVars>
          <dgm:bulletEnabled val="1"/>
        </dgm:presLayoutVars>
      </dgm:prSet>
      <dgm:spPr/>
      <dgm:t>
        <a:bodyPr/>
        <a:lstStyle/>
        <a:p>
          <a:endParaRPr lang="es-ES"/>
        </a:p>
      </dgm:t>
    </dgm:pt>
  </dgm:ptLst>
  <dgm:cxnLst>
    <dgm:cxn modelId="{C411E56B-14FE-442C-8818-A1A1EB5F0637}" srcId="{E6CD950A-5969-4A65-8FF4-953704D86900}" destId="{DB90E057-4D29-44BB-A914-F62328006349}" srcOrd="13" destOrd="0" parTransId="{8B233BF1-50C8-49A5-8C5C-D481EA99560B}" sibTransId="{C01858C8-208C-4BD4-B23C-2299D24CD864}"/>
    <dgm:cxn modelId="{FEAE0B6F-7D4F-4106-A674-5A4065A0D121}" srcId="{E6CD950A-5969-4A65-8FF4-953704D86900}" destId="{08A6F800-0234-4D3A-ADA1-0B1AEADE3609}" srcOrd="2" destOrd="0" parTransId="{CCA0D654-83D2-4328-B13B-616A22A56BA5}" sibTransId="{BE3FC929-F6C7-420F-A9B5-0D6DB31E69B5}"/>
    <dgm:cxn modelId="{7DD54F4F-8184-604B-9F37-58E13C828322}" type="presOf" srcId="{F0630B4F-4B5A-46CD-A4A3-152E84293338}" destId="{3734308C-6FE0-0C4A-8A4C-3342350728E9}" srcOrd="0" destOrd="0" presId="urn:microsoft.com/office/officeart/2005/8/layout/default"/>
    <dgm:cxn modelId="{F9179949-8A92-EF42-A9C5-00988290005C}" type="presOf" srcId="{459D9BCE-7154-495B-ABFB-141786C399B9}" destId="{D4EC7769-57D7-1B47-AE55-AC1B0B61F180}" srcOrd="0" destOrd="0" presId="urn:microsoft.com/office/officeart/2005/8/layout/default"/>
    <dgm:cxn modelId="{F7418975-86E9-4F51-B1EE-C367E76EA0D7}" srcId="{E6CD950A-5969-4A65-8FF4-953704D86900}" destId="{640CB79D-487C-45FA-83E6-AB6C319C41F4}" srcOrd="8" destOrd="0" parTransId="{AE450634-5DEB-4CD2-AAB2-836EBF958FC7}" sibTransId="{B2C627CB-69BE-4C5A-957D-261FE95EFD42}"/>
    <dgm:cxn modelId="{1EF3B8D4-1236-4B4D-87D4-E54FC8414E42}" srcId="{E6CD950A-5969-4A65-8FF4-953704D86900}" destId="{FC8C935C-A9C6-41CB-8F80-06B196AB1E68}" srcOrd="1" destOrd="0" parTransId="{13AE85BD-0392-4D00-80B4-1E975F1F311F}" sibTransId="{0F0C77B3-6F72-45A1-8C2C-6C0B90D5FDE1}"/>
    <dgm:cxn modelId="{4297D4FA-E6D0-E740-B88C-098108795F2E}" type="presOf" srcId="{DB90E057-4D29-44BB-A914-F62328006349}" destId="{578126EF-9EE3-024D-964D-3D1245620373}" srcOrd="0" destOrd="0" presId="urn:microsoft.com/office/officeart/2005/8/layout/default"/>
    <dgm:cxn modelId="{C2A1B51C-17A5-4DE3-A608-376B40830606}" srcId="{E6CD950A-5969-4A65-8FF4-953704D86900}" destId="{264924A2-5AFA-44C6-81C5-7F5286455832}" srcOrd="6" destOrd="0" parTransId="{357FA149-70B4-4DF2-A4C5-C135772CCD33}" sibTransId="{A8141C64-E8C8-48C8-B54F-5B156A87D37A}"/>
    <dgm:cxn modelId="{D8F2E926-AE2E-B54A-9557-14A41A36773B}" type="presOf" srcId="{E1E21B73-EFDC-4E63-8BAE-5E32B1AA2AEB}" destId="{20D8E8B9-D3CF-5A4C-85CF-48BC81A9E019}" srcOrd="0" destOrd="0" presId="urn:microsoft.com/office/officeart/2005/8/layout/default"/>
    <dgm:cxn modelId="{2BA5B648-3076-4774-917F-B81263A09EE8}" srcId="{E6CD950A-5969-4A65-8FF4-953704D86900}" destId="{F0630B4F-4B5A-46CD-A4A3-152E84293338}" srcOrd="10" destOrd="0" parTransId="{73BE572C-4730-41AC-A427-1548C6D64F04}" sibTransId="{FEFEF9CB-7DE5-480D-8E41-48F216C3410E}"/>
    <dgm:cxn modelId="{99196C88-0BD3-3843-B28B-5C9DCAD39047}" type="presOf" srcId="{B9C68B11-6399-43D3-B515-92B5ACE9FC93}" destId="{BE88F3B8-F8EA-C748-AF8A-3246994AE34D}" srcOrd="0" destOrd="0" presId="urn:microsoft.com/office/officeart/2005/8/layout/default"/>
    <dgm:cxn modelId="{C17B0187-36D3-344F-BDC5-AEB33ED85864}" type="presOf" srcId="{FC8C935C-A9C6-41CB-8F80-06B196AB1E68}" destId="{472A1F81-ECFB-5A43-AE49-EDD0F659C202}" srcOrd="0" destOrd="0" presId="urn:microsoft.com/office/officeart/2005/8/layout/default"/>
    <dgm:cxn modelId="{20451571-7F0A-4EF4-ABA1-0922F21D84AD}" srcId="{E6CD950A-5969-4A65-8FF4-953704D86900}" destId="{6B847020-84BF-4029-8EFD-816359A715DC}" srcOrd="4" destOrd="0" parTransId="{1A6C8CB7-8D07-490B-A145-B6101F0FC399}" sibTransId="{6D743FE0-342A-4E9C-9514-2D8970176A37}"/>
    <dgm:cxn modelId="{482207CE-9143-7C4C-B157-3E55F0F0320F}" type="presOf" srcId="{264924A2-5AFA-44C6-81C5-7F5286455832}" destId="{ACFE64A6-2D6B-F24A-AF23-E3F70B6C713A}" srcOrd="0" destOrd="0" presId="urn:microsoft.com/office/officeart/2005/8/layout/default"/>
    <dgm:cxn modelId="{FCE64C82-33A9-4137-BE8D-7CF10D9F3AD8}" srcId="{E6CD950A-5969-4A65-8FF4-953704D86900}" destId="{F28060B3-B062-4BCE-8228-D05C59C9CE5E}" srcOrd="5" destOrd="0" parTransId="{FB2ADC96-A9BE-4B91-BBFF-4F39C3E2B9F2}" sibTransId="{4C63EF6C-B0AD-4BC1-A88A-3F429AA7F66F}"/>
    <dgm:cxn modelId="{D06A3851-4D41-4E48-9011-9DB409E68C71}" type="presOf" srcId="{08A6F800-0234-4D3A-ADA1-0B1AEADE3609}" destId="{273B0286-3BF4-B14E-9870-80BB6D3169BD}" srcOrd="0" destOrd="0" presId="urn:microsoft.com/office/officeart/2005/8/layout/default"/>
    <dgm:cxn modelId="{391F6DB8-2BD1-4260-9903-21838AFA0958}" srcId="{E6CD950A-5969-4A65-8FF4-953704D86900}" destId="{B9C68B11-6399-43D3-B515-92B5ACE9FC93}" srcOrd="3" destOrd="0" parTransId="{22C61759-645B-44FF-9A2E-AD7987923A56}" sibTransId="{783560ED-6606-42B8-AA29-265B618BEB17}"/>
    <dgm:cxn modelId="{E0F2D4D1-3080-F84F-B36F-876A3E11784B}" type="presOf" srcId="{F28060B3-B062-4BCE-8228-D05C59C9CE5E}" destId="{41FE4038-5EB4-B343-933D-F2D130AA71DA}" srcOrd="0" destOrd="0" presId="urn:microsoft.com/office/officeart/2005/8/layout/default"/>
    <dgm:cxn modelId="{9BF00F36-D177-9D42-9F68-5BB7F6D9C307}" type="presOf" srcId="{E6CD950A-5969-4A65-8FF4-953704D86900}" destId="{123B1E2C-EFEB-5D4B-A65C-14D64E3C0795}" srcOrd="0" destOrd="0" presId="urn:microsoft.com/office/officeart/2005/8/layout/default"/>
    <dgm:cxn modelId="{AB764319-53AA-3F4F-A812-ED64CBD1250D}" type="presOf" srcId="{1A6B7478-B369-4483-A035-840962F8C9F5}" destId="{9EB8B4B0-25F0-8244-85D8-86BC12C439EF}" srcOrd="0" destOrd="0" presId="urn:microsoft.com/office/officeart/2005/8/layout/default"/>
    <dgm:cxn modelId="{54E04BDF-44FB-4B60-83D1-7476A29E6ECB}" srcId="{E6CD950A-5969-4A65-8FF4-953704D86900}" destId="{80886B2E-1ACD-433F-95FF-AE08A997D2F9}" srcOrd="12" destOrd="0" parTransId="{A1127554-2163-4BE4-ABE6-E15CA7A80175}" sibTransId="{2DA70805-C631-478F-AED4-934EA40B69AF}"/>
    <dgm:cxn modelId="{DCECAF8D-CCD4-41D7-A2C0-45AEDAE8F695}" srcId="{E6CD950A-5969-4A65-8FF4-953704D86900}" destId="{1A6B7478-B369-4483-A035-840962F8C9F5}" srcOrd="9" destOrd="0" parTransId="{E3BD8CB8-6A70-423F-9A8C-47C19C9DC04A}" sibTransId="{7ADB97FF-FF03-4D98-A9E2-6490002F10E9}"/>
    <dgm:cxn modelId="{0A1D24B1-7CB4-F942-AABE-A3DF2CA5E12D}" type="presOf" srcId="{6B847020-84BF-4029-8EFD-816359A715DC}" destId="{76D78CC3-31A5-2740-BC5A-0CB0EFCB97F6}" srcOrd="0" destOrd="0" presId="urn:microsoft.com/office/officeart/2005/8/layout/default"/>
    <dgm:cxn modelId="{2E11B88B-7A8B-624F-BAEC-278F7AD00457}" type="presOf" srcId="{640CB79D-487C-45FA-83E6-AB6C319C41F4}" destId="{1392D034-B5A5-9C47-AA8F-580071E8516D}" srcOrd="0" destOrd="0" presId="urn:microsoft.com/office/officeart/2005/8/layout/default"/>
    <dgm:cxn modelId="{3DC24BA1-FC86-4424-99C1-ABB30AF2526E}" srcId="{E6CD950A-5969-4A65-8FF4-953704D86900}" destId="{E1E21B73-EFDC-4E63-8BAE-5E32B1AA2AEB}" srcOrd="7" destOrd="0" parTransId="{4E6FD95B-39EF-42A1-B6CF-EFB8E8B11113}" sibTransId="{6E47FA23-DB65-4429-8B76-B7E7518BAD8D}"/>
    <dgm:cxn modelId="{57A45A59-32DB-BE40-983F-13AA642BC17C}" type="presOf" srcId="{80886B2E-1ACD-433F-95FF-AE08A997D2F9}" destId="{34835E0A-A88C-7148-AD6F-D0CF2B510654}" srcOrd="0" destOrd="0" presId="urn:microsoft.com/office/officeart/2005/8/layout/default"/>
    <dgm:cxn modelId="{50EE79DC-0FF4-4B85-BABF-A5C3FDCF05EB}" srcId="{E6CD950A-5969-4A65-8FF4-953704D86900}" destId="{459D9BCE-7154-495B-ABFB-141786C399B9}" srcOrd="11" destOrd="0" parTransId="{C6AC6923-101D-40AE-8282-DBD734F59304}" sibTransId="{1927B623-D485-4989-B9BA-1F40A718C145}"/>
    <dgm:cxn modelId="{9C37BFAD-E5D8-4167-B1A4-1E978A4AF7C6}" srcId="{E6CD950A-5969-4A65-8FF4-953704D86900}" destId="{FB214F22-7662-4ADB-AD57-150AF6027F93}" srcOrd="0" destOrd="0" parTransId="{664DAC23-4CCC-475F-A760-6D827833942D}" sibTransId="{05537C87-7281-47D8-A978-B075100B134B}"/>
    <dgm:cxn modelId="{324FAEEF-BEB1-C649-A613-0C4E1D126847}" type="presOf" srcId="{FB214F22-7662-4ADB-AD57-150AF6027F93}" destId="{AF387B1E-0510-6949-AF42-BD0751BDB5A3}" srcOrd="0" destOrd="0" presId="urn:microsoft.com/office/officeart/2005/8/layout/default"/>
    <dgm:cxn modelId="{A6AA9819-B773-2647-9D56-A33DA6731A2D}" type="presParOf" srcId="{123B1E2C-EFEB-5D4B-A65C-14D64E3C0795}" destId="{AF387B1E-0510-6949-AF42-BD0751BDB5A3}" srcOrd="0" destOrd="0" presId="urn:microsoft.com/office/officeart/2005/8/layout/default"/>
    <dgm:cxn modelId="{845C9FEC-3C95-1440-9476-DE041F45CCB2}" type="presParOf" srcId="{123B1E2C-EFEB-5D4B-A65C-14D64E3C0795}" destId="{218B96CE-DD8A-BA4E-96C9-13368D62A7D7}" srcOrd="1" destOrd="0" presId="urn:microsoft.com/office/officeart/2005/8/layout/default"/>
    <dgm:cxn modelId="{52AE41B1-27D2-F04B-A575-A0E3194AEF8F}" type="presParOf" srcId="{123B1E2C-EFEB-5D4B-A65C-14D64E3C0795}" destId="{472A1F81-ECFB-5A43-AE49-EDD0F659C202}" srcOrd="2" destOrd="0" presId="urn:microsoft.com/office/officeart/2005/8/layout/default"/>
    <dgm:cxn modelId="{317FEEEC-CC4C-2847-817F-BC1B98A58B0E}" type="presParOf" srcId="{123B1E2C-EFEB-5D4B-A65C-14D64E3C0795}" destId="{D468A78A-02BF-074D-A942-8060ECF08D6E}" srcOrd="3" destOrd="0" presId="urn:microsoft.com/office/officeart/2005/8/layout/default"/>
    <dgm:cxn modelId="{56BC0D8C-73B6-4749-8216-059301670FEA}" type="presParOf" srcId="{123B1E2C-EFEB-5D4B-A65C-14D64E3C0795}" destId="{273B0286-3BF4-B14E-9870-80BB6D3169BD}" srcOrd="4" destOrd="0" presId="urn:microsoft.com/office/officeart/2005/8/layout/default"/>
    <dgm:cxn modelId="{624AD44A-8C8D-FD41-B9E1-5718986719E0}" type="presParOf" srcId="{123B1E2C-EFEB-5D4B-A65C-14D64E3C0795}" destId="{81BAD270-AF0D-C942-917F-19945686B321}" srcOrd="5" destOrd="0" presId="urn:microsoft.com/office/officeart/2005/8/layout/default"/>
    <dgm:cxn modelId="{EB9832CE-DCA5-9A46-BD4A-77838581113A}" type="presParOf" srcId="{123B1E2C-EFEB-5D4B-A65C-14D64E3C0795}" destId="{BE88F3B8-F8EA-C748-AF8A-3246994AE34D}" srcOrd="6" destOrd="0" presId="urn:microsoft.com/office/officeart/2005/8/layout/default"/>
    <dgm:cxn modelId="{45E413C0-43C0-DA43-96C9-AFA3B1010DC2}" type="presParOf" srcId="{123B1E2C-EFEB-5D4B-A65C-14D64E3C0795}" destId="{1B70F4BC-4F9B-FC4A-8C5C-27468921B4CD}" srcOrd="7" destOrd="0" presId="urn:microsoft.com/office/officeart/2005/8/layout/default"/>
    <dgm:cxn modelId="{C7C403B0-9148-1F43-896B-2EC7461B1E4C}" type="presParOf" srcId="{123B1E2C-EFEB-5D4B-A65C-14D64E3C0795}" destId="{76D78CC3-31A5-2740-BC5A-0CB0EFCB97F6}" srcOrd="8" destOrd="0" presId="urn:microsoft.com/office/officeart/2005/8/layout/default"/>
    <dgm:cxn modelId="{B05E4000-DEA4-7343-ADEA-704FACE7289B}" type="presParOf" srcId="{123B1E2C-EFEB-5D4B-A65C-14D64E3C0795}" destId="{EDF1E9CB-051B-2141-A711-20E1FF1ECD36}" srcOrd="9" destOrd="0" presId="urn:microsoft.com/office/officeart/2005/8/layout/default"/>
    <dgm:cxn modelId="{85BD360C-1FFC-8D4B-9AD0-88C459EF9D69}" type="presParOf" srcId="{123B1E2C-EFEB-5D4B-A65C-14D64E3C0795}" destId="{41FE4038-5EB4-B343-933D-F2D130AA71DA}" srcOrd="10" destOrd="0" presId="urn:microsoft.com/office/officeart/2005/8/layout/default"/>
    <dgm:cxn modelId="{E85E70CA-1EC9-8944-BD35-B7B85AEC4A86}" type="presParOf" srcId="{123B1E2C-EFEB-5D4B-A65C-14D64E3C0795}" destId="{CF880C51-C154-0641-B2DE-05C387A6EEEE}" srcOrd="11" destOrd="0" presId="urn:microsoft.com/office/officeart/2005/8/layout/default"/>
    <dgm:cxn modelId="{1E470D69-9F8F-544A-AF49-7A57BCB22EEF}" type="presParOf" srcId="{123B1E2C-EFEB-5D4B-A65C-14D64E3C0795}" destId="{ACFE64A6-2D6B-F24A-AF23-E3F70B6C713A}" srcOrd="12" destOrd="0" presId="urn:microsoft.com/office/officeart/2005/8/layout/default"/>
    <dgm:cxn modelId="{68D2B1FE-193D-DD4C-92C1-8CBFD3FCEC0D}" type="presParOf" srcId="{123B1E2C-EFEB-5D4B-A65C-14D64E3C0795}" destId="{1D24E21C-7D4A-C540-BEDF-269E0C4AF9ED}" srcOrd="13" destOrd="0" presId="urn:microsoft.com/office/officeart/2005/8/layout/default"/>
    <dgm:cxn modelId="{2EAD88CD-566E-B548-A457-A07E2FF8C570}" type="presParOf" srcId="{123B1E2C-EFEB-5D4B-A65C-14D64E3C0795}" destId="{20D8E8B9-D3CF-5A4C-85CF-48BC81A9E019}" srcOrd="14" destOrd="0" presId="urn:microsoft.com/office/officeart/2005/8/layout/default"/>
    <dgm:cxn modelId="{7FA6BD21-869D-6E44-A6C3-46F85A5D3F21}" type="presParOf" srcId="{123B1E2C-EFEB-5D4B-A65C-14D64E3C0795}" destId="{18B70A3F-6346-4A4F-B85D-4D3AFC73E5AE}" srcOrd="15" destOrd="0" presId="urn:microsoft.com/office/officeart/2005/8/layout/default"/>
    <dgm:cxn modelId="{D04CD9E3-D287-0A4F-863B-679EF40C18F5}" type="presParOf" srcId="{123B1E2C-EFEB-5D4B-A65C-14D64E3C0795}" destId="{1392D034-B5A5-9C47-AA8F-580071E8516D}" srcOrd="16" destOrd="0" presId="urn:microsoft.com/office/officeart/2005/8/layout/default"/>
    <dgm:cxn modelId="{D3AA7344-F8A3-B445-ACF8-B4E16C819B40}" type="presParOf" srcId="{123B1E2C-EFEB-5D4B-A65C-14D64E3C0795}" destId="{96E51909-8613-E944-93EA-2806D585B859}" srcOrd="17" destOrd="0" presId="urn:microsoft.com/office/officeart/2005/8/layout/default"/>
    <dgm:cxn modelId="{8E16A2E3-6E1D-254B-8ACC-2E05FA8A3291}" type="presParOf" srcId="{123B1E2C-EFEB-5D4B-A65C-14D64E3C0795}" destId="{9EB8B4B0-25F0-8244-85D8-86BC12C439EF}" srcOrd="18" destOrd="0" presId="urn:microsoft.com/office/officeart/2005/8/layout/default"/>
    <dgm:cxn modelId="{4B625201-451D-6240-84D4-57711668F3B6}" type="presParOf" srcId="{123B1E2C-EFEB-5D4B-A65C-14D64E3C0795}" destId="{672A6C15-7910-4B45-B7A4-B530350717F7}" srcOrd="19" destOrd="0" presId="urn:microsoft.com/office/officeart/2005/8/layout/default"/>
    <dgm:cxn modelId="{7754722F-157F-0C45-B8AE-B4D83F777BF2}" type="presParOf" srcId="{123B1E2C-EFEB-5D4B-A65C-14D64E3C0795}" destId="{3734308C-6FE0-0C4A-8A4C-3342350728E9}" srcOrd="20" destOrd="0" presId="urn:microsoft.com/office/officeart/2005/8/layout/default"/>
    <dgm:cxn modelId="{18034E3A-330A-7849-BD1B-0270CFF4C667}" type="presParOf" srcId="{123B1E2C-EFEB-5D4B-A65C-14D64E3C0795}" destId="{0A81EF56-C2EF-A84B-AF7F-D43FE07065D3}" srcOrd="21" destOrd="0" presId="urn:microsoft.com/office/officeart/2005/8/layout/default"/>
    <dgm:cxn modelId="{E486FDD8-3DAB-6E44-8E73-1FEED8B948CB}" type="presParOf" srcId="{123B1E2C-EFEB-5D4B-A65C-14D64E3C0795}" destId="{D4EC7769-57D7-1B47-AE55-AC1B0B61F180}" srcOrd="22" destOrd="0" presId="urn:microsoft.com/office/officeart/2005/8/layout/default"/>
    <dgm:cxn modelId="{1E908B9D-26C0-B645-8711-5D256550FD4E}" type="presParOf" srcId="{123B1E2C-EFEB-5D4B-A65C-14D64E3C0795}" destId="{348693AF-6E0A-4F4F-8A86-D7C66115E387}" srcOrd="23" destOrd="0" presId="urn:microsoft.com/office/officeart/2005/8/layout/default"/>
    <dgm:cxn modelId="{2630670E-13AB-7741-B27C-B492B2377777}" type="presParOf" srcId="{123B1E2C-EFEB-5D4B-A65C-14D64E3C0795}" destId="{34835E0A-A88C-7148-AD6F-D0CF2B510654}" srcOrd="24" destOrd="0" presId="urn:microsoft.com/office/officeart/2005/8/layout/default"/>
    <dgm:cxn modelId="{82EC522C-22D7-4B42-AB6D-1ACEFBDD408B}" type="presParOf" srcId="{123B1E2C-EFEB-5D4B-A65C-14D64E3C0795}" destId="{CF793717-BF91-324E-A8CF-96960F01AC85}" srcOrd="25" destOrd="0" presId="urn:microsoft.com/office/officeart/2005/8/layout/default"/>
    <dgm:cxn modelId="{B7A0C440-81B9-CC40-83C9-A48CB73F2948}" type="presParOf" srcId="{123B1E2C-EFEB-5D4B-A65C-14D64E3C0795}" destId="{578126EF-9EE3-024D-964D-3D1245620373}"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18A834-1678-F246-8C4A-4576F4CCB786}" type="doc">
      <dgm:prSet loTypeId="urn:microsoft.com/office/officeart/2005/8/layout/process1" loCatId="list" qsTypeId="urn:microsoft.com/office/officeart/2005/8/quickstyle/simple1" qsCatId="simple" csTypeId="urn:microsoft.com/office/officeart/2005/8/colors/colorful5" csCatId="colorful" phldr="1"/>
      <dgm:spPr/>
      <dgm:t>
        <a:bodyPr/>
        <a:lstStyle/>
        <a:p>
          <a:endParaRPr lang="es-ES"/>
        </a:p>
      </dgm:t>
    </dgm:pt>
    <dgm:pt modelId="{70845D1B-3792-344A-B2F2-0D98EC10FA4D}">
      <dgm:prSet phldrT="[Texto]"/>
      <dgm:spPr/>
      <dgm:t>
        <a:bodyPr/>
        <a:lstStyle/>
        <a:p>
          <a:r>
            <a:rPr lang="es-ES" dirty="0"/>
            <a:t>Introducción</a:t>
          </a:r>
        </a:p>
      </dgm:t>
    </dgm:pt>
    <dgm:pt modelId="{01B52CEE-7103-1445-9D4C-1969795FE39F}" type="parTrans" cxnId="{9C61EBDE-C189-4B4B-A0F8-38C89A417982}">
      <dgm:prSet/>
      <dgm:spPr/>
      <dgm:t>
        <a:bodyPr/>
        <a:lstStyle/>
        <a:p>
          <a:endParaRPr lang="es-ES"/>
        </a:p>
      </dgm:t>
    </dgm:pt>
    <dgm:pt modelId="{8EA50A0C-2F90-4944-A64E-4AB3F508A3C7}" type="sibTrans" cxnId="{9C61EBDE-C189-4B4B-A0F8-38C89A417982}">
      <dgm:prSet/>
      <dgm:spPr/>
      <dgm:t>
        <a:bodyPr/>
        <a:lstStyle/>
        <a:p>
          <a:endParaRPr lang="es-ES"/>
        </a:p>
      </dgm:t>
    </dgm:pt>
    <dgm:pt modelId="{41854717-C8FE-E34A-A3E2-ED959739BB2C}">
      <dgm:prSet phldrT="[Texto]"/>
      <dgm:spPr/>
      <dgm:t>
        <a:bodyPr/>
        <a:lstStyle/>
        <a:p>
          <a:r>
            <a:rPr lang="es-ES" dirty="0"/>
            <a:t>Editorial.</a:t>
          </a:r>
        </a:p>
      </dgm:t>
    </dgm:pt>
    <dgm:pt modelId="{5E700FC5-4D26-C446-9508-B5C7F7CEEB4B}" type="parTrans" cxnId="{A166F3D4-254D-3A4D-8219-CAF041A0E276}">
      <dgm:prSet/>
      <dgm:spPr/>
      <dgm:t>
        <a:bodyPr/>
        <a:lstStyle/>
        <a:p>
          <a:endParaRPr lang="es-ES"/>
        </a:p>
      </dgm:t>
    </dgm:pt>
    <dgm:pt modelId="{75F58031-02FD-0545-BC02-1035AC6B0F3D}" type="sibTrans" cxnId="{A166F3D4-254D-3A4D-8219-CAF041A0E276}">
      <dgm:prSet/>
      <dgm:spPr/>
      <dgm:t>
        <a:bodyPr/>
        <a:lstStyle/>
        <a:p>
          <a:endParaRPr lang="es-ES"/>
        </a:p>
      </dgm:t>
    </dgm:pt>
    <dgm:pt modelId="{6C69A6DB-6D63-9F40-B130-782505A8891B}">
      <dgm:prSet phldrT="[Texto]"/>
      <dgm:spPr/>
      <dgm:t>
        <a:bodyPr/>
        <a:lstStyle/>
        <a:p>
          <a:r>
            <a:rPr lang="es-ES" dirty="0"/>
            <a:t>Entrevistas a nuevos alumnos.</a:t>
          </a:r>
        </a:p>
      </dgm:t>
    </dgm:pt>
    <dgm:pt modelId="{F2D3A25A-1C3A-9F40-99E8-21D8A6A8B8DF}" type="parTrans" cxnId="{A2F593A0-533F-9F4A-B0C2-CF86AB3A70C7}">
      <dgm:prSet/>
      <dgm:spPr/>
      <dgm:t>
        <a:bodyPr/>
        <a:lstStyle/>
        <a:p>
          <a:endParaRPr lang="es-ES"/>
        </a:p>
      </dgm:t>
    </dgm:pt>
    <dgm:pt modelId="{4083F422-BFD6-5843-9343-EDCAC2FB609D}" type="sibTrans" cxnId="{A2F593A0-533F-9F4A-B0C2-CF86AB3A70C7}">
      <dgm:prSet/>
      <dgm:spPr/>
      <dgm:t>
        <a:bodyPr/>
        <a:lstStyle/>
        <a:p>
          <a:endParaRPr lang="es-ES"/>
        </a:p>
      </dgm:t>
    </dgm:pt>
    <dgm:pt modelId="{522512C0-454C-BF47-ABE2-9370C4B38A14}">
      <dgm:prSet phldrT="[Texto]"/>
      <dgm:spPr/>
      <dgm:t>
        <a:bodyPr/>
        <a:lstStyle/>
        <a:p>
          <a:r>
            <a:rPr lang="es-ES" dirty="0"/>
            <a:t>Primer trimestre</a:t>
          </a:r>
        </a:p>
      </dgm:t>
    </dgm:pt>
    <dgm:pt modelId="{5ED4BD77-4379-7C44-8856-66566F5DBF60}" type="parTrans" cxnId="{2BF0638B-4737-C144-8C8F-FA10C715FBE2}">
      <dgm:prSet/>
      <dgm:spPr/>
      <dgm:t>
        <a:bodyPr/>
        <a:lstStyle/>
        <a:p>
          <a:endParaRPr lang="es-ES"/>
        </a:p>
      </dgm:t>
    </dgm:pt>
    <dgm:pt modelId="{3AFCA149-B117-0044-8A85-26792286D281}" type="sibTrans" cxnId="{2BF0638B-4737-C144-8C8F-FA10C715FBE2}">
      <dgm:prSet/>
      <dgm:spPr/>
      <dgm:t>
        <a:bodyPr/>
        <a:lstStyle/>
        <a:p>
          <a:endParaRPr lang="es-ES"/>
        </a:p>
      </dgm:t>
    </dgm:pt>
    <dgm:pt modelId="{38C258A1-792F-BA49-A5DF-E7BC16BAF067}">
      <dgm:prSet phldrT="[Texto]"/>
      <dgm:spPr/>
      <dgm:t>
        <a:bodyPr/>
        <a:lstStyle/>
        <a:p>
          <a:r>
            <a:rPr lang="es-ES" dirty="0"/>
            <a:t>Halloween.</a:t>
          </a:r>
        </a:p>
      </dgm:t>
    </dgm:pt>
    <dgm:pt modelId="{EB8B9023-9650-2B44-8990-6318DB0D71C8}" type="parTrans" cxnId="{061CC2E1-9C8E-8240-9397-ADE6F790947B}">
      <dgm:prSet/>
      <dgm:spPr/>
      <dgm:t>
        <a:bodyPr/>
        <a:lstStyle/>
        <a:p>
          <a:endParaRPr lang="es-ES"/>
        </a:p>
      </dgm:t>
    </dgm:pt>
    <dgm:pt modelId="{E8461F3C-A9DC-2447-A97E-85C8C6F4AF3B}" type="sibTrans" cxnId="{061CC2E1-9C8E-8240-9397-ADE6F790947B}">
      <dgm:prSet/>
      <dgm:spPr/>
      <dgm:t>
        <a:bodyPr/>
        <a:lstStyle/>
        <a:p>
          <a:endParaRPr lang="es-ES"/>
        </a:p>
      </dgm:t>
    </dgm:pt>
    <dgm:pt modelId="{1D676F48-C89B-F745-80B3-23EC57D171BA}">
      <dgm:prSet phldrT="[Texto]"/>
      <dgm:spPr/>
      <dgm:t>
        <a:bodyPr/>
        <a:lstStyle/>
        <a:p>
          <a:r>
            <a:rPr lang="es-ES" dirty="0"/>
            <a:t>Segundo trimestre</a:t>
          </a:r>
        </a:p>
      </dgm:t>
    </dgm:pt>
    <dgm:pt modelId="{4F604E10-C985-584C-A0E6-86AC5CCE3E0F}" type="parTrans" cxnId="{E8B66569-6BDF-6141-BF1E-46EF4B526042}">
      <dgm:prSet/>
      <dgm:spPr/>
      <dgm:t>
        <a:bodyPr/>
        <a:lstStyle/>
        <a:p>
          <a:endParaRPr lang="es-ES"/>
        </a:p>
      </dgm:t>
    </dgm:pt>
    <dgm:pt modelId="{28B69146-D6F8-6943-971F-59AD8BB16F0E}" type="sibTrans" cxnId="{E8B66569-6BDF-6141-BF1E-46EF4B526042}">
      <dgm:prSet/>
      <dgm:spPr/>
      <dgm:t>
        <a:bodyPr/>
        <a:lstStyle/>
        <a:p>
          <a:endParaRPr lang="es-ES"/>
        </a:p>
      </dgm:t>
    </dgm:pt>
    <dgm:pt modelId="{484F79A7-22BA-5749-9F36-8CCFBAC212C3}">
      <dgm:prSet phldrT="[Texto]"/>
      <dgm:spPr/>
      <dgm:t>
        <a:bodyPr/>
        <a:lstStyle/>
        <a:p>
          <a:r>
            <a:rPr lang="es-ES" dirty="0"/>
            <a:t>Inundación.</a:t>
          </a:r>
        </a:p>
      </dgm:t>
    </dgm:pt>
    <dgm:pt modelId="{9E87C57D-E02B-EE4E-886E-B497116FD54D}" type="parTrans" cxnId="{A4004D2E-D908-B644-AC2B-489D1764B1CF}">
      <dgm:prSet/>
      <dgm:spPr/>
      <dgm:t>
        <a:bodyPr/>
        <a:lstStyle/>
        <a:p>
          <a:endParaRPr lang="es-ES"/>
        </a:p>
      </dgm:t>
    </dgm:pt>
    <dgm:pt modelId="{0856BDE9-895F-6347-B418-7089FBB9D240}" type="sibTrans" cxnId="{A4004D2E-D908-B644-AC2B-489D1764B1CF}">
      <dgm:prSet/>
      <dgm:spPr/>
      <dgm:t>
        <a:bodyPr/>
        <a:lstStyle/>
        <a:p>
          <a:endParaRPr lang="es-ES"/>
        </a:p>
      </dgm:t>
    </dgm:pt>
    <dgm:pt modelId="{7AEA1C4D-B4C5-414F-A07B-D5CA9E28EB1C}">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None/>
          </a:pPr>
          <a:r>
            <a:rPr lang="es-ES" sz="1500" kern="1200" dirty="0">
              <a:latin typeface="Avenir Next LT Pro"/>
              <a:ea typeface="+mn-ea"/>
              <a:cs typeface="+mn-cs"/>
            </a:rPr>
            <a:t>Tercer trimestre</a:t>
          </a:r>
        </a:p>
      </dgm:t>
    </dgm:pt>
    <dgm:pt modelId="{4D293ACB-C66F-0949-9401-CE5CAD904DB1}" type="parTrans" cxnId="{1F8CA6EE-85DA-E940-AB7A-FB2F506BA7CB}">
      <dgm:prSet/>
      <dgm:spPr/>
      <dgm:t>
        <a:bodyPr/>
        <a:lstStyle/>
        <a:p>
          <a:endParaRPr lang="es-ES"/>
        </a:p>
      </dgm:t>
    </dgm:pt>
    <dgm:pt modelId="{4B86E85F-53F6-BA47-B87A-9E8CD4CDB624}" type="sibTrans" cxnId="{1F8CA6EE-85DA-E940-AB7A-FB2F506BA7CB}">
      <dgm:prSet/>
      <dgm:spPr/>
      <dgm:t>
        <a:bodyPr/>
        <a:lstStyle/>
        <a:p>
          <a:endParaRPr lang="es-ES"/>
        </a:p>
      </dgm:t>
    </dgm:pt>
    <dgm:pt modelId="{DBBB18F3-1F87-6049-858C-E84EDDC7C242}">
      <dgm:prSet phldrT="[Texto]"/>
      <dgm:spPr/>
      <dgm:t>
        <a:bodyPr/>
        <a:lstStyle/>
        <a:p>
          <a:r>
            <a:rPr lang="es-ES" dirty="0"/>
            <a:t>Entrevistas nuevas maestras.</a:t>
          </a:r>
        </a:p>
      </dgm:t>
    </dgm:pt>
    <dgm:pt modelId="{05E37334-9485-874D-9501-BDDB210351A4}" type="parTrans" cxnId="{9FC1873C-A370-9A4F-9E0B-59F0C0C9012D}">
      <dgm:prSet/>
      <dgm:spPr/>
      <dgm:t>
        <a:bodyPr/>
        <a:lstStyle/>
        <a:p>
          <a:endParaRPr lang="es-ES"/>
        </a:p>
      </dgm:t>
    </dgm:pt>
    <dgm:pt modelId="{906C89DF-35A5-8145-BE6F-A9C402B16082}" type="sibTrans" cxnId="{9FC1873C-A370-9A4F-9E0B-59F0C0C9012D}">
      <dgm:prSet/>
      <dgm:spPr/>
      <dgm:t>
        <a:bodyPr/>
        <a:lstStyle/>
        <a:p>
          <a:endParaRPr lang="es-ES"/>
        </a:p>
      </dgm:t>
    </dgm:pt>
    <dgm:pt modelId="{246122F2-74FE-4541-8968-89A0C45E8009}">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None/>
          </a:pPr>
          <a:r>
            <a:rPr lang="es-ES" sz="1500" kern="1200" dirty="0">
              <a:latin typeface="Avenir Next LT Pro"/>
              <a:ea typeface="+mn-ea"/>
              <a:cs typeface="+mn-cs"/>
            </a:rPr>
            <a:t>Varios</a:t>
          </a:r>
        </a:p>
      </dgm:t>
    </dgm:pt>
    <dgm:pt modelId="{B9C23A2B-17E1-A648-A171-FEFDB45BA76C}" type="parTrans" cxnId="{94E478F3-91E1-5D4A-9ACB-7A9E04A8C5FA}">
      <dgm:prSet/>
      <dgm:spPr/>
      <dgm:t>
        <a:bodyPr/>
        <a:lstStyle/>
        <a:p>
          <a:endParaRPr lang="es-ES"/>
        </a:p>
      </dgm:t>
    </dgm:pt>
    <dgm:pt modelId="{8D1813B6-8224-4B40-8926-821051DFF0A8}" type="sibTrans" cxnId="{94E478F3-91E1-5D4A-9ACB-7A9E04A8C5FA}">
      <dgm:prSet/>
      <dgm:spPr/>
      <dgm:t>
        <a:bodyPr/>
        <a:lstStyle/>
        <a:p>
          <a:endParaRPr lang="es-ES"/>
        </a:p>
      </dgm:t>
    </dgm:pt>
    <dgm:pt modelId="{961B01DB-8299-E04E-BA48-832C0E77986C}">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Día del libro.</a:t>
          </a:r>
        </a:p>
      </dgm:t>
    </dgm:pt>
    <dgm:pt modelId="{CBA2CDE7-02E4-9642-9AA3-94AB51A05883}" type="parTrans" cxnId="{153DFF29-4A75-A34B-95D9-6309906F75A1}">
      <dgm:prSet/>
      <dgm:spPr/>
      <dgm:t>
        <a:bodyPr/>
        <a:lstStyle/>
        <a:p>
          <a:endParaRPr lang="es-ES"/>
        </a:p>
      </dgm:t>
    </dgm:pt>
    <dgm:pt modelId="{DB1649F5-7E39-AE46-BB32-76E007278C47}" type="sibTrans" cxnId="{153DFF29-4A75-A34B-95D9-6309906F75A1}">
      <dgm:prSet/>
      <dgm:spPr/>
      <dgm:t>
        <a:bodyPr/>
        <a:lstStyle/>
        <a:p>
          <a:endParaRPr lang="es-ES"/>
        </a:p>
      </dgm:t>
    </dgm:pt>
    <dgm:pt modelId="{34A98F11-6BC6-334F-8E42-44E9A783C3E8}">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Reflexión COVID.</a:t>
          </a:r>
        </a:p>
      </dgm:t>
    </dgm:pt>
    <dgm:pt modelId="{BB52D3E3-DC39-9040-8F01-26E89364F688}" type="parTrans" cxnId="{F7002CB2-CCB1-4741-817E-1AD814CAF96A}">
      <dgm:prSet/>
      <dgm:spPr/>
      <dgm:t>
        <a:bodyPr/>
        <a:lstStyle/>
        <a:p>
          <a:endParaRPr lang="es-ES"/>
        </a:p>
      </dgm:t>
    </dgm:pt>
    <dgm:pt modelId="{ECC3AF3C-F577-0446-BCF3-9702FC85CA97}" type="sibTrans" cxnId="{F7002CB2-CCB1-4741-817E-1AD814CAF96A}">
      <dgm:prSet/>
      <dgm:spPr/>
      <dgm:t>
        <a:bodyPr/>
        <a:lstStyle/>
        <a:p>
          <a:endParaRPr lang="es-ES"/>
        </a:p>
      </dgm:t>
    </dgm:pt>
    <dgm:pt modelId="{A57A9E42-4779-6D48-BEF7-D305B26F928A}">
      <dgm:prSet phldrT="[Texto]"/>
      <dgm:spPr/>
      <dgm:t>
        <a:bodyPr/>
        <a:lstStyle/>
        <a:p>
          <a:r>
            <a:rPr lang="es-ES" dirty="0"/>
            <a:t>Ruta.</a:t>
          </a:r>
        </a:p>
      </dgm:t>
    </dgm:pt>
    <dgm:pt modelId="{336DFADB-1FDE-9245-857D-0F11341442A6}" type="parTrans" cxnId="{BC9D9B74-F461-FC4A-9B2E-8FBC68A310D0}">
      <dgm:prSet/>
      <dgm:spPr/>
      <dgm:t>
        <a:bodyPr/>
        <a:lstStyle/>
        <a:p>
          <a:endParaRPr lang="es-ES"/>
        </a:p>
      </dgm:t>
    </dgm:pt>
    <dgm:pt modelId="{E9CD15EC-B8D7-2849-B165-BBB281E5A94D}" type="sibTrans" cxnId="{BC9D9B74-F461-FC4A-9B2E-8FBC68A310D0}">
      <dgm:prSet/>
      <dgm:spPr/>
      <dgm:t>
        <a:bodyPr/>
        <a:lstStyle/>
        <a:p>
          <a:endParaRPr lang="es-ES"/>
        </a:p>
      </dgm:t>
    </dgm:pt>
    <dgm:pt modelId="{91CA44CC-0222-F04D-ABBF-3E4C3E48AE90}">
      <dgm:prSet phldrT="[Texto]"/>
      <dgm:spPr/>
      <dgm:t>
        <a:bodyPr/>
        <a:lstStyle/>
        <a:p>
          <a:r>
            <a:rPr lang="es-ES" dirty="0"/>
            <a:t>Derechos niños.</a:t>
          </a:r>
        </a:p>
      </dgm:t>
    </dgm:pt>
    <dgm:pt modelId="{923A64B6-9264-3049-8DB1-3ED3B76AB47C}" type="parTrans" cxnId="{E544FA0D-F06F-2F46-B0F4-0AB99666D39F}">
      <dgm:prSet/>
      <dgm:spPr/>
      <dgm:t>
        <a:bodyPr/>
        <a:lstStyle/>
        <a:p>
          <a:endParaRPr lang="es-ES"/>
        </a:p>
      </dgm:t>
    </dgm:pt>
    <dgm:pt modelId="{A8A2841F-9F5E-9B4E-947F-80BB78467F26}" type="sibTrans" cxnId="{E544FA0D-F06F-2F46-B0F4-0AB99666D39F}">
      <dgm:prSet/>
      <dgm:spPr/>
      <dgm:t>
        <a:bodyPr/>
        <a:lstStyle/>
        <a:p>
          <a:endParaRPr lang="es-ES"/>
        </a:p>
      </dgm:t>
    </dgm:pt>
    <dgm:pt modelId="{6F2B7DA9-13C9-4746-AA63-AB5FB2A52212}">
      <dgm:prSet phldrT="[Texto]"/>
      <dgm:spPr/>
      <dgm:t>
        <a:bodyPr/>
        <a:lstStyle/>
        <a:p>
          <a:r>
            <a:rPr lang="es-ES" dirty="0"/>
            <a:t>Navidad.</a:t>
          </a:r>
        </a:p>
      </dgm:t>
    </dgm:pt>
    <dgm:pt modelId="{846D20C9-9322-3A40-B898-1437E255EFF8}" type="parTrans" cxnId="{702DF98F-0492-BC47-91CC-AAD5AF83D58D}">
      <dgm:prSet/>
      <dgm:spPr/>
      <dgm:t>
        <a:bodyPr/>
        <a:lstStyle/>
        <a:p>
          <a:endParaRPr lang="es-ES"/>
        </a:p>
      </dgm:t>
    </dgm:pt>
    <dgm:pt modelId="{4E7983E3-5A4F-5C44-BD4F-9D4C3605F162}" type="sibTrans" cxnId="{702DF98F-0492-BC47-91CC-AAD5AF83D58D}">
      <dgm:prSet/>
      <dgm:spPr/>
      <dgm:t>
        <a:bodyPr/>
        <a:lstStyle/>
        <a:p>
          <a:endParaRPr lang="es-ES"/>
        </a:p>
      </dgm:t>
    </dgm:pt>
    <dgm:pt modelId="{FEBE900B-D581-E844-94E1-DCE672354105}">
      <dgm:prSet phldrT="[Texto]"/>
      <dgm:spPr/>
      <dgm:t>
        <a:bodyPr/>
        <a:lstStyle/>
        <a:p>
          <a:r>
            <a:rPr lang="es-ES" dirty="0"/>
            <a:t>Magia.</a:t>
          </a:r>
        </a:p>
      </dgm:t>
    </dgm:pt>
    <dgm:pt modelId="{BAFB7CCE-7E55-944A-8BB2-8430172730A4}" type="parTrans" cxnId="{F3A9D37D-F0D1-C04D-AC4B-3B920762F063}">
      <dgm:prSet/>
      <dgm:spPr/>
      <dgm:t>
        <a:bodyPr/>
        <a:lstStyle/>
        <a:p>
          <a:endParaRPr lang="es-ES"/>
        </a:p>
      </dgm:t>
    </dgm:pt>
    <dgm:pt modelId="{52444149-801A-5A48-ADCB-0338DA26664C}" type="sibTrans" cxnId="{F3A9D37D-F0D1-C04D-AC4B-3B920762F063}">
      <dgm:prSet/>
      <dgm:spPr/>
      <dgm:t>
        <a:bodyPr/>
        <a:lstStyle/>
        <a:p>
          <a:endParaRPr lang="es-ES"/>
        </a:p>
      </dgm:t>
    </dgm:pt>
    <dgm:pt modelId="{D1665201-DC71-A240-8C38-D773C6635B58}">
      <dgm:prSet phldrT="[Texto]"/>
      <dgm:spPr/>
      <dgm:t>
        <a:bodyPr/>
        <a:lstStyle/>
        <a:p>
          <a:r>
            <a:rPr lang="es-ES" dirty="0"/>
            <a:t>Cuentacuentos.</a:t>
          </a:r>
        </a:p>
      </dgm:t>
    </dgm:pt>
    <dgm:pt modelId="{EB685D90-4C5D-5E42-994A-80F94F9FF7C1}" type="parTrans" cxnId="{8B80AC1F-26BA-7243-85F4-C65442EBEC3F}">
      <dgm:prSet/>
      <dgm:spPr/>
      <dgm:t>
        <a:bodyPr/>
        <a:lstStyle/>
        <a:p>
          <a:endParaRPr lang="es-ES"/>
        </a:p>
      </dgm:t>
    </dgm:pt>
    <dgm:pt modelId="{C07BF984-D5E0-6A49-8FD6-90F5A4AC68A6}" type="sibTrans" cxnId="{8B80AC1F-26BA-7243-85F4-C65442EBEC3F}">
      <dgm:prSet/>
      <dgm:spPr/>
      <dgm:t>
        <a:bodyPr/>
        <a:lstStyle/>
        <a:p>
          <a:endParaRPr lang="es-ES"/>
        </a:p>
      </dgm:t>
    </dgm:pt>
    <dgm:pt modelId="{65F46660-CCB3-CE40-AAD1-AFD030F0E550}">
      <dgm:prSet phldrT="[Texto]"/>
      <dgm:spPr/>
      <dgm:t>
        <a:bodyPr/>
        <a:lstStyle/>
        <a:p>
          <a:r>
            <a:rPr lang="es-ES" dirty="0"/>
            <a:t>Almuerzo saludable.</a:t>
          </a:r>
        </a:p>
      </dgm:t>
    </dgm:pt>
    <dgm:pt modelId="{706CCE3C-1317-C440-A91D-79A007494814}" type="parTrans" cxnId="{AD8C6443-EC8A-2A41-9338-0C140972B91D}">
      <dgm:prSet/>
      <dgm:spPr/>
      <dgm:t>
        <a:bodyPr/>
        <a:lstStyle/>
        <a:p>
          <a:endParaRPr lang="es-ES"/>
        </a:p>
      </dgm:t>
    </dgm:pt>
    <dgm:pt modelId="{2DF86528-BBCC-4B45-875E-21D7FDF73DA6}" type="sibTrans" cxnId="{AD8C6443-EC8A-2A41-9338-0C140972B91D}">
      <dgm:prSet/>
      <dgm:spPr/>
      <dgm:t>
        <a:bodyPr/>
        <a:lstStyle/>
        <a:p>
          <a:endParaRPr lang="es-ES"/>
        </a:p>
      </dgm:t>
    </dgm:pt>
    <dgm:pt modelId="{BBA21F58-B33C-2A41-AF77-ED034D6241A0}">
      <dgm:prSet phldrT="[Texto]"/>
      <dgm:spPr/>
      <dgm:t>
        <a:bodyPr/>
        <a:lstStyle/>
        <a:p>
          <a:r>
            <a:rPr lang="es-ES" dirty="0" err="1"/>
            <a:t>Ume</a:t>
          </a:r>
          <a:r>
            <a:rPr lang="es-ES" dirty="0"/>
            <a:t>.</a:t>
          </a:r>
        </a:p>
      </dgm:t>
    </dgm:pt>
    <dgm:pt modelId="{AC996F04-30D3-544F-BD8B-5AEC62FFA993}" type="parTrans" cxnId="{2CDBE95A-556B-E048-8FBA-2A7468192716}">
      <dgm:prSet/>
      <dgm:spPr/>
      <dgm:t>
        <a:bodyPr/>
        <a:lstStyle/>
        <a:p>
          <a:endParaRPr lang="es-ES"/>
        </a:p>
      </dgm:t>
    </dgm:pt>
    <dgm:pt modelId="{ED5BAB3E-1E0F-7C45-9CB2-6333AE00E5EB}" type="sibTrans" cxnId="{2CDBE95A-556B-E048-8FBA-2A7468192716}">
      <dgm:prSet/>
      <dgm:spPr/>
      <dgm:t>
        <a:bodyPr/>
        <a:lstStyle/>
        <a:p>
          <a:endParaRPr lang="es-ES"/>
        </a:p>
      </dgm:t>
    </dgm:pt>
    <dgm:pt modelId="{D4EC2696-AA63-964F-8BCD-ADC7025D9BA4}">
      <dgm:prSet phldrT="[Texto]"/>
      <dgm:spPr/>
      <dgm:t>
        <a:bodyPr/>
        <a:lstStyle/>
        <a:p>
          <a:r>
            <a:rPr lang="es-ES" dirty="0"/>
            <a:t>Captura </a:t>
          </a:r>
          <a:r>
            <a:rPr lang="es-ES" dirty="0" err="1"/>
            <a:t>Pokémon</a:t>
          </a:r>
          <a:r>
            <a:rPr lang="es-ES" dirty="0"/>
            <a:t>.</a:t>
          </a:r>
        </a:p>
      </dgm:t>
    </dgm:pt>
    <dgm:pt modelId="{6AA9E342-FEC6-9A4B-8810-D05A5DD8E45B}" type="parTrans" cxnId="{E4A27A40-2503-384B-ACAE-3DFDD491C6E9}">
      <dgm:prSet/>
      <dgm:spPr/>
      <dgm:t>
        <a:bodyPr/>
        <a:lstStyle/>
        <a:p>
          <a:endParaRPr lang="es-ES"/>
        </a:p>
      </dgm:t>
    </dgm:pt>
    <dgm:pt modelId="{E55694FE-D31A-E848-A41E-4115A024863E}" type="sibTrans" cxnId="{E4A27A40-2503-384B-ACAE-3DFDD491C6E9}">
      <dgm:prSet/>
      <dgm:spPr/>
      <dgm:t>
        <a:bodyPr/>
        <a:lstStyle/>
        <a:p>
          <a:endParaRPr lang="es-ES"/>
        </a:p>
      </dgm:t>
    </dgm:pt>
    <dgm:pt modelId="{B0CD40EF-FF39-FB4C-A20B-D44FAC4D5849}">
      <dgm:prSet phldrT="[Texto]"/>
      <dgm:spPr/>
      <dgm:t>
        <a:bodyPr/>
        <a:lstStyle/>
        <a:p>
          <a:r>
            <a:rPr lang="es-ES" dirty="0"/>
            <a:t>Día paz.</a:t>
          </a:r>
        </a:p>
      </dgm:t>
    </dgm:pt>
    <dgm:pt modelId="{C51A2F4E-8CD0-844A-A32B-A34F76DFB60A}" type="parTrans" cxnId="{382282C0-499E-DA47-A2C4-AB2729F6B971}">
      <dgm:prSet/>
      <dgm:spPr/>
      <dgm:t>
        <a:bodyPr/>
        <a:lstStyle/>
        <a:p>
          <a:endParaRPr lang="es-ES"/>
        </a:p>
      </dgm:t>
    </dgm:pt>
    <dgm:pt modelId="{20966E78-448C-4C46-A87B-A2D5492A3C18}" type="sibTrans" cxnId="{382282C0-499E-DA47-A2C4-AB2729F6B971}">
      <dgm:prSet/>
      <dgm:spPr/>
      <dgm:t>
        <a:bodyPr/>
        <a:lstStyle/>
        <a:p>
          <a:endParaRPr lang="es-ES"/>
        </a:p>
      </dgm:t>
    </dgm:pt>
    <dgm:pt modelId="{910F0B41-6AF5-1243-A7EC-A90ED083DA6F}">
      <dgm:prSet phldrT="[Texto]"/>
      <dgm:spPr/>
      <dgm:t>
        <a:bodyPr/>
        <a:lstStyle/>
        <a:p>
          <a:r>
            <a:rPr lang="es-ES" dirty="0"/>
            <a:t>St. </a:t>
          </a:r>
          <a:r>
            <a:rPr lang="es-ES" dirty="0" err="1"/>
            <a:t>Patrick’s</a:t>
          </a:r>
          <a:r>
            <a:rPr lang="es-ES" dirty="0"/>
            <a:t> Day</a:t>
          </a:r>
        </a:p>
      </dgm:t>
    </dgm:pt>
    <dgm:pt modelId="{13533AEA-B59E-DD4D-982C-DB6D838BCBEE}" type="parTrans" cxnId="{19F60736-02AB-8D44-AE8A-2B9D3ADC2B8F}">
      <dgm:prSet/>
      <dgm:spPr/>
      <dgm:t>
        <a:bodyPr/>
        <a:lstStyle/>
        <a:p>
          <a:endParaRPr lang="es-ES"/>
        </a:p>
      </dgm:t>
    </dgm:pt>
    <dgm:pt modelId="{D04C85B4-5688-0348-AB28-419EF2A8C15F}" type="sibTrans" cxnId="{19F60736-02AB-8D44-AE8A-2B9D3ADC2B8F}">
      <dgm:prSet/>
      <dgm:spPr/>
      <dgm:t>
        <a:bodyPr/>
        <a:lstStyle/>
        <a:p>
          <a:endParaRPr lang="es-ES"/>
        </a:p>
      </dgm:t>
    </dgm:pt>
    <dgm:pt modelId="{5C45C851-550B-9E42-BC6B-B4487099BAFE}">
      <dgm:prSet phldrT="[Texto]"/>
      <dgm:spPr/>
      <dgm:t>
        <a:bodyPr/>
        <a:lstStyle/>
        <a:p>
          <a:r>
            <a:rPr lang="es-ES" dirty="0"/>
            <a:t>Día del padre.</a:t>
          </a:r>
        </a:p>
      </dgm:t>
    </dgm:pt>
    <dgm:pt modelId="{F9C06FBE-0327-D243-9D09-8FC9420353B4}" type="parTrans" cxnId="{4D3185E5-02AC-064C-8961-000BA7346820}">
      <dgm:prSet/>
      <dgm:spPr/>
      <dgm:t>
        <a:bodyPr/>
        <a:lstStyle/>
        <a:p>
          <a:endParaRPr lang="es-ES"/>
        </a:p>
      </dgm:t>
    </dgm:pt>
    <dgm:pt modelId="{14B8B84F-5B30-A244-AFB9-762F9481F39B}" type="sibTrans" cxnId="{4D3185E5-02AC-064C-8961-000BA7346820}">
      <dgm:prSet/>
      <dgm:spPr/>
      <dgm:t>
        <a:bodyPr/>
        <a:lstStyle/>
        <a:p>
          <a:endParaRPr lang="es-ES"/>
        </a:p>
      </dgm:t>
    </dgm:pt>
    <dgm:pt modelId="{403A96EC-2B2B-C745-98D1-3ACACB640A7E}">
      <dgm:prSet phldrT="[Texto]"/>
      <dgm:spPr/>
      <dgm:t>
        <a:bodyPr/>
        <a:lstStyle/>
        <a:p>
          <a:r>
            <a:rPr lang="es-ES" dirty="0"/>
            <a:t>Nieve.</a:t>
          </a:r>
        </a:p>
      </dgm:t>
    </dgm:pt>
    <dgm:pt modelId="{C2B5CFC7-EBE2-6748-815D-49931FD60BCF}" type="parTrans" cxnId="{A57C75A8-8FBF-FA4E-8D65-4B07D1A87BD4}">
      <dgm:prSet/>
      <dgm:spPr/>
      <dgm:t>
        <a:bodyPr/>
        <a:lstStyle/>
        <a:p>
          <a:endParaRPr lang="es-ES"/>
        </a:p>
      </dgm:t>
    </dgm:pt>
    <dgm:pt modelId="{62C3C2C6-1A5C-6440-B682-584EA2DEE100}" type="sibTrans" cxnId="{A57C75A8-8FBF-FA4E-8D65-4B07D1A87BD4}">
      <dgm:prSet/>
      <dgm:spPr/>
      <dgm:t>
        <a:bodyPr/>
        <a:lstStyle/>
        <a:p>
          <a:endParaRPr lang="es-ES"/>
        </a:p>
      </dgm:t>
    </dgm:pt>
    <dgm:pt modelId="{C2589163-3B7A-134A-BFCF-A3A8B672323F}">
      <dgm:prSet phldrT="[Texto]"/>
      <dgm:spPr/>
      <dgm:t>
        <a:bodyPr/>
        <a:lstStyle/>
        <a:p>
          <a:r>
            <a:rPr lang="es-ES" dirty="0"/>
            <a:t>Carnaval.</a:t>
          </a:r>
        </a:p>
      </dgm:t>
    </dgm:pt>
    <dgm:pt modelId="{77D3DCBC-EE20-3341-B021-05CD9B6A0022}" type="parTrans" cxnId="{53946079-BC56-BB4F-9035-FF429A9BD372}">
      <dgm:prSet/>
      <dgm:spPr/>
      <dgm:t>
        <a:bodyPr/>
        <a:lstStyle/>
        <a:p>
          <a:endParaRPr lang="es-ES"/>
        </a:p>
      </dgm:t>
    </dgm:pt>
    <dgm:pt modelId="{9F23A40C-CE2C-F84B-9F5E-B8524245645E}" type="sibTrans" cxnId="{53946079-BC56-BB4F-9035-FF429A9BD372}">
      <dgm:prSet/>
      <dgm:spPr/>
      <dgm:t>
        <a:bodyPr/>
        <a:lstStyle/>
        <a:p>
          <a:endParaRPr lang="es-ES"/>
        </a:p>
      </dgm:t>
    </dgm:pt>
    <dgm:pt modelId="{F5D3F0D7-745B-F14A-A1C0-FC5803FC0F7C}">
      <dgm:prSet phldrT="[Texto]"/>
      <dgm:spPr/>
      <dgm:t>
        <a:bodyPr/>
        <a:lstStyle/>
        <a:p>
          <a:r>
            <a:rPr lang="es-ES" dirty="0" err="1"/>
            <a:t>Scape</a:t>
          </a:r>
          <a:r>
            <a:rPr lang="es-ES" dirty="0"/>
            <a:t> </a:t>
          </a:r>
          <a:r>
            <a:rPr lang="es-ES" dirty="0" err="1"/>
            <a:t>room</a:t>
          </a:r>
          <a:r>
            <a:rPr lang="es-ES" dirty="0"/>
            <a:t>.</a:t>
          </a:r>
        </a:p>
      </dgm:t>
    </dgm:pt>
    <dgm:pt modelId="{24144FDC-FC73-2E4D-902F-13571BB9154D}" type="parTrans" cxnId="{E343F3AC-CD53-F84C-A5E8-A3BD82FAC190}">
      <dgm:prSet/>
      <dgm:spPr/>
      <dgm:t>
        <a:bodyPr/>
        <a:lstStyle/>
        <a:p>
          <a:endParaRPr lang="es-ES"/>
        </a:p>
      </dgm:t>
    </dgm:pt>
    <dgm:pt modelId="{EF2C2520-180F-2241-A2E8-3E88EC145EF5}" type="sibTrans" cxnId="{E343F3AC-CD53-F84C-A5E8-A3BD82FAC190}">
      <dgm:prSet/>
      <dgm:spPr/>
      <dgm:t>
        <a:bodyPr/>
        <a:lstStyle/>
        <a:p>
          <a:endParaRPr lang="es-ES"/>
        </a:p>
      </dgm:t>
    </dgm:pt>
    <dgm:pt modelId="{0696B95D-262D-DA40-829F-5466ADA61DF6}">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Día de la actividad física.</a:t>
          </a:r>
        </a:p>
      </dgm:t>
    </dgm:pt>
    <dgm:pt modelId="{6EF10B89-32F4-D14C-8A5B-844CEC763769}" type="parTrans" cxnId="{6CF33C32-A05A-4748-99EA-D61DBF070C45}">
      <dgm:prSet/>
      <dgm:spPr/>
      <dgm:t>
        <a:bodyPr/>
        <a:lstStyle/>
        <a:p>
          <a:endParaRPr lang="es-ES"/>
        </a:p>
      </dgm:t>
    </dgm:pt>
    <dgm:pt modelId="{A121F636-F872-4D47-8A2C-DFE790553564}" type="sibTrans" cxnId="{6CF33C32-A05A-4748-99EA-D61DBF070C45}">
      <dgm:prSet/>
      <dgm:spPr/>
      <dgm:t>
        <a:bodyPr/>
        <a:lstStyle/>
        <a:p>
          <a:endParaRPr lang="es-ES"/>
        </a:p>
      </dgm:t>
    </dgm:pt>
    <dgm:pt modelId="{E97B7A44-EE28-5F49-AD0E-4DA97A791CC5}">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Día de la madre.</a:t>
          </a:r>
        </a:p>
      </dgm:t>
    </dgm:pt>
    <dgm:pt modelId="{5D747E0B-9BE8-7C41-9010-ACC94F6ECF8D}" type="parTrans" cxnId="{49899996-84EF-4743-AAE6-1F0CF0D1FE01}">
      <dgm:prSet/>
      <dgm:spPr/>
      <dgm:t>
        <a:bodyPr/>
        <a:lstStyle/>
        <a:p>
          <a:endParaRPr lang="es-ES"/>
        </a:p>
      </dgm:t>
    </dgm:pt>
    <dgm:pt modelId="{B7E2D713-393E-9244-B8F1-5CC8241EFB6C}" type="sibTrans" cxnId="{49899996-84EF-4743-AAE6-1F0CF0D1FE01}">
      <dgm:prSet/>
      <dgm:spPr/>
      <dgm:t>
        <a:bodyPr/>
        <a:lstStyle/>
        <a:p>
          <a:endParaRPr lang="es-ES"/>
        </a:p>
      </dgm:t>
    </dgm:pt>
    <dgm:pt modelId="{8295EE60-DEE4-C945-8F2B-E2BB8550FC7C}">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Despedida alumnas instituto.</a:t>
          </a:r>
        </a:p>
      </dgm:t>
    </dgm:pt>
    <dgm:pt modelId="{B2C9AEB8-0364-9444-8CFA-568E514C3735}" type="parTrans" cxnId="{2EE48185-344F-8F4D-A24C-A6DA01888385}">
      <dgm:prSet/>
      <dgm:spPr/>
      <dgm:t>
        <a:bodyPr/>
        <a:lstStyle/>
        <a:p>
          <a:endParaRPr lang="es-ES"/>
        </a:p>
      </dgm:t>
    </dgm:pt>
    <dgm:pt modelId="{F48056C1-15B2-2E43-B885-A763E92F5268}" type="sibTrans" cxnId="{2EE48185-344F-8F4D-A24C-A6DA01888385}">
      <dgm:prSet/>
      <dgm:spPr/>
      <dgm:t>
        <a:bodyPr/>
        <a:lstStyle/>
        <a:p>
          <a:endParaRPr lang="es-ES"/>
        </a:p>
      </dgm:t>
    </dgm:pt>
    <dgm:pt modelId="{03AC0DD3-1E70-7140-93D9-21665D221D41}">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Excursión fin de curso a Sabero.</a:t>
          </a:r>
        </a:p>
      </dgm:t>
    </dgm:pt>
    <dgm:pt modelId="{21B0CBB1-97F8-E141-AEB6-571E8FBFD224}" type="parTrans" cxnId="{3842460B-0E38-FA4F-90D0-874D9D90D507}">
      <dgm:prSet/>
      <dgm:spPr/>
      <dgm:t>
        <a:bodyPr/>
        <a:lstStyle/>
        <a:p>
          <a:endParaRPr lang="es-ES"/>
        </a:p>
      </dgm:t>
    </dgm:pt>
    <dgm:pt modelId="{ED766389-1E33-9546-9E0D-840F616D8069}" type="sibTrans" cxnId="{3842460B-0E38-FA4F-90D0-874D9D90D507}">
      <dgm:prSet/>
      <dgm:spPr/>
      <dgm:t>
        <a:bodyPr/>
        <a:lstStyle/>
        <a:p>
          <a:endParaRPr lang="es-ES"/>
        </a:p>
      </dgm:t>
    </dgm:pt>
    <dgm:pt modelId="{03CEE319-D6DE-1D4D-8AD3-4C14BA2AA603}">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Sección musical.</a:t>
          </a:r>
        </a:p>
      </dgm:t>
    </dgm:pt>
    <dgm:pt modelId="{82492E74-801E-D14B-995D-AE9802841AD1}" type="parTrans" cxnId="{4D2822F8-B078-B94B-A609-1C77CFA216C0}">
      <dgm:prSet/>
      <dgm:spPr/>
    </dgm:pt>
    <dgm:pt modelId="{052DD7B5-3FD6-C541-B68D-A13D83DC9962}" type="sibTrans" cxnId="{4D2822F8-B078-B94B-A609-1C77CFA216C0}">
      <dgm:prSet/>
      <dgm:spPr/>
    </dgm:pt>
    <dgm:pt modelId="{41CABA6D-F921-5A48-BAD8-1042CB430491}">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Pasatiempos.</a:t>
          </a:r>
        </a:p>
      </dgm:t>
    </dgm:pt>
    <dgm:pt modelId="{2BECEF92-A5E0-0740-81F4-FED7D35B2767}" type="parTrans" cxnId="{DE500533-F75A-5B48-96DF-BFFE913DF375}">
      <dgm:prSet/>
      <dgm:spPr/>
    </dgm:pt>
    <dgm:pt modelId="{BFF12FBA-A22D-DB45-ACE9-0F228B626CD2}" type="sibTrans" cxnId="{DE500533-F75A-5B48-96DF-BFFE913DF375}">
      <dgm:prSet/>
      <dgm:spPr/>
    </dgm:pt>
    <dgm:pt modelId="{110ACD03-6406-8149-9FAA-7B7B5C67D5C6}">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a:t>
          </a:r>
          <a:r>
            <a:rPr lang="es-ES" sz="1200" kern="1200" dirty="0" err="1">
              <a:solidFill>
                <a:srgbClr val="FFFFFF"/>
              </a:solidFill>
              <a:latin typeface="Avenir Next LT Pro"/>
              <a:ea typeface="+mn-ea"/>
              <a:cs typeface="+mn-cs"/>
            </a:rPr>
            <a:t>Recomenda-ciones</a:t>
          </a:r>
          <a:r>
            <a:rPr lang="es-ES" sz="1200" kern="1200" dirty="0">
              <a:solidFill>
                <a:srgbClr val="FFFFFF"/>
              </a:solidFill>
              <a:latin typeface="Avenir Next LT Pro"/>
              <a:ea typeface="+mn-ea"/>
              <a:cs typeface="+mn-cs"/>
            </a:rPr>
            <a:t> literarias.</a:t>
          </a:r>
        </a:p>
      </dgm:t>
    </dgm:pt>
    <dgm:pt modelId="{B33BCF2C-ADEC-4D4A-ACD0-483D60D613D3}" type="parTrans" cxnId="{F6C0FF67-4711-BA42-9C05-920DEB6BE4AD}">
      <dgm:prSet/>
      <dgm:spPr/>
    </dgm:pt>
    <dgm:pt modelId="{131223B6-CED7-7F47-B97A-C99A61EAAD73}" type="sibTrans" cxnId="{F6C0FF67-4711-BA42-9C05-920DEB6BE4AD}">
      <dgm:prSet/>
      <dgm:spPr/>
    </dgm:pt>
    <dgm:pt modelId="{ECF8C90B-4255-8F45-83A5-87147A881EEE}">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a:t>
          </a:r>
          <a:r>
            <a:rPr lang="es-ES" sz="1200" kern="1200" dirty="0" err="1">
              <a:solidFill>
                <a:srgbClr val="FFFFFF"/>
              </a:solidFill>
              <a:latin typeface="Avenir Next LT Pro"/>
              <a:ea typeface="+mn-ea"/>
              <a:cs typeface="+mn-cs"/>
            </a:rPr>
            <a:t>Recomenda-ciones</a:t>
          </a:r>
          <a:r>
            <a:rPr lang="es-ES" sz="1200" kern="1200" dirty="0">
              <a:solidFill>
                <a:srgbClr val="FFFFFF"/>
              </a:solidFill>
              <a:latin typeface="Avenir Next LT Pro"/>
              <a:ea typeface="+mn-ea"/>
              <a:cs typeface="+mn-cs"/>
            </a:rPr>
            <a:t> de verano.</a:t>
          </a:r>
        </a:p>
      </dgm:t>
    </dgm:pt>
    <dgm:pt modelId="{F34FB512-5F7F-6F47-8C50-CB0AC35886E7}" type="parTrans" cxnId="{03F65090-4FA9-DE4F-AFC9-479DEF0AA9C4}">
      <dgm:prSet/>
      <dgm:spPr/>
    </dgm:pt>
    <dgm:pt modelId="{861E3B95-7123-6849-B3E8-46E7EEF9F93E}" type="sibTrans" cxnId="{03F65090-4FA9-DE4F-AFC9-479DEF0AA9C4}">
      <dgm:prSet/>
      <dgm:spPr/>
    </dgm:pt>
    <dgm:pt modelId="{A1392363-1C67-C142-A2C9-5817970A3CE7}">
      <dgm:prSet custT="1"/>
      <dgm:spPr/>
      <dgm:t>
        <a:bodyPr spcFirstLastPara="0" vert="horz" wrap="square" lIns="68580" tIns="68580" rIns="68580" bIns="68580" numCol="1" spcCol="1270" anchor="t" anchorCtr="0"/>
        <a:lstStyle/>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Curiosidades.</a:t>
          </a:r>
        </a:p>
      </dgm:t>
    </dgm:pt>
    <dgm:pt modelId="{C33679F2-A653-B549-8883-698F33A5A039}" type="parTrans" cxnId="{7FFC51F2-28AE-F549-89CE-2A0E44AC58BE}">
      <dgm:prSet/>
      <dgm:spPr/>
    </dgm:pt>
    <dgm:pt modelId="{E56860B7-5BF1-C847-851B-32207CED5315}" type="sibTrans" cxnId="{7FFC51F2-28AE-F549-89CE-2A0E44AC58BE}">
      <dgm:prSet/>
      <dgm:spPr/>
    </dgm:pt>
    <dgm:pt modelId="{799E201D-5727-874D-AFE3-0A918766AA8D}" type="pres">
      <dgm:prSet presAssocID="{6A18A834-1678-F246-8C4A-4576F4CCB786}" presName="Name0" presStyleCnt="0">
        <dgm:presLayoutVars>
          <dgm:dir/>
          <dgm:resizeHandles val="exact"/>
        </dgm:presLayoutVars>
      </dgm:prSet>
      <dgm:spPr/>
      <dgm:t>
        <a:bodyPr/>
        <a:lstStyle/>
        <a:p>
          <a:endParaRPr lang="es-ES"/>
        </a:p>
      </dgm:t>
    </dgm:pt>
    <dgm:pt modelId="{A39AD2D7-0042-2141-9639-0838CEAA401B}" type="pres">
      <dgm:prSet presAssocID="{70845D1B-3792-344A-B2F2-0D98EC10FA4D}" presName="node" presStyleLbl="node1" presStyleIdx="0" presStyleCnt="5" custScaleY="147644">
        <dgm:presLayoutVars>
          <dgm:bulletEnabled val="1"/>
        </dgm:presLayoutVars>
      </dgm:prSet>
      <dgm:spPr/>
      <dgm:t>
        <a:bodyPr/>
        <a:lstStyle/>
        <a:p>
          <a:endParaRPr lang="es-ES"/>
        </a:p>
      </dgm:t>
    </dgm:pt>
    <dgm:pt modelId="{422D4940-40D2-7C4E-BFC3-36BA5AE2934B}" type="pres">
      <dgm:prSet presAssocID="{8EA50A0C-2F90-4944-A64E-4AB3F508A3C7}" presName="sibTrans" presStyleLbl="sibTrans2D1" presStyleIdx="0" presStyleCnt="4"/>
      <dgm:spPr/>
      <dgm:t>
        <a:bodyPr/>
        <a:lstStyle/>
        <a:p>
          <a:endParaRPr lang="es-ES"/>
        </a:p>
      </dgm:t>
    </dgm:pt>
    <dgm:pt modelId="{D7F23D1B-0638-774B-A61A-684D6FEFB156}" type="pres">
      <dgm:prSet presAssocID="{8EA50A0C-2F90-4944-A64E-4AB3F508A3C7}" presName="connectorText" presStyleLbl="sibTrans2D1" presStyleIdx="0" presStyleCnt="4"/>
      <dgm:spPr/>
      <dgm:t>
        <a:bodyPr/>
        <a:lstStyle/>
        <a:p>
          <a:endParaRPr lang="es-ES"/>
        </a:p>
      </dgm:t>
    </dgm:pt>
    <dgm:pt modelId="{02D7FBF6-62DF-EC49-99FA-9F0BFE852AEC}" type="pres">
      <dgm:prSet presAssocID="{522512C0-454C-BF47-ABE2-9370C4B38A14}" presName="node" presStyleLbl="node1" presStyleIdx="1" presStyleCnt="5" custScaleY="147644">
        <dgm:presLayoutVars>
          <dgm:bulletEnabled val="1"/>
        </dgm:presLayoutVars>
      </dgm:prSet>
      <dgm:spPr/>
      <dgm:t>
        <a:bodyPr/>
        <a:lstStyle/>
        <a:p>
          <a:endParaRPr lang="es-ES"/>
        </a:p>
      </dgm:t>
    </dgm:pt>
    <dgm:pt modelId="{43A1CC89-FB71-EC4E-9F79-5E531685F015}" type="pres">
      <dgm:prSet presAssocID="{3AFCA149-B117-0044-8A85-26792286D281}" presName="sibTrans" presStyleLbl="sibTrans2D1" presStyleIdx="1" presStyleCnt="4"/>
      <dgm:spPr/>
      <dgm:t>
        <a:bodyPr/>
        <a:lstStyle/>
        <a:p>
          <a:endParaRPr lang="es-ES"/>
        </a:p>
      </dgm:t>
    </dgm:pt>
    <dgm:pt modelId="{9762560C-2BD2-6B4F-B5B3-3E8796AF9FF0}" type="pres">
      <dgm:prSet presAssocID="{3AFCA149-B117-0044-8A85-26792286D281}" presName="connectorText" presStyleLbl="sibTrans2D1" presStyleIdx="1" presStyleCnt="4"/>
      <dgm:spPr/>
      <dgm:t>
        <a:bodyPr/>
        <a:lstStyle/>
        <a:p>
          <a:endParaRPr lang="es-ES"/>
        </a:p>
      </dgm:t>
    </dgm:pt>
    <dgm:pt modelId="{EFB68128-8148-D44A-8390-EB40151BA4A1}" type="pres">
      <dgm:prSet presAssocID="{1D676F48-C89B-F745-80B3-23EC57D171BA}" presName="node" presStyleLbl="node1" presStyleIdx="2" presStyleCnt="5" custScaleY="147644">
        <dgm:presLayoutVars>
          <dgm:bulletEnabled val="1"/>
        </dgm:presLayoutVars>
      </dgm:prSet>
      <dgm:spPr/>
      <dgm:t>
        <a:bodyPr/>
        <a:lstStyle/>
        <a:p>
          <a:endParaRPr lang="es-ES"/>
        </a:p>
      </dgm:t>
    </dgm:pt>
    <dgm:pt modelId="{F55DE9B4-B608-144D-B495-EB343F4812AF}" type="pres">
      <dgm:prSet presAssocID="{28B69146-D6F8-6943-971F-59AD8BB16F0E}" presName="sibTrans" presStyleLbl="sibTrans2D1" presStyleIdx="2" presStyleCnt="4"/>
      <dgm:spPr/>
      <dgm:t>
        <a:bodyPr/>
        <a:lstStyle/>
        <a:p>
          <a:endParaRPr lang="es-ES"/>
        </a:p>
      </dgm:t>
    </dgm:pt>
    <dgm:pt modelId="{3E34E45A-5B4F-E543-8884-57E53E15FFE7}" type="pres">
      <dgm:prSet presAssocID="{28B69146-D6F8-6943-971F-59AD8BB16F0E}" presName="connectorText" presStyleLbl="sibTrans2D1" presStyleIdx="2" presStyleCnt="4"/>
      <dgm:spPr/>
      <dgm:t>
        <a:bodyPr/>
        <a:lstStyle/>
        <a:p>
          <a:endParaRPr lang="es-ES"/>
        </a:p>
      </dgm:t>
    </dgm:pt>
    <dgm:pt modelId="{0A0B4D77-C6EF-EC47-9EE1-9908965DF3EF}" type="pres">
      <dgm:prSet presAssocID="{7AEA1C4D-B4C5-414F-A07B-D5CA9E28EB1C}" presName="node" presStyleLbl="node1" presStyleIdx="3" presStyleCnt="5" custScaleY="147644" custLinFactNeighborX="3005">
        <dgm:presLayoutVars>
          <dgm:bulletEnabled val="1"/>
        </dgm:presLayoutVars>
      </dgm:prSet>
      <dgm:spPr>
        <a:xfrm>
          <a:off x="7124342" y="1087342"/>
          <a:ext cx="1695348" cy="1255617"/>
        </a:xfrm>
        <a:prstGeom prst="roundRect">
          <a:avLst>
            <a:gd name="adj" fmla="val 10000"/>
          </a:avLst>
        </a:prstGeom>
      </dgm:spPr>
      <dgm:t>
        <a:bodyPr/>
        <a:lstStyle/>
        <a:p>
          <a:endParaRPr lang="es-ES"/>
        </a:p>
      </dgm:t>
    </dgm:pt>
    <dgm:pt modelId="{7C7CE58E-8875-794F-8B15-E0586CC856CB}" type="pres">
      <dgm:prSet presAssocID="{4B86E85F-53F6-BA47-B87A-9E8CD4CDB624}" presName="sibTrans" presStyleLbl="sibTrans2D1" presStyleIdx="3" presStyleCnt="4"/>
      <dgm:spPr/>
      <dgm:t>
        <a:bodyPr/>
        <a:lstStyle/>
        <a:p>
          <a:endParaRPr lang="es-ES"/>
        </a:p>
      </dgm:t>
    </dgm:pt>
    <dgm:pt modelId="{1B3F4616-B5C8-354E-92BD-FBA65ED8AAA0}" type="pres">
      <dgm:prSet presAssocID="{4B86E85F-53F6-BA47-B87A-9E8CD4CDB624}" presName="connectorText" presStyleLbl="sibTrans2D1" presStyleIdx="3" presStyleCnt="4"/>
      <dgm:spPr/>
      <dgm:t>
        <a:bodyPr/>
        <a:lstStyle/>
        <a:p>
          <a:endParaRPr lang="es-ES"/>
        </a:p>
      </dgm:t>
    </dgm:pt>
    <dgm:pt modelId="{AE1900F1-F2E7-0D47-BA0A-C994306C718A}" type="pres">
      <dgm:prSet presAssocID="{246122F2-74FE-4541-8968-89A0C45E8009}" presName="node" presStyleLbl="node1" presStyleIdx="4" presStyleCnt="5" custScaleX="98280" custScaleY="147644">
        <dgm:presLayoutVars>
          <dgm:bulletEnabled val="1"/>
        </dgm:presLayoutVars>
      </dgm:prSet>
      <dgm:spPr/>
      <dgm:t>
        <a:bodyPr/>
        <a:lstStyle/>
        <a:p>
          <a:endParaRPr lang="es-ES"/>
        </a:p>
      </dgm:t>
    </dgm:pt>
  </dgm:ptLst>
  <dgm:cxnLst>
    <dgm:cxn modelId="{382282C0-499E-DA47-A2C4-AB2729F6B971}" srcId="{1D676F48-C89B-F745-80B3-23EC57D171BA}" destId="{B0CD40EF-FF39-FB4C-A20B-D44FAC4D5849}" srcOrd="2" destOrd="0" parTransId="{C51A2F4E-8CD0-844A-A32B-A34F76DFB60A}" sibTransId="{20966E78-448C-4C46-A87B-A2D5492A3C18}"/>
    <dgm:cxn modelId="{666DB7DB-5010-A549-BD10-9137CA8CBA68}" type="presOf" srcId="{961B01DB-8299-E04E-BA48-832C0E77986C}" destId="{0A0B4D77-C6EF-EC47-9EE1-9908965DF3EF}" srcOrd="0" destOrd="1" presId="urn:microsoft.com/office/officeart/2005/8/layout/process1"/>
    <dgm:cxn modelId="{0C316708-1F69-7A41-A649-DDD0ACC9DA01}" type="presOf" srcId="{A57A9E42-4779-6D48-BEF7-D305B26F928A}" destId="{02D7FBF6-62DF-EC49-99FA-9F0BFE852AEC}" srcOrd="0" destOrd="2" presId="urn:microsoft.com/office/officeart/2005/8/layout/process1"/>
    <dgm:cxn modelId="{03F65090-4FA9-DE4F-AFC9-479DEF0AA9C4}" srcId="{246122F2-74FE-4541-8968-89A0C45E8009}" destId="{ECF8C90B-4255-8F45-83A5-87147A881EEE}" srcOrd="4" destOrd="0" parTransId="{F34FB512-5F7F-6F47-8C50-CB0AC35886E7}" sibTransId="{861E3B95-7123-6849-B3E8-46E7EEF9F93E}"/>
    <dgm:cxn modelId="{DFC4308A-B0FC-E942-9175-75D5FCC2C8E3}" type="presOf" srcId="{B0CD40EF-FF39-FB4C-A20B-D44FAC4D5849}" destId="{EFB68128-8148-D44A-8390-EB40151BA4A1}" srcOrd="0" destOrd="3" presId="urn:microsoft.com/office/officeart/2005/8/layout/process1"/>
    <dgm:cxn modelId="{195A6A35-A126-9149-BF0A-BC6CF82DB24A}" type="presOf" srcId="{BBA21F58-B33C-2A41-AF77-ED034D6241A0}" destId="{02D7FBF6-62DF-EC49-99FA-9F0BFE852AEC}" srcOrd="0" destOrd="8" presId="urn:microsoft.com/office/officeart/2005/8/layout/process1"/>
    <dgm:cxn modelId="{4B0CFDF9-0C14-A142-AC34-01B0CB552EE4}" type="presOf" srcId="{1D676F48-C89B-F745-80B3-23EC57D171BA}" destId="{EFB68128-8148-D44A-8390-EB40151BA4A1}" srcOrd="0" destOrd="0" presId="urn:microsoft.com/office/officeart/2005/8/layout/process1"/>
    <dgm:cxn modelId="{4806AFAC-D6D5-A74E-B7D9-60F786CFA08A}" type="presOf" srcId="{8EA50A0C-2F90-4944-A64E-4AB3F508A3C7}" destId="{D7F23D1B-0638-774B-A61A-684D6FEFB156}" srcOrd="1" destOrd="0" presId="urn:microsoft.com/office/officeart/2005/8/layout/process1"/>
    <dgm:cxn modelId="{546B3F00-EDDD-394E-87D1-3E046BB49C25}" type="presOf" srcId="{D1665201-DC71-A240-8C38-D773C6635B58}" destId="{02D7FBF6-62DF-EC49-99FA-9F0BFE852AEC}" srcOrd="0" destOrd="6" presId="urn:microsoft.com/office/officeart/2005/8/layout/process1"/>
    <dgm:cxn modelId="{E10F0C5B-A22A-534D-B1A4-B132D58847BD}" type="presOf" srcId="{C2589163-3B7A-134A-BFCF-A3A8B672323F}" destId="{EFB68128-8148-D44A-8390-EB40151BA4A1}" srcOrd="0" destOrd="7" presId="urn:microsoft.com/office/officeart/2005/8/layout/process1"/>
    <dgm:cxn modelId="{BC9D9B74-F461-FC4A-9B2E-8FBC68A310D0}" srcId="{522512C0-454C-BF47-ABE2-9370C4B38A14}" destId="{A57A9E42-4779-6D48-BEF7-D305B26F928A}" srcOrd="1" destOrd="0" parTransId="{336DFADB-1FDE-9245-857D-0F11341442A6}" sibTransId="{E9CD15EC-B8D7-2849-B165-BBB281E5A94D}"/>
    <dgm:cxn modelId="{0F857932-59D3-1A4E-86F1-8815BDBC59FB}" type="presOf" srcId="{41854717-C8FE-E34A-A3E2-ED959739BB2C}" destId="{A39AD2D7-0042-2141-9639-0838CEAA401B}" srcOrd="0" destOrd="1" presId="urn:microsoft.com/office/officeart/2005/8/layout/process1"/>
    <dgm:cxn modelId="{7B3A1E3E-34FA-6F4A-AA60-5DEF3EA48DD8}" type="presOf" srcId="{3AFCA149-B117-0044-8A85-26792286D281}" destId="{9762560C-2BD2-6B4F-B5B3-3E8796AF9FF0}" srcOrd="1" destOrd="0" presId="urn:microsoft.com/office/officeart/2005/8/layout/process1"/>
    <dgm:cxn modelId="{061CC2E1-9C8E-8240-9397-ADE6F790947B}" srcId="{522512C0-454C-BF47-ABE2-9370C4B38A14}" destId="{38C258A1-792F-BA49-A5DF-E7BC16BAF067}" srcOrd="0" destOrd="0" parTransId="{EB8B9023-9650-2B44-8990-6318DB0D71C8}" sibTransId="{E8461F3C-A9DC-2447-A97E-85C8C6F4AF3B}"/>
    <dgm:cxn modelId="{9C61EBDE-C189-4B4B-A0F8-38C89A417982}" srcId="{6A18A834-1678-F246-8C4A-4576F4CCB786}" destId="{70845D1B-3792-344A-B2F2-0D98EC10FA4D}" srcOrd="0" destOrd="0" parTransId="{01B52CEE-7103-1445-9D4C-1969795FE39F}" sibTransId="{8EA50A0C-2F90-4944-A64E-4AB3F508A3C7}"/>
    <dgm:cxn modelId="{F94B1F2F-15B7-6042-A7E1-AED3BD13BFB4}" type="presOf" srcId="{6C69A6DB-6D63-9F40-B130-782505A8891B}" destId="{A39AD2D7-0042-2141-9639-0838CEAA401B}" srcOrd="0" destOrd="2" presId="urn:microsoft.com/office/officeart/2005/8/layout/process1"/>
    <dgm:cxn modelId="{E86DFB4F-8397-AA41-9BF7-86C82491C496}" type="presOf" srcId="{ECF8C90B-4255-8F45-83A5-87147A881EEE}" destId="{AE1900F1-F2E7-0D47-BA0A-C994306C718A}" srcOrd="0" destOrd="5" presId="urn:microsoft.com/office/officeart/2005/8/layout/process1"/>
    <dgm:cxn modelId="{D1316D07-B0AB-D844-A141-4AAD848BC3D1}" type="presOf" srcId="{110ACD03-6406-8149-9FAA-7B7B5C67D5C6}" destId="{AE1900F1-F2E7-0D47-BA0A-C994306C718A}" srcOrd="0" destOrd="4" presId="urn:microsoft.com/office/officeart/2005/8/layout/process1"/>
    <dgm:cxn modelId="{1A80AF64-1005-0E45-8153-7A0755A7A917}" type="presOf" srcId="{91CA44CC-0222-F04D-ABBF-3E4C3E48AE90}" destId="{02D7FBF6-62DF-EC49-99FA-9F0BFE852AEC}" srcOrd="0" destOrd="3" presId="urn:microsoft.com/office/officeart/2005/8/layout/process1"/>
    <dgm:cxn modelId="{A2EE8B12-BF1E-C149-8C76-DADB406FF43A}" type="presOf" srcId="{03AC0DD3-1E70-7140-93D9-21665D221D41}" destId="{0A0B4D77-C6EF-EC47-9EE1-9908965DF3EF}" srcOrd="0" destOrd="5" presId="urn:microsoft.com/office/officeart/2005/8/layout/process1"/>
    <dgm:cxn modelId="{19F60736-02AB-8D44-AE8A-2B9D3ADC2B8F}" srcId="{1D676F48-C89B-F745-80B3-23EC57D171BA}" destId="{910F0B41-6AF5-1243-A7EC-A90ED083DA6F}" srcOrd="3" destOrd="0" parTransId="{13533AEA-B59E-DD4D-982C-DB6D838BCBEE}" sibTransId="{D04C85B4-5688-0348-AB28-419EF2A8C15F}"/>
    <dgm:cxn modelId="{A79A6A26-70D7-C24B-9BFA-D5AFAA71407D}" type="presOf" srcId="{6A18A834-1678-F246-8C4A-4576F4CCB786}" destId="{799E201D-5727-874D-AFE3-0A918766AA8D}" srcOrd="0" destOrd="0" presId="urn:microsoft.com/office/officeart/2005/8/layout/process1"/>
    <dgm:cxn modelId="{F7002CB2-CCB1-4741-817E-1AD814CAF96A}" srcId="{246122F2-74FE-4541-8968-89A0C45E8009}" destId="{34A98F11-6BC6-334F-8E42-44E9A783C3E8}" srcOrd="0" destOrd="0" parTransId="{BB52D3E3-DC39-9040-8F01-26E89364F688}" sibTransId="{ECC3AF3C-F577-0446-BCF3-9702FC85CA97}"/>
    <dgm:cxn modelId="{296DDA24-272C-F84D-9B4E-E66462D3B650}" type="presOf" srcId="{7AEA1C4D-B4C5-414F-A07B-D5CA9E28EB1C}" destId="{0A0B4D77-C6EF-EC47-9EE1-9908965DF3EF}" srcOrd="0" destOrd="0" presId="urn:microsoft.com/office/officeart/2005/8/layout/process1"/>
    <dgm:cxn modelId="{E544FA0D-F06F-2F46-B0F4-0AB99666D39F}" srcId="{522512C0-454C-BF47-ABE2-9370C4B38A14}" destId="{91CA44CC-0222-F04D-ABBF-3E4C3E48AE90}" srcOrd="2" destOrd="0" parTransId="{923A64B6-9264-3049-8DB1-3ED3B76AB47C}" sibTransId="{A8A2841F-9F5E-9B4E-947F-80BB78467F26}"/>
    <dgm:cxn modelId="{8F07A721-BEDA-0D46-9AE4-2EF0169E43B8}" type="presOf" srcId="{28B69146-D6F8-6943-971F-59AD8BB16F0E}" destId="{3E34E45A-5B4F-E543-8884-57E53E15FFE7}" srcOrd="1" destOrd="0" presId="urn:microsoft.com/office/officeart/2005/8/layout/process1"/>
    <dgm:cxn modelId="{18539BA2-79FB-8144-BF0B-6182FF2345B8}" type="presOf" srcId="{41CABA6D-F921-5A48-BAD8-1042CB430491}" destId="{AE1900F1-F2E7-0D47-BA0A-C994306C718A}" srcOrd="0" destOrd="3" presId="urn:microsoft.com/office/officeart/2005/8/layout/process1"/>
    <dgm:cxn modelId="{39AF9A64-F600-2848-80A2-7FCA157D34E2}" type="presOf" srcId="{A1392363-1C67-C142-A2C9-5817970A3CE7}" destId="{AE1900F1-F2E7-0D47-BA0A-C994306C718A}" srcOrd="0" destOrd="6" presId="urn:microsoft.com/office/officeart/2005/8/layout/process1"/>
    <dgm:cxn modelId="{7CF14AC1-E069-EB4E-9057-88F62B5750A7}" type="presOf" srcId="{8EA50A0C-2F90-4944-A64E-4AB3F508A3C7}" destId="{422D4940-40D2-7C4E-BFC3-36BA5AE2934B}" srcOrd="0" destOrd="0" presId="urn:microsoft.com/office/officeart/2005/8/layout/process1"/>
    <dgm:cxn modelId="{219127DC-387B-654C-8117-03495743EDA4}" type="presOf" srcId="{0696B95D-262D-DA40-829F-5466ADA61DF6}" destId="{0A0B4D77-C6EF-EC47-9EE1-9908965DF3EF}" srcOrd="0" destOrd="2" presId="urn:microsoft.com/office/officeart/2005/8/layout/process1"/>
    <dgm:cxn modelId="{306C5931-10C2-524E-ACE1-CB81D60CA1BA}" type="presOf" srcId="{F5D3F0D7-745B-F14A-A1C0-FC5803FC0F7C}" destId="{EFB68128-8148-D44A-8390-EB40151BA4A1}" srcOrd="0" destOrd="8" presId="urn:microsoft.com/office/officeart/2005/8/layout/process1"/>
    <dgm:cxn modelId="{AD8C6443-EC8A-2A41-9338-0C140972B91D}" srcId="{522512C0-454C-BF47-ABE2-9370C4B38A14}" destId="{65F46660-CCB3-CE40-AAD1-AFD030F0E550}" srcOrd="6" destOrd="0" parTransId="{706CCE3C-1317-C440-A91D-79A007494814}" sibTransId="{2DF86528-BBCC-4B45-875E-21D7FDF73DA6}"/>
    <dgm:cxn modelId="{E8419F37-C60B-D946-9FA9-37317D96F307}" type="presOf" srcId="{DBBB18F3-1F87-6049-858C-E84EDDC7C242}" destId="{A39AD2D7-0042-2141-9639-0838CEAA401B}" srcOrd="0" destOrd="3" presId="urn:microsoft.com/office/officeart/2005/8/layout/process1"/>
    <dgm:cxn modelId="{702DF98F-0492-BC47-91CC-AAD5AF83D58D}" srcId="{522512C0-454C-BF47-ABE2-9370C4B38A14}" destId="{6F2B7DA9-13C9-4746-AA63-AB5FB2A52212}" srcOrd="3" destOrd="0" parTransId="{846D20C9-9322-3A40-B898-1437E255EFF8}" sibTransId="{4E7983E3-5A4F-5C44-BD4F-9D4C3605F162}"/>
    <dgm:cxn modelId="{6CF33C32-A05A-4748-99EA-D61DBF070C45}" srcId="{7AEA1C4D-B4C5-414F-A07B-D5CA9E28EB1C}" destId="{0696B95D-262D-DA40-829F-5466ADA61DF6}" srcOrd="1" destOrd="0" parTransId="{6EF10B89-32F4-D14C-8A5B-844CEC763769}" sibTransId="{A121F636-F872-4D47-8A2C-DFE790553564}"/>
    <dgm:cxn modelId="{E4A27A40-2503-384B-ACAE-3DFDD491C6E9}" srcId="{1D676F48-C89B-F745-80B3-23EC57D171BA}" destId="{D4EC2696-AA63-964F-8BCD-ADC7025D9BA4}" srcOrd="1" destOrd="0" parTransId="{6AA9E342-FEC6-9A4B-8810-D05A5DD8E45B}" sibTransId="{E55694FE-D31A-E848-A41E-4115A024863E}"/>
    <dgm:cxn modelId="{6FE94180-3F85-AB40-9B51-06BFB453F4C2}" type="presOf" srcId="{522512C0-454C-BF47-ABE2-9370C4B38A14}" destId="{02D7FBF6-62DF-EC49-99FA-9F0BFE852AEC}" srcOrd="0" destOrd="0" presId="urn:microsoft.com/office/officeart/2005/8/layout/process1"/>
    <dgm:cxn modelId="{3842460B-0E38-FA4F-90D0-874D9D90D507}" srcId="{7AEA1C4D-B4C5-414F-A07B-D5CA9E28EB1C}" destId="{03AC0DD3-1E70-7140-93D9-21665D221D41}" srcOrd="4" destOrd="0" parTransId="{21B0CBB1-97F8-E141-AEB6-571E8FBFD224}" sibTransId="{ED766389-1E33-9546-9E0D-840F616D8069}"/>
    <dgm:cxn modelId="{2EE48185-344F-8F4D-A24C-A6DA01888385}" srcId="{7AEA1C4D-B4C5-414F-A07B-D5CA9E28EB1C}" destId="{8295EE60-DEE4-C945-8F2B-E2BB8550FC7C}" srcOrd="3" destOrd="0" parTransId="{B2C9AEB8-0364-9444-8CFA-568E514C3735}" sibTransId="{F48056C1-15B2-2E43-B885-A763E92F5268}"/>
    <dgm:cxn modelId="{D444D606-5795-054D-AB4C-574FCC9DA667}" type="presOf" srcId="{4B86E85F-53F6-BA47-B87A-9E8CD4CDB624}" destId="{7C7CE58E-8875-794F-8B15-E0586CC856CB}" srcOrd="0" destOrd="0" presId="urn:microsoft.com/office/officeart/2005/8/layout/process1"/>
    <dgm:cxn modelId="{ABAAA869-B5FE-FE4A-8F00-82DFAEFC42B7}" type="presOf" srcId="{5C45C851-550B-9E42-BC6B-B4487099BAFE}" destId="{EFB68128-8148-D44A-8390-EB40151BA4A1}" srcOrd="0" destOrd="5" presId="urn:microsoft.com/office/officeart/2005/8/layout/process1"/>
    <dgm:cxn modelId="{A57C75A8-8FBF-FA4E-8D65-4B07D1A87BD4}" srcId="{1D676F48-C89B-F745-80B3-23EC57D171BA}" destId="{403A96EC-2B2B-C745-98D1-3ACACB640A7E}" srcOrd="5" destOrd="0" parTransId="{C2B5CFC7-EBE2-6748-815D-49931FD60BCF}" sibTransId="{62C3C2C6-1A5C-6440-B682-584EA2DEE100}"/>
    <dgm:cxn modelId="{153DFF29-4A75-A34B-95D9-6309906F75A1}" srcId="{7AEA1C4D-B4C5-414F-A07B-D5CA9E28EB1C}" destId="{961B01DB-8299-E04E-BA48-832C0E77986C}" srcOrd="0" destOrd="0" parTransId="{CBA2CDE7-02E4-9642-9AA3-94AB51A05883}" sibTransId="{DB1649F5-7E39-AE46-BB32-76E007278C47}"/>
    <dgm:cxn modelId="{DE500533-F75A-5B48-96DF-BFFE913DF375}" srcId="{246122F2-74FE-4541-8968-89A0C45E8009}" destId="{41CABA6D-F921-5A48-BAD8-1042CB430491}" srcOrd="2" destOrd="0" parTransId="{2BECEF92-A5E0-0740-81F4-FED7D35B2767}" sibTransId="{BFF12FBA-A22D-DB45-ACE9-0F228B626CD2}"/>
    <dgm:cxn modelId="{CC5E0F23-1BFE-5E4B-BBBE-1C97014780E1}" type="presOf" srcId="{70845D1B-3792-344A-B2F2-0D98EC10FA4D}" destId="{A39AD2D7-0042-2141-9639-0838CEAA401B}" srcOrd="0" destOrd="0" presId="urn:microsoft.com/office/officeart/2005/8/layout/process1"/>
    <dgm:cxn modelId="{B10C3FE3-B840-214E-8C85-B11A82A6D915}" type="presOf" srcId="{65F46660-CCB3-CE40-AAD1-AFD030F0E550}" destId="{02D7FBF6-62DF-EC49-99FA-9F0BFE852AEC}" srcOrd="0" destOrd="7" presId="urn:microsoft.com/office/officeart/2005/8/layout/process1"/>
    <dgm:cxn modelId="{A166F3D4-254D-3A4D-8219-CAF041A0E276}" srcId="{70845D1B-3792-344A-B2F2-0D98EC10FA4D}" destId="{41854717-C8FE-E34A-A3E2-ED959739BB2C}" srcOrd="0" destOrd="0" parTransId="{5E700FC5-4D26-C446-9508-B5C7F7CEEB4B}" sibTransId="{75F58031-02FD-0545-BC02-1035AC6B0F3D}"/>
    <dgm:cxn modelId="{F6C0FF67-4711-BA42-9C05-920DEB6BE4AD}" srcId="{246122F2-74FE-4541-8968-89A0C45E8009}" destId="{110ACD03-6406-8149-9FAA-7B7B5C67D5C6}" srcOrd="3" destOrd="0" parTransId="{B33BCF2C-ADEC-4D4A-ACD0-483D60D613D3}" sibTransId="{131223B6-CED7-7F47-B97A-C99A61EAAD73}"/>
    <dgm:cxn modelId="{10292AFF-E4B3-FF43-8EEF-44F113DD8271}" type="presOf" srcId="{910F0B41-6AF5-1243-A7EC-A90ED083DA6F}" destId="{EFB68128-8148-D44A-8390-EB40151BA4A1}" srcOrd="0" destOrd="4" presId="urn:microsoft.com/office/officeart/2005/8/layout/process1"/>
    <dgm:cxn modelId="{E343F3AC-CD53-F84C-A5E8-A3BD82FAC190}" srcId="{1D676F48-C89B-F745-80B3-23EC57D171BA}" destId="{F5D3F0D7-745B-F14A-A1C0-FC5803FC0F7C}" srcOrd="7" destOrd="0" parTransId="{24144FDC-FC73-2E4D-902F-13571BB9154D}" sibTransId="{EF2C2520-180F-2241-A2E8-3E88EC145EF5}"/>
    <dgm:cxn modelId="{12AEF2A5-469D-9243-80D3-C23D1F575221}" type="presOf" srcId="{03CEE319-D6DE-1D4D-8AD3-4C14BA2AA603}" destId="{AE1900F1-F2E7-0D47-BA0A-C994306C718A}" srcOrd="0" destOrd="2" presId="urn:microsoft.com/office/officeart/2005/8/layout/process1"/>
    <dgm:cxn modelId="{2CDBE95A-556B-E048-8FBA-2A7468192716}" srcId="{522512C0-454C-BF47-ABE2-9370C4B38A14}" destId="{BBA21F58-B33C-2A41-AF77-ED034D6241A0}" srcOrd="7" destOrd="0" parTransId="{AC996F04-30D3-544F-BD8B-5AEC62FFA993}" sibTransId="{ED5BAB3E-1E0F-7C45-9CB2-6333AE00E5EB}"/>
    <dgm:cxn modelId="{5C4B3DCD-CB52-F947-8050-5BAE992F15A0}" type="presOf" srcId="{6F2B7DA9-13C9-4746-AA63-AB5FB2A52212}" destId="{02D7FBF6-62DF-EC49-99FA-9F0BFE852AEC}" srcOrd="0" destOrd="4" presId="urn:microsoft.com/office/officeart/2005/8/layout/process1"/>
    <dgm:cxn modelId="{49899996-84EF-4743-AAE6-1F0CF0D1FE01}" srcId="{7AEA1C4D-B4C5-414F-A07B-D5CA9E28EB1C}" destId="{E97B7A44-EE28-5F49-AD0E-4DA97A791CC5}" srcOrd="2" destOrd="0" parTransId="{5D747E0B-9BE8-7C41-9010-ACC94F6ECF8D}" sibTransId="{B7E2D713-393E-9244-B8F1-5CC8241EFB6C}"/>
    <dgm:cxn modelId="{A8CD4669-3C06-8842-A717-52F486D50BB4}" type="presOf" srcId="{8295EE60-DEE4-C945-8F2B-E2BB8550FC7C}" destId="{0A0B4D77-C6EF-EC47-9EE1-9908965DF3EF}" srcOrd="0" destOrd="4" presId="urn:microsoft.com/office/officeart/2005/8/layout/process1"/>
    <dgm:cxn modelId="{F3A9D37D-F0D1-C04D-AC4B-3B920762F063}" srcId="{522512C0-454C-BF47-ABE2-9370C4B38A14}" destId="{FEBE900B-D581-E844-94E1-DCE672354105}" srcOrd="4" destOrd="0" parTransId="{BAFB7CCE-7E55-944A-8BB2-8430172730A4}" sibTransId="{52444149-801A-5A48-ADCB-0338DA26664C}"/>
    <dgm:cxn modelId="{4D3185E5-02AC-064C-8961-000BA7346820}" srcId="{1D676F48-C89B-F745-80B3-23EC57D171BA}" destId="{5C45C851-550B-9E42-BC6B-B4487099BAFE}" srcOrd="4" destOrd="0" parTransId="{F9C06FBE-0327-D243-9D09-8FC9420353B4}" sibTransId="{14B8B84F-5B30-A244-AFB9-762F9481F39B}"/>
    <dgm:cxn modelId="{729C0B48-FE9C-434B-99C6-8AE22557E007}" type="presOf" srcId="{D4EC2696-AA63-964F-8BCD-ADC7025D9BA4}" destId="{EFB68128-8148-D44A-8390-EB40151BA4A1}" srcOrd="0" destOrd="2" presId="urn:microsoft.com/office/officeart/2005/8/layout/process1"/>
    <dgm:cxn modelId="{2BF0638B-4737-C144-8C8F-FA10C715FBE2}" srcId="{6A18A834-1678-F246-8C4A-4576F4CCB786}" destId="{522512C0-454C-BF47-ABE2-9370C4B38A14}" srcOrd="1" destOrd="0" parTransId="{5ED4BD77-4379-7C44-8856-66566F5DBF60}" sibTransId="{3AFCA149-B117-0044-8A85-26792286D281}"/>
    <dgm:cxn modelId="{D1865A6F-956C-644F-AB5B-C65E2DBE83C3}" type="presOf" srcId="{246122F2-74FE-4541-8968-89A0C45E8009}" destId="{AE1900F1-F2E7-0D47-BA0A-C994306C718A}" srcOrd="0" destOrd="0" presId="urn:microsoft.com/office/officeart/2005/8/layout/process1"/>
    <dgm:cxn modelId="{3F154037-AE7C-FD49-9F95-E49BAC786278}" type="presOf" srcId="{38C258A1-792F-BA49-A5DF-E7BC16BAF067}" destId="{02D7FBF6-62DF-EC49-99FA-9F0BFE852AEC}" srcOrd="0" destOrd="1" presId="urn:microsoft.com/office/officeart/2005/8/layout/process1"/>
    <dgm:cxn modelId="{8B80AC1F-26BA-7243-85F4-C65442EBEC3F}" srcId="{522512C0-454C-BF47-ABE2-9370C4B38A14}" destId="{D1665201-DC71-A240-8C38-D773C6635B58}" srcOrd="5" destOrd="0" parTransId="{EB685D90-4C5D-5E42-994A-80F94F9FF7C1}" sibTransId="{C07BF984-D5E0-6A49-8FD6-90F5A4AC68A6}"/>
    <dgm:cxn modelId="{A2F593A0-533F-9F4A-B0C2-CF86AB3A70C7}" srcId="{70845D1B-3792-344A-B2F2-0D98EC10FA4D}" destId="{6C69A6DB-6D63-9F40-B130-782505A8891B}" srcOrd="1" destOrd="0" parTransId="{F2D3A25A-1C3A-9F40-99E8-21D8A6A8B8DF}" sibTransId="{4083F422-BFD6-5843-9343-EDCAC2FB609D}"/>
    <dgm:cxn modelId="{83FDDDF4-6447-8543-AA45-69B48D6F17B0}" type="presOf" srcId="{484F79A7-22BA-5749-9F36-8CCFBAC212C3}" destId="{EFB68128-8148-D44A-8390-EB40151BA4A1}" srcOrd="0" destOrd="1" presId="urn:microsoft.com/office/officeart/2005/8/layout/process1"/>
    <dgm:cxn modelId="{85B1B014-900A-094F-9A31-40D12762F683}" type="presOf" srcId="{FEBE900B-D581-E844-94E1-DCE672354105}" destId="{02D7FBF6-62DF-EC49-99FA-9F0BFE852AEC}" srcOrd="0" destOrd="5" presId="urn:microsoft.com/office/officeart/2005/8/layout/process1"/>
    <dgm:cxn modelId="{FB6F1276-AF97-9A48-A203-E746F34E8281}" type="presOf" srcId="{403A96EC-2B2B-C745-98D1-3ACACB640A7E}" destId="{EFB68128-8148-D44A-8390-EB40151BA4A1}" srcOrd="0" destOrd="6" presId="urn:microsoft.com/office/officeart/2005/8/layout/process1"/>
    <dgm:cxn modelId="{31177C1E-47CE-4C4C-B610-C8170FB59055}" type="presOf" srcId="{4B86E85F-53F6-BA47-B87A-9E8CD4CDB624}" destId="{1B3F4616-B5C8-354E-92BD-FBA65ED8AAA0}" srcOrd="1" destOrd="0" presId="urn:microsoft.com/office/officeart/2005/8/layout/process1"/>
    <dgm:cxn modelId="{7FFC51F2-28AE-F549-89CE-2A0E44AC58BE}" srcId="{246122F2-74FE-4541-8968-89A0C45E8009}" destId="{A1392363-1C67-C142-A2C9-5817970A3CE7}" srcOrd="5" destOrd="0" parTransId="{C33679F2-A653-B549-8883-698F33A5A039}" sibTransId="{E56860B7-5BF1-C847-851B-32207CED5315}"/>
    <dgm:cxn modelId="{94E478F3-91E1-5D4A-9ACB-7A9E04A8C5FA}" srcId="{6A18A834-1678-F246-8C4A-4576F4CCB786}" destId="{246122F2-74FE-4541-8968-89A0C45E8009}" srcOrd="4" destOrd="0" parTransId="{B9C23A2B-17E1-A648-A171-FEFDB45BA76C}" sibTransId="{8D1813B6-8224-4B40-8926-821051DFF0A8}"/>
    <dgm:cxn modelId="{4D2822F8-B078-B94B-A609-1C77CFA216C0}" srcId="{246122F2-74FE-4541-8968-89A0C45E8009}" destId="{03CEE319-D6DE-1D4D-8AD3-4C14BA2AA603}" srcOrd="1" destOrd="0" parTransId="{82492E74-801E-D14B-995D-AE9802841AD1}" sibTransId="{052DD7B5-3FD6-C541-B68D-A13D83DC9962}"/>
    <dgm:cxn modelId="{FAF54E72-D912-4B44-B4DF-AEB6959DCFE9}" type="presOf" srcId="{34A98F11-6BC6-334F-8E42-44E9A783C3E8}" destId="{AE1900F1-F2E7-0D47-BA0A-C994306C718A}" srcOrd="0" destOrd="1" presId="urn:microsoft.com/office/officeart/2005/8/layout/process1"/>
    <dgm:cxn modelId="{A4004D2E-D908-B644-AC2B-489D1764B1CF}" srcId="{1D676F48-C89B-F745-80B3-23EC57D171BA}" destId="{484F79A7-22BA-5749-9F36-8CCFBAC212C3}" srcOrd="0" destOrd="0" parTransId="{9E87C57D-E02B-EE4E-886E-B497116FD54D}" sibTransId="{0856BDE9-895F-6347-B418-7089FBB9D240}"/>
    <dgm:cxn modelId="{53946079-BC56-BB4F-9035-FF429A9BD372}" srcId="{1D676F48-C89B-F745-80B3-23EC57D171BA}" destId="{C2589163-3B7A-134A-BFCF-A3A8B672323F}" srcOrd="6" destOrd="0" parTransId="{77D3DCBC-EE20-3341-B021-05CD9B6A0022}" sibTransId="{9F23A40C-CE2C-F84B-9F5E-B8524245645E}"/>
    <dgm:cxn modelId="{6928016A-C071-4847-8AEE-00482F304E38}" type="presOf" srcId="{3AFCA149-B117-0044-8A85-26792286D281}" destId="{43A1CC89-FB71-EC4E-9F79-5E531685F015}" srcOrd="0" destOrd="0" presId="urn:microsoft.com/office/officeart/2005/8/layout/process1"/>
    <dgm:cxn modelId="{9FC1873C-A370-9A4F-9E0B-59F0C0C9012D}" srcId="{70845D1B-3792-344A-B2F2-0D98EC10FA4D}" destId="{DBBB18F3-1F87-6049-858C-E84EDDC7C242}" srcOrd="2" destOrd="0" parTransId="{05E37334-9485-874D-9501-BDDB210351A4}" sibTransId="{906C89DF-35A5-8145-BE6F-A9C402B16082}"/>
    <dgm:cxn modelId="{F384AA09-54BF-9643-B8A0-6386DD673006}" type="presOf" srcId="{28B69146-D6F8-6943-971F-59AD8BB16F0E}" destId="{F55DE9B4-B608-144D-B495-EB343F4812AF}" srcOrd="0" destOrd="0" presId="urn:microsoft.com/office/officeart/2005/8/layout/process1"/>
    <dgm:cxn modelId="{1F8CA6EE-85DA-E940-AB7A-FB2F506BA7CB}" srcId="{6A18A834-1678-F246-8C4A-4576F4CCB786}" destId="{7AEA1C4D-B4C5-414F-A07B-D5CA9E28EB1C}" srcOrd="3" destOrd="0" parTransId="{4D293ACB-C66F-0949-9401-CE5CAD904DB1}" sibTransId="{4B86E85F-53F6-BA47-B87A-9E8CD4CDB624}"/>
    <dgm:cxn modelId="{648424AB-3888-DD47-9696-F046385568B2}" type="presOf" srcId="{E97B7A44-EE28-5F49-AD0E-4DA97A791CC5}" destId="{0A0B4D77-C6EF-EC47-9EE1-9908965DF3EF}" srcOrd="0" destOrd="3" presId="urn:microsoft.com/office/officeart/2005/8/layout/process1"/>
    <dgm:cxn modelId="{E8B66569-6BDF-6141-BF1E-46EF4B526042}" srcId="{6A18A834-1678-F246-8C4A-4576F4CCB786}" destId="{1D676F48-C89B-F745-80B3-23EC57D171BA}" srcOrd="2" destOrd="0" parTransId="{4F604E10-C985-584C-A0E6-86AC5CCE3E0F}" sibTransId="{28B69146-D6F8-6943-971F-59AD8BB16F0E}"/>
    <dgm:cxn modelId="{A33B9E72-3DAD-8244-B6B2-4D6E8AE5BC10}" type="presParOf" srcId="{799E201D-5727-874D-AFE3-0A918766AA8D}" destId="{A39AD2D7-0042-2141-9639-0838CEAA401B}" srcOrd="0" destOrd="0" presId="urn:microsoft.com/office/officeart/2005/8/layout/process1"/>
    <dgm:cxn modelId="{06DD1B12-E7D6-EE46-ADAA-903B2A96AD50}" type="presParOf" srcId="{799E201D-5727-874D-AFE3-0A918766AA8D}" destId="{422D4940-40D2-7C4E-BFC3-36BA5AE2934B}" srcOrd="1" destOrd="0" presId="urn:microsoft.com/office/officeart/2005/8/layout/process1"/>
    <dgm:cxn modelId="{CF6DA3E6-C780-6C4A-9906-A7E69B7B66EE}" type="presParOf" srcId="{422D4940-40D2-7C4E-BFC3-36BA5AE2934B}" destId="{D7F23D1B-0638-774B-A61A-684D6FEFB156}" srcOrd="0" destOrd="0" presId="urn:microsoft.com/office/officeart/2005/8/layout/process1"/>
    <dgm:cxn modelId="{8C3246A4-4368-3A41-8025-2C68C8558E78}" type="presParOf" srcId="{799E201D-5727-874D-AFE3-0A918766AA8D}" destId="{02D7FBF6-62DF-EC49-99FA-9F0BFE852AEC}" srcOrd="2" destOrd="0" presId="urn:microsoft.com/office/officeart/2005/8/layout/process1"/>
    <dgm:cxn modelId="{898CE651-3E8C-A84E-B781-8CB59D9C81BD}" type="presParOf" srcId="{799E201D-5727-874D-AFE3-0A918766AA8D}" destId="{43A1CC89-FB71-EC4E-9F79-5E531685F015}" srcOrd="3" destOrd="0" presId="urn:microsoft.com/office/officeart/2005/8/layout/process1"/>
    <dgm:cxn modelId="{08C7C267-084A-0A4B-B4AC-72B800F68338}" type="presParOf" srcId="{43A1CC89-FB71-EC4E-9F79-5E531685F015}" destId="{9762560C-2BD2-6B4F-B5B3-3E8796AF9FF0}" srcOrd="0" destOrd="0" presId="urn:microsoft.com/office/officeart/2005/8/layout/process1"/>
    <dgm:cxn modelId="{C75B2D51-CEAE-B340-B4D3-BD3B68469E69}" type="presParOf" srcId="{799E201D-5727-874D-AFE3-0A918766AA8D}" destId="{EFB68128-8148-D44A-8390-EB40151BA4A1}" srcOrd="4" destOrd="0" presId="urn:microsoft.com/office/officeart/2005/8/layout/process1"/>
    <dgm:cxn modelId="{A318C862-F24A-8B41-813B-6AA0DC36DDC6}" type="presParOf" srcId="{799E201D-5727-874D-AFE3-0A918766AA8D}" destId="{F55DE9B4-B608-144D-B495-EB343F4812AF}" srcOrd="5" destOrd="0" presId="urn:microsoft.com/office/officeart/2005/8/layout/process1"/>
    <dgm:cxn modelId="{6D2956F5-1C28-354B-84A6-16C0FEB57D98}" type="presParOf" srcId="{F55DE9B4-B608-144D-B495-EB343F4812AF}" destId="{3E34E45A-5B4F-E543-8884-57E53E15FFE7}" srcOrd="0" destOrd="0" presId="urn:microsoft.com/office/officeart/2005/8/layout/process1"/>
    <dgm:cxn modelId="{DC1341BD-51F0-A746-9AFA-6D78466B4E23}" type="presParOf" srcId="{799E201D-5727-874D-AFE3-0A918766AA8D}" destId="{0A0B4D77-C6EF-EC47-9EE1-9908965DF3EF}" srcOrd="6" destOrd="0" presId="urn:microsoft.com/office/officeart/2005/8/layout/process1"/>
    <dgm:cxn modelId="{25AD6DAE-4249-9848-A2EF-81643C00C015}" type="presParOf" srcId="{799E201D-5727-874D-AFE3-0A918766AA8D}" destId="{7C7CE58E-8875-794F-8B15-E0586CC856CB}" srcOrd="7" destOrd="0" presId="urn:microsoft.com/office/officeart/2005/8/layout/process1"/>
    <dgm:cxn modelId="{914DAF94-4861-F645-952C-546DDE1577B3}" type="presParOf" srcId="{7C7CE58E-8875-794F-8B15-E0586CC856CB}" destId="{1B3F4616-B5C8-354E-92BD-FBA65ED8AAA0}" srcOrd="0" destOrd="0" presId="urn:microsoft.com/office/officeart/2005/8/layout/process1"/>
    <dgm:cxn modelId="{3FB6C6F6-CA7A-7B49-93D8-79B5248345A2}" type="presParOf" srcId="{799E201D-5727-874D-AFE3-0A918766AA8D}" destId="{AE1900F1-F2E7-0D47-BA0A-C994306C718A}"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87B1E-0510-6949-AF42-BD0751BDB5A3}">
      <dsp:nvSpPr>
        <dsp:cNvPr id="0" name=""/>
        <dsp:cNvSpPr/>
      </dsp:nvSpPr>
      <dsp:spPr>
        <a:xfrm>
          <a:off x="2576" y="37741"/>
          <a:ext cx="2043934" cy="122636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a:t>Analizar la situación del centro. Tras la crisis sanitaria los niños han sufrido una serie de consecuencias que requieren que, desde los centros educativos, propongamos actividades que les hagan sentirse protagonistas, partícipes y escuchados. </a:t>
          </a:r>
          <a:endParaRPr lang="en-US" sz="1000" kern="1200" dirty="0"/>
        </a:p>
      </dsp:txBody>
      <dsp:txXfrm>
        <a:off x="2576" y="37741"/>
        <a:ext cx="2043934" cy="1226360"/>
      </dsp:txXfrm>
    </dsp:sp>
    <dsp:sp modelId="{472A1F81-ECFB-5A43-AE49-EDD0F659C202}">
      <dsp:nvSpPr>
        <dsp:cNvPr id="0" name=""/>
        <dsp:cNvSpPr/>
      </dsp:nvSpPr>
      <dsp:spPr>
        <a:xfrm>
          <a:off x="2250904" y="37741"/>
          <a:ext cx="2043934" cy="1226360"/>
        </a:xfrm>
        <a:prstGeom prst="rect">
          <a:avLst/>
        </a:prstGeom>
        <a:gradFill rotWithShape="0">
          <a:gsLst>
            <a:gs pos="0">
              <a:schemeClr val="accent2">
                <a:hueOff val="-1546389"/>
                <a:satOff val="-52"/>
                <a:lumOff val="543"/>
                <a:alphaOff val="0"/>
                <a:lumMod val="110000"/>
                <a:satMod val="105000"/>
                <a:tint val="67000"/>
              </a:schemeClr>
            </a:gs>
            <a:gs pos="50000">
              <a:schemeClr val="accent2">
                <a:hueOff val="-1546389"/>
                <a:satOff val="-52"/>
                <a:lumOff val="543"/>
                <a:alphaOff val="0"/>
                <a:lumMod val="105000"/>
                <a:satMod val="103000"/>
                <a:tint val="73000"/>
              </a:schemeClr>
            </a:gs>
            <a:gs pos="100000">
              <a:schemeClr val="accent2">
                <a:hueOff val="-1546389"/>
                <a:satOff val="-52"/>
                <a:lumOff val="5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Reflexionar, por tanto, y diseñar actividades que supongan motivación para nuestro alumnado.</a:t>
          </a:r>
          <a:endParaRPr lang="en-US" sz="1000" kern="1200"/>
        </a:p>
      </dsp:txBody>
      <dsp:txXfrm>
        <a:off x="2250904" y="37741"/>
        <a:ext cx="2043934" cy="1226360"/>
      </dsp:txXfrm>
    </dsp:sp>
    <dsp:sp modelId="{273B0286-3BF4-B14E-9870-80BB6D3169BD}">
      <dsp:nvSpPr>
        <dsp:cNvPr id="0" name=""/>
        <dsp:cNvSpPr/>
      </dsp:nvSpPr>
      <dsp:spPr>
        <a:xfrm>
          <a:off x="4499233" y="37741"/>
          <a:ext cx="2043934" cy="1226360"/>
        </a:xfrm>
        <a:prstGeom prst="rect">
          <a:avLst/>
        </a:prstGeom>
        <a:gradFill rotWithShape="0">
          <a:gsLst>
            <a:gs pos="0">
              <a:schemeClr val="accent2">
                <a:hueOff val="-3092778"/>
                <a:satOff val="-104"/>
                <a:lumOff val="1086"/>
                <a:alphaOff val="0"/>
                <a:lumMod val="110000"/>
                <a:satMod val="105000"/>
                <a:tint val="67000"/>
              </a:schemeClr>
            </a:gs>
            <a:gs pos="50000">
              <a:schemeClr val="accent2">
                <a:hueOff val="-3092778"/>
                <a:satOff val="-104"/>
                <a:lumOff val="1086"/>
                <a:alphaOff val="0"/>
                <a:lumMod val="105000"/>
                <a:satMod val="103000"/>
                <a:tint val="73000"/>
              </a:schemeClr>
            </a:gs>
            <a:gs pos="100000">
              <a:schemeClr val="accent2">
                <a:hueOff val="-3092778"/>
                <a:satOff val="-104"/>
                <a:lumOff val="10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Conocer los procesos de creación de una revista escolar y adaptarlos a nuestro contexto de centro teniendo en cuenta: alumnado, profesorado, implicación desde las diferentes áreas, temporalización. </a:t>
          </a:r>
          <a:endParaRPr lang="en-US" sz="1000" kern="1200"/>
        </a:p>
      </dsp:txBody>
      <dsp:txXfrm>
        <a:off x="4499233" y="37741"/>
        <a:ext cx="2043934" cy="1226360"/>
      </dsp:txXfrm>
    </dsp:sp>
    <dsp:sp modelId="{BE88F3B8-F8EA-C748-AF8A-3246994AE34D}">
      <dsp:nvSpPr>
        <dsp:cNvPr id="0" name=""/>
        <dsp:cNvSpPr/>
      </dsp:nvSpPr>
      <dsp:spPr>
        <a:xfrm>
          <a:off x="6747561" y="37741"/>
          <a:ext cx="2043934" cy="1226360"/>
        </a:xfrm>
        <a:prstGeom prst="rect">
          <a:avLst/>
        </a:prstGeom>
        <a:gradFill rotWithShape="0">
          <a:gsLst>
            <a:gs pos="0">
              <a:schemeClr val="accent2">
                <a:hueOff val="-4639167"/>
                <a:satOff val="-156"/>
                <a:lumOff val="1629"/>
                <a:alphaOff val="0"/>
                <a:lumMod val="110000"/>
                <a:satMod val="105000"/>
                <a:tint val="67000"/>
              </a:schemeClr>
            </a:gs>
            <a:gs pos="50000">
              <a:schemeClr val="accent2">
                <a:hueOff val="-4639167"/>
                <a:satOff val="-156"/>
                <a:lumOff val="1629"/>
                <a:alphaOff val="0"/>
                <a:lumMod val="105000"/>
                <a:satMod val="103000"/>
                <a:tint val="73000"/>
              </a:schemeClr>
            </a:gs>
            <a:gs pos="100000">
              <a:schemeClr val="accent2">
                <a:hueOff val="-4639167"/>
                <a:satOff val="-156"/>
                <a:lumOff val="162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a:t>Diseñar la revista escolar por secciones: Editorial; Presentación nuevos miembros de centro; actividades por meses; pasatiempos; recomendaciones de verano; lecturas recomendadas; graduación. </a:t>
          </a:r>
          <a:endParaRPr lang="en-US" sz="1000" kern="1200" dirty="0"/>
        </a:p>
      </dsp:txBody>
      <dsp:txXfrm>
        <a:off x="6747561" y="37741"/>
        <a:ext cx="2043934" cy="1226360"/>
      </dsp:txXfrm>
    </dsp:sp>
    <dsp:sp modelId="{76D78CC3-31A5-2740-BC5A-0CB0EFCB97F6}">
      <dsp:nvSpPr>
        <dsp:cNvPr id="0" name=""/>
        <dsp:cNvSpPr/>
      </dsp:nvSpPr>
      <dsp:spPr>
        <a:xfrm>
          <a:off x="2576" y="1468496"/>
          <a:ext cx="2043934" cy="1226360"/>
        </a:xfrm>
        <a:prstGeom prst="rect">
          <a:avLst/>
        </a:prstGeom>
        <a:gradFill rotWithShape="0">
          <a:gsLst>
            <a:gs pos="0">
              <a:schemeClr val="accent2">
                <a:hueOff val="-6185555"/>
                <a:satOff val="-207"/>
                <a:lumOff val="2171"/>
                <a:alphaOff val="0"/>
                <a:lumMod val="110000"/>
                <a:satMod val="105000"/>
                <a:tint val="67000"/>
              </a:schemeClr>
            </a:gs>
            <a:gs pos="50000">
              <a:schemeClr val="accent2">
                <a:hueOff val="-6185555"/>
                <a:satOff val="-207"/>
                <a:lumOff val="2171"/>
                <a:alphaOff val="0"/>
                <a:lumMod val="105000"/>
                <a:satMod val="103000"/>
                <a:tint val="73000"/>
              </a:schemeClr>
            </a:gs>
            <a:gs pos="100000">
              <a:schemeClr val="accent2">
                <a:hueOff val="-6185555"/>
                <a:satOff val="-207"/>
                <a:lumOff val="21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Coordinar y programar actividades a incluir en la misma.</a:t>
          </a:r>
          <a:endParaRPr lang="en-US" sz="1000" kern="1200"/>
        </a:p>
      </dsp:txBody>
      <dsp:txXfrm>
        <a:off x="2576" y="1468496"/>
        <a:ext cx="2043934" cy="1226360"/>
      </dsp:txXfrm>
    </dsp:sp>
    <dsp:sp modelId="{41FE4038-5EB4-B343-933D-F2D130AA71DA}">
      <dsp:nvSpPr>
        <dsp:cNvPr id="0" name=""/>
        <dsp:cNvSpPr/>
      </dsp:nvSpPr>
      <dsp:spPr>
        <a:xfrm>
          <a:off x="2250904" y="1468496"/>
          <a:ext cx="2043934" cy="1226360"/>
        </a:xfrm>
        <a:prstGeom prst="rect">
          <a:avLst/>
        </a:prstGeom>
        <a:gradFill rotWithShape="0">
          <a:gsLst>
            <a:gs pos="0">
              <a:schemeClr val="accent2">
                <a:hueOff val="-7731944"/>
                <a:satOff val="-259"/>
                <a:lumOff val="2714"/>
                <a:alphaOff val="0"/>
                <a:lumMod val="110000"/>
                <a:satMod val="105000"/>
                <a:tint val="67000"/>
              </a:schemeClr>
            </a:gs>
            <a:gs pos="50000">
              <a:schemeClr val="accent2">
                <a:hueOff val="-7731944"/>
                <a:satOff val="-259"/>
                <a:lumOff val="2714"/>
                <a:alphaOff val="0"/>
                <a:lumMod val="105000"/>
                <a:satMod val="103000"/>
                <a:tint val="73000"/>
              </a:schemeClr>
            </a:gs>
            <a:gs pos="100000">
              <a:schemeClr val="accent2">
                <a:hueOff val="-7731944"/>
                <a:satOff val="-259"/>
                <a:lumOff val="27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Distribuir y asumir responsabilidades. </a:t>
          </a:r>
          <a:endParaRPr lang="en-US" sz="1000" kern="1200"/>
        </a:p>
      </dsp:txBody>
      <dsp:txXfrm>
        <a:off x="2250904" y="1468496"/>
        <a:ext cx="2043934" cy="1226360"/>
      </dsp:txXfrm>
    </dsp:sp>
    <dsp:sp modelId="{ACFE64A6-2D6B-F24A-AF23-E3F70B6C713A}">
      <dsp:nvSpPr>
        <dsp:cNvPr id="0" name=""/>
        <dsp:cNvSpPr/>
      </dsp:nvSpPr>
      <dsp:spPr>
        <a:xfrm>
          <a:off x="4499233" y="1468496"/>
          <a:ext cx="2043934" cy="1226360"/>
        </a:xfrm>
        <a:prstGeom prst="rect">
          <a:avLst/>
        </a:prstGeom>
        <a:gradFill rotWithShape="0">
          <a:gsLst>
            <a:gs pos="0">
              <a:schemeClr val="accent2">
                <a:hueOff val="-9278333"/>
                <a:satOff val="-311"/>
                <a:lumOff val="3257"/>
                <a:alphaOff val="0"/>
                <a:lumMod val="110000"/>
                <a:satMod val="105000"/>
                <a:tint val="67000"/>
              </a:schemeClr>
            </a:gs>
            <a:gs pos="50000">
              <a:schemeClr val="accent2">
                <a:hueOff val="-9278333"/>
                <a:satOff val="-311"/>
                <a:lumOff val="3257"/>
                <a:alphaOff val="0"/>
                <a:lumMod val="105000"/>
                <a:satMod val="103000"/>
                <a:tint val="73000"/>
              </a:schemeClr>
            </a:gs>
            <a:gs pos="100000">
              <a:schemeClr val="accent2">
                <a:hueOff val="-9278333"/>
                <a:satOff val="-311"/>
                <a:lumOff val="32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Ampliar los canales de comunicación con la comunidad educativa: contexto, familias. </a:t>
          </a:r>
          <a:endParaRPr lang="en-US" sz="1000" kern="1200"/>
        </a:p>
      </dsp:txBody>
      <dsp:txXfrm>
        <a:off x="4499233" y="1468496"/>
        <a:ext cx="2043934" cy="1226360"/>
      </dsp:txXfrm>
    </dsp:sp>
    <dsp:sp modelId="{20D8E8B9-D3CF-5A4C-85CF-48BC81A9E019}">
      <dsp:nvSpPr>
        <dsp:cNvPr id="0" name=""/>
        <dsp:cNvSpPr/>
      </dsp:nvSpPr>
      <dsp:spPr>
        <a:xfrm>
          <a:off x="6747561" y="1468496"/>
          <a:ext cx="2043934" cy="1226360"/>
        </a:xfrm>
        <a:prstGeom prst="rect">
          <a:avLst/>
        </a:prstGeom>
        <a:gradFill rotWithShape="0">
          <a:gsLst>
            <a:gs pos="0">
              <a:schemeClr val="accent2">
                <a:hueOff val="-10824722"/>
                <a:satOff val="-363"/>
                <a:lumOff val="3800"/>
                <a:alphaOff val="0"/>
                <a:lumMod val="110000"/>
                <a:satMod val="105000"/>
                <a:tint val="67000"/>
              </a:schemeClr>
            </a:gs>
            <a:gs pos="50000">
              <a:schemeClr val="accent2">
                <a:hueOff val="-10824722"/>
                <a:satOff val="-363"/>
                <a:lumOff val="3800"/>
                <a:alphaOff val="0"/>
                <a:lumMod val="105000"/>
                <a:satMod val="103000"/>
                <a:tint val="73000"/>
              </a:schemeClr>
            </a:gs>
            <a:gs pos="100000">
              <a:schemeClr val="accent2">
                <a:hueOff val="-10824722"/>
                <a:satOff val="-363"/>
                <a:lumOff val="38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Difundir las actividades de centro: vía digital/ publicación en papel.</a:t>
          </a:r>
          <a:endParaRPr lang="en-US" sz="1000" kern="1200"/>
        </a:p>
      </dsp:txBody>
      <dsp:txXfrm>
        <a:off x="6747561" y="1468496"/>
        <a:ext cx="2043934" cy="1226360"/>
      </dsp:txXfrm>
    </dsp:sp>
    <dsp:sp modelId="{1392D034-B5A5-9C47-AA8F-580071E8516D}">
      <dsp:nvSpPr>
        <dsp:cNvPr id="0" name=""/>
        <dsp:cNvSpPr/>
      </dsp:nvSpPr>
      <dsp:spPr>
        <a:xfrm>
          <a:off x="2576" y="2899250"/>
          <a:ext cx="2043934" cy="1226360"/>
        </a:xfrm>
        <a:prstGeom prst="rect">
          <a:avLst/>
        </a:prstGeom>
        <a:gradFill rotWithShape="0">
          <a:gsLst>
            <a:gs pos="0">
              <a:schemeClr val="accent2">
                <a:hueOff val="-12371111"/>
                <a:satOff val="-415"/>
                <a:lumOff val="4343"/>
                <a:alphaOff val="0"/>
                <a:lumMod val="110000"/>
                <a:satMod val="105000"/>
                <a:tint val="67000"/>
              </a:schemeClr>
            </a:gs>
            <a:gs pos="50000">
              <a:schemeClr val="accent2">
                <a:hueOff val="-12371111"/>
                <a:satOff val="-415"/>
                <a:lumOff val="4343"/>
                <a:alphaOff val="0"/>
                <a:lumMod val="105000"/>
                <a:satMod val="103000"/>
                <a:tint val="73000"/>
              </a:schemeClr>
            </a:gs>
            <a:gs pos="100000">
              <a:schemeClr val="accent2">
                <a:hueOff val="-12371111"/>
                <a:satOff val="-415"/>
                <a:lumOff val="43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Dar protagonismo a los textos y creaciones del alumnado, y a sus vivencias, como algo de importancia que se puede compartir. </a:t>
          </a:r>
          <a:endParaRPr lang="en-US" sz="1000" kern="1200"/>
        </a:p>
      </dsp:txBody>
      <dsp:txXfrm>
        <a:off x="2576" y="2899250"/>
        <a:ext cx="2043934" cy="1226360"/>
      </dsp:txXfrm>
    </dsp:sp>
    <dsp:sp modelId="{9EB8B4B0-25F0-8244-85D8-86BC12C439EF}">
      <dsp:nvSpPr>
        <dsp:cNvPr id="0" name=""/>
        <dsp:cNvSpPr/>
      </dsp:nvSpPr>
      <dsp:spPr>
        <a:xfrm>
          <a:off x="2250904" y="2899250"/>
          <a:ext cx="2043934" cy="1226360"/>
        </a:xfrm>
        <a:prstGeom prst="rect">
          <a:avLst/>
        </a:prstGeom>
        <a:gradFill rotWithShape="0">
          <a:gsLst>
            <a:gs pos="0">
              <a:schemeClr val="accent2">
                <a:hueOff val="-13917500"/>
                <a:satOff val="-467"/>
                <a:lumOff val="4886"/>
                <a:alphaOff val="0"/>
                <a:lumMod val="110000"/>
                <a:satMod val="105000"/>
                <a:tint val="67000"/>
              </a:schemeClr>
            </a:gs>
            <a:gs pos="50000">
              <a:schemeClr val="accent2">
                <a:hueOff val="-13917500"/>
                <a:satOff val="-467"/>
                <a:lumOff val="4886"/>
                <a:alphaOff val="0"/>
                <a:lumMod val="105000"/>
                <a:satMod val="103000"/>
                <a:tint val="73000"/>
              </a:schemeClr>
            </a:gs>
            <a:gs pos="100000">
              <a:schemeClr val="accent2">
                <a:hueOff val="-13917500"/>
                <a:satOff val="-467"/>
                <a:lumOff val="48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Promover la participación de los diferentes miembros de la comunidad educativa. </a:t>
          </a:r>
          <a:endParaRPr lang="en-US" sz="1000" kern="1200"/>
        </a:p>
      </dsp:txBody>
      <dsp:txXfrm>
        <a:off x="2250904" y="2899250"/>
        <a:ext cx="2043934" cy="1226360"/>
      </dsp:txXfrm>
    </dsp:sp>
    <dsp:sp modelId="{3734308C-6FE0-0C4A-8A4C-3342350728E9}">
      <dsp:nvSpPr>
        <dsp:cNvPr id="0" name=""/>
        <dsp:cNvSpPr/>
      </dsp:nvSpPr>
      <dsp:spPr>
        <a:xfrm>
          <a:off x="4499233" y="2899250"/>
          <a:ext cx="2043934" cy="1226360"/>
        </a:xfrm>
        <a:prstGeom prst="rect">
          <a:avLst/>
        </a:prstGeom>
        <a:gradFill rotWithShape="0">
          <a:gsLst>
            <a:gs pos="0">
              <a:schemeClr val="accent2">
                <a:hueOff val="-15463889"/>
                <a:satOff val="-518"/>
                <a:lumOff val="5428"/>
                <a:alphaOff val="0"/>
                <a:lumMod val="110000"/>
                <a:satMod val="105000"/>
                <a:tint val="67000"/>
              </a:schemeClr>
            </a:gs>
            <a:gs pos="50000">
              <a:schemeClr val="accent2">
                <a:hueOff val="-15463889"/>
                <a:satOff val="-518"/>
                <a:lumOff val="5428"/>
                <a:alphaOff val="0"/>
                <a:lumMod val="105000"/>
                <a:satMod val="103000"/>
                <a:tint val="73000"/>
              </a:schemeClr>
            </a:gs>
            <a:gs pos="100000">
              <a:schemeClr val="accent2">
                <a:hueOff val="-15463889"/>
                <a:satOff val="-518"/>
                <a:lumOff val="54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Fomentar la iniciativa, el trabajo autónomo, la creatividad del alumnado. </a:t>
          </a:r>
          <a:endParaRPr lang="en-US" sz="1000" kern="1200"/>
        </a:p>
      </dsp:txBody>
      <dsp:txXfrm>
        <a:off x="4499233" y="2899250"/>
        <a:ext cx="2043934" cy="1226360"/>
      </dsp:txXfrm>
    </dsp:sp>
    <dsp:sp modelId="{D4EC7769-57D7-1B47-AE55-AC1B0B61F180}">
      <dsp:nvSpPr>
        <dsp:cNvPr id="0" name=""/>
        <dsp:cNvSpPr/>
      </dsp:nvSpPr>
      <dsp:spPr>
        <a:xfrm>
          <a:off x="6747561" y="2899250"/>
          <a:ext cx="2043934" cy="1226360"/>
        </a:xfrm>
        <a:prstGeom prst="rect">
          <a:avLst/>
        </a:prstGeom>
        <a:gradFill rotWithShape="0">
          <a:gsLst>
            <a:gs pos="0">
              <a:schemeClr val="accent2">
                <a:hueOff val="-17010276"/>
                <a:satOff val="-570"/>
                <a:lumOff val="5971"/>
                <a:alphaOff val="0"/>
                <a:lumMod val="110000"/>
                <a:satMod val="105000"/>
                <a:tint val="67000"/>
              </a:schemeClr>
            </a:gs>
            <a:gs pos="50000">
              <a:schemeClr val="accent2">
                <a:hueOff val="-17010276"/>
                <a:satOff val="-570"/>
                <a:lumOff val="5971"/>
                <a:alphaOff val="0"/>
                <a:lumMod val="105000"/>
                <a:satMod val="103000"/>
                <a:tint val="73000"/>
              </a:schemeClr>
            </a:gs>
            <a:gs pos="100000">
              <a:schemeClr val="accent2">
                <a:hueOff val="-17010276"/>
                <a:satOff val="-570"/>
                <a:lumOff val="59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Implementar la revista como estrategia de inclusión.</a:t>
          </a:r>
          <a:endParaRPr lang="en-US" sz="1000" kern="1200"/>
        </a:p>
      </dsp:txBody>
      <dsp:txXfrm>
        <a:off x="6747561" y="2899250"/>
        <a:ext cx="2043934" cy="1226360"/>
      </dsp:txXfrm>
    </dsp:sp>
    <dsp:sp modelId="{34835E0A-A88C-7148-AD6F-D0CF2B510654}">
      <dsp:nvSpPr>
        <dsp:cNvPr id="0" name=""/>
        <dsp:cNvSpPr/>
      </dsp:nvSpPr>
      <dsp:spPr>
        <a:xfrm>
          <a:off x="2250904" y="4330005"/>
          <a:ext cx="2043934" cy="1226360"/>
        </a:xfrm>
        <a:prstGeom prst="rect">
          <a:avLst/>
        </a:prstGeom>
        <a:gradFill rotWithShape="0">
          <a:gsLst>
            <a:gs pos="0">
              <a:schemeClr val="accent2">
                <a:hueOff val="-18556666"/>
                <a:satOff val="-622"/>
                <a:lumOff val="6514"/>
                <a:alphaOff val="0"/>
                <a:lumMod val="110000"/>
                <a:satMod val="105000"/>
                <a:tint val="67000"/>
              </a:schemeClr>
            </a:gs>
            <a:gs pos="50000">
              <a:schemeClr val="accent2">
                <a:hueOff val="-18556666"/>
                <a:satOff val="-622"/>
                <a:lumOff val="6514"/>
                <a:alphaOff val="0"/>
                <a:lumMod val="105000"/>
                <a:satMod val="103000"/>
                <a:tint val="73000"/>
              </a:schemeClr>
            </a:gs>
            <a:gs pos="100000">
              <a:schemeClr val="accent2">
                <a:hueOff val="-18556666"/>
                <a:satOff val="-622"/>
                <a:lumOff val="65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a:t>Fomentar diferentes habilidades.</a:t>
          </a:r>
          <a:endParaRPr lang="en-US" sz="1000" kern="1200"/>
        </a:p>
      </dsp:txBody>
      <dsp:txXfrm>
        <a:off x="2250904" y="4330005"/>
        <a:ext cx="2043934" cy="1226360"/>
      </dsp:txXfrm>
    </dsp:sp>
    <dsp:sp modelId="{578126EF-9EE3-024D-964D-3D1245620373}">
      <dsp:nvSpPr>
        <dsp:cNvPr id="0" name=""/>
        <dsp:cNvSpPr/>
      </dsp:nvSpPr>
      <dsp:spPr>
        <a:xfrm>
          <a:off x="4499233" y="4330005"/>
          <a:ext cx="2043934" cy="1226360"/>
        </a:xfrm>
        <a:prstGeom prst="rect">
          <a:avLst/>
        </a:prstGeom>
        <a:gradFill rotWithShape="0">
          <a:gsLst>
            <a:gs pos="0">
              <a:schemeClr val="accent2">
                <a:hueOff val="-20103054"/>
                <a:satOff val="-674"/>
                <a:lumOff val="7057"/>
                <a:alphaOff val="0"/>
                <a:lumMod val="110000"/>
                <a:satMod val="105000"/>
                <a:tint val="67000"/>
              </a:schemeClr>
            </a:gs>
            <a:gs pos="50000">
              <a:schemeClr val="accent2">
                <a:hueOff val="-20103054"/>
                <a:satOff val="-674"/>
                <a:lumOff val="7057"/>
                <a:alphaOff val="0"/>
                <a:lumMod val="105000"/>
                <a:satMod val="103000"/>
                <a:tint val="73000"/>
              </a:schemeClr>
            </a:gs>
            <a:gs pos="100000">
              <a:schemeClr val="accent2">
                <a:hueOff val="-20103054"/>
                <a:satOff val="-674"/>
                <a:lumOff val="705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_tradnl" sz="1000" kern="1200" dirty="0"/>
            <a:t>Asumir  responsabilidades. </a:t>
          </a:r>
          <a:endParaRPr lang="en-US" sz="1000" kern="1200" dirty="0"/>
        </a:p>
      </dsp:txBody>
      <dsp:txXfrm>
        <a:off x="4499233" y="4330005"/>
        <a:ext cx="2043934" cy="1226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AD2D7-0042-2141-9639-0838CEAA401B}">
      <dsp:nvSpPr>
        <dsp:cNvPr id="0" name=""/>
        <dsp:cNvSpPr/>
      </dsp:nvSpPr>
      <dsp:spPr>
        <a:xfrm>
          <a:off x="1762" y="0"/>
          <a:ext cx="1462977" cy="26204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ES" sz="1500" kern="1200" dirty="0"/>
            <a:t>Introducción</a:t>
          </a:r>
        </a:p>
        <a:p>
          <a:pPr marL="114300" lvl="1" indent="-114300" algn="l" defTabSz="533400">
            <a:lnSpc>
              <a:spcPct val="90000"/>
            </a:lnSpc>
            <a:spcBef>
              <a:spcPct val="0"/>
            </a:spcBef>
            <a:spcAft>
              <a:spcPct val="15000"/>
            </a:spcAft>
            <a:buChar char="••"/>
          </a:pPr>
          <a:r>
            <a:rPr lang="es-ES" sz="1200" kern="1200" dirty="0"/>
            <a:t>Editorial.</a:t>
          </a:r>
        </a:p>
        <a:p>
          <a:pPr marL="114300" lvl="1" indent="-114300" algn="l" defTabSz="533400">
            <a:lnSpc>
              <a:spcPct val="90000"/>
            </a:lnSpc>
            <a:spcBef>
              <a:spcPct val="0"/>
            </a:spcBef>
            <a:spcAft>
              <a:spcPct val="15000"/>
            </a:spcAft>
            <a:buChar char="••"/>
          </a:pPr>
          <a:r>
            <a:rPr lang="es-ES" sz="1200" kern="1200" dirty="0"/>
            <a:t>Entrevistas a nuevos alumnos.</a:t>
          </a:r>
        </a:p>
        <a:p>
          <a:pPr marL="114300" lvl="1" indent="-114300" algn="l" defTabSz="533400">
            <a:lnSpc>
              <a:spcPct val="90000"/>
            </a:lnSpc>
            <a:spcBef>
              <a:spcPct val="0"/>
            </a:spcBef>
            <a:spcAft>
              <a:spcPct val="15000"/>
            </a:spcAft>
            <a:buChar char="••"/>
          </a:pPr>
          <a:r>
            <a:rPr lang="es-ES" sz="1200" kern="1200" dirty="0"/>
            <a:t>Entrevistas nuevas maestras.</a:t>
          </a:r>
        </a:p>
      </dsp:txBody>
      <dsp:txXfrm>
        <a:off x="44611" y="42849"/>
        <a:ext cx="1377279" cy="2534727"/>
      </dsp:txXfrm>
    </dsp:sp>
    <dsp:sp modelId="{422D4940-40D2-7C4E-BFC3-36BA5AE2934B}">
      <dsp:nvSpPr>
        <dsp:cNvPr id="0" name=""/>
        <dsp:cNvSpPr/>
      </dsp:nvSpPr>
      <dsp:spPr>
        <a:xfrm>
          <a:off x="1611037" y="1128803"/>
          <a:ext cx="310151" cy="36281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1611037" y="1201367"/>
        <a:ext cx="217106" cy="217690"/>
      </dsp:txXfrm>
    </dsp:sp>
    <dsp:sp modelId="{02D7FBF6-62DF-EC49-99FA-9F0BFE852AEC}">
      <dsp:nvSpPr>
        <dsp:cNvPr id="0" name=""/>
        <dsp:cNvSpPr/>
      </dsp:nvSpPr>
      <dsp:spPr>
        <a:xfrm>
          <a:off x="2049930" y="0"/>
          <a:ext cx="1462977" cy="2620425"/>
        </a:xfrm>
        <a:prstGeom prst="roundRect">
          <a:avLst>
            <a:gd name="adj" fmla="val 10000"/>
          </a:avLst>
        </a:prstGeom>
        <a:solidFill>
          <a:schemeClr val="accent5">
            <a:hueOff val="374326"/>
            <a:satOff val="2608"/>
            <a:lumOff val="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ES" sz="1500" kern="1200" dirty="0"/>
            <a:t>Primer trimestre</a:t>
          </a:r>
        </a:p>
        <a:p>
          <a:pPr marL="114300" lvl="1" indent="-114300" algn="l" defTabSz="533400">
            <a:lnSpc>
              <a:spcPct val="90000"/>
            </a:lnSpc>
            <a:spcBef>
              <a:spcPct val="0"/>
            </a:spcBef>
            <a:spcAft>
              <a:spcPct val="15000"/>
            </a:spcAft>
            <a:buChar char="••"/>
          </a:pPr>
          <a:r>
            <a:rPr lang="es-ES" sz="1200" kern="1200" dirty="0"/>
            <a:t>Halloween.</a:t>
          </a:r>
        </a:p>
        <a:p>
          <a:pPr marL="114300" lvl="1" indent="-114300" algn="l" defTabSz="533400">
            <a:lnSpc>
              <a:spcPct val="90000"/>
            </a:lnSpc>
            <a:spcBef>
              <a:spcPct val="0"/>
            </a:spcBef>
            <a:spcAft>
              <a:spcPct val="15000"/>
            </a:spcAft>
            <a:buChar char="••"/>
          </a:pPr>
          <a:r>
            <a:rPr lang="es-ES" sz="1200" kern="1200" dirty="0"/>
            <a:t>Ruta.</a:t>
          </a:r>
        </a:p>
        <a:p>
          <a:pPr marL="114300" lvl="1" indent="-114300" algn="l" defTabSz="533400">
            <a:lnSpc>
              <a:spcPct val="90000"/>
            </a:lnSpc>
            <a:spcBef>
              <a:spcPct val="0"/>
            </a:spcBef>
            <a:spcAft>
              <a:spcPct val="15000"/>
            </a:spcAft>
            <a:buChar char="••"/>
          </a:pPr>
          <a:r>
            <a:rPr lang="es-ES" sz="1200" kern="1200" dirty="0"/>
            <a:t>Derechos niños.</a:t>
          </a:r>
        </a:p>
        <a:p>
          <a:pPr marL="114300" lvl="1" indent="-114300" algn="l" defTabSz="533400">
            <a:lnSpc>
              <a:spcPct val="90000"/>
            </a:lnSpc>
            <a:spcBef>
              <a:spcPct val="0"/>
            </a:spcBef>
            <a:spcAft>
              <a:spcPct val="15000"/>
            </a:spcAft>
            <a:buChar char="••"/>
          </a:pPr>
          <a:r>
            <a:rPr lang="es-ES" sz="1200" kern="1200" dirty="0"/>
            <a:t>Navidad.</a:t>
          </a:r>
        </a:p>
        <a:p>
          <a:pPr marL="114300" lvl="1" indent="-114300" algn="l" defTabSz="533400">
            <a:lnSpc>
              <a:spcPct val="90000"/>
            </a:lnSpc>
            <a:spcBef>
              <a:spcPct val="0"/>
            </a:spcBef>
            <a:spcAft>
              <a:spcPct val="15000"/>
            </a:spcAft>
            <a:buChar char="••"/>
          </a:pPr>
          <a:r>
            <a:rPr lang="es-ES" sz="1200" kern="1200" dirty="0"/>
            <a:t>Magia.</a:t>
          </a:r>
        </a:p>
        <a:p>
          <a:pPr marL="114300" lvl="1" indent="-114300" algn="l" defTabSz="533400">
            <a:lnSpc>
              <a:spcPct val="90000"/>
            </a:lnSpc>
            <a:spcBef>
              <a:spcPct val="0"/>
            </a:spcBef>
            <a:spcAft>
              <a:spcPct val="15000"/>
            </a:spcAft>
            <a:buChar char="••"/>
          </a:pPr>
          <a:r>
            <a:rPr lang="es-ES" sz="1200" kern="1200" dirty="0"/>
            <a:t>Cuentacuentos.</a:t>
          </a:r>
        </a:p>
        <a:p>
          <a:pPr marL="114300" lvl="1" indent="-114300" algn="l" defTabSz="533400">
            <a:lnSpc>
              <a:spcPct val="90000"/>
            </a:lnSpc>
            <a:spcBef>
              <a:spcPct val="0"/>
            </a:spcBef>
            <a:spcAft>
              <a:spcPct val="15000"/>
            </a:spcAft>
            <a:buChar char="••"/>
          </a:pPr>
          <a:r>
            <a:rPr lang="es-ES" sz="1200" kern="1200" dirty="0"/>
            <a:t>Almuerzo saludable.</a:t>
          </a:r>
        </a:p>
        <a:p>
          <a:pPr marL="114300" lvl="1" indent="-114300" algn="l" defTabSz="533400">
            <a:lnSpc>
              <a:spcPct val="90000"/>
            </a:lnSpc>
            <a:spcBef>
              <a:spcPct val="0"/>
            </a:spcBef>
            <a:spcAft>
              <a:spcPct val="15000"/>
            </a:spcAft>
            <a:buChar char="••"/>
          </a:pPr>
          <a:r>
            <a:rPr lang="es-ES" sz="1200" kern="1200" dirty="0" err="1"/>
            <a:t>Ume</a:t>
          </a:r>
          <a:r>
            <a:rPr lang="es-ES" sz="1200" kern="1200" dirty="0"/>
            <a:t>.</a:t>
          </a:r>
        </a:p>
      </dsp:txBody>
      <dsp:txXfrm>
        <a:off x="2092779" y="42849"/>
        <a:ext cx="1377279" cy="2534727"/>
      </dsp:txXfrm>
    </dsp:sp>
    <dsp:sp modelId="{43A1CC89-FB71-EC4E-9F79-5E531685F015}">
      <dsp:nvSpPr>
        <dsp:cNvPr id="0" name=""/>
        <dsp:cNvSpPr/>
      </dsp:nvSpPr>
      <dsp:spPr>
        <a:xfrm>
          <a:off x="3659205" y="1128803"/>
          <a:ext cx="310151" cy="362818"/>
        </a:xfrm>
        <a:prstGeom prst="rightArrow">
          <a:avLst>
            <a:gd name="adj1" fmla="val 60000"/>
            <a:gd name="adj2" fmla="val 50000"/>
          </a:avLst>
        </a:prstGeom>
        <a:solidFill>
          <a:schemeClr val="accent5">
            <a:hueOff val="499102"/>
            <a:satOff val="3478"/>
            <a:lumOff val="26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3659205" y="1201367"/>
        <a:ext cx="217106" cy="217690"/>
      </dsp:txXfrm>
    </dsp:sp>
    <dsp:sp modelId="{EFB68128-8148-D44A-8390-EB40151BA4A1}">
      <dsp:nvSpPr>
        <dsp:cNvPr id="0" name=""/>
        <dsp:cNvSpPr/>
      </dsp:nvSpPr>
      <dsp:spPr>
        <a:xfrm>
          <a:off x="4098098" y="0"/>
          <a:ext cx="1462977" cy="2620425"/>
        </a:xfrm>
        <a:prstGeom prst="roundRect">
          <a:avLst>
            <a:gd name="adj" fmla="val 10000"/>
          </a:avLst>
        </a:prstGeom>
        <a:solidFill>
          <a:schemeClr val="accent5">
            <a:hueOff val="748653"/>
            <a:satOff val="5217"/>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s-ES" sz="1500" kern="1200" dirty="0"/>
            <a:t>Segundo trimestre</a:t>
          </a:r>
        </a:p>
        <a:p>
          <a:pPr marL="114300" lvl="1" indent="-114300" algn="l" defTabSz="533400">
            <a:lnSpc>
              <a:spcPct val="90000"/>
            </a:lnSpc>
            <a:spcBef>
              <a:spcPct val="0"/>
            </a:spcBef>
            <a:spcAft>
              <a:spcPct val="15000"/>
            </a:spcAft>
            <a:buChar char="••"/>
          </a:pPr>
          <a:r>
            <a:rPr lang="es-ES" sz="1200" kern="1200" dirty="0"/>
            <a:t>Inundación.</a:t>
          </a:r>
        </a:p>
        <a:p>
          <a:pPr marL="114300" lvl="1" indent="-114300" algn="l" defTabSz="533400">
            <a:lnSpc>
              <a:spcPct val="90000"/>
            </a:lnSpc>
            <a:spcBef>
              <a:spcPct val="0"/>
            </a:spcBef>
            <a:spcAft>
              <a:spcPct val="15000"/>
            </a:spcAft>
            <a:buChar char="••"/>
          </a:pPr>
          <a:r>
            <a:rPr lang="es-ES" sz="1200" kern="1200" dirty="0"/>
            <a:t>Captura </a:t>
          </a:r>
          <a:r>
            <a:rPr lang="es-ES" sz="1200" kern="1200" dirty="0" err="1"/>
            <a:t>Pokémon</a:t>
          </a:r>
          <a:r>
            <a:rPr lang="es-ES" sz="1200" kern="1200" dirty="0"/>
            <a:t>.</a:t>
          </a:r>
        </a:p>
        <a:p>
          <a:pPr marL="114300" lvl="1" indent="-114300" algn="l" defTabSz="533400">
            <a:lnSpc>
              <a:spcPct val="90000"/>
            </a:lnSpc>
            <a:spcBef>
              <a:spcPct val="0"/>
            </a:spcBef>
            <a:spcAft>
              <a:spcPct val="15000"/>
            </a:spcAft>
            <a:buChar char="••"/>
          </a:pPr>
          <a:r>
            <a:rPr lang="es-ES" sz="1200" kern="1200" dirty="0"/>
            <a:t>Día paz.</a:t>
          </a:r>
        </a:p>
        <a:p>
          <a:pPr marL="114300" lvl="1" indent="-114300" algn="l" defTabSz="533400">
            <a:lnSpc>
              <a:spcPct val="90000"/>
            </a:lnSpc>
            <a:spcBef>
              <a:spcPct val="0"/>
            </a:spcBef>
            <a:spcAft>
              <a:spcPct val="15000"/>
            </a:spcAft>
            <a:buChar char="••"/>
          </a:pPr>
          <a:r>
            <a:rPr lang="es-ES" sz="1200" kern="1200" dirty="0"/>
            <a:t>St. </a:t>
          </a:r>
          <a:r>
            <a:rPr lang="es-ES" sz="1200" kern="1200" dirty="0" err="1"/>
            <a:t>Patrick’s</a:t>
          </a:r>
          <a:r>
            <a:rPr lang="es-ES" sz="1200" kern="1200" dirty="0"/>
            <a:t> Day</a:t>
          </a:r>
        </a:p>
        <a:p>
          <a:pPr marL="114300" lvl="1" indent="-114300" algn="l" defTabSz="533400">
            <a:lnSpc>
              <a:spcPct val="90000"/>
            </a:lnSpc>
            <a:spcBef>
              <a:spcPct val="0"/>
            </a:spcBef>
            <a:spcAft>
              <a:spcPct val="15000"/>
            </a:spcAft>
            <a:buChar char="••"/>
          </a:pPr>
          <a:r>
            <a:rPr lang="es-ES" sz="1200" kern="1200" dirty="0"/>
            <a:t>Día del padre.</a:t>
          </a:r>
        </a:p>
        <a:p>
          <a:pPr marL="114300" lvl="1" indent="-114300" algn="l" defTabSz="533400">
            <a:lnSpc>
              <a:spcPct val="90000"/>
            </a:lnSpc>
            <a:spcBef>
              <a:spcPct val="0"/>
            </a:spcBef>
            <a:spcAft>
              <a:spcPct val="15000"/>
            </a:spcAft>
            <a:buChar char="••"/>
          </a:pPr>
          <a:r>
            <a:rPr lang="es-ES" sz="1200" kern="1200" dirty="0"/>
            <a:t>Nieve.</a:t>
          </a:r>
        </a:p>
        <a:p>
          <a:pPr marL="114300" lvl="1" indent="-114300" algn="l" defTabSz="533400">
            <a:lnSpc>
              <a:spcPct val="90000"/>
            </a:lnSpc>
            <a:spcBef>
              <a:spcPct val="0"/>
            </a:spcBef>
            <a:spcAft>
              <a:spcPct val="15000"/>
            </a:spcAft>
            <a:buChar char="••"/>
          </a:pPr>
          <a:r>
            <a:rPr lang="es-ES" sz="1200" kern="1200" dirty="0"/>
            <a:t>Carnaval.</a:t>
          </a:r>
        </a:p>
        <a:p>
          <a:pPr marL="114300" lvl="1" indent="-114300" algn="l" defTabSz="533400">
            <a:lnSpc>
              <a:spcPct val="90000"/>
            </a:lnSpc>
            <a:spcBef>
              <a:spcPct val="0"/>
            </a:spcBef>
            <a:spcAft>
              <a:spcPct val="15000"/>
            </a:spcAft>
            <a:buChar char="••"/>
          </a:pPr>
          <a:r>
            <a:rPr lang="es-ES" sz="1200" kern="1200" dirty="0" err="1"/>
            <a:t>Scape</a:t>
          </a:r>
          <a:r>
            <a:rPr lang="es-ES" sz="1200" kern="1200" dirty="0"/>
            <a:t> </a:t>
          </a:r>
          <a:r>
            <a:rPr lang="es-ES" sz="1200" kern="1200" dirty="0" err="1"/>
            <a:t>room</a:t>
          </a:r>
          <a:r>
            <a:rPr lang="es-ES" sz="1200" kern="1200" dirty="0"/>
            <a:t>.</a:t>
          </a:r>
        </a:p>
      </dsp:txBody>
      <dsp:txXfrm>
        <a:off x="4140947" y="42849"/>
        <a:ext cx="1377279" cy="2534727"/>
      </dsp:txXfrm>
    </dsp:sp>
    <dsp:sp modelId="{F55DE9B4-B608-144D-B495-EB343F4812AF}">
      <dsp:nvSpPr>
        <dsp:cNvPr id="0" name=""/>
        <dsp:cNvSpPr/>
      </dsp:nvSpPr>
      <dsp:spPr>
        <a:xfrm>
          <a:off x="5711769" y="1128803"/>
          <a:ext cx="319471" cy="362818"/>
        </a:xfrm>
        <a:prstGeom prst="rightArrow">
          <a:avLst>
            <a:gd name="adj1" fmla="val 60000"/>
            <a:gd name="adj2" fmla="val 50000"/>
          </a:avLst>
        </a:prstGeom>
        <a:solidFill>
          <a:schemeClr val="accent5">
            <a:hueOff val="998203"/>
            <a:satOff val="6956"/>
            <a:lumOff val="5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5711769" y="1201367"/>
        <a:ext cx="223630" cy="217690"/>
      </dsp:txXfrm>
    </dsp:sp>
    <dsp:sp modelId="{0A0B4D77-C6EF-EC47-9EE1-9908965DF3EF}">
      <dsp:nvSpPr>
        <dsp:cNvPr id="0" name=""/>
        <dsp:cNvSpPr/>
      </dsp:nvSpPr>
      <dsp:spPr>
        <a:xfrm>
          <a:off x="6163851" y="0"/>
          <a:ext cx="1462977" cy="2620425"/>
        </a:xfrm>
        <a:prstGeom prst="roundRect">
          <a:avLst>
            <a:gd name="adj" fmla="val 10000"/>
          </a:avLst>
        </a:prstGeom>
        <a:solidFill>
          <a:schemeClr val="accent5">
            <a:hueOff val="1122979"/>
            <a:satOff val="7825"/>
            <a:lumOff val="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500" kern="1200" dirty="0">
              <a:latin typeface="Avenir Next LT Pro"/>
              <a:ea typeface="+mn-ea"/>
              <a:cs typeface="+mn-cs"/>
            </a:rPr>
            <a:t>Tercer trimestre</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Día del libro.</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Día de la actividad física.</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Día de la madre.</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Despedida alumnas instituto.</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Excursión fin de curso a Sabero.</a:t>
          </a:r>
        </a:p>
      </dsp:txBody>
      <dsp:txXfrm>
        <a:off x="6206700" y="42849"/>
        <a:ext cx="1377279" cy="2534727"/>
      </dsp:txXfrm>
    </dsp:sp>
    <dsp:sp modelId="{7C7CE58E-8875-794F-8B15-E0586CC856CB}">
      <dsp:nvSpPr>
        <dsp:cNvPr id="0" name=""/>
        <dsp:cNvSpPr/>
      </dsp:nvSpPr>
      <dsp:spPr>
        <a:xfrm>
          <a:off x="7768730" y="1128803"/>
          <a:ext cx="300831" cy="362818"/>
        </a:xfrm>
        <a:prstGeom prst="rightArrow">
          <a:avLst>
            <a:gd name="adj1" fmla="val 60000"/>
            <a:gd name="adj2" fmla="val 50000"/>
          </a:avLst>
        </a:prstGeom>
        <a:solidFill>
          <a:schemeClr val="accent5">
            <a:hueOff val="1497305"/>
            <a:satOff val="10434"/>
            <a:lumOff val="78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7768730" y="1201367"/>
        <a:ext cx="210582" cy="217690"/>
      </dsp:txXfrm>
    </dsp:sp>
    <dsp:sp modelId="{AE1900F1-F2E7-0D47-BA0A-C994306C718A}">
      <dsp:nvSpPr>
        <dsp:cNvPr id="0" name=""/>
        <dsp:cNvSpPr/>
      </dsp:nvSpPr>
      <dsp:spPr>
        <a:xfrm>
          <a:off x="8194434" y="0"/>
          <a:ext cx="1437814" cy="2620425"/>
        </a:xfrm>
        <a:prstGeom prst="roundRect">
          <a:avLst>
            <a:gd name="adj" fmla="val 10000"/>
          </a:avLst>
        </a:prstGeom>
        <a:solidFill>
          <a:schemeClr val="accent5">
            <a:hueOff val="1497305"/>
            <a:satOff val="10434"/>
            <a:lumOff val="7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500" kern="1200" dirty="0">
              <a:latin typeface="Avenir Next LT Pro"/>
              <a:ea typeface="+mn-ea"/>
              <a:cs typeface="+mn-cs"/>
            </a:rPr>
            <a:t>Varios</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Reflexión COVID.</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Sección musical.</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Pasatiempos.</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a:t>
          </a:r>
          <a:r>
            <a:rPr lang="es-ES" sz="1200" kern="1200" dirty="0" err="1">
              <a:solidFill>
                <a:srgbClr val="FFFFFF"/>
              </a:solidFill>
              <a:latin typeface="Avenir Next LT Pro"/>
              <a:ea typeface="+mn-ea"/>
              <a:cs typeface="+mn-cs"/>
            </a:rPr>
            <a:t>Recomenda-ciones</a:t>
          </a:r>
          <a:r>
            <a:rPr lang="es-ES" sz="1200" kern="1200" dirty="0">
              <a:solidFill>
                <a:srgbClr val="FFFFFF"/>
              </a:solidFill>
              <a:latin typeface="Avenir Next LT Pro"/>
              <a:ea typeface="+mn-ea"/>
              <a:cs typeface="+mn-cs"/>
            </a:rPr>
            <a:t> literarias.</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a:t>
          </a:r>
          <a:r>
            <a:rPr lang="es-ES" sz="1200" kern="1200" dirty="0" err="1">
              <a:solidFill>
                <a:srgbClr val="FFFFFF"/>
              </a:solidFill>
              <a:latin typeface="Avenir Next LT Pro"/>
              <a:ea typeface="+mn-ea"/>
              <a:cs typeface="+mn-cs"/>
            </a:rPr>
            <a:t>Recomenda-ciones</a:t>
          </a:r>
          <a:r>
            <a:rPr lang="es-ES" sz="1200" kern="1200" dirty="0">
              <a:solidFill>
                <a:srgbClr val="FFFFFF"/>
              </a:solidFill>
              <a:latin typeface="Avenir Next LT Pro"/>
              <a:ea typeface="+mn-ea"/>
              <a:cs typeface="+mn-cs"/>
            </a:rPr>
            <a:t> de verano.</a:t>
          </a:r>
        </a:p>
        <a:p>
          <a:pPr marL="0" lvl="0" indent="0" algn="l" defTabSz="800100">
            <a:lnSpc>
              <a:spcPct val="90000"/>
            </a:lnSpc>
            <a:spcBef>
              <a:spcPct val="0"/>
            </a:spcBef>
            <a:spcAft>
              <a:spcPct val="35000"/>
            </a:spcAft>
            <a:buFont typeface="Arial" panose="020B0604020202020204" pitchFamily="34" charset="0"/>
            <a:buChar char="••"/>
          </a:pPr>
          <a:r>
            <a:rPr lang="es-ES" sz="1200" kern="1200" dirty="0">
              <a:solidFill>
                <a:srgbClr val="FFFFFF"/>
              </a:solidFill>
              <a:latin typeface="Avenir Next LT Pro"/>
              <a:ea typeface="+mn-ea"/>
              <a:cs typeface="+mn-cs"/>
            </a:rPr>
            <a:t> Curiosidades.</a:t>
          </a:r>
        </a:p>
      </dsp:txBody>
      <dsp:txXfrm>
        <a:off x="8236546" y="42112"/>
        <a:ext cx="1353590" cy="25362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xmlns=""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B1D37183-71EA-4A92-8609-41ECB53F447E}"/>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5" name="Footer Placeholder 4">
            <a:extLst>
              <a:ext uri="{FF2B5EF4-FFF2-40B4-BE49-F238E27FC236}">
                <a16:creationId xmlns:a16="http://schemas.microsoft.com/office/drawing/2014/main" xmlns=""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C3FA67-CD72-4503-BA25-FEC880107BC4}"/>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418674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E6265B-940D-433C-AD76-2D6A42449307}"/>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5" name="Footer Placeholder 4">
            <a:extLst>
              <a:ext uri="{FF2B5EF4-FFF2-40B4-BE49-F238E27FC236}">
                <a16:creationId xmlns:a16="http://schemas.microsoft.com/office/drawing/2014/main" xmlns=""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E49F32-B214-4A0C-8669-7FE4BA445965}"/>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332306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D9F5B1-B635-4479-A426-B1D4066502DB}"/>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5" name="Footer Placeholder 4">
            <a:extLst>
              <a:ext uri="{FF2B5EF4-FFF2-40B4-BE49-F238E27FC236}">
                <a16:creationId xmlns:a16="http://schemas.microsoft.com/office/drawing/2014/main" xmlns=""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5EA9297-65D4-45BE-BE6C-5531FC6A5E1E}"/>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274303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6D32D3-8223-4851-BB8E-CB489B975FD6}"/>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5" name="Footer Placeholder 4">
            <a:extLst>
              <a:ext uri="{FF2B5EF4-FFF2-40B4-BE49-F238E27FC236}">
                <a16:creationId xmlns:a16="http://schemas.microsoft.com/office/drawing/2014/main" xmlns=""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BC448B-FCF6-40C5-8BB6-15B70E8897CB}"/>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474279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xmlns=""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5F8EAA30-3B1A-4BEA-9835-33D2072451F9}"/>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5" name="Footer Placeholder 4">
            <a:extLst>
              <a:ext uri="{FF2B5EF4-FFF2-40B4-BE49-F238E27FC236}">
                <a16:creationId xmlns:a16="http://schemas.microsoft.com/office/drawing/2014/main" xmlns=""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0FEDB1-D604-4E10-B334-5DB303498B12}"/>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391074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42E2F0B4-0E86-473E-BC42-78D856A00C2E}"/>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6" name="Footer Placeholder 5">
            <a:extLst>
              <a:ext uri="{FF2B5EF4-FFF2-40B4-BE49-F238E27FC236}">
                <a16:creationId xmlns:a16="http://schemas.microsoft.com/office/drawing/2014/main" xmlns=""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9F52F-61F2-4FEE-8989-2FB400190C4C}"/>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61440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DEA0E4F3-8A65-4788-AE96-1FB2060F48D2}"/>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8" name="Footer Placeholder 7">
            <a:extLst>
              <a:ext uri="{FF2B5EF4-FFF2-40B4-BE49-F238E27FC236}">
                <a16:creationId xmlns:a16="http://schemas.microsoft.com/office/drawing/2014/main" xmlns=""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6BC291E-B8EF-4ED7-A04A-23426C220CF0}"/>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41870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E82B9D-CD58-4C05-8A78-CB6E0E9D49DC}"/>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4" name="Footer Placeholder 3">
            <a:extLst>
              <a:ext uri="{FF2B5EF4-FFF2-40B4-BE49-F238E27FC236}">
                <a16:creationId xmlns:a16="http://schemas.microsoft.com/office/drawing/2014/main" xmlns=""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C02B832-C4FE-4F88-85EA-DDC16A82B9A9}"/>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335698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5B2FC-801A-44A4-96BF-26A9E8B2A1C6}"/>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3" name="Footer Placeholder 2">
            <a:extLst>
              <a:ext uri="{FF2B5EF4-FFF2-40B4-BE49-F238E27FC236}">
                <a16:creationId xmlns:a16="http://schemas.microsoft.com/office/drawing/2014/main" xmlns=""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0933C81-AA74-4BCE-AA9E-56E5791D078C}"/>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242229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6C07D4-6597-444C-9EFD-62021AE7618C}"/>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6" name="Footer Placeholder 5">
            <a:extLst>
              <a:ext uri="{FF2B5EF4-FFF2-40B4-BE49-F238E27FC236}">
                <a16:creationId xmlns:a16="http://schemas.microsoft.com/office/drawing/2014/main" xmlns=""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D9E0F6-7216-48A1-8BCA-770C6DE3875B}"/>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24598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886F2E-B752-4D78-8DC4-C96A1A00E670}"/>
              </a:ext>
            </a:extLst>
          </p:cNvPr>
          <p:cNvSpPr>
            <a:spLocks noGrp="1"/>
          </p:cNvSpPr>
          <p:nvPr>
            <p:ph type="dt" sz="half" idx="10"/>
          </p:nvPr>
        </p:nvSpPr>
        <p:spPr/>
        <p:txBody>
          <a:bodyPr/>
          <a:lstStyle/>
          <a:p>
            <a:fld id="{B5898F52-2787-4BA2-BBBC-9395E9F86D50}" type="datetimeFigureOut">
              <a:rPr lang="en-US" smtClean="0"/>
              <a:t>6/11/2021</a:t>
            </a:fld>
            <a:endParaRPr lang="en-US"/>
          </a:p>
        </p:txBody>
      </p:sp>
      <p:sp>
        <p:nvSpPr>
          <p:cNvPr id="6" name="Footer Placeholder 5">
            <a:extLst>
              <a:ext uri="{FF2B5EF4-FFF2-40B4-BE49-F238E27FC236}">
                <a16:creationId xmlns:a16="http://schemas.microsoft.com/office/drawing/2014/main" xmlns=""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242CE94-BD7E-44B3-9B5E-67D4BD317E99}"/>
              </a:ext>
            </a:extLst>
          </p:cNvPr>
          <p:cNvSpPr>
            <a:spLocks noGrp="1"/>
          </p:cNvSpPr>
          <p:nvPr>
            <p:ph type="sldNum" sz="quarter" idx="12"/>
          </p:nvPr>
        </p:nvSpPr>
        <p:spPr/>
        <p:txBody>
          <a:bodyPr/>
          <a:lstStyle/>
          <a:p>
            <a:fld id="{4C8B8A27-DF03-4546-BA93-21C967D57E5C}" type="slidenum">
              <a:rPr lang="en-US" smtClean="0"/>
              <a:t>‹Nº›</a:t>
            </a:fld>
            <a:endParaRPr lang="en-US"/>
          </a:p>
        </p:txBody>
      </p:sp>
    </p:spTree>
    <p:extLst>
      <p:ext uri="{BB962C8B-B14F-4D97-AF65-F5344CB8AC3E}">
        <p14:creationId xmlns:p14="http://schemas.microsoft.com/office/powerpoint/2010/main" val="417733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xmlns=""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xmlns=""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xmlns=""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xmlns=""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xmlns=""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xmlns=""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xmlns=""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xmlns=""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xmlns=""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xmlns=""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xmlns=""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xmlns=""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xmlns=""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xmlns=""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xmlns=""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xmlns=""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xmlns=""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xmlns=""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xmlns=""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xmlns=""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xmlns=""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xmlns=""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xmlns=""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xmlns=""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xmlns=""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xmlns=""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xmlns=""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xmlns=""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xmlns=""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xmlns=""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xmlns=""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xmlns=""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xmlns=""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xmlns=""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xmlns=""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xmlns=""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xmlns=""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xmlns=""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xmlns=""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xmlns=""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xmlns=""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xmlns=""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xmlns=""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xmlns=""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xmlns=""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xmlns=""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xmlns=""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xmlns=""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xmlns=""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xmlns=""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xmlns=""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xmlns=""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xmlns=""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xmlns=""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xmlns=""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xmlns=""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xmlns=""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xmlns=""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6/11/2021</a:t>
            </a:fld>
            <a:endParaRPr lang="en-US" dirty="0"/>
          </a:p>
        </p:txBody>
      </p:sp>
      <p:sp>
        <p:nvSpPr>
          <p:cNvPr id="5" name="Footer Placeholder 4">
            <a:extLst>
              <a:ext uri="{FF2B5EF4-FFF2-40B4-BE49-F238E27FC236}">
                <a16:creationId xmlns:a16="http://schemas.microsoft.com/office/drawing/2014/main" xmlns=""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xmlns=""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‹Nº›</a:t>
            </a:fld>
            <a:endParaRPr lang="en-US"/>
          </a:p>
        </p:txBody>
      </p:sp>
    </p:spTree>
    <p:extLst>
      <p:ext uri="{BB962C8B-B14F-4D97-AF65-F5344CB8AC3E}">
        <p14:creationId xmlns:p14="http://schemas.microsoft.com/office/powerpoint/2010/main" val="366975365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9.png"/><Relationship Id="rId4" Type="http://schemas.microsoft.com/office/2017/06/relationships/model3d" Target="../media/model3d1.glb"/></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23">
            <a:extLst>
              <a:ext uri="{FF2B5EF4-FFF2-40B4-BE49-F238E27FC236}">
                <a16:creationId xmlns:a16="http://schemas.microsoft.com/office/drawing/2014/main" xmlns="" id="{D6F5F07B-A917-442C-82D5-5719737E9E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descr="Rotuladores y bolígrafos adhesivos de colores en una libreta abierta">
            <a:extLst>
              <a:ext uri="{FF2B5EF4-FFF2-40B4-BE49-F238E27FC236}">
                <a16:creationId xmlns:a16="http://schemas.microsoft.com/office/drawing/2014/main" xmlns="" id="{6B61FA88-83BA-4CE1-BFAD-7C20F33FFDA7}"/>
              </a:ext>
            </a:extLst>
          </p:cNvPr>
          <p:cNvPicPr>
            <a:picLocks noChangeAspect="1"/>
          </p:cNvPicPr>
          <p:nvPr/>
        </p:nvPicPr>
        <p:blipFill rotWithShape="1">
          <a:blip r:embed="rId2"/>
          <a:srcRect t="15716"/>
          <a:stretch/>
        </p:blipFill>
        <p:spPr>
          <a:xfrm>
            <a:off x="9" y="-1119"/>
            <a:ext cx="12191982" cy="6859119"/>
          </a:xfrm>
          <a:prstGeom prst="rect">
            <a:avLst/>
          </a:prstGeom>
        </p:spPr>
      </p:pic>
      <p:sp>
        <p:nvSpPr>
          <p:cNvPr id="88" name="Rectangle 25">
            <a:extLst>
              <a:ext uri="{FF2B5EF4-FFF2-40B4-BE49-F238E27FC236}">
                <a16:creationId xmlns:a16="http://schemas.microsoft.com/office/drawing/2014/main" xmlns="" id="{C6C3E48C-655A-4982-8E73-7FB0D9E65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F08021C3-5DAE-8D4E-96C9-E8DBE4811E92}"/>
              </a:ext>
            </a:extLst>
          </p:cNvPr>
          <p:cNvSpPr>
            <a:spLocks noGrp="1"/>
          </p:cNvSpPr>
          <p:nvPr>
            <p:ph type="ctrTitle"/>
          </p:nvPr>
        </p:nvSpPr>
        <p:spPr>
          <a:xfrm>
            <a:off x="1783308" y="2009520"/>
            <a:ext cx="8767461" cy="3046911"/>
          </a:xfrm>
        </p:spPr>
        <p:txBody>
          <a:bodyPr>
            <a:normAutofit/>
          </a:bodyPr>
          <a:lstStyle/>
          <a:p>
            <a:r>
              <a:rPr lang="es-ES_tradnl" sz="4800">
                <a:solidFill>
                  <a:srgbClr val="FFFFFF"/>
                </a:solidFill>
              </a:rPr>
              <a:t>RESUMEN de ACTIVIDADES</a:t>
            </a:r>
            <a:r>
              <a:rPr lang="es-ES_tradnl" sz="4800" dirty="0">
                <a:solidFill>
                  <a:srgbClr val="FFFFFF"/>
                </a:solidFill>
              </a:rPr>
              <a:t/>
            </a:r>
            <a:br>
              <a:rPr lang="es-ES_tradnl" sz="4800" dirty="0">
                <a:solidFill>
                  <a:srgbClr val="FFFFFF"/>
                </a:solidFill>
              </a:rPr>
            </a:br>
            <a:r>
              <a:rPr lang="es-ES_tradnl" sz="4800">
                <a:solidFill>
                  <a:srgbClr val="FFFFFF"/>
                </a:solidFill>
              </a:rPr>
              <a:t>Revista escolar OLLEYSABE</a:t>
            </a:r>
          </a:p>
        </p:txBody>
      </p:sp>
      <p:sp>
        <p:nvSpPr>
          <p:cNvPr id="3" name="Subtítulo 2">
            <a:extLst>
              <a:ext uri="{FF2B5EF4-FFF2-40B4-BE49-F238E27FC236}">
                <a16:creationId xmlns:a16="http://schemas.microsoft.com/office/drawing/2014/main" xmlns="" id="{EBE2FB61-0597-E942-96C8-B89C00798064}"/>
              </a:ext>
            </a:extLst>
          </p:cNvPr>
          <p:cNvSpPr>
            <a:spLocks noGrp="1"/>
          </p:cNvSpPr>
          <p:nvPr>
            <p:ph type="subTitle" idx="1"/>
          </p:nvPr>
        </p:nvSpPr>
        <p:spPr>
          <a:xfrm>
            <a:off x="3141260" y="5064369"/>
            <a:ext cx="5909481" cy="1533655"/>
          </a:xfrm>
        </p:spPr>
        <p:txBody>
          <a:bodyPr>
            <a:normAutofit/>
          </a:bodyPr>
          <a:lstStyle/>
          <a:p>
            <a:pPr>
              <a:lnSpc>
                <a:spcPct val="140000"/>
              </a:lnSpc>
            </a:pPr>
            <a:r>
              <a:rPr lang="es-ES_tradnl" sz="3600" b="1" dirty="0">
                <a:solidFill>
                  <a:srgbClr val="FFFFFF"/>
                </a:solidFill>
                <a:latin typeface="DK Moonlight Serenade" pitchFamily="2" charset="77"/>
              </a:rPr>
              <a:t>CRA SANTA BÁRBARA </a:t>
            </a:r>
          </a:p>
          <a:p>
            <a:pPr>
              <a:lnSpc>
                <a:spcPct val="140000"/>
              </a:lnSpc>
            </a:pPr>
            <a:r>
              <a:rPr lang="es-ES_tradnl" sz="1800" dirty="0">
                <a:solidFill>
                  <a:srgbClr val="FFFFFF"/>
                </a:solidFill>
              </a:rPr>
              <a:t>OLLEROS DE SABERO</a:t>
            </a:r>
          </a:p>
        </p:txBody>
      </p:sp>
    </p:spTree>
    <p:extLst>
      <p:ext uri="{BB962C8B-B14F-4D97-AF65-F5344CB8AC3E}">
        <p14:creationId xmlns:p14="http://schemas.microsoft.com/office/powerpoint/2010/main" val="5326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1000"/>
                                  </p:stCondLst>
                                  <p:iterate>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13A31603-A028-FB42-94FE-92CD78EA1508}"/>
              </a:ext>
            </a:extLst>
          </p:cNvPr>
          <p:cNvPicPr>
            <a:picLocks noGrp="1" noChangeAspect="1"/>
          </p:cNvPicPr>
          <p:nvPr>
            <p:ph sz="half" idx="1"/>
          </p:nvPr>
        </p:nvPicPr>
        <p:blipFill>
          <a:blip r:embed="rId2"/>
          <a:stretch>
            <a:fillRect/>
          </a:stretch>
        </p:blipFill>
        <p:spPr>
          <a:xfrm>
            <a:off x="798490" y="453391"/>
            <a:ext cx="4120073" cy="5951218"/>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8" name="Marcador de contenido 7">
            <a:extLst>
              <a:ext uri="{FF2B5EF4-FFF2-40B4-BE49-F238E27FC236}">
                <a16:creationId xmlns:a16="http://schemas.microsoft.com/office/drawing/2014/main" xmlns="" id="{9E10EC24-6607-0045-B097-28D925FE1E78}"/>
              </a:ext>
            </a:extLst>
          </p:cNvPr>
          <p:cNvPicPr>
            <a:picLocks noGrp="1" noChangeAspect="1"/>
          </p:cNvPicPr>
          <p:nvPr>
            <p:ph sz="half" idx="2"/>
          </p:nvPr>
        </p:nvPicPr>
        <p:blipFill>
          <a:blip r:embed="rId3"/>
          <a:stretch>
            <a:fillRect/>
          </a:stretch>
        </p:blipFill>
        <p:spPr>
          <a:xfrm>
            <a:off x="5718221" y="476045"/>
            <a:ext cx="4446422" cy="5928564"/>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495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4D565162-C0F4-5747-909F-988989CEB568}"/>
              </a:ext>
            </a:extLst>
          </p:cNvPr>
          <p:cNvPicPr>
            <a:picLocks noChangeAspect="1"/>
          </p:cNvPicPr>
          <p:nvPr/>
        </p:nvPicPr>
        <p:blipFill>
          <a:blip r:embed="rId2"/>
          <a:stretch>
            <a:fillRect/>
          </a:stretch>
        </p:blipFill>
        <p:spPr>
          <a:xfrm>
            <a:off x="759935" y="340992"/>
            <a:ext cx="4275703" cy="61760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a:extLst>
              <a:ext uri="{FF2B5EF4-FFF2-40B4-BE49-F238E27FC236}">
                <a16:creationId xmlns:a16="http://schemas.microsoft.com/office/drawing/2014/main" xmlns="" id="{4DD2102A-11A8-A442-B1A6-4F79D0798205}"/>
              </a:ext>
            </a:extLst>
          </p:cNvPr>
          <p:cNvPicPr>
            <a:picLocks noChangeAspect="1"/>
          </p:cNvPicPr>
          <p:nvPr/>
        </p:nvPicPr>
        <p:blipFill>
          <a:blip r:embed="rId3"/>
          <a:stretch>
            <a:fillRect/>
          </a:stretch>
        </p:blipFill>
        <p:spPr>
          <a:xfrm rot="761596">
            <a:off x="6581187" y="553792"/>
            <a:ext cx="3793818" cy="5479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51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BA51B7-E8D8-7140-87BA-3F9F8ADA999A}"/>
              </a:ext>
            </a:extLst>
          </p:cNvPr>
          <p:cNvSpPr>
            <a:spLocks noGrp="1"/>
          </p:cNvSpPr>
          <p:nvPr>
            <p:ph type="title"/>
          </p:nvPr>
        </p:nvSpPr>
        <p:spPr/>
        <p:txBody>
          <a:bodyPr/>
          <a:lstStyle/>
          <a:p>
            <a:r>
              <a:rPr lang="es-ES_tradnl" dirty="0">
                <a:solidFill>
                  <a:schemeClr val="accent4"/>
                </a:solidFill>
              </a:rPr>
              <a:t>Satisfacción general y expectativa de futuro</a:t>
            </a:r>
          </a:p>
        </p:txBody>
      </p:sp>
      <p:sp>
        <p:nvSpPr>
          <p:cNvPr id="3" name="Marcador de contenido 2">
            <a:extLst>
              <a:ext uri="{FF2B5EF4-FFF2-40B4-BE49-F238E27FC236}">
                <a16:creationId xmlns:a16="http://schemas.microsoft.com/office/drawing/2014/main" xmlns="" id="{B83DF942-F669-3B41-B479-624B8328F467}"/>
              </a:ext>
            </a:extLst>
          </p:cNvPr>
          <p:cNvSpPr>
            <a:spLocks noGrp="1"/>
          </p:cNvSpPr>
          <p:nvPr>
            <p:ph sz="half" idx="1"/>
          </p:nvPr>
        </p:nvSpPr>
        <p:spPr/>
        <p:txBody>
          <a:bodyPr>
            <a:normAutofit fontScale="62500" lnSpcReduction="20000"/>
          </a:bodyPr>
          <a:lstStyle/>
          <a:p>
            <a:pPr algn="just"/>
            <a:r>
              <a:rPr lang="es-ES_tradnl" dirty="0"/>
              <a:t>La realización de este grupo de trabajo ha supuesto una gran satisfacción para todas las integrantes. Lo hemos vivido como una oportunidad para dar a nuestros alumnos el protagonismo que merecen. Es cierto que hemos tenido que seguir las normas del Protocolo </a:t>
            </a:r>
            <a:r>
              <a:rPr lang="es-ES_tradnl" dirty="0" err="1"/>
              <a:t>Covid</a:t>
            </a:r>
            <a:r>
              <a:rPr lang="es-ES_tradnl" dirty="0"/>
              <a:t> y eso ha impedido realizar varias actividades como en años anteriores, pero hemos podido solventarlo y tener una sensación de grupo. </a:t>
            </a:r>
            <a:endParaRPr lang="es-ES" dirty="0"/>
          </a:p>
          <a:p>
            <a:pPr algn="just"/>
            <a:r>
              <a:rPr lang="es-ES_tradnl" dirty="0"/>
              <a:t>Esperamos dar continuidad a la Revista durante muchos años. Esta opción de trabajo es muy eficaz, porque de alguna manera el tiempo invertido se ve recompensando con una certificación de horas. </a:t>
            </a:r>
            <a:endParaRPr lang="es-ES" dirty="0"/>
          </a:p>
        </p:txBody>
      </p:sp>
      <p:sp>
        <p:nvSpPr>
          <p:cNvPr id="4" name="Marcador de contenido 3">
            <a:extLst>
              <a:ext uri="{FF2B5EF4-FFF2-40B4-BE49-F238E27FC236}">
                <a16:creationId xmlns:a16="http://schemas.microsoft.com/office/drawing/2014/main" xmlns="" id="{9F617719-6073-2A41-B0DF-DE48B982CC77}"/>
              </a:ext>
            </a:extLst>
          </p:cNvPr>
          <p:cNvSpPr>
            <a:spLocks noGrp="1"/>
          </p:cNvSpPr>
          <p:nvPr>
            <p:ph sz="half" idx="2"/>
          </p:nvPr>
        </p:nvSpPr>
        <p:spPr/>
        <p:txBody>
          <a:bodyPr vert="horz" lIns="91440" tIns="45720" rIns="91440" bIns="45720" rtlCol="0" anchor="t">
            <a:normAutofit fontScale="62500" lnSpcReduction="20000"/>
          </a:bodyPr>
          <a:lstStyle/>
          <a:p>
            <a:pPr algn="just"/>
            <a:r>
              <a:rPr lang="es-ES_tradnl" dirty="0"/>
              <a:t>Hemos aprendido sobre utilización de programas de Office como </a:t>
            </a:r>
            <a:r>
              <a:rPr lang="es-ES_tradnl" dirty="0" err="1"/>
              <a:t>pptx</a:t>
            </a:r>
            <a:r>
              <a:rPr lang="es-ES_tradnl" dirty="0"/>
              <a:t> o Word, a maquetar documentos, insertar imágenes, crear vídeos con </a:t>
            </a:r>
            <a:r>
              <a:rPr lang="es-ES_tradnl" dirty="0" err="1"/>
              <a:t>Filmora</a:t>
            </a:r>
            <a:r>
              <a:rPr lang="es-ES_tradnl" dirty="0"/>
              <a:t>, adjuntar códigos QR con vídeos en modo oculto subidos a </a:t>
            </a:r>
            <a:r>
              <a:rPr lang="es-ES_tradnl" dirty="0" err="1"/>
              <a:t>Youtube</a:t>
            </a:r>
            <a:r>
              <a:rPr lang="es-ES_tradnl" dirty="0"/>
              <a:t>. </a:t>
            </a:r>
            <a:endParaRPr lang="es-ES"/>
          </a:p>
          <a:p>
            <a:pPr algn="just">
              <a:buClr>
                <a:srgbClr val="A2B5A9"/>
              </a:buClr>
            </a:pPr>
            <a:r>
              <a:rPr lang="es-ES_tradnl" dirty="0"/>
              <a:t>También conocimientos sobre la organización de una revista, los procesos de edición, revisión de textos… Los niños y niñas se han sentido protagonistas del proceso. </a:t>
            </a:r>
          </a:p>
          <a:p>
            <a:pPr algn="just">
              <a:buClr>
                <a:srgbClr val="A2B5A9"/>
              </a:buClr>
            </a:pPr>
            <a:r>
              <a:rPr lang="es-ES_tradnl" dirty="0"/>
              <a:t>El grupo de trabajo ha permitido que la revista se haya desarrollado verdaderamente en equipo. Las integrantes han aportado sus conocimientos de manera que han sido tanto aprendices como transmisoras de su saber hacer. </a:t>
            </a:r>
          </a:p>
          <a:p>
            <a:pPr algn="just">
              <a:buClr>
                <a:srgbClr val="A2B5A9"/>
              </a:buClr>
            </a:pPr>
            <a:r>
              <a:rPr lang="es-ES_tradnl" dirty="0"/>
              <a:t>En próximos cursos pretendemos continuar con esta forma de trabajo. </a:t>
            </a:r>
          </a:p>
        </p:txBody>
      </p:sp>
    </p:spTree>
    <p:extLst>
      <p:ext uri="{BB962C8B-B14F-4D97-AF65-F5344CB8AC3E}">
        <p14:creationId xmlns:p14="http://schemas.microsoft.com/office/powerpoint/2010/main" val="33178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741277-7055-A145-8A38-8FA8145258ED}"/>
              </a:ext>
            </a:extLst>
          </p:cNvPr>
          <p:cNvSpPr>
            <a:spLocks noGrp="1"/>
          </p:cNvSpPr>
          <p:nvPr>
            <p:ph type="title"/>
          </p:nvPr>
        </p:nvSpPr>
        <p:spPr/>
        <p:txBody>
          <a:bodyPr/>
          <a:lstStyle/>
          <a:p>
            <a:r>
              <a:rPr lang="es-ES_tradnl" dirty="0">
                <a:solidFill>
                  <a:schemeClr val="accent1"/>
                </a:solidFill>
              </a:rPr>
              <a:t>Revista escolar OLLEYSABE</a:t>
            </a:r>
          </a:p>
        </p:txBody>
      </p:sp>
      <p:sp>
        <p:nvSpPr>
          <p:cNvPr id="3" name="Marcador de contenido 2">
            <a:extLst>
              <a:ext uri="{FF2B5EF4-FFF2-40B4-BE49-F238E27FC236}">
                <a16:creationId xmlns:a16="http://schemas.microsoft.com/office/drawing/2014/main" xmlns="" id="{59D6A0A7-4A66-5140-8A08-6AA48854CCFF}"/>
              </a:ext>
            </a:extLst>
          </p:cNvPr>
          <p:cNvSpPr>
            <a:spLocks noGrp="1"/>
          </p:cNvSpPr>
          <p:nvPr>
            <p:ph idx="1"/>
          </p:nvPr>
        </p:nvSpPr>
        <p:spPr/>
        <p:txBody>
          <a:bodyPr vert="horz" lIns="91440" tIns="45720" rIns="91440" bIns="45720" rtlCol="0" anchor="t">
            <a:normAutofit fontScale="92500" lnSpcReduction="20000"/>
          </a:bodyPr>
          <a:lstStyle/>
          <a:p>
            <a:pPr algn="just"/>
            <a:r>
              <a:rPr lang="es-ES_tradnl" dirty="0"/>
              <a:t>Nuestro CRA tiene una larga trayectoria relacionada con la creación y elaboración de revistas escolares. Sin embargo, en los últimos años se había dejado de desarrollar esta práctica. </a:t>
            </a:r>
          </a:p>
          <a:p>
            <a:pPr algn="just"/>
            <a:r>
              <a:rPr lang="es-ES_tradnl" dirty="0"/>
              <a:t>En el curso 2019/2020 se retomó la idea de crear una Revista Escolar, la denominamos, por elección del propio alumnado a través de votaciones: Revista Escolar OLLEYSABE. </a:t>
            </a:r>
          </a:p>
          <a:p>
            <a:pPr algn="just"/>
            <a:r>
              <a:rPr lang="es-ES_tradnl" dirty="0"/>
              <a:t>Teniendo en cuenta la buena respuesta y aceptación de la Revista Escolar el curso pasado (2019/2020), decidimos continuar con ella. La creación de un grupo de trabajo destinado a ello ha favorecido la coordinación, elaboración y creación de la misma. </a:t>
            </a:r>
            <a:endParaRPr lang="es-ES" dirty="0"/>
          </a:p>
          <a:p>
            <a:endParaRPr lang="es-ES_tradnl" dirty="0"/>
          </a:p>
        </p:txBody>
      </p:sp>
    </p:spTree>
    <p:extLst>
      <p:ext uri="{BB962C8B-B14F-4D97-AF65-F5344CB8AC3E}">
        <p14:creationId xmlns:p14="http://schemas.microsoft.com/office/powerpoint/2010/main" val="255486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4080BC15-6F3E-4EDC-BB73-20706F743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02E4BEE2-281A-5346-AF2C-D624556FFD03}"/>
              </a:ext>
            </a:extLst>
          </p:cNvPr>
          <p:cNvSpPr>
            <a:spLocks noGrp="1"/>
          </p:cNvSpPr>
          <p:nvPr>
            <p:ph type="title"/>
          </p:nvPr>
        </p:nvSpPr>
        <p:spPr>
          <a:xfrm>
            <a:off x="103456" y="1140112"/>
            <a:ext cx="2664329" cy="3621741"/>
          </a:xfrm>
        </p:spPr>
        <p:txBody>
          <a:bodyPr>
            <a:normAutofit/>
          </a:bodyPr>
          <a:lstStyle/>
          <a:p>
            <a:pPr algn="ctr"/>
            <a:r>
              <a:rPr lang="es-ES_tradnl" b="1" dirty="0"/>
              <a:t>Objetivos</a:t>
            </a:r>
            <a:r>
              <a:rPr lang="es-ES" dirty="0"/>
              <a:t> </a:t>
            </a:r>
            <a:endParaRPr lang="es-ES_tradnl" dirty="0"/>
          </a:p>
        </p:txBody>
      </p:sp>
      <p:grpSp>
        <p:nvGrpSpPr>
          <p:cNvPr id="18" name="Group 17">
            <a:extLst>
              <a:ext uri="{FF2B5EF4-FFF2-40B4-BE49-F238E27FC236}">
                <a16:creationId xmlns:a16="http://schemas.microsoft.com/office/drawing/2014/main" xmlns="" id="{4C8A8758-6178-4720-BC90-28C23033FAB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5813314"/>
            <a:ext cx="12192031" cy="653700"/>
            <a:chOff x="0" y="5833367"/>
            <a:chExt cx="12243348" cy="653700"/>
          </a:xfrm>
        </p:grpSpPr>
        <p:sp>
          <p:nvSpPr>
            <p:cNvPr id="19" name="Freeform 6">
              <a:extLst>
                <a:ext uri="{FF2B5EF4-FFF2-40B4-BE49-F238E27FC236}">
                  <a16:creationId xmlns:a16="http://schemas.microsoft.com/office/drawing/2014/main" xmlns="" id="{19D4861C-7907-48BF-84E7-96C0E098D4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5">
              <a:extLst>
                <a:ext uri="{FF2B5EF4-FFF2-40B4-BE49-F238E27FC236}">
                  <a16:creationId xmlns:a16="http://schemas.microsoft.com/office/drawing/2014/main" xmlns="" id="{24690199-C217-4DCB-9B31-1A45649B0BD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6">
              <a:extLst>
                <a:ext uri="{FF2B5EF4-FFF2-40B4-BE49-F238E27FC236}">
                  <a16:creationId xmlns:a16="http://schemas.microsoft.com/office/drawing/2014/main" xmlns="" id="{800D5F55-AC8B-4C26-ABB0-D8D609EC464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7">
              <a:extLst>
                <a:ext uri="{FF2B5EF4-FFF2-40B4-BE49-F238E27FC236}">
                  <a16:creationId xmlns:a16="http://schemas.microsoft.com/office/drawing/2014/main" xmlns="" id="{77F70717-3071-4962-8A7C-F9A58151CF9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8">
              <a:extLst>
                <a:ext uri="{FF2B5EF4-FFF2-40B4-BE49-F238E27FC236}">
                  <a16:creationId xmlns:a16="http://schemas.microsoft.com/office/drawing/2014/main" xmlns="" id="{E16B2E5A-8EC8-4C56-AB77-380486FDF02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9">
              <a:extLst>
                <a:ext uri="{FF2B5EF4-FFF2-40B4-BE49-F238E27FC236}">
                  <a16:creationId xmlns:a16="http://schemas.microsoft.com/office/drawing/2014/main" xmlns="" id="{CABAB4BD-890F-4563-A5CA-536788B1E97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10">
              <a:extLst>
                <a:ext uri="{FF2B5EF4-FFF2-40B4-BE49-F238E27FC236}">
                  <a16:creationId xmlns:a16="http://schemas.microsoft.com/office/drawing/2014/main" xmlns="" id="{05F36030-F60E-436E-81FE-74DD0776DB7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1">
              <a:extLst>
                <a:ext uri="{FF2B5EF4-FFF2-40B4-BE49-F238E27FC236}">
                  <a16:creationId xmlns:a16="http://schemas.microsoft.com/office/drawing/2014/main" xmlns="" id="{C87A69CB-2620-4628-9781-88BD40636FC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2">
              <a:extLst>
                <a:ext uri="{FF2B5EF4-FFF2-40B4-BE49-F238E27FC236}">
                  <a16:creationId xmlns:a16="http://schemas.microsoft.com/office/drawing/2014/main" xmlns="" id="{2DF0B83D-C899-44CA-9B54-A9C57E8EB38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22">
              <a:extLst>
                <a:ext uri="{FF2B5EF4-FFF2-40B4-BE49-F238E27FC236}">
                  <a16:creationId xmlns:a16="http://schemas.microsoft.com/office/drawing/2014/main" xmlns="" id="{0ED49C08-BE23-43F9-A421-6CD45C78082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3">
              <a:extLst>
                <a:ext uri="{FF2B5EF4-FFF2-40B4-BE49-F238E27FC236}">
                  <a16:creationId xmlns:a16="http://schemas.microsoft.com/office/drawing/2014/main" xmlns="" id="{24F4B005-B785-4A57-9E5A-82D85F00DA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30">
              <a:extLst>
                <a:ext uri="{FF2B5EF4-FFF2-40B4-BE49-F238E27FC236}">
                  <a16:creationId xmlns:a16="http://schemas.microsoft.com/office/drawing/2014/main" xmlns="" id="{196ED9B6-969E-4AC4-ACD0-95A421BAB39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1">
              <a:extLst>
                <a:ext uri="{FF2B5EF4-FFF2-40B4-BE49-F238E27FC236}">
                  <a16:creationId xmlns:a16="http://schemas.microsoft.com/office/drawing/2014/main" xmlns="" id="{496BF3B0-761A-4454-BE3C-86B4675DC03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2">
              <a:extLst>
                <a:ext uri="{FF2B5EF4-FFF2-40B4-BE49-F238E27FC236}">
                  <a16:creationId xmlns:a16="http://schemas.microsoft.com/office/drawing/2014/main" xmlns="" id="{F16259CF-A0BC-4673-91C7-A7D3CDF7C7F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34">
              <a:extLst>
                <a:ext uri="{FF2B5EF4-FFF2-40B4-BE49-F238E27FC236}">
                  <a16:creationId xmlns:a16="http://schemas.microsoft.com/office/drawing/2014/main" xmlns="" id="{B09A934A-4464-4C9B-ACAD-9128E0B615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35">
              <a:extLst>
                <a:ext uri="{FF2B5EF4-FFF2-40B4-BE49-F238E27FC236}">
                  <a16:creationId xmlns:a16="http://schemas.microsoft.com/office/drawing/2014/main" xmlns="" id="{2E9B2055-E384-472D-91D3-74775CDA16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41">
              <a:extLst>
                <a:ext uri="{FF2B5EF4-FFF2-40B4-BE49-F238E27FC236}">
                  <a16:creationId xmlns:a16="http://schemas.microsoft.com/office/drawing/2014/main" xmlns="" id="{B519F0F1-B284-44D5-91E9-5018219AFF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1">
              <a:extLst>
                <a:ext uri="{FF2B5EF4-FFF2-40B4-BE49-F238E27FC236}">
                  <a16:creationId xmlns:a16="http://schemas.microsoft.com/office/drawing/2014/main" xmlns="" id="{8379C6B3-49BE-4333-B322-AF02BBB41C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2">
              <a:extLst>
                <a:ext uri="{FF2B5EF4-FFF2-40B4-BE49-F238E27FC236}">
                  <a16:creationId xmlns:a16="http://schemas.microsoft.com/office/drawing/2014/main" xmlns="" id="{9E870E95-FCD6-4158-861A-5CEC896F52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3">
              <a:extLst>
                <a:ext uri="{FF2B5EF4-FFF2-40B4-BE49-F238E27FC236}">
                  <a16:creationId xmlns:a16="http://schemas.microsoft.com/office/drawing/2014/main" xmlns="" id="{CD22207C-B504-40B2-A1EB-2DC9B81625A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4">
              <a:extLst>
                <a:ext uri="{FF2B5EF4-FFF2-40B4-BE49-F238E27FC236}">
                  <a16:creationId xmlns:a16="http://schemas.microsoft.com/office/drawing/2014/main" xmlns="" id="{E317ADBB-3E4F-42D2-B7F2-A15924AD500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5">
              <a:extLst>
                <a:ext uri="{FF2B5EF4-FFF2-40B4-BE49-F238E27FC236}">
                  <a16:creationId xmlns:a16="http://schemas.microsoft.com/office/drawing/2014/main" xmlns="" id="{6D7188E6-F4DA-4486-938D-F45FE01A26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96">
              <a:extLst>
                <a:ext uri="{FF2B5EF4-FFF2-40B4-BE49-F238E27FC236}">
                  <a16:creationId xmlns:a16="http://schemas.microsoft.com/office/drawing/2014/main" xmlns="" id="{0FBC38BC-DE18-4960-A9D4-F24C6F60C01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97">
              <a:extLst>
                <a:ext uri="{FF2B5EF4-FFF2-40B4-BE49-F238E27FC236}">
                  <a16:creationId xmlns:a16="http://schemas.microsoft.com/office/drawing/2014/main" xmlns="" id="{1F8EFF99-76BF-4F9B-ADAA-B8D310153B7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98">
              <a:extLst>
                <a:ext uri="{FF2B5EF4-FFF2-40B4-BE49-F238E27FC236}">
                  <a16:creationId xmlns:a16="http://schemas.microsoft.com/office/drawing/2014/main" xmlns="" id="{76909582-A285-4EA4-AE72-9DBF0D5659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99">
              <a:extLst>
                <a:ext uri="{FF2B5EF4-FFF2-40B4-BE49-F238E27FC236}">
                  <a16:creationId xmlns:a16="http://schemas.microsoft.com/office/drawing/2014/main" xmlns="" id="{700BC7B2-0C3D-459F-92C1-3605AA3F092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0">
              <a:extLst>
                <a:ext uri="{FF2B5EF4-FFF2-40B4-BE49-F238E27FC236}">
                  <a16:creationId xmlns:a16="http://schemas.microsoft.com/office/drawing/2014/main" xmlns="" id="{D3C4B45C-266A-45BF-98FA-CA5409C4620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1">
              <a:extLst>
                <a:ext uri="{FF2B5EF4-FFF2-40B4-BE49-F238E27FC236}">
                  <a16:creationId xmlns:a16="http://schemas.microsoft.com/office/drawing/2014/main" xmlns="" id="{C72C1CB8-8213-4EE7-AFFF-B0A74E7A74C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02">
              <a:extLst>
                <a:ext uri="{FF2B5EF4-FFF2-40B4-BE49-F238E27FC236}">
                  <a16:creationId xmlns:a16="http://schemas.microsoft.com/office/drawing/2014/main" xmlns="" id="{2FF32C41-49E2-459E-9AC4-64269039B1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03">
              <a:extLst>
                <a:ext uri="{FF2B5EF4-FFF2-40B4-BE49-F238E27FC236}">
                  <a16:creationId xmlns:a16="http://schemas.microsoft.com/office/drawing/2014/main" xmlns="" id="{06B5D5F0-EA51-440D-81A0-FE60CCFBA9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04">
              <a:extLst>
                <a:ext uri="{FF2B5EF4-FFF2-40B4-BE49-F238E27FC236}">
                  <a16:creationId xmlns:a16="http://schemas.microsoft.com/office/drawing/2014/main" xmlns="" id="{6E01758F-8AEC-4155-B791-2A8CB8A482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13">
              <a:extLst>
                <a:ext uri="{FF2B5EF4-FFF2-40B4-BE49-F238E27FC236}">
                  <a16:creationId xmlns:a16="http://schemas.microsoft.com/office/drawing/2014/main" xmlns="" id="{626F1B89-B88E-4CE3-90BF-3704BAF488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14">
              <a:extLst>
                <a:ext uri="{FF2B5EF4-FFF2-40B4-BE49-F238E27FC236}">
                  <a16:creationId xmlns:a16="http://schemas.microsoft.com/office/drawing/2014/main" xmlns="" id="{BC872037-D6F5-4CE7-A090-32A977A79F3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15">
              <a:extLst>
                <a:ext uri="{FF2B5EF4-FFF2-40B4-BE49-F238E27FC236}">
                  <a16:creationId xmlns:a16="http://schemas.microsoft.com/office/drawing/2014/main" xmlns="" id="{A620CFBF-D373-4BA6-BE41-62B50B94578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17">
              <a:extLst>
                <a:ext uri="{FF2B5EF4-FFF2-40B4-BE49-F238E27FC236}">
                  <a16:creationId xmlns:a16="http://schemas.microsoft.com/office/drawing/2014/main" xmlns="" id="{B7CA6C2F-61C2-486F-B691-E8EB4BA276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18">
              <a:extLst>
                <a:ext uri="{FF2B5EF4-FFF2-40B4-BE49-F238E27FC236}">
                  <a16:creationId xmlns:a16="http://schemas.microsoft.com/office/drawing/2014/main" xmlns="" id="{A0073675-5E26-428E-A2F7-2A952D31454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19">
              <a:extLst>
                <a:ext uri="{FF2B5EF4-FFF2-40B4-BE49-F238E27FC236}">
                  <a16:creationId xmlns:a16="http://schemas.microsoft.com/office/drawing/2014/main" xmlns="" id="{92F171FA-0CB2-4F4C-A2F3-1B7B6B0289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20">
              <a:extLst>
                <a:ext uri="{FF2B5EF4-FFF2-40B4-BE49-F238E27FC236}">
                  <a16:creationId xmlns:a16="http://schemas.microsoft.com/office/drawing/2014/main" xmlns="" id="{ED29B115-F34D-4E41-A4A2-C0CE41C697C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21">
              <a:extLst>
                <a:ext uri="{FF2B5EF4-FFF2-40B4-BE49-F238E27FC236}">
                  <a16:creationId xmlns:a16="http://schemas.microsoft.com/office/drawing/2014/main" xmlns="" id="{106009C3-0971-47AF-8BD9-2EC8A6A4B2F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25">
              <a:extLst>
                <a:ext uri="{FF2B5EF4-FFF2-40B4-BE49-F238E27FC236}">
                  <a16:creationId xmlns:a16="http://schemas.microsoft.com/office/drawing/2014/main" xmlns="" id="{CB010BB8-6FD4-498C-994D-53C8DC7491E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26">
              <a:extLst>
                <a:ext uri="{FF2B5EF4-FFF2-40B4-BE49-F238E27FC236}">
                  <a16:creationId xmlns:a16="http://schemas.microsoft.com/office/drawing/2014/main" xmlns="" id="{B8F74E45-2803-4A11-9333-3639A1C2F2D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27">
              <a:extLst>
                <a:ext uri="{FF2B5EF4-FFF2-40B4-BE49-F238E27FC236}">
                  <a16:creationId xmlns:a16="http://schemas.microsoft.com/office/drawing/2014/main" xmlns="" id="{AEF03EB9-6D77-4E55-BCF2-4402550D39A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28">
              <a:extLst>
                <a:ext uri="{FF2B5EF4-FFF2-40B4-BE49-F238E27FC236}">
                  <a16:creationId xmlns:a16="http://schemas.microsoft.com/office/drawing/2014/main" xmlns="" id="{217D616F-FDFA-439E-8B09-E55F8234B05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9">
              <a:extLst>
                <a:ext uri="{FF2B5EF4-FFF2-40B4-BE49-F238E27FC236}">
                  <a16:creationId xmlns:a16="http://schemas.microsoft.com/office/drawing/2014/main" xmlns="" id="{1EB7CB2D-F6AA-4861-B158-DA3E6B923E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33">
              <a:extLst>
                <a:ext uri="{FF2B5EF4-FFF2-40B4-BE49-F238E27FC236}">
                  <a16:creationId xmlns:a16="http://schemas.microsoft.com/office/drawing/2014/main" xmlns="" id="{1C9C3C8B-A28D-44DF-AA29-02B28AED71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36">
              <a:extLst>
                <a:ext uri="{FF2B5EF4-FFF2-40B4-BE49-F238E27FC236}">
                  <a16:creationId xmlns:a16="http://schemas.microsoft.com/office/drawing/2014/main" xmlns="" id="{BA82150B-D747-458F-8C52-72FBA52BCD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37">
              <a:extLst>
                <a:ext uri="{FF2B5EF4-FFF2-40B4-BE49-F238E27FC236}">
                  <a16:creationId xmlns:a16="http://schemas.microsoft.com/office/drawing/2014/main" xmlns="" id="{0288BD39-0846-445A-BD81-1E34E0E99ED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38">
              <a:extLst>
                <a:ext uri="{FF2B5EF4-FFF2-40B4-BE49-F238E27FC236}">
                  <a16:creationId xmlns:a16="http://schemas.microsoft.com/office/drawing/2014/main" xmlns="" id="{B89B3B49-0A7E-4573-9B52-D1B0659831A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39">
              <a:extLst>
                <a:ext uri="{FF2B5EF4-FFF2-40B4-BE49-F238E27FC236}">
                  <a16:creationId xmlns:a16="http://schemas.microsoft.com/office/drawing/2014/main" xmlns="" id="{EB447648-FE0A-4D8E-86B8-D38D5F938B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0">
              <a:extLst>
                <a:ext uri="{FF2B5EF4-FFF2-40B4-BE49-F238E27FC236}">
                  <a16:creationId xmlns:a16="http://schemas.microsoft.com/office/drawing/2014/main" xmlns="" id="{0F74D32E-67FC-452C-A52B-988DB498433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42">
              <a:extLst>
                <a:ext uri="{FF2B5EF4-FFF2-40B4-BE49-F238E27FC236}">
                  <a16:creationId xmlns:a16="http://schemas.microsoft.com/office/drawing/2014/main" xmlns="" id="{48203367-1F19-4C4F-B38D-929816F787B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43">
              <a:extLst>
                <a:ext uri="{FF2B5EF4-FFF2-40B4-BE49-F238E27FC236}">
                  <a16:creationId xmlns:a16="http://schemas.microsoft.com/office/drawing/2014/main" xmlns="" id="{FEBB9D94-7802-4607-9BA4-62FB212BFCC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44">
              <a:extLst>
                <a:ext uri="{FF2B5EF4-FFF2-40B4-BE49-F238E27FC236}">
                  <a16:creationId xmlns:a16="http://schemas.microsoft.com/office/drawing/2014/main" xmlns="" id="{24743784-06E3-4913-9DFD-2FCBF9D929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45">
              <a:extLst>
                <a:ext uri="{FF2B5EF4-FFF2-40B4-BE49-F238E27FC236}">
                  <a16:creationId xmlns:a16="http://schemas.microsoft.com/office/drawing/2014/main" xmlns="" id="{25CD3315-6611-406F-AF95-2EF9F5A5B0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
              <a:extLst>
                <a:ext uri="{FF2B5EF4-FFF2-40B4-BE49-F238E27FC236}">
                  <a16:creationId xmlns:a16="http://schemas.microsoft.com/office/drawing/2014/main" xmlns="" id="{4B0A51D7-FF65-4E97-9E1A-8C4688E862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
              <a:extLst>
                <a:ext uri="{FF2B5EF4-FFF2-40B4-BE49-F238E27FC236}">
                  <a16:creationId xmlns:a16="http://schemas.microsoft.com/office/drawing/2014/main" xmlns="" id="{E4E336B8-243A-49D9-9876-4BF3A08D3A8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06">
              <a:extLst>
                <a:ext uri="{FF2B5EF4-FFF2-40B4-BE49-F238E27FC236}">
                  <a16:creationId xmlns:a16="http://schemas.microsoft.com/office/drawing/2014/main" xmlns="" id="{CFBBE0E2-8BDF-4B26-BEBC-DB799B8F6B4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20">
              <a:extLst>
                <a:ext uri="{FF2B5EF4-FFF2-40B4-BE49-F238E27FC236}">
                  <a16:creationId xmlns:a16="http://schemas.microsoft.com/office/drawing/2014/main" xmlns="" id="{A6727626-8944-4EB7-B327-B696FE484D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20">
              <a:extLst>
                <a:ext uri="{FF2B5EF4-FFF2-40B4-BE49-F238E27FC236}">
                  <a16:creationId xmlns:a16="http://schemas.microsoft.com/office/drawing/2014/main" xmlns="" id="{D8C4C7E6-114C-4D16-9FC6-1260653C237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5">
              <a:extLst>
                <a:ext uri="{FF2B5EF4-FFF2-40B4-BE49-F238E27FC236}">
                  <a16:creationId xmlns:a16="http://schemas.microsoft.com/office/drawing/2014/main" xmlns="" id="{2D373437-2902-4D8A-B887-F6941556C2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7">
              <a:extLst>
                <a:ext uri="{FF2B5EF4-FFF2-40B4-BE49-F238E27FC236}">
                  <a16:creationId xmlns:a16="http://schemas.microsoft.com/office/drawing/2014/main" xmlns="" id="{8EB99B25-2662-42DE-8F5D-E0F6F28C859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6">
              <a:extLst>
                <a:ext uri="{FF2B5EF4-FFF2-40B4-BE49-F238E27FC236}">
                  <a16:creationId xmlns:a16="http://schemas.microsoft.com/office/drawing/2014/main" xmlns="" id="{724D4F80-B109-4438-BC6D-ABB522B441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05">
              <a:extLst>
                <a:ext uri="{FF2B5EF4-FFF2-40B4-BE49-F238E27FC236}">
                  <a16:creationId xmlns:a16="http://schemas.microsoft.com/office/drawing/2014/main" xmlns="" id="{F5A66334-17A8-4594-AB17-4C33A955B2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xmlns="" id="{D12EC8B9-DE60-44BC-9911-A9CD8EF5066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xmlns="" id="{FB7FEAD3-708C-4B79-B452-4445C27780D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xmlns="" id="{8C6933FD-FAB6-403B-9CD4-EF0E06CF79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xmlns="" id="{3F4D3F48-1D65-45EB-91E2-BEFFB2440C9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xmlns="" id="{5FB2CD0B-BF87-4FEC-B6B6-0DA50B9314A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xmlns="" id="{5C2A4452-6B00-411C-80AB-29AE135B455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xmlns="" id="{9B0D6CF6-D17B-4DC7-828A-773636910C9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xmlns="" id="{E0E5EA9F-6192-466D-BF45-46D9BCE3BDB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0">
              <a:extLst>
                <a:ext uri="{FF2B5EF4-FFF2-40B4-BE49-F238E27FC236}">
                  <a16:creationId xmlns:a16="http://schemas.microsoft.com/office/drawing/2014/main" xmlns="" id="{008FF77B-AC18-4E35-BB9B-0CA39278F7B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1">
              <a:extLst>
                <a:ext uri="{FF2B5EF4-FFF2-40B4-BE49-F238E27FC236}">
                  <a16:creationId xmlns:a16="http://schemas.microsoft.com/office/drawing/2014/main" xmlns="" id="{F237A1D4-9D62-4DEA-BD39-E5EC93B33BE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2">
              <a:extLst>
                <a:ext uri="{FF2B5EF4-FFF2-40B4-BE49-F238E27FC236}">
                  <a16:creationId xmlns:a16="http://schemas.microsoft.com/office/drawing/2014/main" xmlns="" id="{CFF6BE31-4842-4659-8D68-63423F8269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4">
              <a:extLst>
                <a:ext uri="{FF2B5EF4-FFF2-40B4-BE49-F238E27FC236}">
                  <a16:creationId xmlns:a16="http://schemas.microsoft.com/office/drawing/2014/main" xmlns="" id="{3EC2112B-E2EC-492A-8AF9-D78F4B4A99B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5">
              <a:extLst>
                <a:ext uri="{FF2B5EF4-FFF2-40B4-BE49-F238E27FC236}">
                  <a16:creationId xmlns:a16="http://schemas.microsoft.com/office/drawing/2014/main" xmlns="" id="{E71F6428-AC25-4A5A-8439-04768A17B6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41">
              <a:extLst>
                <a:ext uri="{FF2B5EF4-FFF2-40B4-BE49-F238E27FC236}">
                  <a16:creationId xmlns:a16="http://schemas.microsoft.com/office/drawing/2014/main" xmlns="" id="{87E919CC-AC41-4F0D-A842-792D7A41879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1">
              <a:extLst>
                <a:ext uri="{FF2B5EF4-FFF2-40B4-BE49-F238E27FC236}">
                  <a16:creationId xmlns:a16="http://schemas.microsoft.com/office/drawing/2014/main" xmlns="" id="{DE28BE4E-1A59-46FF-810A-A8F9A46F702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2">
              <a:extLst>
                <a:ext uri="{FF2B5EF4-FFF2-40B4-BE49-F238E27FC236}">
                  <a16:creationId xmlns:a16="http://schemas.microsoft.com/office/drawing/2014/main" xmlns="" id="{41281533-9B25-42A4-9F50-34B4F24C0E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93">
              <a:extLst>
                <a:ext uri="{FF2B5EF4-FFF2-40B4-BE49-F238E27FC236}">
                  <a16:creationId xmlns:a16="http://schemas.microsoft.com/office/drawing/2014/main" xmlns="" id="{E5B56BED-7578-4E42-889D-34AA58F679E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xmlns="" id="{583E2F4A-E235-4600-A80D-18C1C36EE5F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5">
              <a:extLst>
                <a:ext uri="{FF2B5EF4-FFF2-40B4-BE49-F238E27FC236}">
                  <a16:creationId xmlns:a16="http://schemas.microsoft.com/office/drawing/2014/main" xmlns="" id="{A3CF799A-9839-4CB1-9381-DCC0C1FE1B3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6">
              <a:extLst>
                <a:ext uri="{FF2B5EF4-FFF2-40B4-BE49-F238E27FC236}">
                  <a16:creationId xmlns:a16="http://schemas.microsoft.com/office/drawing/2014/main" xmlns="" id="{FCC7DD6E-E0E5-46B9-81B7-3B2F7B33326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7">
              <a:extLst>
                <a:ext uri="{FF2B5EF4-FFF2-40B4-BE49-F238E27FC236}">
                  <a16:creationId xmlns:a16="http://schemas.microsoft.com/office/drawing/2014/main" xmlns="" id="{0D5C974E-4B43-4FFA-8230-DB0E1993C3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8">
              <a:extLst>
                <a:ext uri="{FF2B5EF4-FFF2-40B4-BE49-F238E27FC236}">
                  <a16:creationId xmlns:a16="http://schemas.microsoft.com/office/drawing/2014/main" xmlns="" id="{3C1174EE-071E-4421-BD9C-2C2D84190D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99">
              <a:extLst>
                <a:ext uri="{FF2B5EF4-FFF2-40B4-BE49-F238E27FC236}">
                  <a16:creationId xmlns:a16="http://schemas.microsoft.com/office/drawing/2014/main" xmlns="" id="{6F280CAD-1F1B-4F43-99A3-B2EC2A7F30F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0">
              <a:extLst>
                <a:ext uri="{FF2B5EF4-FFF2-40B4-BE49-F238E27FC236}">
                  <a16:creationId xmlns:a16="http://schemas.microsoft.com/office/drawing/2014/main" xmlns="" id="{9C83D9FD-E06E-407B-BA7C-2C2AD5B16C2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1">
              <a:extLst>
                <a:ext uri="{FF2B5EF4-FFF2-40B4-BE49-F238E27FC236}">
                  <a16:creationId xmlns:a16="http://schemas.microsoft.com/office/drawing/2014/main" xmlns="" id="{A1CACEBA-A7A9-45FB-897A-888150011BC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4">
              <a:extLst>
                <a:ext uri="{FF2B5EF4-FFF2-40B4-BE49-F238E27FC236}">
                  <a16:creationId xmlns:a16="http://schemas.microsoft.com/office/drawing/2014/main" xmlns="" id="{4A695BE5-DE27-460F-845F-45BB814FE35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13">
              <a:extLst>
                <a:ext uri="{FF2B5EF4-FFF2-40B4-BE49-F238E27FC236}">
                  <a16:creationId xmlns:a16="http://schemas.microsoft.com/office/drawing/2014/main" xmlns="" id="{77CDD712-F443-4EDC-B663-5EC5ACD7DB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4">
              <a:extLst>
                <a:ext uri="{FF2B5EF4-FFF2-40B4-BE49-F238E27FC236}">
                  <a16:creationId xmlns:a16="http://schemas.microsoft.com/office/drawing/2014/main" xmlns="" id="{007246F1-084B-45D9-BDD9-99BB53F6C9A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5">
              <a:extLst>
                <a:ext uri="{FF2B5EF4-FFF2-40B4-BE49-F238E27FC236}">
                  <a16:creationId xmlns:a16="http://schemas.microsoft.com/office/drawing/2014/main" xmlns="" id="{1EFA42E9-27C0-423D-93C8-794A9683FCF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20">
              <a:extLst>
                <a:ext uri="{FF2B5EF4-FFF2-40B4-BE49-F238E27FC236}">
                  <a16:creationId xmlns:a16="http://schemas.microsoft.com/office/drawing/2014/main" xmlns="" id="{DFCCEBA8-5961-480A-9134-51605F650B8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21">
              <a:extLst>
                <a:ext uri="{FF2B5EF4-FFF2-40B4-BE49-F238E27FC236}">
                  <a16:creationId xmlns:a16="http://schemas.microsoft.com/office/drawing/2014/main" xmlns="" id="{00B8B62E-6551-4805-BD5A-5188FE5D3A7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25">
              <a:extLst>
                <a:ext uri="{FF2B5EF4-FFF2-40B4-BE49-F238E27FC236}">
                  <a16:creationId xmlns:a16="http://schemas.microsoft.com/office/drawing/2014/main" xmlns="" id="{EB635BC8-61BC-44D5-AA11-9A308B3BA4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26">
              <a:extLst>
                <a:ext uri="{FF2B5EF4-FFF2-40B4-BE49-F238E27FC236}">
                  <a16:creationId xmlns:a16="http://schemas.microsoft.com/office/drawing/2014/main" xmlns="" id="{3C0CF799-2713-48A8-94DF-F8CB5F33243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27">
              <a:extLst>
                <a:ext uri="{FF2B5EF4-FFF2-40B4-BE49-F238E27FC236}">
                  <a16:creationId xmlns:a16="http://schemas.microsoft.com/office/drawing/2014/main" xmlns="" id="{52A7149F-5A3F-4537-981A-974C7409CAF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28">
              <a:extLst>
                <a:ext uri="{FF2B5EF4-FFF2-40B4-BE49-F238E27FC236}">
                  <a16:creationId xmlns:a16="http://schemas.microsoft.com/office/drawing/2014/main" xmlns="" id="{5D7163FE-5ADD-41E7-985B-F95E7E04840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29">
              <a:extLst>
                <a:ext uri="{FF2B5EF4-FFF2-40B4-BE49-F238E27FC236}">
                  <a16:creationId xmlns:a16="http://schemas.microsoft.com/office/drawing/2014/main" xmlns="" id="{FA796F21-7CE5-4483-A137-919B3D433B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33">
              <a:extLst>
                <a:ext uri="{FF2B5EF4-FFF2-40B4-BE49-F238E27FC236}">
                  <a16:creationId xmlns:a16="http://schemas.microsoft.com/office/drawing/2014/main" xmlns="" id="{89A8D3E3-3518-4738-B94E-F7DD9818D8D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36">
              <a:extLst>
                <a:ext uri="{FF2B5EF4-FFF2-40B4-BE49-F238E27FC236}">
                  <a16:creationId xmlns:a16="http://schemas.microsoft.com/office/drawing/2014/main" xmlns="" id="{965D7305-50C2-4D93-8832-19DC70C5BD2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37">
              <a:extLst>
                <a:ext uri="{FF2B5EF4-FFF2-40B4-BE49-F238E27FC236}">
                  <a16:creationId xmlns:a16="http://schemas.microsoft.com/office/drawing/2014/main" xmlns="" id="{04637E45-0880-40BC-B488-4EA4CA4356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38">
              <a:extLst>
                <a:ext uri="{FF2B5EF4-FFF2-40B4-BE49-F238E27FC236}">
                  <a16:creationId xmlns:a16="http://schemas.microsoft.com/office/drawing/2014/main" xmlns="" id="{D938207F-A865-48E5-A15D-FD578BC59D8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40">
              <a:extLst>
                <a:ext uri="{FF2B5EF4-FFF2-40B4-BE49-F238E27FC236}">
                  <a16:creationId xmlns:a16="http://schemas.microsoft.com/office/drawing/2014/main" xmlns="" id="{DCD7108A-C70D-4FD9-B91A-0E9F9501AE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42">
              <a:extLst>
                <a:ext uri="{FF2B5EF4-FFF2-40B4-BE49-F238E27FC236}">
                  <a16:creationId xmlns:a16="http://schemas.microsoft.com/office/drawing/2014/main" xmlns="" id="{57FC30BB-0D8F-43B0-910E-7DDE8C9331F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25">
              <a:extLst>
                <a:ext uri="{FF2B5EF4-FFF2-40B4-BE49-F238E27FC236}">
                  <a16:creationId xmlns:a16="http://schemas.microsoft.com/office/drawing/2014/main" xmlns="" id="{7E9ACE65-00C6-4A75-8F61-CCADAF3EC14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7">
              <a:extLst>
                <a:ext uri="{FF2B5EF4-FFF2-40B4-BE49-F238E27FC236}">
                  <a16:creationId xmlns:a16="http://schemas.microsoft.com/office/drawing/2014/main" xmlns="" id="{A66BC798-DA88-404E-ABF9-4334D68972A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Marcador de contenido 2">
            <a:extLst>
              <a:ext uri="{FF2B5EF4-FFF2-40B4-BE49-F238E27FC236}">
                <a16:creationId xmlns:a16="http://schemas.microsoft.com/office/drawing/2014/main" xmlns="" id="{B54EDAD4-96DD-4765-80A4-AA40138DF69C}"/>
              </a:ext>
            </a:extLst>
          </p:cNvPr>
          <p:cNvGraphicFramePr>
            <a:graphicFrameLocks noGrp="1"/>
          </p:cNvGraphicFramePr>
          <p:nvPr>
            <p:ph idx="1"/>
            <p:extLst>
              <p:ext uri="{D42A27DB-BD31-4B8C-83A1-F6EECF244321}">
                <p14:modId xmlns:p14="http://schemas.microsoft.com/office/powerpoint/2010/main" val="3925301522"/>
              </p:ext>
            </p:extLst>
          </p:nvPr>
        </p:nvGraphicFramePr>
        <p:xfrm>
          <a:off x="2806155" y="228600"/>
          <a:ext cx="8794073" cy="5594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52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AF387B1E-0510-6949-AF42-BD0751BDB5A3}"/>
                                            </p:graphicEl>
                                          </p:spTgt>
                                        </p:tgtEl>
                                        <p:attrNameLst>
                                          <p:attrName>style.visibility</p:attrName>
                                        </p:attrNameLst>
                                      </p:cBhvr>
                                      <p:to>
                                        <p:strVal val="visible"/>
                                      </p:to>
                                    </p:set>
                                    <p:animEffect transition="in" filter="fade">
                                      <p:cBhvr>
                                        <p:cTn id="12" dur="500"/>
                                        <p:tgtEl>
                                          <p:spTgt spid="5">
                                            <p:graphicEl>
                                              <a:dgm id="{AF387B1E-0510-6949-AF42-BD0751BDB5A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472A1F81-ECFB-5A43-AE49-EDD0F659C202}"/>
                                            </p:graphicEl>
                                          </p:spTgt>
                                        </p:tgtEl>
                                        <p:attrNameLst>
                                          <p:attrName>style.visibility</p:attrName>
                                        </p:attrNameLst>
                                      </p:cBhvr>
                                      <p:to>
                                        <p:strVal val="visible"/>
                                      </p:to>
                                    </p:set>
                                    <p:animEffect transition="in" filter="fade">
                                      <p:cBhvr>
                                        <p:cTn id="15" dur="500"/>
                                        <p:tgtEl>
                                          <p:spTgt spid="5">
                                            <p:graphicEl>
                                              <a:dgm id="{472A1F81-ECFB-5A43-AE49-EDD0F659C202}"/>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273B0286-3BF4-B14E-9870-80BB6D3169BD}"/>
                                            </p:graphicEl>
                                          </p:spTgt>
                                        </p:tgtEl>
                                        <p:attrNameLst>
                                          <p:attrName>style.visibility</p:attrName>
                                        </p:attrNameLst>
                                      </p:cBhvr>
                                      <p:to>
                                        <p:strVal val="visible"/>
                                      </p:to>
                                    </p:set>
                                    <p:animEffect transition="in" filter="fade">
                                      <p:cBhvr>
                                        <p:cTn id="18" dur="500"/>
                                        <p:tgtEl>
                                          <p:spTgt spid="5">
                                            <p:graphicEl>
                                              <a:dgm id="{273B0286-3BF4-B14E-9870-80BB6D3169BD}"/>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graphicEl>
                                              <a:dgm id="{BE88F3B8-F8EA-C748-AF8A-3246994AE34D}"/>
                                            </p:graphicEl>
                                          </p:spTgt>
                                        </p:tgtEl>
                                        <p:attrNameLst>
                                          <p:attrName>style.visibility</p:attrName>
                                        </p:attrNameLst>
                                      </p:cBhvr>
                                      <p:to>
                                        <p:strVal val="visible"/>
                                      </p:to>
                                    </p:set>
                                    <p:animEffect transition="in" filter="fade">
                                      <p:cBhvr>
                                        <p:cTn id="21" dur="500"/>
                                        <p:tgtEl>
                                          <p:spTgt spid="5">
                                            <p:graphicEl>
                                              <a:dgm id="{BE88F3B8-F8EA-C748-AF8A-3246994AE34D}"/>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76D78CC3-31A5-2740-BC5A-0CB0EFCB97F6}"/>
                                            </p:graphicEl>
                                          </p:spTgt>
                                        </p:tgtEl>
                                        <p:attrNameLst>
                                          <p:attrName>style.visibility</p:attrName>
                                        </p:attrNameLst>
                                      </p:cBhvr>
                                      <p:to>
                                        <p:strVal val="visible"/>
                                      </p:to>
                                    </p:set>
                                    <p:animEffect transition="in" filter="fade">
                                      <p:cBhvr>
                                        <p:cTn id="24" dur="500"/>
                                        <p:tgtEl>
                                          <p:spTgt spid="5">
                                            <p:graphicEl>
                                              <a:dgm id="{76D78CC3-31A5-2740-BC5A-0CB0EFCB97F6}"/>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graphicEl>
                                              <a:dgm id="{41FE4038-5EB4-B343-933D-F2D130AA71DA}"/>
                                            </p:graphicEl>
                                          </p:spTgt>
                                        </p:tgtEl>
                                        <p:attrNameLst>
                                          <p:attrName>style.visibility</p:attrName>
                                        </p:attrNameLst>
                                      </p:cBhvr>
                                      <p:to>
                                        <p:strVal val="visible"/>
                                      </p:to>
                                    </p:set>
                                    <p:animEffect transition="in" filter="fade">
                                      <p:cBhvr>
                                        <p:cTn id="27" dur="500"/>
                                        <p:tgtEl>
                                          <p:spTgt spid="5">
                                            <p:graphicEl>
                                              <a:dgm id="{41FE4038-5EB4-B343-933D-F2D130AA71DA}"/>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dgm id="{ACFE64A6-2D6B-F24A-AF23-E3F70B6C713A}"/>
                                            </p:graphicEl>
                                          </p:spTgt>
                                        </p:tgtEl>
                                        <p:attrNameLst>
                                          <p:attrName>style.visibility</p:attrName>
                                        </p:attrNameLst>
                                      </p:cBhvr>
                                      <p:to>
                                        <p:strVal val="visible"/>
                                      </p:to>
                                    </p:set>
                                    <p:animEffect transition="in" filter="fade">
                                      <p:cBhvr>
                                        <p:cTn id="30" dur="500"/>
                                        <p:tgtEl>
                                          <p:spTgt spid="5">
                                            <p:graphicEl>
                                              <a:dgm id="{ACFE64A6-2D6B-F24A-AF23-E3F70B6C713A}"/>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graphicEl>
                                              <a:dgm id="{20D8E8B9-D3CF-5A4C-85CF-48BC81A9E019}"/>
                                            </p:graphicEl>
                                          </p:spTgt>
                                        </p:tgtEl>
                                        <p:attrNameLst>
                                          <p:attrName>style.visibility</p:attrName>
                                        </p:attrNameLst>
                                      </p:cBhvr>
                                      <p:to>
                                        <p:strVal val="visible"/>
                                      </p:to>
                                    </p:set>
                                    <p:animEffect transition="in" filter="fade">
                                      <p:cBhvr>
                                        <p:cTn id="33" dur="500"/>
                                        <p:tgtEl>
                                          <p:spTgt spid="5">
                                            <p:graphicEl>
                                              <a:dgm id="{20D8E8B9-D3CF-5A4C-85CF-48BC81A9E019}"/>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1392D034-B5A5-9C47-AA8F-580071E8516D}"/>
                                            </p:graphicEl>
                                          </p:spTgt>
                                        </p:tgtEl>
                                        <p:attrNameLst>
                                          <p:attrName>style.visibility</p:attrName>
                                        </p:attrNameLst>
                                      </p:cBhvr>
                                      <p:to>
                                        <p:strVal val="visible"/>
                                      </p:to>
                                    </p:set>
                                    <p:animEffect transition="in" filter="fade">
                                      <p:cBhvr>
                                        <p:cTn id="36" dur="500"/>
                                        <p:tgtEl>
                                          <p:spTgt spid="5">
                                            <p:graphicEl>
                                              <a:dgm id="{1392D034-B5A5-9C47-AA8F-580071E8516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9EB8B4B0-25F0-8244-85D8-86BC12C439EF}"/>
                                            </p:graphicEl>
                                          </p:spTgt>
                                        </p:tgtEl>
                                        <p:attrNameLst>
                                          <p:attrName>style.visibility</p:attrName>
                                        </p:attrNameLst>
                                      </p:cBhvr>
                                      <p:to>
                                        <p:strVal val="visible"/>
                                      </p:to>
                                    </p:set>
                                    <p:animEffect transition="in" filter="fade">
                                      <p:cBhvr>
                                        <p:cTn id="39" dur="500"/>
                                        <p:tgtEl>
                                          <p:spTgt spid="5">
                                            <p:graphicEl>
                                              <a:dgm id="{9EB8B4B0-25F0-8244-85D8-86BC12C439EF}"/>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graphicEl>
                                              <a:dgm id="{3734308C-6FE0-0C4A-8A4C-3342350728E9}"/>
                                            </p:graphicEl>
                                          </p:spTgt>
                                        </p:tgtEl>
                                        <p:attrNameLst>
                                          <p:attrName>style.visibility</p:attrName>
                                        </p:attrNameLst>
                                      </p:cBhvr>
                                      <p:to>
                                        <p:strVal val="visible"/>
                                      </p:to>
                                    </p:set>
                                    <p:animEffect transition="in" filter="fade">
                                      <p:cBhvr>
                                        <p:cTn id="42" dur="500"/>
                                        <p:tgtEl>
                                          <p:spTgt spid="5">
                                            <p:graphicEl>
                                              <a:dgm id="{3734308C-6FE0-0C4A-8A4C-3342350728E9}"/>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
                                            <p:graphicEl>
                                              <a:dgm id="{D4EC7769-57D7-1B47-AE55-AC1B0B61F180}"/>
                                            </p:graphicEl>
                                          </p:spTgt>
                                        </p:tgtEl>
                                        <p:attrNameLst>
                                          <p:attrName>style.visibility</p:attrName>
                                        </p:attrNameLst>
                                      </p:cBhvr>
                                      <p:to>
                                        <p:strVal val="visible"/>
                                      </p:to>
                                    </p:set>
                                    <p:animEffect transition="in" filter="fade">
                                      <p:cBhvr>
                                        <p:cTn id="45" dur="500"/>
                                        <p:tgtEl>
                                          <p:spTgt spid="5">
                                            <p:graphicEl>
                                              <a:dgm id="{D4EC7769-57D7-1B47-AE55-AC1B0B61F180}"/>
                                            </p:graphic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graphicEl>
                                              <a:dgm id="{34835E0A-A88C-7148-AD6F-D0CF2B510654}"/>
                                            </p:graphicEl>
                                          </p:spTgt>
                                        </p:tgtEl>
                                        <p:attrNameLst>
                                          <p:attrName>style.visibility</p:attrName>
                                        </p:attrNameLst>
                                      </p:cBhvr>
                                      <p:to>
                                        <p:strVal val="visible"/>
                                      </p:to>
                                    </p:set>
                                    <p:animEffect transition="in" filter="fade">
                                      <p:cBhvr>
                                        <p:cTn id="48" dur="500"/>
                                        <p:tgtEl>
                                          <p:spTgt spid="5">
                                            <p:graphicEl>
                                              <a:dgm id="{34835E0A-A88C-7148-AD6F-D0CF2B510654}"/>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graphicEl>
                                              <a:dgm id="{578126EF-9EE3-024D-964D-3D1245620373}"/>
                                            </p:graphicEl>
                                          </p:spTgt>
                                        </p:tgtEl>
                                        <p:attrNameLst>
                                          <p:attrName>style.visibility</p:attrName>
                                        </p:attrNameLst>
                                      </p:cBhvr>
                                      <p:to>
                                        <p:strVal val="visible"/>
                                      </p:to>
                                    </p:set>
                                    <p:animEffect transition="in" filter="fade">
                                      <p:cBhvr>
                                        <p:cTn id="51" dur="500"/>
                                        <p:tgtEl>
                                          <p:spTgt spid="5">
                                            <p:graphicEl>
                                              <a:dgm id="{578126EF-9EE3-024D-964D-3D124562037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E58221-6BFC-304C-BAFB-EFAECEAE0438}"/>
              </a:ext>
            </a:extLst>
          </p:cNvPr>
          <p:cNvSpPr>
            <a:spLocks noGrp="1"/>
          </p:cNvSpPr>
          <p:nvPr>
            <p:ph type="title"/>
          </p:nvPr>
        </p:nvSpPr>
        <p:spPr/>
        <p:txBody>
          <a:bodyPr/>
          <a:lstStyle/>
          <a:p>
            <a:r>
              <a:rPr lang="es-ES_tradnl" dirty="0">
                <a:solidFill>
                  <a:schemeClr val="accent2"/>
                </a:solidFill>
              </a:rPr>
              <a:t>Valoración de los contenidos y su utilidad en la práctica</a:t>
            </a:r>
          </a:p>
        </p:txBody>
      </p:sp>
      <p:sp>
        <p:nvSpPr>
          <p:cNvPr id="3" name="Marcador de contenido 2">
            <a:extLst>
              <a:ext uri="{FF2B5EF4-FFF2-40B4-BE49-F238E27FC236}">
                <a16:creationId xmlns:a16="http://schemas.microsoft.com/office/drawing/2014/main" xmlns="" id="{5ECD8057-48A7-304C-B706-859BE9185F36}"/>
              </a:ext>
            </a:extLst>
          </p:cNvPr>
          <p:cNvSpPr>
            <a:spLocks noGrp="1"/>
          </p:cNvSpPr>
          <p:nvPr>
            <p:ph idx="1"/>
          </p:nvPr>
        </p:nvSpPr>
        <p:spPr/>
        <p:txBody>
          <a:bodyPr/>
          <a:lstStyle/>
          <a:p>
            <a:pPr algn="just"/>
            <a:r>
              <a:rPr lang="es-ES_tradnl" dirty="0"/>
              <a:t>El desarrollo del grupo de trabajo ha sido enriquecedor para nosotras y ha revertido muy positivamente en el alumnado del centro. El desarrollo de las diferentes actividades y la creación de textos y otros materiales y saber que iban a formar parte de la revista escolar, ha supuesto motivación en el desarrollo de las competencias del alumnado y tendido puentes entre las diferentes áreas instrumentales.</a:t>
            </a:r>
            <a:endParaRPr lang="es-ES" dirty="0"/>
          </a:p>
          <a:p>
            <a:pPr algn="just"/>
            <a:r>
              <a:rPr lang="es-ES_tradnl" dirty="0"/>
              <a:t>Se ha trabajado en el cuidado y presentación de los trabajos, se ha fomentado la cooperación en diferentes trabajos. </a:t>
            </a:r>
          </a:p>
        </p:txBody>
      </p:sp>
    </p:spTree>
    <p:extLst>
      <p:ext uri="{BB962C8B-B14F-4D97-AF65-F5344CB8AC3E}">
        <p14:creationId xmlns:p14="http://schemas.microsoft.com/office/powerpoint/2010/main" val="157489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C437D6-C76D-6147-B4FA-4C9082D9F911}"/>
              </a:ext>
            </a:extLst>
          </p:cNvPr>
          <p:cNvSpPr>
            <a:spLocks noGrp="1"/>
          </p:cNvSpPr>
          <p:nvPr>
            <p:ph type="title"/>
          </p:nvPr>
        </p:nvSpPr>
        <p:spPr/>
        <p:txBody>
          <a:bodyPr/>
          <a:lstStyle/>
          <a:p>
            <a:r>
              <a:rPr lang="es-ES_tradnl" dirty="0">
                <a:solidFill>
                  <a:schemeClr val="accent3"/>
                </a:solidFill>
              </a:rPr>
              <a:t>Valoración del proceso de trabajo</a:t>
            </a:r>
          </a:p>
        </p:txBody>
      </p:sp>
      <p:sp>
        <p:nvSpPr>
          <p:cNvPr id="3" name="Marcador de contenido 2">
            <a:extLst>
              <a:ext uri="{FF2B5EF4-FFF2-40B4-BE49-F238E27FC236}">
                <a16:creationId xmlns:a16="http://schemas.microsoft.com/office/drawing/2014/main" xmlns="" id="{66F12775-80F7-FB4C-95DB-247F3398BCB2}"/>
              </a:ext>
            </a:extLst>
          </p:cNvPr>
          <p:cNvSpPr>
            <a:spLocks noGrp="1"/>
          </p:cNvSpPr>
          <p:nvPr>
            <p:ph idx="1"/>
          </p:nvPr>
        </p:nvSpPr>
        <p:spPr/>
        <p:txBody>
          <a:bodyPr vert="horz" lIns="91440" tIns="45720" rIns="91440" bIns="45720" rtlCol="0" anchor="t">
            <a:normAutofit fontScale="70000" lnSpcReduction="20000"/>
          </a:bodyPr>
          <a:lstStyle/>
          <a:p>
            <a:pPr algn="just"/>
            <a:r>
              <a:rPr lang="es-ES_tradnl" dirty="0"/>
              <a:t>La valoración general del trabajo es positiva, todas las componentes del equipo han colaborado, aportado ideas y creado textos. Cada una ha contribuido al diseño, desarrollo, elaboración de textos e ideas. </a:t>
            </a:r>
            <a:endParaRPr lang="es-ES" dirty="0"/>
          </a:p>
          <a:p>
            <a:pPr algn="just"/>
            <a:r>
              <a:rPr lang="es-ES_tradnl" dirty="0"/>
              <a:t>El trabajo desarrollado ha consistido en plasmar experiencias vividas en base a un diseño de actividades, teniendo en cuenta la situación sanitaria. De forma grupal hemos dialogado, compartido, indagado, en la utilización de programas de diseño web, de edición de imágenes y vídeos… y de forma individual hemos mejorado competencias digitales y competencias sociales. </a:t>
            </a:r>
            <a:endParaRPr lang="es-ES" dirty="0"/>
          </a:p>
          <a:p>
            <a:pPr algn="just"/>
            <a:r>
              <a:rPr lang="es-ES_tradnl" dirty="0"/>
              <a:t>El aprendizaje colaborativo ha sido el eje de las actividades desarrolladas, aprendo de mis compañeras, ayudo y me ayudan, observo, intento, logro, disfruto, me supero, valoro, reflexiono… Se ha favorecido la cooperación de los integrantes del proyecto, cada una ha asumido sus responsabilidades pensando en todo momento en el objetivo común y en el alumnado. </a:t>
            </a:r>
            <a:endParaRPr lang="es-ES" dirty="0"/>
          </a:p>
          <a:p>
            <a:pPr algn="just"/>
            <a:r>
              <a:rPr lang="es-ES_tradnl" dirty="0"/>
              <a:t>Hemos trabajado contenidos relacionados con todas las áreas curriculares. El poder interrelacionar materias ha sido muy enriquecedor. </a:t>
            </a:r>
            <a:endParaRPr lang="es-ES" dirty="0"/>
          </a:p>
          <a:p>
            <a:pPr algn="just"/>
            <a:endParaRPr lang="es-ES_tradnl" dirty="0"/>
          </a:p>
        </p:txBody>
      </p:sp>
    </p:spTree>
    <p:extLst>
      <p:ext uri="{BB962C8B-B14F-4D97-AF65-F5344CB8AC3E}">
        <p14:creationId xmlns:p14="http://schemas.microsoft.com/office/powerpoint/2010/main" val="182340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4DE253-89F6-8142-996E-6CD8FC1965D5}"/>
              </a:ext>
            </a:extLst>
          </p:cNvPr>
          <p:cNvSpPr>
            <a:spLocks noGrp="1"/>
          </p:cNvSpPr>
          <p:nvPr>
            <p:ph type="title"/>
          </p:nvPr>
        </p:nvSpPr>
        <p:spPr/>
        <p:txBody>
          <a:bodyPr/>
          <a:lstStyle/>
          <a:p>
            <a:r>
              <a:rPr lang="es-ES_tradnl" dirty="0">
                <a:solidFill>
                  <a:schemeClr val="accent6"/>
                </a:solidFill>
              </a:rPr>
              <a:t>Material elaborado</a:t>
            </a:r>
          </a:p>
        </p:txBody>
      </p:sp>
      <p:sp>
        <p:nvSpPr>
          <p:cNvPr id="3" name="Marcador de contenido 2">
            <a:extLst>
              <a:ext uri="{FF2B5EF4-FFF2-40B4-BE49-F238E27FC236}">
                <a16:creationId xmlns:a16="http://schemas.microsoft.com/office/drawing/2014/main" xmlns="" id="{F89C7080-EB94-1343-BFC6-AB79BE338D6B}"/>
              </a:ext>
            </a:extLst>
          </p:cNvPr>
          <p:cNvSpPr>
            <a:spLocks noGrp="1"/>
          </p:cNvSpPr>
          <p:nvPr>
            <p:ph idx="1"/>
          </p:nvPr>
        </p:nvSpPr>
        <p:spPr>
          <a:xfrm>
            <a:off x="1069848" y="1645603"/>
            <a:ext cx="9634011" cy="1554480"/>
          </a:xfrm>
        </p:spPr>
        <p:txBody>
          <a:bodyPr/>
          <a:lstStyle/>
          <a:p>
            <a:pPr algn="just"/>
            <a:r>
              <a:rPr lang="es-ES_tradnl" dirty="0"/>
              <a:t>El material elaborado es la propia revista, como aún está sin finalizar, incluimos en esta presentación capturas de algunos textos e imágenes de trabajos realizados por el alumnado y de cómo va el proceso de maquetación. </a:t>
            </a:r>
          </a:p>
        </p:txBody>
      </p:sp>
      <p:graphicFrame>
        <p:nvGraphicFramePr>
          <p:cNvPr id="4" name="Diagrama 3">
            <a:extLst>
              <a:ext uri="{FF2B5EF4-FFF2-40B4-BE49-F238E27FC236}">
                <a16:creationId xmlns:a16="http://schemas.microsoft.com/office/drawing/2014/main" xmlns="" id="{85A0E8C4-AE50-7546-AA2C-015E8835FD44}"/>
              </a:ext>
            </a:extLst>
          </p:cNvPr>
          <p:cNvGraphicFramePr/>
          <p:nvPr>
            <p:extLst>
              <p:ext uri="{D42A27DB-BD31-4B8C-83A1-F6EECF244321}">
                <p14:modId xmlns:p14="http://schemas.microsoft.com/office/powerpoint/2010/main" val="3407970190"/>
              </p:ext>
            </p:extLst>
          </p:nvPr>
        </p:nvGraphicFramePr>
        <p:xfrm>
          <a:off x="1315507" y="3463852"/>
          <a:ext cx="9634011" cy="2620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61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A39AD2D7-0042-2141-9639-0838CEAA401B}"/>
                                            </p:graphicEl>
                                          </p:spTgt>
                                        </p:tgtEl>
                                        <p:attrNameLst>
                                          <p:attrName>style.visibility</p:attrName>
                                        </p:attrNameLst>
                                      </p:cBhvr>
                                      <p:to>
                                        <p:strVal val="visible"/>
                                      </p:to>
                                    </p:set>
                                    <p:animEffect transition="in" filter="fade">
                                      <p:cBhvr>
                                        <p:cTn id="17" dur="500"/>
                                        <p:tgtEl>
                                          <p:spTgt spid="4">
                                            <p:graphicEl>
                                              <a:dgm id="{A39AD2D7-0042-2141-9639-0838CEAA401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422D4940-40D2-7C4E-BFC3-36BA5AE2934B}"/>
                                            </p:graphicEl>
                                          </p:spTgt>
                                        </p:tgtEl>
                                        <p:attrNameLst>
                                          <p:attrName>style.visibility</p:attrName>
                                        </p:attrNameLst>
                                      </p:cBhvr>
                                      <p:to>
                                        <p:strVal val="visible"/>
                                      </p:to>
                                    </p:set>
                                    <p:animEffect transition="in" filter="fade">
                                      <p:cBhvr>
                                        <p:cTn id="22" dur="500"/>
                                        <p:tgtEl>
                                          <p:spTgt spid="4">
                                            <p:graphicEl>
                                              <a:dgm id="{422D4940-40D2-7C4E-BFC3-36BA5AE2934B}"/>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graphicEl>
                                              <a:dgm id="{02D7FBF6-62DF-EC49-99FA-9F0BFE852AEC}"/>
                                            </p:graphicEl>
                                          </p:spTgt>
                                        </p:tgtEl>
                                        <p:attrNameLst>
                                          <p:attrName>style.visibility</p:attrName>
                                        </p:attrNameLst>
                                      </p:cBhvr>
                                      <p:to>
                                        <p:strVal val="visible"/>
                                      </p:to>
                                    </p:set>
                                    <p:animEffect transition="in" filter="fade">
                                      <p:cBhvr>
                                        <p:cTn id="25" dur="500"/>
                                        <p:tgtEl>
                                          <p:spTgt spid="4">
                                            <p:graphicEl>
                                              <a:dgm id="{02D7FBF6-62DF-EC49-99FA-9F0BFE852AE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graphicEl>
                                              <a:dgm id="{43A1CC89-FB71-EC4E-9F79-5E531685F015}"/>
                                            </p:graphicEl>
                                          </p:spTgt>
                                        </p:tgtEl>
                                        <p:attrNameLst>
                                          <p:attrName>style.visibility</p:attrName>
                                        </p:attrNameLst>
                                      </p:cBhvr>
                                      <p:to>
                                        <p:strVal val="visible"/>
                                      </p:to>
                                    </p:set>
                                    <p:animEffect transition="in" filter="fade">
                                      <p:cBhvr>
                                        <p:cTn id="30" dur="500"/>
                                        <p:tgtEl>
                                          <p:spTgt spid="4">
                                            <p:graphicEl>
                                              <a:dgm id="{43A1CC89-FB71-EC4E-9F79-5E531685F015}"/>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graphicEl>
                                              <a:dgm id="{EFB68128-8148-D44A-8390-EB40151BA4A1}"/>
                                            </p:graphicEl>
                                          </p:spTgt>
                                        </p:tgtEl>
                                        <p:attrNameLst>
                                          <p:attrName>style.visibility</p:attrName>
                                        </p:attrNameLst>
                                      </p:cBhvr>
                                      <p:to>
                                        <p:strVal val="visible"/>
                                      </p:to>
                                    </p:set>
                                    <p:animEffect transition="in" filter="fade">
                                      <p:cBhvr>
                                        <p:cTn id="33" dur="500"/>
                                        <p:tgtEl>
                                          <p:spTgt spid="4">
                                            <p:graphicEl>
                                              <a:dgm id="{EFB68128-8148-D44A-8390-EB40151BA4A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graphicEl>
                                              <a:dgm id="{F55DE9B4-B608-144D-B495-EB343F4812AF}"/>
                                            </p:graphicEl>
                                          </p:spTgt>
                                        </p:tgtEl>
                                        <p:attrNameLst>
                                          <p:attrName>style.visibility</p:attrName>
                                        </p:attrNameLst>
                                      </p:cBhvr>
                                      <p:to>
                                        <p:strVal val="visible"/>
                                      </p:to>
                                    </p:set>
                                    <p:animEffect transition="in" filter="fade">
                                      <p:cBhvr>
                                        <p:cTn id="38" dur="500"/>
                                        <p:tgtEl>
                                          <p:spTgt spid="4">
                                            <p:graphicEl>
                                              <a:dgm id="{F55DE9B4-B608-144D-B495-EB343F4812AF}"/>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graphicEl>
                                              <a:dgm id="{0A0B4D77-C6EF-EC47-9EE1-9908965DF3EF}"/>
                                            </p:graphicEl>
                                          </p:spTgt>
                                        </p:tgtEl>
                                        <p:attrNameLst>
                                          <p:attrName>style.visibility</p:attrName>
                                        </p:attrNameLst>
                                      </p:cBhvr>
                                      <p:to>
                                        <p:strVal val="visible"/>
                                      </p:to>
                                    </p:set>
                                    <p:animEffect transition="in" filter="fade">
                                      <p:cBhvr>
                                        <p:cTn id="41" dur="500"/>
                                        <p:tgtEl>
                                          <p:spTgt spid="4">
                                            <p:graphicEl>
                                              <a:dgm id="{0A0B4D77-C6EF-EC47-9EE1-9908965DF3E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graphicEl>
                                              <a:dgm id="{7C7CE58E-8875-794F-8B15-E0586CC856CB}"/>
                                            </p:graphicEl>
                                          </p:spTgt>
                                        </p:tgtEl>
                                        <p:attrNameLst>
                                          <p:attrName>style.visibility</p:attrName>
                                        </p:attrNameLst>
                                      </p:cBhvr>
                                      <p:to>
                                        <p:strVal val="visible"/>
                                      </p:to>
                                    </p:set>
                                    <p:animEffect transition="in" filter="fade">
                                      <p:cBhvr>
                                        <p:cTn id="46" dur="500"/>
                                        <p:tgtEl>
                                          <p:spTgt spid="4">
                                            <p:graphicEl>
                                              <a:dgm id="{7C7CE58E-8875-794F-8B15-E0586CC856CB}"/>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graphicEl>
                                              <a:dgm id="{AE1900F1-F2E7-0D47-BA0A-C994306C718A}"/>
                                            </p:graphicEl>
                                          </p:spTgt>
                                        </p:tgtEl>
                                        <p:attrNameLst>
                                          <p:attrName>style.visibility</p:attrName>
                                        </p:attrNameLst>
                                      </p:cBhvr>
                                      <p:to>
                                        <p:strVal val="visible"/>
                                      </p:to>
                                    </p:set>
                                    <p:animEffect transition="in" filter="fade">
                                      <p:cBhvr>
                                        <p:cTn id="49" dur="500"/>
                                        <p:tgtEl>
                                          <p:spTgt spid="4">
                                            <p:graphicEl>
                                              <a:dgm id="{AE1900F1-F2E7-0D47-BA0A-C994306C718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8EB8EF1-487E-8648-B494-9007573431D8}"/>
              </a:ext>
            </a:extLst>
          </p:cNvPr>
          <p:cNvSpPr>
            <a:spLocks noGrp="1"/>
          </p:cNvSpPr>
          <p:nvPr>
            <p:ph type="title"/>
          </p:nvPr>
        </p:nvSpPr>
        <p:spPr>
          <a:xfrm>
            <a:off x="1012339" y="287260"/>
            <a:ext cx="9634011" cy="1325563"/>
          </a:xfrm>
        </p:spPr>
        <p:txBody>
          <a:bodyPr/>
          <a:lstStyle/>
          <a:p>
            <a:r>
              <a:rPr lang="es-ES_tradnl" dirty="0">
                <a:solidFill>
                  <a:schemeClr val="accent5"/>
                </a:solidFill>
              </a:rPr>
              <a:t>Algunos ejemplos:</a:t>
            </a:r>
          </a:p>
        </p:txBody>
      </p:sp>
      <p:pic>
        <p:nvPicPr>
          <p:cNvPr id="6" name="Marcador de contenido 5">
            <a:extLst>
              <a:ext uri="{FF2B5EF4-FFF2-40B4-BE49-F238E27FC236}">
                <a16:creationId xmlns:a16="http://schemas.microsoft.com/office/drawing/2014/main" xmlns="" id="{C4B27028-28F4-764D-B325-7C1A0DD08AE5}"/>
              </a:ext>
            </a:extLst>
          </p:cNvPr>
          <p:cNvPicPr>
            <a:picLocks noGrp="1" noChangeAspect="1"/>
          </p:cNvPicPr>
          <p:nvPr>
            <p:ph sz="half" idx="1"/>
          </p:nvPr>
        </p:nvPicPr>
        <p:blipFill rotWithShape="1">
          <a:blip r:embed="rId2"/>
          <a:srcRect l="10356" t="1" b="2222"/>
          <a:stretch/>
        </p:blipFill>
        <p:spPr>
          <a:xfrm rot="16200000">
            <a:off x="973146" y="2097819"/>
            <a:ext cx="5111234" cy="3939569"/>
          </a:xfrm>
        </p:spPr>
      </p:pic>
      <p:pic>
        <p:nvPicPr>
          <p:cNvPr id="8" name="Marcador de contenido 7">
            <a:extLst>
              <a:ext uri="{FF2B5EF4-FFF2-40B4-BE49-F238E27FC236}">
                <a16:creationId xmlns:a16="http://schemas.microsoft.com/office/drawing/2014/main" xmlns="" id="{0FA3DA91-271E-6949-9E84-419B0B60C529}"/>
              </a:ext>
            </a:extLst>
          </p:cNvPr>
          <p:cNvPicPr>
            <a:picLocks noGrp="1" noChangeAspect="1"/>
          </p:cNvPicPr>
          <p:nvPr>
            <p:ph sz="half" idx="2"/>
          </p:nvPr>
        </p:nvPicPr>
        <p:blipFill rotWithShape="1">
          <a:blip r:embed="rId3"/>
          <a:srcRect l="14079" b="4360"/>
          <a:stretch/>
        </p:blipFill>
        <p:spPr>
          <a:xfrm rot="16200000">
            <a:off x="5663348" y="1571029"/>
            <a:ext cx="5111234" cy="4020396"/>
          </a:xfrm>
        </p:spPr>
      </p:pic>
    </p:spTree>
    <p:extLst>
      <p:ext uri="{BB962C8B-B14F-4D97-AF65-F5344CB8AC3E}">
        <p14:creationId xmlns:p14="http://schemas.microsoft.com/office/powerpoint/2010/main" val="413038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D6AD1D64-69CC-2A40-A75F-112E8818A59E}"/>
              </a:ext>
            </a:extLst>
          </p:cNvPr>
          <p:cNvPicPr>
            <a:picLocks noGrp="1" noChangeAspect="1"/>
          </p:cNvPicPr>
          <p:nvPr>
            <p:ph sz="half" idx="1"/>
          </p:nvPr>
        </p:nvPicPr>
        <p:blipFill rotWithShape="1">
          <a:blip r:embed="rId2"/>
          <a:srcRect b="4350"/>
          <a:stretch/>
        </p:blipFill>
        <p:spPr>
          <a:xfrm rot="16200000">
            <a:off x="-102810" y="1356209"/>
            <a:ext cx="5951898" cy="4022981"/>
          </a:xfrm>
        </p:spPr>
      </p:pic>
      <p:pic>
        <p:nvPicPr>
          <p:cNvPr id="8" name="Marcador de contenido 7">
            <a:extLst>
              <a:ext uri="{FF2B5EF4-FFF2-40B4-BE49-F238E27FC236}">
                <a16:creationId xmlns:a16="http://schemas.microsoft.com/office/drawing/2014/main" xmlns="" id="{84057BDA-EF04-3944-A65D-85C0133C22B0}"/>
              </a:ext>
            </a:extLst>
          </p:cNvPr>
          <p:cNvPicPr>
            <a:picLocks noGrp="1" noChangeAspect="1"/>
          </p:cNvPicPr>
          <p:nvPr>
            <p:ph sz="half" idx="2"/>
          </p:nvPr>
        </p:nvPicPr>
        <p:blipFill rotWithShape="1">
          <a:blip r:embed="rId3"/>
          <a:srcRect l="12587"/>
          <a:stretch/>
        </p:blipFill>
        <p:spPr>
          <a:xfrm rot="16200000">
            <a:off x="5605240" y="1204279"/>
            <a:ext cx="5503987" cy="4449441"/>
          </a:xfrm>
        </p:spPr>
      </p:pic>
    </p:spTree>
    <p:extLst>
      <p:ext uri="{BB962C8B-B14F-4D97-AF65-F5344CB8AC3E}">
        <p14:creationId xmlns:p14="http://schemas.microsoft.com/office/powerpoint/2010/main" val="404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EEFE2CEA-56A5-3346-8A98-B1D51F2E9A95}"/>
              </a:ext>
            </a:extLst>
          </p:cNvPr>
          <p:cNvPicPr>
            <a:picLocks noGrp="1" noChangeAspect="1"/>
          </p:cNvPicPr>
          <p:nvPr>
            <p:ph sz="half" idx="1"/>
          </p:nvPr>
        </p:nvPicPr>
        <p:blipFill rotWithShape="1">
          <a:blip r:embed="rId2"/>
          <a:srcRect l="28818" b="3099"/>
          <a:stretch/>
        </p:blipFill>
        <p:spPr>
          <a:xfrm rot="16200000">
            <a:off x="187201" y="629509"/>
            <a:ext cx="5554834" cy="5343582"/>
          </a:xfrm>
        </p:spPr>
      </p:pic>
      <p:pic>
        <p:nvPicPr>
          <p:cNvPr id="8" name="Marcador de contenido 7">
            <a:extLst>
              <a:ext uri="{FF2B5EF4-FFF2-40B4-BE49-F238E27FC236}">
                <a16:creationId xmlns:a16="http://schemas.microsoft.com/office/drawing/2014/main" xmlns="" id="{E057BE94-4403-4749-ACBF-8DAFA9D0FA9B}"/>
              </a:ext>
            </a:extLst>
          </p:cNvPr>
          <p:cNvPicPr>
            <a:picLocks noGrp="1" noChangeAspect="1"/>
          </p:cNvPicPr>
          <p:nvPr>
            <p:ph sz="half" idx="2"/>
          </p:nvPr>
        </p:nvPicPr>
        <p:blipFill>
          <a:blip r:embed="rId3"/>
          <a:stretch>
            <a:fillRect/>
          </a:stretch>
        </p:blipFill>
        <p:spPr>
          <a:xfrm rot="16200000">
            <a:off x="5281247" y="1466336"/>
            <a:ext cx="5554834" cy="3925328"/>
          </a:xfrm>
        </p:spPr>
      </p:pic>
      <mc:AlternateContent xmlns:mc="http://schemas.openxmlformats.org/markup-compatibility/2006">
        <mc:Choice xmlns:am3d="http://schemas.microsoft.com/office/drawing/2017/model3d" xmlns="" Requires="am3d">
          <p:graphicFrame>
            <p:nvGraphicFramePr>
              <p:cNvPr id="10" name="Modelo 3D 9" descr="Vínculos">
                <a:extLst>
                  <a:ext uri="{FF2B5EF4-FFF2-40B4-BE49-F238E27FC236}">
                    <a16:creationId xmlns:a16="http://schemas.microsoft.com/office/drawing/2014/main" id="{C22E3272-237F-3E4F-98AD-EA8E72C5316A}"/>
                  </a:ext>
                </a:extLst>
              </p:cNvPr>
              <p:cNvGraphicFramePr/>
              <p:nvPr>
                <p:extLst>
                  <p:ext uri="{D42A27DB-BD31-4B8C-83A1-F6EECF244321}">
                    <p14:modId xmlns:p14="http://schemas.microsoft.com/office/powerpoint/2010/main" val="1668118645"/>
                  </p:ext>
                </p:extLst>
              </p:nvPr>
            </p:nvGraphicFramePr>
            <p:xfrm>
              <a:off x="7747687" y="4324864"/>
              <a:ext cx="3272931" cy="2817341"/>
            </p:xfrm>
            <a:graphic>
              <a:graphicData uri="http://schemas.microsoft.com/office/drawing/2017/model3d">
                <am3d:model3d r:embed="rId4">
                  <am3d:spPr>
                    <a:xfrm>
                      <a:off x="0" y="0"/>
                      <a:ext cx="3272931" cy="2817341"/>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9649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Modelo 3D 9" descr="Vínculos">
                <a:extLst>
                  <a:ext uri="{FF2B5EF4-FFF2-40B4-BE49-F238E27FC236}">
                    <a16:creationId xmlns:a16="http://schemas.microsoft.com/office/drawing/2014/main" xmlns="" id="{C22E3272-237F-3E4F-98AD-EA8E72C5316A}"/>
                  </a:ext>
                </a:extLst>
              </p:cNvPr>
              <p:cNvPicPr>
                <a:picLocks noGrp="1" noRot="1" noChangeAspect="1" noMove="1" noResize="1" noEditPoints="1" noAdjustHandles="1" noChangeArrowheads="1" noChangeShapeType="1" noCrop="1"/>
              </p:cNvPicPr>
              <p:nvPr/>
            </p:nvPicPr>
            <p:blipFill>
              <a:blip r:embed="rId6"/>
              <a:stretch>
                <a:fillRect/>
              </a:stretch>
            </p:blipFill>
            <p:spPr>
              <a:xfrm>
                <a:off x="7747687" y="4324864"/>
                <a:ext cx="3272931" cy="2817341"/>
              </a:xfrm>
              <a:prstGeom prst="rect">
                <a:avLst/>
              </a:prstGeom>
            </p:spPr>
          </p:pic>
        </mc:Fallback>
      </mc:AlternateContent>
    </p:spTree>
    <p:extLst>
      <p:ext uri="{BB962C8B-B14F-4D97-AF65-F5344CB8AC3E}">
        <p14:creationId xmlns:p14="http://schemas.microsoft.com/office/powerpoint/2010/main" val="4650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10"/>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ohemianVTI">
  <a:themeElements>
    <a:clrScheme name="AnalogousFromRegularSeedRightStep">
      <a:dk1>
        <a:srgbClr val="000000"/>
      </a:dk1>
      <a:lt1>
        <a:srgbClr val="FFFFFF"/>
      </a:lt1>
      <a:dk2>
        <a:srgbClr val="3C3522"/>
      </a:dk2>
      <a:lt2>
        <a:srgbClr val="E2E8E4"/>
      </a:lt2>
      <a:accent1>
        <a:srgbClr val="E7299E"/>
      </a:accent1>
      <a:accent2>
        <a:srgbClr val="D5173D"/>
      </a:accent2>
      <a:accent3>
        <a:srgbClr val="E75229"/>
      </a:accent3>
      <a:accent4>
        <a:srgbClr val="D58F17"/>
      </a:accent4>
      <a:accent5>
        <a:srgbClr val="A2A91E"/>
      </a:accent5>
      <a:accent6>
        <a:srgbClr val="6BB714"/>
      </a:accent6>
      <a:hlink>
        <a:srgbClr val="319356"/>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1524</TotalTime>
  <Words>770</Words>
  <Application>Microsoft Office PowerPoint</Application>
  <PresentationFormat>Personalizado</PresentationFormat>
  <Paragraphs>75</Paragraphs>
  <Slides>12</Slides>
  <Notes>0</Notes>
  <HiddenSlides>0</HiddenSlides>
  <MMClips>0</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BohemianVTI</vt:lpstr>
      <vt:lpstr>RESUMEN de ACTIVIDADES Revista escolar OLLEYSABE</vt:lpstr>
      <vt:lpstr>Revista escolar OLLEYSABE</vt:lpstr>
      <vt:lpstr>Objetivos </vt:lpstr>
      <vt:lpstr>Valoración de los contenidos y su utilidad en la práctica</vt:lpstr>
      <vt:lpstr>Valoración del proceso de trabajo</vt:lpstr>
      <vt:lpstr>Material elaborado</vt:lpstr>
      <vt:lpstr>Algunos ejemplos:</vt:lpstr>
      <vt:lpstr>Presentación de PowerPoint</vt:lpstr>
      <vt:lpstr>Presentación de PowerPoint</vt:lpstr>
      <vt:lpstr>Presentación de PowerPoint</vt:lpstr>
      <vt:lpstr>Presentación de PowerPoint</vt:lpstr>
      <vt:lpstr>Satisfacción general y expectativa de futuro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ACTIVIDADES</dc:title>
  <dc:creator>TAMARA ARES FUERTES</dc:creator>
  <cp:lastModifiedBy>MICROSOFT</cp:lastModifiedBy>
  <cp:revision>56</cp:revision>
  <dcterms:created xsi:type="dcterms:W3CDTF">2021-06-02T07:19:10Z</dcterms:created>
  <dcterms:modified xsi:type="dcterms:W3CDTF">2021-06-11T08:01:49Z</dcterms:modified>
</cp:coreProperties>
</file>