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8" r:id="rId17"/>
    <p:sldId id="280" r:id="rId18"/>
    <p:sldId id="281" r:id="rId19"/>
    <p:sldId id="282" r:id="rId20"/>
    <p:sldId id="283" r:id="rId21"/>
    <p:sldId id="284" r:id="rId22"/>
    <p:sldId id="285" r:id="rId23"/>
    <p:sldId id="286" r:id="rId24"/>
    <p:sldId id="287" r:id="rId25"/>
    <p:sldId id="289" r:id="rId26"/>
    <p:sldId id="273" r:id="rId27"/>
    <p:sldId id="290" r:id="rId28"/>
    <p:sldId id="292" r:id="rId29"/>
    <p:sldId id="309" r:id="rId30"/>
    <p:sldId id="293" r:id="rId31"/>
    <p:sldId id="294" r:id="rId32"/>
    <p:sldId id="295" r:id="rId33"/>
    <p:sldId id="296" r:id="rId34"/>
    <p:sldId id="297" r:id="rId35"/>
    <p:sldId id="298" r:id="rId36"/>
    <p:sldId id="299" r:id="rId37"/>
    <p:sldId id="301" r:id="rId38"/>
    <p:sldId id="300" r:id="rId39"/>
    <p:sldId id="302" r:id="rId40"/>
    <p:sldId id="303" r:id="rId41"/>
    <p:sldId id="304" r:id="rId42"/>
    <p:sldId id="305" r:id="rId43"/>
    <p:sldId id="311" r:id="rId44"/>
    <p:sldId id="312" r:id="rId45"/>
    <p:sldId id="313" r:id="rId46"/>
    <p:sldId id="315" r:id="rId47"/>
    <p:sldId id="316" r:id="rId48"/>
    <p:sldId id="317" r:id="rId49"/>
    <p:sldId id="319" r:id="rId50"/>
    <p:sldId id="320" r:id="rId51"/>
    <p:sldId id="321" r:id="rId52"/>
    <p:sldId id="322" r:id="rId53"/>
    <p:sldId id="323" r:id="rId54"/>
    <p:sldId id="324" r:id="rId55"/>
    <p:sldId id="325" r:id="rId56"/>
    <p:sldId id="342" r:id="rId57"/>
    <p:sldId id="326" r:id="rId58"/>
    <p:sldId id="327" r:id="rId59"/>
    <p:sldId id="328" r:id="rId60"/>
    <p:sldId id="329" r:id="rId61"/>
    <p:sldId id="330" r:id="rId62"/>
    <p:sldId id="331" r:id="rId63"/>
    <p:sldId id="333" r:id="rId64"/>
    <p:sldId id="335" r:id="rId65"/>
    <p:sldId id="336" r:id="rId66"/>
    <p:sldId id="337" r:id="rId67"/>
    <p:sldId id="339" r:id="rId68"/>
    <p:sldId id="343" r:id="rId69"/>
    <p:sldId id="308" r:id="rId7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B8D42-B2DE-B917-B025-D5B67D2CC4E4}" v="2" dt="2022-01-21T08:51:21.124"/>
    <p1510:client id="{A582546F-2101-8941-A840-D6009A6283E2}" v="196" dt="2022-01-19T15:38:14.692"/>
    <p1510:client id="{F89770E0-4C9E-8F9F-0EBE-F8810A19C988}" v="37" dt="2022-01-21T08:57:54.06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UENTES MONTERO" userId="S::maria.fuemon@educa.jcyl.es::d445542d-7779-4929-a393-10156c719bba" providerId="AD" clId="Web-{645B8D42-B2DE-B917-B025-D5B67D2CC4E4}"/>
    <pc:docChg chg="modSld">
      <pc:chgData name="MARIA FUENTES MONTERO" userId="S::maria.fuemon@educa.jcyl.es::d445542d-7779-4929-a393-10156c719bba" providerId="AD" clId="Web-{645B8D42-B2DE-B917-B025-D5B67D2CC4E4}" dt="2022-01-21T08:51:21.124" v="1" actId="20577"/>
      <pc:docMkLst>
        <pc:docMk/>
      </pc:docMkLst>
      <pc:sldChg chg="modSp">
        <pc:chgData name="MARIA FUENTES MONTERO" userId="S::maria.fuemon@educa.jcyl.es::d445542d-7779-4929-a393-10156c719bba" providerId="AD" clId="Web-{645B8D42-B2DE-B917-B025-D5B67D2CC4E4}" dt="2022-01-21T08:51:21.124" v="1" actId="20577"/>
        <pc:sldMkLst>
          <pc:docMk/>
          <pc:sldMk cId="2525628902" sldId="309"/>
        </pc:sldMkLst>
        <pc:spChg chg="mod">
          <ac:chgData name="MARIA FUENTES MONTERO" userId="S::maria.fuemon@educa.jcyl.es::d445542d-7779-4929-a393-10156c719bba" providerId="AD" clId="Web-{645B8D42-B2DE-B917-B025-D5B67D2CC4E4}" dt="2022-01-21T08:51:21.124" v="1" actId="20577"/>
          <ac:spMkLst>
            <pc:docMk/>
            <pc:sldMk cId="2525628902" sldId="309"/>
            <ac:spMk id="2" creationId="{F4F0277D-CA7F-2C4C-9E22-1739D61C4F13}"/>
          </ac:spMkLst>
        </pc:spChg>
      </pc:sldChg>
    </pc:docChg>
  </pc:docChgLst>
  <pc:docChgLst>
    <pc:chgData name="ALVARO YUGUEROS MARTIN" userId="1ac73566-8e6d-4136-8275-a763a317dfd5" providerId="ADAL" clId="{A582546F-2101-8941-A840-D6009A6283E2}"/>
    <pc:docChg chg="undo custSel addSld delSld modSld">
      <pc:chgData name="ALVARO YUGUEROS MARTIN" userId="1ac73566-8e6d-4136-8275-a763a317dfd5" providerId="ADAL" clId="{A582546F-2101-8941-A840-D6009A6283E2}" dt="2022-01-19T15:38:14.692" v="1425"/>
      <pc:docMkLst>
        <pc:docMk/>
      </pc:docMkLst>
      <pc:sldChg chg="addSp modSp mod">
        <pc:chgData name="ALVARO YUGUEROS MARTIN" userId="1ac73566-8e6d-4136-8275-a763a317dfd5" providerId="ADAL" clId="{A582546F-2101-8941-A840-D6009A6283E2}" dt="2022-01-19T15:26:59.368" v="1156" actId="20577"/>
        <pc:sldMkLst>
          <pc:docMk/>
          <pc:sldMk cId="2596270047" sldId="256"/>
        </pc:sldMkLst>
        <pc:spChg chg="mod">
          <ac:chgData name="ALVARO YUGUEROS MARTIN" userId="1ac73566-8e6d-4136-8275-a763a317dfd5" providerId="ADAL" clId="{A582546F-2101-8941-A840-D6009A6283E2}" dt="2022-01-19T15:26:59.368" v="1156" actId="20577"/>
          <ac:spMkLst>
            <pc:docMk/>
            <pc:sldMk cId="2596270047" sldId="256"/>
            <ac:spMk id="3" creationId="{D416BFFA-BF75-D549-832D-B301C3EFF9C1}"/>
          </ac:spMkLst>
        </pc:spChg>
        <pc:picChg chg="add mod">
          <ac:chgData name="ALVARO YUGUEROS MARTIN" userId="1ac73566-8e6d-4136-8275-a763a317dfd5" providerId="ADAL" clId="{A582546F-2101-8941-A840-D6009A6283E2}" dt="2022-01-19T10:37:00.971" v="1029" actId="1076"/>
          <ac:picMkLst>
            <pc:docMk/>
            <pc:sldMk cId="2596270047" sldId="256"/>
            <ac:picMk id="9" creationId="{26F7EE11-7070-2F47-BFAD-C6B07E4D4455}"/>
          </ac:picMkLst>
        </pc:picChg>
      </pc:sldChg>
      <pc:sldChg chg="addSp modSp">
        <pc:chgData name="ALVARO YUGUEROS MARTIN" userId="1ac73566-8e6d-4136-8275-a763a317dfd5" providerId="ADAL" clId="{A582546F-2101-8941-A840-D6009A6283E2}" dt="2022-01-19T10:37:36.913" v="1032" actId="1076"/>
        <pc:sldMkLst>
          <pc:docMk/>
          <pc:sldMk cId="1401736107" sldId="257"/>
        </pc:sldMkLst>
        <pc:picChg chg="add mod">
          <ac:chgData name="ALVARO YUGUEROS MARTIN" userId="1ac73566-8e6d-4136-8275-a763a317dfd5" providerId="ADAL" clId="{A582546F-2101-8941-A840-D6009A6283E2}" dt="2022-01-19T10:37:36.913" v="1032" actId="1076"/>
          <ac:picMkLst>
            <pc:docMk/>
            <pc:sldMk cId="1401736107" sldId="257"/>
            <ac:picMk id="7" creationId="{A173FDC8-2A44-CA40-BD1D-E8ACDFA07F70}"/>
          </ac:picMkLst>
        </pc:picChg>
      </pc:sldChg>
      <pc:sldChg chg="addSp modSp">
        <pc:chgData name="ALVARO YUGUEROS MARTIN" userId="1ac73566-8e6d-4136-8275-a763a317dfd5" providerId="ADAL" clId="{A582546F-2101-8941-A840-D6009A6283E2}" dt="2022-01-19T10:37:46.935" v="1035" actId="1076"/>
        <pc:sldMkLst>
          <pc:docMk/>
          <pc:sldMk cId="665883155" sldId="258"/>
        </pc:sldMkLst>
        <pc:picChg chg="add mod">
          <ac:chgData name="ALVARO YUGUEROS MARTIN" userId="1ac73566-8e6d-4136-8275-a763a317dfd5" providerId="ADAL" clId="{A582546F-2101-8941-A840-D6009A6283E2}" dt="2022-01-19T10:37:46.935" v="1035" actId="1076"/>
          <ac:picMkLst>
            <pc:docMk/>
            <pc:sldMk cId="665883155" sldId="258"/>
            <ac:picMk id="7" creationId="{9B5BEA6F-1D21-6D4A-85E3-57A08DF0B2C1}"/>
          </ac:picMkLst>
        </pc:picChg>
      </pc:sldChg>
      <pc:sldChg chg="addSp modSp">
        <pc:chgData name="ALVARO YUGUEROS MARTIN" userId="1ac73566-8e6d-4136-8275-a763a317dfd5" providerId="ADAL" clId="{A582546F-2101-8941-A840-D6009A6283E2}" dt="2022-01-19T10:37:54.809" v="1038" actId="1076"/>
        <pc:sldMkLst>
          <pc:docMk/>
          <pc:sldMk cId="2173162242" sldId="259"/>
        </pc:sldMkLst>
        <pc:picChg chg="add mod">
          <ac:chgData name="ALVARO YUGUEROS MARTIN" userId="1ac73566-8e6d-4136-8275-a763a317dfd5" providerId="ADAL" clId="{A582546F-2101-8941-A840-D6009A6283E2}" dt="2022-01-19T10:37:54.809" v="1038" actId="1076"/>
          <ac:picMkLst>
            <pc:docMk/>
            <pc:sldMk cId="2173162242" sldId="259"/>
            <ac:picMk id="7" creationId="{1AC1F131-884D-F842-81EF-4E08F342D358}"/>
          </ac:picMkLst>
        </pc:picChg>
      </pc:sldChg>
      <pc:sldChg chg="addSp modSp">
        <pc:chgData name="ALVARO YUGUEROS MARTIN" userId="1ac73566-8e6d-4136-8275-a763a317dfd5" providerId="ADAL" clId="{A582546F-2101-8941-A840-D6009A6283E2}" dt="2022-01-19T10:38:08.199" v="1041" actId="1076"/>
        <pc:sldMkLst>
          <pc:docMk/>
          <pc:sldMk cId="458018848" sldId="260"/>
        </pc:sldMkLst>
        <pc:picChg chg="add mod">
          <ac:chgData name="ALVARO YUGUEROS MARTIN" userId="1ac73566-8e6d-4136-8275-a763a317dfd5" providerId="ADAL" clId="{A582546F-2101-8941-A840-D6009A6283E2}" dt="2022-01-19T10:38:08.199" v="1041" actId="1076"/>
          <ac:picMkLst>
            <pc:docMk/>
            <pc:sldMk cId="458018848" sldId="260"/>
            <ac:picMk id="7" creationId="{088D8540-06E6-0440-9A95-AFC78A85B3FF}"/>
          </ac:picMkLst>
        </pc:picChg>
      </pc:sldChg>
      <pc:sldChg chg="addSp modSp">
        <pc:chgData name="ALVARO YUGUEROS MARTIN" userId="1ac73566-8e6d-4136-8275-a763a317dfd5" providerId="ADAL" clId="{A582546F-2101-8941-A840-D6009A6283E2}" dt="2022-01-19T10:38:21.583" v="1044" actId="1076"/>
        <pc:sldMkLst>
          <pc:docMk/>
          <pc:sldMk cId="1701566638" sldId="261"/>
        </pc:sldMkLst>
        <pc:picChg chg="add mod">
          <ac:chgData name="ALVARO YUGUEROS MARTIN" userId="1ac73566-8e6d-4136-8275-a763a317dfd5" providerId="ADAL" clId="{A582546F-2101-8941-A840-D6009A6283E2}" dt="2022-01-19T10:38:21.583" v="1044" actId="1076"/>
          <ac:picMkLst>
            <pc:docMk/>
            <pc:sldMk cId="1701566638" sldId="261"/>
            <ac:picMk id="9" creationId="{524AD1E6-1FFC-514D-B083-CB70E6B163F8}"/>
          </ac:picMkLst>
        </pc:picChg>
      </pc:sldChg>
      <pc:sldChg chg="addSp modSp">
        <pc:chgData name="ALVARO YUGUEROS MARTIN" userId="1ac73566-8e6d-4136-8275-a763a317dfd5" providerId="ADAL" clId="{A582546F-2101-8941-A840-D6009A6283E2}" dt="2022-01-19T10:38:37.130" v="1047" actId="1076"/>
        <pc:sldMkLst>
          <pc:docMk/>
          <pc:sldMk cId="661761600" sldId="262"/>
        </pc:sldMkLst>
        <pc:picChg chg="add mod">
          <ac:chgData name="ALVARO YUGUEROS MARTIN" userId="1ac73566-8e6d-4136-8275-a763a317dfd5" providerId="ADAL" clId="{A582546F-2101-8941-A840-D6009A6283E2}" dt="2022-01-19T10:38:37.130" v="1047" actId="1076"/>
          <ac:picMkLst>
            <pc:docMk/>
            <pc:sldMk cId="661761600" sldId="262"/>
            <ac:picMk id="7" creationId="{B154C6C1-F1AD-4E4E-A80F-2FF795E02090}"/>
          </ac:picMkLst>
        </pc:picChg>
      </pc:sldChg>
      <pc:sldChg chg="addSp modSp">
        <pc:chgData name="ALVARO YUGUEROS MARTIN" userId="1ac73566-8e6d-4136-8275-a763a317dfd5" providerId="ADAL" clId="{A582546F-2101-8941-A840-D6009A6283E2}" dt="2022-01-19T10:38:46.310" v="1050" actId="1076"/>
        <pc:sldMkLst>
          <pc:docMk/>
          <pc:sldMk cId="1935803141" sldId="263"/>
        </pc:sldMkLst>
        <pc:picChg chg="add mod">
          <ac:chgData name="ALVARO YUGUEROS MARTIN" userId="1ac73566-8e6d-4136-8275-a763a317dfd5" providerId="ADAL" clId="{A582546F-2101-8941-A840-D6009A6283E2}" dt="2022-01-19T10:38:46.310" v="1050" actId="1076"/>
          <ac:picMkLst>
            <pc:docMk/>
            <pc:sldMk cId="1935803141" sldId="263"/>
            <ac:picMk id="10" creationId="{94773265-F93C-324A-9102-6AE4C32407F1}"/>
          </ac:picMkLst>
        </pc:picChg>
      </pc:sldChg>
      <pc:sldChg chg="addSp modSp">
        <pc:chgData name="ALVARO YUGUEROS MARTIN" userId="1ac73566-8e6d-4136-8275-a763a317dfd5" providerId="ADAL" clId="{A582546F-2101-8941-A840-D6009A6283E2}" dt="2022-01-19T10:38:52.158" v="1051"/>
        <pc:sldMkLst>
          <pc:docMk/>
          <pc:sldMk cId="2597032556" sldId="264"/>
        </pc:sldMkLst>
        <pc:picChg chg="add mod">
          <ac:chgData name="ALVARO YUGUEROS MARTIN" userId="1ac73566-8e6d-4136-8275-a763a317dfd5" providerId="ADAL" clId="{A582546F-2101-8941-A840-D6009A6283E2}" dt="2022-01-19T10:38:52.158" v="1051"/>
          <ac:picMkLst>
            <pc:docMk/>
            <pc:sldMk cId="2597032556" sldId="264"/>
            <ac:picMk id="7" creationId="{1A967A54-FEB8-F44E-B180-DBA1F2AC2FE4}"/>
          </ac:picMkLst>
        </pc:picChg>
      </pc:sldChg>
      <pc:sldChg chg="addSp modSp">
        <pc:chgData name="ALVARO YUGUEROS MARTIN" userId="1ac73566-8e6d-4136-8275-a763a317dfd5" providerId="ADAL" clId="{A582546F-2101-8941-A840-D6009A6283E2}" dt="2022-01-19T10:38:59.838" v="1053" actId="1036"/>
        <pc:sldMkLst>
          <pc:docMk/>
          <pc:sldMk cId="2941225879" sldId="266"/>
        </pc:sldMkLst>
        <pc:picChg chg="add mod">
          <ac:chgData name="ALVARO YUGUEROS MARTIN" userId="1ac73566-8e6d-4136-8275-a763a317dfd5" providerId="ADAL" clId="{A582546F-2101-8941-A840-D6009A6283E2}" dt="2022-01-19T10:38:59.838" v="1053" actId="1036"/>
          <ac:picMkLst>
            <pc:docMk/>
            <pc:sldMk cId="2941225879" sldId="266"/>
            <ac:picMk id="4" creationId="{949ADA32-CCDC-2849-ADA4-270DCB603EB9}"/>
          </ac:picMkLst>
        </pc:picChg>
      </pc:sldChg>
      <pc:sldChg chg="addSp modSp">
        <pc:chgData name="ALVARO YUGUEROS MARTIN" userId="1ac73566-8e6d-4136-8275-a763a317dfd5" providerId="ADAL" clId="{A582546F-2101-8941-A840-D6009A6283E2}" dt="2022-01-19T10:39:07.723" v="1054"/>
        <pc:sldMkLst>
          <pc:docMk/>
          <pc:sldMk cId="1399717278" sldId="267"/>
        </pc:sldMkLst>
        <pc:picChg chg="add mod">
          <ac:chgData name="ALVARO YUGUEROS MARTIN" userId="1ac73566-8e6d-4136-8275-a763a317dfd5" providerId="ADAL" clId="{A582546F-2101-8941-A840-D6009A6283E2}" dt="2022-01-19T10:39:07.723" v="1054"/>
          <ac:picMkLst>
            <pc:docMk/>
            <pc:sldMk cId="1399717278" sldId="267"/>
            <ac:picMk id="9" creationId="{EB3CE281-C44E-EE4B-9E21-B77888776FC6}"/>
          </ac:picMkLst>
        </pc:picChg>
      </pc:sldChg>
      <pc:sldChg chg="addSp modSp">
        <pc:chgData name="ALVARO YUGUEROS MARTIN" userId="1ac73566-8e6d-4136-8275-a763a317dfd5" providerId="ADAL" clId="{A582546F-2101-8941-A840-D6009A6283E2}" dt="2022-01-19T10:39:12.305" v="1055"/>
        <pc:sldMkLst>
          <pc:docMk/>
          <pc:sldMk cId="2023079418" sldId="268"/>
        </pc:sldMkLst>
        <pc:picChg chg="add mod">
          <ac:chgData name="ALVARO YUGUEROS MARTIN" userId="1ac73566-8e6d-4136-8275-a763a317dfd5" providerId="ADAL" clId="{A582546F-2101-8941-A840-D6009A6283E2}" dt="2022-01-19T10:39:12.305" v="1055"/>
          <ac:picMkLst>
            <pc:docMk/>
            <pc:sldMk cId="2023079418" sldId="268"/>
            <ac:picMk id="4" creationId="{0D7589D8-86F1-BB44-96A0-BCD5A63139E6}"/>
          </ac:picMkLst>
        </pc:picChg>
      </pc:sldChg>
      <pc:sldChg chg="addSp modSp">
        <pc:chgData name="ALVARO YUGUEROS MARTIN" userId="1ac73566-8e6d-4136-8275-a763a317dfd5" providerId="ADAL" clId="{A582546F-2101-8941-A840-D6009A6283E2}" dt="2022-01-19T10:39:19.680" v="1056"/>
        <pc:sldMkLst>
          <pc:docMk/>
          <pc:sldMk cId="387469654" sldId="270"/>
        </pc:sldMkLst>
        <pc:picChg chg="add mod">
          <ac:chgData name="ALVARO YUGUEROS MARTIN" userId="1ac73566-8e6d-4136-8275-a763a317dfd5" providerId="ADAL" clId="{A582546F-2101-8941-A840-D6009A6283E2}" dt="2022-01-19T10:39:19.680" v="1056"/>
          <ac:picMkLst>
            <pc:docMk/>
            <pc:sldMk cId="387469654" sldId="270"/>
            <ac:picMk id="7" creationId="{194DAC61-3814-3C4B-B70F-A8D7EFD62E55}"/>
          </ac:picMkLst>
        </pc:picChg>
      </pc:sldChg>
      <pc:sldChg chg="addSp modSp">
        <pc:chgData name="ALVARO YUGUEROS MARTIN" userId="1ac73566-8e6d-4136-8275-a763a317dfd5" providerId="ADAL" clId="{A582546F-2101-8941-A840-D6009A6283E2}" dt="2022-01-19T10:39:24.105" v="1057"/>
        <pc:sldMkLst>
          <pc:docMk/>
          <pc:sldMk cId="1174697935" sldId="271"/>
        </pc:sldMkLst>
        <pc:picChg chg="add mod">
          <ac:chgData name="ALVARO YUGUEROS MARTIN" userId="1ac73566-8e6d-4136-8275-a763a317dfd5" providerId="ADAL" clId="{A582546F-2101-8941-A840-D6009A6283E2}" dt="2022-01-19T10:39:24.105" v="1057"/>
          <ac:picMkLst>
            <pc:docMk/>
            <pc:sldMk cId="1174697935" sldId="271"/>
            <ac:picMk id="7" creationId="{4207C09F-5376-734C-AFC8-5AF8049E2222}"/>
          </ac:picMkLst>
        </pc:picChg>
      </pc:sldChg>
      <pc:sldChg chg="addSp modSp mod">
        <pc:chgData name="ALVARO YUGUEROS MARTIN" userId="1ac73566-8e6d-4136-8275-a763a317dfd5" providerId="ADAL" clId="{A582546F-2101-8941-A840-D6009A6283E2}" dt="2022-01-19T15:29:37.675" v="1179" actId="20577"/>
        <pc:sldMkLst>
          <pc:docMk/>
          <pc:sldMk cId="1157668969" sldId="273"/>
        </pc:sldMkLst>
        <pc:spChg chg="mod">
          <ac:chgData name="ALVARO YUGUEROS MARTIN" userId="1ac73566-8e6d-4136-8275-a763a317dfd5" providerId="ADAL" clId="{A582546F-2101-8941-A840-D6009A6283E2}" dt="2022-01-19T15:29:37.675" v="1179" actId="20577"/>
          <ac:spMkLst>
            <pc:docMk/>
            <pc:sldMk cId="1157668969" sldId="273"/>
            <ac:spMk id="26626" creationId="{00000000-0000-0000-0000-000000000000}"/>
          </ac:spMkLst>
        </pc:spChg>
        <pc:picChg chg="add mod">
          <ac:chgData name="ALVARO YUGUEROS MARTIN" userId="1ac73566-8e6d-4136-8275-a763a317dfd5" providerId="ADAL" clId="{A582546F-2101-8941-A840-D6009A6283E2}" dt="2022-01-19T10:40:20.194" v="1068"/>
          <ac:picMkLst>
            <pc:docMk/>
            <pc:sldMk cId="1157668969" sldId="273"/>
            <ac:picMk id="13" creationId="{FDF17812-4C83-9C43-A2F2-5F0B36658204}"/>
          </ac:picMkLst>
        </pc:picChg>
      </pc:sldChg>
      <pc:sldChg chg="addSp modSp">
        <pc:chgData name="ALVARO YUGUEROS MARTIN" userId="1ac73566-8e6d-4136-8275-a763a317dfd5" providerId="ADAL" clId="{A582546F-2101-8941-A840-D6009A6283E2}" dt="2022-01-19T10:39:30.436" v="1058"/>
        <pc:sldMkLst>
          <pc:docMk/>
          <pc:sldMk cId="843743239" sldId="278"/>
        </pc:sldMkLst>
        <pc:picChg chg="add mod">
          <ac:chgData name="ALVARO YUGUEROS MARTIN" userId="1ac73566-8e6d-4136-8275-a763a317dfd5" providerId="ADAL" clId="{A582546F-2101-8941-A840-D6009A6283E2}" dt="2022-01-19T10:39:30.436" v="1058"/>
          <ac:picMkLst>
            <pc:docMk/>
            <pc:sldMk cId="843743239" sldId="278"/>
            <ac:picMk id="7" creationId="{9220FC96-5BD3-E446-B191-28E09828A802}"/>
          </ac:picMkLst>
        </pc:picChg>
      </pc:sldChg>
      <pc:sldChg chg="addSp modSp">
        <pc:chgData name="ALVARO YUGUEROS MARTIN" userId="1ac73566-8e6d-4136-8275-a763a317dfd5" providerId="ADAL" clId="{A582546F-2101-8941-A840-D6009A6283E2}" dt="2022-01-19T15:28:07.205" v="1157" actId="20577"/>
        <pc:sldMkLst>
          <pc:docMk/>
          <pc:sldMk cId="1184907797" sldId="280"/>
        </pc:sldMkLst>
        <pc:graphicFrameChg chg="mod">
          <ac:chgData name="ALVARO YUGUEROS MARTIN" userId="1ac73566-8e6d-4136-8275-a763a317dfd5" providerId="ADAL" clId="{A582546F-2101-8941-A840-D6009A6283E2}" dt="2022-01-19T15:28:07.205" v="1157" actId="20577"/>
          <ac:graphicFrameMkLst>
            <pc:docMk/>
            <pc:sldMk cId="1184907797" sldId="280"/>
            <ac:graphicFrameMk id="12" creationId="{8B6C09B3-CE45-4F0A-AB43-00AF2C671BB8}"/>
          </ac:graphicFrameMkLst>
        </pc:graphicFrameChg>
        <pc:picChg chg="add mod">
          <ac:chgData name="ALVARO YUGUEROS MARTIN" userId="1ac73566-8e6d-4136-8275-a763a317dfd5" providerId="ADAL" clId="{A582546F-2101-8941-A840-D6009A6283E2}" dt="2022-01-19T10:39:35.505" v="1059"/>
          <ac:picMkLst>
            <pc:docMk/>
            <pc:sldMk cId="1184907797" sldId="280"/>
            <ac:picMk id="9" creationId="{33CBCBAC-7DE8-6C46-9E44-E9AE27AD7575}"/>
          </ac:picMkLst>
        </pc:picChg>
      </pc:sldChg>
      <pc:sldChg chg="addSp modSp">
        <pc:chgData name="ALVARO YUGUEROS MARTIN" userId="1ac73566-8e6d-4136-8275-a763a317dfd5" providerId="ADAL" clId="{A582546F-2101-8941-A840-D6009A6283E2}" dt="2022-01-19T15:28:19.546" v="1158" actId="20577"/>
        <pc:sldMkLst>
          <pc:docMk/>
          <pc:sldMk cId="2997317748" sldId="281"/>
        </pc:sldMkLst>
        <pc:graphicFrameChg chg="mod">
          <ac:chgData name="ALVARO YUGUEROS MARTIN" userId="1ac73566-8e6d-4136-8275-a763a317dfd5" providerId="ADAL" clId="{A582546F-2101-8941-A840-D6009A6283E2}" dt="2022-01-19T15:28:19.546" v="1158" actId="20577"/>
          <ac:graphicFrameMkLst>
            <pc:docMk/>
            <pc:sldMk cId="2997317748" sldId="281"/>
            <ac:graphicFrameMk id="12" creationId="{638208F4-4464-48F9-8FBA-297D953D935B}"/>
          </ac:graphicFrameMkLst>
        </pc:graphicFrameChg>
        <pc:picChg chg="add mod">
          <ac:chgData name="ALVARO YUGUEROS MARTIN" userId="1ac73566-8e6d-4136-8275-a763a317dfd5" providerId="ADAL" clId="{A582546F-2101-8941-A840-D6009A6283E2}" dt="2022-01-19T10:39:40.946" v="1060"/>
          <ac:picMkLst>
            <pc:docMk/>
            <pc:sldMk cId="2997317748" sldId="281"/>
            <ac:picMk id="7" creationId="{370E7E2E-9F7A-5A49-83AD-88DFFE83D7CA}"/>
          </ac:picMkLst>
        </pc:picChg>
      </pc:sldChg>
      <pc:sldChg chg="addSp modSp">
        <pc:chgData name="ALVARO YUGUEROS MARTIN" userId="1ac73566-8e6d-4136-8275-a763a317dfd5" providerId="ADAL" clId="{A582546F-2101-8941-A840-D6009A6283E2}" dt="2022-01-19T15:28:24.943" v="1159" actId="20577"/>
        <pc:sldMkLst>
          <pc:docMk/>
          <pc:sldMk cId="717843905" sldId="282"/>
        </pc:sldMkLst>
        <pc:graphicFrameChg chg="mod">
          <ac:chgData name="ALVARO YUGUEROS MARTIN" userId="1ac73566-8e6d-4136-8275-a763a317dfd5" providerId="ADAL" clId="{A582546F-2101-8941-A840-D6009A6283E2}" dt="2022-01-19T15:28:24.943" v="1159" actId="20577"/>
          <ac:graphicFrameMkLst>
            <pc:docMk/>
            <pc:sldMk cId="717843905" sldId="282"/>
            <ac:graphicFrameMk id="12" creationId="{DA613C01-368A-439F-8CC9-6AA9802A74FC}"/>
          </ac:graphicFrameMkLst>
        </pc:graphicFrameChg>
        <pc:picChg chg="add mod">
          <ac:chgData name="ALVARO YUGUEROS MARTIN" userId="1ac73566-8e6d-4136-8275-a763a317dfd5" providerId="ADAL" clId="{A582546F-2101-8941-A840-D6009A6283E2}" dt="2022-01-19T10:39:44.769" v="1061"/>
          <ac:picMkLst>
            <pc:docMk/>
            <pc:sldMk cId="717843905" sldId="282"/>
            <ac:picMk id="9" creationId="{36C2E9F0-E4B6-AA42-84B7-ADAB7C850447}"/>
          </ac:picMkLst>
        </pc:picChg>
      </pc:sldChg>
      <pc:sldChg chg="addSp modSp mod">
        <pc:chgData name="ALVARO YUGUEROS MARTIN" userId="1ac73566-8e6d-4136-8275-a763a317dfd5" providerId="ADAL" clId="{A582546F-2101-8941-A840-D6009A6283E2}" dt="2022-01-19T15:28:33.417" v="1161" actId="20577"/>
        <pc:sldMkLst>
          <pc:docMk/>
          <pc:sldMk cId="2393071386" sldId="283"/>
        </pc:sldMkLst>
        <pc:spChg chg="mod">
          <ac:chgData name="ALVARO YUGUEROS MARTIN" userId="1ac73566-8e6d-4136-8275-a763a317dfd5" providerId="ADAL" clId="{A582546F-2101-8941-A840-D6009A6283E2}" dt="2022-01-19T15:28:33.417" v="1161" actId="20577"/>
          <ac:spMkLst>
            <pc:docMk/>
            <pc:sldMk cId="2393071386" sldId="283"/>
            <ac:spMk id="3" creationId="{9E492A1D-7BB3-C349-9EDB-239E24F5839A}"/>
          </ac:spMkLst>
        </pc:spChg>
        <pc:picChg chg="add mod">
          <ac:chgData name="ALVARO YUGUEROS MARTIN" userId="1ac73566-8e6d-4136-8275-a763a317dfd5" providerId="ADAL" clId="{A582546F-2101-8941-A840-D6009A6283E2}" dt="2022-01-19T10:39:48.680" v="1062"/>
          <ac:picMkLst>
            <pc:docMk/>
            <pc:sldMk cId="2393071386" sldId="283"/>
            <ac:picMk id="6" creationId="{393A4FF3-D032-604B-A7C7-32DAB6C72849}"/>
          </ac:picMkLst>
        </pc:picChg>
      </pc:sldChg>
      <pc:sldChg chg="addSp modSp">
        <pc:chgData name="ALVARO YUGUEROS MARTIN" userId="1ac73566-8e6d-4136-8275-a763a317dfd5" providerId="ADAL" clId="{A582546F-2101-8941-A840-D6009A6283E2}" dt="2022-01-19T10:39:52.619" v="1063"/>
        <pc:sldMkLst>
          <pc:docMk/>
          <pc:sldMk cId="2103279410" sldId="284"/>
        </pc:sldMkLst>
        <pc:picChg chg="add mod">
          <ac:chgData name="ALVARO YUGUEROS MARTIN" userId="1ac73566-8e6d-4136-8275-a763a317dfd5" providerId="ADAL" clId="{A582546F-2101-8941-A840-D6009A6283E2}" dt="2022-01-19T10:39:52.619" v="1063"/>
          <ac:picMkLst>
            <pc:docMk/>
            <pc:sldMk cId="2103279410" sldId="284"/>
            <ac:picMk id="4" creationId="{D4EB0617-5C2D-C34A-84B5-70FDA7C612C9}"/>
          </ac:picMkLst>
        </pc:picChg>
      </pc:sldChg>
      <pc:sldChg chg="addSp modSp">
        <pc:chgData name="ALVARO YUGUEROS MARTIN" userId="1ac73566-8e6d-4136-8275-a763a317dfd5" providerId="ADAL" clId="{A582546F-2101-8941-A840-D6009A6283E2}" dt="2022-01-19T10:39:57.167" v="1064"/>
        <pc:sldMkLst>
          <pc:docMk/>
          <pc:sldMk cId="2531172629" sldId="285"/>
        </pc:sldMkLst>
        <pc:picChg chg="add mod">
          <ac:chgData name="ALVARO YUGUEROS MARTIN" userId="1ac73566-8e6d-4136-8275-a763a317dfd5" providerId="ADAL" clId="{A582546F-2101-8941-A840-D6009A6283E2}" dt="2022-01-19T10:39:57.167" v="1064"/>
          <ac:picMkLst>
            <pc:docMk/>
            <pc:sldMk cId="2531172629" sldId="285"/>
            <ac:picMk id="8" creationId="{001055C1-D585-8C4F-97B1-B5A4983864DF}"/>
          </ac:picMkLst>
        </pc:picChg>
      </pc:sldChg>
      <pc:sldChg chg="addSp modSp mod">
        <pc:chgData name="ALVARO YUGUEROS MARTIN" userId="1ac73566-8e6d-4136-8275-a763a317dfd5" providerId="ADAL" clId="{A582546F-2101-8941-A840-D6009A6283E2}" dt="2022-01-19T15:29:00.073" v="1168" actId="20577"/>
        <pc:sldMkLst>
          <pc:docMk/>
          <pc:sldMk cId="2861892033" sldId="286"/>
        </pc:sldMkLst>
        <pc:spChg chg="mod">
          <ac:chgData name="ALVARO YUGUEROS MARTIN" userId="1ac73566-8e6d-4136-8275-a763a317dfd5" providerId="ADAL" clId="{A582546F-2101-8941-A840-D6009A6283E2}" dt="2022-01-19T15:29:00.073" v="1168" actId="20577"/>
          <ac:spMkLst>
            <pc:docMk/>
            <pc:sldMk cId="2861892033" sldId="286"/>
            <ac:spMk id="3" creationId="{D4F60BB9-E485-3446-AB7F-BBB7E047A069}"/>
          </ac:spMkLst>
        </pc:spChg>
        <pc:picChg chg="add mod">
          <ac:chgData name="ALVARO YUGUEROS MARTIN" userId="1ac73566-8e6d-4136-8275-a763a317dfd5" providerId="ADAL" clId="{A582546F-2101-8941-A840-D6009A6283E2}" dt="2022-01-19T10:40:01.279" v="1065"/>
          <ac:picMkLst>
            <pc:docMk/>
            <pc:sldMk cId="2861892033" sldId="286"/>
            <ac:picMk id="9" creationId="{FF2AE960-7A45-AE41-A1CE-930F09EED7E8}"/>
          </ac:picMkLst>
        </pc:picChg>
      </pc:sldChg>
      <pc:sldChg chg="addSp modSp mod">
        <pc:chgData name="ALVARO YUGUEROS MARTIN" userId="1ac73566-8e6d-4136-8275-a763a317dfd5" providerId="ADAL" clId="{A582546F-2101-8941-A840-D6009A6283E2}" dt="2022-01-19T15:29:17.463" v="1176" actId="20577"/>
        <pc:sldMkLst>
          <pc:docMk/>
          <pc:sldMk cId="1590222329" sldId="287"/>
        </pc:sldMkLst>
        <pc:spChg chg="mod">
          <ac:chgData name="ALVARO YUGUEROS MARTIN" userId="1ac73566-8e6d-4136-8275-a763a317dfd5" providerId="ADAL" clId="{A582546F-2101-8941-A840-D6009A6283E2}" dt="2022-01-19T15:29:17.463" v="1176" actId="20577"/>
          <ac:spMkLst>
            <pc:docMk/>
            <pc:sldMk cId="1590222329" sldId="287"/>
            <ac:spMk id="3" creationId="{D4F60BB9-E485-3446-AB7F-BBB7E047A069}"/>
          </ac:spMkLst>
        </pc:spChg>
        <pc:picChg chg="add mod">
          <ac:chgData name="ALVARO YUGUEROS MARTIN" userId="1ac73566-8e6d-4136-8275-a763a317dfd5" providerId="ADAL" clId="{A582546F-2101-8941-A840-D6009A6283E2}" dt="2022-01-19T10:40:05.787" v="1066"/>
          <ac:picMkLst>
            <pc:docMk/>
            <pc:sldMk cId="1590222329" sldId="287"/>
            <ac:picMk id="8" creationId="{8E3280D6-E73F-CF4A-8213-CDA838E4EEC6}"/>
          </ac:picMkLst>
        </pc:picChg>
      </pc:sldChg>
      <pc:sldChg chg="addSp modSp mod">
        <pc:chgData name="ALVARO YUGUEROS MARTIN" userId="1ac73566-8e6d-4136-8275-a763a317dfd5" providerId="ADAL" clId="{A582546F-2101-8941-A840-D6009A6283E2}" dt="2022-01-19T15:29:31.416" v="1178" actId="20577"/>
        <pc:sldMkLst>
          <pc:docMk/>
          <pc:sldMk cId="183521741" sldId="289"/>
        </pc:sldMkLst>
        <pc:spChg chg="mod">
          <ac:chgData name="ALVARO YUGUEROS MARTIN" userId="1ac73566-8e6d-4136-8275-a763a317dfd5" providerId="ADAL" clId="{A582546F-2101-8941-A840-D6009A6283E2}" dt="2022-01-19T15:29:31.416" v="1178" actId="20577"/>
          <ac:spMkLst>
            <pc:docMk/>
            <pc:sldMk cId="183521741" sldId="289"/>
            <ac:spMk id="3" creationId="{9E492A1D-7BB3-C349-9EDB-239E24F5839A}"/>
          </ac:spMkLst>
        </pc:spChg>
        <pc:picChg chg="add mod">
          <ac:chgData name="ALVARO YUGUEROS MARTIN" userId="1ac73566-8e6d-4136-8275-a763a317dfd5" providerId="ADAL" clId="{A582546F-2101-8941-A840-D6009A6283E2}" dt="2022-01-19T10:40:14.500" v="1067"/>
          <ac:picMkLst>
            <pc:docMk/>
            <pc:sldMk cId="183521741" sldId="289"/>
            <ac:picMk id="6" creationId="{771F49F8-AC7A-7F4B-BE10-D5268EA74E51}"/>
          </ac:picMkLst>
        </pc:picChg>
      </pc:sldChg>
      <pc:sldChg chg="addSp modSp">
        <pc:chgData name="ALVARO YUGUEROS MARTIN" userId="1ac73566-8e6d-4136-8275-a763a317dfd5" providerId="ADAL" clId="{A582546F-2101-8941-A840-D6009A6283E2}" dt="2022-01-19T10:40:29.642" v="1069"/>
        <pc:sldMkLst>
          <pc:docMk/>
          <pc:sldMk cId="3582952725" sldId="290"/>
        </pc:sldMkLst>
        <pc:picChg chg="add mod">
          <ac:chgData name="ALVARO YUGUEROS MARTIN" userId="1ac73566-8e6d-4136-8275-a763a317dfd5" providerId="ADAL" clId="{A582546F-2101-8941-A840-D6009A6283E2}" dt="2022-01-19T10:40:29.642" v="1069"/>
          <ac:picMkLst>
            <pc:docMk/>
            <pc:sldMk cId="3582952725" sldId="290"/>
            <ac:picMk id="4" creationId="{98A434D5-7098-E846-A065-C0DF08548287}"/>
          </ac:picMkLst>
        </pc:picChg>
      </pc:sldChg>
      <pc:sldChg chg="addSp modSp">
        <pc:chgData name="ALVARO YUGUEROS MARTIN" userId="1ac73566-8e6d-4136-8275-a763a317dfd5" providerId="ADAL" clId="{A582546F-2101-8941-A840-D6009A6283E2}" dt="2022-01-19T10:40:35.017" v="1070"/>
        <pc:sldMkLst>
          <pc:docMk/>
          <pc:sldMk cId="4022287468" sldId="292"/>
        </pc:sldMkLst>
        <pc:picChg chg="add mod">
          <ac:chgData name="ALVARO YUGUEROS MARTIN" userId="1ac73566-8e6d-4136-8275-a763a317dfd5" providerId="ADAL" clId="{A582546F-2101-8941-A840-D6009A6283E2}" dt="2022-01-19T10:40:35.017" v="1070"/>
          <ac:picMkLst>
            <pc:docMk/>
            <pc:sldMk cId="4022287468" sldId="292"/>
            <ac:picMk id="10" creationId="{18A71D53-221F-B44D-9B47-2D8DA09362BB}"/>
          </ac:picMkLst>
        </pc:picChg>
      </pc:sldChg>
      <pc:sldChg chg="addSp modSp">
        <pc:chgData name="ALVARO YUGUEROS MARTIN" userId="1ac73566-8e6d-4136-8275-a763a317dfd5" providerId="ADAL" clId="{A582546F-2101-8941-A840-D6009A6283E2}" dt="2022-01-19T10:40:59.816" v="1074"/>
        <pc:sldMkLst>
          <pc:docMk/>
          <pc:sldMk cId="2232860766" sldId="293"/>
        </pc:sldMkLst>
        <pc:picChg chg="add mod">
          <ac:chgData name="ALVARO YUGUEROS MARTIN" userId="1ac73566-8e6d-4136-8275-a763a317dfd5" providerId="ADAL" clId="{A582546F-2101-8941-A840-D6009A6283E2}" dt="2022-01-19T10:40:59.816" v="1074"/>
          <ac:picMkLst>
            <pc:docMk/>
            <pc:sldMk cId="2232860766" sldId="293"/>
            <ac:picMk id="6" creationId="{7D7D7FE6-365B-3544-9CB9-F026DE0F6D3E}"/>
          </ac:picMkLst>
        </pc:picChg>
      </pc:sldChg>
      <pc:sldChg chg="addSp modSp">
        <pc:chgData name="ALVARO YUGUEROS MARTIN" userId="1ac73566-8e6d-4136-8275-a763a317dfd5" providerId="ADAL" clId="{A582546F-2101-8941-A840-D6009A6283E2}" dt="2022-01-19T10:41:09.654" v="1075"/>
        <pc:sldMkLst>
          <pc:docMk/>
          <pc:sldMk cId="568450631" sldId="294"/>
        </pc:sldMkLst>
        <pc:picChg chg="add mod">
          <ac:chgData name="ALVARO YUGUEROS MARTIN" userId="1ac73566-8e6d-4136-8275-a763a317dfd5" providerId="ADAL" clId="{A582546F-2101-8941-A840-D6009A6283E2}" dt="2022-01-19T10:41:09.654" v="1075"/>
          <ac:picMkLst>
            <pc:docMk/>
            <pc:sldMk cId="568450631" sldId="294"/>
            <ac:picMk id="8" creationId="{075B77CB-39CC-D440-8CD5-F9D3E0B7EEA1}"/>
          </ac:picMkLst>
        </pc:picChg>
      </pc:sldChg>
      <pc:sldChg chg="addSp modSp">
        <pc:chgData name="ALVARO YUGUEROS MARTIN" userId="1ac73566-8e6d-4136-8275-a763a317dfd5" providerId="ADAL" clId="{A582546F-2101-8941-A840-D6009A6283E2}" dt="2022-01-19T10:42:07.962" v="1076"/>
        <pc:sldMkLst>
          <pc:docMk/>
          <pc:sldMk cId="169376989" sldId="295"/>
        </pc:sldMkLst>
        <pc:picChg chg="add mod">
          <ac:chgData name="ALVARO YUGUEROS MARTIN" userId="1ac73566-8e6d-4136-8275-a763a317dfd5" providerId="ADAL" clId="{A582546F-2101-8941-A840-D6009A6283E2}" dt="2022-01-19T10:42:07.962" v="1076"/>
          <ac:picMkLst>
            <pc:docMk/>
            <pc:sldMk cId="169376989" sldId="295"/>
            <ac:picMk id="9" creationId="{8061B6E9-B488-C249-AF9E-80CEE23D0A1B}"/>
          </ac:picMkLst>
        </pc:picChg>
      </pc:sldChg>
      <pc:sldChg chg="addSp modSp">
        <pc:chgData name="ALVARO YUGUEROS MARTIN" userId="1ac73566-8e6d-4136-8275-a763a317dfd5" providerId="ADAL" clId="{A582546F-2101-8941-A840-D6009A6283E2}" dt="2022-01-19T10:42:14.055" v="1077"/>
        <pc:sldMkLst>
          <pc:docMk/>
          <pc:sldMk cId="4248581991" sldId="296"/>
        </pc:sldMkLst>
        <pc:picChg chg="add mod">
          <ac:chgData name="ALVARO YUGUEROS MARTIN" userId="1ac73566-8e6d-4136-8275-a763a317dfd5" providerId="ADAL" clId="{A582546F-2101-8941-A840-D6009A6283E2}" dt="2022-01-19T10:42:14.055" v="1077"/>
          <ac:picMkLst>
            <pc:docMk/>
            <pc:sldMk cId="4248581991" sldId="296"/>
            <ac:picMk id="4" creationId="{93164BD9-7DC4-444F-93C3-3E7D564E4FDA}"/>
          </ac:picMkLst>
        </pc:picChg>
      </pc:sldChg>
      <pc:sldChg chg="addSp modSp">
        <pc:chgData name="ALVARO YUGUEROS MARTIN" userId="1ac73566-8e6d-4136-8275-a763a317dfd5" providerId="ADAL" clId="{A582546F-2101-8941-A840-D6009A6283E2}" dt="2022-01-19T10:42:19.065" v="1078"/>
        <pc:sldMkLst>
          <pc:docMk/>
          <pc:sldMk cId="1238925137" sldId="297"/>
        </pc:sldMkLst>
        <pc:picChg chg="add mod">
          <ac:chgData name="ALVARO YUGUEROS MARTIN" userId="1ac73566-8e6d-4136-8275-a763a317dfd5" providerId="ADAL" clId="{A582546F-2101-8941-A840-D6009A6283E2}" dt="2022-01-19T10:42:19.065" v="1078"/>
          <ac:picMkLst>
            <pc:docMk/>
            <pc:sldMk cId="1238925137" sldId="297"/>
            <ac:picMk id="7" creationId="{E8E2C7C7-455E-4142-9577-B79709274BE6}"/>
          </ac:picMkLst>
        </pc:picChg>
      </pc:sldChg>
      <pc:sldChg chg="addSp modSp">
        <pc:chgData name="ALVARO YUGUEROS MARTIN" userId="1ac73566-8e6d-4136-8275-a763a317dfd5" providerId="ADAL" clId="{A582546F-2101-8941-A840-D6009A6283E2}" dt="2022-01-19T10:42:25.559" v="1079"/>
        <pc:sldMkLst>
          <pc:docMk/>
          <pc:sldMk cId="2757770649" sldId="298"/>
        </pc:sldMkLst>
        <pc:picChg chg="add mod">
          <ac:chgData name="ALVARO YUGUEROS MARTIN" userId="1ac73566-8e6d-4136-8275-a763a317dfd5" providerId="ADAL" clId="{A582546F-2101-8941-A840-D6009A6283E2}" dt="2022-01-19T10:42:25.559" v="1079"/>
          <ac:picMkLst>
            <pc:docMk/>
            <pc:sldMk cId="2757770649" sldId="298"/>
            <ac:picMk id="9" creationId="{460BE57D-2454-E040-AB39-2F2B95B41CC5}"/>
          </ac:picMkLst>
        </pc:picChg>
      </pc:sldChg>
      <pc:sldChg chg="addSp modSp">
        <pc:chgData name="ALVARO YUGUEROS MARTIN" userId="1ac73566-8e6d-4136-8275-a763a317dfd5" providerId="ADAL" clId="{A582546F-2101-8941-A840-D6009A6283E2}" dt="2022-01-19T10:42:29.421" v="1080"/>
        <pc:sldMkLst>
          <pc:docMk/>
          <pc:sldMk cId="4079481570" sldId="299"/>
        </pc:sldMkLst>
        <pc:picChg chg="add mod">
          <ac:chgData name="ALVARO YUGUEROS MARTIN" userId="1ac73566-8e6d-4136-8275-a763a317dfd5" providerId="ADAL" clId="{A582546F-2101-8941-A840-D6009A6283E2}" dt="2022-01-19T10:42:29.421" v="1080"/>
          <ac:picMkLst>
            <pc:docMk/>
            <pc:sldMk cId="4079481570" sldId="299"/>
            <ac:picMk id="8" creationId="{41BC3FA4-7029-A846-A1B6-34F857E6D3E6}"/>
          </ac:picMkLst>
        </pc:picChg>
      </pc:sldChg>
      <pc:sldChg chg="addSp modSp">
        <pc:chgData name="ALVARO YUGUEROS MARTIN" userId="1ac73566-8e6d-4136-8275-a763a317dfd5" providerId="ADAL" clId="{A582546F-2101-8941-A840-D6009A6283E2}" dt="2022-01-19T10:42:37.918" v="1082"/>
        <pc:sldMkLst>
          <pc:docMk/>
          <pc:sldMk cId="956011681" sldId="300"/>
        </pc:sldMkLst>
        <pc:picChg chg="add mod">
          <ac:chgData name="ALVARO YUGUEROS MARTIN" userId="1ac73566-8e6d-4136-8275-a763a317dfd5" providerId="ADAL" clId="{A582546F-2101-8941-A840-D6009A6283E2}" dt="2022-01-19T10:42:37.918" v="1082"/>
          <ac:picMkLst>
            <pc:docMk/>
            <pc:sldMk cId="956011681" sldId="300"/>
            <ac:picMk id="7" creationId="{2E4EE750-C57B-AB4C-97E5-37E08A9BBB3C}"/>
          </ac:picMkLst>
        </pc:picChg>
      </pc:sldChg>
      <pc:sldChg chg="addSp modSp mod">
        <pc:chgData name="ALVARO YUGUEROS MARTIN" userId="1ac73566-8e6d-4136-8275-a763a317dfd5" providerId="ADAL" clId="{A582546F-2101-8941-A840-D6009A6283E2}" dt="2022-01-19T15:30:15.519" v="1180" actId="20577"/>
        <pc:sldMkLst>
          <pc:docMk/>
          <pc:sldMk cId="703021069" sldId="301"/>
        </pc:sldMkLst>
        <pc:spChg chg="mod">
          <ac:chgData name="ALVARO YUGUEROS MARTIN" userId="1ac73566-8e6d-4136-8275-a763a317dfd5" providerId="ADAL" clId="{A582546F-2101-8941-A840-D6009A6283E2}" dt="2022-01-19T15:30:15.519" v="1180" actId="20577"/>
          <ac:spMkLst>
            <pc:docMk/>
            <pc:sldMk cId="703021069" sldId="301"/>
            <ac:spMk id="3" creationId="{760D24EA-4D06-C84F-951B-CACC1F1E4CAD}"/>
          </ac:spMkLst>
        </pc:spChg>
        <pc:picChg chg="add mod">
          <ac:chgData name="ALVARO YUGUEROS MARTIN" userId="1ac73566-8e6d-4136-8275-a763a317dfd5" providerId="ADAL" clId="{A582546F-2101-8941-A840-D6009A6283E2}" dt="2022-01-19T10:42:34.172" v="1081"/>
          <ac:picMkLst>
            <pc:docMk/>
            <pc:sldMk cId="703021069" sldId="301"/>
            <ac:picMk id="9" creationId="{03EB3B52-EB7B-B84F-82EC-8E4104A6ED64}"/>
          </ac:picMkLst>
        </pc:picChg>
      </pc:sldChg>
      <pc:sldChg chg="addSp modSp">
        <pc:chgData name="ALVARO YUGUEROS MARTIN" userId="1ac73566-8e6d-4136-8275-a763a317dfd5" providerId="ADAL" clId="{A582546F-2101-8941-A840-D6009A6283E2}" dt="2022-01-19T10:42:43.079" v="1083"/>
        <pc:sldMkLst>
          <pc:docMk/>
          <pc:sldMk cId="836593274" sldId="302"/>
        </pc:sldMkLst>
        <pc:picChg chg="add mod">
          <ac:chgData name="ALVARO YUGUEROS MARTIN" userId="1ac73566-8e6d-4136-8275-a763a317dfd5" providerId="ADAL" clId="{A582546F-2101-8941-A840-D6009A6283E2}" dt="2022-01-19T10:42:43.079" v="1083"/>
          <ac:picMkLst>
            <pc:docMk/>
            <pc:sldMk cId="836593274" sldId="302"/>
            <ac:picMk id="4" creationId="{9B330DE0-474B-9E4B-BB71-3E5393438D7D}"/>
          </ac:picMkLst>
        </pc:picChg>
      </pc:sldChg>
      <pc:sldChg chg="addSp modSp">
        <pc:chgData name="ALVARO YUGUEROS MARTIN" userId="1ac73566-8e6d-4136-8275-a763a317dfd5" providerId="ADAL" clId="{A582546F-2101-8941-A840-D6009A6283E2}" dt="2022-01-19T10:42:47.394" v="1084"/>
        <pc:sldMkLst>
          <pc:docMk/>
          <pc:sldMk cId="4221923655" sldId="303"/>
        </pc:sldMkLst>
        <pc:picChg chg="add mod">
          <ac:chgData name="ALVARO YUGUEROS MARTIN" userId="1ac73566-8e6d-4136-8275-a763a317dfd5" providerId="ADAL" clId="{A582546F-2101-8941-A840-D6009A6283E2}" dt="2022-01-19T10:42:47.394" v="1084"/>
          <ac:picMkLst>
            <pc:docMk/>
            <pc:sldMk cId="4221923655" sldId="303"/>
            <ac:picMk id="8" creationId="{B9D86839-C841-C54D-A656-32625497E117}"/>
          </ac:picMkLst>
        </pc:picChg>
      </pc:sldChg>
      <pc:sldChg chg="addSp modSp">
        <pc:chgData name="ALVARO YUGUEROS MARTIN" userId="1ac73566-8e6d-4136-8275-a763a317dfd5" providerId="ADAL" clId="{A582546F-2101-8941-A840-D6009A6283E2}" dt="2022-01-19T10:42:52.180" v="1085"/>
        <pc:sldMkLst>
          <pc:docMk/>
          <pc:sldMk cId="3493772265" sldId="304"/>
        </pc:sldMkLst>
        <pc:picChg chg="add mod">
          <ac:chgData name="ALVARO YUGUEROS MARTIN" userId="1ac73566-8e6d-4136-8275-a763a317dfd5" providerId="ADAL" clId="{A582546F-2101-8941-A840-D6009A6283E2}" dt="2022-01-19T10:42:52.180" v="1085"/>
          <ac:picMkLst>
            <pc:docMk/>
            <pc:sldMk cId="3493772265" sldId="304"/>
            <ac:picMk id="7" creationId="{6B3E907A-C68C-6944-93AC-39592C6C66BC}"/>
          </ac:picMkLst>
        </pc:picChg>
      </pc:sldChg>
      <pc:sldChg chg="addSp modSp">
        <pc:chgData name="ALVARO YUGUEROS MARTIN" userId="1ac73566-8e6d-4136-8275-a763a317dfd5" providerId="ADAL" clId="{A582546F-2101-8941-A840-D6009A6283E2}" dt="2022-01-19T10:42:57.051" v="1086"/>
        <pc:sldMkLst>
          <pc:docMk/>
          <pc:sldMk cId="179589527" sldId="305"/>
        </pc:sldMkLst>
        <pc:picChg chg="add mod">
          <ac:chgData name="ALVARO YUGUEROS MARTIN" userId="1ac73566-8e6d-4136-8275-a763a317dfd5" providerId="ADAL" clId="{A582546F-2101-8941-A840-D6009A6283E2}" dt="2022-01-19T10:42:57.051" v="1086"/>
          <ac:picMkLst>
            <pc:docMk/>
            <pc:sldMk cId="179589527" sldId="305"/>
            <ac:picMk id="9" creationId="{4A3465F5-036D-9D40-88AB-B235163A523A}"/>
          </ac:picMkLst>
        </pc:picChg>
      </pc:sldChg>
      <pc:sldChg chg="addSp delSp modSp mod addAnim">
        <pc:chgData name="ALVARO YUGUEROS MARTIN" userId="1ac73566-8e6d-4136-8275-a763a317dfd5" providerId="ADAL" clId="{A582546F-2101-8941-A840-D6009A6283E2}" dt="2022-01-19T10:45:54.377" v="1117" actId="1076"/>
        <pc:sldMkLst>
          <pc:docMk/>
          <pc:sldMk cId="3202059524" sldId="308"/>
        </pc:sldMkLst>
        <pc:spChg chg="mod">
          <ac:chgData name="ALVARO YUGUEROS MARTIN" userId="1ac73566-8e6d-4136-8275-a763a317dfd5" providerId="ADAL" clId="{A582546F-2101-8941-A840-D6009A6283E2}" dt="2022-01-19T10:36:34.649" v="1026" actId="122"/>
          <ac:spMkLst>
            <pc:docMk/>
            <pc:sldMk cId="3202059524" sldId="308"/>
            <ac:spMk id="2" creationId="{7BF6DA36-A166-1844-AD02-92251E734F55}"/>
          </ac:spMkLst>
        </pc:spChg>
        <pc:spChg chg="add mod">
          <ac:chgData name="ALVARO YUGUEROS MARTIN" userId="1ac73566-8e6d-4136-8275-a763a317dfd5" providerId="ADAL" clId="{A582546F-2101-8941-A840-D6009A6283E2}" dt="2022-01-19T10:36:24.855" v="1025" actId="1076"/>
          <ac:spMkLst>
            <pc:docMk/>
            <pc:sldMk cId="3202059524" sldId="308"/>
            <ac:spMk id="12" creationId="{FA700BEE-EA12-7946-9309-6CE1D13D9AC1}"/>
          </ac:spMkLst>
        </pc:spChg>
        <pc:spChg chg="del">
          <ac:chgData name="ALVARO YUGUEROS MARTIN" userId="1ac73566-8e6d-4136-8275-a763a317dfd5" providerId="ADAL" clId="{A582546F-2101-8941-A840-D6009A6283E2}" dt="2022-01-16T16:26:37.617" v="89" actId="26606"/>
          <ac:spMkLst>
            <pc:docMk/>
            <pc:sldMk cId="3202059524" sldId="308"/>
            <ac:spMk id="19" creationId="{8D06CE56-3881-4ADA-8CEF-D18B02C242A3}"/>
          </ac:spMkLst>
        </pc:spChg>
        <pc:spChg chg="del">
          <ac:chgData name="ALVARO YUGUEROS MARTIN" userId="1ac73566-8e6d-4136-8275-a763a317dfd5" providerId="ADAL" clId="{A582546F-2101-8941-A840-D6009A6283E2}" dt="2022-01-16T16:26:37.617" v="89" actId="26606"/>
          <ac:spMkLst>
            <pc:docMk/>
            <pc:sldMk cId="3202059524" sldId="308"/>
            <ac:spMk id="21" creationId="{79F3C543-62EC-4433-9C93-A2CD8764E9B4}"/>
          </ac:spMkLst>
        </pc:spChg>
        <pc:spChg chg="del">
          <ac:chgData name="ALVARO YUGUEROS MARTIN" userId="1ac73566-8e6d-4136-8275-a763a317dfd5" providerId="ADAL" clId="{A582546F-2101-8941-A840-D6009A6283E2}" dt="2022-01-16T16:26:37.617" v="89" actId="26606"/>
          <ac:spMkLst>
            <pc:docMk/>
            <pc:sldMk cId="3202059524" sldId="308"/>
            <ac:spMk id="23" creationId="{5A59F003-E00A-43F9-91DC-CC54E3B87466}"/>
          </ac:spMkLst>
        </pc:spChg>
        <pc:spChg chg="del">
          <ac:chgData name="ALVARO YUGUEROS MARTIN" userId="1ac73566-8e6d-4136-8275-a763a317dfd5" providerId="ADAL" clId="{A582546F-2101-8941-A840-D6009A6283E2}" dt="2022-01-16T16:26:37.617" v="89" actId="26606"/>
          <ac:spMkLst>
            <pc:docMk/>
            <pc:sldMk cId="3202059524" sldId="308"/>
            <ac:spMk id="25" creationId="{D74A4382-E3AD-430A-9A1F-DFA3E0E77A7D}"/>
          </ac:spMkLst>
        </pc:spChg>
        <pc:spChg chg="del">
          <ac:chgData name="ALVARO YUGUEROS MARTIN" userId="1ac73566-8e6d-4136-8275-a763a317dfd5" providerId="ADAL" clId="{A582546F-2101-8941-A840-D6009A6283E2}" dt="2022-01-16T16:26:37.617" v="89" actId="26606"/>
          <ac:spMkLst>
            <pc:docMk/>
            <pc:sldMk cId="3202059524" sldId="308"/>
            <ac:spMk id="27" creationId="{79F40191-0F44-4FD1-82CC-ACB507C14BE6}"/>
          </ac:spMkLst>
        </pc:spChg>
        <pc:spChg chg="add">
          <ac:chgData name="ALVARO YUGUEROS MARTIN" userId="1ac73566-8e6d-4136-8275-a763a317dfd5" providerId="ADAL" clId="{A582546F-2101-8941-A840-D6009A6283E2}" dt="2022-01-16T16:26:37.617" v="89" actId="26606"/>
          <ac:spMkLst>
            <pc:docMk/>
            <pc:sldMk cId="3202059524" sldId="308"/>
            <ac:spMk id="32" creationId="{8D06CE56-3881-4ADA-8CEF-D18B02C242A3}"/>
          </ac:spMkLst>
        </pc:spChg>
        <pc:spChg chg="add">
          <ac:chgData name="ALVARO YUGUEROS MARTIN" userId="1ac73566-8e6d-4136-8275-a763a317dfd5" providerId="ADAL" clId="{A582546F-2101-8941-A840-D6009A6283E2}" dt="2022-01-16T16:26:37.617" v="89" actId="26606"/>
          <ac:spMkLst>
            <pc:docMk/>
            <pc:sldMk cId="3202059524" sldId="308"/>
            <ac:spMk id="34" creationId="{79F3C543-62EC-4433-9C93-A2CD8764E9B4}"/>
          </ac:spMkLst>
        </pc:spChg>
        <pc:spChg chg="add">
          <ac:chgData name="ALVARO YUGUEROS MARTIN" userId="1ac73566-8e6d-4136-8275-a763a317dfd5" providerId="ADAL" clId="{A582546F-2101-8941-A840-D6009A6283E2}" dt="2022-01-16T16:26:37.617" v="89" actId="26606"/>
          <ac:spMkLst>
            <pc:docMk/>
            <pc:sldMk cId="3202059524" sldId="308"/>
            <ac:spMk id="36" creationId="{5A59F003-E00A-43F9-91DC-CC54E3B87466}"/>
          </ac:spMkLst>
        </pc:spChg>
        <pc:spChg chg="add">
          <ac:chgData name="ALVARO YUGUEROS MARTIN" userId="1ac73566-8e6d-4136-8275-a763a317dfd5" providerId="ADAL" clId="{A582546F-2101-8941-A840-D6009A6283E2}" dt="2022-01-16T16:26:37.617" v="89" actId="26606"/>
          <ac:spMkLst>
            <pc:docMk/>
            <pc:sldMk cId="3202059524" sldId="308"/>
            <ac:spMk id="38" creationId="{D74A4382-E3AD-430A-9A1F-DFA3E0E77A7D}"/>
          </ac:spMkLst>
        </pc:spChg>
        <pc:spChg chg="add">
          <ac:chgData name="ALVARO YUGUEROS MARTIN" userId="1ac73566-8e6d-4136-8275-a763a317dfd5" providerId="ADAL" clId="{A582546F-2101-8941-A840-D6009A6283E2}" dt="2022-01-16T16:26:37.617" v="89" actId="26606"/>
          <ac:spMkLst>
            <pc:docMk/>
            <pc:sldMk cId="3202059524" sldId="308"/>
            <ac:spMk id="40" creationId="{79F40191-0F44-4FD1-82CC-ACB507C14BE6}"/>
          </ac:spMkLst>
        </pc:spChg>
        <pc:graphicFrameChg chg="add del mod modGraphic">
          <ac:chgData name="ALVARO YUGUEROS MARTIN" userId="1ac73566-8e6d-4136-8275-a763a317dfd5" providerId="ADAL" clId="{A582546F-2101-8941-A840-D6009A6283E2}" dt="2022-01-19T10:34:50.106" v="972" actId="478"/>
          <ac:graphicFrameMkLst>
            <pc:docMk/>
            <pc:sldMk cId="3202059524" sldId="308"/>
            <ac:graphicFrameMk id="3" creationId="{20D87A15-81AC-6E4D-BE8B-AF9FC8C6BB3A}"/>
          </ac:graphicFrameMkLst>
        </pc:graphicFrameChg>
        <pc:picChg chg="mod">
          <ac:chgData name="ALVARO YUGUEROS MARTIN" userId="1ac73566-8e6d-4136-8275-a763a317dfd5" providerId="ADAL" clId="{A582546F-2101-8941-A840-D6009A6283E2}" dt="2022-01-19T10:34:13.990" v="966" actId="1076"/>
          <ac:picMkLst>
            <pc:docMk/>
            <pc:sldMk cId="3202059524" sldId="308"/>
            <ac:picMk id="4" creationId="{589B5013-FDD9-4626-AF51-4D7AA1F221B7}"/>
          </ac:picMkLst>
        </pc:picChg>
        <pc:picChg chg="add mod">
          <ac:chgData name="ALVARO YUGUEROS MARTIN" userId="1ac73566-8e6d-4136-8275-a763a317dfd5" providerId="ADAL" clId="{A582546F-2101-8941-A840-D6009A6283E2}" dt="2022-01-19T10:45:54.377" v="1117" actId="1076"/>
          <ac:picMkLst>
            <pc:docMk/>
            <pc:sldMk cId="3202059524" sldId="308"/>
            <ac:picMk id="1026" creationId="{4D46DCE6-9F14-4E43-B6EA-DBCE9DFBB7F1}"/>
          </ac:picMkLst>
        </pc:picChg>
      </pc:sldChg>
      <pc:sldChg chg="addSp modSp">
        <pc:chgData name="ALVARO YUGUEROS MARTIN" userId="1ac73566-8e6d-4136-8275-a763a317dfd5" providerId="ADAL" clId="{A582546F-2101-8941-A840-D6009A6283E2}" dt="2022-01-19T10:40:55.622" v="1073"/>
        <pc:sldMkLst>
          <pc:docMk/>
          <pc:sldMk cId="2525628902" sldId="309"/>
        </pc:sldMkLst>
        <pc:picChg chg="add mod">
          <ac:chgData name="ALVARO YUGUEROS MARTIN" userId="1ac73566-8e6d-4136-8275-a763a317dfd5" providerId="ADAL" clId="{A582546F-2101-8941-A840-D6009A6283E2}" dt="2022-01-19T10:40:55.622" v="1073"/>
          <ac:picMkLst>
            <pc:docMk/>
            <pc:sldMk cId="2525628902" sldId="309"/>
            <ac:picMk id="4" creationId="{852340D4-47F6-6C4E-9B1F-1A0CF1227099}"/>
          </ac:picMkLst>
        </pc:picChg>
      </pc:sldChg>
      <pc:sldChg chg="addSp modSp del">
        <pc:chgData name="ALVARO YUGUEROS MARTIN" userId="1ac73566-8e6d-4136-8275-a763a317dfd5" providerId="ADAL" clId="{A582546F-2101-8941-A840-D6009A6283E2}" dt="2022-01-19T10:40:50.292" v="1072" actId="2696"/>
        <pc:sldMkLst>
          <pc:docMk/>
          <pc:sldMk cId="460794580" sldId="310"/>
        </pc:sldMkLst>
        <pc:picChg chg="add mod">
          <ac:chgData name="ALVARO YUGUEROS MARTIN" userId="1ac73566-8e6d-4136-8275-a763a317dfd5" providerId="ADAL" clId="{A582546F-2101-8941-A840-D6009A6283E2}" dt="2022-01-19T10:40:41.926" v="1071"/>
          <ac:picMkLst>
            <pc:docMk/>
            <pc:sldMk cId="460794580" sldId="310"/>
            <ac:picMk id="8" creationId="{7C3115AE-197D-0A47-8D47-016C668C609C}"/>
          </ac:picMkLst>
        </pc:picChg>
      </pc:sldChg>
      <pc:sldChg chg="addSp modSp">
        <pc:chgData name="ALVARO YUGUEROS MARTIN" userId="1ac73566-8e6d-4136-8275-a763a317dfd5" providerId="ADAL" clId="{A582546F-2101-8941-A840-D6009A6283E2}" dt="2022-01-19T10:43:14.834" v="1087"/>
        <pc:sldMkLst>
          <pc:docMk/>
          <pc:sldMk cId="1572727338" sldId="311"/>
        </pc:sldMkLst>
        <pc:picChg chg="add mod">
          <ac:chgData name="ALVARO YUGUEROS MARTIN" userId="1ac73566-8e6d-4136-8275-a763a317dfd5" providerId="ADAL" clId="{A582546F-2101-8941-A840-D6009A6283E2}" dt="2022-01-19T10:43:14.834" v="1087"/>
          <ac:picMkLst>
            <pc:docMk/>
            <pc:sldMk cId="1572727338" sldId="311"/>
            <ac:picMk id="6" creationId="{6D7B1422-C297-394A-B6DC-41C97481ED4E}"/>
          </ac:picMkLst>
        </pc:picChg>
      </pc:sldChg>
      <pc:sldChg chg="addSp modSp">
        <pc:chgData name="ALVARO YUGUEROS MARTIN" userId="1ac73566-8e6d-4136-8275-a763a317dfd5" providerId="ADAL" clId="{A582546F-2101-8941-A840-D6009A6283E2}" dt="2022-01-19T10:43:21.973" v="1088"/>
        <pc:sldMkLst>
          <pc:docMk/>
          <pc:sldMk cId="2907564702" sldId="312"/>
        </pc:sldMkLst>
        <pc:picChg chg="add mod">
          <ac:chgData name="ALVARO YUGUEROS MARTIN" userId="1ac73566-8e6d-4136-8275-a763a317dfd5" providerId="ADAL" clId="{A582546F-2101-8941-A840-D6009A6283E2}" dt="2022-01-19T10:43:21.973" v="1088"/>
          <ac:picMkLst>
            <pc:docMk/>
            <pc:sldMk cId="2907564702" sldId="312"/>
            <ac:picMk id="11" creationId="{2555900B-937B-D844-A687-3C13C64395A4}"/>
          </ac:picMkLst>
        </pc:picChg>
      </pc:sldChg>
      <pc:sldChg chg="addSp modSp">
        <pc:chgData name="ALVARO YUGUEROS MARTIN" userId="1ac73566-8e6d-4136-8275-a763a317dfd5" providerId="ADAL" clId="{A582546F-2101-8941-A840-D6009A6283E2}" dt="2022-01-19T10:43:25.986" v="1089"/>
        <pc:sldMkLst>
          <pc:docMk/>
          <pc:sldMk cId="148065339" sldId="313"/>
        </pc:sldMkLst>
        <pc:picChg chg="add mod">
          <ac:chgData name="ALVARO YUGUEROS MARTIN" userId="1ac73566-8e6d-4136-8275-a763a317dfd5" providerId="ADAL" clId="{A582546F-2101-8941-A840-D6009A6283E2}" dt="2022-01-19T10:43:25.986" v="1089"/>
          <ac:picMkLst>
            <pc:docMk/>
            <pc:sldMk cId="148065339" sldId="313"/>
            <ac:picMk id="8" creationId="{DBF53A81-0C53-BD46-8922-25BE50C6B0A2}"/>
          </ac:picMkLst>
        </pc:picChg>
      </pc:sldChg>
      <pc:sldChg chg="addSp modSp">
        <pc:chgData name="ALVARO YUGUEROS MARTIN" userId="1ac73566-8e6d-4136-8275-a763a317dfd5" providerId="ADAL" clId="{A582546F-2101-8941-A840-D6009A6283E2}" dt="2022-01-19T10:43:35.600" v="1090"/>
        <pc:sldMkLst>
          <pc:docMk/>
          <pc:sldMk cId="4276101025" sldId="315"/>
        </pc:sldMkLst>
        <pc:picChg chg="add mod">
          <ac:chgData name="ALVARO YUGUEROS MARTIN" userId="1ac73566-8e6d-4136-8275-a763a317dfd5" providerId="ADAL" clId="{A582546F-2101-8941-A840-D6009A6283E2}" dt="2022-01-19T10:43:35.600" v="1090"/>
          <ac:picMkLst>
            <pc:docMk/>
            <pc:sldMk cId="4276101025" sldId="315"/>
            <ac:picMk id="5" creationId="{102C50B9-6673-674B-8DB1-7FEB03DF2A16}"/>
          </ac:picMkLst>
        </pc:picChg>
      </pc:sldChg>
      <pc:sldChg chg="addSp modSp">
        <pc:chgData name="ALVARO YUGUEROS MARTIN" userId="1ac73566-8e6d-4136-8275-a763a317dfd5" providerId="ADAL" clId="{A582546F-2101-8941-A840-D6009A6283E2}" dt="2022-01-19T10:43:41.554" v="1091"/>
        <pc:sldMkLst>
          <pc:docMk/>
          <pc:sldMk cId="2666570252" sldId="316"/>
        </pc:sldMkLst>
        <pc:picChg chg="add mod">
          <ac:chgData name="ALVARO YUGUEROS MARTIN" userId="1ac73566-8e6d-4136-8275-a763a317dfd5" providerId="ADAL" clId="{A582546F-2101-8941-A840-D6009A6283E2}" dt="2022-01-19T10:43:41.554" v="1091"/>
          <ac:picMkLst>
            <pc:docMk/>
            <pc:sldMk cId="2666570252" sldId="316"/>
            <ac:picMk id="12" creationId="{DB5836BA-C5F7-A644-8B4D-5C19797D2A73}"/>
          </ac:picMkLst>
        </pc:picChg>
      </pc:sldChg>
      <pc:sldChg chg="addSp modSp">
        <pc:chgData name="ALVARO YUGUEROS MARTIN" userId="1ac73566-8e6d-4136-8275-a763a317dfd5" providerId="ADAL" clId="{A582546F-2101-8941-A840-D6009A6283E2}" dt="2022-01-19T10:43:45.920" v="1092"/>
        <pc:sldMkLst>
          <pc:docMk/>
          <pc:sldMk cId="216034980" sldId="317"/>
        </pc:sldMkLst>
        <pc:picChg chg="add mod">
          <ac:chgData name="ALVARO YUGUEROS MARTIN" userId="1ac73566-8e6d-4136-8275-a763a317dfd5" providerId="ADAL" clId="{A582546F-2101-8941-A840-D6009A6283E2}" dt="2022-01-19T10:43:45.920" v="1092"/>
          <ac:picMkLst>
            <pc:docMk/>
            <pc:sldMk cId="216034980" sldId="317"/>
            <ac:picMk id="10" creationId="{4F12B7A9-29D8-944A-ABBE-3A20BCDFAC7C}"/>
          </ac:picMkLst>
        </pc:picChg>
      </pc:sldChg>
      <pc:sldChg chg="addSp modSp">
        <pc:chgData name="ALVARO YUGUEROS MARTIN" userId="1ac73566-8e6d-4136-8275-a763a317dfd5" providerId="ADAL" clId="{A582546F-2101-8941-A840-D6009A6283E2}" dt="2022-01-19T10:43:51.994" v="1093"/>
        <pc:sldMkLst>
          <pc:docMk/>
          <pc:sldMk cId="3308615571" sldId="319"/>
        </pc:sldMkLst>
        <pc:picChg chg="add mod">
          <ac:chgData name="ALVARO YUGUEROS MARTIN" userId="1ac73566-8e6d-4136-8275-a763a317dfd5" providerId="ADAL" clId="{A582546F-2101-8941-A840-D6009A6283E2}" dt="2022-01-19T10:43:51.994" v="1093"/>
          <ac:picMkLst>
            <pc:docMk/>
            <pc:sldMk cId="3308615571" sldId="319"/>
            <ac:picMk id="7" creationId="{B3205D33-97BD-B343-A256-A6666864E1AB}"/>
          </ac:picMkLst>
        </pc:picChg>
      </pc:sldChg>
      <pc:sldChg chg="addSp modSp mod">
        <pc:chgData name="ALVARO YUGUEROS MARTIN" userId="1ac73566-8e6d-4136-8275-a763a317dfd5" providerId="ADAL" clId="{A582546F-2101-8941-A840-D6009A6283E2}" dt="2022-01-19T15:31:37.923" v="1183" actId="20577"/>
        <pc:sldMkLst>
          <pc:docMk/>
          <pc:sldMk cId="304700390" sldId="320"/>
        </pc:sldMkLst>
        <pc:spChg chg="mod">
          <ac:chgData name="ALVARO YUGUEROS MARTIN" userId="1ac73566-8e6d-4136-8275-a763a317dfd5" providerId="ADAL" clId="{A582546F-2101-8941-A840-D6009A6283E2}" dt="2022-01-19T15:31:37.923" v="1183" actId="20577"/>
          <ac:spMkLst>
            <pc:docMk/>
            <pc:sldMk cId="304700390" sldId="320"/>
            <ac:spMk id="3" creationId="{9E492A1D-7BB3-C349-9EDB-239E24F5839A}"/>
          </ac:spMkLst>
        </pc:spChg>
        <pc:picChg chg="add mod">
          <ac:chgData name="ALVARO YUGUEROS MARTIN" userId="1ac73566-8e6d-4136-8275-a763a317dfd5" providerId="ADAL" clId="{A582546F-2101-8941-A840-D6009A6283E2}" dt="2022-01-19T10:43:56.705" v="1094"/>
          <ac:picMkLst>
            <pc:docMk/>
            <pc:sldMk cId="304700390" sldId="320"/>
            <ac:picMk id="5" creationId="{5E40166C-D666-EE42-A3B5-2BA6C5D06151}"/>
          </ac:picMkLst>
        </pc:picChg>
      </pc:sldChg>
      <pc:sldChg chg="addSp modSp">
        <pc:chgData name="ALVARO YUGUEROS MARTIN" userId="1ac73566-8e6d-4136-8275-a763a317dfd5" providerId="ADAL" clId="{A582546F-2101-8941-A840-D6009A6283E2}" dt="2022-01-19T10:44:06.660" v="1096"/>
        <pc:sldMkLst>
          <pc:docMk/>
          <pc:sldMk cId="2882227614" sldId="321"/>
        </pc:sldMkLst>
        <pc:graphicFrameChg chg="mod">
          <ac:chgData name="ALVARO YUGUEROS MARTIN" userId="1ac73566-8e6d-4136-8275-a763a317dfd5" providerId="ADAL" clId="{A582546F-2101-8941-A840-D6009A6283E2}" dt="2022-01-19T10:44:01.329" v="1095"/>
          <ac:graphicFrameMkLst>
            <pc:docMk/>
            <pc:sldMk cId="2882227614" sldId="321"/>
            <ac:graphicFrameMk id="5" creationId="{287EB771-F88C-4D10-8F5A-8041E6E4BC0B}"/>
          </ac:graphicFrameMkLst>
        </pc:graphicFrameChg>
        <pc:picChg chg="add mod">
          <ac:chgData name="ALVARO YUGUEROS MARTIN" userId="1ac73566-8e6d-4136-8275-a763a317dfd5" providerId="ADAL" clId="{A582546F-2101-8941-A840-D6009A6283E2}" dt="2022-01-19T10:44:06.660" v="1096"/>
          <ac:picMkLst>
            <pc:docMk/>
            <pc:sldMk cId="2882227614" sldId="321"/>
            <ac:picMk id="7" creationId="{7EDDB314-65CA-3243-96CB-1292A7BB6BC0}"/>
          </ac:picMkLst>
        </pc:picChg>
      </pc:sldChg>
      <pc:sldChg chg="addSp modSp">
        <pc:chgData name="ALVARO YUGUEROS MARTIN" userId="1ac73566-8e6d-4136-8275-a763a317dfd5" providerId="ADAL" clId="{A582546F-2101-8941-A840-D6009A6283E2}" dt="2022-01-19T10:44:11.638" v="1097"/>
        <pc:sldMkLst>
          <pc:docMk/>
          <pc:sldMk cId="4026690692" sldId="322"/>
        </pc:sldMkLst>
        <pc:picChg chg="add mod">
          <ac:chgData name="ALVARO YUGUEROS MARTIN" userId="1ac73566-8e6d-4136-8275-a763a317dfd5" providerId="ADAL" clId="{A582546F-2101-8941-A840-D6009A6283E2}" dt="2022-01-19T10:44:11.638" v="1097"/>
          <ac:picMkLst>
            <pc:docMk/>
            <pc:sldMk cId="4026690692" sldId="322"/>
            <ac:picMk id="7" creationId="{1A24001A-8347-AD4F-80CF-5A8A106BF432}"/>
          </ac:picMkLst>
        </pc:picChg>
      </pc:sldChg>
      <pc:sldChg chg="addSp modSp">
        <pc:chgData name="ALVARO YUGUEROS MARTIN" userId="1ac73566-8e6d-4136-8275-a763a317dfd5" providerId="ADAL" clId="{A582546F-2101-8941-A840-D6009A6283E2}" dt="2022-01-19T10:44:18.431" v="1098"/>
        <pc:sldMkLst>
          <pc:docMk/>
          <pc:sldMk cId="2399280133" sldId="323"/>
        </pc:sldMkLst>
        <pc:picChg chg="add mod">
          <ac:chgData name="ALVARO YUGUEROS MARTIN" userId="1ac73566-8e6d-4136-8275-a763a317dfd5" providerId="ADAL" clId="{A582546F-2101-8941-A840-D6009A6283E2}" dt="2022-01-19T10:44:18.431" v="1098"/>
          <ac:picMkLst>
            <pc:docMk/>
            <pc:sldMk cId="2399280133" sldId="323"/>
            <ac:picMk id="8" creationId="{296A551E-F53D-F943-A1D0-0FD1D7D8C953}"/>
          </ac:picMkLst>
        </pc:picChg>
      </pc:sldChg>
      <pc:sldChg chg="addSp modSp">
        <pc:chgData name="ALVARO YUGUEROS MARTIN" userId="1ac73566-8e6d-4136-8275-a763a317dfd5" providerId="ADAL" clId="{A582546F-2101-8941-A840-D6009A6283E2}" dt="2022-01-19T10:44:24.190" v="1099"/>
        <pc:sldMkLst>
          <pc:docMk/>
          <pc:sldMk cId="3899724404" sldId="324"/>
        </pc:sldMkLst>
        <pc:picChg chg="add mod">
          <ac:chgData name="ALVARO YUGUEROS MARTIN" userId="1ac73566-8e6d-4136-8275-a763a317dfd5" providerId="ADAL" clId="{A582546F-2101-8941-A840-D6009A6283E2}" dt="2022-01-19T10:44:24.190" v="1099"/>
          <ac:picMkLst>
            <pc:docMk/>
            <pc:sldMk cId="3899724404" sldId="324"/>
            <ac:picMk id="7" creationId="{D3735E51-0F34-824B-85A4-4F846A643DCC}"/>
          </ac:picMkLst>
        </pc:picChg>
      </pc:sldChg>
      <pc:sldChg chg="addSp modSp">
        <pc:chgData name="ALVARO YUGUEROS MARTIN" userId="1ac73566-8e6d-4136-8275-a763a317dfd5" providerId="ADAL" clId="{A582546F-2101-8941-A840-D6009A6283E2}" dt="2022-01-19T10:44:28.986" v="1100"/>
        <pc:sldMkLst>
          <pc:docMk/>
          <pc:sldMk cId="35129304" sldId="325"/>
        </pc:sldMkLst>
        <pc:picChg chg="add mod">
          <ac:chgData name="ALVARO YUGUEROS MARTIN" userId="1ac73566-8e6d-4136-8275-a763a317dfd5" providerId="ADAL" clId="{A582546F-2101-8941-A840-D6009A6283E2}" dt="2022-01-19T10:44:28.986" v="1100"/>
          <ac:picMkLst>
            <pc:docMk/>
            <pc:sldMk cId="35129304" sldId="325"/>
            <ac:picMk id="9" creationId="{796ED6C9-B629-1546-A060-ECD3F0B6597C}"/>
          </ac:picMkLst>
        </pc:picChg>
      </pc:sldChg>
      <pc:sldChg chg="addSp modSp">
        <pc:chgData name="ALVARO YUGUEROS MARTIN" userId="1ac73566-8e6d-4136-8275-a763a317dfd5" providerId="ADAL" clId="{A582546F-2101-8941-A840-D6009A6283E2}" dt="2022-01-19T15:30:37.838" v="1181" actId="20577"/>
        <pc:sldMkLst>
          <pc:docMk/>
          <pc:sldMk cId="1095851047" sldId="326"/>
        </pc:sldMkLst>
        <pc:graphicFrameChg chg="mod">
          <ac:chgData name="ALVARO YUGUEROS MARTIN" userId="1ac73566-8e6d-4136-8275-a763a317dfd5" providerId="ADAL" clId="{A582546F-2101-8941-A840-D6009A6283E2}" dt="2022-01-19T15:30:37.838" v="1181" actId="20577"/>
          <ac:graphicFrameMkLst>
            <pc:docMk/>
            <pc:sldMk cId="1095851047" sldId="326"/>
            <ac:graphicFrameMk id="5" creationId="{01975E59-4E71-404C-A4D8-A4BB6F2847E8}"/>
          </ac:graphicFrameMkLst>
        </pc:graphicFrameChg>
        <pc:picChg chg="add mod">
          <ac:chgData name="ALVARO YUGUEROS MARTIN" userId="1ac73566-8e6d-4136-8275-a763a317dfd5" providerId="ADAL" clId="{A582546F-2101-8941-A840-D6009A6283E2}" dt="2022-01-19T10:44:37.404" v="1102"/>
          <ac:picMkLst>
            <pc:docMk/>
            <pc:sldMk cId="1095851047" sldId="326"/>
            <ac:picMk id="7" creationId="{D76C4E40-BBF3-6447-A18E-4C62D9E78B97}"/>
          </ac:picMkLst>
        </pc:picChg>
      </pc:sldChg>
      <pc:sldChg chg="addSp modSp">
        <pc:chgData name="ALVARO YUGUEROS MARTIN" userId="1ac73566-8e6d-4136-8275-a763a317dfd5" providerId="ADAL" clId="{A582546F-2101-8941-A840-D6009A6283E2}" dt="2022-01-19T10:44:42.338" v="1103"/>
        <pc:sldMkLst>
          <pc:docMk/>
          <pc:sldMk cId="1886616840" sldId="327"/>
        </pc:sldMkLst>
        <pc:picChg chg="add mod">
          <ac:chgData name="ALVARO YUGUEROS MARTIN" userId="1ac73566-8e6d-4136-8275-a763a317dfd5" providerId="ADAL" clId="{A582546F-2101-8941-A840-D6009A6283E2}" dt="2022-01-19T10:44:42.338" v="1103"/>
          <ac:picMkLst>
            <pc:docMk/>
            <pc:sldMk cId="1886616840" sldId="327"/>
            <ac:picMk id="7" creationId="{3B215B00-9138-7948-9FC5-D2FCC27B86D2}"/>
          </ac:picMkLst>
        </pc:picChg>
      </pc:sldChg>
      <pc:sldChg chg="addSp modSp">
        <pc:chgData name="ALVARO YUGUEROS MARTIN" userId="1ac73566-8e6d-4136-8275-a763a317dfd5" providerId="ADAL" clId="{A582546F-2101-8941-A840-D6009A6283E2}" dt="2022-01-19T10:44:47.102" v="1104"/>
        <pc:sldMkLst>
          <pc:docMk/>
          <pc:sldMk cId="932488113" sldId="328"/>
        </pc:sldMkLst>
        <pc:picChg chg="add mod">
          <ac:chgData name="ALVARO YUGUEROS MARTIN" userId="1ac73566-8e6d-4136-8275-a763a317dfd5" providerId="ADAL" clId="{A582546F-2101-8941-A840-D6009A6283E2}" dt="2022-01-19T10:44:47.102" v="1104"/>
          <ac:picMkLst>
            <pc:docMk/>
            <pc:sldMk cId="932488113" sldId="328"/>
            <ac:picMk id="7" creationId="{30F47ABC-8ABC-B541-A715-F865C9934132}"/>
          </ac:picMkLst>
        </pc:picChg>
      </pc:sldChg>
      <pc:sldChg chg="addSp modSp mod">
        <pc:chgData name="ALVARO YUGUEROS MARTIN" userId="1ac73566-8e6d-4136-8275-a763a317dfd5" providerId="ADAL" clId="{A582546F-2101-8941-A840-D6009A6283E2}" dt="2022-01-19T15:30:46.363" v="1182" actId="20577"/>
        <pc:sldMkLst>
          <pc:docMk/>
          <pc:sldMk cId="3996363565" sldId="329"/>
        </pc:sldMkLst>
        <pc:spChg chg="mod">
          <ac:chgData name="ALVARO YUGUEROS MARTIN" userId="1ac73566-8e6d-4136-8275-a763a317dfd5" providerId="ADAL" clId="{A582546F-2101-8941-A840-D6009A6283E2}" dt="2022-01-19T15:30:46.363" v="1182" actId="20577"/>
          <ac:spMkLst>
            <pc:docMk/>
            <pc:sldMk cId="3996363565" sldId="329"/>
            <ac:spMk id="3" creationId="{9E492A1D-7BB3-C349-9EDB-239E24F5839A}"/>
          </ac:spMkLst>
        </pc:spChg>
        <pc:picChg chg="add mod">
          <ac:chgData name="ALVARO YUGUEROS MARTIN" userId="1ac73566-8e6d-4136-8275-a763a317dfd5" providerId="ADAL" clId="{A582546F-2101-8941-A840-D6009A6283E2}" dt="2022-01-19T10:44:51.353" v="1105"/>
          <ac:picMkLst>
            <pc:docMk/>
            <pc:sldMk cId="3996363565" sldId="329"/>
            <ac:picMk id="6" creationId="{D208DEA3-00DB-824C-A6F2-50F8718F5D1B}"/>
          </ac:picMkLst>
        </pc:picChg>
      </pc:sldChg>
      <pc:sldChg chg="addSp modSp">
        <pc:chgData name="ALVARO YUGUEROS MARTIN" userId="1ac73566-8e6d-4136-8275-a763a317dfd5" providerId="ADAL" clId="{A582546F-2101-8941-A840-D6009A6283E2}" dt="2022-01-19T10:44:55.506" v="1106"/>
        <pc:sldMkLst>
          <pc:docMk/>
          <pc:sldMk cId="350619351" sldId="330"/>
        </pc:sldMkLst>
        <pc:picChg chg="add mod">
          <ac:chgData name="ALVARO YUGUEROS MARTIN" userId="1ac73566-8e6d-4136-8275-a763a317dfd5" providerId="ADAL" clId="{A582546F-2101-8941-A840-D6009A6283E2}" dt="2022-01-19T10:44:55.506" v="1106"/>
          <ac:picMkLst>
            <pc:docMk/>
            <pc:sldMk cId="350619351" sldId="330"/>
            <ac:picMk id="7" creationId="{E3E7BF7D-413B-E146-A266-C6250178AAE5}"/>
          </ac:picMkLst>
        </pc:picChg>
      </pc:sldChg>
      <pc:sldChg chg="addSp modSp">
        <pc:chgData name="ALVARO YUGUEROS MARTIN" userId="1ac73566-8e6d-4136-8275-a763a317dfd5" providerId="ADAL" clId="{A582546F-2101-8941-A840-D6009A6283E2}" dt="2022-01-19T10:45:01.086" v="1107"/>
        <pc:sldMkLst>
          <pc:docMk/>
          <pc:sldMk cId="1578857415" sldId="331"/>
        </pc:sldMkLst>
        <pc:picChg chg="add mod">
          <ac:chgData name="ALVARO YUGUEROS MARTIN" userId="1ac73566-8e6d-4136-8275-a763a317dfd5" providerId="ADAL" clId="{A582546F-2101-8941-A840-D6009A6283E2}" dt="2022-01-19T10:45:01.086" v="1107"/>
          <ac:picMkLst>
            <pc:docMk/>
            <pc:sldMk cId="1578857415" sldId="331"/>
            <ac:picMk id="9" creationId="{D60E8ECA-C423-394E-A3BD-B7B4EC83A28F}"/>
          </ac:picMkLst>
        </pc:picChg>
      </pc:sldChg>
      <pc:sldChg chg="addSp modSp">
        <pc:chgData name="ALVARO YUGUEROS MARTIN" userId="1ac73566-8e6d-4136-8275-a763a317dfd5" providerId="ADAL" clId="{A582546F-2101-8941-A840-D6009A6283E2}" dt="2022-01-19T10:45:05.414" v="1108"/>
        <pc:sldMkLst>
          <pc:docMk/>
          <pc:sldMk cId="1622319735" sldId="333"/>
        </pc:sldMkLst>
        <pc:picChg chg="add mod">
          <ac:chgData name="ALVARO YUGUEROS MARTIN" userId="1ac73566-8e6d-4136-8275-a763a317dfd5" providerId="ADAL" clId="{A582546F-2101-8941-A840-D6009A6283E2}" dt="2022-01-19T10:45:05.414" v="1108"/>
          <ac:picMkLst>
            <pc:docMk/>
            <pc:sldMk cId="1622319735" sldId="333"/>
            <ac:picMk id="4" creationId="{816BACEB-9FBB-E94E-94C2-0A93AC092797}"/>
          </ac:picMkLst>
        </pc:picChg>
      </pc:sldChg>
      <pc:sldChg chg="addSp modSp">
        <pc:chgData name="ALVARO YUGUEROS MARTIN" userId="1ac73566-8e6d-4136-8275-a763a317dfd5" providerId="ADAL" clId="{A582546F-2101-8941-A840-D6009A6283E2}" dt="2022-01-19T10:45:09.890" v="1109"/>
        <pc:sldMkLst>
          <pc:docMk/>
          <pc:sldMk cId="3846344128" sldId="335"/>
        </pc:sldMkLst>
        <pc:picChg chg="add mod">
          <ac:chgData name="ALVARO YUGUEROS MARTIN" userId="1ac73566-8e6d-4136-8275-a763a317dfd5" providerId="ADAL" clId="{A582546F-2101-8941-A840-D6009A6283E2}" dt="2022-01-19T10:45:09.890" v="1109"/>
          <ac:picMkLst>
            <pc:docMk/>
            <pc:sldMk cId="3846344128" sldId="335"/>
            <ac:picMk id="7" creationId="{61E968DC-08EE-2647-8FE9-32870F0EEDD5}"/>
          </ac:picMkLst>
        </pc:picChg>
      </pc:sldChg>
      <pc:sldChg chg="addSp modSp">
        <pc:chgData name="ALVARO YUGUEROS MARTIN" userId="1ac73566-8e6d-4136-8275-a763a317dfd5" providerId="ADAL" clId="{A582546F-2101-8941-A840-D6009A6283E2}" dt="2022-01-19T10:45:14.706" v="1110"/>
        <pc:sldMkLst>
          <pc:docMk/>
          <pc:sldMk cId="516444956" sldId="336"/>
        </pc:sldMkLst>
        <pc:picChg chg="add mod">
          <ac:chgData name="ALVARO YUGUEROS MARTIN" userId="1ac73566-8e6d-4136-8275-a763a317dfd5" providerId="ADAL" clId="{A582546F-2101-8941-A840-D6009A6283E2}" dt="2022-01-19T10:45:14.706" v="1110"/>
          <ac:picMkLst>
            <pc:docMk/>
            <pc:sldMk cId="516444956" sldId="336"/>
            <ac:picMk id="8" creationId="{97BD1734-AD2A-B04C-90A6-B407E074A137}"/>
          </ac:picMkLst>
        </pc:picChg>
      </pc:sldChg>
      <pc:sldChg chg="addSp modSp">
        <pc:chgData name="ALVARO YUGUEROS MARTIN" userId="1ac73566-8e6d-4136-8275-a763a317dfd5" providerId="ADAL" clId="{A582546F-2101-8941-A840-D6009A6283E2}" dt="2022-01-19T10:45:20.130" v="1111"/>
        <pc:sldMkLst>
          <pc:docMk/>
          <pc:sldMk cId="769888616" sldId="337"/>
        </pc:sldMkLst>
        <pc:picChg chg="add mod">
          <ac:chgData name="ALVARO YUGUEROS MARTIN" userId="1ac73566-8e6d-4136-8275-a763a317dfd5" providerId="ADAL" clId="{A582546F-2101-8941-A840-D6009A6283E2}" dt="2022-01-19T10:45:20.130" v="1111"/>
          <ac:picMkLst>
            <pc:docMk/>
            <pc:sldMk cId="769888616" sldId="337"/>
            <ac:picMk id="7" creationId="{D8F71B96-41D5-E347-AECA-3D42863FC956}"/>
          </ac:picMkLst>
        </pc:picChg>
      </pc:sldChg>
      <pc:sldChg chg="addSp delSp modSp add setBg delDesignElem">
        <pc:chgData name="ALVARO YUGUEROS MARTIN" userId="1ac73566-8e6d-4136-8275-a763a317dfd5" providerId="ADAL" clId="{A582546F-2101-8941-A840-D6009A6283E2}" dt="2022-01-19T10:45:36.936" v="1114"/>
        <pc:sldMkLst>
          <pc:docMk/>
          <pc:sldMk cId="1579483" sldId="338"/>
        </pc:sldMkLst>
        <pc:spChg chg="del">
          <ac:chgData name="ALVARO YUGUEROS MARTIN" userId="1ac73566-8e6d-4136-8275-a763a317dfd5" providerId="ADAL" clId="{A582546F-2101-8941-A840-D6009A6283E2}" dt="2022-01-16T16:23:37.198" v="3"/>
          <ac:spMkLst>
            <pc:docMk/>
            <pc:sldMk cId="1579483" sldId="338"/>
            <ac:spMk id="18" creationId="{53B021B3-DE93-4AB7-8A18-CF5F1CED88B8}"/>
          </ac:spMkLst>
        </pc:spChg>
        <pc:spChg chg="del">
          <ac:chgData name="ALVARO YUGUEROS MARTIN" userId="1ac73566-8e6d-4136-8275-a763a317dfd5" providerId="ADAL" clId="{A582546F-2101-8941-A840-D6009A6283E2}" dt="2022-01-16T16:23:37.198" v="3"/>
          <ac:spMkLst>
            <pc:docMk/>
            <pc:sldMk cId="1579483" sldId="338"/>
            <ac:spMk id="20" creationId="{52D502E5-F6B4-4D58-B4AE-FC466FF15EE8}"/>
          </ac:spMkLst>
        </pc:spChg>
        <pc:spChg chg="del">
          <ac:chgData name="ALVARO YUGUEROS MARTIN" userId="1ac73566-8e6d-4136-8275-a763a317dfd5" providerId="ADAL" clId="{A582546F-2101-8941-A840-D6009A6283E2}" dt="2022-01-16T16:23:37.198" v="3"/>
          <ac:spMkLst>
            <pc:docMk/>
            <pc:sldMk cId="1579483" sldId="338"/>
            <ac:spMk id="22" creationId="{9DECDBF4-02B6-4BB4-B65B-B8107AD6A9E8}"/>
          </ac:spMkLst>
        </pc:spChg>
        <pc:picChg chg="add mod">
          <ac:chgData name="ALVARO YUGUEROS MARTIN" userId="1ac73566-8e6d-4136-8275-a763a317dfd5" providerId="ADAL" clId="{A582546F-2101-8941-A840-D6009A6283E2}" dt="2022-01-19T10:45:36.936" v="1114"/>
          <ac:picMkLst>
            <pc:docMk/>
            <pc:sldMk cId="1579483" sldId="338"/>
            <ac:picMk id="4" creationId="{148EA36E-44C6-C944-BABE-DC920F9591C3}"/>
          </ac:picMkLst>
        </pc:picChg>
      </pc:sldChg>
      <pc:sldChg chg="add del">
        <pc:chgData name="ALVARO YUGUEROS MARTIN" userId="1ac73566-8e6d-4136-8275-a763a317dfd5" providerId="ADAL" clId="{A582546F-2101-8941-A840-D6009A6283E2}" dt="2022-01-16T16:23:31.432" v="1" actId="2696"/>
        <pc:sldMkLst>
          <pc:docMk/>
          <pc:sldMk cId="2963154248" sldId="338"/>
        </pc:sldMkLst>
      </pc:sldChg>
      <pc:sldChg chg="modSp new del mod">
        <pc:chgData name="ALVARO YUGUEROS MARTIN" userId="1ac73566-8e6d-4136-8275-a763a317dfd5" providerId="ADAL" clId="{A582546F-2101-8941-A840-D6009A6283E2}" dt="2022-01-16T16:24:29.805" v="28" actId="2696"/>
        <pc:sldMkLst>
          <pc:docMk/>
          <pc:sldMk cId="1799994939" sldId="339"/>
        </pc:sldMkLst>
        <pc:spChg chg="mod">
          <ac:chgData name="ALVARO YUGUEROS MARTIN" userId="1ac73566-8e6d-4136-8275-a763a317dfd5" providerId="ADAL" clId="{A582546F-2101-8941-A840-D6009A6283E2}" dt="2022-01-16T16:24:13.781" v="27" actId="20577"/>
          <ac:spMkLst>
            <pc:docMk/>
            <pc:sldMk cId="1799994939" sldId="339"/>
            <ac:spMk id="2" creationId="{51C7B727-50CF-5E44-BAEB-F57F79596E65}"/>
          </ac:spMkLst>
        </pc:spChg>
      </pc:sldChg>
      <pc:sldChg chg="addSp delSp modSp new del mod setBg modClrScheme addAnim delDesignElem chgLayout">
        <pc:chgData name="ALVARO YUGUEROS MARTIN" userId="1ac73566-8e6d-4136-8275-a763a317dfd5" providerId="ADAL" clId="{A582546F-2101-8941-A840-D6009A6283E2}" dt="2022-01-16T16:26:47.785" v="91" actId="2696"/>
        <pc:sldMkLst>
          <pc:docMk/>
          <pc:sldMk cId="3739051825" sldId="339"/>
        </pc:sldMkLst>
        <pc:spChg chg="mod ord">
          <ac:chgData name="ALVARO YUGUEROS MARTIN" userId="1ac73566-8e6d-4136-8275-a763a317dfd5" providerId="ADAL" clId="{A582546F-2101-8941-A840-D6009A6283E2}" dt="2022-01-16T16:26:26.941" v="88" actId="26606"/>
          <ac:spMkLst>
            <pc:docMk/>
            <pc:sldMk cId="3739051825" sldId="339"/>
            <ac:spMk id="2" creationId="{3407ACDA-5698-5D49-B24F-0E6CF4D76375}"/>
          </ac:spMkLst>
        </pc:spChg>
        <pc:spChg chg="mod ord">
          <ac:chgData name="ALVARO YUGUEROS MARTIN" userId="1ac73566-8e6d-4136-8275-a763a317dfd5" providerId="ADAL" clId="{A582546F-2101-8941-A840-D6009A6283E2}" dt="2022-01-16T16:26:26.941" v="88" actId="26606"/>
          <ac:spMkLst>
            <pc:docMk/>
            <pc:sldMk cId="3739051825" sldId="339"/>
            <ac:spMk id="3" creationId="{5E3642A5-C027-0F4B-A888-248F05C64D9A}"/>
          </ac:spMkLst>
        </pc:spChg>
        <pc:spChg chg="add">
          <ac:chgData name="ALVARO YUGUEROS MARTIN" userId="1ac73566-8e6d-4136-8275-a763a317dfd5" providerId="ADAL" clId="{A582546F-2101-8941-A840-D6009A6283E2}" dt="2022-01-16T16:26:26.941" v="88" actId="26606"/>
          <ac:spMkLst>
            <pc:docMk/>
            <pc:sldMk cId="3739051825" sldId="339"/>
            <ac:spMk id="5" creationId="{B35D3C1D-A6AE-4FCA-BB76-A4748CE5DE55}"/>
          </ac:spMkLst>
        </pc:spChg>
        <pc:spChg chg="add">
          <ac:chgData name="ALVARO YUGUEROS MARTIN" userId="1ac73566-8e6d-4136-8275-a763a317dfd5" providerId="ADAL" clId="{A582546F-2101-8941-A840-D6009A6283E2}" dt="2022-01-16T16:26:26.941" v="88" actId="26606"/>
          <ac:spMkLst>
            <pc:docMk/>
            <pc:sldMk cId="3739051825" sldId="339"/>
            <ac:spMk id="6" creationId="{6D5BF818-2283-4CC9-A120-9225CEDFA6D2}"/>
          </ac:spMkLst>
        </pc:spChg>
        <pc:spChg chg="add">
          <ac:chgData name="ALVARO YUGUEROS MARTIN" userId="1ac73566-8e6d-4136-8275-a763a317dfd5" providerId="ADAL" clId="{A582546F-2101-8941-A840-D6009A6283E2}" dt="2022-01-16T16:26:26.941" v="88" actId="26606"/>
          <ac:spMkLst>
            <pc:docMk/>
            <pc:sldMk cId="3739051825" sldId="339"/>
            <ac:spMk id="7" creationId="{063A42EF-20CC-4BCC-9D0B-222CF3AAE8C9}"/>
          </ac:spMkLst>
        </pc:spChg>
        <pc:spChg chg="add del">
          <ac:chgData name="ALVARO YUGUEROS MARTIN" userId="1ac73566-8e6d-4136-8275-a763a317dfd5" providerId="ADAL" clId="{A582546F-2101-8941-A840-D6009A6283E2}" dt="2022-01-16T16:25:55.158" v="85" actId="700"/>
          <ac:spMkLst>
            <pc:docMk/>
            <pc:sldMk cId="3739051825" sldId="339"/>
            <ac:spMk id="8" creationId="{FFD48BC7-DC40-47DE-87EE-9F4B6ECB9ABB}"/>
          </ac:spMkLst>
        </pc:spChg>
        <pc:spChg chg="add del">
          <ac:chgData name="ALVARO YUGUEROS MARTIN" userId="1ac73566-8e6d-4136-8275-a763a317dfd5" providerId="ADAL" clId="{A582546F-2101-8941-A840-D6009A6283E2}" dt="2022-01-16T16:25:55.158" v="85" actId="700"/>
          <ac:spMkLst>
            <pc:docMk/>
            <pc:sldMk cId="3739051825" sldId="339"/>
            <ac:spMk id="10" creationId="{E502BBC7-2C76-46F3-BC24-5985BC13DB88}"/>
          </ac:spMkLst>
        </pc:spChg>
        <pc:spChg chg="add del">
          <ac:chgData name="ALVARO YUGUEROS MARTIN" userId="1ac73566-8e6d-4136-8275-a763a317dfd5" providerId="ADAL" clId="{A582546F-2101-8941-A840-D6009A6283E2}" dt="2022-01-16T16:25:55.158" v="85" actId="700"/>
          <ac:spMkLst>
            <pc:docMk/>
            <pc:sldMk cId="3739051825" sldId="339"/>
            <ac:spMk id="12" creationId="{9C45F024-2468-4D8A-9E11-BB2B1E0A3B37}"/>
          </ac:spMkLst>
        </pc:spChg>
        <pc:spChg chg="add del">
          <ac:chgData name="ALVARO YUGUEROS MARTIN" userId="1ac73566-8e6d-4136-8275-a763a317dfd5" providerId="ADAL" clId="{A582546F-2101-8941-A840-D6009A6283E2}" dt="2022-01-16T16:25:55.158" v="85" actId="700"/>
          <ac:spMkLst>
            <pc:docMk/>
            <pc:sldMk cId="3739051825" sldId="339"/>
            <ac:spMk id="14" creationId="{3629484E-3792-4B3D-89AD-7C8A1ED0E0D4}"/>
          </ac:spMkLst>
        </pc:spChg>
      </pc:sldChg>
      <pc:sldChg chg="addSp delSp modSp add mod setBg delDesignElem">
        <pc:chgData name="ALVARO YUGUEROS MARTIN" userId="1ac73566-8e6d-4136-8275-a763a317dfd5" providerId="ADAL" clId="{A582546F-2101-8941-A840-D6009A6283E2}" dt="2022-01-19T10:45:32.552" v="1113" actId="1076"/>
        <pc:sldMkLst>
          <pc:docMk/>
          <pc:sldMk cId="4064961912" sldId="339"/>
        </pc:sldMkLst>
        <pc:spChg chg="mod">
          <ac:chgData name="ALVARO YUGUEROS MARTIN" userId="1ac73566-8e6d-4136-8275-a763a317dfd5" providerId="ADAL" clId="{A582546F-2101-8941-A840-D6009A6283E2}" dt="2022-01-16T16:28:03.578" v="174" actId="14100"/>
          <ac:spMkLst>
            <pc:docMk/>
            <pc:sldMk cId="4064961912" sldId="339"/>
            <ac:spMk id="2" creationId="{7BF6DA36-A166-1844-AD02-92251E734F55}"/>
          </ac:spMkLst>
        </pc:spChg>
        <pc:spChg chg="add">
          <ac:chgData name="ALVARO YUGUEROS MARTIN" userId="1ac73566-8e6d-4136-8275-a763a317dfd5" providerId="ADAL" clId="{A582546F-2101-8941-A840-D6009A6283E2}" dt="2022-01-16T16:27:36.506" v="165" actId="26606"/>
          <ac:spMkLst>
            <pc:docMk/>
            <pc:sldMk cId="4064961912" sldId="339"/>
            <ac:spMk id="9" creationId="{8D06CE56-3881-4ADA-8CEF-D18B02C242A3}"/>
          </ac:spMkLst>
        </pc:spChg>
        <pc:spChg chg="add">
          <ac:chgData name="ALVARO YUGUEROS MARTIN" userId="1ac73566-8e6d-4136-8275-a763a317dfd5" providerId="ADAL" clId="{A582546F-2101-8941-A840-D6009A6283E2}" dt="2022-01-16T16:27:36.506" v="165" actId="26606"/>
          <ac:spMkLst>
            <pc:docMk/>
            <pc:sldMk cId="4064961912" sldId="339"/>
            <ac:spMk id="11" creationId="{79F3C543-62EC-4433-9C93-A2CD8764E9B4}"/>
          </ac:spMkLst>
        </pc:spChg>
        <pc:spChg chg="add">
          <ac:chgData name="ALVARO YUGUEROS MARTIN" userId="1ac73566-8e6d-4136-8275-a763a317dfd5" providerId="ADAL" clId="{A582546F-2101-8941-A840-D6009A6283E2}" dt="2022-01-16T16:27:36.506" v="165" actId="26606"/>
          <ac:spMkLst>
            <pc:docMk/>
            <pc:sldMk cId="4064961912" sldId="339"/>
            <ac:spMk id="13" creationId="{0671A8AE-40A1-4631-A6B8-581AFF065482}"/>
          </ac:spMkLst>
        </pc:spChg>
        <pc:spChg chg="add">
          <ac:chgData name="ALVARO YUGUEROS MARTIN" userId="1ac73566-8e6d-4136-8275-a763a317dfd5" providerId="ADAL" clId="{A582546F-2101-8941-A840-D6009A6283E2}" dt="2022-01-16T16:27:36.506" v="165" actId="26606"/>
          <ac:spMkLst>
            <pc:docMk/>
            <pc:sldMk cId="4064961912" sldId="339"/>
            <ac:spMk id="15" creationId="{A44CD100-6267-4E62-AA64-2182A3A6A1C0}"/>
          </ac:spMkLst>
        </pc:spChg>
        <pc:spChg chg="add">
          <ac:chgData name="ALVARO YUGUEROS MARTIN" userId="1ac73566-8e6d-4136-8275-a763a317dfd5" providerId="ADAL" clId="{A582546F-2101-8941-A840-D6009A6283E2}" dt="2022-01-16T16:27:36.506" v="165" actId="26606"/>
          <ac:spMkLst>
            <pc:docMk/>
            <pc:sldMk cId="4064961912" sldId="339"/>
            <ac:spMk id="17" creationId="{AF2F604E-43BE-4DC3-B983-E071523364F8}"/>
          </ac:spMkLst>
        </pc:spChg>
        <pc:spChg chg="add">
          <ac:chgData name="ALVARO YUGUEROS MARTIN" userId="1ac73566-8e6d-4136-8275-a763a317dfd5" providerId="ADAL" clId="{A582546F-2101-8941-A840-D6009A6283E2}" dt="2022-01-16T16:27:36.506" v="165" actId="26606"/>
          <ac:spMkLst>
            <pc:docMk/>
            <pc:sldMk cId="4064961912" sldId="339"/>
            <ac:spMk id="19" creationId="{08C9B587-E65E-4B52-B37C-ABEBB6E87928}"/>
          </ac:spMkLst>
        </pc:spChg>
        <pc:spChg chg="del">
          <ac:chgData name="ALVARO YUGUEROS MARTIN" userId="1ac73566-8e6d-4136-8275-a763a317dfd5" providerId="ADAL" clId="{A582546F-2101-8941-A840-D6009A6283E2}" dt="2022-01-16T16:26:53.041" v="93"/>
          <ac:spMkLst>
            <pc:docMk/>
            <pc:sldMk cId="4064961912" sldId="339"/>
            <ac:spMk id="32" creationId="{8D06CE56-3881-4ADA-8CEF-D18B02C242A3}"/>
          </ac:spMkLst>
        </pc:spChg>
        <pc:spChg chg="del">
          <ac:chgData name="ALVARO YUGUEROS MARTIN" userId="1ac73566-8e6d-4136-8275-a763a317dfd5" providerId="ADAL" clId="{A582546F-2101-8941-A840-D6009A6283E2}" dt="2022-01-16T16:26:53.041" v="93"/>
          <ac:spMkLst>
            <pc:docMk/>
            <pc:sldMk cId="4064961912" sldId="339"/>
            <ac:spMk id="34" creationId="{79F3C543-62EC-4433-9C93-A2CD8764E9B4}"/>
          </ac:spMkLst>
        </pc:spChg>
        <pc:spChg chg="del">
          <ac:chgData name="ALVARO YUGUEROS MARTIN" userId="1ac73566-8e6d-4136-8275-a763a317dfd5" providerId="ADAL" clId="{A582546F-2101-8941-A840-D6009A6283E2}" dt="2022-01-16T16:26:53.041" v="93"/>
          <ac:spMkLst>
            <pc:docMk/>
            <pc:sldMk cId="4064961912" sldId="339"/>
            <ac:spMk id="36" creationId="{5A59F003-E00A-43F9-91DC-CC54E3B87466}"/>
          </ac:spMkLst>
        </pc:spChg>
        <pc:spChg chg="del">
          <ac:chgData name="ALVARO YUGUEROS MARTIN" userId="1ac73566-8e6d-4136-8275-a763a317dfd5" providerId="ADAL" clId="{A582546F-2101-8941-A840-D6009A6283E2}" dt="2022-01-16T16:26:53.041" v="93"/>
          <ac:spMkLst>
            <pc:docMk/>
            <pc:sldMk cId="4064961912" sldId="339"/>
            <ac:spMk id="38" creationId="{D74A4382-E3AD-430A-9A1F-DFA3E0E77A7D}"/>
          </ac:spMkLst>
        </pc:spChg>
        <pc:spChg chg="del">
          <ac:chgData name="ALVARO YUGUEROS MARTIN" userId="1ac73566-8e6d-4136-8275-a763a317dfd5" providerId="ADAL" clId="{A582546F-2101-8941-A840-D6009A6283E2}" dt="2022-01-16T16:26:53.041" v="93"/>
          <ac:spMkLst>
            <pc:docMk/>
            <pc:sldMk cId="4064961912" sldId="339"/>
            <ac:spMk id="40" creationId="{79F40191-0F44-4FD1-82CC-ACB507C14BE6}"/>
          </ac:spMkLst>
        </pc:spChg>
        <pc:picChg chg="mod">
          <ac:chgData name="ALVARO YUGUEROS MARTIN" userId="1ac73566-8e6d-4136-8275-a763a317dfd5" providerId="ADAL" clId="{A582546F-2101-8941-A840-D6009A6283E2}" dt="2022-01-16T16:27:57.574" v="172" actId="1076"/>
          <ac:picMkLst>
            <pc:docMk/>
            <pc:sldMk cId="4064961912" sldId="339"/>
            <ac:picMk id="4" creationId="{589B5013-FDD9-4626-AF51-4D7AA1F221B7}"/>
          </ac:picMkLst>
        </pc:picChg>
        <pc:picChg chg="add mod">
          <ac:chgData name="ALVARO YUGUEROS MARTIN" userId="1ac73566-8e6d-4136-8275-a763a317dfd5" providerId="ADAL" clId="{A582546F-2101-8941-A840-D6009A6283E2}" dt="2022-01-19T10:45:32.552" v="1113" actId="1076"/>
          <ac:picMkLst>
            <pc:docMk/>
            <pc:sldMk cId="4064961912" sldId="339"/>
            <ac:picMk id="10" creationId="{CF1782F4-EFD5-8648-B8C9-D607ED6FED00}"/>
          </ac:picMkLst>
        </pc:picChg>
      </pc:sldChg>
      <pc:sldChg chg="addSp modSp new mod setBg">
        <pc:chgData name="ALVARO YUGUEROS MARTIN" userId="1ac73566-8e6d-4136-8275-a763a317dfd5" providerId="ADAL" clId="{A582546F-2101-8941-A840-D6009A6283E2}" dt="2022-01-19T10:45:41.254" v="1115"/>
        <pc:sldMkLst>
          <pc:docMk/>
          <pc:sldMk cId="2776946516" sldId="340"/>
        </pc:sldMkLst>
        <pc:spChg chg="mod">
          <ac:chgData name="ALVARO YUGUEROS MARTIN" userId="1ac73566-8e6d-4136-8275-a763a317dfd5" providerId="ADAL" clId="{A582546F-2101-8941-A840-D6009A6283E2}" dt="2022-01-16T16:32:45.516" v="582" actId="26606"/>
          <ac:spMkLst>
            <pc:docMk/>
            <pc:sldMk cId="2776946516" sldId="340"/>
            <ac:spMk id="2" creationId="{BDFD6048-F41D-574D-8CFE-38B72CF27D9D}"/>
          </ac:spMkLst>
        </pc:spChg>
        <pc:spChg chg="mod">
          <ac:chgData name="ALVARO YUGUEROS MARTIN" userId="1ac73566-8e6d-4136-8275-a763a317dfd5" providerId="ADAL" clId="{A582546F-2101-8941-A840-D6009A6283E2}" dt="2022-01-16T16:55:10.300" v="939" actId="20577"/>
          <ac:spMkLst>
            <pc:docMk/>
            <pc:sldMk cId="2776946516" sldId="340"/>
            <ac:spMk id="3" creationId="{AA1333A7-1D22-F040-A195-1F20BB7765D7}"/>
          </ac:spMkLst>
        </pc:spChg>
        <pc:spChg chg="add">
          <ac:chgData name="ALVARO YUGUEROS MARTIN" userId="1ac73566-8e6d-4136-8275-a763a317dfd5" providerId="ADAL" clId="{A582546F-2101-8941-A840-D6009A6283E2}" dt="2022-01-16T16:32:45.516" v="582" actId="26606"/>
          <ac:spMkLst>
            <pc:docMk/>
            <pc:sldMk cId="2776946516" sldId="340"/>
            <ac:spMk id="8" creationId="{1C799903-48D5-4A31-A1A2-541072D9771E}"/>
          </ac:spMkLst>
        </pc:spChg>
        <pc:spChg chg="add">
          <ac:chgData name="ALVARO YUGUEROS MARTIN" userId="1ac73566-8e6d-4136-8275-a763a317dfd5" providerId="ADAL" clId="{A582546F-2101-8941-A840-D6009A6283E2}" dt="2022-01-16T16:32:45.516" v="582" actId="26606"/>
          <ac:spMkLst>
            <pc:docMk/>
            <pc:sldMk cId="2776946516" sldId="340"/>
            <ac:spMk id="10" creationId="{8EFFF109-FC58-4FD3-BE05-9775A1310F55}"/>
          </ac:spMkLst>
        </pc:spChg>
        <pc:spChg chg="add">
          <ac:chgData name="ALVARO YUGUEROS MARTIN" userId="1ac73566-8e6d-4136-8275-a763a317dfd5" providerId="ADAL" clId="{A582546F-2101-8941-A840-D6009A6283E2}" dt="2022-01-16T16:32:45.516" v="582" actId="26606"/>
          <ac:spMkLst>
            <pc:docMk/>
            <pc:sldMk cId="2776946516" sldId="340"/>
            <ac:spMk id="12" creationId="{E1B96AD6-92A9-4273-A62B-96A1C3E0BA95}"/>
          </ac:spMkLst>
        </pc:spChg>
        <pc:spChg chg="add">
          <ac:chgData name="ALVARO YUGUEROS MARTIN" userId="1ac73566-8e6d-4136-8275-a763a317dfd5" providerId="ADAL" clId="{A582546F-2101-8941-A840-D6009A6283E2}" dt="2022-01-16T16:32:45.516" v="582" actId="26606"/>
          <ac:spMkLst>
            <pc:docMk/>
            <pc:sldMk cId="2776946516" sldId="340"/>
            <ac:spMk id="14" creationId="{463EEC44-1BA3-44ED-81FC-A644B04B2A44}"/>
          </ac:spMkLst>
        </pc:spChg>
        <pc:picChg chg="add mod">
          <ac:chgData name="ALVARO YUGUEROS MARTIN" userId="1ac73566-8e6d-4136-8275-a763a317dfd5" providerId="ADAL" clId="{A582546F-2101-8941-A840-D6009A6283E2}" dt="2022-01-19T10:45:41.254" v="1115"/>
          <ac:picMkLst>
            <pc:docMk/>
            <pc:sldMk cId="2776946516" sldId="340"/>
            <ac:picMk id="9" creationId="{C7647875-4940-0047-8DBB-7BFCDB6B6798}"/>
          </ac:picMkLst>
        </pc:picChg>
      </pc:sldChg>
      <pc:sldChg chg="addSp delSp modSp new mod">
        <pc:chgData name="ALVARO YUGUEROS MARTIN" userId="1ac73566-8e6d-4136-8275-a763a317dfd5" providerId="ADAL" clId="{A582546F-2101-8941-A840-D6009A6283E2}" dt="2022-01-19T10:45:47.262" v="1116"/>
        <pc:sldMkLst>
          <pc:docMk/>
          <pc:sldMk cId="2482549028" sldId="341"/>
        </pc:sldMkLst>
        <pc:spChg chg="mod">
          <ac:chgData name="ALVARO YUGUEROS MARTIN" userId="1ac73566-8e6d-4136-8275-a763a317dfd5" providerId="ADAL" clId="{A582546F-2101-8941-A840-D6009A6283E2}" dt="2022-01-16T16:34:08.079" v="623" actId="20577"/>
          <ac:spMkLst>
            <pc:docMk/>
            <pc:sldMk cId="2482549028" sldId="341"/>
            <ac:spMk id="2" creationId="{9C66C744-2115-584A-902C-257C5C70B175}"/>
          </ac:spMkLst>
        </pc:spChg>
        <pc:spChg chg="add del mod">
          <ac:chgData name="ALVARO YUGUEROS MARTIN" userId="1ac73566-8e6d-4136-8275-a763a317dfd5" providerId="ADAL" clId="{A582546F-2101-8941-A840-D6009A6283E2}" dt="2022-01-16T16:41:56.999" v="869" actId="14100"/>
          <ac:spMkLst>
            <pc:docMk/>
            <pc:sldMk cId="2482549028" sldId="341"/>
            <ac:spMk id="3" creationId="{1DE00204-6BFF-2043-A82E-54D366A7BA3E}"/>
          </ac:spMkLst>
        </pc:spChg>
        <pc:spChg chg="add mod">
          <ac:chgData name="ALVARO YUGUEROS MARTIN" userId="1ac73566-8e6d-4136-8275-a763a317dfd5" providerId="ADAL" clId="{A582546F-2101-8941-A840-D6009A6283E2}" dt="2022-01-16T16:41:24.472" v="863" actId="207"/>
          <ac:spMkLst>
            <pc:docMk/>
            <pc:sldMk cId="2482549028" sldId="341"/>
            <ac:spMk id="4" creationId="{CB21ABBF-062D-0147-9847-8D1E6F114450}"/>
          </ac:spMkLst>
        </pc:spChg>
        <pc:spChg chg="add del mod">
          <ac:chgData name="ALVARO YUGUEROS MARTIN" userId="1ac73566-8e6d-4136-8275-a763a317dfd5" providerId="ADAL" clId="{A582546F-2101-8941-A840-D6009A6283E2}" dt="2022-01-16T16:34:58.533" v="630"/>
          <ac:spMkLst>
            <pc:docMk/>
            <pc:sldMk cId="2482549028" sldId="341"/>
            <ac:spMk id="5" creationId="{C778978B-DEDA-094D-9541-ECC025D5809A}"/>
          </ac:spMkLst>
        </pc:spChg>
        <pc:spChg chg="add del mod">
          <ac:chgData name="ALVARO YUGUEROS MARTIN" userId="1ac73566-8e6d-4136-8275-a763a317dfd5" providerId="ADAL" clId="{A582546F-2101-8941-A840-D6009A6283E2}" dt="2022-01-16T16:35:09.067" v="632"/>
          <ac:spMkLst>
            <pc:docMk/>
            <pc:sldMk cId="2482549028" sldId="341"/>
            <ac:spMk id="6" creationId="{AC53578A-3DEA-684F-8681-800B46473BA2}"/>
          </ac:spMkLst>
        </pc:spChg>
        <pc:spChg chg="add del mod">
          <ac:chgData name="ALVARO YUGUEROS MARTIN" userId="1ac73566-8e6d-4136-8275-a763a317dfd5" providerId="ADAL" clId="{A582546F-2101-8941-A840-D6009A6283E2}" dt="2022-01-16T16:41:14.963" v="861" actId="207"/>
          <ac:spMkLst>
            <pc:docMk/>
            <pc:sldMk cId="2482549028" sldId="341"/>
            <ac:spMk id="7" creationId="{EBCC1BC5-E628-2547-85B9-61E927F5A67C}"/>
          </ac:spMkLst>
        </pc:spChg>
        <pc:spChg chg="add mod">
          <ac:chgData name="ALVARO YUGUEROS MARTIN" userId="1ac73566-8e6d-4136-8275-a763a317dfd5" providerId="ADAL" clId="{A582546F-2101-8941-A840-D6009A6283E2}" dt="2022-01-16T16:41:40.509" v="865" actId="255"/>
          <ac:spMkLst>
            <pc:docMk/>
            <pc:sldMk cId="2482549028" sldId="341"/>
            <ac:spMk id="12" creationId="{8972C554-5E23-9142-884B-9ECE7A46C8E3}"/>
          </ac:spMkLst>
        </pc:spChg>
        <pc:picChg chg="add mod">
          <ac:chgData name="ALVARO YUGUEROS MARTIN" userId="1ac73566-8e6d-4136-8275-a763a317dfd5" providerId="ADAL" clId="{A582546F-2101-8941-A840-D6009A6283E2}" dt="2022-01-19T10:45:47.262" v="1116"/>
          <ac:picMkLst>
            <pc:docMk/>
            <pc:sldMk cId="2482549028" sldId="341"/>
            <ac:picMk id="10" creationId="{D8B2B6E7-C65B-6A4C-B730-667249FBB171}"/>
          </ac:picMkLst>
        </pc:picChg>
        <pc:cxnChg chg="add mod">
          <ac:chgData name="ALVARO YUGUEROS MARTIN" userId="1ac73566-8e6d-4136-8275-a763a317dfd5" providerId="ADAL" clId="{A582546F-2101-8941-A840-D6009A6283E2}" dt="2022-01-16T16:41:30.359" v="864" actId="208"/>
          <ac:cxnSpMkLst>
            <pc:docMk/>
            <pc:sldMk cId="2482549028" sldId="341"/>
            <ac:cxnSpMk id="9" creationId="{C658BD3B-00FA-F941-8C01-936EFDEAA7F3}"/>
          </ac:cxnSpMkLst>
        </pc:cxnChg>
        <pc:cxnChg chg="add del mod">
          <ac:chgData name="ALVARO YUGUEROS MARTIN" userId="1ac73566-8e6d-4136-8275-a763a317dfd5" providerId="ADAL" clId="{A582546F-2101-8941-A840-D6009A6283E2}" dt="2022-01-16T16:40:06.746" v="836" actId="478"/>
          <ac:cxnSpMkLst>
            <pc:docMk/>
            <pc:sldMk cId="2482549028" sldId="341"/>
            <ac:cxnSpMk id="11" creationId="{C36C0A4D-F6F6-304E-8600-F09D3D5B8B9F}"/>
          </ac:cxnSpMkLst>
        </pc:cxnChg>
        <pc:cxnChg chg="add del">
          <ac:chgData name="ALVARO YUGUEROS MARTIN" userId="1ac73566-8e6d-4136-8275-a763a317dfd5" providerId="ADAL" clId="{A582546F-2101-8941-A840-D6009A6283E2}" dt="2022-01-16T16:40:04.250" v="835" actId="11529"/>
          <ac:cxnSpMkLst>
            <pc:docMk/>
            <pc:sldMk cId="2482549028" sldId="341"/>
            <ac:cxnSpMk id="14" creationId="{D2696B30-F876-D045-BC1C-36B629C618DF}"/>
          </ac:cxnSpMkLst>
        </pc:cxnChg>
        <pc:cxnChg chg="add mod">
          <ac:chgData name="ALVARO YUGUEROS MARTIN" userId="1ac73566-8e6d-4136-8275-a763a317dfd5" providerId="ADAL" clId="{A582546F-2101-8941-A840-D6009A6283E2}" dt="2022-01-16T16:40:36.897" v="842" actId="1076"/>
          <ac:cxnSpMkLst>
            <pc:docMk/>
            <pc:sldMk cId="2482549028" sldId="341"/>
            <ac:cxnSpMk id="16" creationId="{CB8F0193-F174-CE43-8E94-5BF11A4E4208}"/>
          </ac:cxnSpMkLst>
        </pc:cxnChg>
      </pc:sldChg>
      <pc:sldChg chg="addSp modSp new mod">
        <pc:chgData name="ALVARO YUGUEROS MARTIN" userId="1ac73566-8e6d-4136-8275-a763a317dfd5" providerId="ADAL" clId="{A582546F-2101-8941-A840-D6009A6283E2}" dt="2022-01-19T10:50:00.393" v="1140" actId="1076"/>
        <pc:sldMkLst>
          <pc:docMk/>
          <pc:sldMk cId="1755959840" sldId="342"/>
        </pc:sldMkLst>
        <pc:spChg chg="add mod">
          <ac:chgData name="ALVARO YUGUEROS MARTIN" userId="1ac73566-8e6d-4136-8275-a763a317dfd5" providerId="ADAL" clId="{A582546F-2101-8941-A840-D6009A6283E2}" dt="2022-01-19T10:50:00.393" v="1140" actId="1076"/>
          <ac:spMkLst>
            <pc:docMk/>
            <pc:sldMk cId="1755959840" sldId="342"/>
            <ac:spMk id="2" creationId="{6A1D82BE-5F47-C044-9005-4C5BB0F5221B}"/>
          </ac:spMkLst>
        </pc:spChg>
        <pc:picChg chg="add mod">
          <ac:chgData name="ALVARO YUGUEROS MARTIN" userId="1ac73566-8e6d-4136-8275-a763a317dfd5" providerId="ADAL" clId="{A582546F-2101-8941-A840-D6009A6283E2}" dt="2022-01-18T15:29:09.631" v="950" actId="1076"/>
          <ac:picMkLst>
            <pc:docMk/>
            <pc:sldMk cId="1755959840" sldId="342"/>
            <ac:picMk id="3" creationId="{229373F9-2C92-5A47-A9C4-1768704F6118}"/>
          </ac:picMkLst>
        </pc:picChg>
        <pc:picChg chg="add mod">
          <ac:chgData name="ALVARO YUGUEROS MARTIN" userId="1ac73566-8e6d-4136-8275-a763a317dfd5" providerId="ADAL" clId="{A582546F-2101-8941-A840-D6009A6283E2}" dt="2022-01-19T10:44:33.298" v="1101"/>
          <ac:picMkLst>
            <pc:docMk/>
            <pc:sldMk cId="1755959840" sldId="342"/>
            <ac:picMk id="4" creationId="{DB9D0B67-C5B1-1648-834F-52DD56C720D7}"/>
          </ac:picMkLst>
        </pc:picChg>
      </pc:sldChg>
      <pc:sldChg chg="new del">
        <pc:chgData name="ALVARO YUGUEROS MARTIN" userId="1ac73566-8e6d-4136-8275-a763a317dfd5" providerId="ADAL" clId="{A582546F-2101-8941-A840-D6009A6283E2}" dt="2022-01-18T15:28:32.160" v="941" actId="2696"/>
        <pc:sldMkLst>
          <pc:docMk/>
          <pc:sldMk cId="3687725723" sldId="342"/>
        </pc:sldMkLst>
      </pc:sldChg>
      <pc:sldChg chg="addSp delSp modSp new mod">
        <pc:chgData name="ALVARO YUGUEROS MARTIN" userId="1ac73566-8e6d-4136-8275-a763a317dfd5" providerId="ADAL" clId="{A582546F-2101-8941-A840-D6009A6283E2}" dt="2022-01-19T15:38:14.692" v="1425"/>
        <pc:sldMkLst>
          <pc:docMk/>
          <pc:sldMk cId="3007345551" sldId="343"/>
        </pc:sldMkLst>
        <pc:spChg chg="mod">
          <ac:chgData name="ALVARO YUGUEROS MARTIN" userId="1ac73566-8e6d-4136-8275-a763a317dfd5" providerId="ADAL" clId="{A582546F-2101-8941-A840-D6009A6283E2}" dt="2022-01-19T15:32:58.221" v="1208" actId="20577"/>
          <ac:spMkLst>
            <pc:docMk/>
            <pc:sldMk cId="3007345551" sldId="343"/>
            <ac:spMk id="2" creationId="{44931911-A032-A748-AB5C-41770A8A5FE6}"/>
          </ac:spMkLst>
        </pc:spChg>
        <pc:spChg chg="del mod">
          <ac:chgData name="ALVARO YUGUEROS MARTIN" userId="1ac73566-8e6d-4136-8275-a763a317dfd5" providerId="ADAL" clId="{A582546F-2101-8941-A840-D6009A6283E2}" dt="2022-01-19T15:38:03.172" v="1424" actId="26606"/>
          <ac:spMkLst>
            <pc:docMk/>
            <pc:sldMk cId="3007345551" sldId="343"/>
            <ac:spMk id="3" creationId="{03AC4D19-D0C9-3146-BA0F-1CA65260A82D}"/>
          </ac:spMkLst>
        </pc:spChg>
        <pc:graphicFrameChg chg="add">
          <ac:chgData name="ALVARO YUGUEROS MARTIN" userId="1ac73566-8e6d-4136-8275-a763a317dfd5" providerId="ADAL" clId="{A582546F-2101-8941-A840-D6009A6283E2}" dt="2022-01-19T15:38:03.172" v="1424" actId="26606"/>
          <ac:graphicFrameMkLst>
            <pc:docMk/>
            <pc:sldMk cId="3007345551" sldId="343"/>
            <ac:graphicFrameMk id="5" creationId="{BBEEF949-2986-4FC9-B112-D2A865D71701}"/>
          </ac:graphicFrameMkLst>
        </pc:graphicFrameChg>
        <pc:picChg chg="add mod">
          <ac:chgData name="ALVARO YUGUEROS MARTIN" userId="1ac73566-8e6d-4136-8275-a763a317dfd5" providerId="ADAL" clId="{A582546F-2101-8941-A840-D6009A6283E2}" dt="2022-01-19T15:38:14.692" v="1425"/>
          <ac:picMkLst>
            <pc:docMk/>
            <pc:sldMk cId="3007345551" sldId="343"/>
            <ac:picMk id="6" creationId="{82E72D89-A28D-AA4E-842B-EB37F496030F}"/>
          </ac:picMkLst>
        </pc:picChg>
      </pc:sldChg>
    </pc:docChg>
  </pc:docChgLst>
  <pc:docChgLst>
    <pc:chgData name="MARIA FUENTES MONTERO" userId="S::maria.fuemon@educa.jcyl.es::d445542d-7779-4929-a393-10156c719bba" providerId="AD" clId="Web-{F89770E0-4C9E-8F9F-0EBE-F8810A19C988}"/>
    <pc:docChg chg="delSld modSld">
      <pc:chgData name="MARIA FUENTES MONTERO" userId="S::maria.fuemon@educa.jcyl.es::d445542d-7779-4929-a393-10156c719bba" providerId="AD" clId="Web-{F89770E0-4C9E-8F9F-0EBE-F8810A19C988}" dt="2022-01-21T08:57:54.069" v="36"/>
      <pc:docMkLst>
        <pc:docMk/>
      </pc:docMkLst>
      <pc:sldChg chg="modSp">
        <pc:chgData name="MARIA FUENTES MONTERO" userId="S::maria.fuemon@educa.jcyl.es::d445542d-7779-4929-a393-10156c719bba" providerId="AD" clId="Web-{F89770E0-4C9E-8F9F-0EBE-F8810A19C988}" dt="2022-01-21T08:57:19.786" v="33" actId="20577"/>
        <pc:sldMkLst>
          <pc:docMk/>
          <pc:sldMk cId="2525628902" sldId="309"/>
        </pc:sldMkLst>
        <pc:spChg chg="mod">
          <ac:chgData name="MARIA FUENTES MONTERO" userId="S::maria.fuemon@educa.jcyl.es::d445542d-7779-4929-a393-10156c719bba" providerId="AD" clId="Web-{F89770E0-4C9E-8F9F-0EBE-F8810A19C988}" dt="2022-01-21T08:57:19.786" v="33" actId="20577"/>
          <ac:spMkLst>
            <pc:docMk/>
            <pc:sldMk cId="2525628902" sldId="309"/>
            <ac:spMk id="2" creationId="{F4F0277D-CA7F-2C4C-9E22-1739D61C4F13}"/>
          </ac:spMkLst>
        </pc:spChg>
      </pc:sldChg>
      <pc:sldChg chg="del">
        <pc:chgData name="MARIA FUENTES MONTERO" userId="S::maria.fuemon@educa.jcyl.es::d445542d-7779-4929-a393-10156c719bba" providerId="AD" clId="Web-{F89770E0-4C9E-8F9F-0EBE-F8810A19C988}" dt="2022-01-21T08:57:44.021" v="34"/>
        <pc:sldMkLst>
          <pc:docMk/>
          <pc:sldMk cId="1579483" sldId="338"/>
        </pc:sldMkLst>
      </pc:sldChg>
      <pc:sldChg chg="del">
        <pc:chgData name="MARIA FUENTES MONTERO" userId="S::maria.fuemon@educa.jcyl.es::d445542d-7779-4929-a393-10156c719bba" providerId="AD" clId="Web-{F89770E0-4C9E-8F9F-0EBE-F8810A19C988}" dt="2022-01-21T08:57:47.881" v="35"/>
        <pc:sldMkLst>
          <pc:docMk/>
          <pc:sldMk cId="2776946516" sldId="340"/>
        </pc:sldMkLst>
      </pc:sldChg>
      <pc:sldChg chg="del">
        <pc:chgData name="MARIA FUENTES MONTERO" userId="S::maria.fuemon@educa.jcyl.es::d445542d-7779-4929-a393-10156c719bba" providerId="AD" clId="Web-{F89770E0-4C9E-8F9F-0EBE-F8810A19C988}" dt="2022-01-21T08:57:54.069" v="36"/>
        <pc:sldMkLst>
          <pc:docMk/>
          <pc:sldMk cId="2482549028" sldId="341"/>
        </pc:sldMkLst>
      </pc:sldChg>
    </pc:docChg>
  </pc:docChgLst>
</pc:chgInfo>
</file>

<file path=ppt/diagrams/_rels/data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33.xml.rels><?xml version="1.0" encoding="UTF-8" standalone="yes"?>
<Relationships xmlns="http://schemas.openxmlformats.org/package/2006/relationships"><Relationship Id="rId3" Type="http://schemas.openxmlformats.org/officeDocument/2006/relationships/hyperlink" Target="https://yt1s.com/es90/youtube-to-mp3" TargetMode="External"/><Relationship Id="rId2" Type="http://schemas.openxmlformats.org/officeDocument/2006/relationships/hyperlink" Target="https://320ytmp3.com/es16/" TargetMode="External"/><Relationship Id="rId1" Type="http://schemas.openxmlformats.org/officeDocument/2006/relationships/hyperlink" Target="https://x2download.com/es25/download-youtube-to-mp3" TargetMode="External"/><Relationship Id="rId5" Type="http://schemas.openxmlformats.org/officeDocument/2006/relationships/hyperlink" Target="https://audio.online-convert.com/es/convertir-a-mp3" TargetMode="External"/><Relationship Id="rId4" Type="http://schemas.openxmlformats.org/officeDocument/2006/relationships/hyperlink" Target="https://online-audio-converter.com/es/" TargetMode="External"/></Relationships>
</file>

<file path=ppt/diagrams/_rels/drawing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33.xml.rels><?xml version="1.0" encoding="UTF-8" standalone="yes"?>
<Relationships xmlns="http://schemas.openxmlformats.org/package/2006/relationships"><Relationship Id="rId3" Type="http://schemas.openxmlformats.org/officeDocument/2006/relationships/hyperlink" Target="https://yt1s.com/es90/youtube-to-mp3" TargetMode="External"/><Relationship Id="rId2" Type="http://schemas.openxmlformats.org/officeDocument/2006/relationships/hyperlink" Target="https://320ytmp3.com/es16/" TargetMode="External"/><Relationship Id="rId1" Type="http://schemas.openxmlformats.org/officeDocument/2006/relationships/hyperlink" Target="https://x2download.com/es25/download-youtube-to-mp3" TargetMode="External"/><Relationship Id="rId5" Type="http://schemas.openxmlformats.org/officeDocument/2006/relationships/hyperlink" Target="https://audio.online-convert.com/es/convertir-a-mp3" TargetMode="External"/><Relationship Id="rId4" Type="http://schemas.openxmlformats.org/officeDocument/2006/relationships/hyperlink" Target="https://online-audio-converter.com/e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2CACF-3EED-4649-8F4D-5A0A3D373F5A}"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424B2BAB-FBA7-46D4-89BD-40D8F4C097EA}">
      <dgm:prSet/>
      <dgm:spPr/>
      <dgm:t>
        <a:bodyPr/>
        <a:lstStyle/>
        <a:p>
          <a:pPr>
            <a:defRPr b="1"/>
          </a:pPr>
          <a:r>
            <a:rPr lang="en-US"/>
            <a:t>11 Ene. 2022</a:t>
          </a:r>
        </a:p>
      </dgm:t>
    </dgm:pt>
    <dgm:pt modelId="{196B5C60-3F64-46B7-8AC1-7683228EAE10}" type="parTrans" cxnId="{62370F66-53B1-4CAA-A306-D3282244AD8B}">
      <dgm:prSet/>
      <dgm:spPr/>
      <dgm:t>
        <a:bodyPr/>
        <a:lstStyle/>
        <a:p>
          <a:endParaRPr lang="en-US"/>
        </a:p>
      </dgm:t>
    </dgm:pt>
    <dgm:pt modelId="{5F1DD5FD-9DB3-4A2E-B5A3-4E6349298D1A}" type="sibTrans" cxnId="{62370F66-53B1-4CAA-A306-D3282244AD8B}">
      <dgm:prSet/>
      <dgm:spPr/>
      <dgm:t>
        <a:bodyPr/>
        <a:lstStyle/>
        <a:p>
          <a:endParaRPr lang="en-US"/>
        </a:p>
      </dgm:t>
    </dgm:pt>
    <dgm:pt modelId="{C2D08C70-81A0-487C-BD7E-F7433E55FAF0}">
      <dgm:prSet/>
      <dgm:spPr/>
      <dgm:t>
        <a:bodyPr/>
        <a:lstStyle/>
        <a:p>
          <a:r>
            <a:rPr lang="en-US"/>
            <a:t>2º sesión</a:t>
          </a:r>
        </a:p>
      </dgm:t>
    </dgm:pt>
    <dgm:pt modelId="{350A8DB2-DF1D-4498-90E6-A33E1FB6BACE}" type="parTrans" cxnId="{0DF89017-4E3D-4D9E-A68D-4AF0D5B1CD87}">
      <dgm:prSet/>
      <dgm:spPr/>
      <dgm:t>
        <a:bodyPr/>
        <a:lstStyle/>
        <a:p>
          <a:endParaRPr lang="en-US"/>
        </a:p>
      </dgm:t>
    </dgm:pt>
    <dgm:pt modelId="{5E330241-C53E-459A-A062-EE24D26ECD70}" type="sibTrans" cxnId="{0DF89017-4E3D-4D9E-A68D-4AF0D5B1CD87}">
      <dgm:prSet/>
      <dgm:spPr/>
      <dgm:t>
        <a:bodyPr/>
        <a:lstStyle/>
        <a:p>
          <a:endParaRPr lang="en-US"/>
        </a:p>
      </dgm:t>
    </dgm:pt>
    <dgm:pt modelId="{E5792947-540B-4B48-BD41-42CFD53AAED4}">
      <dgm:prSet/>
      <dgm:spPr/>
      <dgm:t>
        <a:bodyPr/>
        <a:lstStyle/>
        <a:p>
          <a:pPr>
            <a:defRPr b="1"/>
          </a:pPr>
          <a:r>
            <a:rPr lang="en-US"/>
            <a:t>18 Ene. 2022</a:t>
          </a:r>
        </a:p>
      </dgm:t>
    </dgm:pt>
    <dgm:pt modelId="{A01B3E3A-5F30-48C6-BFCF-A90A232B5BCC}" type="parTrans" cxnId="{1A5110D5-82EE-425C-96C0-39288710DA89}">
      <dgm:prSet/>
      <dgm:spPr/>
      <dgm:t>
        <a:bodyPr/>
        <a:lstStyle/>
        <a:p>
          <a:endParaRPr lang="en-US"/>
        </a:p>
      </dgm:t>
    </dgm:pt>
    <dgm:pt modelId="{B1AD0CC5-5F19-48CB-9498-28441F19BBA4}" type="sibTrans" cxnId="{1A5110D5-82EE-425C-96C0-39288710DA89}">
      <dgm:prSet/>
      <dgm:spPr/>
      <dgm:t>
        <a:bodyPr/>
        <a:lstStyle/>
        <a:p>
          <a:endParaRPr lang="en-US"/>
        </a:p>
      </dgm:t>
    </dgm:pt>
    <dgm:pt modelId="{82B30AC9-7CE7-4DEA-B023-C104CBCE5FEC}">
      <dgm:prSet/>
      <dgm:spPr/>
      <dgm:t>
        <a:bodyPr/>
        <a:lstStyle/>
        <a:p>
          <a:r>
            <a:rPr lang="en-US"/>
            <a:t>3º sesión 18/01/2022</a:t>
          </a:r>
        </a:p>
      </dgm:t>
    </dgm:pt>
    <dgm:pt modelId="{36DF6DC3-7D91-442A-85BE-483E0D140985}" type="parTrans" cxnId="{16E9DA78-C210-4A7E-A159-2DD4A7137649}">
      <dgm:prSet/>
      <dgm:spPr/>
      <dgm:t>
        <a:bodyPr/>
        <a:lstStyle/>
        <a:p>
          <a:endParaRPr lang="en-US"/>
        </a:p>
      </dgm:t>
    </dgm:pt>
    <dgm:pt modelId="{0EF0E942-4DD8-42AA-A497-73336CC4F584}" type="sibTrans" cxnId="{16E9DA78-C210-4A7E-A159-2DD4A7137649}">
      <dgm:prSet/>
      <dgm:spPr/>
      <dgm:t>
        <a:bodyPr/>
        <a:lstStyle/>
        <a:p>
          <a:endParaRPr lang="en-US"/>
        </a:p>
      </dgm:t>
    </dgm:pt>
    <dgm:pt modelId="{C6EB0353-F3B0-4D79-93C7-2B82994A77CE}">
      <dgm:prSet/>
      <dgm:spPr/>
      <dgm:t>
        <a:bodyPr/>
        <a:lstStyle/>
        <a:p>
          <a:pPr>
            <a:defRPr b="1"/>
          </a:pPr>
          <a:r>
            <a:rPr lang="en-US"/>
            <a:t>3 Feb. 2022</a:t>
          </a:r>
        </a:p>
      </dgm:t>
    </dgm:pt>
    <dgm:pt modelId="{6EC278DE-69A1-4E0E-96E2-89AD97FB7C84}" type="parTrans" cxnId="{94D48E3E-2886-4F79-A396-04A4F1521FE1}">
      <dgm:prSet/>
      <dgm:spPr/>
      <dgm:t>
        <a:bodyPr/>
        <a:lstStyle/>
        <a:p>
          <a:endParaRPr lang="en-US"/>
        </a:p>
      </dgm:t>
    </dgm:pt>
    <dgm:pt modelId="{636662FF-8286-4D23-8C43-91CF8375E0A0}" type="sibTrans" cxnId="{94D48E3E-2886-4F79-A396-04A4F1521FE1}">
      <dgm:prSet/>
      <dgm:spPr/>
      <dgm:t>
        <a:bodyPr/>
        <a:lstStyle/>
        <a:p>
          <a:endParaRPr lang="en-US"/>
        </a:p>
      </dgm:t>
    </dgm:pt>
    <dgm:pt modelId="{6794F542-C2C5-4E16-9F70-BCCCECA488B7}">
      <dgm:prSet/>
      <dgm:spPr/>
      <dgm:t>
        <a:bodyPr/>
        <a:lstStyle/>
        <a:p>
          <a:r>
            <a:rPr lang="en-US"/>
            <a:t>4º sesión 03/02/2022</a:t>
          </a:r>
        </a:p>
      </dgm:t>
    </dgm:pt>
    <dgm:pt modelId="{940D03E9-C613-435C-8099-D78F4E46334B}" type="parTrans" cxnId="{637A2D16-5645-4E30-9F20-FF9437E58B55}">
      <dgm:prSet/>
      <dgm:spPr/>
      <dgm:t>
        <a:bodyPr/>
        <a:lstStyle/>
        <a:p>
          <a:endParaRPr lang="en-US"/>
        </a:p>
      </dgm:t>
    </dgm:pt>
    <dgm:pt modelId="{1235314F-FDFB-4B26-B956-3D112F1A01A8}" type="sibTrans" cxnId="{637A2D16-5645-4E30-9F20-FF9437E58B55}">
      <dgm:prSet/>
      <dgm:spPr/>
      <dgm:t>
        <a:bodyPr/>
        <a:lstStyle/>
        <a:p>
          <a:endParaRPr lang="en-US"/>
        </a:p>
      </dgm:t>
    </dgm:pt>
    <dgm:pt modelId="{870DA768-5159-4335-9B1A-BB671E300787}">
      <dgm:prSet/>
      <dgm:spPr/>
      <dgm:t>
        <a:bodyPr/>
        <a:lstStyle/>
        <a:p>
          <a:pPr>
            <a:defRPr b="1"/>
          </a:pPr>
          <a:r>
            <a:rPr lang="en-US"/>
            <a:t>13 Feb. 2022</a:t>
          </a:r>
        </a:p>
      </dgm:t>
    </dgm:pt>
    <dgm:pt modelId="{B8DC29D1-2173-4D22-B9AC-C4DD93B97963}" type="parTrans" cxnId="{D6B96339-56F5-4510-B681-ACDAE222FDA4}">
      <dgm:prSet/>
      <dgm:spPr/>
      <dgm:t>
        <a:bodyPr/>
        <a:lstStyle/>
        <a:p>
          <a:endParaRPr lang="en-US"/>
        </a:p>
      </dgm:t>
    </dgm:pt>
    <dgm:pt modelId="{AC7EBDA4-730A-4745-A609-E6E5BF5CCFF9}" type="sibTrans" cxnId="{D6B96339-56F5-4510-B681-ACDAE222FDA4}">
      <dgm:prSet/>
      <dgm:spPr/>
      <dgm:t>
        <a:bodyPr/>
        <a:lstStyle/>
        <a:p>
          <a:endParaRPr lang="en-US"/>
        </a:p>
      </dgm:t>
    </dgm:pt>
    <dgm:pt modelId="{583CBD10-E79F-4C84-ABD8-2243E4F7E8A6}">
      <dgm:prSet/>
      <dgm:spPr/>
      <dgm:t>
        <a:bodyPr/>
        <a:lstStyle/>
        <a:p>
          <a:r>
            <a:rPr lang="en-US"/>
            <a:t>Celebración del día mundial de la radio 13/02/2022</a:t>
          </a:r>
        </a:p>
      </dgm:t>
    </dgm:pt>
    <dgm:pt modelId="{73EA5581-1D9E-4571-8098-BC468D95E325}" type="parTrans" cxnId="{35C95F67-D3B2-443C-853F-A4124CB2B85C}">
      <dgm:prSet/>
      <dgm:spPr/>
      <dgm:t>
        <a:bodyPr/>
        <a:lstStyle/>
        <a:p>
          <a:endParaRPr lang="en-US"/>
        </a:p>
      </dgm:t>
    </dgm:pt>
    <dgm:pt modelId="{995FA4BB-7C3F-412C-9119-1EF55B4E3854}" type="sibTrans" cxnId="{35C95F67-D3B2-443C-853F-A4124CB2B85C}">
      <dgm:prSet/>
      <dgm:spPr/>
      <dgm:t>
        <a:bodyPr/>
        <a:lstStyle/>
        <a:p>
          <a:endParaRPr lang="en-US"/>
        </a:p>
      </dgm:t>
    </dgm:pt>
    <dgm:pt modelId="{D4ED5241-4315-0A4E-91C1-CC9733BBEDE6}" type="pres">
      <dgm:prSet presAssocID="{FD72CACF-3EED-4649-8F4D-5A0A3D373F5A}" presName="root" presStyleCnt="0">
        <dgm:presLayoutVars>
          <dgm:chMax/>
          <dgm:chPref/>
          <dgm:animLvl val="lvl"/>
        </dgm:presLayoutVars>
      </dgm:prSet>
      <dgm:spPr/>
    </dgm:pt>
    <dgm:pt modelId="{FE444CA7-1367-9C41-9F77-44B8EA668D6E}" type="pres">
      <dgm:prSet presAssocID="{FD72CACF-3EED-4649-8F4D-5A0A3D373F5A}" presName="divider" presStyleLbl="fgAcc1" presStyleIdx="0" presStyleCnt="1"/>
      <dgm:spPr/>
    </dgm:pt>
    <dgm:pt modelId="{DAEFE34E-AFDD-DC4D-9819-C07D7F37F906}" type="pres">
      <dgm:prSet presAssocID="{FD72CACF-3EED-4649-8F4D-5A0A3D373F5A}" presName="nodes" presStyleCnt="0">
        <dgm:presLayoutVars>
          <dgm:chMax/>
          <dgm:chPref/>
          <dgm:animLvl val="lvl"/>
        </dgm:presLayoutVars>
      </dgm:prSet>
      <dgm:spPr/>
    </dgm:pt>
    <dgm:pt modelId="{D58DD7BA-CF3F-C74B-BC29-CF7EA7AE6C98}" type="pres">
      <dgm:prSet presAssocID="{424B2BAB-FBA7-46D4-89BD-40D8F4C097EA}" presName="composite" presStyleCnt="0"/>
      <dgm:spPr/>
    </dgm:pt>
    <dgm:pt modelId="{8DC73157-655C-374E-853D-646B72FEA7D2}" type="pres">
      <dgm:prSet presAssocID="{424B2BAB-FBA7-46D4-89BD-40D8F4C097EA}" presName="L1TextContainer" presStyleLbl="alignNode1" presStyleIdx="0" presStyleCnt="4">
        <dgm:presLayoutVars>
          <dgm:chMax val="1"/>
          <dgm:chPref val="1"/>
          <dgm:bulletEnabled val="1"/>
        </dgm:presLayoutVars>
      </dgm:prSet>
      <dgm:spPr/>
    </dgm:pt>
    <dgm:pt modelId="{08B6973E-BD3E-A743-938D-C4AA728F04C3}" type="pres">
      <dgm:prSet presAssocID="{424B2BAB-FBA7-46D4-89BD-40D8F4C097EA}" presName="L2TextContainerWrapper" presStyleCnt="0">
        <dgm:presLayoutVars>
          <dgm:bulletEnabled val="1"/>
        </dgm:presLayoutVars>
      </dgm:prSet>
      <dgm:spPr/>
    </dgm:pt>
    <dgm:pt modelId="{19CBD016-845C-D148-BC60-C3961A228A4D}" type="pres">
      <dgm:prSet presAssocID="{424B2BAB-FBA7-46D4-89BD-40D8F4C097EA}" presName="L2TextContainer" presStyleLbl="bgAccFollowNode1" presStyleIdx="0" presStyleCnt="4"/>
      <dgm:spPr/>
    </dgm:pt>
    <dgm:pt modelId="{217CD757-8D79-9A42-91F4-2813A19C0E1C}" type="pres">
      <dgm:prSet presAssocID="{424B2BAB-FBA7-46D4-89BD-40D8F4C097EA}" presName="FlexibleEmptyPlaceHolder" presStyleCnt="0"/>
      <dgm:spPr/>
    </dgm:pt>
    <dgm:pt modelId="{643614B6-3AA3-3442-8BF2-54B80DC8A090}" type="pres">
      <dgm:prSet presAssocID="{424B2BAB-FBA7-46D4-89BD-40D8F4C097EA}" presName="ConnectLine" presStyleLbl="sibTrans1D1" presStyleIdx="0" presStyleCnt="4"/>
      <dgm:spPr/>
    </dgm:pt>
    <dgm:pt modelId="{7DDE029B-EFEC-BA4D-8EE9-F935BB7A7311}" type="pres">
      <dgm:prSet presAssocID="{424B2BAB-FBA7-46D4-89BD-40D8F4C097EA}" presName="ConnectorPoint" presStyleLbl="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AE7F036-132A-F143-9881-09E518FACFAA}" type="pres">
      <dgm:prSet presAssocID="{424B2BAB-FBA7-46D4-89BD-40D8F4C097EA}" presName="EmptyPlaceHolder" presStyleCnt="0"/>
      <dgm:spPr/>
    </dgm:pt>
    <dgm:pt modelId="{28CCFD18-35F4-6341-9D0A-CEB4AC6827CF}" type="pres">
      <dgm:prSet presAssocID="{5F1DD5FD-9DB3-4A2E-B5A3-4E6349298D1A}" presName="spaceBetweenRectangles" presStyleCnt="0"/>
      <dgm:spPr/>
    </dgm:pt>
    <dgm:pt modelId="{C189996F-EC44-C94A-AB86-888D83A656C7}" type="pres">
      <dgm:prSet presAssocID="{E5792947-540B-4B48-BD41-42CFD53AAED4}" presName="composite" presStyleCnt="0"/>
      <dgm:spPr/>
    </dgm:pt>
    <dgm:pt modelId="{E3A1BB93-CD8D-7B46-B590-2DE508D076CB}" type="pres">
      <dgm:prSet presAssocID="{E5792947-540B-4B48-BD41-42CFD53AAED4}" presName="L1TextContainer" presStyleLbl="alignNode1" presStyleIdx="1" presStyleCnt="4">
        <dgm:presLayoutVars>
          <dgm:chMax val="1"/>
          <dgm:chPref val="1"/>
          <dgm:bulletEnabled val="1"/>
        </dgm:presLayoutVars>
      </dgm:prSet>
      <dgm:spPr/>
    </dgm:pt>
    <dgm:pt modelId="{8FAB4E69-D15C-0A43-AC08-0A8979C680A2}" type="pres">
      <dgm:prSet presAssocID="{E5792947-540B-4B48-BD41-42CFD53AAED4}" presName="L2TextContainerWrapper" presStyleCnt="0">
        <dgm:presLayoutVars>
          <dgm:bulletEnabled val="1"/>
        </dgm:presLayoutVars>
      </dgm:prSet>
      <dgm:spPr/>
    </dgm:pt>
    <dgm:pt modelId="{4065E7E7-5136-8C44-A02A-D0580EEE13E4}" type="pres">
      <dgm:prSet presAssocID="{E5792947-540B-4B48-BD41-42CFD53AAED4}" presName="L2TextContainer" presStyleLbl="bgAccFollowNode1" presStyleIdx="1" presStyleCnt="4"/>
      <dgm:spPr/>
    </dgm:pt>
    <dgm:pt modelId="{C064871D-613D-8E4B-98AB-2953C1432B24}" type="pres">
      <dgm:prSet presAssocID="{E5792947-540B-4B48-BD41-42CFD53AAED4}" presName="FlexibleEmptyPlaceHolder" presStyleCnt="0"/>
      <dgm:spPr/>
    </dgm:pt>
    <dgm:pt modelId="{61D830F8-44A7-B541-85F3-784D62B3F77A}" type="pres">
      <dgm:prSet presAssocID="{E5792947-540B-4B48-BD41-42CFD53AAED4}" presName="ConnectLine" presStyleLbl="sibTrans1D1" presStyleIdx="1" presStyleCnt="4"/>
      <dgm:spPr/>
    </dgm:pt>
    <dgm:pt modelId="{5B6EC1DC-5B8A-9E4A-9B0B-A4E915498672}" type="pres">
      <dgm:prSet presAssocID="{E5792947-540B-4B48-BD41-42CFD53AAED4}" presName="ConnectorPoint" presStyleLbl="node1" presStyleIdx="1"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92E47E3-C33F-EF42-8D3C-629172931BC2}" type="pres">
      <dgm:prSet presAssocID="{E5792947-540B-4B48-BD41-42CFD53AAED4}" presName="EmptyPlaceHolder" presStyleCnt="0"/>
      <dgm:spPr/>
    </dgm:pt>
    <dgm:pt modelId="{1F03117A-E58B-E64C-865F-EAD041D6B597}" type="pres">
      <dgm:prSet presAssocID="{B1AD0CC5-5F19-48CB-9498-28441F19BBA4}" presName="spaceBetweenRectangles" presStyleCnt="0"/>
      <dgm:spPr/>
    </dgm:pt>
    <dgm:pt modelId="{F407B0AB-4742-1E43-88BE-2E526F258502}" type="pres">
      <dgm:prSet presAssocID="{C6EB0353-F3B0-4D79-93C7-2B82994A77CE}" presName="composite" presStyleCnt="0"/>
      <dgm:spPr/>
    </dgm:pt>
    <dgm:pt modelId="{E09DADFE-5C25-B944-A770-DAD997F1B0EF}" type="pres">
      <dgm:prSet presAssocID="{C6EB0353-F3B0-4D79-93C7-2B82994A77CE}" presName="L1TextContainer" presStyleLbl="alignNode1" presStyleIdx="2" presStyleCnt="4">
        <dgm:presLayoutVars>
          <dgm:chMax val="1"/>
          <dgm:chPref val="1"/>
          <dgm:bulletEnabled val="1"/>
        </dgm:presLayoutVars>
      </dgm:prSet>
      <dgm:spPr/>
    </dgm:pt>
    <dgm:pt modelId="{813D5B8D-7229-1F49-9D4E-E4DDCB15212A}" type="pres">
      <dgm:prSet presAssocID="{C6EB0353-F3B0-4D79-93C7-2B82994A77CE}" presName="L2TextContainerWrapper" presStyleCnt="0">
        <dgm:presLayoutVars>
          <dgm:bulletEnabled val="1"/>
        </dgm:presLayoutVars>
      </dgm:prSet>
      <dgm:spPr/>
    </dgm:pt>
    <dgm:pt modelId="{BC998DEE-0758-3842-964C-53ED0E81375E}" type="pres">
      <dgm:prSet presAssocID="{C6EB0353-F3B0-4D79-93C7-2B82994A77CE}" presName="L2TextContainer" presStyleLbl="bgAccFollowNode1" presStyleIdx="2" presStyleCnt="4"/>
      <dgm:spPr/>
    </dgm:pt>
    <dgm:pt modelId="{63AA7575-6846-2D4A-AD9B-0F7FBD4D4EE0}" type="pres">
      <dgm:prSet presAssocID="{C6EB0353-F3B0-4D79-93C7-2B82994A77CE}" presName="FlexibleEmptyPlaceHolder" presStyleCnt="0"/>
      <dgm:spPr/>
    </dgm:pt>
    <dgm:pt modelId="{047C3202-E67A-C440-9E21-4AA583DE34C3}" type="pres">
      <dgm:prSet presAssocID="{C6EB0353-F3B0-4D79-93C7-2B82994A77CE}" presName="ConnectLine" presStyleLbl="sibTrans1D1" presStyleIdx="2" presStyleCnt="4"/>
      <dgm:spPr/>
    </dgm:pt>
    <dgm:pt modelId="{03576BEE-0D44-E649-8F20-6D22CC9051E6}" type="pres">
      <dgm:prSet presAssocID="{C6EB0353-F3B0-4D79-93C7-2B82994A77CE}" presName="ConnectorPoint" presStyleLbl="node1" presStyleIdx="2" presStyleCnt="4"/>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8F48BB3-8C74-A44E-9779-C770D65FBA65}" type="pres">
      <dgm:prSet presAssocID="{C6EB0353-F3B0-4D79-93C7-2B82994A77CE}" presName="EmptyPlaceHolder" presStyleCnt="0"/>
      <dgm:spPr/>
    </dgm:pt>
    <dgm:pt modelId="{F362C74B-AAB6-E04D-9D90-758340148172}" type="pres">
      <dgm:prSet presAssocID="{636662FF-8286-4D23-8C43-91CF8375E0A0}" presName="spaceBetweenRectangles" presStyleCnt="0"/>
      <dgm:spPr/>
    </dgm:pt>
    <dgm:pt modelId="{26818FB1-8296-3F40-8938-8A29BC75A635}" type="pres">
      <dgm:prSet presAssocID="{870DA768-5159-4335-9B1A-BB671E300787}" presName="composite" presStyleCnt="0"/>
      <dgm:spPr/>
    </dgm:pt>
    <dgm:pt modelId="{80EAF88A-39E1-D344-A928-1BDC9323C4FF}" type="pres">
      <dgm:prSet presAssocID="{870DA768-5159-4335-9B1A-BB671E300787}" presName="L1TextContainer" presStyleLbl="alignNode1" presStyleIdx="3" presStyleCnt="4">
        <dgm:presLayoutVars>
          <dgm:chMax val="1"/>
          <dgm:chPref val="1"/>
          <dgm:bulletEnabled val="1"/>
        </dgm:presLayoutVars>
      </dgm:prSet>
      <dgm:spPr/>
    </dgm:pt>
    <dgm:pt modelId="{461E541A-215B-794B-B59B-7E72C76102AD}" type="pres">
      <dgm:prSet presAssocID="{870DA768-5159-4335-9B1A-BB671E300787}" presName="L2TextContainerWrapper" presStyleCnt="0">
        <dgm:presLayoutVars>
          <dgm:bulletEnabled val="1"/>
        </dgm:presLayoutVars>
      </dgm:prSet>
      <dgm:spPr/>
    </dgm:pt>
    <dgm:pt modelId="{7F9FB705-1974-5046-95D8-A7AC64FBF496}" type="pres">
      <dgm:prSet presAssocID="{870DA768-5159-4335-9B1A-BB671E300787}" presName="L2TextContainer" presStyleLbl="bgAccFollowNode1" presStyleIdx="3" presStyleCnt="4"/>
      <dgm:spPr/>
    </dgm:pt>
    <dgm:pt modelId="{09452D03-FF96-294F-AD59-471E410A6241}" type="pres">
      <dgm:prSet presAssocID="{870DA768-5159-4335-9B1A-BB671E300787}" presName="FlexibleEmptyPlaceHolder" presStyleCnt="0"/>
      <dgm:spPr/>
    </dgm:pt>
    <dgm:pt modelId="{1E33C924-5EA9-A249-95B5-A45C9428A1C8}" type="pres">
      <dgm:prSet presAssocID="{870DA768-5159-4335-9B1A-BB671E300787}" presName="ConnectLine" presStyleLbl="sibTrans1D1" presStyleIdx="3" presStyleCnt="4"/>
      <dgm:spPr/>
    </dgm:pt>
    <dgm:pt modelId="{544231A8-FB47-0D4A-9A49-E586B58A02BC}" type="pres">
      <dgm:prSet presAssocID="{870DA768-5159-4335-9B1A-BB671E300787}" presName="ConnectorPoint" presStyleLbl="node1" presStyleIdx="3"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C99D7EC-351D-7C4E-A325-FAE896AC5D4D}" type="pres">
      <dgm:prSet presAssocID="{870DA768-5159-4335-9B1A-BB671E300787}" presName="EmptyPlaceHolder" presStyleCnt="0"/>
      <dgm:spPr/>
    </dgm:pt>
  </dgm:ptLst>
  <dgm:cxnLst>
    <dgm:cxn modelId="{5A6A6207-8244-1347-9CD1-747EFE287380}" type="presOf" srcId="{870DA768-5159-4335-9B1A-BB671E300787}" destId="{80EAF88A-39E1-D344-A928-1BDC9323C4FF}" srcOrd="0" destOrd="0" presId="urn:microsoft.com/office/officeart/2017/3/layout/HorizontalLabelsTimeline"/>
    <dgm:cxn modelId="{637A2D16-5645-4E30-9F20-FF9437E58B55}" srcId="{C6EB0353-F3B0-4D79-93C7-2B82994A77CE}" destId="{6794F542-C2C5-4E16-9F70-BCCCECA488B7}" srcOrd="0" destOrd="0" parTransId="{940D03E9-C613-435C-8099-D78F4E46334B}" sibTransId="{1235314F-FDFB-4B26-B956-3D112F1A01A8}"/>
    <dgm:cxn modelId="{0DF89017-4E3D-4D9E-A68D-4AF0D5B1CD87}" srcId="{424B2BAB-FBA7-46D4-89BD-40D8F4C097EA}" destId="{C2D08C70-81A0-487C-BD7E-F7433E55FAF0}" srcOrd="0" destOrd="0" parTransId="{350A8DB2-DF1D-4498-90E6-A33E1FB6BACE}" sibTransId="{5E330241-C53E-459A-A062-EE24D26ECD70}"/>
    <dgm:cxn modelId="{F59D6C36-D803-E048-93B2-F25A3E64664A}" type="presOf" srcId="{FD72CACF-3EED-4649-8F4D-5A0A3D373F5A}" destId="{D4ED5241-4315-0A4E-91C1-CC9733BBEDE6}" srcOrd="0" destOrd="0" presId="urn:microsoft.com/office/officeart/2017/3/layout/HorizontalLabelsTimeline"/>
    <dgm:cxn modelId="{D6B96339-56F5-4510-B681-ACDAE222FDA4}" srcId="{FD72CACF-3EED-4649-8F4D-5A0A3D373F5A}" destId="{870DA768-5159-4335-9B1A-BB671E300787}" srcOrd="3" destOrd="0" parTransId="{B8DC29D1-2173-4D22-B9AC-C4DD93B97963}" sibTransId="{AC7EBDA4-730A-4745-A609-E6E5BF5CCFF9}"/>
    <dgm:cxn modelId="{94D48E3E-2886-4F79-A396-04A4F1521FE1}" srcId="{FD72CACF-3EED-4649-8F4D-5A0A3D373F5A}" destId="{C6EB0353-F3B0-4D79-93C7-2B82994A77CE}" srcOrd="2" destOrd="0" parTransId="{6EC278DE-69A1-4E0E-96E2-89AD97FB7C84}" sibTransId="{636662FF-8286-4D23-8C43-91CF8375E0A0}"/>
    <dgm:cxn modelId="{62370F66-53B1-4CAA-A306-D3282244AD8B}" srcId="{FD72CACF-3EED-4649-8F4D-5A0A3D373F5A}" destId="{424B2BAB-FBA7-46D4-89BD-40D8F4C097EA}" srcOrd="0" destOrd="0" parTransId="{196B5C60-3F64-46B7-8AC1-7683228EAE10}" sibTransId="{5F1DD5FD-9DB3-4A2E-B5A3-4E6349298D1A}"/>
    <dgm:cxn modelId="{64DC5466-822D-F74F-9C9E-B451CBA0BC6E}" type="presOf" srcId="{6794F542-C2C5-4E16-9F70-BCCCECA488B7}" destId="{BC998DEE-0758-3842-964C-53ED0E81375E}" srcOrd="0" destOrd="0" presId="urn:microsoft.com/office/officeart/2017/3/layout/HorizontalLabelsTimeline"/>
    <dgm:cxn modelId="{35C95F67-D3B2-443C-853F-A4124CB2B85C}" srcId="{870DA768-5159-4335-9B1A-BB671E300787}" destId="{583CBD10-E79F-4C84-ABD8-2243E4F7E8A6}" srcOrd="0" destOrd="0" parTransId="{73EA5581-1D9E-4571-8098-BC468D95E325}" sibTransId="{995FA4BB-7C3F-412C-9119-1EF55B4E3854}"/>
    <dgm:cxn modelId="{D4E3114A-E13B-3D40-935C-E31B92440416}" type="presOf" srcId="{424B2BAB-FBA7-46D4-89BD-40D8F4C097EA}" destId="{8DC73157-655C-374E-853D-646B72FEA7D2}" srcOrd="0" destOrd="0" presId="urn:microsoft.com/office/officeart/2017/3/layout/HorizontalLabelsTimeline"/>
    <dgm:cxn modelId="{3A7BAC6A-C2DF-2046-8E4D-3C0535302F28}" type="presOf" srcId="{E5792947-540B-4B48-BD41-42CFD53AAED4}" destId="{E3A1BB93-CD8D-7B46-B590-2DE508D076CB}" srcOrd="0" destOrd="0" presId="urn:microsoft.com/office/officeart/2017/3/layout/HorizontalLabelsTimeline"/>
    <dgm:cxn modelId="{16E9DA78-C210-4A7E-A159-2DD4A7137649}" srcId="{E5792947-540B-4B48-BD41-42CFD53AAED4}" destId="{82B30AC9-7CE7-4DEA-B023-C104CBCE5FEC}" srcOrd="0" destOrd="0" parTransId="{36DF6DC3-7D91-442A-85BE-483E0D140985}" sibTransId="{0EF0E942-4DD8-42AA-A497-73336CC4F584}"/>
    <dgm:cxn modelId="{B6000EAB-68B0-6B40-B90D-789727F67F55}" type="presOf" srcId="{C2D08C70-81A0-487C-BD7E-F7433E55FAF0}" destId="{19CBD016-845C-D148-BC60-C3961A228A4D}" srcOrd="0" destOrd="0" presId="urn:microsoft.com/office/officeart/2017/3/layout/HorizontalLabelsTimeline"/>
    <dgm:cxn modelId="{64D28AC4-DA1F-A840-ADE0-0287974A0F9D}" type="presOf" srcId="{82B30AC9-7CE7-4DEA-B023-C104CBCE5FEC}" destId="{4065E7E7-5136-8C44-A02A-D0580EEE13E4}" srcOrd="0" destOrd="0" presId="urn:microsoft.com/office/officeart/2017/3/layout/HorizontalLabelsTimeline"/>
    <dgm:cxn modelId="{C082D8CD-9A42-6E49-9D46-E2681511BC0E}" type="presOf" srcId="{C6EB0353-F3B0-4D79-93C7-2B82994A77CE}" destId="{E09DADFE-5C25-B944-A770-DAD997F1B0EF}" srcOrd="0" destOrd="0" presId="urn:microsoft.com/office/officeart/2017/3/layout/HorizontalLabelsTimeline"/>
    <dgm:cxn modelId="{1A5110D5-82EE-425C-96C0-39288710DA89}" srcId="{FD72CACF-3EED-4649-8F4D-5A0A3D373F5A}" destId="{E5792947-540B-4B48-BD41-42CFD53AAED4}" srcOrd="1" destOrd="0" parTransId="{A01B3E3A-5F30-48C6-BFCF-A90A232B5BCC}" sibTransId="{B1AD0CC5-5F19-48CB-9498-28441F19BBA4}"/>
    <dgm:cxn modelId="{3A87F0E3-2AD4-FA44-AD2B-85F874B048FB}" type="presOf" srcId="{583CBD10-E79F-4C84-ABD8-2243E4F7E8A6}" destId="{7F9FB705-1974-5046-95D8-A7AC64FBF496}" srcOrd="0" destOrd="0" presId="urn:microsoft.com/office/officeart/2017/3/layout/HorizontalLabelsTimeline"/>
    <dgm:cxn modelId="{126AF4FC-7D8F-3444-AB1F-E10440ADDAE7}" type="presParOf" srcId="{D4ED5241-4315-0A4E-91C1-CC9733BBEDE6}" destId="{FE444CA7-1367-9C41-9F77-44B8EA668D6E}" srcOrd="0" destOrd="0" presId="urn:microsoft.com/office/officeart/2017/3/layout/HorizontalLabelsTimeline"/>
    <dgm:cxn modelId="{E777C23C-78EE-1741-9DF6-06F118F490B7}" type="presParOf" srcId="{D4ED5241-4315-0A4E-91C1-CC9733BBEDE6}" destId="{DAEFE34E-AFDD-DC4D-9819-C07D7F37F906}" srcOrd="1" destOrd="0" presId="urn:microsoft.com/office/officeart/2017/3/layout/HorizontalLabelsTimeline"/>
    <dgm:cxn modelId="{5CC340AF-56BC-BD4B-A3F5-F325540CDBE6}" type="presParOf" srcId="{DAEFE34E-AFDD-DC4D-9819-C07D7F37F906}" destId="{D58DD7BA-CF3F-C74B-BC29-CF7EA7AE6C98}" srcOrd="0" destOrd="0" presId="urn:microsoft.com/office/officeart/2017/3/layout/HorizontalLabelsTimeline"/>
    <dgm:cxn modelId="{105A386E-EA7E-7042-A09C-233A1E1F3EFA}" type="presParOf" srcId="{D58DD7BA-CF3F-C74B-BC29-CF7EA7AE6C98}" destId="{8DC73157-655C-374E-853D-646B72FEA7D2}" srcOrd="0" destOrd="0" presId="urn:microsoft.com/office/officeart/2017/3/layout/HorizontalLabelsTimeline"/>
    <dgm:cxn modelId="{5D59477F-3CA3-424E-8A31-79C2E51150B0}" type="presParOf" srcId="{D58DD7BA-CF3F-C74B-BC29-CF7EA7AE6C98}" destId="{08B6973E-BD3E-A743-938D-C4AA728F04C3}" srcOrd="1" destOrd="0" presId="urn:microsoft.com/office/officeart/2017/3/layout/HorizontalLabelsTimeline"/>
    <dgm:cxn modelId="{5D44EBFD-736D-6147-9D37-D61AE5312057}" type="presParOf" srcId="{08B6973E-BD3E-A743-938D-C4AA728F04C3}" destId="{19CBD016-845C-D148-BC60-C3961A228A4D}" srcOrd="0" destOrd="0" presId="urn:microsoft.com/office/officeart/2017/3/layout/HorizontalLabelsTimeline"/>
    <dgm:cxn modelId="{C1D46AD7-AE4E-B440-A84B-5D3070B023C4}" type="presParOf" srcId="{08B6973E-BD3E-A743-938D-C4AA728F04C3}" destId="{217CD757-8D79-9A42-91F4-2813A19C0E1C}" srcOrd="1" destOrd="0" presId="urn:microsoft.com/office/officeart/2017/3/layout/HorizontalLabelsTimeline"/>
    <dgm:cxn modelId="{697FAF52-D6D3-9449-B366-FE29B5361829}" type="presParOf" srcId="{D58DD7BA-CF3F-C74B-BC29-CF7EA7AE6C98}" destId="{643614B6-3AA3-3442-8BF2-54B80DC8A090}" srcOrd="2" destOrd="0" presId="urn:microsoft.com/office/officeart/2017/3/layout/HorizontalLabelsTimeline"/>
    <dgm:cxn modelId="{92A88AF1-9E63-DF4B-8B92-52C772A8DAA2}" type="presParOf" srcId="{D58DD7BA-CF3F-C74B-BC29-CF7EA7AE6C98}" destId="{7DDE029B-EFEC-BA4D-8EE9-F935BB7A7311}" srcOrd="3" destOrd="0" presId="urn:microsoft.com/office/officeart/2017/3/layout/HorizontalLabelsTimeline"/>
    <dgm:cxn modelId="{414107E2-51C2-924E-9958-5FA8279ED2B1}" type="presParOf" srcId="{D58DD7BA-CF3F-C74B-BC29-CF7EA7AE6C98}" destId="{3AE7F036-132A-F143-9881-09E518FACFAA}" srcOrd="4" destOrd="0" presId="urn:microsoft.com/office/officeart/2017/3/layout/HorizontalLabelsTimeline"/>
    <dgm:cxn modelId="{2F070A56-9687-B042-8677-59DAACFBC301}" type="presParOf" srcId="{DAEFE34E-AFDD-DC4D-9819-C07D7F37F906}" destId="{28CCFD18-35F4-6341-9D0A-CEB4AC6827CF}" srcOrd="1" destOrd="0" presId="urn:microsoft.com/office/officeart/2017/3/layout/HorizontalLabelsTimeline"/>
    <dgm:cxn modelId="{A884E934-22FB-1E4D-8489-367C50B73591}" type="presParOf" srcId="{DAEFE34E-AFDD-DC4D-9819-C07D7F37F906}" destId="{C189996F-EC44-C94A-AB86-888D83A656C7}" srcOrd="2" destOrd="0" presId="urn:microsoft.com/office/officeart/2017/3/layout/HorizontalLabelsTimeline"/>
    <dgm:cxn modelId="{E3387EC0-FBAF-6C4F-8AFC-62D4DEAB57E1}" type="presParOf" srcId="{C189996F-EC44-C94A-AB86-888D83A656C7}" destId="{E3A1BB93-CD8D-7B46-B590-2DE508D076CB}" srcOrd="0" destOrd="0" presId="urn:microsoft.com/office/officeart/2017/3/layout/HorizontalLabelsTimeline"/>
    <dgm:cxn modelId="{CFF87C98-E83D-BF4A-9CDD-AF064A3C8BC1}" type="presParOf" srcId="{C189996F-EC44-C94A-AB86-888D83A656C7}" destId="{8FAB4E69-D15C-0A43-AC08-0A8979C680A2}" srcOrd="1" destOrd="0" presId="urn:microsoft.com/office/officeart/2017/3/layout/HorizontalLabelsTimeline"/>
    <dgm:cxn modelId="{C1889C64-9C8E-D341-BCC1-90EF4E96FBDC}" type="presParOf" srcId="{8FAB4E69-D15C-0A43-AC08-0A8979C680A2}" destId="{4065E7E7-5136-8C44-A02A-D0580EEE13E4}" srcOrd="0" destOrd="0" presId="urn:microsoft.com/office/officeart/2017/3/layout/HorizontalLabelsTimeline"/>
    <dgm:cxn modelId="{7662F50C-56D7-BA46-9DF4-8C69C5C9F455}" type="presParOf" srcId="{8FAB4E69-D15C-0A43-AC08-0A8979C680A2}" destId="{C064871D-613D-8E4B-98AB-2953C1432B24}" srcOrd="1" destOrd="0" presId="urn:microsoft.com/office/officeart/2017/3/layout/HorizontalLabelsTimeline"/>
    <dgm:cxn modelId="{B676E73B-6921-DC49-9136-8E2169FCEEA2}" type="presParOf" srcId="{C189996F-EC44-C94A-AB86-888D83A656C7}" destId="{61D830F8-44A7-B541-85F3-784D62B3F77A}" srcOrd="2" destOrd="0" presId="urn:microsoft.com/office/officeart/2017/3/layout/HorizontalLabelsTimeline"/>
    <dgm:cxn modelId="{4DCE02A5-5E82-1543-800F-C7E12768CE97}" type="presParOf" srcId="{C189996F-EC44-C94A-AB86-888D83A656C7}" destId="{5B6EC1DC-5B8A-9E4A-9B0B-A4E915498672}" srcOrd="3" destOrd="0" presId="urn:microsoft.com/office/officeart/2017/3/layout/HorizontalLabelsTimeline"/>
    <dgm:cxn modelId="{3C2B5C2C-D080-E14F-9EEA-AFA9A1058D95}" type="presParOf" srcId="{C189996F-EC44-C94A-AB86-888D83A656C7}" destId="{D92E47E3-C33F-EF42-8D3C-629172931BC2}" srcOrd="4" destOrd="0" presId="urn:microsoft.com/office/officeart/2017/3/layout/HorizontalLabelsTimeline"/>
    <dgm:cxn modelId="{C215229F-70C6-5B4F-95A6-670345733795}" type="presParOf" srcId="{DAEFE34E-AFDD-DC4D-9819-C07D7F37F906}" destId="{1F03117A-E58B-E64C-865F-EAD041D6B597}" srcOrd="3" destOrd="0" presId="urn:microsoft.com/office/officeart/2017/3/layout/HorizontalLabelsTimeline"/>
    <dgm:cxn modelId="{90C81A45-3F2F-9442-B845-0F97BB157BFE}" type="presParOf" srcId="{DAEFE34E-AFDD-DC4D-9819-C07D7F37F906}" destId="{F407B0AB-4742-1E43-88BE-2E526F258502}" srcOrd="4" destOrd="0" presId="urn:microsoft.com/office/officeart/2017/3/layout/HorizontalLabelsTimeline"/>
    <dgm:cxn modelId="{E0F3A316-1562-6F42-A856-0E6AA264C937}" type="presParOf" srcId="{F407B0AB-4742-1E43-88BE-2E526F258502}" destId="{E09DADFE-5C25-B944-A770-DAD997F1B0EF}" srcOrd="0" destOrd="0" presId="urn:microsoft.com/office/officeart/2017/3/layout/HorizontalLabelsTimeline"/>
    <dgm:cxn modelId="{E44FBB9A-5C69-6A42-9985-661C14E63319}" type="presParOf" srcId="{F407B0AB-4742-1E43-88BE-2E526F258502}" destId="{813D5B8D-7229-1F49-9D4E-E4DDCB15212A}" srcOrd="1" destOrd="0" presId="urn:microsoft.com/office/officeart/2017/3/layout/HorizontalLabelsTimeline"/>
    <dgm:cxn modelId="{05F65A63-DA4F-D741-B14F-C7F0AE3F8C43}" type="presParOf" srcId="{813D5B8D-7229-1F49-9D4E-E4DDCB15212A}" destId="{BC998DEE-0758-3842-964C-53ED0E81375E}" srcOrd="0" destOrd="0" presId="urn:microsoft.com/office/officeart/2017/3/layout/HorizontalLabelsTimeline"/>
    <dgm:cxn modelId="{5585B03A-C878-7946-BAA1-8BDAA535DC5A}" type="presParOf" srcId="{813D5B8D-7229-1F49-9D4E-E4DDCB15212A}" destId="{63AA7575-6846-2D4A-AD9B-0F7FBD4D4EE0}" srcOrd="1" destOrd="0" presId="urn:microsoft.com/office/officeart/2017/3/layout/HorizontalLabelsTimeline"/>
    <dgm:cxn modelId="{5DE481F5-5D5F-4E43-80D6-20E13CD1C642}" type="presParOf" srcId="{F407B0AB-4742-1E43-88BE-2E526F258502}" destId="{047C3202-E67A-C440-9E21-4AA583DE34C3}" srcOrd="2" destOrd="0" presId="urn:microsoft.com/office/officeart/2017/3/layout/HorizontalLabelsTimeline"/>
    <dgm:cxn modelId="{47BB6E51-820F-0946-8094-B096BD2DAC34}" type="presParOf" srcId="{F407B0AB-4742-1E43-88BE-2E526F258502}" destId="{03576BEE-0D44-E649-8F20-6D22CC9051E6}" srcOrd="3" destOrd="0" presId="urn:microsoft.com/office/officeart/2017/3/layout/HorizontalLabelsTimeline"/>
    <dgm:cxn modelId="{20031A6E-5DDF-4D4A-AE58-540F8EA009D8}" type="presParOf" srcId="{F407B0AB-4742-1E43-88BE-2E526F258502}" destId="{28F48BB3-8C74-A44E-9779-C770D65FBA65}" srcOrd="4" destOrd="0" presId="urn:microsoft.com/office/officeart/2017/3/layout/HorizontalLabelsTimeline"/>
    <dgm:cxn modelId="{C1F592E4-D833-4A4C-999E-76E7D68EAB9F}" type="presParOf" srcId="{DAEFE34E-AFDD-DC4D-9819-C07D7F37F906}" destId="{F362C74B-AAB6-E04D-9D90-758340148172}" srcOrd="5" destOrd="0" presId="urn:microsoft.com/office/officeart/2017/3/layout/HorizontalLabelsTimeline"/>
    <dgm:cxn modelId="{F114D34A-0868-B44A-937B-74BC28890CC2}" type="presParOf" srcId="{DAEFE34E-AFDD-DC4D-9819-C07D7F37F906}" destId="{26818FB1-8296-3F40-8938-8A29BC75A635}" srcOrd="6" destOrd="0" presId="urn:microsoft.com/office/officeart/2017/3/layout/HorizontalLabelsTimeline"/>
    <dgm:cxn modelId="{45E2359B-21F2-804C-A295-14EB32C73DC1}" type="presParOf" srcId="{26818FB1-8296-3F40-8938-8A29BC75A635}" destId="{80EAF88A-39E1-D344-A928-1BDC9323C4FF}" srcOrd="0" destOrd="0" presId="urn:microsoft.com/office/officeart/2017/3/layout/HorizontalLabelsTimeline"/>
    <dgm:cxn modelId="{6B87E963-2CC4-D045-AA91-9599C2A52B2B}" type="presParOf" srcId="{26818FB1-8296-3F40-8938-8A29BC75A635}" destId="{461E541A-215B-794B-B59B-7E72C76102AD}" srcOrd="1" destOrd="0" presId="urn:microsoft.com/office/officeart/2017/3/layout/HorizontalLabelsTimeline"/>
    <dgm:cxn modelId="{590AD450-5558-5A41-8735-14A45EE8AA2F}" type="presParOf" srcId="{461E541A-215B-794B-B59B-7E72C76102AD}" destId="{7F9FB705-1974-5046-95D8-A7AC64FBF496}" srcOrd="0" destOrd="0" presId="urn:microsoft.com/office/officeart/2017/3/layout/HorizontalLabelsTimeline"/>
    <dgm:cxn modelId="{5B75B2EB-10C8-4443-93EE-E12F47816B64}" type="presParOf" srcId="{461E541A-215B-794B-B59B-7E72C76102AD}" destId="{09452D03-FF96-294F-AD59-471E410A6241}" srcOrd="1" destOrd="0" presId="urn:microsoft.com/office/officeart/2017/3/layout/HorizontalLabelsTimeline"/>
    <dgm:cxn modelId="{522B6506-E86D-7C4F-A83A-D2CD6B124CD7}" type="presParOf" srcId="{26818FB1-8296-3F40-8938-8A29BC75A635}" destId="{1E33C924-5EA9-A249-95B5-A45C9428A1C8}" srcOrd="2" destOrd="0" presId="urn:microsoft.com/office/officeart/2017/3/layout/HorizontalLabelsTimeline"/>
    <dgm:cxn modelId="{2D5B94A9-3851-3944-92FB-77D0223150DA}" type="presParOf" srcId="{26818FB1-8296-3F40-8938-8A29BC75A635}" destId="{544231A8-FB47-0D4A-9A49-E586B58A02BC}" srcOrd="3" destOrd="0" presId="urn:microsoft.com/office/officeart/2017/3/layout/HorizontalLabelsTimeline"/>
    <dgm:cxn modelId="{27544E7A-1AE1-AE44-AAB4-9489473DA99A}" type="presParOf" srcId="{26818FB1-8296-3F40-8938-8A29BC75A635}" destId="{2C99D7EC-351D-7C4E-A325-FAE896AC5D4D}"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A1F79D-A776-4D73-9FBD-A29BC05F4AEF}"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ED2CE379-F98D-4F11-9CDB-2DD57127E548}">
      <dgm:prSet/>
      <dgm:spPr/>
      <dgm:t>
        <a:bodyPr/>
        <a:lstStyle/>
        <a:p>
          <a:r>
            <a:rPr lang="es-ES"/>
            <a:t>2. Elaboración de los guiones</a:t>
          </a:r>
          <a:endParaRPr lang="en-US"/>
        </a:p>
      </dgm:t>
    </dgm:pt>
    <dgm:pt modelId="{713B6EFE-7FED-4350-B420-6279E25FE7A7}" type="parTrans" cxnId="{BB61B102-1A63-4FB6-8350-932F7F5C1968}">
      <dgm:prSet/>
      <dgm:spPr/>
      <dgm:t>
        <a:bodyPr/>
        <a:lstStyle/>
        <a:p>
          <a:endParaRPr lang="en-US"/>
        </a:p>
      </dgm:t>
    </dgm:pt>
    <dgm:pt modelId="{A9852725-05F7-4175-8676-7DC92338A096}" type="sibTrans" cxnId="{BB61B102-1A63-4FB6-8350-932F7F5C1968}">
      <dgm:prSet/>
      <dgm:spPr/>
      <dgm:t>
        <a:bodyPr/>
        <a:lstStyle/>
        <a:p>
          <a:endParaRPr lang="en-US"/>
        </a:p>
      </dgm:t>
    </dgm:pt>
    <dgm:pt modelId="{5B9068B3-44CF-497F-A5B0-C12B6E731955}">
      <dgm:prSe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S"/>
            <a:t>- Creación de los contenidos (escaletas- música- efectos)</a:t>
          </a:r>
          <a:endParaRPr lang="en-US"/>
        </a:p>
      </dgm:t>
    </dgm:pt>
    <dgm:pt modelId="{F9222F4E-04BC-448F-B5CE-3F66F0A92BFB}" type="parTrans" cxnId="{408894EE-DA36-482D-9C19-BEB7D8BEAFD2}">
      <dgm:prSet/>
      <dgm:spPr/>
      <dgm:t>
        <a:bodyPr/>
        <a:lstStyle/>
        <a:p>
          <a:endParaRPr lang="en-US"/>
        </a:p>
      </dgm:t>
    </dgm:pt>
    <dgm:pt modelId="{3C3528AE-8829-4A37-BA85-ECA8AF101C71}" type="sibTrans" cxnId="{408894EE-DA36-482D-9C19-BEB7D8BEAFD2}">
      <dgm:prSet/>
      <dgm:spPr/>
      <dgm:t>
        <a:bodyPr/>
        <a:lstStyle/>
        <a:p>
          <a:endParaRPr lang="en-US"/>
        </a:p>
      </dgm:t>
    </dgm:pt>
    <dgm:pt modelId="{387B4A33-4B95-466C-A53B-0B66F36159B9}">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S"/>
            <a:t>- Revisión</a:t>
          </a:r>
          <a:endParaRPr lang="en-US"/>
        </a:p>
      </dgm:t>
    </dgm:pt>
    <dgm:pt modelId="{CE87C80B-EB62-47D2-A948-AE5CFB9D5D32}" type="parTrans" cxnId="{49BEF62A-E21D-43B5-A8C8-72BE10C6003D}">
      <dgm:prSet/>
      <dgm:spPr/>
      <dgm:t>
        <a:bodyPr/>
        <a:lstStyle/>
        <a:p>
          <a:endParaRPr lang="en-US"/>
        </a:p>
      </dgm:t>
    </dgm:pt>
    <dgm:pt modelId="{B50011C6-34D2-498E-ADCF-F57E999191EC}" type="sibTrans" cxnId="{49BEF62A-E21D-43B5-A8C8-72BE10C6003D}">
      <dgm:prSet/>
      <dgm:spPr/>
      <dgm:t>
        <a:bodyPr/>
        <a:lstStyle/>
        <a:p>
          <a:endParaRPr lang="en-US"/>
        </a:p>
      </dgm:t>
    </dgm:pt>
    <dgm:pt modelId="{989D6470-B87C-4C87-9008-22D46C132944}">
      <dgm:prSet>
        <dgm:style>
          <a:lnRef idx="1">
            <a:schemeClr val="accent5"/>
          </a:lnRef>
          <a:fillRef idx="3">
            <a:schemeClr val="accent5"/>
          </a:fillRef>
          <a:effectRef idx="2">
            <a:schemeClr val="accent5"/>
          </a:effectRef>
          <a:fontRef idx="minor">
            <a:schemeClr val="lt1"/>
          </a:fontRef>
        </dgm:style>
      </dgm:prSet>
      <dgm:spPr/>
      <dgm:t>
        <a:bodyPr/>
        <a:lstStyle/>
        <a:p>
          <a:r>
            <a:rPr lang="es-ES"/>
            <a:t>-Ensayo</a:t>
          </a:r>
          <a:endParaRPr lang="en-US"/>
        </a:p>
      </dgm:t>
    </dgm:pt>
    <dgm:pt modelId="{ADF691F7-5474-4DB0-BF20-BC96E87448DD}" type="parTrans" cxnId="{A1F9AF77-F030-43F8-A739-E225867286C8}">
      <dgm:prSet/>
      <dgm:spPr/>
      <dgm:t>
        <a:bodyPr/>
        <a:lstStyle/>
        <a:p>
          <a:endParaRPr lang="en-US"/>
        </a:p>
      </dgm:t>
    </dgm:pt>
    <dgm:pt modelId="{86D7C190-AA24-4B2A-979F-B48009845725}" type="sibTrans" cxnId="{A1F9AF77-F030-43F8-A739-E225867286C8}">
      <dgm:prSet/>
      <dgm:spPr/>
      <dgm:t>
        <a:bodyPr/>
        <a:lstStyle/>
        <a:p>
          <a:endParaRPr lang="en-US"/>
        </a:p>
      </dgm:t>
    </dgm:pt>
    <dgm:pt modelId="{C9921F2E-0AB1-4275-A03A-6D7E0C14F9EE}">
      <dgm:prSet/>
      <dgm:spPr>
        <a:solidFill>
          <a:schemeClr val="accent2">
            <a:lumMod val="75000"/>
          </a:schemeClr>
        </a:solidFill>
        <a:ln>
          <a:solidFill>
            <a:srgbClr val="00B0F0"/>
          </a:solidFill>
        </a:ln>
      </dgm:spPr>
      <dgm:t>
        <a:bodyPr/>
        <a:lstStyle/>
        <a:p>
          <a:r>
            <a:rPr lang="es-ES"/>
            <a:t>- Grabación</a:t>
          </a:r>
          <a:endParaRPr lang="en-US"/>
        </a:p>
      </dgm:t>
    </dgm:pt>
    <dgm:pt modelId="{152662DB-A0EE-42A1-966A-A3F661B740B6}" type="parTrans" cxnId="{7B0F2E0E-1FAC-47AF-8A9B-DB408BD98640}">
      <dgm:prSet/>
      <dgm:spPr/>
      <dgm:t>
        <a:bodyPr/>
        <a:lstStyle/>
        <a:p>
          <a:endParaRPr lang="en-US"/>
        </a:p>
      </dgm:t>
    </dgm:pt>
    <dgm:pt modelId="{68BF040F-801B-4C6A-9910-0D4376BF0EAF}" type="sibTrans" cxnId="{7B0F2E0E-1FAC-47AF-8A9B-DB408BD98640}">
      <dgm:prSet/>
      <dgm:spPr/>
      <dgm:t>
        <a:bodyPr/>
        <a:lstStyle/>
        <a:p>
          <a:endParaRPr lang="en-US"/>
        </a:p>
      </dgm:t>
    </dgm:pt>
    <dgm:pt modelId="{CE688B24-73AD-44EC-857D-09036D283BC7}">
      <dgm:prSet/>
      <dgm:spPr>
        <a:solidFill>
          <a:schemeClr val="accent6">
            <a:lumMod val="60000"/>
            <a:lumOff val="40000"/>
          </a:schemeClr>
        </a:solidFill>
      </dgm:spPr>
      <dgm:t>
        <a:bodyPr/>
        <a:lstStyle/>
        <a:p>
          <a:r>
            <a:rPr lang="es-ES"/>
            <a:t>- Cambios/ Reestructuración</a:t>
          </a:r>
          <a:endParaRPr lang="en-US"/>
        </a:p>
      </dgm:t>
    </dgm:pt>
    <dgm:pt modelId="{DB206D8B-C146-499A-962C-87290915E8AC}" type="parTrans" cxnId="{C59D6099-9453-4BBB-830A-136B2C21614A}">
      <dgm:prSet/>
      <dgm:spPr/>
      <dgm:t>
        <a:bodyPr/>
        <a:lstStyle/>
        <a:p>
          <a:endParaRPr lang="en-US"/>
        </a:p>
      </dgm:t>
    </dgm:pt>
    <dgm:pt modelId="{07A9C5E8-E695-43EB-84ED-C14984C2304C}" type="sibTrans" cxnId="{C59D6099-9453-4BBB-830A-136B2C21614A}">
      <dgm:prSet/>
      <dgm:spPr/>
      <dgm:t>
        <a:bodyPr/>
        <a:lstStyle/>
        <a:p>
          <a:endParaRPr lang="en-US"/>
        </a:p>
      </dgm:t>
    </dgm:pt>
    <dgm:pt modelId="{A1BE0388-7D74-B643-85BC-90AA945A385E}" type="pres">
      <dgm:prSet presAssocID="{F7A1F79D-A776-4D73-9FBD-A29BC05F4AEF}" presName="Name0" presStyleCnt="0">
        <dgm:presLayoutVars>
          <dgm:dir/>
          <dgm:resizeHandles val="exact"/>
        </dgm:presLayoutVars>
      </dgm:prSet>
      <dgm:spPr/>
    </dgm:pt>
    <dgm:pt modelId="{7246058B-AF4C-BB4B-B701-B9D315945F67}" type="pres">
      <dgm:prSet presAssocID="{ED2CE379-F98D-4F11-9CDB-2DD57127E548}" presName="node" presStyleLbl="node1" presStyleIdx="0" presStyleCnt="6">
        <dgm:presLayoutVars>
          <dgm:bulletEnabled val="1"/>
        </dgm:presLayoutVars>
      </dgm:prSet>
      <dgm:spPr/>
    </dgm:pt>
    <dgm:pt modelId="{04B31634-67B9-974B-A685-7F20BB912026}" type="pres">
      <dgm:prSet presAssocID="{A9852725-05F7-4175-8676-7DC92338A096}" presName="sibTrans" presStyleLbl="sibTrans1D1" presStyleIdx="0" presStyleCnt="5"/>
      <dgm:spPr/>
    </dgm:pt>
    <dgm:pt modelId="{9317DF35-C93D-E14B-AAE9-9B9E12F357E8}" type="pres">
      <dgm:prSet presAssocID="{A9852725-05F7-4175-8676-7DC92338A096}" presName="connectorText" presStyleLbl="sibTrans1D1" presStyleIdx="0" presStyleCnt="5"/>
      <dgm:spPr/>
    </dgm:pt>
    <dgm:pt modelId="{CED96AAA-16BF-C242-916D-B14001383DC8}" type="pres">
      <dgm:prSet presAssocID="{5B9068B3-44CF-497F-A5B0-C12B6E731955}" presName="node" presStyleLbl="node1" presStyleIdx="1" presStyleCnt="6">
        <dgm:presLayoutVars>
          <dgm:bulletEnabled val="1"/>
        </dgm:presLayoutVars>
      </dgm:prSet>
      <dgm:spPr/>
    </dgm:pt>
    <dgm:pt modelId="{A0C57204-9991-7145-A60C-0392194EA46A}" type="pres">
      <dgm:prSet presAssocID="{3C3528AE-8829-4A37-BA85-ECA8AF101C71}" presName="sibTrans" presStyleLbl="sibTrans1D1" presStyleIdx="1" presStyleCnt="5"/>
      <dgm:spPr/>
    </dgm:pt>
    <dgm:pt modelId="{F7B78CFD-82D8-0A4B-9CF3-95AE560FA2CA}" type="pres">
      <dgm:prSet presAssocID="{3C3528AE-8829-4A37-BA85-ECA8AF101C71}" presName="connectorText" presStyleLbl="sibTrans1D1" presStyleIdx="1" presStyleCnt="5"/>
      <dgm:spPr/>
    </dgm:pt>
    <dgm:pt modelId="{304BDD33-4B99-424D-AA49-D7CDDF5E6440}" type="pres">
      <dgm:prSet presAssocID="{387B4A33-4B95-466C-A53B-0B66F36159B9}" presName="node" presStyleLbl="node1" presStyleIdx="2" presStyleCnt="6">
        <dgm:presLayoutVars>
          <dgm:bulletEnabled val="1"/>
        </dgm:presLayoutVars>
      </dgm:prSet>
      <dgm:spPr/>
    </dgm:pt>
    <dgm:pt modelId="{3191DF4E-C63C-154B-B75E-F11BB3493F3B}" type="pres">
      <dgm:prSet presAssocID="{B50011C6-34D2-498E-ADCF-F57E999191EC}" presName="sibTrans" presStyleLbl="sibTrans1D1" presStyleIdx="2" presStyleCnt="5"/>
      <dgm:spPr/>
    </dgm:pt>
    <dgm:pt modelId="{674CFF5E-FB64-3948-B3BA-5B9AF03AE266}" type="pres">
      <dgm:prSet presAssocID="{B50011C6-34D2-498E-ADCF-F57E999191EC}" presName="connectorText" presStyleLbl="sibTrans1D1" presStyleIdx="2" presStyleCnt="5"/>
      <dgm:spPr/>
    </dgm:pt>
    <dgm:pt modelId="{46300091-32AC-AD4C-A868-21FC8FEA8ACB}" type="pres">
      <dgm:prSet presAssocID="{989D6470-B87C-4C87-9008-22D46C132944}" presName="node" presStyleLbl="node1" presStyleIdx="3" presStyleCnt="6">
        <dgm:presLayoutVars>
          <dgm:bulletEnabled val="1"/>
        </dgm:presLayoutVars>
      </dgm:prSet>
      <dgm:spPr/>
    </dgm:pt>
    <dgm:pt modelId="{67DC226C-0435-FB47-A346-ECD1F7E60395}" type="pres">
      <dgm:prSet presAssocID="{86D7C190-AA24-4B2A-979F-B48009845725}" presName="sibTrans" presStyleLbl="sibTrans1D1" presStyleIdx="3" presStyleCnt="5"/>
      <dgm:spPr/>
    </dgm:pt>
    <dgm:pt modelId="{A7A52964-F46D-744F-9C96-2AC62701D235}" type="pres">
      <dgm:prSet presAssocID="{86D7C190-AA24-4B2A-979F-B48009845725}" presName="connectorText" presStyleLbl="sibTrans1D1" presStyleIdx="3" presStyleCnt="5"/>
      <dgm:spPr/>
    </dgm:pt>
    <dgm:pt modelId="{F76034E8-214C-5E42-BA72-4F6C555E869A}" type="pres">
      <dgm:prSet presAssocID="{C9921F2E-0AB1-4275-A03A-6D7E0C14F9EE}" presName="node" presStyleLbl="node1" presStyleIdx="4" presStyleCnt="6">
        <dgm:presLayoutVars>
          <dgm:bulletEnabled val="1"/>
        </dgm:presLayoutVars>
      </dgm:prSet>
      <dgm:spPr/>
    </dgm:pt>
    <dgm:pt modelId="{C6B8CA7A-1284-5042-9B23-B55B055C5455}" type="pres">
      <dgm:prSet presAssocID="{68BF040F-801B-4C6A-9910-0D4376BF0EAF}" presName="sibTrans" presStyleLbl="sibTrans1D1" presStyleIdx="4" presStyleCnt="5"/>
      <dgm:spPr/>
    </dgm:pt>
    <dgm:pt modelId="{160813D8-50BC-974E-AE37-08AC0E17A147}" type="pres">
      <dgm:prSet presAssocID="{68BF040F-801B-4C6A-9910-0D4376BF0EAF}" presName="connectorText" presStyleLbl="sibTrans1D1" presStyleIdx="4" presStyleCnt="5"/>
      <dgm:spPr/>
    </dgm:pt>
    <dgm:pt modelId="{AD64F7C3-E831-D64F-B47A-BB95DDD0B541}" type="pres">
      <dgm:prSet presAssocID="{CE688B24-73AD-44EC-857D-09036D283BC7}" presName="node" presStyleLbl="node1" presStyleIdx="5" presStyleCnt="6">
        <dgm:presLayoutVars>
          <dgm:bulletEnabled val="1"/>
        </dgm:presLayoutVars>
      </dgm:prSet>
      <dgm:spPr/>
    </dgm:pt>
  </dgm:ptLst>
  <dgm:cxnLst>
    <dgm:cxn modelId="{BB61B102-1A63-4FB6-8350-932F7F5C1968}" srcId="{F7A1F79D-A776-4D73-9FBD-A29BC05F4AEF}" destId="{ED2CE379-F98D-4F11-9CDB-2DD57127E548}" srcOrd="0" destOrd="0" parTransId="{713B6EFE-7FED-4350-B420-6279E25FE7A7}" sibTransId="{A9852725-05F7-4175-8676-7DC92338A096}"/>
    <dgm:cxn modelId="{7B0F2E0E-1FAC-47AF-8A9B-DB408BD98640}" srcId="{F7A1F79D-A776-4D73-9FBD-A29BC05F4AEF}" destId="{C9921F2E-0AB1-4275-A03A-6D7E0C14F9EE}" srcOrd="4" destOrd="0" parTransId="{152662DB-A0EE-42A1-966A-A3F661B740B6}" sibTransId="{68BF040F-801B-4C6A-9910-0D4376BF0EAF}"/>
    <dgm:cxn modelId="{AF25A214-C7E3-884E-8D21-EB65B18B08CC}" type="presOf" srcId="{387B4A33-4B95-466C-A53B-0B66F36159B9}" destId="{304BDD33-4B99-424D-AA49-D7CDDF5E6440}" srcOrd="0" destOrd="0" presId="urn:microsoft.com/office/officeart/2016/7/layout/RepeatingBendingProcessNew"/>
    <dgm:cxn modelId="{50DE001A-E32B-B247-B7F4-F7AEDFD38293}" type="presOf" srcId="{3C3528AE-8829-4A37-BA85-ECA8AF101C71}" destId="{F7B78CFD-82D8-0A4B-9CF3-95AE560FA2CA}" srcOrd="1" destOrd="0" presId="urn:microsoft.com/office/officeart/2016/7/layout/RepeatingBendingProcessNew"/>
    <dgm:cxn modelId="{49BEF62A-E21D-43B5-A8C8-72BE10C6003D}" srcId="{F7A1F79D-A776-4D73-9FBD-A29BC05F4AEF}" destId="{387B4A33-4B95-466C-A53B-0B66F36159B9}" srcOrd="2" destOrd="0" parTransId="{CE87C80B-EB62-47D2-A948-AE5CFB9D5D32}" sibTransId="{B50011C6-34D2-498E-ADCF-F57E999191EC}"/>
    <dgm:cxn modelId="{9FF94136-B27C-9843-9E36-17FD0FFB68BC}" type="presOf" srcId="{68BF040F-801B-4C6A-9910-0D4376BF0EAF}" destId="{C6B8CA7A-1284-5042-9B23-B55B055C5455}" srcOrd="0" destOrd="0" presId="urn:microsoft.com/office/officeart/2016/7/layout/RepeatingBendingProcessNew"/>
    <dgm:cxn modelId="{BC070861-9B0C-8C4C-BC39-4AEF3BFE1504}" type="presOf" srcId="{5B9068B3-44CF-497F-A5B0-C12B6E731955}" destId="{CED96AAA-16BF-C242-916D-B14001383DC8}" srcOrd="0" destOrd="0" presId="urn:microsoft.com/office/officeart/2016/7/layout/RepeatingBendingProcessNew"/>
    <dgm:cxn modelId="{D32C0253-AE11-444A-827C-B451323F41E8}" type="presOf" srcId="{ED2CE379-F98D-4F11-9CDB-2DD57127E548}" destId="{7246058B-AF4C-BB4B-B701-B9D315945F67}" srcOrd="0" destOrd="0" presId="urn:microsoft.com/office/officeart/2016/7/layout/RepeatingBendingProcessNew"/>
    <dgm:cxn modelId="{C81BBF73-EAE0-294F-BAD1-33F5FF54A706}" type="presOf" srcId="{989D6470-B87C-4C87-9008-22D46C132944}" destId="{46300091-32AC-AD4C-A868-21FC8FEA8ACB}" srcOrd="0" destOrd="0" presId="urn:microsoft.com/office/officeart/2016/7/layout/RepeatingBendingProcessNew"/>
    <dgm:cxn modelId="{A1F9AF77-F030-43F8-A739-E225867286C8}" srcId="{F7A1F79D-A776-4D73-9FBD-A29BC05F4AEF}" destId="{989D6470-B87C-4C87-9008-22D46C132944}" srcOrd="3" destOrd="0" parTransId="{ADF691F7-5474-4DB0-BF20-BC96E87448DD}" sibTransId="{86D7C190-AA24-4B2A-979F-B48009845725}"/>
    <dgm:cxn modelId="{3FE9F57A-08C5-134D-BE0E-FDD5073BFF73}" type="presOf" srcId="{A9852725-05F7-4175-8676-7DC92338A096}" destId="{04B31634-67B9-974B-A685-7F20BB912026}" srcOrd="0" destOrd="0" presId="urn:microsoft.com/office/officeart/2016/7/layout/RepeatingBendingProcessNew"/>
    <dgm:cxn modelId="{052B268F-8FB2-8548-ACBA-16701DB9307C}" type="presOf" srcId="{C9921F2E-0AB1-4275-A03A-6D7E0C14F9EE}" destId="{F76034E8-214C-5E42-BA72-4F6C555E869A}" srcOrd="0" destOrd="0" presId="urn:microsoft.com/office/officeart/2016/7/layout/RepeatingBendingProcessNew"/>
    <dgm:cxn modelId="{C59D6099-9453-4BBB-830A-136B2C21614A}" srcId="{F7A1F79D-A776-4D73-9FBD-A29BC05F4AEF}" destId="{CE688B24-73AD-44EC-857D-09036D283BC7}" srcOrd="5" destOrd="0" parTransId="{DB206D8B-C146-499A-962C-87290915E8AC}" sibTransId="{07A9C5E8-E695-43EB-84ED-C14984C2304C}"/>
    <dgm:cxn modelId="{ED3F9BA0-470D-DD48-B755-52F4CDAF01AA}" type="presOf" srcId="{86D7C190-AA24-4B2A-979F-B48009845725}" destId="{67DC226C-0435-FB47-A346-ECD1F7E60395}" srcOrd="0" destOrd="0" presId="urn:microsoft.com/office/officeart/2016/7/layout/RepeatingBendingProcessNew"/>
    <dgm:cxn modelId="{FED534A9-19E6-B845-8789-9BEF3A48C383}" type="presOf" srcId="{F7A1F79D-A776-4D73-9FBD-A29BC05F4AEF}" destId="{A1BE0388-7D74-B643-85BC-90AA945A385E}" srcOrd="0" destOrd="0" presId="urn:microsoft.com/office/officeart/2016/7/layout/RepeatingBendingProcessNew"/>
    <dgm:cxn modelId="{01D903BF-1402-7A41-9DA3-065E1FA403C6}" type="presOf" srcId="{B50011C6-34D2-498E-ADCF-F57E999191EC}" destId="{3191DF4E-C63C-154B-B75E-F11BB3493F3B}" srcOrd="0" destOrd="0" presId="urn:microsoft.com/office/officeart/2016/7/layout/RepeatingBendingProcessNew"/>
    <dgm:cxn modelId="{E9A348CE-CE67-154F-879F-40F7476F2E25}" type="presOf" srcId="{86D7C190-AA24-4B2A-979F-B48009845725}" destId="{A7A52964-F46D-744F-9C96-2AC62701D235}" srcOrd="1" destOrd="0" presId="urn:microsoft.com/office/officeart/2016/7/layout/RepeatingBendingProcessNew"/>
    <dgm:cxn modelId="{9008C7CE-D0B3-CE49-8EA4-06EB1F1247AC}" type="presOf" srcId="{CE688B24-73AD-44EC-857D-09036D283BC7}" destId="{AD64F7C3-E831-D64F-B47A-BB95DDD0B541}" srcOrd="0" destOrd="0" presId="urn:microsoft.com/office/officeart/2016/7/layout/RepeatingBendingProcessNew"/>
    <dgm:cxn modelId="{579D1ED0-72F9-4942-AC09-59434F45A536}" type="presOf" srcId="{B50011C6-34D2-498E-ADCF-F57E999191EC}" destId="{674CFF5E-FB64-3948-B3BA-5B9AF03AE266}" srcOrd="1" destOrd="0" presId="urn:microsoft.com/office/officeart/2016/7/layout/RepeatingBendingProcessNew"/>
    <dgm:cxn modelId="{0BA0F9D4-139B-E341-A165-5675DB161B11}" type="presOf" srcId="{3C3528AE-8829-4A37-BA85-ECA8AF101C71}" destId="{A0C57204-9991-7145-A60C-0392194EA46A}" srcOrd="0" destOrd="0" presId="urn:microsoft.com/office/officeart/2016/7/layout/RepeatingBendingProcessNew"/>
    <dgm:cxn modelId="{93A742D9-E902-494A-A2B0-94B8249BF73C}" type="presOf" srcId="{68BF040F-801B-4C6A-9910-0D4376BF0EAF}" destId="{160813D8-50BC-974E-AE37-08AC0E17A147}" srcOrd="1" destOrd="0" presId="urn:microsoft.com/office/officeart/2016/7/layout/RepeatingBendingProcessNew"/>
    <dgm:cxn modelId="{F86E97E1-98A5-844F-8E6A-BE5855B877BE}" type="presOf" srcId="{A9852725-05F7-4175-8676-7DC92338A096}" destId="{9317DF35-C93D-E14B-AAE9-9B9E12F357E8}" srcOrd="1" destOrd="0" presId="urn:microsoft.com/office/officeart/2016/7/layout/RepeatingBendingProcessNew"/>
    <dgm:cxn modelId="{408894EE-DA36-482D-9C19-BEB7D8BEAFD2}" srcId="{F7A1F79D-A776-4D73-9FBD-A29BC05F4AEF}" destId="{5B9068B3-44CF-497F-A5B0-C12B6E731955}" srcOrd="1" destOrd="0" parTransId="{F9222F4E-04BC-448F-B5CE-3F66F0A92BFB}" sibTransId="{3C3528AE-8829-4A37-BA85-ECA8AF101C71}"/>
    <dgm:cxn modelId="{A2F28843-22AB-6B42-9B5B-15402B6C3EA9}" type="presParOf" srcId="{A1BE0388-7D74-B643-85BC-90AA945A385E}" destId="{7246058B-AF4C-BB4B-B701-B9D315945F67}" srcOrd="0" destOrd="0" presId="urn:microsoft.com/office/officeart/2016/7/layout/RepeatingBendingProcessNew"/>
    <dgm:cxn modelId="{B8D5CE38-7544-C147-BF29-8271E564BF37}" type="presParOf" srcId="{A1BE0388-7D74-B643-85BC-90AA945A385E}" destId="{04B31634-67B9-974B-A685-7F20BB912026}" srcOrd="1" destOrd="0" presId="urn:microsoft.com/office/officeart/2016/7/layout/RepeatingBendingProcessNew"/>
    <dgm:cxn modelId="{3E12F7D8-1A92-B44E-A8A7-79B59AA2EED1}" type="presParOf" srcId="{04B31634-67B9-974B-A685-7F20BB912026}" destId="{9317DF35-C93D-E14B-AAE9-9B9E12F357E8}" srcOrd="0" destOrd="0" presId="urn:microsoft.com/office/officeart/2016/7/layout/RepeatingBendingProcessNew"/>
    <dgm:cxn modelId="{7B45C15A-B568-D14F-BEE0-18BA3D0D3291}" type="presParOf" srcId="{A1BE0388-7D74-B643-85BC-90AA945A385E}" destId="{CED96AAA-16BF-C242-916D-B14001383DC8}" srcOrd="2" destOrd="0" presId="urn:microsoft.com/office/officeart/2016/7/layout/RepeatingBendingProcessNew"/>
    <dgm:cxn modelId="{BAA70ABB-8DA8-4F41-B34E-E355FEDE5968}" type="presParOf" srcId="{A1BE0388-7D74-B643-85BC-90AA945A385E}" destId="{A0C57204-9991-7145-A60C-0392194EA46A}" srcOrd="3" destOrd="0" presId="urn:microsoft.com/office/officeart/2016/7/layout/RepeatingBendingProcessNew"/>
    <dgm:cxn modelId="{D8CC0FA7-E412-EB41-A3AC-DF99BCC5BAEF}" type="presParOf" srcId="{A0C57204-9991-7145-A60C-0392194EA46A}" destId="{F7B78CFD-82D8-0A4B-9CF3-95AE560FA2CA}" srcOrd="0" destOrd="0" presId="urn:microsoft.com/office/officeart/2016/7/layout/RepeatingBendingProcessNew"/>
    <dgm:cxn modelId="{3368E7C3-42C3-9941-98AD-3961D4F95C12}" type="presParOf" srcId="{A1BE0388-7D74-B643-85BC-90AA945A385E}" destId="{304BDD33-4B99-424D-AA49-D7CDDF5E6440}" srcOrd="4" destOrd="0" presId="urn:microsoft.com/office/officeart/2016/7/layout/RepeatingBendingProcessNew"/>
    <dgm:cxn modelId="{C6547D8C-18D6-BC46-88A7-188DEA3D6412}" type="presParOf" srcId="{A1BE0388-7D74-B643-85BC-90AA945A385E}" destId="{3191DF4E-C63C-154B-B75E-F11BB3493F3B}" srcOrd="5" destOrd="0" presId="urn:microsoft.com/office/officeart/2016/7/layout/RepeatingBendingProcessNew"/>
    <dgm:cxn modelId="{6D2EAA0E-E527-AF48-BDC1-F9CDCC016256}" type="presParOf" srcId="{3191DF4E-C63C-154B-B75E-F11BB3493F3B}" destId="{674CFF5E-FB64-3948-B3BA-5B9AF03AE266}" srcOrd="0" destOrd="0" presId="urn:microsoft.com/office/officeart/2016/7/layout/RepeatingBendingProcessNew"/>
    <dgm:cxn modelId="{7F65F0FA-E3DE-1A4D-88B1-B605F95E8DB7}" type="presParOf" srcId="{A1BE0388-7D74-B643-85BC-90AA945A385E}" destId="{46300091-32AC-AD4C-A868-21FC8FEA8ACB}" srcOrd="6" destOrd="0" presId="urn:microsoft.com/office/officeart/2016/7/layout/RepeatingBendingProcessNew"/>
    <dgm:cxn modelId="{96253C79-F284-A54F-88F7-B51902DD5428}" type="presParOf" srcId="{A1BE0388-7D74-B643-85BC-90AA945A385E}" destId="{67DC226C-0435-FB47-A346-ECD1F7E60395}" srcOrd="7" destOrd="0" presId="urn:microsoft.com/office/officeart/2016/7/layout/RepeatingBendingProcessNew"/>
    <dgm:cxn modelId="{246ADFC3-AAF0-734A-9CE2-3C3D46C89284}" type="presParOf" srcId="{67DC226C-0435-FB47-A346-ECD1F7E60395}" destId="{A7A52964-F46D-744F-9C96-2AC62701D235}" srcOrd="0" destOrd="0" presId="urn:microsoft.com/office/officeart/2016/7/layout/RepeatingBendingProcessNew"/>
    <dgm:cxn modelId="{4EB2A89D-8A5C-FA43-B63E-087E99F00068}" type="presParOf" srcId="{A1BE0388-7D74-B643-85BC-90AA945A385E}" destId="{F76034E8-214C-5E42-BA72-4F6C555E869A}" srcOrd="8" destOrd="0" presId="urn:microsoft.com/office/officeart/2016/7/layout/RepeatingBendingProcessNew"/>
    <dgm:cxn modelId="{888F39AA-2C9E-8D49-AEA7-76EAB8B2B394}" type="presParOf" srcId="{A1BE0388-7D74-B643-85BC-90AA945A385E}" destId="{C6B8CA7A-1284-5042-9B23-B55B055C5455}" srcOrd="9" destOrd="0" presId="urn:microsoft.com/office/officeart/2016/7/layout/RepeatingBendingProcessNew"/>
    <dgm:cxn modelId="{1D1E4634-814E-6244-8EA6-67249C0AD2EB}" type="presParOf" srcId="{C6B8CA7A-1284-5042-9B23-B55B055C5455}" destId="{160813D8-50BC-974E-AE37-08AC0E17A147}" srcOrd="0" destOrd="0" presId="urn:microsoft.com/office/officeart/2016/7/layout/RepeatingBendingProcessNew"/>
    <dgm:cxn modelId="{B863FBAC-3249-EF43-BFDF-E7C9B8B5E93E}" type="presParOf" srcId="{A1BE0388-7D74-B643-85BC-90AA945A385E}" destId="{AD64F7C3-E831-D64F-B47A-BB95DDD0B54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CD059D-5B55-4B96-ADB8-64347625FF43}"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0209EBDD-B78C-4ADE-8782-EDB14FBE2DFB}">
      <dgm:prSet/>
      <dgm:spPr/>
      <dgm:t>
        <a:bodyPr/>
        <a:lstStyle/>
        <a:p>
          <a:r>
            <a:rPr lang="es-ES"/>
            <a:t>3. Edición de los programas.</a:t>
          </a:r>
          <a:endParaRPr lang="en-US"/>
        </a:p>
      </dgm:t>
    </dgm:pt>
    <dgm:pt modelId="{6E30C0A1-3F49-45B4-AF38-24D2760B2AAB}" type="parTrans" cxnId="{F7C646D5-F498-4C59-83B5-9DB70608A005}">
      <dgm:prSet/>
      <dgm:spPr/>
      <dgm:t>
        <a:bodyPr/>
        <a:lstStyle/>
        <a:p>
          <a:endParaRPr lang="en-US"/>
        </a:p>
      </dgm:t>
    </dgm:pt>
    <dgm:pt modelId="{DCDB3A1A-2EA1-4795-9F94-58C7BE1A4FEA}" type="sibTrans" cxnId="{F7C646D5-F498-4C59-83B5-9DB70608A005}">
      <dgm:prSet/>
      <dgm:spPr/>
      <dgm:t>
        <a:bodyPr/>
        <a:lstStyle/>
        <a:p>
          <a:endParaRPr lang="en-US"/>
        </a:p>
      </dgm:t>
    </dgm:pt>
    <dgm:pt modelId="{98AF7D1D-CEF3-4751-B927-8014AC7BE56A}">
      <dgm:prSet/>
      <dgm:spPr/>
      <dgm:t>
        <a:bodyPr/>
        <a:lstStyle/>
        <a:p>
          <a:r>
            <a:rPr lang="es-ES"/>
            <a:t>Audacity</a:t>
          </a:r>
          <a:endParaRPr lang="en-US"/>
        </a:p>
      </dgm:t>
    </dgm:pt>
    <dgm:pt modelId="{0F07A338-C260-4FD9-ACA6-215CFBA2B3C2}" type="parTrans" cxnId="{934B3F0D-E611-4B64-91C5-EE36CAC52514}">
      <dgm:prSet/>
      <dgm:spPr/>
      <dgm:t>
        <a:bodyPr/>
        <a:lstStyle/>
        <a:p>
          <a:endParaRPr lang="en-US"/>
        </a:p>
      </dgm:t>
    </dgm:pt>
    <dgm:pt modelId="{5C1197CD-9929-436B-AAF3-1AA6A6E89388}" type="sibTrans" cxnId="{934B3F0D-E611-4B64-91C5-EE36CAC52514}">
      <dgm:prSet/>
      <dgm:spPr/>
      <dgm:t>
        <a:bodyPr/>
        <a:lstStyle/>
        <a:p>
          <a:endParaRPr lang="en-US"/>
        </a:p>
      </dgm:t>
    </dgm:pt>
    <dgm:pt modelId="{04F2A0BF-BD47-407D-8E22-46D000E3A652}">
      <dgm:prSet/>
      <dgm:spPr/>
      <dgm:t>
        <a:bodyPr/>
        <a:lstStyle/>
        <a:p>
          <a:r>
            <a:rPr lang="es-ES"/>
            <a:t>Camtasia</a:t>
          </a:r>
          <a:endParaRPr lang="en-US"/>
        </a:p>
      </dgm:t>
    </dgm:pt>
    <dgm:pt modelId="{8055CB34-8CF5-4806-B51E-A9EF5C0AE202}" type="parTrans" cxnId="{C4ED1831-123B-425A-8272-23904C9D4DFD}">
      <dgm:prSet/>
      <dgm:spPr/>
      <dgm:t>
        <a:bodyPr/>
        <a:lstStyle/>
        <a:p>
          <a:endParaRPr lang="en-US"/>
        </a:p>
      </dgm:t>
    </dgm:pt>
    <dgm:pt modelId="{5DD13AD0-E413-46B9-A3E5-9143FBC44BA7}" type="sibTrans" cxnId="{C4ED1831-123B-425A-8272-23904C9D4DFD}">
      <dgm:prSet/>
      <dgm:spPr/>
      <dgm:t>
        <a:bodyPr/>
        <a:lstStyle/>
        <a:p>
          <a:endParaRPr lang="en-US"/>
        </a:p>
      </dgm:t>
    </dgm:pt>
    <dgm:pt modelId="{C1DC2968-635C-431B-B0C2-2068479030D9}">
      <dgm:prSet/>
      <dgm:spPr/>
      <dgm:t>
        <a:bodyPr/>
        <a:lstStyle/>
        <a:p>
          <a:r>
            <a:rPr lang="es-ES"/>
            <a:t>Wavepad</a:t>
          </a:r>
          <a:endParaRPr lang="en-US"/>
        </a:p>
      </dgm:t>
    </dgm:pt>
    <dgm:pt modelId="{DF00955E-D0E4-47CE-86EA-6B344A799006}" type="parTrans" cxnId="{10837F68-5ED7-4C21-BEB7-72BA89962EE6}">
      <dgm:prSet/>
      <dgm:spPr/>
      <dgm:t>
        <a:bodyPr/>
        <a:lstStyle/>
        <a:p>
          <a:endParaRPr lang="en-US"/>
        </a:p>
      </dgm:t>
    </dgm:pt>
    <dgm:pt modelId="{273BF7F9-6233-4217-98C7-A167EE718BCB}" type="sibTrans" cxnId="{10837F68-5ED7-4C21-BEB7-72BA89962EE6}">
      <dgm:prSet/>
      <dgm:spPr/>
      <dgm:t>
        <a:bodyPr/>
        <a:lstStyle/>
        <a:p>
          <a:endParaRPr lang="en-US"/>
        </a:p>
      </dgm:t>
    </dgm:pt>
    <dgm:pt modelId="{B2C0C07B-D4AA-42A8-B71A-E87414BDE1D6}">
      <dgm:prSet/>
      <dgm:spPr/>
      <dgm:t>
        <a:bodyPr/>
        <a:lstStyle/>
        <a:p>
          <a:r>
            <a:rPr lang="es-ES"/>
            <a:t>….</a:t>
          </a:r>
          <a:endParaRPr lang="en-US"/>
        </a:p>
      </dgm:t>
    </dgm:pt>
    <dgm:pt modelId="{2C725DF3-1F43-4ACE-A050-73EE96BBAD08}" type="parTrans" cxnId="{63F9A8B3-35CA-43D1-B378-57542C48349C}">
      <dgm:prSet/>
      <dgm:spPr/>
      <dgm:t>
        <a:bodyPr/>
        <a:lstStyle/>
        <a:p>
          <a:endParaRPr lang="en-US"/>
        </a:p>
      </dgm:t>
    </dgm:pt>
    <dgm:pt modelId="{306604D7-6C0F-4991-9EA7-5320EB247D62}" type="sibTrans" cxnId="{63F9A8B3-35CA-43D1-B378-57542C48349C}">
      <dgm:prSet/>
      <dgm:spPr/>
      <dgm:t>
        <a:bodyPr/>
        <a:lstStyle/>
        <a:p>
          <a:endParaRPr lang="en-US"/>
        </a:p>
      </dgm:t>
    </dgm:pt>
    <dgm:pt modelId="{0C7772C7-D8A2-4CD3-8E6A-FC64B5C21A99}">
      <dgm:prSet/>
      <dgm:spPr/>
      <dgm:t>
        <a:bodyPr/>
        <a:lstStyle/>
        <a:p>
          <a:r>
            <a:rPr lang="es-ES"/>
            <a:t>4- Publicación/ difusión.</a:t>
          </a:r>
          <a:endParaRPr lang="en-US"/>
        </a:p>
      </dgm:t>
    </dgm:pt>
    <dgm:pt modelId="{D70E6BE6-14D0-415B-874B-FC41B1B56A8C}" type="parTrans" cxnId="{C494E244-A0E4-4468-8ADE-C196848A0038}">
      <dgm:prSet/>
      <dgm:spPr/>
      <dgm:t>
        <a:bodyPr/>
        <a:lstStyle/>
        <a:p>
          <a:endParaRPr lang="en-US"/>
        </a:p>
      </dgm:t>
    </dgm:pt>
    <dgm:pt modelId="{D0EAADB4-72F1-4461-BCAA-8AEAF97EBDA7}" type="sibTrans" cxnId="{C494E244-A0E4-4468-8ADE-C196848A0038}">
      <dgm:prSet/>
      <dgm:spPr/>
      <dgm:t>
        <a:bodyPr/>
        <a:lstStyle/>
        <a:p>
          <a:endParaRPr lang="en-US"/>
        </a:p>
      </dgm:t>
    </dgm:pt>
    <dgm:pt modelId="{28A83990-F5E8-4A17-899F-9EA1D67F72BF}">
      <dgm:prSet/>
      <dgm:spPr/>
      <dgm:t>
        <a:bodyPr/>
        <a:lstStyle/>
        <a:p>
          <a:r>
            <a:rPr lang="es-ES"/>
            <a:t>Soundcloud</a:t>
          </a:r>
          <a:endParaRPr lang="en-US"/>
        </a:p>
      </dgm:t>
    </dgm:pt>
    <dgm:pt modelId="{C6320B59-AEF8-4A8E-9CED-AAA37DCC97D0}" type="parTrans" cxnId="{74968766-78C5-4B2D-826D-045686A44484}">
      <dgm:prSet/>
      <dgm:spPr/>
      <dgm:t>
        <a:bodyPr/>
        <a:lstStyle/>
        <a:p>
          <a:endParaRPr lang="en-US"/>
        </a:p>
      </dgm:t>
    </dgm:pt>
    <dgm:pt modelId="{CD95A5A2-73F9-4E8C-A0A2-02CBF3CFC823}" type="sibTrans" cxnId="{74968766-78C5-4B2D-826D-045686A44484}">
      <dgm:prSet/>
      <dgm:spPr/>
      <dgm:t>
        <a:bodyPr/>
        <a:lstStyle/>
        <a:p>
          <a:endParaRPr lang="en-US"/>
        </a:p>
      </dgm:t>
    </dgm:pt>
    <dgm:pt modelId="{1D718C91-ED50-4ED3-A646-251A1F8DC5BD}">
      <dgm:prSet/>
      <dgm:spPr/>
      <dgm:t>
        <a:bodyPr/>
        <a:lstStyle/>
        <a:p>
          <a:r>
            <a:rPr lang="es-ES"/>
            <a:t>Spreaker</a:t>
          </a:r>
          <a:endParaRPr lang="en-US"/>
        </a:p>
      </dgm:t>
    </dgm:pt>
    <dgm:pt modelId="{71D3F51A-ADEB-48C7-BF36-3085BC68F778}" type="parTrans" cxnId="{D67550AE-A49D-4400-8DD1-B41BABD71331}">
      <dgm:prSet/>
      <dgm:spPr/>
      <dgm:t>
        <a:bodyPr/>
        <a:lstStyle/>
        <a:p>
          <a:endParaRPr lang="en-US"/>
        </a:p>
      </dgm:t>
    </dgm:pt>
    <dgm:pt modelId="{CBED2E1B-B7DB-4B2A-ABD7-F2B85E8FE2C5}" type="sibTrans" cxnId="{D67550AE-A49D-4400-8DD1-B41BABD71331}">
      <dgm:prSet/>
      <dgm:spPr/>
      <dgm:t>
        <a:bodyPr/>
        <a:lstStyle/>
        <a:p>
          <a:endParaRPr lang="en-US"/>
        </a:p>
      </dgm:t>
    </dgm:pt>
    <dgm:pt modelId="{F8220C07-E0D9-4408-A3BA-4DACE34396B2}">
      <dgm:prSet/>
      <dgm:spPr/>
      <dgm:t>
        <a:bodyPr/>
        <a:lstStyle/>
        <a:p>
          <a:r>
            <a:rPr lang="es-ES"/>
            <a:t>iVoox</a:t>
          </a:r>
          <a:endParaRPr lang="en-US"/>
        </a:p>
      </dgm:t>
    </dgm:pt>
    <dgm:pt modelId="{275B6078-D4B9-46E3-8CA6-E4FAFBB9E84D}" type="parTrans" cxnId="{8E946E81-EE0F-459B-8ADC-FA26E3838FCF}">
      <dgm:prSet/>
      <dgm:spPr/>
      <dgm:t>
        <a:bodyPr/>
        <a:lstStyle/>
        <a:p>
          <a:endParaRPr lang="en-US"/>
        </a:p>
      </dgm:t>
    </dgm:pt>
    <dgm:pt modelId="{3ED1F444-3C84-4255-87C4-CE9F544BC926}" type="sibTrans" cxnId="{8E946E81-EE0F-459B-8ADC-FA26E3838FCF}">
      <dgm:prSet/>
      <dgm:spPr/>
      <dgm:t>
        <a:bodyPr/>
        <a:lstStyle/>
        <a:p>
          <a:endParaRPr lang="en-US"/>
        </a:p>
      </dgm:t>
    </dgm:pt>
    <dgm:pt modelId="{E5043CFC-44FB-4BB8-A7D9-CC5B863590EF}">
      <dgm:prSet/>
      <dgm:spPr/>
      <dgm:t>
        <a:bodyPr/>
        <a:lstStyle/>
        <a:p>
          <a:r>
            <a:rPr lang="es-ES"/>
            <a:t>….</a:t>
          </a:r>
          <a:endParaRPr lang="en-US"/>
        </a:p>
      </dgm:t>
    </dgm:pt>
    <dgm:pt modelId="{16ACD6EA-54A6-4252-8B59-3D0A5247E254}" type="parTrans" cxnId="{4DFAD687-1140-4343-9620-C008B534BB46}">
      <dgm:prSet/>
      <dgm:spPr/>
      <dgm:t>
        <a:bodyPr/>
        <a:lstStyle/>
        <a:p>
          <a:endParaRPr lang="en-US"/>
        </a:p>
      </dgm:t>
    </dgm:pt>
    <dgm:pt modelId="{C8DC908E-F3A2-435B-921C-BEB8D5D3E4D7}" type="sibTrans" cxnId="{4DFAD687-1140-4343-9620-C008B534BB46}">
      <dgm:prSet/>
      <dgm:spPr/>
      <dgm:t>
        <a:bodyPr/>
        <a:lstStyle/>
        <a:p>
          <a:endParaRPr lang="en-US"/>
        </a:p>
      </dgm:t>
    </dgm:pt>
    <dgm:pt modelId="{9920CA06-E893-3148-A185-C4354265A9B6}" type="pres">
      <dgm:prSet presAssocID="{9ECD059D-5B55-4B96-ADB8-64347625FF43}" presName="Name0" presStyleCnt="0">
        <dgm:presLayoutVars>
          <dgm:dir/>
          <dgm:animLvl val="lvl"/>
          <dgm:resizeHandles val="exact"/>
        </dgm:presLayoutVars>
      </dgm:prSet>
      <dgm:spPr/>
    </dgm:pt>
    <dgm:pt modelId="{C845565F-A305-5A40-AB61-0EE06CABACF6}" type="pres">
      <dgm:prSet presAssocID="{0C7772C7-D8A2-4CD3-8E6A-FC64B5C21A99}" presName="boxAndChildren" presStyleCnt="0"/>
      <dgm:spPr/>
    </dgm:pt>
    <dgm:pt modelId="{F721CA3F-47A0-A44E-BEB8-CA7A6BFC2388}" type="pres">
      <dgm:prSet presAssocID="{0C7772C7-D8A2-4CD3-8E6A-FC64B5C21A99}" presName="parentTextBox" presStyleLbl="alignNode1" presStyleIdx="0" presStyleCnt="2"/>
      <dgm:spPr/>
    </dgm:pt>
    <dgm:pt modelId="{0DAEC37E-21BD-284A-B590-C492916FFFD9}" type="pres">
      <dgm:prSet presAssocID="{0C7772C7-D8A2-4CD3-8E6A-FC64B5C21A99}" presName="descendantBox" presStyleLbl="bgAccFollowNode1" presStyleIdx="0" presStyleCnt="2"/>
      <dgm:spPr/>
    </dgm:pt>
    <dgm:pt modelId="{C949E9C2-3268-184F-A378-F3666DCA97B6}" type="pres">
      <dgm:prSet presAssocID="{DCDB3A1A-2EA1-4795-9F94-58C7BE1A4FEA}" presName="sp" presStyleCnt="0"/>
      <dgm:spPr/>
    </dgm:pt>
    <dgm:pt modelId="{0CDB68F4-D9CA-514D-8D84-6A8C827A3CE3}" type="pres">
      <dgm:prSet presAssocID="{0209EBDD-B78C-4ADE-8782-EDB14FBE2DFB}" presName="arrowAndChildren" presStyleCnt="0"/>
      <dgm:spPr/>
    </dgm:pt>
    <dgm:pt modelId="{376EBEAB-D1E1-C546-94D0-FEFCDB58BDE9}" type="pres">
      <dgm:prSet presAssocID="{0209EBDD-B78C-4ADE-8782-EDB14FBE2DFB}" presName="parentTextArrow" presStyleLbl="node1" presStyleIdx="0" presStyleCnt="0"/>
      <dgm:spPr/>
    </dgm:pt>
    <dgm:pt modelId="{5722900F-3E04-AF49-91CC-F467352692C6}" type="pres">
      <dgm:prSet presAssocID="{0209EBDD-B78C-4ADE-8782-EDB14FBE2DFB}" presName="arrow" presStyleLbl="alignNode1" presStyleIdx="1" presStyleCnt="2"/>
      <dgm:spPr/>
    </dgm:pt>
    <dgm:pt modelId="{E1951989-7EE7-E041-8298-DA503D392659}" type="pres">
      <dgm:prSet presAssocID="{0209EBDD-B78C-4ADE-8782-EDB14FBE2DFB}" presName="descendantArrow" presStyleLbl="bgAccFollowNode1" presStyleIdx="1" presStyleCnt="2"/>
      <dgm:spPr/>
    </dgm:pt>
  </dgm:ptLst>
  <dgm:cxnLst>
    <dgm:cxn modelId="{FBAC7F04-B40A-3542-A2AD-C1221F2D91B7}" type="presOf" srcId="{0C7772C7-D8A2-4CD3-8E6A-FC64B5C21A99}" destId="{F721CA3F-47A0-A44E-BEB8-CA7A6BFC2388}" srcOrd="0" destOrd="0" presId="urn:microsoft.com/office/officeart/2016/7/layout/VerticalDownArrowProcess"/>
    <dgm:cxn modelId="{934B3F0D-E611-4B64-91C5-EE36CAC52514}" srcId="{0209EBDD-B78C-4ADE-8782-EDB14FBE2DFB}" destId="{98AF7D1D-CEF3-4751-B927-8014AC7BE56A}" srcOrd="0" destOrd="0" parTransId="{0F07A338-C260-4FD9-ACA6-215CFBA2B3C2}" sibTransId="{5C1197CD-9929-436B-AAF3-1AA6A6E89388}"/>
    <dgm:cxn modelId="{C4ED1831-123B-425A-8272-23904C9D4DFD}" srcId="{0209EBDD-B78C-4ADE-8782-EDB14FBE2DFB}" destId="{04F2A0BF-BD47-407D-8E22-46D000E3A652}" srcOrd="1" destOrd="0" parTransId="{8055CB34-8CF5-4806-B51E-A9EF5C0AE202}" sibTransId="{5DD13AD0-E413-46B9-A3E5-9143FBC44BA7}"/>
    <dgm:cxn modelId="{8DAA7538-71E9-9243-B64C-0733EF807DF0}" type="presOf" srcId="{C1DC2968-635C-431B-B0C2-2068479030D9}" destId="{E1951989-7EE7-E041-8298-DA503D392659}" srcOrd="0" destOrd="2" presId="urn:microsoft.com/office/officeart/2016/7/layout/VerticalDownArrowProcess"/>
    <dgm:cxn modelId="{EA96153E-2E2C-A041-A872-4CF3650C6F88}" type="presOf" srcId="{9ECD059D-5B55-4B96-ADB8-64347625FF43}" destId="{9920CA06-E893-3148-A185-C4354265A9B6}" srcOrd="0" destOrd="0" presId="urn:microsoft.com/office/officeart/2016/7/layout/VerticalDownArrowProcess"/>
    <dgm:cxn modelId="{6A5DDE5F-3B36-F349-B4B1-5A3E9C9427E3}" type="presOf" srcId="{0209EBDD-B78C-4ADE-8782-EDB14FBE2DFB}" destId="{376EBEAB-D1E1-C546-94D0-FEFCDB58BDE9}" srcOrd="0" destOrd="0" presId="urn:microsoft.com/office/officeart/2016/7/layout/VerticalDownArrowProcess"/>
    <dgm:cxn modelId="{84762942-207E-E840-AF41-F2F1C745CE3E}" type="presOf" srcId="{98AF7D1D-CEF3-4751-B927-8014AC7BE56A}" destId="{E1951989-7EE7-E041-8298-DA503D392659}" srcOrd="0" destOrd="0" presId="urn:microsoft.com/office/officeart/2016/7/layout/VerticalDownArrowProcess"/>
    <dgm:cxn modelId="{C494E244-A0E4-4468-8ADE-C196848A0038}" srcId="{9ECD059D-5B55-4B96-ADB8-64347625FF43}" destId="{0C7772C7-D8A2-4CD3-8E6A-FC64B5C21A99}" srcOrd="1" destOrd="0" parTransId="{D70E6BE6-14D0-415B-874B-FC41B1B56A8C}" sibTransId="{D0EAADB4-72F1-4461-BCAA-8AEAF97EBDA7}"/>
    <dgm:cxn modelId="{74968766-78C5-4B2D-826D-045686A44484}" srcId="{0C7772C7-D8A2-4CD3-8E6A-FC64B5C21A99}" destId="{28A83990-F5E8-4A17-899F-9EA1D67F72BF}" srcOrd="0" destOrd="0" parTransId="{C6320B59-AEF8-4A8E-9CED-AAA37DCC97D0}" sibTransId="{CD95A5A2-73F9-4E8C-A0A2-02CBF3CFC823}"/>
    <dgm:cxn modelId="{10837F68-5ED7-4C21-BEB7-72BA89962EE6}" srcId="{0209EBDD-B78C-4ADE-8782-EDB14FBE2DFB}" destId="{C1DC2968-635C-431B-B0C2-2068479030D9}" srcOrd="2" destOrd="0" parTransId="{DF00955E-D0E4-47CE-86EA-6B344A799006}" sibTransId="{273BF7F9-6233-4217-98C7-A167EE718BCB}"/>
    <dgm:cxn modelId="{0B47326E-4D0D-904B-9E22-E420ACFEFCE9}" type="presOf" srcId="{1D718C91-ED50-4ED3-A646-251A1F8DC5BD}" destId="{0DAEC37E-21BD-284A-B590-C492916FFFD9}" srcOrd="0" destOrd="1" presId="urn:microsoft.com/office/officeart/2016/7/layout/VerticalDownArrowProcess"/>
    <dgm:cxn modelId="{F338F77B-B119-1A42-B12D-422518A64C3E}" type="presOf" srcId="{28A83990-F5E8-4A17-899F-9EA1D67F72BF}" destId="{0DAEC37E-21BD-284A-B590-C492916FFFD9}" srcOrd="0" destOrd="0" presId="urn:microsoft.com/office/officeart/2016/7/layout/VerticalDownArrowProcess"/>
    <dgm:cxn modelId="{7B35677D-A6C1-6542-BD05-D8A8A70BB64A}" type="presOf" srcId="{F8220C07-E0D9-4408-A3BA-4DACE34396B2}" destId="{0DAEC37E-21BD-284A-B590-C492916FFFD9}" srcOrd="0" destOrd="2" presId="urn:microsoft.com/office/officeart/2016/7/layout/VerticalDownArrowProcess"/>
    <dgm:cxn modelId="{8E946E81-EE0F-459B-8ADC-FA26E3838FCF}" srcId="{0C7772C7-D8A2-4CD3-8E6A-FC64B5C21A99}" destId="{F8220C07-E0D9-4408-A3BA-4DACE34396B2}" srcOrd="2" destOrd="0" parTransId="{275B6078-D4B9-46E3-8CA6-E4FAFBB9E84D}" sibTransId="{3ED1F444-3C84-4255-87C4-CE9F544BC926}"/>
    <dgm:cxn modelId="{4DFAD687-1140-4343-9620-C008B534BB46}" srcId="{0C7772C7-D8A2-4CD3-8E6A-FC64B5C21A99}" destId="{E5043CFC-44FB-4BB8-A7D9-CC5B863590EF}" srcOrd="3" destOrd="0" parTransId="{16ACD6EA-54A6-4252-8B59-3D0A5247E254}" sibTransId="{C8DC908E-F3A2-435B-921C-BEB8D5D3E4D7}"/>
    <dgm:cxn modelId="{E025A69F-177F-5846-A195-AB5428EB87A9}" type="presOf" srcId="{B2C0C07B-D4AA-42A8-B71A-E87414BDE1D6}" destId="{E1951989-7EE7-E041-8298-DA503D392659}" srcOrd="0" destOrd="3" presId="urn:microsoft.com/office/officeart/2016/7/layout/VerticalDownArrowProcess"/>
    <dgm:cxn modelId="{D67550AE-A49D-4400-8DD1-B41BABD71331}" srcId="{0C7772C7-D8A2-4CD3-8E6A-FC64B5C21A99}" destId="{1D718C91-ED50-4ED3-A646-251A1F8DC5BD}" srcOrd="1" destOrd="0" parTransId="{71D3F51A-ADEB-48C7-BF36-3085BC68F778}" sibTransId="{CBED2E1B-B7DB-4B2A-ABD7-F2B85E8FE2C5}"/>
    <dgm:cxn modelId="{B24093B0-2000-BA49-AC54-2462300B3C8F}" type="presOf" srcId="{E5043CFC-44FB-4BB8-A7D9-CC5B863590EF}" destId="{0DAEC37E-21BD-284A-B590-C492916FFFD9}" srcOrd="0" destOrd="3" presId="urn:microsoft.com/office/officeart/2016/7/layout/VerticalDownArrowProcess"/>
    <dgm:cxn modelId="{06FF50B3-F3D5-F74D-8366-44C67933A84E}" type="presOf" srcId="{0209EBDD-B78C-4ADE-8782-EDB14FBE2DFB}" destId="{5722900F-3E04-AF49-91CC-F467352692C6}" srcOrd="1" destOrd="0" presId="urn:microsoft.com/office/officeart/2016/7/layout/VerticalDownArrowProcess"/>
    <dgm:cxn modelId="{63F9A8B3-35CA-43D1-B378-57542C48349C}" srcId="{0209EBDD-B78C-4ADE-8782-EDB14FBE2DFB}" destId="{B2C0C07B-D4AA-42A8-B71A-E87414BDE1D6}" srcOrd="3" destOrd="0" parTransId="{2C725DF3-1F43-4ACE-A050-73EE96BBAD08}" sibTransId="{306604D7-6C0F-4991-9EA7-5320EB247D62}"/>
    <dgm:cxn modelId="{F7C646D5-F498-4C59-83B5-9DB70608A005}" srcId="{9ECD059D-5B55-4B96-ADB8-64347625FF43}" destId="{0209EBDD-B78C-4ADE-8782-EDB14FBE2DFB}" srcOrd="0" destOrd="0" parTransId="{6E30C0A1-3F49-45B4-AF38-24D2760B2AAB}" sibTransId="{DCDB3A1A-2EA1-4795-9F94-58C7BE1A4FEA}"/>
    <dgm:cxn modelId="{DF7013F1-0557-8B49-A58C-EA7C9809D5DD}" type="presOf" srcId="{04F2A0BF-BD47-407D-8E22-46D000E3A652}" destId="{E1951989-7EE7-E041-8298-DA503D392659}" srcOrd="0" destOrd="1" presId="urn:microsoft.com/office/officeart/2016/7/layout/VerticalDownArrowProcess"/>
    <dgm:cxn modelId="{0904AC9C-5B05-5D45-86D1-FF1D16842D8F}" type="presParOf" srcId="{9920CA06-E893-3148-A185-C4354265A9B6}" destId="{C845565F-A305-5A40-AB61-0EE06CABACF6}" srcOrd="0" destOrd="0" presId="urn:microsoft.com/office/officeart/2016/7/layout/VerticalDownArrowProcess"/>
    <dgm:cxn modelId="{D0D9CD7F-4CDD-F642-A436-18D594DBF639}" type="presParOf" srcId="{C845565F-A305-5A40-AB61-0EE06CABACF6}" destId="{F721CA3F-47A0-A44E-BEB8-CA7A6BFC2388}" srcOrd="0" destOrd="0" presId="urn:microsoft.com/office/officeart/2016/7/layout/VerticalDownArrowProcess"/>
    <dgm:cxn modelId="{D824F600-4D84-4B43-A35C-BD0C856C9F79}" type="presParOf" srcId="{C845565F-A305-5A40-AB61-0EE06CABACF6}" destId="{0DAEC37E-21BD-284A-B590-C492916FFFD9}" srcOrd="1" destOrd="0" presId="urn:microsoft.com/office/officeart/2016/7/layout/VerticalDownArrowProcess"/>
    <dgm:cxn modelId="{A4F6FEF0-2100-DC44-A72E-9FD06AADF58E}" type="presParOf" srcId="{9920CA06-E893-3148-A185-C4354265A9B6}" destId="{C949E9C2-3268-184F-A378-F3666DCA97B6}" srcOrd="1" destOrd="0" presId="urn:microsoft.com/office/officeart/2016/7/layout/VerticalDownArrowProcess"/>
    <dgm:cxn modelId="{03EF2571-9AAC-334A-BBFB-702C914F925A}" type="presParOf" srcId="{9920CA06-E893-3148-A185-C4354265A9B6}" destId="{0CDB68F4-D9CA-514D-8D84-6A8C827A3CE3}" srcOrd="2" destOrd="0" presId="urn:microsoft.com/office/officeart/2016/7/layout/VerticalDownArrowProcess"/>
    <dgm:cxn modelId="{FEDA5E55-9FC2-B545-9A26-F55456C4CF80}" type="presParOf" srcId="{0CDB68F4-D9CA-514D-8D84-6A8C827A3CE3}" destId="{376EBEAB-D1E1-C546-94D0-FEFCDB58BDE9}" srcOrd="0" destOrd="0" presId="urn:microsoft.com/office/officeart/2016/7/layout/VerticalDownArrowProcess"/>
    <dgm:cxn modelId="{79F91C72-5F71-604E-80DD-485D33A3B9B3}" type="presParOf" srcId="{0CDB68F4-D9CA-514D-8D84-6A8C827A3CE3}" destId="{5722900F-3E04-AF49-91CC-F467352692C6}" srcOrd="1" destOrd="0" presId="urn:microsoft.com/office/officeart/2016/7/layout/VerticalDownArrowProcess"/>
    <dgm:cxn modelId="{B011BDFE-1343-DB46-9F00-9B8F66BBC8F9}" type="presParOf" srcId="{0CDB68F4-D9CA-514D-8D84-6A8C827A3CE3}" destId="{E1951989-7EE7-E041-8298-DA503D39265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44D4A0-E384-491D-80C4-01EC6725F67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422F639-B544-4AB7-9FB7-C1CDBDBE234A}">
      <dgm:prSet>
        <dgm:style>
          <a:lnRef idx="3">
            <a:schemeClr val="lt1"/>
          </a:lnRef>
          <a:fillRef idx="1">
            <a:schemeClr val="accent1"/>
          </a:fillRef>
          <a:effectRef idx="1">
            <a:schemeClr val="accent1"/>
          </a:effectRef>
          <a:fontRef idx="minor">
            <a:schemeClr val="lt1"/>
          </a:fontRef>
        </dgm:style>
      </dgm:prSet>
      <dgm:spPr/>
      <dgm:t>
        <a:bodyPr/>
        <a:lstStyle/>
        <a:p>
          <a:r>
            <a:rPr lang="es-ES" b="1" u="sng"/>
            <a:t>Antes de grabar:</a:t>
          </a:r>
          <a:endParaRPr lang="en-US"/>
        </a:p>
      </dgm:t>
    </dgm:pt>
    <dgm:pt modelId="{F20F5BA2-D767-4BD5-AA43-6A109802682F}" type="parTrans" cxnId="{FB1F9277-591A-4A4B-A805-CA3227A70867}">
      <dgm:prSet/>
      <dgm:spPr/>
      <dgm:t>
        <a:bodyPr/>
        <a:lstStyle/>
        <a:p>
          <a:endParaRPr lang="en-US"/>
        </a:p>
      </dgm:t>
    </dgm:pt>
    <dgm:pt modelId="{2EAA65BA-37DF-43DF-9346-394A31AE1F7C}" type="sibTrans" cxnId="{FB1F9277-591A-4A4B-A805-CA3227A70867}">
      <dgm:prSet/>
      <dgm:spPr/>
      <dgm:t>
        <a:bodyPr/>
        <a:lstStyle/>
        <a:p>
          <a:endParaRPr lang="en-US"/>
        </a:p>
      </dgm:t>
    </dgm:pt>
    <dgm:pt modelId="{6DABE14E-6C85-44A0-B638-04FAEB2BF1FC}">
      <dgm:prSet>
        <dgm:style>
          <a:lnRef idx="3">
            <a:schemeClr val="lt1"/>
          </a:lnRef>
          <a:fillRef idx="1">
            <a:schemeClr val="accent1"/>
          </a:fillRef>
          <a:effectRef idx="1">
            <a:schemeClr val="accent1"/>
          </a:effectRef>
          <a:fontRef idx="minor">
            <a:schemeClr val="lt1"/>
          </a:fontRef>
        </dgm:style>
      </dgm:prSet>
      <dgm:spPr/>
      <dgm:t>
        <a:bodyPr/>
        <a:lstStyle/>
        <a:p>
          <a:r>
            <a:rPr lang="es-ES"/>
            <a:t>No obsesionarse con hacerlo perfecto.</a:t>
          </a:r>
        </a:p>
      </dgm:t>
    </dgm:pt>
    <dgm:pt modelId="{7D1D6591-61D4-47D4-BD83-ED06CFED0A7B}" type="parTrans" cxnId="{797B6F8E-C8F9-4C38-AB86-7AE6424763F0}">
      <dgm:prSet/>
      <dgm:spPr/>
      <dgm:t>
        <a:bodyPr/>
        <a:lstStyle/>
        <a:p>
          <a:endParaRPr lang="en-US"/>
        </a:p>
      </dgm:t>
    </dgm:pt>
    <dgm:pt modelId="{AE7AFC51-4CED-4868-BE29-A13A50093A8A}" type="sibTrans" cxnId="{797B6F8E-C8F9-4C38-AB86-7AE6424763F0}">
      <dgm:prSet/>
      <dgm:spPr/>
      <dgm:t>
        <a:bodyPr/>
        <a:lstStyle/>
        <a:p>
          <a:endParaRPr lang="en-US"/>
        </a:p>
      </dgm:t>
    </dgm:pt>
    <dgm:pt modelId="{561C82C2-36E6-4168-AB7E-7B5C84A52AE3}">
      <dgm:prSet>
        <dgm:style>
          <a:lnRef idx="3">
            <a:schemeClr val="lt1"/>
          </a:lnRef>
          <a:fillRef idx="1">
            <a:schemeClr val="accent1"/>
          </a:fillRef>
          <a:effectRef idx="1">
            <a:schemeClr val="accent1"/>
          </a:effectRef>
          <a:fontRef idx="minor">
            <a:schemeClr val="lt1"/>
          </a:fontRef>
        </dgm:style>
      </dgm:prSet>
      <dgm:spPr/>
      <dgm:t>
        <a:bodyPr/>
        <a:lstStyle/>
        <a:p>
          <a:r>
            <a:rPr lang="es-ES"/>
            <a:t>Supervisar todo (guiones, secciones, grabaciones, grupos, etc.).</a:t>
          </a:r>
          <a:endParaRPr lang="en-US"/>
        </a:p>
      </dgm:t>
    </dgm:pt>
    <dgm:pt modelId="{B95F335F-6A54-410A-8AA7-EAC6E672566D}" type="parTrans" cxnId="{E7AA75D8-FF4E-488E-9483-371AE3F88862}">
      <dgm:prSet/>
      <dgm:spPr/>
      <dgm:t>
        <a:bodyPr/>
        <a:lstStyle/>
        <a:p>
          <a:endParaRPr lang="en-US"/>
        </a:p>
      </dgm:t>
    </dgm:pt>
    <dgm:pt modelId="{BB5F9EBD-154E-4469-BB8E-5337DA24EEB5}" type="sibTrans" cxnId="{E7AA75D8-FF4E-488E-9483-371AE3F88862}">
      <dgm:prSet/>
      <dgm:spPr/>
      <dgm:t>
        <a:bodyPr/>
        <a:lstStyle/>
        <a:p>
          <a:endParaRPr lang="en-US"/>
        </a:p>
      </dgm:t>
    </dgm:pt>
    <dgm:pt modelId="{F6EBBAA9-24F2-42E5-BE42-C8CB1119B013}">
      <dgm:prSet>
        <dgm:style>
          <a:lnRef idx="3">
            <a:schemeClr val="lt1"/>
          </a:lnRef>
          <a:fillRef idx="1">
            <a:schemeClr val="accent1"/>
          </a:fillRef>
          <a:effectRef idx="1">
            <a:schemeClr val="accent1"/>
          </a:effectRef>
          <a:fontRef idx="minor">
            <a:schemeClr val="lt1"/>
          </a:fontRef>
        </dgm:style>
      </dgm:prSet>
      <dgm:spPr/>
      <dgm:t>
        <a:bodyPr/>
        <a:lstStyle/>
        <a:p>
          <a:r>
            <a:rPr lang="es-ES"/>
            <a:t>Leer a los alumnos cómo se debería hacer.</a:t>
          </a:r>
          <a:endParaRPr lang="en-US"/>
        </a:p>
      </dgm:t>
    </dgm:pt>
    <dgm:pt modelId="{8E65C931-A310-411B-BE6C-B31875EAD4B3}" type="parTrans" cxnId="{BAB92486-32FC-484E-A726-359BB1388856}">
      <dgm:prSet/>
      <dgm:spPr/>
      <dgm:t>
        <a:bodyPr/>
        <a:lstStyle/>
        <a:p>
          <a:endParaRPr lang="en-US"/>
        </a:p>
      </dgm:t>
    </dgm:pt>
    <dgm:pt modelId="{2E85E6B0-3A22-4A9D-9ED0-055F8AFC6B03}" type="sibTrans" cxnId="{BAB92486-32FC-484E-A726-359BB1388856}">
      <dgm:prSet/>
      <dgm:spPr/>
      <dgm:t>
        <a:bodyPr/>
        <a:lstStyle/>
        <a:p>
          <a:endParaRPr lang="en-US"/>
        </a:p>
      </dgm:t>
    </dgm:pt>
    <dgm:pt modelId="{40C59571-3C87-415F-853F-276E93C9FA23}">
      <dgm:prSet>
        <dgm:style>
          <a:lnRef idx="3">
            <a:schemeClr val="lt1"/>
          </a:lnRef>
          <a:fillRef idx="1">
            <a:schemeClr val="accent1"/>
          </a:fillRef>
          <a:effectRef idx="1">
            <a:schemeClr val="accent1"/>
          </a:effectRef>
          <a:fontRef idx="minor">
            <a:schemeClr val="lt1"/>
          </a:fontRef>
        </dgm:style>
      </dgm:prSet>
      <dgm:spPr/>
      <dgm:t>
        <a:bodyPr/>
        <a:lstStyle/>
        <a:p>
          <a:r>
            <a:rPr lang="es-ES"/>
            <a:t>Ensayar antes.</a:t>
          </a:r>
          <a:endParaRPr lang="en-US"/>
        </a:p>
      </dgm:t>
    </dgm:pt>
    <dgm:pt modelId="{7BB0F225-E7A2-44C7-96D1-C52DCAF252E0}" type="parTrans" cxnId="{910A7CFF-A95A-40B3-BDED-6BCEB2582AE4}">
      <dgm:prSet/>
      <dgm:spPr/>
      <dgm:t>
        <a:bodyPr/>
        <a:lstStyle/>
        <a:p>
          <a:endParaRPr lang="en-US"/>
        </a:p>
      </dgm:t>
    </dgm:pt>
    <dgm:pt modelId="{3C432BF6-A432-4669-A2B8-B892A6A3EEAA}" type="sibTrans" cxnId="{910A7CFF-A95A-40B3-BDED-6BCEB2582AE4}">
      <dgm:prSet/>
      <dgm:spPr/>
      <dgm:t>
        <a:bodyPr/>
        <a:lstStyle/>
        <a:p>
          <a:endParaRPr lang="en-US"/>
        </a:p>
      </dgm:t>
    </dgm:pt>
    <dgm:pt modelId="{9845150E-A51C-BE48-BA1D-9E418310FDC7}">
      <dgm:prSet>
        <dgm:style>
          <a:lnRef idx="3">
            <a:schemeClr val="lt1"/>
          </a:lnRef>
          <a:fillRef idx="1">
            <a:schemeClr val="accent1"/>
          </a:fillRef>
          <a:effectRef idx="1">
            <a:schemeClr val="accent1"/>
          </a:effectRef>
          <a:fontRef idx="minor">
            <a:schemeClr val="lt1"/>
          </a:fontRef>
        </dgm:style>
      </dgm:prSet>
      <dgm:spPr/>
      <dgm:t>
        <a:bodyPr/>
        <a:lstStyle/>
        <a:p>
          <a:r>
            <a:rPr lang="en-US" err="1"/>
            <a:t>Escuchar</a:t>
          </a:r>
          <a:r>
            <a:rPr lang="en-US"/>
            <a:t> </a:t>
          </a:r>
          <a:r>
            <a:rPr lang="en-US" err="1"/>
            <a:t>mucha</a:t>
          </a:r>
          <a:r>
            <a:rPr lang="en-US"/>
            <a:t> radio.</a:t>
          </a:r>
        </a:p>
      </dgm:t>
    </dgm:pt>
    <dgm:pt modelId="{1884C08D-8D47-5942-8205-19C7784B4A67}" type="parTrans" cxnId="{18F259AC-7897-F940-84D5-012271C25098}">
      <dgm:prSet/>
      <dgm:spPr/>
      <dgm:t>
        <a:bodyPr/>
        <a:lstStyle/>
        <a:p>
          <a:endParaRPr lang="es-ES"/>
        </a:p>
      </dgm:t>
    </dgm:pt>
    <dgm:pt modelId="{FB7332E6-B158-3F45-9ED1-C4D8491C31DC}" type="sibTrans" cxnId="{18F259AC-7897-F940-84D5-012271C25098}">
      <dgm:prSet/>
      <dgm:spPr/>
      <dgm:t>
        <a:bodyPr/>
        <a:lstStyle/>
        <a:p>
          <a:endParaRPr lang="es-ES"/>
        </a:p>
      </dgm:t>
    </dgm:pt>
    <dgm:pt modelId="{FFE8A762-94DC-DC40-8E97-AE41376AFB51}" type="pres">
      <dgm:prSet presAssocID="{2344D4A0-E384-491D-80C4-01EC6725F676}" presName="linear" presStyleCnt="0">
        <dgm:presLayoutVars>
          <dgm:animLvl val="lvl"/>
          <dgm:resizeHandles val="exact"/>
        </dgm:presLayoutVars>
      </dgm:prSet>
      <dgm:spPr/>
    </dgm:pt>
    <dgm:pt modelId="{7D364F41-69E3-054D-98C7-AA295F4B5BA2}" type="pres">
      <dgm:prSet presAssocID="{3422F639-B544-4AB7-9FB7-C1CDBDBE234A}" presName="parentText" presStyleLbl="node1" presStyleIdx="0" presStyleCnt="6">
        <dgm:presLayoutVars>
          <dgm:chMax val="0"/>
          <dgm:bulletEnabled val="1"/>
        </dgm:presLayoutVars>
      </dgm:prSet>
      <dgm:spPr/>
    </dgm:pt>
    <dgm:pt modelId="{FAF18557-9F8B-AD42-8C9D-6DB96D97185B}" type="pres">
      <dgm:prSet presAssocID="{2EAA65BA-37DF-43DF-9346-394A31AE1F7C}" presName="spacer" presStyleCnt="0"/>
      <dgm:spPr/>
    </dgm:pt>
    <dgm:pt modelId="{B73B3654-65C8-7A42-ACAD-D993066298B6}" type="pres">
      <dgm:prSet presAssocID="{9845150E-A51C-BE48-BA1D-9E418310FDC7}" presName="parentText" presStyleLbl="node1" presStyleIdx="1" presStyleCnt="6">
        <dgm:presLayoutVars>
          <dgm:chMax val="0"/>
          <dgm:bulletEnabled val="1"/>
        </dgm:presLayoutVars>
      </dgm:prSet>
      <dgm:spPr/>
    </dgm:pt>
    <dgm:pt modelId="{06EADE62-6E8E-5746-9184-389CDB4E2625}" type="pres">
      <dgm:prSet presAssocID="{FB7332E6-B158-3F45-9ED1-C4D8491C31DC}" presName="spacer" presStyleCnt="0"/>
      <dgm:spPr/>
    </dgm:pt>
    <dgm:pt modelId="{F6C488A9-5010-704D-886B-BD3AE4BB6BB7}" type="pres">
      <dgm:prSet presAssocID="{6DABE14E-6C85-44A0-B638-04FAEB2BF1FC}" presName="parentText" presStyleLbl="node1" presStyleIdx="2" presStyleCnt="6">
        <dgm:presLayoutVars>
          <dgm:chMax val="0"/>
          <dgm:bulletEnabled val="1"/>
        </dgm:presLayoutVars>
      </dgm:prSet>
      <dgm:spPr/>
    </dgm:pt>
    <dgm:pt modelId="{885A6E6C-313F-AC45-9175-EE14F5144FB0}" type="pres">
      <dgm:prSet presAssocID="{AE7AFC51-4CED-4868-BE29-A13A50093A8A}" presName="spacer" presStyleCnt="0"/>
      <dgm:spPr/>
    </dgm:pt>
    <dgm:pt modelId="{C9C34C21-DA3D-3F4C-AE26-3C412447B196}" type="pres">
      <dgm:prSet presAssocID="{561C82C2-36E6-4168-AB7E-7B5C84A52AE3}" presName="parentText" presStyleLbl="node1" presStyleIdx="3" presStyleCnt="6">
        <dgm:presLayoutVars>
          <dgm:chMax val="0"/>
          <dgm:bulletEnabled val="1"/>
        </dgm:presLayoutVars>
      </dgm:prSet>
      <dgm:spPr/>
    </dgm:pt>
    <dgm:pt modelId="{A4E5E0E7-D448-BF48-88C0-CEB0A1109E23}" type="pres">
      <dgm:prSet presAssocID="{BB5F9EBD-154E-4469-BB8E-5337DA24EEB5}" presName="spacer" presStyleCnt="0"/>
      <dgm:spPr/>
    </dgm:pt>
    <dgm:pt modelId="{4B725B96-05C8-B64D-8036-6B6D0C8F7EB9}" type="pres">
      <dgm:prSet presAssocID="{F6EBBAA9-24F2-42E5-BE42-C8CB1119B013}" presName="parentText" presStyleLbl="node1" presStyleIdx="4" presStyleCnt="6">
        <dgm:presLayoutVars>
          <dgm:chMax val="0"/>
          <dgm:bulletEnabled val="1"/>
        </dgm:presLayoutVars>
      </dgm:prSet>
      <dgm:spPr/>
    </dgm:pt>
    <dgm:pt modelId="{7317DA4E-3933-DD49-81A1-E1D40E6B507C}" type="pres">
      <dgm:prSet presAssocID="{2E85E6B0-3A22-4A9D-9ED0-055F8AFC6B03}" presName="spacer" presStyleCnt="0"/>
      <dgm:spPr/>
    </dgm:pt>
    <dgm:pt modelId="{4B9EEEB6-683F-FF49-AB39-1B6F180B79C5}" type="pres">
      <dgm:prSet presAssocID="{40C59571-3C87-415F-853F-276E93C9FA23}" presName="parentText" presStyleLbl="node1" presStyleIdx="5" presStyleCnt="6" custLinFactNeighborY="17200">
        <dgm:presLayoutVars>
          <dgm:chMax val="0"/>
          <dgm:bulletEnabled val="1"/>
        </dgm:presLayoutVars>
      </dgm:prSet>
      <dgm:spPr/>
    </dgm:pt>
  </dgm:ptLst>
  <dgm:cxnLst>
    <dgm:cxn modelId="{1354D01B-FE86-E14D-851B-7463ABAC2266}" type="presOf" srcId="{3422F639-B544-4AB7-9FB7-C1CDBDBE234A}" destId="{7D364F41-69E3-054D-98C7-AA295F4B5BA2}" srcOrd="0" destOrd="0" presId="urn:microsoft.com/office/officeart/2005/8/layout/vList2"/>
    <dgm:cxn modelId="{743F335B-1272-A348-B93F-D8EDC162F198}" type="presOf" srcId="{F6EBBAA9-24F2-42E5-BE42-C8CB1119B013}" destId="{4B725B96-05C8-B64D-8036-6B6D0C8F7EB9}" srcOrd="0" destOrd="0" presId="urn:microsoft.com/office/officeart/2005/8/layout/vList2"/>
    <dgm:cxn modelId="{742E3269-8AD0-D543-987F-E758085F0A4D}" type="presOf" srcId="{9845150E-A51C-BE48-BA1D-9E418310FDC7}" destId="{B73B3654-65C8-7A42-ACAD-D993066298B6}" srcOrd="0" destOrd="0" presId="urn:microsoft.com/office/officeart/2005/8/layout/vList2"/>
    <dgm:cxn modelId="{84747555-CD2D-FC41-8424-71AD75036FC9}" type="presOf" srcId="{40C59571-3C87-415F-853F-276E93C9FA23}" destId="{4B9EEEB6-683F-FF49-AB39-1B6F180B79C5}" srcOrd="0" destOrd="0" presId="urn:microsoft.com/office/officeart/2005/8/layout/vList2"/>
    <dgm:cxn modelId="{FB1F9277-591A-4A4B-A805-CA3227A70867}" srcId="{2344D4A0-E384-491D-80C4-01EC6725F676}" destId="{3422F639-B544-4AB7-9FB7-C1CDBDBE234A}" srcOrd="0" destOrd="0" parTransId="{F20F5BA2-D767-4BD5-AA43-6A109802682F}" sibTransId="{2EAA65BA-37DF-43DF-9346-394A31AE1F7C}"/>
    <dgm:cxn modelId="{BAB92486-32FC-484E-A726-359BB1388856}" srcId="{2344D4A0-E384-491D-80C4-01EC6725F676}" destId="{F6EBBAA9-24F2-42E5-BE42-C8CB1119B013}" srcOrd="4" destOrd="0" parTransId="{8E65C931-A310-411B-BE6C-B31875EAD4B3}" sibTransId="{2E85E6B0-3A22-4A9D-9ED0-055F8AFC6B03}"/>
    <dgm:cxn modelId="{797B6F8E-C8F9-4C38-AB86-7AE6424763F0}" srcId="{2344D4A0-E384-491D-80C4-01EC6725F676}" destId="{6DABE14E-6C85-44A0-B638-04FAEB2BF1FC}" srcOrd="2" destOrd="0" parTransId="{7D1D6591-61D4-47D4-BD83-ED06CFED0A7B}" sibTransId="{AE7AFC51-4CED-4868-BE29-A13A50093A8A}"/>
    <dgm:cxn modelId="{0CC49999-BDB3-5B49-AB4A-C4BDFB39E348}" type="presOf" srcId="{2344D4A0-E384-491D-80C4-01EC6725F676}" destId="{FFE8A762-94DC-DC40-8E97-AE41376AFB51}" srcOrd="0" destOrd="0" presId="urn:microsoft.com/office/officeart/2005/8/layout/vList2"/>
    <dgm:cxn modelId="{18F259AC-7897-F940-84D5-012271C25098}" srcId="{2344D4A0-E384-491D-80C4-01EC6725F676}" destId="{9845150E-A51C-BE48-BA1D-9E418310FDC7}" srcOrd="1" destOrd="0" parTransId="{1884C08D-8D47-5942-8205-19C7784B4A67}" sibTransId="{FB7332E6-B158-3F45-9ED1-C4D8491C31DC}"/>
    <dgm:cxn modelId="{CCE86AB8-FC9A-2141-A89F-52A176F19C51}" type="presOf" srcId="{561C82C2-36E6-4168-AB7E-7B5C84A52AE3}" destId="{C9C34C21-DA3D-3F4C-AE26-3C412447B196}" srcOrd="0" destOrd="0" presId="urn:microsoft.com/office/officeart/2005/8/layout/vList2"/>
    <dgm:cxn modelId="{E7AA75D8-FF4E-488E-9483-371AE3F88862}" srcId="{2344D4A0-E384-491D-80C4-01EC6725F676}" destId="{561C82C2-36E6-4168-AB7E-7B5C84A52AE3}" srcOrd="3" destOrd="0" parTransId="{B95F335F-6A54-410A-8AA7-EAC6E672566D}" sibTransId="{BB5F9EBD-154E-4469-BB8E-5337DA24EEB5}"/>
    <dgm:cxn modelId="{0FFFECF4-0D0E-6C4B-88EA-2DC7AC1E0A31}" type="presOf" srcId="{6DABE14E-6C85-44A0-B638-04FAEB2BF1FC}" destId="{F6C488A9-5010-704D-886B-BD3AE4BB6BB7}" srcOrd="0" destOrd="0" presId="urn:microsoft.com/office/officeart/2005/8/layout/vList2"/>
    <dgm:cxn modelId="{910A7CFF-A95A-40B3-BDED-6BCEB2582AE4}" srcId="{2344D4A0-E384-491D-80C4-01EC6725F676}" destId="{40C59571-3C87-415F-853F-276E93C9FA23}" srcOrd="5" destOrd="0" parTransId="{7BB0F225-E7A2-44C7-96D1-C52DCAF252E0}" sibTransId="{3C432BF6-A432-4669-A2B8-B892A6A3EEAA}"/>
    <dgm:cxn modelId="{D5795F0F-94B9-B049-93A5-9B7C367FA878}" type="presParOf" srcId="{FFE8A762-94DC-DC40-8E97-AE41376AFB51}" destId="{7D364F41-69E3-054D-98C7-AA295F4B5BA2}" srcOrd="0" destOrd="0" presId="urn:microsoft.com/office/officeart/2005/8/layout/vList2"/>
    <dgm:cxn modelId="{C1D9D0AC-0A73-EB40-AD78-A54C5F6F99D8}" type="presParOf" srcId="{FFE8A762-94DC-DC40-8E97-AE41376AFB51}" destId="{FAF18557-9F8B-AD42-8C9D-6DB96D97185B}" srcOrd="1" destOrd="0" presId="urn:microsoft.com/office/officeart/2005/8/layout/vList2"/>
    <dgm:cxn modelId="{58A9A56C-19CB-EA4D-8FD3-BB6905352295}" type="presParOf" srcId="{FFE8A762-94DC-DC40-8E97-AE41376AFB51}" destId="{B73B3654-65C8-7A42-ACAD-D993066298B6}" srcOrd="2" destOrd="0" presId="urn:microsoft.com/office/officeart/2005/8/layout/vList2"/>
    <dgm:cxn modelId="{2423024E-B237-104F-82E6-9DD4875D789F}" type="presParOf" srcId="{FFE8A762-94DC-DC40-8E97-AE41376AFB51}" destId="{06EADE62-6E8E-5746-9184-389CDB4E2625}" srcOrd="3" destOrd="0" presId="urn:microsoft.com/office/officeart/2005/8/layout/vList2"/>
    <dgm:cxn modelId="{39CC9C52-CD02-0C4C-8E5B-664F15DA1C00}" type="presParOf" srcId="{FFE8A762-94DC-DC40-8E97-AE41376AFB51}" destId="{F6C488A9-5010-704D-886B-BD3AE4BB6BB7}" srcOrd="4" destOrd="0" presId="urn:microsoft.com/office/officeart/2005/8/layout/vList2"/>
    <dgm:cxn modelId="{4FF30311-6D5F-C648-8959-E2670FA87A79}" type="presParOf" srcId="{FFE8A762-94DC-DC40-8E97-AE41376AFB51}" destId="{885A6E6C-313F-AC45-9175-EE14F5144FB0}" srcOrd="5" destOrd="0" presId="urn:microsoft.com/office/officeart/2005/8/layout/vList2"/>
    <dgm:cxn modelId="{2B7B3305-93AA-D34A-9719-9B7ABDEBDB8F}" type="presParOf" srcId="{FFE8A762-94DC-DC40-8E97-AE41376AFB51}" destId="{C9C34C21-DA3D-3F4C-AE26-3C412447B196}" srcOrd="6" destOrd="0" presId="urn:microsoft.com/office/officeart/2005/8/layout/vList2"/>
    <dgm:cxn modelId="{4D7BD97F-5FFA-764C-942A-2657C59D37B4}" type="presParOf" srcId="{FFE8A762-94DC-DC40-8E97-AE41376AFB51}" destId="{A4E5E0E7-D448-BF48-88C0-CEB0A1109E23}" srcOrd="7" destOrd="0" presId="urn:microsoft.com/office/officeart/2005/8/layout/vList2"/>
    <dgm:cxn modelId="{7209B18E-C224-A64B-806F-0FD1757B7AA3}" type="presParOf" srcId="{FFE8A762-94DC-DC40-8E97-AE41376AFB51}" destId="{4B725B96-05C8-B64D-8036-6B6D0C8F7EB9}" srcOrd="8" destOrd="0" presId="urn:microsoft.com/office/officeart/2005/8/layout/vList2"/>
    <dgm:cxn modelId="{A1E8A67E-2ED7-A24C-9E60-BBC9BA8AD349}" type="presParOf" srcId="{FFE8A762-94DC-DC40-8E97-AE41376AFB51}" destId="{7317DA4E-3933-DD49-81A1-E1D40E6B507C}" srcOrd="9" destOrd="0" presId="urn:microsoft.com/office/officeart/2005/8/layout/vList2"/>
    <dgm:cxn modelId="{92C6B7AA-57E5-BC42-A8B7-4D10BFBBDD27}" type="presParOf" srcId="{FFE8A762-94DC-DC40-8E97-AE41376AFB51}" destId="{4B9EEEB6-683F-FF49-AB39-1B6F180B79C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2DD7EA-3BE2-4FD9-9D72-023C914651A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86EE14E-7095-4925-B734-79799C841AFD}">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b="1" u="sng"/>
            <a:t>Durante la grabación:</a:t>
          </a:r>
          <a:endParaRPr lang="en-US"/>
        </a:p>
      </dgm:t>
    </dgm:pt>
    <dgm:pt modelId="{4E7FA3B3-A965-4766-8F97-443C3970F583}" type="parTrans" cxnId="{505946B8-06DE-4F3E-92FD-6CB14F2E4401}">
      <dgm:prSet/>
      <dgm:spPr/>
      <dgm:t>
        <a:bodyPr/>
        <a:lstStyle/>
        <a:p>
          <a:endParaRPr lang="en-US"/>
        </a:p>
      </dgm:t>
    </dgm:pt>
    <dgm:pt modelId="{67A83661-425B-4932-86FD-5777CB5BD43A}" type="sibTrans" cxnId="{505946B8-06DE-4F3E-92FD-6CB14F2E4401}">
      <dgm:prSet/>
      <dgm:spPr/>
      <dgm:t>
        <a:bodyPr/>
        <a:lstStyle/>
        <a:p>
          <a:endParaRPr lang="en-US"/>
        </a:p>
      </dgm:t>
    </dgm:pt>
    <dgm:pt modelId="{F76197BD-CFF3-4381-B247-3A496FA35244}">
      <dgm:prSet>
        <dgm:style>
          <a:lnRef idx="3">
            <a:schemeClr val="lt1"/>
          </a:lnRef>
          <a:fillRef idx="1">
            <a:schemeClr val="accent3"/>
          </a:fillRef>
          <a:effectRef idx="1">
            <a:schemeClr val="accent3"/>
          </a:effectRef>
          <a:fontRef idx="minor">
            <a:schemeClr val="lt1"/>
          </a:fontRef>
        </dgm:style>
      </dgm:prSet>
      <dgm:spPr/>
      <dgm:t>
        <a:bodyPr/>
        <a:lstStyle/>
        <a:p>
          <a:r>
            <a:rPr lang="es-ES"/>
            <a:t>Evitar grabar en horas de ruido (recreos, cambios de clase, etc.)</a:t>
          </a:r>
          <a:endParaRPr lang="en-US"/>
        </a:p>
      </dgm:t>
    </dgm:pt>
    <dgm:pt modelId="{9087ADF8-124E-4FAF-BD21-7A237F62924A}" type="parTrans" cxnId="{0FF3A4F4-E7CA-4A17-8809-617D5FF89127}">
      <dgm:prSet/>
      <dgm:spPr/>
      <dgm:t>
        <a:bodyPr/>
        <a:lstStyle/>
        <a:p>
          <a:endParaRPr lang="en-US"/>
        </a:p>
      </dgm:t>
    </dgm:pt>
    <dgm:pt modelId="{EA579E75-E5B7-461A-91DB-C89435269751}" type="sibTrans" cxnId="{0FF3A4F4-E7CA-4A17-8809-617D5FF89127}">
      <dgm:prSet/>
      <dgm:spPr/>
      <dgm:t>
        <a:bodyPr/>
        <a:lstStyle/>
        <a:p>
          <a:endParaRPr lang="en-US"/>
        </a:p>
      </dgm:t>
    </dgm:pt>
    <dgm:pt modelId="{1D0A83AD-1F2D-454C-B20D-2D6AA8F87B90}">
      <dgm:prSet>
        <dgm:style>
          <a:lnRef idx="3">
            <a:schemeClr val="lt1"/>
          </a:lnRef>
          <a:fillRef idx="1">
            <a:schemeClr val="accent3"/>
          </a:fillRef>
          <a:effectRef idx="1">
            <a:schemeClr val="accent3"/>
          </a:effectRef>
          <a:fontRef idx="minor">
            <a:schemeClr val="lt1"/>
          </a:fontRef>
        </dgm:style>
      </dgm:prSet>
      <dgm:spPr/>
      <dgm:t>
        <a:bodyPr/>
        <a:lstStyle/>
        <a:p>
          <a:r>
            <a:rPr lang="es-ES"/>
            <a:t>Estar las mínimas personas posibles.</a:t>
          </a:r>
          <a:endParaRPr lang="en-US"/>
        </a:p>
      </dgm:t>
    </dgm:pt>
    <dgm:pt modelId="{2DEF3989-240A-47C9-8859-F0DA35D56D28}" type="parTrans" cxnId="{9B2F89B3-1E37-45E5-9A8D-E4968829694C}">
      <dgm:prSet/>
      <dgm:spPr/>
      <dgm:t>
        <a:bodyPr/>
        <a:lstStyle/>
        <a:p>
          <a:endParaRPr lang="en-US"/>
        </a:p>
      </dgm:t>
    </dgm:pt>
    <dgm:pt modelId="{6246E860-B05D-4B05-BE7A-1527EE5320E0}" type="sibTrans" cxnId="{9B2F89B3-1E37-45E5-9A8D-E4968829694C}">
      <dgm:prSet/>
      <dgm:spPr/>
      <dgm:t>
        <a:bodyPr/>
        <a:lstStyle/>
        <a:p>
          <a:endParaRPr lang="en-US"/>
        </a:p>
      </dgm:t>
    </dgm:pt>
    <dgm:pt modelId="{7DE336D0-BDA1-412F-8E04-4518C896E160}">
      <dgm:prSet>
        <dgm:style>
          <a:lnRef idx="3">
            <a:schemeClr val="lt1"/>
          </a:lnRef>
          <a:fillRef idx="1">
            <a:schemeClr val="accent3"/>
          </a:fillRef>
          <a:effectRef idx="1">
            <a:schemeClr val="accent3"/>
          </a:effectRef>
          <a:fontRef idx="minor">
            <a:schemeClr val="lt1"/>
          </a:fontRef>
        </dgm:style>
      </dgm:prSet>
      <dgm:spPr/>
      <dgm:t>
        <a:bodyPr/>
        <a:lstStyle/>
        <a:p>
          <a:r>
            <a:rPr lang="es-ES"/>
            <a:t>Modo avión en el móvil.</a:t>
          </a:r>
          <a:endParaRPr lang="en-US"/>
        </a:p>
      </dgm:t>
    </dgm:pt>
    <dgm:pt modelId="{A1DF076D-7907-4145-BF75-9A3D48ACEDF3}" type="parTrans" cxnId="{3ADCCDEB-55F5-4397-BD59-1B3FFFA016FF}">
      <dgm:prSet/>
      <dgm:spPr/>
      <dgm:t>
        <a:bodyPr/>
        <a:lstStyle/>
        <a:p>
          <a:endParaRPr lang="en-US"/>
        </a:p>
      </dgm:t>
    </dgm:pt>
    <dgm:pt modelId="{C67CC2C8-3FED-47B9-91B5-F93A1C2983C7}" type="sibTrans" cxnId="{3ADCCDEB-55F5-4397-BD59-1B3FFFA016FF}">
      <dgm:prSet/>
      <dgm:spPr/>
      <dgm:t>
        <a:bodyPr/>
        <a:lstStyle/>
        <a:p>
          <a:endParaRPr lang="en-US"/>
        </a:p>
      </dgm:t>
    </dgm:pt>
    <dgm:pt modelId="{03F98E2F-51A3-4E0F-B20B-823AC2C3B964}">
      <dgm:prSet>
        <dgm:style>
          <a:lnRef idx="3">
            <a:schemeClr val="lt1"/>
          </a:lnRef>
          <a:fillRef idx="1">
            <a:schemeClr val="accent3"/>
          </a:fillRef>
          <a:effectRef idx="1">
            <a:schemeClr val="accent3"/>
          </a:effectRef>
          <a:fontRef idx="minor">
            <a:schemeClr val="lt1"/>
          </a:fontRef>
        </dgm:style>
      </dgm:prSet>
      <dgm:spPr/>
      <dgm:t>
        <a:bodyPr/>
        <a:lstStyle/>
        <a:p>
          <a:r>
            <a:rPr lang="es-ES"/>
            <a:t>No mover la mesa, los micrófonos, papeles, arrastrar sillas, dar golpecitos, etc.</a:t>
          </a:r>
          <a:endParaRPr lang="en-US"/>
        </a:p>
      </dgm:t>
    </dgm:pt>
    <dgm:pt modelId="{B18E82EA-C74A-4BAE-B311-22543B30A37F}" type="parTrans" cxnId="{E9BC7882-FAD6-47C9-827B-E7AD8E11909B}">
      <dgm:prSet/>
      <dgm:spPr/>
      <dgm:t>
        <a:bodyPr/>
        <a:lstStyle/>
        <a:p>
          <a:endParaRPr lang="en-US"/>
        </a:p>
      </dgm:t>
    </dgm:pt>
    <dgm:pt modelId="{3BE46C37-2CC9-4AC7-95B8-F5DF34FA93F9}" type="sibTrans" cxnId="{E9BC7882-FAD6-47C9-827B-E7AD8E11909B}">
      <dgm:prSet/>
      <dgm:spPr/>
      <dgm:t>
        <a:bodyPr/>
        <a:lstStyle/>
        <a:p>
          <a:endParaRPr lang="en-US"/>
        </a:p>
      </dgm:t>
    </dgm:pt>
    <dgm:pt modelId="{16C24D82-453F-5045-B9A3-FA3E5D626F37}" type="pres">
      <dgm:prSet presAssocID="{AB2DD7EA-3BE2-4FD9-9D72-023C914651AB}" presName="linear" presStyleCnt="0">
        <dgm:presLayoutVars>
          <dgm:animLvl val="lvl"/>
          <dgm:resizeHandles val="exact"/>
        </dgm:presLayoutVars>
      </dgm:prSet>
      <dgm:spPr/>
    </dgm:pt>
    <dgm:pt modelId="{B7E9FB65-8552-ED44-8F49-32E1BD908167}" type="pres">
      <dgm:prSet presAssocID="{086EE14E-7095-4925-B734-79799C841AFD}" presName="parentText" presStyleLbl="node1" presStyleIdx="0" presStyleCnt="5">
        <dgm:presLayoutVars>
          <dgm:chMax val="0"/>
          <dgm:bulletEnabled val="1"/>
        </dgm:presLayoutVars>
      </dgm:prSet>
      <dgm:spPr/>
    </dgm:pt>
    <dgm:pt modelId="{FCF5E888-B6B4-1A43-A3D8-7759024A5FFE}" type="pres">
      <dgm:prSet presAssocID="{67A83661-425B-4932-86FD-5777CB5BD43A}" presName="spacer" presStyleCnt="0"/>
      <dgm:spPr/>
    </dgm:pt>
    <dgm:pt modelId="{95587DB3-2943-2846-BEAF-01324BB328B8}" type="pres">
      <dgm:prSet presAssocID="{F76197BD-CFF3-4381-B247-3A496FA35244}" presName="parentText" presStyleLbl="node1" presStyleIdx="1" presStyleCnt="5">
        <dgm:presLayoutVars>
          <dgm:chMax val="0"/>
          <dgm:bulletEnabled val="1"/>
        </dgm:presLayoutVars>
      </dgm:prSet>
      <dgm:spPr/>
    </dgm:pt>
    <dgm:pt modelId="{B6CCAC91-32F8-9443-BDE7-D895C35AC355}" type="pres">
      <dgm:prSet presAssocID="{EA579E75-E5B7-461A-91DB-C89435269751}" presName="spacer" presStyleCnt="0"/>
      <dgm:spPr/>
    </dgm:pt>
    <dgm:pt modelId="{DF84E523-FFF2-A64D-857C-81903B07F920}" type="pres">
      <dgm:prSet presAssocID="{1D0A83AD-1F2D-454C-B20D-2D6AA8F87B90}" presName="parentText" presStyleLbl="node1" presStyleIdx="2" presStyleCnt="5">
        <dgm:presLayoutVars>
          <dgm:chMax val="0"/>
          <dgm:bulletEnabled val="1"/>
        </dgm:presLayoutVars>
      </dgm:prSet>
      <dgm:spPr/>
    </dgm:pt>
    <dgm:pt modelId="{EF8E7398-2F4D-8D4B-A3F5-E916F2728A18}" type="pres">
      <dgm:prSet presAssocID="{6246E860-B05D-4B05-BE7A-1527EE5320E0}" presName="spacer" presStyleCnt="0"/>
      <dgm:spPr/>
    </dgm:pt>
    <dgm:pt modelId="{D4D2CF59-C3AF-CD41-AF8C-7A58C4514933}" type="pres">
      <dgm:prSet presAssocID="{7DE336D0-BDA1-412F-8E04-4518C896E160}" presName="parentText" presStyleLbl="node1" presStyleIdx="3" presStyleCnt="5">
        <dgm:presLayoutVars>
          <dgm:chMax val="0"/>
          <dgm:bulletEnabled val="1"/>
        </dgm:presLayoutVars>
      </dgm:prSet>
      <dgm:spPr/>
    </dgm:pt>
    <dgm:pt modelId="{71FB009B-145D-254B-A460-6FFEFB999479}" type="pres">
      <dgm:prSet presAssocID="{C67CC2C8-3FED-47B9-91B5-F93A1C2983C7}" presName="spacer" presStyleCnt="0"/>
      <dgm:spPr/>
    </dgm:pt>
    <dgm:pt modelId="{C3C605EA-7090-AD4C-9329-A348B1D9C196}" type="pres">
      <dgm:prSet presAssocID="{03F98E2F-51A3-4E0F-B20B-823AC2C3B964}" presName="parentText" presStyleLbl="node1" presStyleIdx="4" presStyleCnt="5">
        <dgm:presLayoutVars>
          <dgm:chMax val="0"/>
          <dgm:bulletEnabled val="1"/>
        </dgm:presLayoutVars>
      </dgm:prSet>
      <dgm:spPr/>
    </dgm:pt>
  </dgm:ptLst>
  <dgm:cxnLst>
    <dgm:cxn modelId="{5580EF09-42FA-084D-9228-6431DFE39CF2}" type="presOf" srcId="{F76197BD-CFF3-4381-B247-3A496FA35244}" destId="{95587DB3-2943-2846-BEAF-01324BB328B8}" srcOrd="0" destOrd="0" presId="urn:microsoft.com/office/officeart/2005/8/layout/vList2"/>
    <dgm:cxn modelId="{574E7E78-70B0-214B-9991-559D6D70283A}" type="presOf" srcId="{086EE14E-7095-4925-B734-79799C841AFD}" destId="{B7E9FB65-8552-ED44-8F49-32E1BD908167}" srcOrd="0" destOrd="0" presId="urn:microsoft.com/office/officeart/2005/8/layout/vList2"/>
    <dgm:cxn modelId="{E9BC7882-FAD6-47C9-827B-E7AD8E11909B}" srcId="{AB2DD7EA-3BE2-4FD9-9D72-023C914651AB}" destId="{03F98E2F-51A3-4E0F-B20B-823AC2C3B964}" srcOrd="4" destOrd="0" parTransId="{B18E82EA-C74A-4BAE-B311-22543B30A37F}" sibTransId="{3BE46C37-2CC9-4AC7-95B8-F5DF34FA93F9}"/>
    <dgm:cxn modelId="{705798AA-A26A-3D4A-8C70-FE4F5083DCF7}" type="presOf" srcId="{7DE336D0-BDA1-412F-8E04-4518C896E160}" destId="{D4D2CF59-C3AF-CD41-AF8C-7A58C4514933}" srcOrd="0" destOrd="0" presId="urn:microsoft.com/office/officeart/2005/8/layout/vList2"/>
    <dgm:cxn modelId="{9B2F89B3-1E37-45E5-9A8D-E4968829694C}" srcId="{AB2DD7EA-3BE2-4FD9-9D72-023C914651AB}" destId="{1D0A83AD-1F2D-454C-B20D-2D6AA8F87B90}" srcOrd="2" destOrd="0" parTransId="{2DEF3989-240A-47C9-8859-F0DA35D56D28}" sibTransId="{6246E860-B05D-4B05-BE7A-1527EE5320E0}"/>
    <dgm:cxn modelId="{505946B8-06DE-4F3E-92FD-6CB14F2E4401}" srcId="{AB2DD7EA-3BE2-4FD9-9D72-023C914651AB}" destId="{086EE14E-7095-4925-B734-79799C841AFD}" srcOrd="0" destOrd="0" parTransId="{4E7FA3B3-A965-4766-8F97-443C3970F583}" sibTransId="{67A83661-425B-4932-86FD-5777CB5BD43A}"/>
    <dgm:cxn modelId="{A85F95E4-BE0A-ED4B-91C4-B4508BE8FCC7}" type="presOf" srcId="{1D0A83AD-1F2D-454C-B20D-2D6AA8F87B90}" destId="{DF84E523-FFF2-A64D-857C-81903B07F920}" srcOrd="0" destOrd="0" presId="urn:microsoft.com/office/officeart/2005/8/layout/vList2"/>
    <dgm:cxn modelId="{3ADCCDEB-55F5-4397-BD59-1B3FFFA016FF}" srcId="{AB2DD7EA-3BE2-4FD9-9D72-023C914651AB}" destId="{7DE336D0-BDA1-412F-8E04-4518C896E160}" srcOrd="3" destOrd="0" parTransId="{A1DF076D-7907-4145-BF75-9A3D48ACEDF3}" sibTransId="{C67CC2C8-3FED-47B9-91B5-F93A1C2983C7}"/>
    <dgm:cxn modelId="{050773EE-5E3A-6E41-BA0D-BF6AFDF408A8}" type="presOf" srcId="{AB2DD7EA-3BE2-4FD9-9D72-023C914651AB}" destId="{16C24D82-453F-5045-B9A3-FA3E5D626F37}" srcOrd="0" destOrd="0" presId="urn:microsoft.com/office/officeart/2005/8/layout/vList2"/>
    <dgm:cxn modelId="{0FF3A4F4-E7CA-4A17-8809-617D5FF89127}" srcId="{AB2DD7EA-3BE2-4FD9-9D72-023C914651AB}" destId="{F76197BD-CFF3-4381-B247-3A496FA35244}" srcOrd="1" destOrd="0" parTransId="{9087ADF8-124E-4FAF-BD21-7A237F62924A}" sibTransId="{EA579E75-E5B7-461A-91DB-C89435269751}"/>
    <dgm:cxn modelId="{1CFCBEFC-0F14-1148-8E76-0DE58F332802}" type="presOf" srcId="{03F98E2F-51A3-4E0F-B20B-823AC2C3B964}" destId="{C3C605EA-7090-AD4C-9329-A348B1D9C196}" srcOrd="0" destOrd="0" presId="urn:microsoft.com/office/officeart/2005/8/layout/vList2"/>
    <dgm:cxn modelId="{97C57A8A-48D2-574B-8AA6-BBF24755B5A0}" type="presParOf" srcId="{16C24D82-453F-5045-B9A3-FA3E5D626F37}" destId="{B7E9FB65-8552-ED44-8F49-32E1BD908167}" srcOrd="0" destOrd="0" presId="urn:microsoft.com/office/officeart/2005/8/layout/vList2"/>
    <dgm:cxn modelId="{432C517A-1854-8848-944F-B8F614F65FE9}" type="presParOf" srcId="{16C24D82-453F-5045-B9A3-FA3E5D626F37}" destId="{FCF5E888-B6B4-1A43-A3D8-7759024A5FFE}" srcOrd="1" destOrd="0" presId="urn:microsoft.com/office/officeart/2005/8/layout/vList2"/>
    <dgm:cxn modelId="{F70FB300-B468-334F-9FCF-75FBEA4D3E71}" type="presParOf" srcId="{16C24D82-453F-5045-B9A3-FA3E5D626F37}" destId="{95587DB3-2943-2846-BEAF-01324BB328B8}" srcOrd="2" destOrd="0" presId="urn:microsoft.com/office/officeart/2005/8/layout/vList2"/>
    <dgm:cxn modelId="{A2EC3306-0C77-4545-98D4-FD6AC8756250}" type="presParOf" srcId="{16C24D82-453F-5045-B9A3-FA3E5D626F37}" destId="{B6CCAC91-32F8-9443-BDE7-D895C35AC355}" srcOrd="3" destOrd="0" presId="urn:microsoft.com/office/officeart/2005/8/layout/vList2"/>
    <dgm:cxn modelId="{5CD01F74-3D41-7646-A5DB-B90693501AD0}" type="presParOf" srcId="{16C24D82-453F-5045-B9A3-FA3E5D626F37}" destId="{DF84E523-FFF2-A64D-857C-81903B07F920}" srcOrd="4" destOrd="0" presId="urn:microsoft.com/office/officeart/2005/8/layout/vList2"/>
    <dgm:cxn modelId="{CE6FE23B-B064-7C46-99D9-2DA91E947056}" type="presParOf" srcId="{16C24D82-453F-5045-B9A3-FA3E5D626F37}" destId="{EF8E7398-2F4D-8D4B-A3F5-E916F2728A18}" srcOrd="5" destOrd="0" presId="urn:microsoft.com/office/officeart/2005/8/layout/vList2"/>
    <dgm:cxn modelId="{756DC6A0-4A00-B340-838B-97F3A88834E0}" type="presParOf" srcId="{16C24D82-453F-5045-B9A3-FA3E5D626F37}" destId="{D4D2CF59-C3AF-CD41-AF8C-7A58C4514933}" srcOrd="6" destOrd="0" presId="urn:microsoft.com/office/officeart/2005/8/layout/vList2"/>
    <dgm:cxn modelId="{38E8BB8B-9111-D94E-87B4-5755F5231E00}" type="presParOf" srcId="{16C24D82-453F-5045-B9A3-FA3E5D626F37}" destId="{71FB009B-145D-254B-A460-6FFEFB999479}" srcOrd="7" destOrd="0" presId="urn:microsoft.com/office/officeart/2005/8/layout/vList2"/>
    <dgm:cxn modelId="{DD99C366-D56C-034A-9216-B787692410D7}" type="presParOf" srcId="{16C24D82-453F-5045-B9A3-FA3E5D626F37}" destId="{C3C605EA-7090-AD4C-9329-A348B1D9C19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F2D84B-5C38-4843-A77C-ECD4B9FD097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0097659B-599C-4326-9B21-C3C5488264AB}">
      <dgm:prSet/>
      <dgm:spPr/>
      <dgm:t>
        <a:bodyPr/>
        <a:lstStyle/>
        <a:p>
          <a:r>
            <a:rPr lang="es-ES"/>
            <a:t>Avisar que se está grabando.</a:t>
          </a:r>
          <a:endParaRPr lang="en-US"/>
        </a:p>
      </dgm:t>
    </dgm:pt>
    <dgm:pt modelId="{6A0DA308-CCB0-40F0-843B-2FE88CA171AA}" type="parTrans" cxnId="{AD696E39-0B8D-4224-AE41-AD41FD6A468F}">
      <dgm:prSet/>
      <dgm:spPr/>
      <dgm:t>
        <a:bodyPr/>
        <a:lstStyle/>
        <a:p>
          <a:endParaRPr lang="en-US"/>
        </a:p>
      </dgm:t>
    </dgm:pt>
    <dgm:pt modelId="{54EF3DE8-0CAE-479B-95D1-AE7A705F41BC}" type="sibTrans" cxnId="{AD696E39-0B8D-4224-AE41-AD41FD6A468F}">
      <dgm:prSet/>
      <dgm:spPr/>
      <dgm:t>
        <a:bodyPr/>
        <a:lstStyle/>
        <a:p>
          <a:endParaRPr lang="en-US"/>
        </a:p>
      </dgm:t>
    </dgm:pt>
    <dgm:pt modelId="{9B6B3445-F2CC-4261-BC4E-2FD5CDC9A61B}">
      <dgm:prSet/>
      <dgm:spPr/>
      <dgm:t>
        <a:bodyPr/>
        <a:lstStyle/>
        <a:p>
          <a:r>
            <a:rPr lang="es-ES"/>
            <a:t>Explicar y consensuar los gestos.</a:t>
          </a:r>
          <a:endParaRPr lang="en-US"/>
        </a:p>
      </dgm:t>
    </dgm:pt>
    <dgm:pt modelId="{972A9A7B-8EE9-4790-967A-9A3B7BA86F2A}" type="parTrans" cxnId="{77E112AD-59C0-44F2-AC1C-CC32A9C95779}">
      <dgm:prSet/>
      <dgm:spPr/>
      <dgm:t>
        <a:bodyPr/>
        <a:lstStyle/>
        <a:p>
          <a:endParaRPr lang="en-US"/>
        </a:p>
      </dgm:t>
    </dgm:pt>
    <dgm:pt modelId="{3FADBF8F-7CF3-497D-8CE8-74E3E3C12A63}" type="sibTrans" cxnId="{77E112AD-59C0-44F2-AC1C-CC32A9C95779}">
      <dgm:prSet/>
      <dgm:spPr/>
      <dgm:t>
        <a:bodyPr/>
        <a:lstStyle/>
        <a:p>
          <a:endParaRPr lang="en-US"/>
        </a:p>
      </dgm:t>
    </dgm:pt>
    <dgm:pt modelId="{E76CE3D8-21E8-4F1A-BC10-7221F08E3137}">
      <dgm:prSet/>
      <dgm:spPr/>
      <dgm:t>
        <a:bodyPr/>
        <a:lstStyle/>
        <a:p>
          <a:r>
            <a:rPr lang="es-ES"/>
            <a:t>Probar el sonido y dejarlo configurado.</a:t>
          </a:r>
          <a:endParaRPr lang="en-US"/>
        </a:p>
      </dgm:t>
    </dgm:pt>
    <dgm:pt modelId="{14FC68B9-83CB-4288-8258-6077525B62F9}" type="parTrans" cxnId="{7A15DB4D-1813-4F06-A34C-9445CE41EB8B}">
      <dgm:prSet/>
      <dgm:spPr/>
      <dgm:t>
        <a:bodyPr/>
        <a:lstStyle/>
        <a:p>
          <a:endParaRPr lang="en-US"/>
        </a:p>
      </dgm:t>
    </dgm:pt>
    <dgm:pt modelId="{08FB2543-631D-4467-AFF1-174F6B7E6F3E}" type="sibTrans" cxnId="{7A15DB4D-1813-4F06-A34C-9445CE41EB8B}">
      <dgm:prSet/>
      <dgm:spPr/>
      <dgm:t>
        <a:bodyPr/>
        <a:lstStyle/>
        <a:p>
          <a:endParaRPr lang="en-US"/>
        </a:p>
      </dgm:t>
    </dgm:pt>
    <dgm:pt modelId="{E63D0AEE-D8AC-49EE-BF32-6D8E1459532C}">
      <dgm:prSet/>
      <dgm:spPr/>
      <dgm:t>
        <a:bodyPr/>
        <a:lstStyle/>
        <a:p>
          <a:r>
            <a:rPr lang="es-ES"/>
            <a:t>Grabar un par de tomas.</a:t>
          </a:r>
          <a:endParaRPr lang="en-US"/>
        </a:p>
      </dgm:t>
    </dgm:pt>
    <dgm:pt modelId="{89AE7D11-8592-4498-A062-ADDDD831FCA5}" type="parTrans" cxnId="{EDA4869E-78F3-4240-81DD-4C1B72B24425}">
      <dgm:prSet/>
      <dgm:spPr/>
      <dgm:t>
        <a:bodyPr/>
        <a:lstStyle/>
        <a:p>
          <a:endParaRPr lang="en-US"/>
        </a:p>
      </dgm:t>
    </dgm:pt>
    <dgm:pt modelId="{0D028AD7-9F3C-46A8-929D-EF22DB037EA3}" type="sibTrans" cxnId="{EDA4869E-78F3-4240-81DD-4C1B72B24425}">
      <dgm:prSet/>
      <dgm:spPr/>
      <dgm:t>
        <a:bodyPr/>
        <a:lstStyle/>
        <a:p>
          <a:endParaRPr lang="en-US"/>
        </a:p>
      </dgm:t>
    </dgm:pt>
    <dgm:pt modelId="{9CBC4B8B-3F6A-4067-B53D-30BCA1812751}">
      <dgm:prSet/>
      <dgm:spPr/>
      <dgm:t>
        <a:bodyPr/>
        <a:lstStyle/>
        <a:p>
          <a:r>
            <a:rPr lang="es-ES"/>
            <a:t>Guardarlo nada más hacerlo (copia de seguridad).</a:t>
          </a:r>
          <a:endParaRPr lang="en-US"/>
        </a:p>
      </dgm:t>
    </dgm:pt>
    <dgm:pt modelId="{4F19A160-FAE5-477F-A698-771C49D0DE5F}" type="parTrans" cxnId="{5BCBA78B-A11D-4B40-B4F6-29AA0B235790}">
      <dgm:prSet/>
      <dgm:spPr/>
      <dgm:t>
        <a:bodyPr/>
        <a:lstStyle/>
        <a:p>
          <a:endParaRPr lang="en-US"/>
        </a:p>
      </dgm:t>
    </dgm:pt>
    <dgm:pt modelId="{C38B3B1F-5BF6-4A24-B638-B7D8E28BA521}" type="sibTrans" cxnId="{5BCBA78B-A11D-4B40-B4F6-29AA0B235790}">
      <dgm:prSet/>
      <dgm:spPr/>
      <dgm:t>
        <a:bodyPr/>
        <a:lstStyle/>
        <a:p>
          <a:endParaRPr lang="en-US"/>
        </a:p>
      </dgm:t>
    </dgm:pt>
    <dgm:pt modelId="{B4D5F003-BA82-074D-B5D3-FB124C15CF2B}" type="pres">
      <dgm:prSet presAssocID="{8EF2D84B-5C38-4843-A77C-ECD4B9FD0972}" presName="linear" presStyleCnt="0">
        <dgm:presLayoutVars>
          <dgm:animLvl val="lvl"/>
          <dgm:resizeHandles val="exact"/>
        </dgm:presLayoutVars>
      </dgm:prSet>
      <dgm:spPr/>
    </dgm:pt>
    <dgm:pt modelId="{124F3667-D7B3-2144-BB35-B79D4CD4D485}" type="pres">
      <dgm:prSet presAssocID="{0097659B-599C-4326-9B21-C3C5488264AB}" presName="parentText" presStyleLbl="node1" presStyleIdx="0" presStyleCnt="5">
        <dgm:presLayoutVars>
          <dgm:chMax val="0"/>
          <dgm:bulletEnabled val="1"/>
        </dgm:presLayoutVars>
      </dgm:prSet>
      <dgm:spPr/>
    </dgm:pt>
    <dgm:pt modelId="{7CCF938D-CDBE-B44D-9E7D-FDDC81D95CE4}" type="pres">
      <dgm:prSet presAssocID="{54EF3DE8-0CAE-479B-95D1-AE7A705F41BC}" presName="spacer" presStyleCnt="0"/>
      <dgm:spPr/>
    </dgm:pt>
    <dgm:pt modelId="{E001139C-DFDB-824E-BE35-F157F2CB4249}" type="pres">
      <dgm:prSet presAssocID="{9B6B3445-F2CC-4261-BC4E-2FD5CDC9A61B}" presName="parentText" presStyleLbl="node1" presStyleIdx="1" presStyleCnt="5">
        <dgm:presLayoutVars>
          <dgm:chMax val="0"/>
          <dgm:bulletEnabled val="1"/>
        </dgm:presLayoutVars>
      </dgm:prSet>
      <dgm:spPr/>
    </dgm:pt>
    <dgm:pt modelId="{8CA18290-C3E3-F545-B5CD-0A471F6F4C7B}" type="pres">
      <dgm:prSet presAssocID="{3FADBF8F-7CF3-497D-8CE8-74E3E3C12A63}" presName="spacer" presStyleCnt="0"/>
      <dgm:spPr/>
    </dgm:pt>
    <dgm:pt modelId="{DC68A887-773A-5B42-B181-F893CAA2C59D}" type="pres">
      <dgm:prSet presAssocID="{E76CE3D8-21E8-4F1A-BC10-7221F08E3137}" presName="parentText" presStyleLbl="node1" presStyleIdx="2" presStyleCnt="5">
        <dgm:presLayoutVars>
          <dgm:chMax val="0"/>
          <dgm:bulletEnabled val="1"/>
        </dgm:presLayoutVars>
      </dgm:prSet>
      <dgm:spPr/>
    </dgm:pt>
    <dgm:pt modelId="{F748B038-76B6-904D-9B74-B7F004830DC3}" type="pres">
      <dgm:prSet presAssocID="{08FB2543-631D-4467-AFF1-174F6B7E6F3E}" presName="spacer" presStyleCnt="0"/>
      <dgm:spPr/>
    </dgm:pt>
    <dgm:pt modelId="{4994934E-2CFD-9245-9DB6-AE53B8B7C584}" type="pres">
      <dgm:prSet presAssocID="{E63D0AEE-D8AC-49EE-BF32-6D8E1459532C}" presName="parentText" presStyleLbl="node1" presStyleIdx="3" presStyleCnt="5">
        <dgm:presLayoutVars>
          <dgm:chMax val="0"/>
          <dgm:bulletEnabled val="1"/>
        </dgm:presLayoutVars>
      </dgm:prSet>
      <dgm:spPr/>
    </dgm:pt>
    <dgm:pt modelId="{11EF76C4-44D2-D444-8662-472C4F34858D}" type="pres">
      <dgm:prSet presAssocID="{0D028AD7-9F3C-46A8-929D-EF22DB037EA3}" presName="spacer" presStyleCnt="0"/>
      <dgm:spPr/>
    </dgm:pt>
    <dgm:pt modelId="{3201F6E2-0899-B84F-8367-5834E192EBAB}" type="pres">
      <dgm:prSet presAssocID="{9CBC4B8B-3F6A-4067-B53D-30BCA1812751}" presName="parentText" presStyleLbl="node1" presStyleIdx="4" presStyleCnt="5">
        <dgm:presLayoutVars>
          <dgm:chMax val="0"/>
          <dgm:bulletEnabled val="1"/>
        </dgm:presLayoutVars>
      </dgm:prSet>
      <dgm:spPr/>
    </dgm:pt>
  </dgm:ptLst>
  <dgm:cxnLst>
    <dgm:cxn modelId="{AD696E39-0B8D-4224-AE41-AD41FD6A468F}" srcId="{8EF2D84B-5C38-4843-A77C-ECD4B9FD0972}" destId="{0097659B-599C-4326-9B21-C3C5488264AB}" srcOrd="0" destOrd="0" parTransId="{6A0DA308-CCB0-40F0-843B-2FE88CA171AA}" sibTransId="{54EF3DE8-0CAE-479B-95D1-AE7A705F41BC}"/>
    <dgm:cxn modelId="{A803314D-A466-4F44-BB10-E87F9DA902AC}" type="presOf" srcId="{9CBC4B8B-3F6A-4067-B53D-30BCA1812751}" destId="{3201F6E2-0899-B84F-8367-5834E192EBAB}" srcOrd="0" destOrd="0" presId="urn:microsoft.com/office/officeart/2005/8/layout/vList2"/>
    <dgm:cxn modelId="{6AACCC6D-39EE-7B4D-9F88-C3486F2CD26C}" type="presOf" srcId="{0097659B-599C-4326-9B21-C3C5488264AB}" destId="{124F3667-D7B3-2144-BB35-B79D4CD4D485}" srcOrd="0" destOrd="0" presId="urn:microsoft.com/office/officeart/2005/8/layout/vList2"/>
    <dgm:cxn modelId="{7A15DB4D-1813-4F06-A34C-9445CE41EB8B}" srcId="{8EF2D84B-5C38-4843-A77C-ECD4B9FD0972}" destId="{E76CE3D8-21E8-4F1A-BC10-7221F08E3137}" srcOrd="2" destOrd="0" parTransId="{14FC68B9-83CB-4288-8258-6077525B62F9}" sibTransId="{08FB2543-631D-4467-AFF1-174F6B7E6F3E}"/>
    <dgm:cxn modelId="{AAEFDD6E-27C4-184C-B5B2-475E117C9D46}" type="presOf" srcId="{E76CE3D8-21E8-4F1A-BC10-7221F08E3137}" destId="{DC68A887-773A-5B42-B181-F893CAA2C59D}" srcOrd="0" destOrd="0" presId="urn:microsoft.com/office/officeart/2005/8/layout/vList2"/>
    <dgm:cxn modelId="{5BCBA78B-A11D-4B40-B4F6-29AA0B235790}" srcId="{8EF2D84B-5C38-4843-A77C-ECD4B9FD0972}" destId="{9CBC4B8B-3F6A-4067-B53D-30BCA1812751}" srcOrd="4" destOrd="0" parTransId="{4F19A160-FAE5-477F-A698-771C49D0DE5F}" sibTransId="{C38B3B1F-5BF6-4A24-B638-B7D8E28BA521}"/>
    <dgm:cxn modelId="{EDA4869E-78F3-4240-81DD-4C1B72B24425}" srcId="{8EF2D84B-5C38-4843-A77C-ECD4B9FD0972}" destId="{E63D0AEE-D8AC-49EE-BF32-6D8E1459532C}" srcOrd="3" destOrd="0" parTransId="{89AE7D11-8592-4498-A062-ADDDD831FCA5}" sibTransId="{0D028AD7-9F3C-46A8-929D-EF22DB037EA3}"/>
    <dgm:cxn modelId="{77E112AD-59C0-44F2-AC1C-CC32A9C95779}" srcId="{8EF2D84B-5C38-4843-A77C-ECD4B9FD0972}" destId="{9B6B3445-F2CC-4261-BC4E-2FD5CDC9A61B}" srcOrd="1" destOrd="0" parTransId="{972A9A7B-8EE9-4790-967A-9A3B7BA86F2A}" sibTransId="{3FADBF8F-7CF3-497D-8CE8-74E3E3C12A63}"/>
    <dgm:cxn modelId="{83AAFCD7-25A1-EF41-B6E6-75C1E5D437AA}" type="presOf" srcId="{9B6B3445-F2CC-4261-BC4E-2FD5CDC9A61B}" destId="{E001139C-DFDB-824E-BE35-F157F2CB4249}" srcOrd="0" destOrd="0" presId="urn:microsoft.com/office/officeart/2005/8/layout/vList2"/>
    <dgm:cxn modelId="{5CD908F2-4BE4-0448-B27B-C13D05732750}" type="presOf" srcId="{E63D0AEE-D8AC-49EE-BF32-6D8E1459532C}" destId="{4994934E-2CFD-9245-9DB6-AE53B8B7C584}" srcOrd="0" destOrd="0" presId="urn:microsoft.com/office/officeart/2005/8/layout/vList2"/>
    <dgm:cxn modelId="{E5C678F5-CA14-6748-81E5-E0AFE58DE00E}" type="presOf" srcId="{8EF2D84B-5C38-4843-A77C-ECD4B9FD0972}" destId="{B4D5F003-BA82-074D-B5D3-FB124C15CF2B}" srcOrd="0" destOrd="0" presId="urn:microsoft.com/office/officeart/2005/8/layout/vList2"/>
    <dgm:cxn modelId="{5EBBFE55-8850-DE44-81C3-32D0CC3201E5}" type="presParOf" srcId="{B4D5F003-BA82-074D-B5D3-FB124C15CF2B}" destId="{124F3667-D7B3-2144-BB35-B79D4CD4D485}" srcOrd="0" destOrd="0" presId="urn:microsoft.com/office/officeart/2005/8/layout/vList2"/>
    <dgm:cxn modelId="{15ED70EB-10F0-FD4C-991E-95E132F5C887}" type="presParOf" srcId="{B4D5F003-BA82-074D-B5D3-FB124C15CF2B}" destId="{7CCF938D-CDBE-B44D-9E7D-FDDC81D95CE4}" srcOrd="1" destOrd="0" presId="urn:microsoft.com/office/officeart/2005/8/layout/vList2"/>
    <dgm:cxn modelId="{22B83125-7738-C848-A5AC-230DD6C3158D}" type="presParOf" srcId="{B4D5F003-BA82-074D-B5D3-FB124C15CF2B}" destId="{E001139C-DFDB-824E-BE35-F157F2CB4249}" srcOrd="2" destOrd="0" presId="urn:microsoft.com/office/officeart/2005/8/layout/vList2"/>
    <dgm:cxn modelId="{6A4245EF-7D15-0A42-91E3-FA6E59F35106}" type="presParOf" srcId="{B4D5F003-BA82-074D-B5D3-FB124C15CF2B}" destId="{8CA18290-C3E3-F545-B5CD-0A471F6F4C7B}" srcOrd="3" destOrd="0" presId="urn:microsoft.com/office/officeart/2005/8/layout/vList2"/>
    <dgm:cxn modelId="{A14C457C-317E-C041-AD4A-1E6EDFEE3330}" type="presParOf" srcId="{B4D5F003-BA82-074D-B5D3-FB124C15CF2B}" destId="{DC68A887-773A-5B42-B181-F893CAA2C59D}" srcOrd="4" destOrd="0" presId="urn:microsoft.com/office/officeart/2005/8/layout/vList2"/>
    <dgm:cxn modelId="{1AF36D01-CE1F-2E4B-A843-2ED57987342E}" type="presParOf" srcId="{B4D5F003-BA82-074D-B5D3-FB124C15CF2B}" destId="{F748B038-76B6-904D-9B74-B7F004830DC3}" srcOrd="5" destOrd="0" presId="urn:microsoft.com/office/officeart/2005/8/layout/vList2"/>
    <dgm:cxn modelId="{1DBE09CD-C140-C74E-BFDB-D690364E0F66}" type="presParOf" srcId="{B4D5F003-BA82-074D-B5D3-FB124C15CF2B}" destId="{4994934E-2CFD-9245-9DB6-AE53B8B7C584}" srcOrd="6" destOrd="0" presId="urn:microsoft.com/office/officeart/2005/8/layout/vList2"/>
    <dgm:cxn modelId="{AF5F2346-23DF-9E4E-B333-65A4902DEFDE}" type="presParOf" srcId="{B4D5F003-BA82-074D-B5D3-FB124C15CF2B}" destId="{11EF76C4-44D2-D444-8662-472C4F34858D}" srcOrd="7" destOrd="0" presId="urn:microsoft.com/office/officeart/2005/8/layout/vList2"/>
    <dgm:cxn modelId="{8BBFF0F8-5D81-0843-B4C5-2109C36A7DAC}" type="presParOf" srcId="{B4D5F003-BA82-074D-B5D3-FB124C15CF2B}" destId="{3201F6E2-0899-B84F-8367-5834E192EBA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14AB8F3-C4B3-41F5-87A0-E73FF729DF9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553E4AF-2211-408F-BA95-EDBB953FFF7C}">
      <dgm:prSet>
        <dgm:style>
          <a:lnRef idx="3">
            <a:schemeClr val="lt1"/>
          </a:lnRef>
          <a:fillRef idx="1">
            <a:schemeClr val="accent2"/>
          </a:fillRef>
          <a:effectRef idx="1">
            <a:schemeClr val="accent2"/>
          </a:effectRef>
          <a:fontRef idx="minor">
            <a:schemeClr val="lt1"/>
          </a:fontRef>
        </dgm:style>
      </dgm:prSet>
      <dgm:spPr/>
      <dgm:t>
        <a:bodyPr/>
        <a:lstStyle/>
        <a:p>
          <a:r>
            <a:rPr lang="es-ES" b="1" u="sng"/>
            <a:t>Después de la grabación:</a:t>
          </a:r>
          <a:endParaRPr lang="en-US"/>
        </a:p>
      </dgm:t>
    </dgm:pt>
    <dgm:pt modelId="{37DBED02-9D17-4327-BD92-95343B7C3C7F}" type="parTrans" cxnId="{E27BB501-84A4-484C-9F16-0A7D58ED5556}">
      <dgm:prSet/>
      <dgm:spPr/>
      <dgm:t>
        <a:bodyPr/>
        <a:lstStyle/>
        <a:p>
          <a:endParaRPr lang="en-US"/>
        </a:p>
      </dgm:t>
    </dgm:pt>
    <dgm:pt modelId="{07566495-E7FD-4FF8-B010-05645400C300}" type="sibTrans" cxnId="{E27BB501-84A4-484C-9F16-0A7D58ED5556}">
      <dgm:prSet/>
      <dgm:spPr/>
      <dgm:t>
        <a:bodyPr/>
        <a:lstStyle/>
        <a:p>
          <a:endParaRPr lang="en-US"/>
        </a:p>
      </dgm:t>
    </dgm:pt>
    <dgm:pt modelId="{986904BA-2492-4549-8898-6C95D0553E0B}">
      <dgm:prSet>
        <dgm:style>
          <a:lnRef idx="3">
            <a:schemeClr val="lt1"/>
          </a:lnRef>
          <a:fillRef idx="1">
            <a:schemeClr val="accent2"/>
          </a:fillRef>
          <a:effectRef idx="1">
            <a:schemeClr val="accent2"/>
          </a:effectRef>
          <a:fontRef idx="minor">
            <a:schemeClr val="lt1"/>
          </a:fontRef>
        </dgm:style>
      </dgm:prSet>
      <dgm:spPr/>
      <dgm:t>
        <a:bodyPr/>
        <a:lstStyle/>
        <a:p>
          <a:r>
            <a:rPr lang="es-ES"/>
            <a:t>Guardar el proyecto y exportarlo en un archivo (un par de copias mejor).</a:t>
          </a:r>
          <a:endParaRPr lang="en-US"/>
        </a:p>
      </dgm:t>
    </dgm:pt>
    <dgm:pt modelId="{936B41F2-33B8-4EE7-9DA2-A8D7B0536A84}" type="parTrans" cxnId="{C105D05F-4489-497D-AFB0-570CEEDBA8F5}">
      <dgm:prSet/>
      <dgm:spPr/>
      <dgm:t>
        <a:bodyPr/>
        <a:lstStyle/>
        <a:p>
          <a:endParaRPr lang="en-US"/>
        </a:p>
      </dgm:t>
    </dgm:pt>
    <dgm:pt modelId="{C1445AF4-24D3-4244-8036-FC026A61A585}" type="sibTrans" cxnId="{C105D05F-4489-497D-AFB0-570CEEDBA8F5}">
      <dgm:prSet/>
      <dgm:spPr/>
      <dgm:t>
        <a:bodyPr/>
        <a:lstStyle/>
        <a:p>
          <a:endParaRPr lang="en-US"/>
        </a:p>
      </dgm:t>
    </dgm:pt>
    <dgm:pt modelId="{4E737D1E-5E97-4257-B2B4-1B33B3C70606}">
      <dgm:prSet>
        <dgm:style>
          <a:lnRef idx="3">
            <a:schemeClr val="lt1"/>
          </a:lnRef>
          <a:fillRef idx="1">
            <a:schemeClr val="accent2"/>
          </a:fillRef>
          <a:effectRef idx="1">
            <a:schemeClr val="accent2"/>
          </a:effectRef>
          <a:fontRef idx="minor">
            <a:schemeClr val="lt1"/>
          </a:fontRef>
        </dgm:style>
      </dgm:prSet>
      <dgm:spPr/>
      <dgm:t>
        <a:bodyPr/>
        <a:lstStyle/>
        <a:p>
          <a:r>
            <a:rPr lang="es-ES"/>
            <a:t>Se van a notar muchos errores de los alumnos. No importa, es parte de la gracia.</a:t>
          </a:r>
          <a:endParaRPr lang="en-US"/>
        </a:p>
      </dgm:t>
    </dgm:pt>
    <dgm:pt modelId="{15672346-6E62-4B8C-8161-7E2309976447}" type="parTrans" cxnId="{C07850CF-8845-4860-ABBC-68600C265243}">
      <dgm:prSet/>
      <dgm:spPr/>
      <dgm:t>
        <a:bodyPr/>
        <a:lstStyle/>
        <a:p>
          <a:endParaRPr lang="en-US"/>
        </a:p>
      </dgm:t>
    </dgm:pt>
    <dgm:pt modelId="{03DDDA4F-DC55-4BB2-B65D-33D9DF533271}" type="sibTrans" cxnId="{C07850CF-8845-4860-ABBC-68600C265243}">
      <dgm:prSet/>
      <dgm:spPr/>
      <dgm:t>
        <a:bodyPr/>
        <a:lstStyle/>
        <a:p>
          <a:endParaRPr lang="en-US"/>
        </a:p>
      </dgm:t>
    </dgm:pt>
    <dgm:pt modelId="{51178875-43E2-47D8-AC03-D7F2734EE505}">
      <dgm:prSet>
        <dgm:style>
          <a:lnRef idx="1">
            <a:schemeClr val="accent2"/>
          </a:lnRef>
          <a:fillRef idx="3">
            <a:schemeClr val="accent2"/>
          </a:fillRef>
          <a:effectRef idx="2">
            <a:schemeClr val="accent2"/>
          </a:effectRef>
          <a:fontRef idx="minor">
            <a:schemeClr val="lt1"/>
          </a:fontRef>
        </dgm:style>
      </dgm:prSet>
      <dgm:spPr/>
      <dgm:t>
        <a:bodyPr/>
        <a:lstStyle/>
        <a:p>
          <a:r>
            <a:rPr lang="es-ES"/>
            <a:t>Escucharlo con los alumnos en clase.</a:t>
          </a:r>
          <a:endParaRPr lang="en-US"/>
        </a:p>
      </dgm:t>
    </dgm:pt>
    <dgm:pt modelId="{718EC6BF-B252-4688-88B4-B2E96485EC7D}" type="parTrans" cxnId="{7B6764E0-63BB-4414-9E77-8587C596D6D1}">
      <dgm:prSet/>
      <dgm:spPr/>
      <dgm:t>
        <a:bodyPr/>
        <a:lstStyle/>
        <a:p>
          <a:endParaRPr lang="en-US"/>
        </a:p>
      </dgm:t>
    </dgm:pt>
    <dgm:pt modelId="{868C4939-4E8E-4FC2-9391-CD67E2A6F6D2}" type="sibTrans" cxnId="{7B6764E0-63BB-4414-9E77-8587C596D6D1}">
      <dgm:prSet/>
      <dgm:spPr/>
      <dgm:t>
        <a:bodyPr/>
        <a:lstStyle/>
        <a:p>
          <a:endParaRPr lang="en-US"/>
        </a:p>
      </dgm:t>
    </dgm:pt>
    <dgm:pt modelId="{A3AEB64D-EFC9-884C-81B6-423195280BBC}" type="pres">
      <dgm:prSet presAssocID="{314AB8F3-C4B3-41F5-87A0-E73FF729DF9B}" presName="linear" presStyleCnt="0">
        <dgm:presLayoutVars>
          <dgm:animLvl val="lvl"/>
          <dgm:resizeHandles val="exact"/>
        </dgm:presLayoutVars>
      </dgm:prSet>
      <dgm:spPr/>
    </dgm:pt>
    <dgm:pt modelId="{148AC1B1-B60C-FF4D-8F10-B139BC33434F}" type="pres">
      <dgm:prSet presAssocID="{B553E4AF-2211-408F-BA95-EDBB953FFF7C}" presName="parentText" presStyleLbl="node1" presStyleIdx="0" presStyleCnt="4">
        <dgm:presLayoutVars>
          <dgm:chMax val="0"/>
          <dgm:bulletEnabled val="1"/>
        </dgm:presLayoutVars>
      </dgm:prSet>
      <dgm:spPr/>
    </dgm:pt>
    <dgm:pt modelId="{7489B27A-704C-BD46-AF7F-27B4B0C68EF8}" type="pres">
      <dgm:prSet presAssocID="{07566495-E7FD-4FF8-B010-05645400C300}" presName="spacer" presStyleCnt="0"/>
      <dgm:spPr/>
    </dgm:pt>
    <dgm:pt modelId="{7D0CB0EC-4A4D-B642-8F4B-C798D26F686A}" type="pres">
      <dgm:prSet presAssocID="{986904BA-2492-4549-8898-6C95D0553E0B}" presName="parentText" presStyleLbl="node1" presStyleIdx="1" presStyleCnt="4">
        <dgm:presLayoutVars>
          <dgm:chMax val="0"/>
          <dgm:bulletEnabled val="1"/>
        </dgm:presLayoutVars>
      </dgm:prSet>
      <dgm:spPr/>
    </dgm:pt>
    <dgm:pt modelId="{858C8CE0-7C25-2649-AA5A-331DD08277C9}" type="pres">
      <dgm:prSet presAssocID="{C1445AF4-24D3-4244-8036-FC026A61A585}" presName="spacer" presStyleCnt="0"/>
      <dgm:spPr/>
    </dgm:pt>
    <dgm:pt modelId="{EEA15052-F9AD-7F4E-B7D9-04BDF1D2D3F8}" type="pres">
      <dgm:prSet presAssocID="{4E737D1E-5E97-4257-B2B4-1B33B3C70606}" presName="parentText" presStyleLbl="node1" presStyleIdx="2" presStyleCnt="4">
        <dgm:presLayoutVars>
          <dgm:chMax val="0"/>
          <dgm:bulletEnabled val="1"/>
        </dgm:presLayoutVars>
      </dgm:prSet>
      <dgm:spPr/>
    </dgm:pt>
    <dgm:pt modelId="{2B895323-4223-2146-808E-ED643D6893A2}" type="pres">
      <dgm:prSet presAssocID="{03DDDA4F-DC55-4BB2-B65D-33D9DF533271}" presName="spacer" presStyleCnt="0"/>
      <dgm:spPr/>
    </dgm:pt>
    <dgm:pt modelId="{C4865CEF-BF1C-CE49-A8D3-EC20E622EA98}" type="pres">
      <dgm:prSet presAssocID="{51178875-43E2-47D8-AC03-D7F2734EE505}" presName="parentText" presStyleLbl="node1" presStyleIdx="3" presStyleCnt="4">
        <dgm:presLayoutVars>
          <dgm:chMax val="0"/>
          <dgm:bulletEnabled val="1"/>
        </dgm:presLayoutVars>
      </dgm:prSet>
      <dgm:spPr/>
    </dgm:pt>
  </dgm:ptLst>
  <dgm:cxnLst>
    <dgm:cxn modelId="{E27BB501-84A4-484C-9F16-0A7D58ED5556}" srcId="{314AB8F3-C4B3-41F5-87A0-E73FF729DF9B}" destId="{B553E4AF-2211-408F-BA95-EDBB953FFF7C}" srcOrd="0" destOrd="0" parTransId="{37DBED02-9D17-4327-BD92-95343B7C3C7F}" sibTransId="{07566495-E7FD-4FF8-B010-05645400C300}"/>
    <dgm:cxn modelId="{CF99A82C-36A5-BE41-BA17-2C877837D51E}" type="presOf" srcId="{51178875-43E2-47D8-AC03-D7F2734EE505}" destId="{C4865CEF-BF1C-CE49-A8D3-EC20E622EA98}" srcOrd="0" destOrd="0" presId="urn:microsoft.com/office/officeart/2005/8/layout/vList2"/>
    <dgm:cxn modelId="{C105D05F-4489-497D-AFB0-570CEEDBA8F5}" srcId="{314AB8F3-C4B3-41F5-87A0-E73FF729DF9B}" destId="{986904BA-2492-4549-8898-6C95D0553E0B}" srcOrd="1" destOrd="0" parTransId="{936B41F2-33B8-4EE7-9DA2-A8D7B0536A84}" sibTransId="{C1445AF4-24D3-4244-8036-FC026A61A585}"/>
    <dgm:cxn modelId="{FB485C74-4770-6148-AC15-9F85F5EC48DC}" type="presOf" srcId="{986904BA-2492-4549-8898-6C95D0553E0B}" destId="{7D0CB0EC-4A4D-B642-8F4B-C798D26F686A}" srcOrd="0" destOrd="0" presId="urn:microsoft.com/office/officeart/2005/8/layout/vList2"/>
    <dgm:cxn modelId="{DA6C867A-88FA-9A4E-81AB-9C5B3961D849}" type="presOf" srcId="{4E737D1E-5E97-4257-B2B4-1B33B3C70606}" destId="{EEA15052-F9AD-7F4E-B7D9-04BDF1D2D3F8}" srcOrd="0" destOrd="0" presId="urn:microsoft.com/office/officeart/2005/8/layout/vList2"/>
    <dgm:cxn modelId="{1FA74BB5-40E9-F844-A802-B93A15F47320}" type="presOf" srcId="{314AB8F3-C4B3-41F5-87A0-E73FF729DF9B}" destId="{A3AEB64D-EFC9-884C-81B6-423195280BBC}" srcOrd="0" destOrd="0" presId="urn:microsoft.com/office/officeart/2005/8/layout/vList2"/>
    <dgm:cxn modelId="{B69832B9-C57C-A242-97B1-5244906FFF3F}" type="presOf" srcId="{B553E4AF-2211-408F-BA95-EDBB953FFF7C}" destId="{148AC1B1-B60C-FF4D-8F10-B139BC33434F}" srcOrd="0" destOrd="0" presId="urn:microsoft.com/office/officeart/2005/8/layout/vList2"/>
    <dgm:cxn modelId="{C07850CF-8845-4860-ABBC-68600C265243}" srcId="{314AB8F3-C4B3-41F5-87A0-E73FF729DF9B}" destId="{4E737D1E-5E97-4257-B2B4-1B33B3C70606}" srcOrd="2" destOrd="0" parTransId="{15672346-6E62-4B8C-8161-7E2309976447}" sibTransId="{03DDDA4F-DC55-4BB2-B65D-33D9DF533271}"/>
    <dgm:cxn modelId="{7B6764E0-63BB-4414-9E77-8587C596D6D1}" srcId="{314AB8F3-C4B3-41F5-87A0-E73FF729DF9B}" destId="{51178875-43E2-47D8-AC03-D7F2734EE505}" srcOrd="3" destOrd="0" parTransId="{718EC6BF-B252-4688-88B4-B2E96485EC7D}" sibTransId="{868C4939-4E8E-4FC2-9391-CD67E2A6F6D2}"/>
    <dgm:cxn modelId="{481B2A1D-CB18-3C42-8072-A89A12337788}" type="presParOf" srcId="{A3AEB64D-EFC9-884C-81B6-423195280BBC}" destId="{148AC1B1-B60C-FF4D-8F10-B139BC33434F}" srcOrd="0" destOrd="0" presId="urn:microsoft.com/office/officeart/2005/8/layout/vList2"/>
    <dgm:cxn modelId="{5627B994-D6B0-3D43-82B2-54D74B53F976}" type="presParOf" srcId="{A3AEB64D-EFC9-884C-81B6-423195280BBC}" destId="{7489B27A-704C-BD46-AF7F-27B4B0C68EF8}" srcOrd="1" destOrd="0" presId="urn:microsoft.com/office/officeart/2005/8/layout/vList2"/>
    <dgm:cxn modelId="{840044C4-7265-A94C-B651-CE1BB15CA3F4}" type="presParOf" srcId="{A3AEB64D-EFC9-884C-81B6-423195280BBC}" destId="{7D0CB0EC-4A4D-B642-8F4B-C798D26F686A}" srcOrd="2" destOrd="0" presId="urn:microsoft.com/office/officeart/2005/8/layout/vList2"/>
    <dgm:cxn modelId="{16A301F4-B0AD-3C41-8870-EB5B04478C98}" type="presParOf" srcId="{A3AEB64D-EFC9-884C-81B6-423195280BBC}" destId="{858C8CE0-7C25-2649-AA5A-331DD08277C9}" srcOrd="3" destOrd="0" presId="urn:microsoft.com/office/officeart/2005/8/layout/vList2"/>
    <dgm:cxn modelId="{1A391A82-7A33-E048-B633-728AF4EF8FAA}" type="presParOf" srcId="{A3AEB64D-EFC9-884C-81B6-423195280BBC}" destId="{EEA15052-F9AD-7F4E-B7D9-04BDF1D2D3F8}" srcOrd="4" destOrd="0" presId="urn:microsoft.com/office/officeart/2005/8/layout/vList2"/>
    <dgm:cxn modelId="{BA078994-63CE-ED44-850C-F1C75E16EE69}" type="presParOf" srcId="{A3AEB64D-EFC9-884C-81B6-423195280BBC}" destId="{2B895323-4223-2146-808E-ED643D6893A2}" srcOrd="5" destOrd="0" presId="urn:microsoft.com/office/officeart/2005/8/layout/vList2"/>
    <dgm:cxn modelId="{06E7AEAD-2D06-0A4E-88CE-AE4F4DFAD5CB}" type="presParOf" srcId="{A3AEB64D-EFC9-884C-81B6-423195280BBC}" destId="{C4865CEF-BF1C-CE49-A8D3-EC20E622EA9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06CDA9-D356-4628-9968-C250DAF6CD0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059F244-86A1-47C0-8DF8-E4BCCE82891D}">
      <dgm:prSet/>
      <dgm:spPr/>
      <dgm:t>
        <a:bodyPr/>
        <a:lstStyle/>
        <a:p>
          <a:r>
            <a:rPr lang="es-ES"/>
            <a:t>Técnicas de locución.</a:t>
          </a:r>
          <a:endParaRPr lang="en-US"/>
        </a:p>
      </dgm:t>
    </dgm:pt>
    <dgm:pt modelId="{02404B2D-4081-4696-9814-AACBBDAFE090}" type="parTrans" cxnId="{E4ACC486-1A86-4D7E-9CF7-72B1AC91A8AE}">
      <dgm:prSet/>
      <dgm:spPr/>
      <dgm:t>
        <a:bodyPr/>
        <a:lstStyle/>
        <a:p>
          <a:endParaRPr lang="en-US"/>
        </a:p>
      </dgm:t>
    </dgm:pt>
    <dgm:pt modelId="{AD6AC817-33F9-4361-A714-4573DF946965}" type="sibTrans" cxnId="{E4ACC486-1A86-4D7E-9CF7-72B1AC91A8AE}">
      <dgm:prSet/>
      <dgm:spPr/>
      <dgm:t>
        <a:bodyPr/>
        <a:lstStyle/>
        <a:p>
          <a:endParaRPr lang="en-US"/>
        </a:p>
      </dgm:t>
    </dgm:pt>
    <dgm:pt modelId="{42F85182-040D-4B2D-8D12-FFD11277EEA4}">
      <dgm:prSet/>
      <dgm:spPr/>
      <dgm:t>
        <a:bodyPr/>
        <a:lstStyle/>
        <a:p>
          <a:r>
            <a:rPr lang="es-ES"/>
            <a:t>Elementos técnicos.</a:t>
          </a:r>
          <a:endParaRPr lang="en-US"/>
        </a:p>
      </dgm:t>
    </dgm:pt>
    <dgm:pt modelId="{8E22A384-5129-4B7E-84C2-779826E91F21}" type="parTrans" cxnId="{043CC919-365B-48A3-8A7C-6B0AF35C44ED}">
      <dgm:prSet/>
      <dgm:spPr/>
      <dgm:t>
        <a:bodyPr/>
        <a:lstStyle/>
        <a:p>
          <a:endParaRPr lang="en-US"/>
        </a:p>
      </dgm:t>
    </dgm:pt>
    <dgm:pt modelId="{21E15FC3-C2E3-4783-82F6-C249BE0C5AD1}" type="sibTrans" cxnId="{043CC919-365B-48A3-8A7C-6B0AF35C44ED}">
      <dgm:prSet/>
      <dgm:spPr/>
      <dgm:t>
        <a:bodyPr/>
        <a:lstStyle/>
        <a:p>
          <a:endParaRPr lang="en-US"/>
        </a:p>
      </dgm:t>
    </dgm:pt>
    <dgm:pt modelId="{7E6D8772-BA74-4E4E-9365-D20B3AE3A077}">
      <dgm:prSet/>
      <dgm:spPr/>
      <dgm:t>
        <a:bodyPr/>
        <a:lstStyle/>
        <a:p>
          <a:r>
            <a:rPr lang="es-ES"/>
            <a:t>Derechos de autor.</a:t>
          </a:r>
          <a:endParaRPr lang="en-US"/>
        </a:p>
      </dgm:t>
    </dgm:pt>
    <dgm:pt modelId="{735DC688-DAEF-4257-94C1-FBE96584790D}" type="parTrans" cxnId="{08A12840-B9E9-4A49-B403-B41874FC3C17}">
      <dgm:prSet/>
      <dgm:spPr/>
      <dgm:t>
        <a:bodyPr/>
        <a:lstStyle/>
        <a:p>
          <a:endParaRPr lang="en-US"/>
        </a:p>
      </dgm:t>
    </dgm:pt>
    <dgm:pt modelId="{0648707A-4071-4006-8137-2BB3D0CE59DA}" type="sibTrans" cxnId="{08A12840-B9E9-4A49-B403-B41874FC3C17}">
      <dgm:prSet/>
      <dgm:spPr/>
      <dgm:t>
        <a:bodyPr/>
        <a:lstStyle/>
        <a:p>
          <a:endParaRPr lang="en-US"/>
        </a:p>
      </dgm:t>
    </dgm:pt>
    <dgm:pt modelId="{7CECD16F-45A4-47B7-B943-B31318695133}">
      <dgm:prSet/>
      <dgm:spPr/>
      <dgm:t>
        <a:bodyPr/>
        <a:lstStyle/>
        <a:p>
          <a:r>
            <a:rPr lang="es-ES"/>
            <a:t>Búsqueda de músicas/sintonías.</a:t>
          </a:r>
          <a:endParaRPr lang="en-US"/>
        </a:p>
      </dgm:t>
    </dgm:pt>
    <dgm:pt modelId="{288F5CF4-7A0B-4340-A424-459092835374}" type="parTrans" cxnId="{AD5BA389-A3C9-40A2-B1EA-DAB282BFFC58}">
      <dgm:prSet/>
      <dgm:spPr/>
      <dgm:t>
        <a:bodyPr/>
        <a:lstStyle/>
        <a:p>
          <a:endParaRPr lang="en-US"/>
        </a:p>
      </dgm:t>
    </dgm:pt>
    <dgm:pt modelId="{C14384A5-5023-4AF2-89EE-763AD475C20F}" type="sibTrans" cxnId="{AD5BA389-A3C9-40A2-B1EA-DAB282BFFC58}">
      <dgm:prSet/>
      <dgm:spPr/>
      <dgm:t>
        <a:bodyPr/>
        <a:lstStyle/>
        <a:p>
          <a:endParaRPr lang="en-US"/>
        </a:p>
      </dgm:t>
    </dgm:pt>
    <dgm:pt modelId="{11F4C68B-FF6E-4E9F-8B28-1374D80DA283}">
      <dgm:prSet/>
      <dgm:spPr/>
      <dgm:t>
        <a:bodyPr/>
        <a:lstStyle/>
        <a:p>
          <a:r>
            <a:rPr lang="es-ES"/>
            <a:t>Edición y montaje de programas.</a:t>
          </a:r>
          <a:endParaRPr lang="en-US"/>
        </a:p>
      </dgm:t>
    </dgm:pt>
    <dgm:pt modelId="{C46508FF-CF18-42B1-8571-3AECA8F41CEA}" type="parTrans" cxnId="{30BC65E7-B72C-44E6-BFF7-1553A45E98D2}">
      <dgm:prSet/>
      <dgm:spPr/>
      <dgm:t>
        <a:bodyPr/>
        <a:lstStyle/>
        <a:p>
          <a:endParaRPr lang="en-US"/>
        </a:p>
      </dgm:t>
    </dgm:pt>
    <dgm:pt modelId="{81CB0DA3-3E02-430D-B909-15F8422376F7}" type="sibTrans" cxnId="{30BC65E7-B72C-44E6-BFF7-1553A45E98D2}">
      <dgm:prSet/>
      <dgm:spPr/>
      <dgm:t>
        <a:bodyPr/>
        <a:lstStyle/>
        <a:p>
          <a:endParaRPr lang="en-US"/>
        </a:p>
      </dgm:t>
    </dgm:pt>
    <dgm:pt modelId="{BB906C03-1C78-4127-80DE-0F0C1C6C52AF}">
      <dgm:prSet/>
      <dgm:spPr/>
      <dgm:t>
        <a:bodyPr/>
        <a:lstStyle/>
        <a:p>
          <a:r>
            <a:rPr lang="es-ES"/>
            <a:t>Efectos.</a:t>
          </a:r>
          <a:endParaRPr lang="en-US"/>
        </a:p>
      </dgm:t>
    </dgm:pt>
    <dgm:pt modelId="{2012AB0B-6EC3-4CB2-98B9-17E70370743C}" type="parTrans" cxnId="{BAD2B5C7-2BBE-4974-9FCE-00E250395361}">
      <dgm:prSet/>
      <dgm:spPr/>
      <dgm:t>
        <a:bodyPr/>
        <a:lstStyle/>
        <a:p>
          <a:endParaRPr lang="en-US"/>
        </a:p>
      </dgm:t>
    </dgm:pt>
    <dgm:pt modelId="{A02F722B-2AC6-4C8A-8A64-18BD4DC51FD7}" type="sibTrans" cxnId="{BAD2B5C7-2BBE-4974-9FCE-00E250395361}">
      <dgm:prSet/>
      <dgm:spPr/>
      <dgm:t>
        <a:bodyPr/>
        <a:lstStyle/>
        <a:p>
          <a:endParaRPr lang="en-US"/>
        </a:p>
      </dgm:t>
    </dgm:pt>
    <dgm:pt modelId="{C99951BF-B708-D749-9FA0-DD42AE2BAD7B}">
      <dgm:prSet/>
      <dgm:spPr/>
      <dgm:t>
        <a:bodyPr/>
        <a:lstStyle/>
        <a:p>
          <a:r>
            <a:rPr lang="es-ES"/>
            <a:t>Lenguaje radiofónico</a:t>
          </a:r>
        </a:p>
      </dgm:t>
    </dgm:pt>
    <dgm:pt modelId="{A1ABC33D-F74D-3A4C-A4CD-7A45D172CBD5}" type="parTrans" cxnId="{14807B32-493E-C34F-BD61-50A6117AD264}">
      <dgm:prSet/>
      <dgm:spPr/>
      <dgm:t>
        <a:bodyPr/>
        <a:lstStyle/>
        <a:p>
          <a:endParaRPr lang="es-ES"/>
        </a:p>
      </dgm:t>
    </dgm:pt>
    <dgm:pt modelId="{6E8E9366-C2F2-D141-B974-6F2CF56D5A4B}" type="sibTrans" cxnId="{14807B32-493E-C34F-BD61-50A6117AD264}">
      <dgm:prSet/>
      <dgm:spPr/>
      <dgm:t>
        <a:bodyPr/>
        <a:lstStyle/>
        <a:p>
          <a:endParaRPr lang="es-ES"/>
        </a:p>
      </dgm:t>
    </dgm:pt>
    <dgm:pt modelId="{82EFD3D0-EE8D-A54B-82C3-BC2673E973B3}" type="pres">
      <dgm:prSet presAssocID="{6606CDA9-D356-4628-9968-C250DAF6CD0D}" presName="linear" presStyleCnt="0">
        <dgm:presLayoutVars>
          <dgm:dir/>
          <dgm:animLvl val="lvl"/>
          <dgm:resizeHandles val="exact"/>
        </dgm:presLayoutVars>
      </dgm:prSet>
      <dgm:spPr/>
    </dgm:pt>
    <dgm:pt modelId="{3A770650-3AD9-BD41-A0CD-D9F0958EC9ED}" type="pres">
      <dgm:prSet presAssocID="{5059F244-86A1-47C0-8DF8-E4BCCE82891D}" presName="parentLin" presStyleCnt="0"/>
      <dgm:spPr/>
    </dgm:pt>
    <dgm:pt modelId="{A493D5C6-4DA0-BB41-AB1C-E9CC8EE599D7}" type="pres">
      <dgm:prSet presAssocID="{5059F244-86A1-47C0-8DF8-E4BCCE82891D}" presName="parentLeftMargin" presStyleLbl="node1" presStyleIdx="0" presStyleCnt="7"/>
      <dgm:spPr/>
    </dgm:pt>
    <dgm:pt modelId="{8333BE9B-2EAD-CB43-AB7C-995DE4F7CC6F}" type="pres">
      <dgm:prSet presAssocID="{5059F244-86A1-47C0-8DF8-E4BCCE82891D}" presName="parentText" presStyleLbl="node1" presStyleIdx="0" presStyleCnt="7">
        <dgm:presLayoutVars>
          <dgm:chMax val="0"/>
          <dgm:bulletEnabled val="1"/>
        </dgm:presLayoutVars>
      </dgm:prSet>
      <dgm:spPr/>
    </dgm:pt>
    <dgm:pt modelId="{192A0885-C48B-034D-9DEB-2C2B6F30D096}" type="pres">
      <dgm:prSet presAssocID="{5059F244-86A1-47C0-8DF8-E4BCCE82891D}" presName="negativeSpace" presStyleCnt="0"/>
      <dgm:spPr/>
    </dgm:pt>
    <dgm:pt modelId="{63365B89-4625-434F-B920-7BF0C834C7E8}" type="pres">
      <dgm:prSet presAssocID="{5059F244-86A1-47C0-8DF8-E4BCCE82891D}" presName="childText" presStyleLbl="conFgAcc1" presStyleIdx="0" presStyleCnt="7">
        <dgm:presLayoutVars>
          <dgm:bulletEnabled val="1"/>
        </dgm:presLayoutVars>
      </dgm:prSet>
      <dgm:spPr/>
    </dgm:pt>
    <dgm:pt modelId="{CF338878-ABDE-4744-8FF6-2417F89BBDC1}" type="pres">
      <dgm:prSet presAssocID="{AD6AC817-33F9-4361-A714-4573DF946965}" presName="spaceBetweenRectangles" presStyleCnt="0"/>
      <dgm:spPr/>
    </dgm:pt>
    <dgm:pt modelId="{014FCD10-5643-0141-9D12-CB970B439D48}" type="pres">
      <dgm:prSet presAssocID="{C99951BF-B708-D749-9FA0-DD42AE2BAD7B}" presName="parentLin" presStyleCnt="0"/>
      <dgm:spPr/>
    </dgm:pt>
    <dgm:pt modelId="{D30D0010-0DE4-0444-947C-595D9D1E91BC}" type="pres">
      <dgm:prSet presAssocID="{C99951BF-B708-D749-9FA0-DD42AE2BAD7B}" presName="parentLeftMargin" presStyleLbl="node1" presStyleIdx="0" presStyleCnt="7"/>
      <dgm:spPr/>
    </dgm:pt>
    <dgm:pt modelId="{322115E3-54A2-B44E-A649-F939DA919957}" type="pres">
      <dgm:prSet presAssocID="{C99951BF-B708-D749-9FA0-DD42AE2BAD7B}" presName="parentText" presStyleLbl="node1" presStyleIdx="1" presStyleCnt="7">
        <dgm:presLayoutVars>
          <dgm:chMax val="0"/>
          <dgm:bulletEnabled val="1"/>
        </dgm:presLayoutVars>
      </dgm:prSet>
      <dgm:spPr/>
    </dgm:pt>
    <dgm:pt modelId="{D38F35D3-AC6F-8541-B342-6684F5138512}" type="pres">
      <dgm:prSet presAssocID="{C99951BF-B708-D749-9FA0-DD42AE2BAD7B}" presName="negativeSpace" presStyleCnt="0"/>
      <dgm:spPr/>
    </dgm:pt>
    <dgm:pt modelId="{3AF1B946-AF8E-C048-93C2-B30FA1378FD6}" type="pres">
      <dgm:prSet presAssocID="{C99951BF-B708-D749-9FA0-DD42AE2BAD7B}" presName="childText" presStyleLbl="conFgAcc1" presStyleIdx="1" presStyleCnt="7">
        <dgm:presLayoutVars>
          <dgm:bulletEnabled val="1"/>
        </dgm:presLayoutVars>
      </dgm:prSet>
      <dgm:spPr/>
    </dgm:pt>
    <dgm:pt modelId="{46352908-1C94-1941-86D7-4A43186D3708}" type="pres">
      <dgm:prSet presAssocID="{6E8E9366-C2F2-D141-B974-6F2CF56D5A4B}" presName="spaceBetweenRectangles" presStyleCnt="0"/>
      <dgm:spPr/>
    </dgm:pt>
    <dgm:pt modelId="{33CB6664-B6BF-0047-AB8B-CA5097FA4829}" type="pres">
      <dgm:prSet presAssocID="{42F85182-040D-4B2D-8D12-FFD11277EEA4}" presName="parentLin" presStyleCnt="0"/>
      <dgm:spPr/>
    </dgm:pt>
    <dgm:pt modelId="{F8B8E337-91E7-CE42-B1DC-6370111BCAD6}" type="pres">
      <dgm:prSet presAssocID="{42F85182-040D-4B2D-8D12-FFD11277EEA4}" presName="parentLeftMargin" presStyleLbl="node1" presStyleIdx="1" presStyleCnt="7"/>
      <dgm:spPr/>
    </dgm:pt>
    <dgm:pt modelId="{153D1E79-0914-6348-AB7F-FAF2DE9B8F60}" type="pres">
      <dgm:prSet presAssocID="{42F85182-040D-4B2D-8D12-FFD11277EEA4}" presName="parentText" presStyleLbl="node1" presStyleIdx="2" presStyleCnt="7">
        <dgm:presLayoutVars>
          <dgm:chMax val="0"/>
          <dgm:bulletEnabled val="1"/>
        </dgm:presLayoutVars>
      </dgm:prSet>
      <dgm:spPr/>
    </dgm:pt>
    <dgm:pt modelId="{66FF65EE-8166-1C4E-93FA-0733596EE7C7}" type="pres">
      <dgm:prSet presAssocID="{42F85182-040D-4B2D-8D12-FFD11277EEA4}" presName="negativeSpace" presStyleCnt="0"/>
      <dgm:spPr/>
    </dgm:pt>
    <dgm:pt modelId="{BBD8B5DA-3C95-7040-98CF-D2943FFFF196}" type="pres">
      <dgm:prSet presAssocID="{42F85182-040D-4B2D-8D12-FFD11277EEA4}" presName="childText" presStyleLbl="conFgAcc1" presStyleIdx="2" presStyleCnt="7">
        <dgm:presLayoutVars>
          <dgm:bulletEnabled val="1"/>
        </dgm:presLayoutVars>
      </dgm:prSet>
      <dgm:spPr/>
    </dgm:pt>
    <dgm:pt modelId="{150AFAE6-839D-D74B-8A7D-1C6EDCC2BFD2}" type="pres">
      <dgm:prSet presAssocID="{21E15FC3-C2E3-4783-82F6-C249BE0C5AD1}" presName="spaceBetweenRectangles" presStyleCnt="0"/>
      <dgm:spPr/>
    </dgm:pt>
    <dgm:pt modelId="{A9DA63E1-98DA-B04A-84DE-FE2D54170FFB}" type="pres">
      <dgm:prSet presAssocID="{7E6D8772-BA74-4E4E-9365-D20B3AE3A077}" presName="parentLin" presStyleCnt="0"/>
      <dgm:spPr/>
    </dgm:pt>
    <dgm:pt modelId="{503000E4-7CD4-2247-B7EC-10BA7E285218}" type="pres">
      <dgm:prSet presAssocID="{7E6D8772-BA74-4E4E-9365-D20B3AE3A077}" presName="parentLeftMargin" presStyleLbl="node1" presStyleIdx="2" presStyleCnt="7"/>
      <dgm:spPr/>
    </dgm:pt>
    <dgm:pt modelId="{954855C1-E12B-0C46-A21C-C6C5B35276D4}" type="pres">
      <dgm:prSet presAssocID="{7E6D8772-BA74-4E4E-9365-D20B3AE3A077}" presName="parentText" presStyleLbl="node1" presStyleIdx="3" presStyleCnt="7">
        <dgm:presLayoutVars>
          <dgm:chMax val="0"/>
          <dgm:bulletEnabled val="1"/>
        </dgm:presLayoutVars>
      </dgm:prSet>
      <dgm:spPr/>
    </dgm:pt>
    <dgm:pt modelId="{DB54FC79-86E3-1F46-9B04-043EA420E423}" type="pres">
      <dgm:prSet presAssocID="{7E6D8772-BA74-4E4E-9365-D20B3AE3A077}" presName="negativeSpace" presStyleCnt="0"/>
      <dgm:spPr/>
    </dgm:pt>
    <dgm:pt modelId="{A288EA85-10D1-E64C-AD4F-96E125F72126}" type="pres">
      <dgm:prSet presAssocID="{7E6D8772-BA74-4E4E-9365-D20B3AE3A077}" presName="childText" presStyleLbl="conFgAcc1" presStyleIdx="3" presStyleCnt="7">
        <dgm:presLayoutVars>
          <dgm:bulletEnabled val="1"/>
        </dgm:presLayoutVars>
      </dgm:prSet>
      <dgm:spPr/>
    </dgm:pt>
    <dgm:pt modelId="{3ED07B94-C7E8-A94C-B996-EF3774FD3206}" type="pres">
      <dgm:prSet presAssocID="{0648707A-4071-4006-8137-2BB3D0CE59DA}" presName="spaceBetweenRectangles" presStyleCnt="0"/>
      <dgm:spPr/>
    </dgm:pt>
    <dgm:pt modelId="{977AFA62-C097-2646-9331-3F9E008B0FB9}" type="pres">
      <dgm:prSet presAssocID="{7CECD16F-45A4-47B7-B943-B31318695133}" presName="parentLin" presStyleCnt="0"/>
      <dgm:spPr/>
    </dgm:pt>
    <dgm:pt modelId="{0BDCF8DA-F2AD-3244-88DD-695C5A683300}" type="pres">
      <dgm:prSet presAssocID="{7CECD16F-45A4-47B7-B943-B31318695133}" presName="parentLeftMargin" presStyleLbl="node1" presStyleIdx="3" presStyleCnt="7"/>
      <dgm:spPr/>
    </dgm:pt>
    <dgm:pt modelId="{EC6FC12D-7DE6-674A-A879-D06C61F59D10}" type="pres">
      <dgm:prSet presAssocID="{7CECD16F-45A4-47B7-B943-B31318695133}" presName="parentText" presStyleLbl="node1" presStyleIdx="4" presStyleCnt="7">
        <dgm:presLayoutVars>
          <dgm:chMax val="0"/>
          <dgm:bulletEnabled val="1"/>
        </dgm:presLayoutVars>
      </dgm:prSet>
      <dgm:spPr/>
    </dgm:pt>
    <dgm:pt modelId="{668B9343-37FD-1D41-8D29-E48E5BA99918}" type="pres">
      <dgm:prSet presAssocID="{7CECD16F-45A4-47B7-B943-B31318695133}" presName="negativeSpace" presStyleCnt="0"/>
      <dgm:spPr/>
    </dgm:pt>
    <dgm:pt modelId="{4A635DF2-9993-E64D-867E-BED3F97AE535}" type="pres">
      <dgm:prSet presAssocID="{7CECD16F-45A4-47B7-B943-B31318695133}" presName="childText" presStyleLbl="conFgAcc1" presStyleIdx="4" presStyleCnt="7">
        <dgm:presLayoutVars>
          <dgm:bulletEnabled val="1"/>
        </dgm:presLayoutVars>
      </dgm:prSet>
      <dgm:spPr/>
    </dgm:pt>
    <dgm:pt modelId="{B552FFDA-D574-0140-B907-D64625425AE1}" type="pres">
      <dgm:prSet presAssocID="{C14384A5-5023-4AF2-89EE-763AD475C20F}" presName="spaceBetweenRectangles" presStyleCnt="0"/>
      <dgm:spPr/>
    </dgm:pt>
    <dgm:pt modelId="{8D81C8F5-DE4A-7F4C-B6B7-8312CDA1C4C6}" type="pres">
      <dgm:prSet presAssocID="{11F4C68B-FF6E-4E9F-8B28-1374D80DA283}" presName="parentLin" presStyleCnt="0"/>
      <dgm:spPr/>
    </dgm:pt>
    <dgm:pt modelId="{58ED18D4-053A-0543-B26C-7625121B794B}" type="pres">
      <dgm:prSet presAssocID="{11F4C68B-FF6E-4E9F-8B28-1374D80DA283}" presName="parentLeftMargin" presStyleLbl="node1" presStyleIdx="4" presStyleCnt="7"/>
      <dgm:spPr/>
    </dgm:pt>
    <dgm:pt modelId="{4A7E3B93-2984-FD41-BAFE-FA13455FE8F0}" type="pres">
      <dgm:prSet presAssocID="{11F4C68B-FF6E-4E9F-8B28-1374D80DA283}" presName="parentText" presStyleLbl="node1" presStyleIdx="5" presStyleCnt="7">
        <dgm:presLayoutVars>
          <dgm:chMax val="0"/>
          <dgm:bulletEnabled val="1"/>
        </dgm:presLayoutVars>
      </dgm:prSet>
      <dgm:spPr/>
    </dgm:pt>
    <dgm:pt modelId="{6FF0CD10-669A-F446-A680-016992AAB865}" type="pres">
      <dgm:prSet presAssocID="{11F4C68B-FF6E-4E9F-8B28-1374D80DA283}" presName="negativeSpace" presStyleCnt="0"/>
      <dgm:spPr/>
    </dgm:pt>
    <dgm:pt modelId="{236DAD80-F37F-CB41-9A80-134F61F57D67}" type="pres">
      <dgm:prSet presAssocID="{11F4C68B-FF6E-4E9F-8B28-1374D80DA283}" presName="childText" presStyleLbl="conFgAcc1" presStyleIdx="5" presStyleCnt="7">
        <dgm:presLayoutVars>
          <dgm:bulletEnabled val="1"/>
        </dgm:presLayoutVars>
      </dgm:prSet>
      <dgm:spPr/>
    </dgm:pt>
    <dgm:pt modelId="{6346B5A0-6E93-B541-91F7-F76553B62E81}" type="pres">
      <dgm:prSet presAssocID="{81CB0DA3-3E02-430D-B909-15F8422376F7}" presName="spaceBetweenRectangles" presStyleCnt="0"/>
      <dgm:spPr/>
    </dgm:pt>
    <dgm:pt modelId="{E02F214F-4897-2941-8FCD-71574F1CF177}" type="pres">
      <dgm:prSet presAssocID="{BB906C03-1C78-4127-80DE-0F0C1C6C52AF}" presName="parentLin" presStyleCnt="0"/>
      <dgm:spPr/>
    </dgm:pt>
    <dgm:pt modelId="{E0B5F6F8-36B5-E248-B0D8-C44C135254A8}" type="pres">
      <dgm:prSet presAssocID="{BB906C03-1C78-4127-80DE-0F0C1C6C52AF}" presName="parentLeftMargin" presStyleLbl="node1" presStyleIdx="5" presStyleCnt="7"/>
      <dgm:spPr/>
    </dgm:pt>
    <dgm:pt modelId="{8BDB6E7C-9B60-274C-A600-41A0DF6F7E86}" type="pres">
      <dgm:prSet presAssocID="{BB906C03-1C78-4127-80DE-0F0C1C6C52AF}" presName="parentText" presStyleLbl="node1" presStyleIdx="6" presStyleCnt="7">
        <dgm:presLayoutVars>
          <dgm:chMax val="0"/>
          <dgm:bulletEnabled val="1"/>
        </dgm:presLayoutVars>
      </dgm:prSet>
      <dgm:spPr/>
    </dgm:pt>
    <dgm:pt modelId="{6880DBE6-0DF9-E84B-A3AF-E9B84891DF1E}" type="pres">
      <dgm:prSet presAssocID="{BB906C03-1C78-4127-80DE-0F0C1C6C52AF}" presName="negativeSpace" presStyleCnt="0"/>
      <dgm:spPr/>
    </dgm:pt>
    <dgm:pt modelId="{EAA641B3-77E7-9146-B37F-40C5E7F85C01}" type="pres">
      <dgm:prSet presAssocID="{BB906C03-1C78-4127-80DE-0F0C1C6C52AF}" presName="childText" presStyleLbl="conFgAcc1" presStyleIdx="6" presStyleCnt="7">
        <dgm:presLayoutVars>
          <dgm:bulletEnabled val="1"/>
        </dgm:presLayoutVars>
      </dgm:prSet>
      <dgm:spPr/>
    </dgm:pt>
  </dgm:ptLst>
  <dgm:cxnLst>
    <dgm:cxn modelId="{0525AA04-98F6-3944-AA75-4EEF7E7BE326}" type="presOf" srcId="{7CECD16F-45A4-47B7-B943-B31318695133}" destId="{EC6FC12D-7DE6-674A-A879-D06C61F59D10}" srcOrd="1" destOrd="0" presId="urn:microsoft.com/office/officeart/2005/8/layout/list1"/>
    <dgm:cxn modelId="{0789620B-D57F-6341-B1BE-04BA56BE33D7}" type="presOf" srcId="{42F85182-040D-4B2D-8D12-FFD11277EEA4}" destId="{153D1E79-0914-6348-AB7F-FAF2DE9B8F60}" srcOrd="1" destOrd="0" presId="urn:microsoft.com/office/officeart/2005/8/layout/list1"/>
    <dgm:cxn modelId="{634BA20C-A5C4-5846-BBCA-2E2AFEF59980}" type="presOf" srcId="{7CECD16F-45A4-47B7-B943-B31318695133}" destId="{0BDCF8DA-F2AD-3244-88DD-695C5A683300}" srcOrd="0" destOrd="0" presId="urn:microsoft.com/office/officeart/2005/8/layout/list1"/>
    <dgm:cxn modelId="{3E6D500D-434B-A945-BE75-632AD39923B1}" type="presOf" srcId="{C99951BF-B708-D749-9FA0-DD42AE2BAD7B}" destId="{322115E3-54A2-B44E-A649-F939DA919957}" srcOrd="1" destOrd="0" presId="urn:microsoft.com/office/officeart/2005/8/layout/list1"/>
    <dgm:cxn modelId="{043CC919-365B-48A3-8A7C-6B0AF35C44ED}" srcId="{6606CDA9-D356-4628-9968-C250DAF6CD0D}" destId="{42F85182-040D-4B2D-8D12-FFD11277EEA4}" srcOrd="2" destOrd="0" parTransId="{8E22A384-5129-4B7E-84C2-779826E91F21}" sibTransId="{21E15FC3-C2E3-4783-82F6-C249BE0C5AD1}"/>
    <dgm:cxn modelId="{48AAB320-51C4-AC4A-BF2F-DA89A6C25EF9}" type="presOf" srcId="{BB906C03-1C78-4127-80DE-0F0C1C6C52AF}" destId="{E0B5F6F8-36B5-E248-B0D8-C44C135254A8}" srcOrd="0" destOrd="0" presId="urn:microsoft.com/office/officeart/2005/8/layout/list1"/>
    <dgm:cxn modelId="{14807B32-493E-C34F-BD61-50A6117AD264}" srcId="{6606CDA9-D356-4628-9968-C250DAF6CD0D}" destId="{C99951BF-B708-D749-9FA0-DD42AE2BAD7B}" srcOrd="1" destOrd="0" parTransId="{A1ABC33D-F74D-3A4C-A4CD-7A45D172CBD5}" sibTransId="{6E8E9366-C2F2-D141-B974-6F2CF56D5A4B}"/>
    <dgm:cxn modelId="{1282343C-C518-A747-A1DE-6F22CBA274DA}" type="presOf" srcId="{5059F244-86A1-47C0-8DF8-E4BCCE82891D}" destId="{8333BE9B-2EAD-CB43-AB7C-995DE4F7CC6F}" srcOrd="1" destOrd="0" presId="urn:microsoft.com/office/officeart/2005/8/layout/list1"/>
    <dgm:cxn modelId="{08A12840-B9E9-4A49-B403-B41874FC3C17}" srcId="{6606CDA9-D356-4628-9968-C250DAF6CD0D}" destId="{7E6D8772-BA74-4E4E-9365-D20B3AE3A077}" srcOrd="3" destOrd="0" parTransId="{735DC688-DAEF-4257-94C1-FBE96584790D}" sibTransId="{0648707A-4071-4006-8137-2BB3D0CE59DA}"/>
    <dgm:cxn modelId="{3CF36240-AFEB-FE4A-B5E8-A0787CD29286}" type="presOf" srcId="{42F85182-040D-4B2D-8D12-FFD11277EEA4}" destId="{F8B8E337-91E7-CE42-B1DC-6370111BCAD6}" srcOrd="0" destOrd="0" presId="urn:microsoft.com/office/officeart/2005/8/layout/list1"/>
    <dgm:cxn modelId="{E59CE84C-174D-EE44-BB27-BEEA6EAA6D38}" type="presOf" srcId="{6606CDA9-D356-4628-9968-C250DAF6CD0D}" destId="{82EFD3D0-EE8D-A54B-82C3-BC2673E973B3}" srcOrd="0" destOrd="0" presId="urn:microsoft.com/office/officeart/2005/8/layout/list1"/>
    <dgm:cxn modelId="{E4ACC486-1A86-4D7E-9CF7-72B1AC91A8AE}" srcId="{6606CDA9-D356-4628-9968-C250DAF6CD0D}" destId="{5059F244-86A1-47C0-8DF8-E4BCCE82891D}" srcOrd="0" destOrd="0" parTransId="{02404B2D-4081-4696-9814-AACBBDAFE090}" sibTransId="{AD6AC817-33F9-4361-A714-4573DF946965}"/>
    <dgm:cxn modelId="{AD5BA389-A3C9-40A2-B1EA-DAB282BFFC58}" srcId="{6606CDA9-D356-4628-9968-C250DAF6CD0D}" destId="{7CECD16F-45A4-47B7-B943-B31318695133}" srcOrd="4" destOrd="0" parTransId="{288F5CF4-7A0B-4340-A424-459092835374}" sibTransId="{C14384A5-5023-4AF2-89EE-763AD475C20F}"/>
    <dgm:cxn modelId="{1911788F-5C9E-304A-98C3-A9297DA4B05D}" type="presOf" srcId="{C99951BF-B708-D749-9FA0-DD42AE2BAD7B}" destId="{D30D0010-0DE4-0444-947C-595D9D1E91BC}" srcOrd="0" destOrd="0" presId="urn:microsoft.com/office/officeart/2005/8/layout/list1"/>
    <dgm:cxn modelId="{7F62E092-3778-B644-A2CB-4443283007C1}" type="presOf" srcId="{11F4C68B-FF6E-4E9F-8B28-1374D80DA283}" destId="{58ED18D4-053A-0543-B26C-7625121B794B}" srcOrd="0" destOrd="0" presId="urn:microsoft.com/office/officeart/2005/8/layout/list1"/>
    <dgm:cxn modelId="{603EFDB7-6E5C-9941-AF08-65D43C4F1934}" type="presOf" srcId="{11F4C68B-FF6E-4E9F-8B28-1374D80DA283}" destId="{4A7E3B93-2984-FD41-BAFE-FA13455FE8F0}" srcOrd="1" destOrd="0" presId="urn:microsoft.com/office/officeart/2005/8/layout/list1"/>
    <dgm:cxn modelId="{BAD2B5C7-2BBE-4974-9FCE-00E250395361}" srcId="{6606CDA9-D356-4628-9968-C250DAF6CD0D}" destId="{BB906C03-1C78-4127-80DE-0F0C1C6C52AF}" srcOrd="6" destOrd="0" parTransId="{2012AB0B-6EC3-4CB2-98B9-17E70370743C}" sibTransId="{A02F722B-2AC6-4C8A-8A64-18BD4DC51FD7}"/>
    <dgm:cxn modelId="{1A04F7C7-3BA0-D542-9E04-B12EEB42AD7A}" type="presOf" srcId="{7E6D8772-BA74-4E4E-9365-D20B3AE3A077}" destId="{954855C1-E12B-0C46-A21C-C6C5B35276D4}" srcOrd="1" destOrd="0" presId="urn:microsoft.com/office/officeart/2005/8/layout/list1"/>
    <dgm:cxn modelId="{88D19FCA-CA4A-3E49-99FB-BD4444642D04}" type="presOf" srcId="{BB906C03-1C78-4127-80DE-0F0C1C6C52AF}" destId="{8BDB6E7C-9B60-274C-A600-41A0DF6F7E86}" srcOrd="1" destOrd="0" presId="urn:microsoft.com/office/officeart/2005/8/layout/list1"/>
    <dgm:cxn modelId="{86D4F9D7-FD00-FE42-8283-942455B7F1D4}" type="presOf" srcId="{7E6D8772-BA74-4E4E-9365-D20B3AE3A077}" destId="{503000E4-7CD4-2247-B7EC-10BA7E285218}" srcOrd="0" destOrd="0" presId="urn:microsoft.com/office/officeart/2005/8/layout/list1"/>
    <dgm:cxn modelId="{30BC65E7-B72C-44E6-BFF7-1553A45E98D2}" srcId="{6606CDA9-D356-4628-9968-C250DAF6CD0D}" destId="{11F4C68B-FF6E-4E9F-8B28-1374D80DA283}" srcOrd="5" destOrd="0" parTransId="{C46508FF-CF18-42B1-8571-3AECA8F41CEA}" sibTransId="{81CB0DA3-3E02-430D-B909-15F8422376F7}"/>
    <dgm:cxn modelId="{F9FBFAEF-2E44-F045-B58B-DD6EF21E3F64}" type="presOf" srcId="{5059F244-86A1-47C0-8DF8-E4BCCE82891D}" destId="{A493D5C6-4DA0-BB41-AB1C-E9CC8EE599D7}" srcOrd="0" destOrd="0" presId="urn:microsoft.com/office/officeart/2005/8/layout/list1"/>
    <dgm:cxn modelId="{8097886A-1BBF-BB47-AF97-A44677723B1F}" type="presParOf" srcId="{82EFD3D0-EE8D-A54B-82C3-BC2673E973B3}" destId="{3A770650-3AD9-BD41-A0CD-D9F0958EC9ED}" srcOrd="0" destOrd="0" presId="urn:microsoft.com/office/officeart/2005/8/layout/list1"/>
    <dgm:cxn modelId="{248A449E-2352-1C44-87DB-E25C1FB63EDC}" type="presParOf" srcId="{3A770650-3AD9-BD41-A0CD-D9F0958EC9ED}" destId="{A493D5C6-4DA0-BB41-AB1C-E9CC8EE599D7}" srcOrd="0" destOrd="0" presId="urn:microsoft.com/office/officeart/2005/8/layout/list1"/>
    <dgm:cxn modelId="{1B622798-3F5B-B84E-A04B-32FA3B17C6E6}" type="presParOf" srcId="{3A770650-3AD9-BD41-A0CD-D9F0958EC9ED}" destId="{8333BE9B-2EAD-CB43-AB7C-995DE4F7CC6F}" srcOrd="1" destOrd="0" presId="urn:microsoft.com/office/officeart/2005/8/layout/list1"/>
    <dgm:cxn modelId="{5CFCB0D7-C001-EE4A-92CF-E85E77A0D3EF}" type="presParOf" srcId="{82EFD3D0-EE8D-A54B-82C3-BC2673E973B3}" destId="{192A0885-C48B-034D-9DEB-2C2B6F30D096}" srcOrd="1" destOrd="0" presId="urn:microsoft.com/office/officeart/2005/8/layout/list1"/>
    <dgm:cxn modelId="{DBEBC666-338C-7843-BF0E-D6D757C70B65}" type="presParOf" srcId="{82EFD3D0-EE8D-A54B-82C3-BC2673E973B3}" destId="{63365B89-4625-434F-B920-7BF0C834C7E8}" srcOrd="2" destOrd="0" presId="urn:microsoft.com/office/officeart/2005/8/layout/list1"/>
    <dgm:cxn modelId="{DBA0A92D-911D-9046-B7E9-43D668FD8766}" type="presParOf" srcId="{82EFD3D0-EE8D-A54B-82C3-BC2673E973B3}" destId="{CF338878-ABDE-4744-8FF6-2417F89BBDC1}" srcOrd="3" destOrd="0" presId="urn:microsoft.com/office/officeart/2005/8/layout/list1"/>
    <dgm:cxn modelId="{2DD7F2A6-C58F-D74B-BABE-A3A4151CDC6A}" type="presParOf" srcId="{82EFD3D0-EE8D-A54B-82C3-BC2673E973B3}" destId="{014FCD10-5643-0141-9D12-CB970B439D48}" srcOrd="4" destOrd="0" presId="urn:microsoft.com/office/officeart/2005/8/layout/list1"/>
    <dgm:cxn modelId="{BB195EF8-5FD7-CD45-8FB6-752DFBE035DF}" type="presParOf" srcId="{014FCD10-5643-0141-9D12-CB970B439D48}" destId="{D30D0010-0DE4-0444-947C-595D9D1E91BC}" srcOrd="0" destOrd="0" presId="urn:microsoft.com/office/officeart/2005/8/layout/list1"/>
    <dgm:cxn modelId="{7B3614E7-1597-1645-89EB-3E8DAF8A462F}" type="presParOf" srcId="{014FCD10-5643-0141-9D12-CB970B439D48}" destId="{322115E3-54A2-B44E-A649-F939DA919957}" srcOrd="1" destOrd="0" presId="urn:microsoft.com/office/officeart/2005/8/layout/list1"/>
    <dgm:cxn modelId="{FDD4A799-F5C2-2242-8B50-9F07FA3644FC}" type="presParOf" srcId="{82EFD3D0-EE8D-A54B-82C3-BC2673E973B3}" destId="{D38F35D3-AC6F-8541-B342-6684F5138512}" srcOrd="5" destOrd="0" presId="urn:microsoft.com/office/officeart/2005/8/layout/list1"/>
    <dgm:cxn modelId="{24957FDA-1284-F347-9063-24B67EF99619}" type="presParOf" srcId="{82EFD3D0-EE8D-A54B-82C3-BC2673E973B3}" destId="{3AF1B946-AF8E-C048-93C2-B30FA1378FD6}" srcOrd="6" destOrd="0" presId="urn:microsoft.com/office/officeart/2005/8/layout/list1"/>
    <dgm:cxn modelId="{094279DA-D925-1843-8E45-AB3E8F9BE3F4}" type="presParOf" srcId="{82EFD3D0-EE8D-A54B-82C3-BC2673E973B3}" destId="{46352908-1C94-1941-86D7-4A43186D3708}" srcOrd="7" destOrd="0" presId="urn:microsoft.com/office/officeart/2005/8/layout/list1"/>
    <dgm:cxn modelId="{914081EE-3718-3043-B2CD-5C4B7E3D002F}" type="presParOf" srcId="{82EFD3D0-EE8D-A54B-82C3-BC2673E973B3}" destId="{33CB6664-B6BF-0047-AB8B-CA5097FA4829}" srcOrd="8" destOrd="0" presId="urn:microsoft.com/office/officeart/2005/8/layout/list1"/>
    <dgm:cxn modelId="{FDE4AEC3-E916-344D-9AD6-2FB44A22155A}" type="presParOf" srcId="{33CB6664-B6BF-0047-AB8B-CA5097FA4829}" destId="{F8B8E337-91E7-CE42-B1DC-6370111BCAD6}" srcOrd="0" destOrd="0" presId="urn:microsoft.com/office/officeart/2005/8/layout/list1"/>
    <dgm:cxn modelId="{0E9954A7-AF86-0440-8B18-CFB3BB5DBB1E}" type="presParOf" srcId="{33CB6664-B6BF-0047-AB8B-CA5097FA4829}" destId="{153D1E79-0914-6348-AB7F-FAF2DE9B8F60}" srcOrd="1" destOrd="0" presId="urn:microsoft.com/office/officeart/2005/8/layout/list1"/>
    <dgm:cxn modelId="{E5E3CB5B-B180-E74F-A4B3-4DDBBB1AF0A8}" type="presParOf" srcId="{82EFD3D0-EE8D-A54B-82C3-BC2673E973B3}" destId="{66FF65EE-8166-1C4E-93FA-0733596EE7C7}" srcOrd="9" destOrd="0" presId="urn:microsoft.com/office/officeart/2005/8/layout/list1"/>
    <dgm:cxn modelId="{6D72ADB0-1D7C-BD44-A17B-4FA08058B535}" type="presParOf" srcId="{82EFD3D0-EE8D-A54B-82C3-BC2673E973B3}" destId="{BBD8B5DA-3C95-7040-98CF-D2943FFFF196}" srcOrd="10" destOrd="0" presId="urn:microsoft.com/office/officeart/2005/8/layout/list1"/>
    <dgm:cxn modelId="{39DED05D-7652-B74C-9632-D5C4F4153AE2}" type="presParOf" srcId="{82EFD3D0-EE8D-A54B-82C3-BC2673E973B3}" destId="{150AFAE6-839D-D74B-8A7D-1C6EDCC2BFD2}" srcOrd="11" destOrd="0" presId="urn:microsoft.com/office/officeart/2005/8/layout/list1"/>
    <dgm:cxn modelId="{913DE5EA-2306-B446-803F-A2992B208188}" type="presParOf" srcId="{82EFD3D0-EE8D-A54B-82C3-BC2673E973B3}" destId="{A9DA63E1-98DA-B04A-84DE-FE2D54170FFB}" srcOrd="12" destOrd="0" presId="urn:microsoft.com/office/officeart/2005/8/layout/list1"/>
    <dgm:cxn modelId="{262F26E4-BC3B-0F41-BA3A-460ABE8F3214}" type="presParOf" srcId="{A9DA63E1-98DA-B04A-84DE-FE2D54170FFB}" destId="{503000E4-7CD4-2247-B7EC-10BA7E285218}" srcOrd="0" destOrd="0" presId="urn:microsoft.com/office/officeart/2005/8/layout/list1"/>
    <dgm:cxn modelId="{1801B396-BD3A-8E41-AD82-98CC2C327FBF}" type="presParOf" srcId="{A9DA63E1-98DA-B04A-84DE-FE2D54170FFB}" destId="{954855C1-E12B-0C46-A21C-C6C5B35276D4}" srcOrd="1" destOrd="0" presId="urn:microsoft.com/office/officeart/2005/8/layout/list1"/>
    <dgm:cxn modelId="{69E65CBA-88A7-CD4C-B0EA-FC2A17EAEA8D}" type="presParOf" srcId="{82EFD3D0-EE8D-A54B-82C3-BC2673E973B3}" destId="{DB54FC79-86E3-1F46-9B04-043EA420E423}" srcOrd="13" destOrd="0" presId="urn:microsoft.com/office/officeart/2005/8/layout/list1"/>
    <dgm:cxn modelId="{D9E19B80-1564-AE45-AFA0-6574C10249DA}" type="presParOf" srcId="{82EFD3D0-EE8D-A54B-82C3-BC2673E973B3}" destId="{A288EA85-10D1-E64C-AD4F-96E125F72126}" srcOrd="14" destOrd="0" presId="urn:microsoft.com/office/officeart/2005/8/layout/list1"/>
    <dgm:cxn modelId="{EAC74807-4714-7640-B432-FAC8EA0D962B}" type="presParOf" srcId="{82EFD3D0-EE8D-A54B-82C3-BC2673E973B3}" destId="{3ED07B94-C7E8-A94C-B996-EF3774FD3206}" srcOrd="15" destOrd="0" presId="urn:microsoft.com/office/officeart/2005/8/layout/list1"/>
    <dgm:cxn modelId="{C95641AF-DE1C-C046-8A7C-353DE80877EF}" type="presParOf" srcId="{82EFD3D0-EE8D-A54B-82C3-BC2673E973B3}" destId="{977AFA62-C097-2646-9331-3F9E008B0FB9}" srcOrd="16" destOrd="0" presId="urn:microsoft.com/office/officeart/2005/8/layout/list1"/>
    <dgm:cxn modelId="{099A6395-185E-204A-8263-0739729DF8C3}" type="presParOf" srcId="{977AFA62-C097-2646-9331-3F9E008B0FB9}" destId="{0BDCF8DA-F2AD-3244-88DD-695C5A683300}" srcOrd="0" destOrd="0" presId="urn:microsoft.com/office/officeart/2005/8/layout/list1"/>
    <dgm:cxn modelId="{0F937B94-963B-4447-8543-D194DB65F297}" type="presParOf" srcId="{977AFA62-C097-2646-9331-3F9E008B0FB9}" destId="{EC6FC12D-7DE6-674A-A879-D06C61F59D10}" srcOrd="1" destOrd="0" presId="urn:microsoft.com/office/officeart/2005/8/layout/list1"/>
    <dgm:cxn modelId="{6BABFAA3-6629-2D42-80A2-FB429474BC5F}" type="presParOf" srcId="{82EFD3D0-EE8D-A54B-82C3-BC2673E973B3}" destId="{668B9343-37FD-1D41-8D29-E48E5BA99918}" srcOrd="17" destOrd="0" presId="urn:microsoft.com/office/officeart/2005/8/layout/list1"/>
    <dgm:cxn modelId="{F09AD2BA-3768-1E4E-A731-CFC93FFE14D9}" type="presParOf" srcId="{82EFD3D0-EE8D-A54B-82C3-BC2673E973B3}" destId="{4A635DF2-9993-E64D-867E-BED3F97AE535}" srcOrd="18" destOrd="0" presId="urn:microsoft.com/office/officeart/2005/8/layout/list1"/>
    <dgm:cxn modelId="{38730B72-FD28-5747-948D-5ED15F76D561}" type="presParOf" srcId="{82EFD3D0-EE8D-A54B-82C3-BC2673E973B3}" destId="{B552FFDA-D574-0140-B907-D64625425AE1}" srcOrd="19" destOrd="0" presId="urn:microsoft.com/office/officeart/2005/8/layout/list1"/>
    <dgm:cxn modelId="{AE07E30F-8E4D-CD4D-B30E-6319A1EC6E12}" type="presParOf" srcId="{82EFD3D0-EE8D-A54B-82C3-BC2673E973B3}" destId="{8D81C8F5-DE4A-7F4C-B6B7-8312CDA1C4C6}" srcOrd="20" destOrd="0" presId="urn:microsoft.com/office/officeart/2005/8/layout/list1"/>
    <dgm:cxn modelId="{B9BC4B0A-6147-2343-8E3B-24943B057B3B}" type="presParOf" srcId="{8D81C8F5-DE4A-7F4C-B6B7-8312CDA1C4C6}" destId="{58ED18D4-053A-0543-B26C-7625121B794B}" srcOrd="0" destOrd="0" presId="urn:microsoft.com/office/officeart/2005/8/layout/list1"/>
    <dgm:cxn modelId="{045FAA12-9D24-4441-84E7-1F3B5B76A7F5}" type="presParOf" srcId="{8D81C8F5-DE4A-7F4C-B6B7-8312CDA1C4C6}" destId="{4A7E3B93-2984-FD41-BAFE-FA13455FE8F0}" srcOrd="1" destOrd="0" presId="urn:microsoft.com/office/officeart/2005/8/layout/list1"/>
    <dgm:cxn modelId="{C87FA9AB-7E84-4D43-887E-112DAE36ABEC}" type="presParOf" srcId="{82EFD3D0-EE8D-A54B-82C3-BC2673E973B3}" destId="{6FF0CD10-669A-F446-A680-016992AAB865}" srcOrd="21" destOrd="0" presId="urn:microsoft.com/office/officeart/2005/8/layout/list1"/>
    <dgm:cxn modelId="{4BD4192C-B72F-524B-8E45-EC236D203465}" type="presParOf" srcId="{82EFD3D0-EE8D-A54B-82C3-BC2673E973B3}" destId="{236DAD80-F37F-CB41-9A80-134F61F57D67}" srcOrd="22" destOrd="0" presId="urn:microsoft.com/office/officeart/2005/8/layout/list1"/>
    <dgm:cxn modelId="{43D6FBDC-B28E-E34C-83C3-2ED42DF2200D}" type="presParOf" srcId="{82EFD3D0-EE8D-A54B-82C3-BC2673E973B3}" destId="{6346B5A0-6E93-B541-91F7-F76553B62E81}" srcOrd="23" destOrd="0" presId="urn:microsoft.com/office/officeart/2005/8/layout/list1"/>
    <dgm:cxn modelId="{F6F5DD8B-4BB8-674E-826E-86CC61427F56}" type="presParOf" srcId="{82EFD3D0-EE8D-A54B-82C3-BC2673E973B3}" destId="{E02F214F-4897-2941-8FCD-71574F1CF177}" srcOrd="24" destOrd="0" presId="urn:microsoft.com/office/officeart/2005/8/layout/list1"/>
    <dgm:cxn modelId="{7AAF2061-CDE1-7B4E-8F6A-CD6B31572184}" type="presParOf" srcId="{E02F214F-4897-2941-8FCD-71574F1CF177}" destId="{E0B5F6F8-36B5-E248-B0D8-C44C135254A8}" srcOrd="0" destOrd="0" presId="urn:microsoft.com/office/officeart/2005/8/layout/list1"/>
    <dgm:cxn modelId="{AD600E83-0CBE-C94A-A7CE-1EB670868FBA}" type="presParOf" srcId="{E02F214F-4897-2941-8FCD-71574F1CF177}" destId="{8BDB6E7C-9B60-274C-A600-41A0DF6F7E86}" srcOrd="1" destOrd="0" presId="urn:microsoft.com/office/officeart/2005/8/layout/list1"/>
    <dgm:cxn modelId="{E675E15D-87A8-0247-A53E-5A1C37D96FEF}" type="presParOf" srcId="{82EFD3D0-EE8D-A54B-82C3-BC2673E973B3}" destId="{6880DBE6-0DF9-E84B-A3AF-E9B84891DF1E}" srcOrd="25" destOrd="0" presId="urn:microsoft.com/office/officeart/2005/8/layout/list1"/>
    <dgm:cxn modelId="{89F05EA5-BAFC-A241-86EF-747B301F3A9C}" type="presParOf" srcId="{82EFD3D0-EE8D-A54B-82C3-BC2673E973B3}" destId="{EAA641B3-77E7-9146-B37F-40C5E7F85C01}"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37B5D1-1FED-4D39-90F0-740E69FE51F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A11C3BC-E513-4621-8887-F519485BF380}">
      <dgm:prSet/>
      <dgm:spPr/>
      <dgm:t>
        <a:bodyPr/>
        <a:lstStyle/>
        <a:p>
          <a:r>
            <a:rPr lang="es-ES"/>
            <a:t>Es la información clara sobre acontecimientos o  hechos recientes que tienen un interés o relevancia social.</a:t>
          </a:r>
          <a:endParaRPr lang="en-US"/>
        </a:p>
      </dgm:t>
    </dgm:pt>
    <dgm:pt modelId="{BC7ACA5A-FF0A-48FA-B825-D5C8BE7B1EA1}" type="parTrans" cxnId="{CFA01234-4AD2-4D24-8C19-25327BC0B8A0}">
      <dgm:prSet/>
      <dgm:spPr/>
      <dgm:t>
        <a:bodyPr/>
        <a:lstStyle/>
        <a:p>
          <a:endParaRPr lang="en-US"/>
        </a:p>
      </dgm:t>
    </dgm:pt>
    <dgm:pt modelId="{63DEB377-2C55-431B-BC8D-BDAEE3551534}" type="sibTrans" cxnId="{CFA01234-4AD2-4D24-8C19-25327BC0B8A0}">
      <dgm:prSet/>
      <dgm:spPr/>
      <dgm:t>
        <a:bodyPr/>
        <a:lstStyle/>
        <a:p>
          <a:endParaRPr lang="en-US"/>
        </a:p>
      </dgm:t>
    </dgm:pt>
    <dgm:pt modelId="{66C7B4C7-D1C9-43A1-93EB-312F2C0331AA}">
      <dgm:prSet/>
      <dgm:spPr/>
      <dgm:t>
        <a:bodyPr/>
        <a:lstStyle/>
        <a:p>
          <a:r>
            <a:rPr lang="es-ES"/>
            <a:t>Debe responder a los seis interrogantes clave:</a:t>
          </a:r>
          <a:endParaRPr lang="en-US"/>
        </a:p>
      </dgm:t>
    </dgm:pt>
    <dgm:pt modelId="{B7AC434B-62B2-48E4-9479-C8CAA3E1AD69}" type="parTrans" cxnId="{2D7722AA-C767-498C-8438-9FD834960FD8}">
      <dgm:prSet/>
      <dgm:spPr/>
      <dgm:t>
        <a:bodyPr/>
        <a:lstStyle/>
        <a:p>
          <a:endParaRPr lang="en-US"/>
        </a:p>
      </dgm:t>
    </dgm:pt>
    <dgm:pt modelId="{C1F1B67F-4C33-4101-9204-6EA8451A89FD}" type="sibTrans" cxnId="{2D7722AA-C767-498C-8438-9FD834960FD8}">
      <dgm:prSet/>
      <dgm:spPr/>
      <dgm:t>
        <a:bodyPr/>
        <a:lstStyle/>
        <a:p>
          <a:endParaRPr lang="en-US"/>
        </a:p>
      </dgm:t>
    </dgm:pt>
    <dgm:pt modelId="{29684B8D-13DC-416D-91D8-FB17B3511EF6}">
      <dgm:prSet custT="1"/>
      <dgm:spPr/>
      <dgm:t>
        <a:bodyPr/>
        <a:lstStyle/>
        <a:p>
          <a:r>
            <a:rPr lang="es-ES" sz="1400"/>
            <a:t>¿Quién?</a:t>
          </a:r>
          <a:endParaRPr lang="en-US" sz="1400"/>
        </a:p>
      </dgm:t>
    </dgm:pt>
    <dgm:pt modelId="{CCBB5D14-8439-479F-BB8A-096927969C68}" type="parTrans" cxnId="{ADEAAEC5-AA83-44BB-BB3C-319500D61711}">
      <dgm:prSet/>
      <dgm:spPr/>
      <dgm:t>
        <a:bodyPr/>
        <a:lstStyle/>
        <a:p>
          <a:endParaRPr lang="en-US"/>
        </a:p>
      </dgm:t>
    </dgm:pt>
    <dgm:pt modelId="{8DF99F72-74BF-4088-8D06-6025ACD08822}" type="sibTrans" cxnId="{ADEAAEC5-AA83-44BB-BB3C-319500D61711}">
      <dgm:prSet/>
      <dgm:spPr/>
      <dgm:t>
        <a:bodyPr/>
        <a:lstStyle/>
        <a:p>
          <a:endParaRPr lang="en-US"/>
        </a:p>
      </dgm:t>
    </dgm:pt>
    <dgm:pt modelId="{2EC6BFED-1331-4BD9-BE02-B9983D317E35}">
      <dgm:prSet custT="1"/>
      <dgm:spPr/>
      <dgm:t>
        <a:bodyPr/>
        <a:lstStyle/>
        <a:p>
          <a:r>
            <a:rPr lang="es-ES" sz="1400"/>
            <a:t>¿Qué?</a:t>
          </a:r>
          <a:endParaRPr lang="en-US" sz="1400"/>
        </a:p>
      </dgm:t>
    </dgm:pt>
    <dgm:pt modelId="{727AF8A1-E9AF-42C1-B0E2-CC12773D0492}" type="parTrans" cxnId="{68D9D4B7-C7AD-4F9E-B372-70B63AEB04D7}">
      <dgm:prSet/>
      <dgm:spPr/>
      <dgm:t>
        <a:bodyPr/>
        <a:lstStyle/>
        <a:p>
          <a:endParaRPr lang="en-US"/>
        </a:p>
      </dgm:t>
    </dgm:pt>
    <dgm:pt modelId="{28D85386-7E5B-4FC2-A5D3-3BA65D22EAE7}" type="sibTrans" cxnId="{68D9D4B7-C7AD-4F9E-B372-70B63AEB04D7}">
      <dgm:prSet/>
      <dgm:spPr/>
      <dgm:t>
        <a:bodyPr/>
        <a:lstStyle/>
        <a:p>
          <a:endParaRPr lang="en-US"/>
        </a:p>
      </dgm:t>
    </dgm:pt>
    <dgm:pt modelId="{FA4649CD-D595-4B27-9401-628F0E5C44AC}">
      <dgm:prSet custT="1"/>
      <dgm:spPr/>
      <dgm:t>
        <a:bodyPr/>
        <a:lstStyle/>
        <a:p>
          <a:r>
            <a:rPr lang="es-ES" sz="1400"/>
            <a:t>¿Cuándo?</a:t>
          </a:r>
          <a:endParaRPr lang="en-US" sz="1400"/>
        </a:p>
      </dgm:t>
    </dgm:pt>
    <dgm:pt modelId="{9483B7B0-77FA-4C04-8852-D62AAD29E5DD}" type="parTrans" cxnId="{E71C09E9-DB98-45AF-AFC3-78F8E8CC96EF}">
      <dgm:prSet/>
      <dgm:spPr/>
      <dgm:t>
        <a:bodyPr/>
        <a:lstStyle/>
        <a:p>
          <a:endParaRPr lang="en-US"/>
        </a:p>
      </dgm:t>
    </dgm:pt>
    <dgm:pt modelId="{28BF5FA1-4FED-4F26-91E3-F00A4CB0426C}" type="sibTrans" cxnId="{E71C09E9-DB98-45AF-AFC3-78F8E8CC96EF}">
      <dgm:prSet/>
      <dgm:spPr/>
      <dgm:t>
        <a:bodyPr/>
        <a:lstStyle/>
        <a:p>
          <a:endParaRPr lang="en-US"/>
        </a:p>
      </dgm:t>
    </dgm:pt>
    <dgm:pt modelId="{193F4E4A-0D4D-4F43-8885-EFC12E124E70}">
      <dgm:prSet custT="1"/>
      <dgm:spPr/>
      <dgm:t>
        <a:bodyPr/>
        <a:lstStyle/>
        <a:p>
          <a:r>
            <a:rPr lang="es-ES" sz="1400"/>
            <a:t>¿Dónde?</a:t>
          </a:r>
          <a:endParaRPr lang="en-US" sz="1400"/>
        </a:p>
      </dgm:t>
    </dgm:pt>
    <dgm:pt modelId="{4EBECF76-566F-41F9-80A2-B06B384D7C30}" type="parTrans" cxnId="{5BFBD02A-4E49-48DE-B6E1-F40D99D7841B}">
      <dgm:prSet/>
      <dgm:spPr/>
      <dgm:t>
        <a:bodyPr/>
        <a:lstStyle/>
        <a:p>
          <a:endParaRPr lang="en-US"/>
        </a:p>
      </dgm:t>
    </dgm:pt>
    <dgm:pt modelId="{FB1D79CD-91D0-4EC4-9A34-E7E57D3B8CA6}" type="sibTrans" cxnId="{5BFBD02A-4E49-48DE-B6E1-F40D99D7841B}">
      <dgm:prSet/>
      <dgm:spPr/>
      <dgm:t>
        <a:bodyPr/>
        <a:lstStyle/>
        <a:p>
          <a:endParaRPr lang="en-US"/>
        </a:p>
      </dgm:t>
    </dgm:pt>
    <dgm:pt modelId="{7708A0F2-7212-4140-B3E5-AD1050ED50A6}">
      <dgm:prSet custT="1"/>
      <dgm:spPr/>
      <dgm:t>
        <a:bodyPr/>
        <a:lstStyle/>
        <a:p>
          <a:r>
            <a:rPr lang="es-ES" sz="1400"/>
            <a:t>¿Cómo?</a:t>
          </a:r>
          <a:endParaRPr lang="en-US" sz="1400"/>
        </a:p>
      </dgm:t>
    </dgm:pt>
    <dgm:pt modelId="{96965AF5-B7FB-43AA-9C30-14D4BC6D9B88}" type="parTrans" cxnId="{2988E0D9-07FE-4706-A602-A2FCAA9C7BAE}">
      <dgm:prSet/>
      <dgm:spPr/>
      <dgm:t>
        <a:bodyPr/>
        <a:lstStyle/>
        <a:p>
          <a:endParaRPr lang="en-US"/>
        </a:p>
      </dgm:t>
    </dgm:pt>
    <dgm:pt modelId="{4DF3DD92-F31D-4D27-A508-01266BD12F94}" type="sibTrans" cxnId="{2988E0D9-07FE-4706-A602-A2FCAA9C7BAE}">
      <dgm:prSet/>
      <dgm:spPr/>
      <dgm:t>
        <a:bodyPr/>
        <a:lstStyle/>
        <a:p>
          <a:endParaRPr lang="en-US"/>
        </a:p>
      </dgm:t>
    </dgm:pt>
    <dgm:pt modelId="{F36C690B-A550-475B-80A0-31D1F5E05237}">
      <dgm:prSet custT="1"/>
      <dgm:spPr/>
      <dgm:t>
        <a:bodyPr/>
        <a:lstStyle/>
        <a:p>
          <a:r>
            <a:rPr lang="es-ES" sz="1400"/>
            <a:t>¿Por qué?</a:t>
          </a:r>
          <a:endParaRPr lang="en-US" sz="1400"/>
        </a:p>
      </dgm:t>
    </dgm:pt>
    <dgm:pt modelId="{BE90DF88-00F1-412F-881C-C6B498C55D5F}" type="parTrans" cxnId="{ACF7C603-D7A9-4139-BE6B-CC29493DE420}">
      <dgm:prSet/>
      <dgm:spPr/>
      <dgm:t>
        <a:bodyPr/>
        <a:lstStyle/>
        <a:p>
          <a:endParaRPr lang="en-US"/>
        </a:p>
      </dgm:t>
    </dgm:pt>
    <dgm:pt modelId="{663B409F-1891-431E-9964-FC5A9A5DE384}" type="sibTrans" cxnId="{ACF7C603-D7A9-4139-BE6B-CC29493DE420}">
      <dgm:prSet/>
      <dgm:spPr/>
      <dgm:t>
        <a:bodyPr/>
        <a:lstStyle/>
        <a:p>
          <a:endParaRPr lang="en-US"/>
        </a:p>
      </dgm:t>
    </dgm:pt>
    <dgm:pt modelId="{BD8D27FA-5717-49B8-8D3F-B3F287B1D101}" type="pres">
      <dgm:prSet presAssocID="{CE37B5D1-1FED-4D39-90F0-740E69FE51F0}" presName="root" presStyleCnt="0">
        <dgm:presLayoutVars>
          <dgm:dir/>
          <dgm:resizeHandles val="exact"/>
        </dgm:presLayoutVars>
      </dgm:prSet>
      <dgm:spPr/>
    </dgm:pt>
    <dgm:pt modelId="{2480C5B9-0632-4635-9992-D8E0AD4857F0}" type="pres">
      <dgm:prSet presAssocID="{EA11C3BC-E513-4621-8887-F519485BF380}" presName="compNode" presStyleCnt="0"/>
      <dgm:spPr/>
    </dgm:pt>
    <dgm:pt modelId="{3B1C7A1E-41CA-4233-B775-9F2073572D61}" type="pres">
      <dgm:prSet presAssocID="{EA11C3BC-E513-4621-8887-F519485BF380}" presName="bgRect" presStyleLbl="bgShp" presStyleIdx="0" presStyleCnt="2"/>
      <dgm:spPr/>
    </dgm:pt>
    <dgm:pt modelId="{37980136-E998-48C8-A7A7-65B5105D9286}" type="pres">
      <dgm:prSet presAssocID="{EA11C3BC-E513-4621-8887-F519485BF3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guntas"/>
        </a:ext>
      </dgm:extLst>
    </dgm:pt>
    <dgm:pt modelId="{27B317BB-847F-4631-A5BA-CB84B0D20693}" type="pres">
      <dgm:prSet presAssocID="{EA11C3BC-E513-4621-8887-F519485BF380}" presName="spaceRect" presStyleCnt="0"/>
      <dgm:spPr/>
    </dgm:pt>
    <dgm:pt modelId="{9F75C33B-801C-48CC-8168-6F217EBB62ED}" type="pres">
      <dgm:prSet presAssocID="{EA11C3BC-E513-4621-8887-F519485BF380}" presName="parTx" presStyleLbl="revTx" presStyleIdx="0" presStyleCnt="3">
        <dgm:presLayoutVars>
          <dgm:chMax val="0"/>
          <dgm:chPref val="0"/>
        </dgm:presLayoutVars>
      </dgm:prSet>
      <dgm:spPr/>
    </dgm:pt>
    <dgm:pt modelId="{4662C016-ED1B-45F1-B221-91B49132C1B4}" type="pres">
      <dgm:prSet presAssocID="{63DEB377-2C55-431B-BC8D-BDAEE3551534}" presName="sibTrans" presStyleCnt="0"/>
      <dgm:spPr/>
    </dgm:pt>
    <dgm:pt modelId="{1C92BB0A-D501-4810-8D97-504897A6763C}" type="pres">
      <dgm:prSet presAssocID="{66C7B4C7-D1C9-43A1-93EB-312F2C0331AA}" presName="compNode" presStyleCnt="0"/>
      <dgm:spPr/>
    </dgm:pt>
    <dgm:pt modelId="{4594B7C5-3A62-4B19-BA6C-2E564E94DFD3}" type="pres">
      <dgm:prSet presAssocID="{66C7B4C7-D1C9-43A1-93EB-312F2C0331AA}" presName="bgRect" presStyleLbl="bgShp" presStyleIdx="1" presStyleCnt="2" custLinFactNeighborX="27" custLinFactNeighborY="-2047"/>
      <dgm:spPr/>
    </dgm:pt>
    <dgm:pt modelId="{9ADC877D-5E47-4E6F-A009-BEDA1FD58BCE}" type="pres">
      <dgm:prSet presAssocID="{66C7B4C7-D1C9-43A1-93EB-312F2C0331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ítulos"/>
        </a:ext>
      </dgm:extLst>
    </dgm:pt>
    <dgm:pt modelId="{A4BC6BBB-A992-4517-BAD5-113C3C149C66}" type="pres">
      <dgm:prSet presAssocID="{66C7B4C7-D1C9-43A1-93EB-312F2C0331AA}" presName="spaceRect" presStyleCnt="0"/>
      <dgm:spPr/>
    </dgm:pt>
    <dgm:pt modelId="{AC0C8D6E-BF46-46DD-B1C5-3DC07B0B8353}" type="pres">
      <dgm:prSet presAssocID="{66C7B4C7-D1C9-43A1-93EB-312F2C0331AA}" presName="parTx" presStyleLbl="revTx" presStyleIdx="1" presStyleCnt="3">
        <dgm:presLayoutVars>
          <dgm:chMax val="0"/>
          <dgm:chPref val="0"/>
        </dgm:presLayoutVars>
      </dgm:prSet>
      <dgm:spPr/>
    </dgm:pt>
    <dgm:pt modelId="{388D3F0F-9A0D-44F9-8794-8967E48DFE6E}" type="pres">
      <dgm:prSet presAssocID="{66C7B4C7-D1C9-43A1-93EB-312F2C0331AA}" presName="desTx" presStyleLbl="revTx" presStyleIdx="2" presStyleCnt="3">
        <dgm:presLayoutVars/>
      </dgm:prSet>
      <dgm:spPr/>
    </dgm:pt>
  </dgm:ptLst>
  <dgm:cxnLst>
    <dgm:cxn modelId="{ACF7C603-D7A9-4139-BE6B-CC29493DE420}" srcId="{66C7B4C7-D1C9-43A1-93EB-312F2C0331AA}" destId="{F36C690B-A550-475B-80A0-31D1F5E05237}" srcOrd="5" destOrd="0" parTransId="{BE90DF88-00F1-412F-881C-C6B498C55D5F}" sibTransId="{663B409F-1891-431E-9964-FC5A9A5DE384}"/>
    <dgm:cxn modelId="{1641DF03-22B9-48EB-99C9-02D5259DBAE1}" type="presOf" srcId="{CE37B5D1-1FED-4D39-90F0-740E69FE51F0}" destId="{BD8D27FA-5717-49B8-8D3F-B3F287B1D101}" srcOrd="0" destOrd="0" presId="urn:microsoft.com/office/officeart/2018/2/layout/IconVerticalSolidList"/>
    <dgm:cxn modelId="{FF117105-2429-41A2-A7A3-190A48FC49BD}" type="presOf" srcId="{66C7B4C7-D1C9-43A1-93EB-312F2C0331AA}" destId="{AC0C8D6E-BF46-46DD-B1C5-3DC07B0B8353}" srcOrd="0" destOrd="0" presId="urn:microsoft.com/office/officeart/2018/2/layout/IconVerticalSolidList"/>
    <dgm:cxn modelId="{73178117-FE48-4482-A714-70CCAC6D80E9}" type="presOf" srcId="{FA4649CD-D595-4B27-9401-628F0E5C44AC}" destId="{388D3F0F-9A0D-44F9-8794-8967E48DFE6E}" srcOrd="0" destOrd="2" presId="urn:microsoft.com/office/officeart/2018/2/layout/IconVerticalSolidList"/>
    <dgm:cxn modelId="{5BFBD02A-4E49-48DE-B6E1-F40D99D7841B}" srcId="{66C7B4C7-D1C9-43A1-93EB-312F2C0331AA}" destId="{193F4E4A-0D4D-4F43-8885-EFC12E124E70}" srcOrd="3" destOrd="0" parTransId="{4EBECF76-566F-41F9-80A2-B06B384D7C30}" sibTransId="{FB1D79CD-91D0-4EC4-9A34-E7E57D3B8CA6}"/>
    <dgm:cxn modelId="{CFA01234-4AD2-4D24-8C19-25327BC0B8A0}" srcId="{CE37B5D1-1FED-4D39-90F0-740E69FE51F0}" destId="{EA11C3BC-E513-4621-8887-F519485BF380}" srcOrd="0" destOrd="0" parTransId="{BC7ACA5A-FF0A-48FA-B825-D5C8BE7B1EA1}" sibTransId="{63DEB377-2C55-431B-BC8D-BDAEE3551534}"/>
    <dgm:cxn modelId="{59721566-725C-4230-A0F4-3E71B7306F20}" type="presOf" srcId="{193F4E4A-0D4D-4F43-8885-EFC12E124E70}" destId="{388D3F0F-9A0D-44F9-8794-8967E48DFE6E}" srcOrd="0" destOrd="3" presId="urn:microsoft.com/office/officeart/2018/2/layout/IconVerticalSolidList"/>
    <dgm:cxn modelId="{70EFD44D-43B1-401F-A21A-37280949C5FE}" type="presOf" srcId="{F36C690B-A550-475B-80A0-31D1F5E05237}" destId="{388D3F0F-9A0D-44F9-8794-8967E48DFE6E}" srcOrd="0" destOrd="5" presId="urn:microsoft.com/office/officeart/2018/2/layout/IconVerticalSolidList"/>
    <dgm:cxn modelId="{66D78A91-C9D5-4DFE-A0E1-D1B2AF7EE1C0}" type="presOf" srcId="{EA11C3BC-E513-4621-8887-F519485BF380}" destId="{9F75C33B-801C-48CC-8168-6F217EBB62ED}" srcOrd="0" destOrd="0" presId="urn:microsoft.com/office/officeart/2018/2/layout/IconVerticalSolidList"/>
    <dgm:cxn modelId="{8701E7A4-26A3-49EA-A061-1762A866DADF}" type="presOf" srcId="{29684B8D-13DC-416D-91D8-FB17B3511EF6}" destId="{388D3F0F-9A0D-44F9-8794-8967E48DFE6E}" srcOrd="0" destOrd="0" presId="urn:microsoft.com/office/officeart/2018/2/layout/IconVerticalSolidList"/>
    <dgm:cxn modelId="{2D7722AA-C767-498C-8438-9FD834960FD8}" srcId="{CE37B5D1-1FED-4D39-90F0-740E69FE51F0}" destId="{66C7B4C7-D1C9-43A1-93EB-312F2C0331AA}" srcOrd="1" destOrd="0" parTransId="{B7AC434B-62B2-48E4-9479-C8CAA3E1AD69}" sibTransId="{C1F1B67F-4C33-4101-9204-6EA8451A89FD}"/>
    <dgm:cxn modelId="{68D9D4B7-C7AD-4F9E-B372-70B63AEB04D7}" srcId="{66C7B4C7-D1C9-43A1-93EB-312F2C0331AA}" destId="{2EC6BFED-1331-4BD9-BE02-B9983D317E35}" srcOrd="1" destOrd="0" parTransId="{727AF8A1-E9AF-42C1-B0E2-CC12773D0492}" sibTransId="{28D85386-7E5B-4FC2-A5D3-3BA65D22EAE7}"/>
    <dgm:cxn modelId="{ADEAAEC5-AA83-44BB-BB3C-319500D61711}" srcId="{66C7B4C7-D1C9-43A1-93EB-312F2C0331AA}" destId="{29684B8D-13DC-416D-91D8-FB17B3511EF6}" srcOrd="0" destOrd="0" parTransId="{CCBB5D14-8439-479F-BB8A-096927969C68}" sibTransId="{8DF99F72-74BF-4088-8D06-6025ACD08822}"/>
    <dgm:cxn modelId="{50D22AC6-FC84-4E1F-957C-D88811538DB0}" type="presOf" srcId="{2EC6BFED-1331-4BD9-BE02-B9983D317E35}" destId="{388D3F0F-9A0D-44F9-8794-8967E48DFE6E}" srcOrd="0" destOrd="1" presId="urn:microsoft.com/office/officeart/2018/2/layout/IconVerticalSolidList"/>
    <dgm:cxn modelId="{2988E0D9-07FE-4706-A602-A2FCAA9C7BAE}" srcId="{66C7B4C7-D1C9-43A1-93EB-312F2C0331AA}" destId="{7708A0F2-7212-4140-B3E5-AD1050ED50A6}" srcOrd="4" destOrd="0" parTransId="{96965AF5-B7FB-43AA-9C30-14D4BC6D9B88}" sibTransId="{4DF3DD92-F31D-4D27-A508-01266BD12F94}"/>
    <dgm:cxn modelId="{E71C09E9-DB98-45AF-AFC3-78F8E8CC96EF}" srcId="{66C7B4C7-D1C9-43A1-93EB-312F2C0331AA}" destId="{FA4649CD-D595-4B27-9401-628F0E5C44AC}" srcOrd="2" destOrd="0" parTransId="{9483B7B0-77FA-4C04-8852-D62AAD29E5DD}" sibTransId="{28BF5FA1-4FED-4F26-91E3-F00A4CB0426C}"/>
    <dgm:cxn modelId="{A0EA43F3-926D-444A-9642-9F9BA7184953}" type="presOf" srcId="{7708A0F2-7212-4140-B3E5-AD1050ED50A6}" destId="{388D3F0F-9A0D-44F9-8794-8967E48DFE6E}" srcOrd="0" destOrd="4" presId="urn:microsoft.com/office/officeart/2018/2/layout/IconVerticalSolidList"/>
    <dgm:cxn modelId="{27EB6D0D-5E49-45B5-B799-E0EAD729CF33}" type="presParOf" srcId="{BD8D27FA-5717-49B8-8D3F-B3F287B1D101}" destId="{2480C5B9-0632-4635-9992-D8E0AD4857F0}" srcOrd="0" destOrd="0" presId="urn:microsoft.com/office/officeart/2018/2/layout/IconVerticalSolidList"/>
    <dgm:cxn modelId="{7885C999-8067-4DB4-94A3-76F8C203E230}" type="presParOf" srcId="{2480C5B9-0632-4635-9992-D8E0AD4857F0}" destId="{3B1C7A1E-41CA-4233-B775-9F2073572D61}" srcOrd="0" destOrd="0" presId="urn:microsoft.com/office/officeart/2018/2/layout/IconVerticalSolidList"/>
    <dgm:cxn modelId="{B081DCED-4BAF-4832-A7B7-E3A7EE32B57A}" type="presParOf" srcId="{2480C5B9-0632-4635-9992-D8E0AD4857F0}" destId="{37980136-E998-48C8-A7A7-65B5105D9286}" srcOrd="1" destOrd="0" presId="urn:microsoft.com/office/officeart/2018/2/layout/IconVerticalSolidList"/>
    <dgm:cxn modelId="{82E65B2A-432F-4CF7-AA67-8AC22848B15D}" type="presParOf" srcId="{2480C5B9-0632-4635-9992-D8E0AD4857F0}" destId="{27B317BB-847F-4631-A5BA-CB84B0D20693}" srcOrd="2" destOrd="0" presId="urn:microsoft.com/office/officeart/2018/2/layout/IconVerticalSolidList"/>
    <dgm:cxn modelId="{4606FC3E-F068-44EA-BAD0-1B5D9E7609FC}" type="presParOf" srcId="{2480C5B9-0632-4635-9992-D8E0AD4857F0}" destId="{9F75C33B-801C-48CC-8168-6F217EBB62ED}" srcOrd="3" destOrd="0" presId="urn:microsoft.com/office/officeart/2018/2/layout/IconVerticalSolidList"/>
    <dgm:cxn modelId="{06188FAB-D4C8-439B-8D3B-F21AA38B7210}" type="presParOf" srcId="{BD8D27FA-5717-49B8-8D3F-B3F287B1D101}" destId="{4662C016-ED1B-45F1-B221-91B49132C1B4}" srcOrd="1" destOrd="0" presId="urn:microsoft.com/office/officeart/2018/2/layout/IconVerticalSolidList"/>
    <dgm:cxn modelId="{3493D6F5-D32B-4069-8ADF-B235C88D9F4E}" type="presParOf" srcId="{BD8D27FA-5717-49B8-8D3F-B3F287B1D101}" destId="{1C92BB0A-D501-4810-8D97-504897A6763C}" srcOrd="2" destOrd="0" presId="urn:microsoft.com/office/officeart/2018/2/layout/IconVerticalSolidList"/>
    <dgm:cxn modelId="{80371599-4F81-4573-830B-23395EAFCFBB}" type="presParOf" srcId="{1C92BB0A-D501-4810-8D97-504897A6763C}" destId="{4594B7C5-3A62-4B19-BA6C-2E564E94DFD3}" srcOrd="0" destOrd="0" presId="urn:microsoft.com/office/officeart/2018/2/layout/IconVerticalSolidList"/>
    <dgm:cxn modelId="{93F46D70-6331-42DF-BF42-A304A5975A32}" type="presParOf" srcId="{1C92BB0A-D501-4810-8D97-504897A6763C}" destId="{9ADC877D-5E47-4E6F-A009-BEDA1FD58BCE}" srcOrd="1" destOrd="0" presId="urn:microsoft.com/office/officeart/2018/2/layout/IconVerticalSolidList"/>
    <dgm:cxn modelId="{A12BD671-103B-4E12-85E5-38B5E8463A4E}" type="presParOf" srcId="{1C92BB0A-D501-4810-8D97-504897A6763C}" destId="{A4BC6BBB-A992-4517-BAD5-113C3C149C66}" srcOrd="2" destOrd="0" presId="urn:microsoft.com/office/officeart/2018/2/layout/IconVerticalSolidList"/>
    <dgm:cxn modelId="{1B18917D-5303-40EB-9F29-0A39D30C3BC5}" type="presParOf" srcId="{1C92BB0A-D501-4810-8D97-504897A6763C}" destId="{AC0C8D6E-BF46-46DD-B1C5-3DC07B0B8353}" srcOrd="3" destOrd="0" presId="urn:microsoft.com/office/officeart/2018/2/layout/IconVerticalSolidList"/>
    <dgm:cxn modelId="{27840430-8160-4E70-BFB1-CE9C906D3259}" type="presParOf" srcId="{1C92BB0A-D501-4810-8D97-504897A6763C}" destId="{388D3F0F-9A0D-44F9-8794-8967E48DFE6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5A07646-7987-4B7E-A610-12DB02D82D9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2D19C2A-1CA9-44FC-A2DF-F4DC9719F3F7}">
      <dgm:prSet/>
      <dgm:spPr/>
      <dgm:t>
        <a:bodyPr/>
        <a:lstStyle/>
        <a:p>
          <a:r>
            <a:rPr lang="es-ES"/>
            <a:t>Reportaje que se hace sobre un tema de actualidad.</a:t>
          </a:r>
          <a:endParaRPr lang="en-US"/>
        </a:p>
      </dgm:t>
    </dgm:pt>
    <dgm:pt modelId="{09D4B952-605C-49B5-BCF6-ACCF9F2FDAF9}" type="parTrans" cxnId="{00F0E513-68D8-4B7F-81B0-C48681FEEC8E}">
      <dgm:prSet/>
      <dgm:spPr/>
      <dgm:t>
        <a:bodyPr/>
        <a:lstStyle/>
        <a:p>
          <a:endParaRPr lang="en-US"/>
        </a:p>
      </dgm:t>
    </dgm:pt>
    <dgm:pt modelId="{14AABE6E-25BF-4E70-9ABE-87259EAFC6C5}" type="sibTrans" cxnId="{00F0E513-68D8-4B7F-81B0-C48681FEEC8E}">
      <dgm:prSet phldrT="1" phldr="0"/>
      <dgm:spPr/>
      <dgm:t>
        <a:bodyPr/>
        <a:lstStyle/>
        <a:p>
          <a:r>
            <a:rPr lang="en-US"/>
            <a:t>1</a:t>
          </a:r>
        </a:p>
      </dgm:t>
    </dgm:pt>
    <dgm:pt modelId="{FEC61C17-2BBF-4A82-BA52-09B8E78DB87F}">
      <dgm:prSet/>
      <dgm:spPr/>
      <dgm:t>
        <a:bodyPr/>
        <a:lstStyle/>
        <a:p>
          <a:r>
            <a:rPr lang="es-ES"/>
            <a:t>Pueden aparecer datos recientes, anteriores y complementarios..</a:t>
          </a:r>
          <a:endParaRPr lang="en-US"/>
        </a:p>
      </dgm:t>
    </dgm:pt>
    <dgm:pt modelId="{03293A40-ACAC-47C4-B088-459F562E0506}" type="parTrans" cxnId="{10051971-CB24-4D18-A8AC-C3F9ED25512F}">
      <dgm:prSet/>
      <dgm:spPr/>
      <dgm:t>
        <a:bodyPr/>
        <a:lstStyle/>
        <a:p>
          <a:endParaRPr lang="en-US"/>
        </a:p>
      </dgm:t>
    </dgm:pt>
    <dgm:pt modelId="{967EDA3F-120F-470E-B2FF-1AE334954E42}" type="sibTrans" cxnId="{10051971-CB24-4D18-A8AC-C3F9ED25512F}">
      <dgm:prSet phldrT="2" phldr="0"/>
      <dgm:spPr/>
      <dgm:t>
        <a:bodyPr/>
        <a:lstStyle/>
        <a:p>
          <a:r>
            <a:rPr lang="en-US"/>
            <a:t>2</a:t>
          </a:r>
        </a:p>
      </dgm:t>
    </dgm:pt>
    <dgm:pt modelId="{1DE9F8CF-5342-4F8E-841E-5EF04B336C43}">
      <dgm:prSet/>
      <dgm:spPr/>
      <dgm:t>
        <a:bodyPr/>
        <a:lstStyle/>
        <a:p>
          <a:r>
            <a:rPr lang="es-ES"/>
            <a:t>Se puede acompañar de explicaciones técnicas, aportaciones documentales, etc.</a:t>
          </a:r>
          <a:endParaRPr lang="en-US"/>
        </a:p>
      </dgm:t>
    </dgm:pt>
    <dgm:pt modelId="{2CB4EAA3-7C0A-49A9-8EEC-567B7A002FA1}" type="parTrans" cxnId="{642B4255-D7D7-4B71-9C2E-B9CF6521632A}">
      <dgm:prSet/>
      <dgm:spPr/>
      <dgm:t>
        <a:bodyPr/>
        <a:lstStyle/>
        <a:p>
          <a:endParaRPr lang="en-US"/>
        </a:p>
      </dgm:t>
    </dgm:pt>
    <dgm:pt modelId="{7F912469-65D4-4F15-B809-C7F569340382}" type="sibTrans" cxnId="{642B4255-D7D7-4B71-9C2E-B9CF6521632A}">
      <dgm:prSet phldrT="3" phldr="0"/>
      <dgm:spPr/>
      <dgm:t>
        <a:bodyPr/>
        <a:lstStyle/>
        <a:p>
          <a:endParaRPr lang="en-US"/>
        </a:p>
      </dgm:t>
    </dgm:pt>
    <dgm:pt modelId="{800A3088-3EAE-C24A-9A59-500F8147E270}" type="pres">
      <dgm:prSet presAssocID="{25A07646-7987-4B7E-A610-12DB02D82D91}" presName="outerComposite" presStyleCnt="0">
        <dgm:presLayoutVars>
          <dgm:chMax val="5"/>
          <dgm:dir/>
          <dgm:resizeHandles val="exact"/>
        </dgm:presLayoutVars>
      </dgm:prSet>
      <dgm:spPr/>
    </dgm:pt>
    <dgm:pt modelId="{9072B6D6-2537-6D4B-95AE-6CAC936F1BD1}" type="pres">
      <dgm:prSet presAssocID="{25A07646-7987-4B7E-A610-12DB02D82D91}" presName="dummyMaxCanvas" presStyleCnt="0">
        <dgm:presLayoutVars/>
      </dgm:prSet>
      <dgm:spPr/>
    </dgm:pt>
    <dgm:pt modelId="{6D6A391D-3BD8-FF4D-9590-8BC28DD79056}" type="pres">
      <dgm:prSet presAssocID="{25A07646-7987-4B7E-A610-12DB02D82D91}" presName="ThreeNodes_1" presStyleLbl="node1" presStyleIdx="0" presStyleCnt="3">
        <dgm:presLayoutVars>
          <dgm:bulletEnabled val="1"/>
        </dgm:presLayoutVars>
      </dgm:prSet>
      <dgm:spPr/>
    </dgm:pt>
    <dgm:pt modelId="{856F074D-D77F-2645-BF50-DCF8AD196F0B}" type="pres">
      <dgm:prSet presAssocID="{25A07646-7987-4B7E-A610-12DB02D82D91}" presName="ThreeNodes_2" presStyleLbl="node1" presStyleIdx="1" presStyleCnt="3">
        <dgm:presLayoutVars>
          <dgm:bulletEnabled val="1"/>
        </dgm:presLayoutVars>
      </dgm:prSet>
      <dgm:spPr/>
    </dgm:pt>
    <dgm:pt modelId="{D9A6134E-ADBA-884E-A4CD-29287CB46B1E}" type="pres">
      <dgm:prSet presAssocID="{25A07646-7987-4B7E-A610-12DB02D82D91}" presName="ThreeNodes_3" presStyleLbl="node1" presStyleIdx="2" presStyleCnt="3">
        <dgm:presLayoutVars>
          <dgm:bulletEnabled val="1"/>
        </dgm:presLayoutVars>
      </dgm:prSet>
      <dgm:spPr/>
    </dgm:pt>
    <dgm:pt modelId="{BF2C8B12-9E1C-8349-8B87-A6357A254D89}" type="pres">
      <dgm:prSet presAssocID="{25A07646-7987-4B7E-A610-12DB02D82D91}" presName="ThreeConn_1-2" presStyleLbl="fgAccFollowNode1" presStyleIdx="0" presStyleCnt="2">
        <dgm:presLayoutVars>
          <dgm:bulletEnabled val="1"/>
        </dgm:presLayoutVars>
      </dgm:prSet>
      <dgm:spPr/>
    </dgm:pt>
    <dgm:pt modelId="{11FC9070-C4C5-8143-A5C6-90EBEA0379B3}" type="pres">
      <dgm:prSet presAssocID="{25A07646-7987-4B7E-A610-12DB02D82D91}" presName="ThreeConn_2-3" presStyleLbl="fgAccFollowNode1" presStyleIdx="1" presStyleCnt="2">
        <dgm:presLayoutVars>
          <dgm:bulletEnabled val="1"/>
        </dgm:presLayoutVars>
      </dgm:prSet>
      <dgm:spPr/>
    </dgm:pt>
    <dgm:pt modelId="{BA3067C7-9FE9-9C4C-B7FE-492E47A15DF9}" type="pres">
      <dgm:prSet presAssocID="{25A07646-7987-4B7E-A610-12DB02D82D91}" presName="ThreeNodes_1_text" presStyleLbl="node1" presStyleIdx="2" presStyleCnt="3">
        <dgm:presLayoutVars>
          <dgm:bulletEnabled val="1"/>
        </dgm:presLayoutVars>
      </dgm:prSet>
      <dgm:spPr/>
    </dgm:pt>
    <dgm:pt modelId="{AC4EA0E5-FC91-BE4C-8861-2EE0B36073FC}" type="pres">
      <dgm:prSet presAssocID="{25A07646-7987-4B7E-A610-12DB02D82D91}" presName="ThreeNodes_2_text" presStyleLbl="node1" presStyleIdx="2" presStyleCnt="3">
        <dgm:presLayoutVars>
          <dgm:bulletEnabled val="1"/>
        </dgm:presLayoutVars>
      </dgm:prSet>
      <dgm:spPr/>
    </dgm:pt>
    <dgm:pt modelId="{F4C27451-9570-D74E-8E37-7E278CE85AD3}" type="pres">
      <dgm:prSet presAssocID="{25A07646-7987-4B7E-A610-12DB02D82D91}" presName="ThreeNodes_3_text" presStyleLbl="node1" presStyleIdx="2" presStyleCnt="3">
        <dgm:presLayoutVars>
          <dgm:bulletEnabled val="1"/>
        </dgm:presLayoutVars>
      </dgm:prSet>
      <dgm:spPr/>
    </dgm:pt>
  </dgm:ptLst>
  <dgm:cxnLst>
    <dgm:cxn modelId="{00F0E513-68D8-4B7F-81B0-C48681FEEC8E}" srcId="{25A07646-7987-4B7E-A610-12DB02D82D91}" destId="{A2D19C2A-1CA9-44FC-A2DF-F4DC9719F3F7}" srcOrd="0" destOrd="0" parTransId="{09D4B952-605C-49B5-BCF6-ACCF9F2FDAF9}" sibTransId="{14AABE6E-25BF-4E70-9ABE-87259EAFC6C5}"/>
    <dgm:cxn modelId="{94EDAF2E-D965-FF42-8CD2-1B454344FAC3}" type="presOf" srcId="{25A07646-7987-4B7E-A610-12DB02D82D91}" destId="{800A3088-3EAE-C24A-9A59-500F8147E270}" srcOrd="0" destOrd="0" presId="urn:microsoft.com/office/officeart/2005/8/layout/vProcess5"/>
    <dgm:cxn modelId="{ED239F35-F1BF-054D-A899-878B6645D6F3}" type="presOf" srcId="{1DE9F8CF-5342-4F8E-841E-5EF04B336C43}" destId="{F4C27451-9570-D74E-8E37-7E278CE85AD3}" srcOrd="1" destOrd="0" presId="urn:microsoft.com/office/officeart/2005/8/layout/vProcess5"/>
    <dgm:cxn modelId="{10051971-CB24-4D18-A8AC-C3F9ED25512F}" srcId="{25A07646-7987-4B7E-A610-12DB02D82D91}" destId="{FEC61C17-2BBF-4A82-BA52-09B8E78DB87F}" srcOrd="1" destOrd="0" parTransId="{03293A40-ACAC-47C4-B088-459F562E0506}" sibTransId="{967EDA3F-120F-470E-B2FF-1AE334954E42}"/>
    <dgm:cxn modelId="{642B4255-D7D7-4B71-9C2E-B9CF6521632A}" srcId="{25A07646-7987-4B7E-A610-12DB02D82D91}" destId="{1DE9F8CF-5342-4F8E-841E-5EF04B336C43}" srcOrd="2" destOrd="0" parTransId="{2CB4EAA3-7C0A-49A9-8EEC-567B7A002FA1}" sibTransId="{7F912469-65D4-4F15-B809-C7F569340382}"/>
    <dgm:cxn modelId="{64056581-65CE-574D-887C-9580BEFA39DC}" type="presOf" srcId="{14AABE6E-25BF-4E70-9ABE-87259EAFC6C5}" destId="{BF2C8B12-9E1C-8349-8B87-A6357A254D89}" srcOrd="0" destOrd="0" presId="urn:microsoft.com/office/officeart/2005/8/layout/vProcess5"/>
    <dgm:cxn modelId="{C9B5AD88-6C79-8F4C-896A-F7575158E467}" type="presOf" srcId="{1DE9F8CF-5342-4F8E-841E-5EF04B336C43}" destId="{D9A6134E-ADBA-884E-A4CD-29287CB46B1E}" srcOrd="0" destOrd="0" presId="urn:microsoft.com/office/officeart/2005/8/layout/vProcess5"/>
    <dgm:cxn modelId="{D3CE6ABF-2417-E44E-8017-143699CF96A2}" type="presOf" srcId="{FEC61C17-2BBF-4A82-BA52-09B8E78DB87F}" destId="{856F074D-D77F-2645-BF50-DCF8AD196F0B}" srcOrd="0" destOrd="0" presId="urn:microsoft.com/office/officeart/2005/8/layout/vProcess5"/>
    <dgm:cxn modelId="{418B07CE-D284-1B40-A93C-42CB6A188060}" type="presOf" srcId="{FEC61C17-2BBF-4A82-BA52-09B8E78DB87F}" destId="{AC4EA0E5-FC91-BE4C-8861-2EE0B36073FC}" srcOrd="1" destOrd="0" presId="urn:microsoft.com/office/officeart/2005/8/layout/vProcess5"/>
    <dgm:cxn modelId="{09D18AE4-4542-3C48-8BD1-40FBC38E2DB8}" type="presOf" srcId="{967EDA3F-120F-470E-B2FF-1AE334954E42}" destId="{11FC9070-C4C5-8143-A5C6-90EBEA0379B3}" srcOrd="0" destOrd="0" presId="urn:microsoft.com/office/officeart/2005/8/layout/vProcess5"/>
    <dgm:cxn modelId="{D536B3EC-7696-2645-A3DC-416B0450FC65}" type="presOf" srcId="{A2D19C2A-1CA9-44FC-A2DF-F4DC9719F3F7}" destId="{6D6A391D-3BD8-FF4D-9590-8BC28DD79056}" srcOrd="0" destOrd="0" presId="urn:microsoft.com/office/officeart/2005/8/layout/vProcess5"/>
    <dgm:cxn modelId="{3425B1F0-8919-BF44-96BA-DA20C8D20F65}" type="presOf" srcId="{A2D19C2A-1CA9-44FC-A2DF-F4DC9719F3F7}" destId="{BA3067C7-9FE9-9C4C-B7FE-492E47A15DF9}" srcOrd="1" destOrd="0" presId="urn:microsoft.com/office/officeart/2005/8/layout/vProcess5"/>
    <dgm:cxn modelId="{7D41A6D2-280F-544D-8CAF-93181FBA1213}" type="presParOf" srcId="{800A3088-3EAE-C24A-9A59-500F8147E270}" destId="{9072B6D6-2537-6D4B-95AE-6CAC936F1BD1}" srcOrd="0" destOrd="0" presId="urn:microsoft.com/office/officeart/2005/8/layout/vProcess5"/>
    <dgm:cxn modelId="{FB5EBA24-7752-0543-893D-B185A24BB1E1}" type="presParOf" srcId="{800A3088-3EAE-C24A-9A59-500F8147E270}" destId="{6D6A391D-3BD8-FF4D-9590-8BC28DD79056}" srcOrd="1" destOrd="0" presId="urn:microsoft.com/office/officeart/2005/8/layout/vProcess5"/>
    <dgm:cxn modelId="{AFA5A718-F2CE-C346-A7F9-25B9EF0DD4DA}" type="presParOf" srcId="{800A3088-3EAE-C24A-9A59-500F8147E270}" destId="{856F074D-D77F-2645-BF50-DCF8AD196F0B}" srcOrd="2" destOrd="0" presId="urn:microsoft.com/office/officeart/2005/8/layout/vProcess5"/>
    <dgm:cxn modelId="{CD32DAB4-B80D-1343-9798-0CA41F992DE8}" type="presParOf" srcId="{800A3088-3EAE-C24A-9A59-500F8147E270}" destId="{D9A6134E-ADBA-884E-A4CD-29287CB46B1E}" srcOrd="3" destOrd="0" presId="urn:microsoft.com/office/officeart/2005/8/layout/vProcess5"/>
    <dgm:cxn modelId="{F8C87C56-3376-5341-BD3F-3181BCE058A1}" type="presParOf" srcId="{800A3088-3EAE-C24A-9A59-500F8147E270}" destId="{BF2C8B12-9E1C-8349-8B87-A6357A254D89}" srcOrd="4" destOrd="0" presId="urn:microsoft.com/office/officeart/2005/8/layout/vProcess5"/>
    <dgm:cxn modelId="{29EDF8D0-F9B4-1943-BE10-6EB8D23169B8}" type="presParOf" srcId="{800A3088-3EAE-C24A-9A59-500F8147E270}" destId="{11FC9070-C4C5-8143-A5C6-90EBEA0379B3}" srcOrd="5" destOrd="0" presId="urn:microsoft.com/office/officeart/2005/8/layout/vProcess5"/>
    <dgm:cxn modelId="{A49E42D3-AD58-B042-8669-808662419757}" type="presParOf" srcId="{800A3088-3EAE-C24A-9A59-500F8147E270}" destId="{BA3067C7-9FE9-9C4C-B7FE-492E47A15DF9}" srcOrd="6" destOrd="0" presId="urn:microsoft.com/office/officeart/2005/8/layout/vProcess5"/>
    <dgm:cxn modelId="{006382C0-FD62-C646-AF64-FFC3A53DCFF6}" type="presParOf" srcId="{800A3088-3EAE-C24A-9A59-500F8147E270}" destId="{AC4EA0E5-FC91-BE4C-8861-2EE0B36073FC}" srcOrd="7" destOrd="0" presId="urn:microsoft.com/office/officeart/2005/8/layout/vProcess5"/>
    <dgm:cxn modelId="{541400AD-C810-F644-8E86-BB62F8D97B09}" type="presParOf" srcId="{800A3088-3EAE-C24A-9A59-500F8147E270}" destId="{F4C27451-9570-D74E-8E37-7E278CE85AD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B089505-DF58-4BFA-832E-FDBFFDA00ED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D44BB5E-D8D5-408C-8D00-DAE43C3BFCAE}">
      <dgm:prSet/>
      <dgm:spPr/>
      <dgm:t>
        <a:bodyPr/>
        <a:lstStyle/>
        <a:p>
          <a:r>
            <a:rPr lang="es-ES"/>
            <a:t>El protagonismo recae en lo que dice el entrevistado, no el entrevistador.</a:t>
          </a:r>
          <a:endParaRPr lang="en-US"/>
        </a:p>
      </dgm:t>
    </dgm:pt>
    <dgm:pt modelId="{877E1F32-3576-452D-8B0F-11AD539D1D13}" type="parTrans" cxnId="{4A7F42D1-FB06-4885-9DFF-F4568B2120BD}">
      <dgm:prSet/>
      <dgm:spPr/>
      <dgm:t>
        <a:bodyPr/>
        <a:lstStyle/>
        <a:p>
          <a:endParaRPr lang="en-US"/>
        </a:p>
      </dgm:t>
    </dgm:pt>
    <dgm:pt modelId="{2BD9B1EA-F5A6-484E-B030-A7275A2B4F8E}" type="sibTrans" cxnId="{4A7F42D1-FB06-4885-9DFF-F4568B2120BD}">
      <dgm:prSet/>
      <dgm:spPr/>
      <dgm:t>
        <a:bodyPr/>
        <a:lstStyle/>
        <a:p>
          <a:endParaRPr lang="en-US"/>
        </a:p>
      </dgm:t>
    </dgm:pt>
    <dgm:pt modelId="{E8762603-CC43-4A3D-9036-A17052FA9FC7}">
      <dgm:prSet/>
      <dgm:spPr/>
      <dgm:t>
        <a:bodyPr/>
        <a:lstStyle/>
        <a:p>
          <a:r>
            <a:rPr lang="es-ES"/>
            <a:t>El entrevistador es el conductor. Su objetivo es encauzar las declaraciones.</a:t>
          </a:r>
          <a:endParaRPr lang="en-US"/>
        </a:p>
      </dgm:t>
    </dgm:pt>
    <dgm:pt modelId="{F14EF40F-6735-4CD5-9D73-1D48D08BC562}" type="parTrans" cxnId="{A3E2949E-EBFC-47D3-9EA5-520F1B8AE42B}">
      <dgm:prSet/>
      <dgm:spPr/>
      <dgm:t>
        <a:bodyPr/>
        <a:lstStyle/>
        <a:p>
          <a:endParaRPr lang="en-US"/>
        </a:p>
      </dgm:t>
    </dgm:pt>
    <dgm:pt modelId="{5C7091F6-B573-4FE8-9989-5D7482AB2D89}" type="sibTrans" cxnId="{A3E2949E-EBFC-47D3-9EA5-520F1B8AE42B}">
      <dgm:prSet/>
      <dgm:spPr/>
      <dgm:t>
        <a:bodyPr/>
        <a:lstStyle/>
        <a:p>
          <a:endParaRPr lang="en-US"/>
        </a:p>
      </dgm:t>
    </dgm:pt>
    <dgm:pt modelId="{05B25F62-3B90-47AB-8A5C-3CE3B34B0CE6}">
      <dgm:prSet/>
      <dgm:spPr/>
      <dgm:t>
        <a:bodyPr/>
        <a:lstStyle/>
        <a:p>
          <a:r>
            <a:rPr lang="es-ES"/>
            <a:t>Evitar exceso de halagos. Tender a la neutralidad.</a:t>
          </a:r>
          <a:endParaRPr lang="en-US"/>
        </a:p>
      </dgm:t>
    </dgm:pt>
    <dgm:pt modelId="{4B0B9085-255F-4BE0-9934-0B5976309001}" type="parTrans" cxnId="{3254329A-CD87-4338-9B6F-32CC54DFA825}">
      <dgm:prSet/>
      <dgm:spPr/>
      <dgm:t>
        <a:bodyPr/>
        <a:lstStyle/>
        <a:p>
          <a:endParaRPr lang="en-US"/>
        </a:p>
      </dgm:t>
    </dgm:pt>
    <dgm:pt modelId="{D29426CA-06C2-4702-872C-D7BB2FEE3A68}" type="sibTrans" cxnId="{3254329A-CD87-4338-9B6F-32CC54DFA825}">
      <dgm:prSet/>
      <dgm:spPr/>
      <dgm:t>
        <a:bodyPr/>
        <a:lstStyle/>
        <a:p>
          <a:endParaRPr lang="en-US"/>
        </a:p>
      </dgm:t>
    </dgm:pt>
    <dgm:pt modelId="{185E83AC-BA2A-4D0A-B74C-28DA598E4CF2}">
      <dgm:prSet/>
      <dgm:spPr/>
      <dgm:t>
        <a:bodyPr/>
        <a:lstStyle/>
        <a:p>
          <a:r>
            <a:rPr lang="es-ES"/>
            <a:t>Lo ideal hacerlo cara a cara. Si no es posible se puede usar el teléfono.</a:t>
          </a:r>
          <a:endParaRPr lang="en-US"/>
        </a:p>
      </dgm:t>
    </dgm:pt>
    <dgm:pt modelId="{5E7C6D92-F5C4-4AB7-9D1E-CEA13AEA9154}" type="parTrans" cxnId="{0D92CD6B-EA34-48DC-8306-9D705D133EB0}">
      <dgm:prSet/>
      <dgm:spPr/>
      <dgm:t>
        <a:bodyPr/>
        <a:lstStyle/>
        <a:p>
          <a:endParaRPr lang="en-US"/>
        </a:p>
      </dgm:t>
    </dgm:pt>
    <dgm:pt modelId="{FD98AED1-F5EA-4DB3-AA77-C2048C6108CA}" type="sibTrans" cxnId="{0D92CD6B-EA34-48DC-8306-9D705D133EB0}">
      <dgm:prSet/>
      <dgm:spPr/>
      <dgm:t>
        <a:bodyPr/>
        <a:lstStyle/>
        <a:p>
          <a:endParaRPr lang="en-US"/>
        </a:p>
      </dgm:t>
    </dgm:pt>
    <dgm:pt modelId="{4E24CEED-9F5B-4F10-AB1D-19723D1DE2CF}" type="pres">
      <dgm:prSet presAssocID="{5B089505-DF58-4BFA-832E-FDBFFDA00EDA}" presName="root" presStyleCnt="0">
        <dgm:presLayoutVars>
          <dgm:dir/>
          <dgm:resizeHandles val="exact"/>
        </dgm:presLayoutVars>
      </dgm:prSet>
      <dgm:spPr/>
    </dgm:pt>
    <dgm:pt modelId="{3115A13D-F943-467B-81ED-C656990BBE21}" type="pres">
      <dgm:prSet presAssocID="{8D44BB5E-D8D5-408C-8D00-DAE43C3BFCAE}" presName="compNode" presStyleCnt="0"/>
      <dgm:spPr/>
    </dgm:pt>
    <dgm:pt modelId="{7E4637FD-80B0-4A9C-9D16-DB350E00B7EB}" type="pres">
      <dgm:prSet presAssocID="{8D44BB5E-D8D5-408C-8D00-DAE43C3BFCAE}" presName="bgRect" presStyleLbl="bgShp" presStyleIdx="0" presStyleCnt="4"/>
      <dgm:spPr/>
    </dgm:pt>
    <dgm:pt modelId="{5DE584DB-FB9B-411B-8A20-4DAE602AF48A}" type="pres">
      <dgm:prSet presAssocID="{8D44BB5E-D8D5-408C-8D00-DAE43C3BFC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F0ADF78A-0959-4CFB-8B29-AC5A2D9CD17D}" type="pres">
      <dgm:prSet presAssocID="{8D44BB5E-D8D5-408C-8D00-DAE43C3BFCAE}" presName="spaceRect" presStyleCnt="0"/>
      <dgm:spPr/>
    </dgm:pt>
    <dgm:pt modelId="{D9B32882-1CDD-4D7F-86A3-1BB4135F4F55}" type="pres">
      <dgm:prSet presAssocID="{8D44BB5E-D8D5-408C-8D00-DAE43C3BFCAE}" presName="parTx" presStyleLbl="revTx" presStyleIdx="0" presStyleCnt="4">
        <dgm:presLayoutVars>
          <dgm:chMax val="0"/>
          <dgm:chPref val="0"/>
        </dgm:presLayoutVars>
      </dgm:prSet>
      <dgm:spPr/>
    </dgm:pt>
    <dgm:pt modelId="{A3395ED4-422E-49ED-BF36-205667901800}" type="pres">
      <dgm:prSet presAssocID="{2BD9B1EA-F5A6-484E-B030-A7275A2B4F8E}" presName="sibTrans" presStyleCnt="0"/>
      <dgm:spPr/>
    </dgm:pt>
    <dgm:pt modelId="{157FF965-F4F4-44EC-B7B5-8A1C8D82B9CE}" type="pres">
      <dgm:prSet presAssocID="{E8762603-CC43-4A3D-9036-A17052FA9FC7}" presName="compNode" presStyleCnt="0"/>
      <dgm:spPr/>
    </dgm:pt>
    <dgm:pt modelId="{F3862E04-5CDD-4254-8F18-5E2DE7AD7CB4}" type="pres">
      <dgm:prSet presAssocID="{E8762603-CC43-4A3D-9036-A17052FA9FC7}" presName="bgRect" presStyleLbl="bgShp" presStyleIdx="1" presStyleCnt="4"/>
      <dgm:spPr/>
    </dgm:pt>
    <dgm:pt modelId="{EA1E3704-C91E-441D-A814-38558989BD5B}" type="pres">
      <dgm:prSet presAssocID="{E8762603-CC43-4A3D-9036-A17052FA9FC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rector"/>
        </a:ext>
      </dgm:extLst>
    </dgm:pt>
    <dgm:pt modelId="{1FC021BE-7908-4B3E-A918-36DAD3195F7E}" type="pres">
      <dgm:prSet presAssocID="{E8762603-CC43-4A3D-9036-A17052FA9FC7}" presName="spaceRect" presStyleCnt="0"/>
      <dgm:spPr/>
    </dgm:pt>
    <dgm:pt modelId="{980FC7EE-FA6C-4192-A055-60B9354A436A}" type="pres">
      <dgm:prSet presAssocID="{E8762603-CC43-4A3D-9036-A17052FA9FC7}" presName="parTx" presStyleLbl="revTx" presStyleIdx="1" presStyleCnt="4">
        <dgm:presLayoutVars>
          <dgm:chMax val="0"/>
          <dgm:chPref val="0"/>
        </dgm:presLayoutVars>
      </dgm:prSet>
      <dgm:spPr/>
    </dgm:pt>
    <dgm:pt modelId="{331DE9BB-0A6A-4188-A644-917AD433DF1D}" type="pres">
      <dgm:prSet presAssocID="{5C7091F6-B573-4FE8-9989-5D7482AB2D89}" presName="sibTrans" presStyleCnt="0"/>
      <dgm:spPr/>
    </dgm:pt>
    <dgm:pt modelId="{D28E3F5B-C790-48C0-AEA4-44C70EA7254A}" type="pres">
      <dgm:prSet presAssocID="{05B25F62-3B90-47AB-8A5C-3CE3B34B0CE6}" presName="compNode" presStyleCnt="0"/>
      <dgm:spPr/>
    </dgm:pt>
    <dgm:pt modelId="{1A0D0B22-EECE-4622-9213-BEA512E72820}" type="pres">
      <dgm:prSet presAssocID="{05B25F62-3B90-47AB-8A5C-3CE3B34B0CE6}" presName="bgRect" presStyleLbl="bgShp" presStyleIdx="2" presStyleCnt="4"/>
      <dgm:spPr/>
    </dgm:pt>
    <dgm:pt modelId="{B41238E2-577D-46E4-A840-3685E29712FE}" type="pres">
      <dgm:prSet presAssocID="{05B25F62-3B90-47AB-8A5C-3CE3B34B0CE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e"/>
        </a:ext>
      </dgm:extLst>
    </dgm:pt>
    <dgm:pt modelId="{7C3AD732-8C90-45D7-A99C-C7F300792A84}" type="pres">
      <dgm:prSet presAssocID="{05B25F62-3B90-47AB-8A5C-3CE3B34B0CE6}" presName="spaceRect" presStyleCnt="0"/>
      <dgm:spPr/>
    </dgm:pt>
    <dgm:pt modelId="{4DB611CD-FF0F-4862-9B14-585B3C0FCFC5}" type="pres">
      <dgm:prSet presAssocID="{05B25F62-3B90-47AB-8A5C-3CE3B34B0CE6}" presName="parTx" presStyleLbl="revTx" presStyleIdx="2" presStyleCnt="4">
        <dgm:presLayoutVars>
          <dgm:chMax val="0"/>
          <dgm:chPref val="0"/>
        </dgm:presLayoutVars>
      </dgm:prSet>
      <dgm:spPr/>
    </dgm:pt>
    <dgm:pt modelId="{A39851E1-A92B-484D-B88B-CE704EB3B54D}" type="pres">
      <dgm:prSet presAssocID="{D29426CA-06C2-4702-872C-D7BB2FEE3A68}" presName="sibTrans" presStyleCnt="0"/>
      <dgm:spPr/>
    </dgm:pt>
    <dgm:pt modelId="{BDAABEE6-421D-4A12-9A96-B86DAAF93D32}" type="pres">
      <dgm:prSet presAssocID="{185E83AC-BA2A-4D0A-B74C-28DA598E4CF2}" presName="compNode" presStyleCnt="0"/>
      <dgm:spPr/>
    </dgm:pt>
    <dgm:pt modelId="{681EDFAF-F3F0-47AC-9777-B551DB721183}" type="pres">
      <dgm:prSet presAssocID="{185E83AC-BA2A-4D0A-B74C-28DA598E4CF2}" presName="bgRect" presStyleLbl="bgShp" presStyleIdx="3" presStyleCnt="4"/>
      <dgm:spPr/>
    </dgm:pt>
    <dgm:pt modelId="{0C881280-5C47-449A-B497-315BD7F88843}" type="pres">
      <dgm:prSet presAssocID="{185E83AC-BA2A-4D0A-B74C-28DA598E4CF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Vibración del teléfono con relleno sólido"/>
        </a:ext>
      </dgm:extLst>
    </dgm:pt>
    <dgm:pt modelId="{0B404B8B-8360-4DA5-BFFE-89F680873E7B}" type="pres">
      <dgm:prSet presAssocID="{185E83AC-BA2A-4D0A-B74C-28DA598E4CF2}" presName="spaceRect" presStyleCnt="0"/>
      <dgm:spPr/>
    </dgm:pt>
    <dgm:pt modelId="{B1BF28FB-1A62-4E44-A513-28A4133F224D}" type="pres">
      <dgm:prSet presAssocID="{185E83AC-BA2A-4D0A-B74C-28DA598E4CF2}" presName="parTx" presStyleLbl="revTx" presStyleIdx="3" presStyleCnt="4">
        <dgm:presLayoutVars>
          <dgm:chMax val="0"/>
          <dgm:chPref val="0"/>
        </dgm:presLayoutVars>
      </dgm:prSet>
      <dgm:spPr/>
    </dgm:pt>
  </dgm:ptLst>
  <dgm:cxnLst>
    <dgm:cxn modelId="{3E119A25-1A5E-4079-A1A2-4225EC09D330}" type="presOf" srcId="{E8762603-CC43-4A3D-9036-A17052FA9FC7}" destId="{980FC7EE-FA6C-4192-A055-60B9354A436A}" srcOrd="0" destOrd="0" presId="urn:microsoft.com/office/officeart/2018/2/layout/IconVerticalSolidList"/>
    <dgm:cxn modelId="{5A5BAC2A-4A6C-4C6A-A83E-1F333F6CF47B}" type="presOf" srcId="{8D44BB5E-D8D5-408C-8D00-DAE43C3BFCAE}" destId="{D9B32882-1CDD-4D7F-86A3-1BB4135F4F55}" srcOrd="0" destOrd="0" presId="urn:microsoft.com/office/officeart/2018/2/layout/IconVerticalSolidList"/>
    <dgm:cxn modelId="{8C9A962F-977B-4761-B9DF-3DDF52DE088F}" type="presOf" srcId="{05B25F62-3B90-47AB-8A5C-3CE3B34B0CE6}" destId="{4DB611CD-FF0F-4862-9B14-585B3C0FCFC5}" srcOrd="0" destOrd="0" presId="urn:microsoft.com/office/officeart/2018/2/layout/IconVerticalSolidList"/>
    <dgm:cxn modelId="{0D92CD6B-EA34-48DC-8306-9D705D133EB0}" srcId="{5B089505-DF58-4BFA-832E-FDBFFDA00EDA}" destId="{185E83AC-BA2A-4D0A-B74C-28DA598E4CF2}" srcOrd="3" destOrd="0" parTransId="{5E7C6D92-F5C4-4AB7-9D1E-CEA13AEA9154}" sibTransId="{FD98AED1-F5EA-4DB3-AA77-C2048C6108CA}"/>
    <dgm:cxn modelId="{FFD0257A-3E22-4541-A81A-D790D6001060}" type="presOf" srcId="{5B089505-DF58-4BFA-832E-FDBFFDA00EDA}" destId="{4E24CEED-9F5B-4F10-AB1D-19723D1DE2CF}" srcOrd="0" destOrd="0" presId="urn:microsoft.com/office/officeart/2018/2/layout/IconVerticalSolidList"/>
    <dgm:cxn modelId="{3254329A-CD87-4338-9B6F-32CC54DFA825}" srcId="{5B089505-DF58-4BFA-832E-FDBFFDA00EDA}" destId="{05B25F62-3B90-47AB-8A5C-3CE3B34B0CE6}" srcOrd="2" destOrd="0" parTransId="{4B0B9085-255F-4BE0-9934-0B5976309001}" sibTransId="{D29426CA-06C2-4702-872C-D7BB2FEE3A68}"/>
    <dgm:cxn modelId="{A3E2949E-EBFC-47D3-9EA5-520F1B8AE42B}" srcId="{5B089505-DF58-4BFA-832E-FDBFFDA00EDA}" destId="{E8762603-CC43-4A3D-9036-A17052FA9FC7}" srcOrd="1" destOrd="0" parTransId="{F14EF40F-6735-4CD5-9D73-1D48D08BC562}" sibTransId="{5C7091F6-B573-4FE8-9989-5D7482AB2D89}"/>
    <dgm:cxn modelId="{4A7F42D1-FB06-4885-9DFF-F4568B2120BD}" srcId="{5B089505-DF58-4BFA-832E-FDBFFDA00EDA}" destId="{8D44BB5E-D8D5-408C-8D00-DAE43C3BFCAE}" srcOrd="0" destOrd="0" parTransId="{877E1F32-3576-452D-8B0F-11AD539D1D13}" sibTransId="{2BD9B1EA-F5A6-484E-B030-A7275A2B4F8E}"/>
    <dgm:cxn modelId="{276113E8-AFD7-42C4-965B-069A1DD2DE4E}" type="presOf" srcId="{185E83AC-BA2A-4D0A-B74C-28DA598E4CF2}" destId="{B1BF28FB-1A62-4E44-A513-28A4133F224D}" srcOrd="0" destOrd="0" presId="urn:microsoft.com/office/officeart/2018/2/layout/IconVerticalSolidList"/>
    <dgm:cxn modelId="{65659522-B2AF-401A-8141-A5897B356ED8}" type="presParOf" srcId="{4E24CEED-9F5B-4F10-AB1D-19723D1DE2CF}" destId="{3115A13D-F943-467B-81ED-C656990BBE21}" srcOrd="0" destOrd="0" presId="urn:microsoft.com/office/officeart/2018/2/layout/IconVerticalSolidList"/>
    <dgm:cxn modelId="{1FCEF3E8-F72D-477F-B23D-DC7DBD012FE5}" type="presParOf" srcId="{3115A13D-F943-467B-81ED-C656990BBE21}" destId="{7E4637FD-80B0-4A9C-9D16-DB350E00B7EB}" srcOrd="0" destOrd="0" presId="urn:microsoft.com/office/officeart/2018/2/layout/IconVerticalSolidList"/>
    <dgm:cxn modelId="{262824BA-0681-47D2-9837-9163C89A37A0}" type="presParOf" srcId="{3115A13D-F943-467B-81ED-C656990BBE21}" destId="{5DE584DB-FB9B-411B-8A20-4DAE602AF48A}" srcOrd="1" destOrd="0" presId="urn:microsoft.com/office/officeart/2018/2/layout/IconVerticalSolidList"/>
    <dgm:cxn modelId="{006B8C6B-53EE-4AA7-9D43-CEA87DDE1099}" type="presParOf" srcId="{3115A13D-F943-467B-81ED-C656990BBE21}" destId="{F0ADF78A-0959-4CFB-8B29-AC5A2D9CD17D}" srcOrd="2" destOrd="0" presId="urn:microsoft.com/office/officeart/2018/2/layout/IconVerticalSolidList"/>
    <dgm:cxn modelId="{19E9DAD9-0B39-49E6-A2E4-CED61872C689}" type="presParOf" srcId="{3115A13D-F943-467B-81ED-C656990BBE21}" destId="{D9B32882-1CDD-4D7F-86A3-1BB4135F4F55}" srcOrd="3" destOrd="0" presId="urn:microsoft.com/office/officeart/2018/2/layout/IconVerticalSolidList"/>
    <dgm:cxn modelId="{2628538C-03E0-4AF7-BDA9-711EDB23FC37}" type="presParOf" srcId="{4E24CEED-9F5B-4F10-AB1D-19723D1DE2CF}" destId="{A3395ED4-422E-49ED-BF36-205667901800}" srcOrd="1" destOrd="0" presId="urn:microsoft.com/office/officeart/2018/2/layout/IconVerticalSolidList"/>
    <dgm:cxn modelId="{2A70DAC1-9ED6-4C56-AB78-333B7BDE70CA}" type="presParOf" srcId="{4E24CEED-9F5B-4F10-AB1D-19723D1DE2CF}" destId="{157FF965-F4F4-44EC-B7B5-8A1C8D82B9CE}" srcOrd="2" destOrd="0" presId="urn:microsoft.com/office/officeart/2018/2/layout/IconVerticalSolidList"/>
    <dgm:cxn modelId="{30FFD547-76B6-42A2-80F1-0F6D513C7160}" type="presParOf" srcId="{157FF965-F4F4-44EC-B7B5-8A1C8D82B9CE}" destId="{F3862E04-5CDD-4254-8F18-5E2DE7AD7CB4}" srcOrd="0" destOrd="0" presId="urn:microsoft.com/office/officeart/2018/2/layout/IconVerticalSolidList"/>
    <dgm:cxn modelId="{009863A3-E59B-4069-9EBF-FDF54CA9E01D}" type="presParOf" srcId="{157FF965-F4F4-44EC-B7B5-8A1C8D82B9CE}" destId="{EA1E3704-C91E-441D-A814-38558989BD5B}" srcOrd="1" destOrd="0" presId="urn:microsoft.com/office/officeart/2018/2/layout/IconVerticalSolidList"/>
    <dgm:cxn modelId="{A1EFBA5F-724C-436F-B8E1-06A62877098C}" type="presParOf" srcId="{157FF965-F4F4-44EC-B7B5-8A1C8D82B9CE}" destId="{1FC021BE-7908-4B3E-A918-36DAD3195F7E}" srcOrd="2" destOrd="0" presId="urn:microsoft.com/office/officeart/2018/2/layout/IconVerticalSolidList"/>
    <dgm:cxn modelId="{62568AF2-C8EC-47B9-BBB6-E9353ABED424}" type="presParOf" srcId="{157FF965-F4F4-44EC-B7B5-8A1C8D82B9CE}" destId="{980FC7EE-FA6C-4192-A055-60B9354A436A}" srcOrd="3" destOrd="0" presId="urn:microsoft.com/office/officeart/2018/2/layout/IconVerticalSolidList"/>
    <dgm:cxn modelId="{09D0610B-43F5-4DF3-81F2-AF5CCA2F69EA}" type="presParOf" srcId="{4E24CEED-9F5B-4F10-AB1D-19723D1DE2CF}" destId="{331DE9BB-0A6A-4188-A644-917AD433DF1D}" srcOrd="3" destOrd="0" presId="urn:microsoft.com/office/officeart/2018/2/layout/IconVerticalSolidList"/>
    <dgm:cxn modelId="{2C6954F9-AD60-4FD9-BE0E-3A9397D0A1F1}" type="presParOf" srcId="{4E24CEED-9F5B-4F10-AB1D-19723D1DE2CF}" destId="{D28E3F5B-C790-48C0-AEA4-44C70EA7254A}" srcOrd="4" destOrd="0" presId="urn:microsoft.com/office/officeart/2018/2/layout/IconVerticalSolidList"/>
    <dgm:cxn modelId="{4DC02B06-0067-4713-AC37-191B9C2A666F}" type="presParOf" srcId="{D28E3F5B-C790-48C0-AEA4-44C70EA7254A}" destId="{1A0D0B22-EECE-4622-9213-BEA512E72820}" srcOrd="0" destOrd="0" presId="urn:microsoft.com/office/officeart/2018/2/layout/IconVerticalSolidList"/>
    <dgm:cxn modelId="{E68F114D-C031-45AD-81FF-CE837D94F5BF}" type="presParOf" srcId="{D28E3F5B-C790-48C0-AEA4-44C70EA7254A}" destId="{B41238E2-577D-46E4-A840-3685E29712FE}" srcOrd="1" destOrd="0" presId="urn:microsoft.com/office/officeart/2018/2/layout/IconVerticalSolidList"/>
    <dgm:cxn modelId="{B9991CA9-9C52-44A5-8C93-F314281B4841}" type="presParOf" srcId="{D28E3F5B-C790-48C0-AEA4-44C70EA7254A}" destId="{7C3AD732-8C90-45D7-A99C-C7F300792A84}" srcOrd="2" destOrd="0" presId="urn:microsoft.com/office/officeart/2018/2/layout/IconVerticalSolidList"/>
    <dgm:cxn modelId="{C163D8DD-749F-4F5A-8637-744380C63F88}" type="presParOf" srcId="{D28E3F5B-C790-48C0-AEA4-44C70EA7254A}" destId="{4DB611CD-FF0F-4862-9B14-585B3C0FCFC5}" srcOrd="3" destOrd="0" presId="urn:microsoft.com/office/officeart/2018/2/layout/IconVerticalSolidList"/>
    <dgm:cxn modelId="{4CFB5026-8022-4025-A5BC-BA18412300F9}" type="presParOf" srcId="{4E24CEED-9F5B-4F10-AB1D-19723D1DE2CF}" destId="{A39851E1-A92B-484D-B88B-CE704EB3B54D}" srcOrd="5" destOrd="0" presId="urn:microsoft.com/office/officeart/2018/2/layout/IconVerticalSolidList"/>
    <dgm:cxn modelId="{5FC3FA5A-9A06-464A-8CBB-A63C8AFB0F3B}" type="presParOf" srcId="{4E24CEED-9F5B-4F10-AB1D-19723D1DE2CF}" destId="{BDAABEE6-421D-4A12-9A96-B86DAAF93D32}" srcOrd="6" destOrd="0" presId="urn:microsoft.com/office/officeart/2018/2/layout/IconVerticalSolidList"/>
    <dgm:cxn modelId="{F3CE1690-613D-49D2-9360-CEE1B77B28FB}" type="presParOf" srcId="{BDAABEE6-421D-4A12-9A96-B86DAAF93D32}" destId="{681EDFAF-F3F0-47AC-9777-B551DB721183}" srcOrd="0" destOrd="0" presId="urn:microsoft.com/office/officeart/2018/2/layout/IconVerticalSolidList"/>
    <dgm:cxn modelId="{41EC8F29-9BFA-4C3C-8B5B-32B4C3A2720D}" type="presParOf" srcId="{BDAABEE6-421D-4A12-9A96-B86DAAF93D32}" destId="{0C881280-5C47-449A-B497-315BD7F88843}" srcOrd="1" destOrd="0" presId="urn:microsoft.com/office/officeart/2018/2/layout/IconVerticalSolidList"/>
    <dgm:cxn modelId="{DDCA92EA-2557-48D3-9294-2F5E383F3100}" type="presParOf" srcId="{BDAABEE6-421D-4A12-9A96-B86DAAF93D32}" destId="{0B404B8B-8360-4DA5-BFFE-89F680873E7B}" srcOrd="2" destOrd="0" presId="urn:microsoft.com/office/officeart/2018/2/layout/IconVerticalSolidList"/>
    <dgm:cxn modelId="{3C3287F4-72E1-4005-982F-A3400402A474}" type="presParOf" srcId="{BDAABEE6-421D-4A12-9A96-B86DAAF93D32}" destId="{B1BF28FB-1A62-4E44-A513-28A4133F22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53824-C6A1-4536-BF7C-151641FA6A3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14E888C-72CE-4450-A625-512E1B0C0C09}">
      <dgm:prSet/>
      <dgm:spPr/>
      <dgm:t>
        <a:bodyPr/>
        <a:lstStyle/>
        <a:p>
          <a:r>
            <a:rPr lang="es-ES"/>
            <a:t>Creación de la red de radios escolares de la provincia de Segovia </a:t>
          </a:r>
          <a:endParaRPr lang="en-US"/>
        </a:p>
      </dgm:t>
    </dgm:pt>
    <dgm:pt modelId="{B9B1BC5F-B613-41E3-92EB-5D196DE48484}" type="parTrans" cxnId="{2A6BC4B9-EE6C-46DE-9A9D-2F3B3CA2FF85}">
      <dgm:prSet/>
      <dgm:spPr/>
      <dgm:t>
        <a:bodyPr/>
        <a:lstStyle/>
        <a:p>
          <a:endParaRPr lang="en-US"/>
        </a:p>
      </dgm:t>
    </dgm:pt>
    <dgm:pt modelId="{D21DE75A-1EEA-4014-A41D-ED571A47D522}" type="sibTrans" cxnId="{2A6BC4B9-EE6C-46DE-9A9D-2F3B3CA2FF85}">
      <dgm:prSet/>
      <dgm:spPr/>
      <dgm:t>
        <a:bodyPr/>
        <a:lstStyle/>
        <a:p>
          <a:endParaRPr lang="en-US"/>
        </a:p>
      </dgm:t>
    </dgm:pt>
    <dgm:pt modelId="{2E2BD30E-8C4F-4FE4-9C92-8904584DE638}">
      <dgm:prSet/>
      <dgm:spPr/>
      <dgm:t>
        <a:bodyPr/>
        <a:lstStyle/>
        <a:p>
          <a:r>
            <a:rPr lang="es-ES"/>
            <a:t>Celebración del día mundial de la radio (sesión 4)</a:t>
          </a:r>
          <a:endParaRPr lang="en-US"/>
        </a:p>
      </dgm:t>
    </dgm:pt>
    <dgm:pt modelId="{625BE326-65D7-4C34-97CC-2B2CB31FA73C}" type="parTrans" cxnId="{EE11B85D-BA37-42AD-B66D-D1CA393BB278}">
      <dgm:prSet/>
      <dgm:spPr/>
      <dgm:t>
        <a:bodyPr/>
        <a:lstStyle/>
        <a:p>
          <a:endParaRPr lang="en-US"/>
        </a:p>
      </dgm:t>
    </dgm:pt>
    <dgm:pt modelId="{162447D9-95C9-43DE-812D-2D014DBAD729}" type="sibTrans" cxnId="{EE11B85D-BA37-42AD-B66D-D1CA393BB278}">
      <dgm:prSet/>
      <dgm:spPr/>
      <dgm:t>
        <a:bodyPr/>
        <a:lstStyle/>
        <a:p>
          <a:endParaRPr lang="en-US"/>
        </a:p>
      </dgm:t>
    </dgm:pt>
    <dgm:pt modelId="{838B0B1F-A0B4-1648-B242-C38FFF8428B0}" type="pres">
      <dgm:prSet presAssocID="{BEA53824-C6A1-4536-BF7C-151641FA6A39}" presName="diagram" presStyleCnt="0">
        <dgm:presLayoutVars>
          <dgm:dir/>
          <dgm:resizeHandles val="exact"/>
        </dgm:presLayoutVars>
      </dgm:prSet>
      <dgm:spPr/>
    </dgm:pt>
    <dgm:pt modelId="{C535EF17-E662-A847-9BFF-33E21D831FA9}" type="pres">
      <dgm:prSet presAssocID="{C14E888C-72CE-4450-A625-512E1B0C0C09}" presName="node" presStyleLbl="node1" presStyleIdx="0" presStyleCnt="2">
        <dgm:presLayoutVars>
          <dgm:bulletEnabled val="1"/>
        </dgm:presLayoutVars>
      </dgm:prSet>
      <dgm:spPr/>
    </dgm:pt>
    <dgm:pt modelId="{60DB98A5-38EC-4F4E-8B9D-8E3F6EB17C3F}" type="pres">
      <dgm:prSet presAssocID="{D21DE75A-1EEA-4014-A41D-ED571A47D522}" presName="sibTrans" presStyleCnt="0"/>
      <dgm:spPr/>
    </dgm:pt>
    <dgm:pt modelId="{C0DABEF6-9026-244B-AEEA-428C868F1341}" type="pres">
      <dgm:prSet presAssocID="{2E2BD30E-8C4F-4FE4-9C92-8904584DE638}" presName="node" presStyleLbl="node1" presStyleIdx="1" presStyleCnt="2">
        <dgm:presLayoutVars>
          <dgm:bulletEnabled val="1"/>
        </dgm:presLayoutVars>
      </dgm:prSet>
      <dgm:spPr/>
    </dgm:pt>
  </dgm:ptLst>
  <dgm:cxnLst>
    <dgm:cxn modelId="{69714E2D-08AA-2944-A746-0B1A9F6B96FD}" type="presOf" srcId="{C14E888C-72CE-4450-A625-512E1B0C0C09}" destId="{C535EF17-E662-A847-9BFF-33E21D831FA9}" srcOrd="0" destOrd="0" presId="urn:microsoft.com/office/officeart/2005/8/layout/default"/>
    <dgm:cxn modelId="{EE11B85D-BA37-42AD-B66D-D1CA393BB278}" srcId="{BEA53824-C6A1-4536-BF7C-151641FA6A39}" destId="{2E2BD30E-8C4F-4FE4-9C92-8904584DE638}" srcOrd="1" destOrd="0" parTransId="{625BE326-65D7-4C34-97CC-2B2CB31FA73C}" sibTransId="{162447D9-95C9-43DE-812D-2D014DBAD729}"/>
    <dgm:cxn modelId="{5B053BA3-8B1E-CF44-A2B1-A5CD48763B04}" type="presOf" srcId="{2E2BD30E-8C4F-4FE4-9C92-8904584DE638}" destId="{C0DABEF6-9026-244B-AEEA-428C868F1341}" srcOrd="0" destOrd="0" presId="urn:microsoft.com/office/officeart/2005/8/layout/default"/>
    <dgm:cxn modelId="{2A6BC4B9-EE6C-46DE-9A9D-2F3B3CA2FF85}" srcId="{BEA53824-C6A1-4536-BF7C-151641FA6A39}" destId="{C14E888C-72CE-4450-A625-512E1B0C0C09}" srcOrd="0" destOrd="0" parTransId="{B9B1BC5F-B613-41E3-92EB-5D196DE48484}" sibTransId="{D21DE75A-1EEA-4014-A41D-ED571A47D522}"/>
    <dgm:cxn modelId="{8673A5D6-A184-2B49-ADDE-1D9F90BA30B4}" type="presOf" srcId="{BEA53824-C6A1-4536-BF7C-151641FA6A39}" destId="{838B0B1F-A0B4-1648-B242-C38FFF8428B0}" srcOrd="0" destOrd="0" presId="urn:microsoft.com/office/officeart/2005/8/layout/default"/>
    <dgm:cxn modelId="{72AD2EF5-04C6-0B4D-96F7-F16D35F667B6}" type="presParOf" srcId="{838B0B1F-A0B4-1648-B242-C38FFF8428B0}" destId="{C535EF17-E662-A847-9BFF-33E21D831FA9}" srcOrd="0" destOrd="0" presId="urn:microsoft.com/office/officeart/2005/8/layout/default"/>
    <dgm:cxn modelId="{5FDDC774-14C9-4E47-AB4F-E75F58EB0A16}" type="presParOf" srcId="{838B0B1F-A0B4-1648-B242-C38FFF8428B0}" destId="{60DB98A5-38EC-4F4E-8B9D-8E3F6EB17C3F}" srcOrd="1" destOrd="0" presId="urn:microsoft.com/office/officeart/2005/8/layout/default"/>
    <dgm:cxn modelId="{E9832858-5524-A842-9193-6DDB55E5CEA5}" type="presParOf" srcId="{838B0B1F-A0B4-1648-B242-C38FFF8428B0}" destId="{C0DABEF6-9026-244B-AEEA-428C868F134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1DB626-4753-4E95-8B21-63640E7F0C1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4159523-00CE-446E-8E7D-122DD41B90E9}">
      <dgm:prSet/>
      <dgm:spPr/>
      <dgm:t>
        <a:bodyPr/>
        <a:lstStyle/>
        <a:p>
          <a:r>
            <a:rPr lang="es-ES"/>
            <a:t>Variante del reportaje.</a:t>
          </a:r>
          <a:endParaRPr lang="en-US"/>
        </a:p>
      </dgm:t>
    </dgm:pt>
    <dgm:pt modelId="{F68E3CB6-58B5-45C8-9A1D-9401B177CE55}" type="parTrans" cxnId="{BA22FFD5-49AA-47C6-8B1C-10654BCDDCFF}">
      <dgm:prSet/>
      <dgm:spPr/>
      <dgm:t>
        <a:bodyPr/>
        <a:lstStyle/>
        <a:p>
          <a:endParaRPr lang="en-US"/>
        </a:p>
      </dgm:t>
    </dgm:pt>
    <dgm:pt modelId="{AA446692-D76A-47D4-9922-01453A218EED}" type="sibTrans" cxnId="{BA22FFD5-49AA-47C6-8B1C-10654BCDDCFF}">
      <dgm:prSet/>
      <dgm:spPr/>
      <dgm:t>
        <a:bodyPr/>
        <a:lstStyle/>
        <a:p>
          <a:endParaRPr lang="en-US"/>
        </a:p>
      </dgm:t>
    </dgm:pt>
    <dgm:pt modelId="{A7A9A25D-0B98-4F5E-85FB-16095864319D}">
      <dgm:prSet/>
      <dgm:spPr/>
      <dgm:t>
        <a:bodyPr/>
        <a:lstStyle/>
        <a:p>
          <a:r>
            <a:rPr lang="es-ES"/>
            <a:t>Suelen ser más extensos y la recogida de información puede ser muy amplia.</a:t>
          </a:r>
          <a:endParaRPr lang="en-US"/>
        </a:p>
      </dgm:t>
    </dgm:pt>
    <dgm:pt modelId="{8DB7E535-6332-42EE-9011-869D72170632}" type="parTrans" cxnId="{CFA21238-6498-459B-916D-AFA2CF9E8159}">
      <dgm:prSet/>
      <dgm:spPr/>
      <dgm:t>
        <a:bodyPr/>
        <a:lstStyle/>
        <a:p>
          <a:endParaRPr lang="en-US"/>
        </a:p>
      </dgm:t>
    </dgm:pt>
    <dgm:pt modelId="{968815D4-08A5-4C69-B153-E1C61F6D2DB4}" type="sibTrans" cxnId="{CFA21238-6498-459B-916D-AFA2CF9E8159}">
      <dgm:prSet/>
      <dgm:spPr/>
      <dgm:t>
        <a:bodyPr/>
        <a:lstStyle/>
        <a:p>
          <a:endParaRPr lang="en-US"/>
        </a:p>
      </dgm:t>
    </dgm:pt>
    <dgm:pt modelId="{D5AC6197-12D5-49E1-A19B-3A17FDE1CA4C}">
      <dgm:prSet/>
      <dgm:spPr/>
      <dgm:t>
        <a:bodyPr/>
        <a:lstStyle/>
        <a:p>
          <a:r>
            <a:rPr lang="es-ES"/>
            <a:t>Poco apropiado para radio escolar.</a:t>
          </a:r>
          <a:endParaRPr lang="en-US"/>
        </a:p>
      </dgm:t>
    </dgm:pt>
    <dgm:pt modelId="{7AEB599E-B2F8-40D7-8570-5D90BEA4CD72}" type="parTrans" cxnId="{945AEE90-9A0E-450C-A7C4-CCD8D72B1F8E}">
      <dgm:prSet/>
      <dgm:spPr/>
      <dgm:t>
        <a:bodyPr/>
        <a:lstStyle/>
        <a:p>
          <a:endParaRPr lang="en-US"/>
        </a:p>
      </dgm:t>
    </dgm:pt>
    <dgm:pt modelId="{4FA823D0-A869-4C22-AA5E-12D7BE5077DE}" type="sibTrans" cxnId="{945AEE90-9A0E-450C-A7C4-CCD8D72B1F8E}">
      <dgm:prSet/>
      <dgm:spPr/>
      <dgm:t>
        <a:bodyPr/>
        <a:lstStyle/>
        <a:p>
          <a:endParaRPr lang="en-US"/>
        </a:p>
      </dgm:t>
    </dgm:pt>
    <dgm:pt modelId="{45C0BDCB-46B4-C64B-ADB1-CCDF9E59C569}" type="pres">
      <dgm:prSet presAssocID="{6B1DB626-4753-4E95-8B21-63640E7F0C10}" presName="linear" presStyleCnt="0">
        <dgm:presLayoutVars>
          <dgm:animLvl val="lvl"/>
          <dgm:resizeHandles val="exact"/>
        </dgm:presLayoutVars>
      </dgm:prSet>
      <dgm:spPr/>
    </dgm:pt>
    <dgm:pt modelId="{642EC558-77EB-2A4B-85D8-09C14014C115}" type="pres">
      <dgm:prSet presAssocID="{A4159523-00CE-446E-8E7D-122DD41B90E9}" presName="parentText" presStyleLbl="node1" presStyleIdx="0" presStyleCnt="3">
        <dgm:presLayoutVars>
          <dgm:chMax val="0"/>
          <dgm:bulletEnabled val="1"/>
        </dgm:presLayoutVars>
      </dgm:prSet>
      <dgm:spPr/>
    </dgm:pt>
    <dgm:pt modelId="{16EFC130-FF9F-734E-A68A-ECC14C4537C0}" type="pres">
      <dgm:prSet presAssocID="{AA446692-D76A-47D4-9922-01453A218EED}" presName="spacer" presStyleCnt="0"/>
      <dgm:spPr/>
    </dgm:pt>
    <dgm:pt modelId="{7E705688-7611-B541-89F0-21CC6C445A5D}" type="pres">
      <dgm:prSet presAssocID="{A7A9A25D-0B98-4F5E-85FB-16095864319D}" presName="parentText" presStyleLbl="node1" presStyleIdx="1" presStyleCnt="3">
        <dgm:presLayoutVars>
          <dgm:chMax val="0"/>
          <dgm:bulletEnabled val="1"/>
        </dgm:presLayoutVars>
      </dgm:prSet>
      <dgm:spPr/>
    </dgm:pt>
    <dgm:pt modelId="{4C7B36BC-A37A-FE4B-8E61-FB586B0466E7}" type="pres">
      <dgm:prSet presAssocID="{968815D4-08A5-4C69-B153-E1C61F6D2DB4}" presName="spacer" presStyleCnt="0"/>
      <dgm:spPr/>
    </dgm:pt>
    <dgm:pt modelId="{2447A982-3DEE-414B-8647-94A2E3EFC38A}" type="pres">
      <dgm:prSet presAssocID="{D5AC6197-12D5-49E1-A19B-3A17FDE1CA4C}" presName="parentText" presStyleLbl="node1" presStyleIdx="2" presStyleCnt="3">
        <dgm:presLayoutVars>
          <dgm:chMax val="0"/>
          <dgm:bulletEnabled val="1"/>
        </dgm:presLayoutVars>
      </dgm:prSet>
      <dgm:spPr/>
    </dgm:pt>
  </dgm:ptLst>
  <dgm:cxnLst>
    <dgm:cxn modelId="{D1C19825-2DD8-544D-901E-4F864E5B0D46}" type="presOf" srcId="{A7A9A25D-0B98-4F5E-85FB-16095864319D}" destId="{7E705688-7611-B541-89F0-21CC6C445A5D}" srcOrd="0" destOrd="0" presId="urn:microsoft.com/office/officeart/2005/8/layout/vList2"/>
    <dgm:cxn modelId="{CFA21238-6498-459B-916D-AFA2CF9E8159}" srcId="{6B1DB626-4753-4E95-8B21-63640E7F0C10}" destId="{A7A9A25D-0B98-4F5E-85FB-16095864319D}" srcOrd="1" destOrd="0" parTransId="{8DB7E535-6332-42EE-9011-869D72170632}" sibTransId="{968815D4-08A5-4C69-B153-E1C61F6D2DB4}"/>
    <dgm:cxn modelId="{A50F1A4B-F6C3-874F-B416-20B62BCEC800}" type="presOf" srcId="{A4159523-00CE-446E-8E7D-122DD41B90E9}" destId="{642EC558-77EB-2A4B-85D8-09C14014C115}" srcOrd="0" destOrd="0" presId="urn:microsoft.com/office/officeart/2005/8/layout/vList2"/>
    <dgm:cxn modelId="{945AEE90-9A0E-450C-A7C4-CCD8D72B1F8E}" srcId="{6B1DB626-4753-4E95-8B21-63640E7F0C10}" destId="{D5AC6197-12D5-49E1-A19B-3A17FDE1CA4C}" srcOrd="2" destOrd="0" parTransId="{7AEB599E-B2F8-40D7-8570-5D90BEA4CD72}" sibTransId="{4FA823D0-A869-4C22-AA5E-12D7BE5077DE}"/>
    <dgm:cxn modelId="{60B159BB-C3B2-FF4E-AE31-3B99BBEFC477}" type="presOf" srcId="{6B1DB626-4753-4E95-8B21-63640E7F0C10}" destId="{45C0BDCB-46B4-C64B-ADB1-CCDF9E59C569}" srcOrd="0" destOrd="0" presId="urn:microsoft.com/office/officeart/2005/8/layout/vList2"/>
    <dgm:cxn modelId="{BA22FFD5-49AA-47C6-8B1C-10654BCDDCFF}" srcId="{6B1DB626-4753-4E95-8B21-63640E7F0C10}" destId="{A4159523-00CE-446E-8E7D-122DD41B90E9}" srcOrd="0" destOrd="0" parTransId="{F68E3CB6-58B5-45C8-9A1D-9401B177CE55}" sibTransId="{AA446692-D76A-47D4-9922-01453A218EED}"/>
    <dgm:cxn modelId="{59C334E3-1AC7-C648-86C5-E1B203AB73BA}" type="presOf" srcId="{D5AC6197-12D5-49E1-A19B-3A17FDE1CA4C}" destId="{2447A982-3DEE-414B-8647-94A2E3EFC38A}" srcOrd="0" destOrd="0" presId="urn:microsoft.com/office/officeart/2005/8/layout/vList2"/>
    <dgm:cxn modelId="{33A053FF-4921-E243-941B-D546C7CDB836}" type="presParOf" srcId="{45C0BDCB-46B4-C64B-ADB1-CCDF9E59C569}" destId="{642EC558-77EB-2A4B-85D8-09C14014C115}" srcOrd="0" destOrd="0" presId="urn:microsoft.com/office/officeart/2005/8/layout/vList2"/>
    <dgm:cxn modelId="{3A41253C-68A9-2842-A4F2-173476D2D937}" type="presParOf" srcId="{45C0BDCB-46B4-C64B-ADB1-CCDF9E59C569}" destId="{16EFC130-FF9F-734E-A68A-ECC14C4537C0}" srcOrd="1" destOrd="0" presId="urn:microsoft.com/office/officeart/2005/8/layout/vList2"/>
    <dgm:cxn modelId="{1B969335-86CF-9948-B262-33DD1816A842}" type="presParOf" srcId="{45C0BDCB-46B4-C64B-ADB1-CCDF9E59C569}" destId="{7E705688-7611-B541-89F0-21CC6C445A5D}" srcOrd="2" destOrd="0" presId="urn:microsoft.com/office/officeart/2005/8/layout/vList2"/>
    <dgm:cxn modelId="{41FE6218-4724-0E46-98D7-FB004D2ECE11}" type="presParOf" srcId="{45C0BDCB-46B4-C64B-ADB1-CCDF9E59C569}" destId="{4C7B36BC-A37A-FE4B-8E61-FB586B0466E7}" srcOrd="3" destOrd="0" presId="urn:microsoft.com/office/officeart/2005/8/layout/vList2"/>
    <dgm:cxn modelId="{349C3F58-D83D-3845-AE3D-0BE43FEC7FD3}" type="presParOf" srcId="{45C0BDCB-46B4-C64B-ADB1-CCDF9E59C569}" destId="{2447A982-3DEE-414B-8647-94A2E3EFC38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B2A91F-8473-43DB-BE5F-0D6648E4183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516E8B7-5511-4574-8A09-74BD67D9589D}">
      <dgm:prSet/>
      <dgm:spPr/>
      <dgm:t>
        <a:bodyPr/>
        <a:lstStyle/>
        <a:p>
          <a:pPr>
            <a:lnSpc>
              <a:spcPct val="100000"/>
            </a:lnSpc>
          </a:pPr>
          <a:r>
            <a:rPr lang="es-ES"/>
            <a:t>Conexiones o grabaciones simultáneas desde diferentes lugares.</a:t>
          </a:r>
          <a:endParaRPr lang="en-US"/>
        </a:p>
      </dgm:t>
    </dgm:pt>
    <dgm:pt modelId="{B5CC4E7E-8940-405F-AB95-C960BE784FA5}" type="parTrans" cxnId="{FADC9306-AEDF-47C0-A7E6-23F6D65693E1}">
      <dgm:prSet/>
      <dgm:spPr/>
      <dgm:t>
        <a:bodyPr/>
        <a:lstStyle/>
        <a:p>
          <a:endParaRPr lang="en-US"/>
        </a:p>
      </dgm:t>
    </dgm:pt>
    <dgm:pt modelId="{4C283212-F364-470D-B7DD-7D5EED5AEAF7}" type="sibTrans" cxnId="{FADC9306-AEDF-47C0-A7E6-23F6D65693E1}">
      <dgm:prSet/>
      <dgm:spPr/>
      <dgm:t>
        <a:bodyPr/>
        <a:lstStyle/>
        <a:p>
          <a:endParaRPr lang="en-US"/>
        </a:p>
      </dgm:t>
    </dgm:pt>
    <dgm:pt modelId="{C8472CBA-E32B-4C7B-9901-127F6C5DC31F}">
      <dgm:prSet/>
      <dgm:spPr/>
      <dgm:t>
        <a:bodyPr/>
        <a:lstStyle/>
        <a:p>
          <a:pPr>
            <a:lnSpc>
              <a:spcPct val="100000"/>
            </a:lnSpc>
          </a:pPr>
          <a:r>
            <a:rPr lang="es-ES"/>
            <a:t>Primero se emite una, que da paso a la siguiente y así sucesivamente.</a:t>
          </a:r>
          <a:endParaRPr lang="en-US"/>
        </a:p>
      </dgm:t>
    </dgm:pt>
    <dgm:pt modelId="{C672E208-BE22-4AC5-8A69-4691B39CC734}" type="parTrans" cxnId="{CF74D3D5-C030-4F4C-BDDB-3B9C914AE632}">
      <dgm:prSet/>
      <dgm:spPr/>
      <dgm:t>
        <a:bodyPr/>
        <a:lstStyle/>
        <a:p>
          <a:endParaRPr lang="en-US"/>
        </a:p>
      </dgm:t>
    </dgm:pt>
    <dgm:pt modelId="{6D7B249E-61F0-4D1D-8292-DA4F40BEEF84}" type="sibTrans" cxnId="{CF74D3D5-C030-4F4C-BDDB-3B9C914AE632}">
      <dgm:prSet/>
      <dgm:spPr/>
      <dgm:t>
        <a:bodyPr/>
        <a:lstStyle/>
        <a:p>
          <a:endParaRPr lang="en-US"/>
        </a:p>
      </dgm:t>
    </dgm:pt>
    <dgm:pt modelId="{B9B6CE07-5518-4719-BDCC-E3D7022CE222}" type="pres">
      <dgm:prSet presAssocID="{0CB2A91F-8473-43DB-BE5F-0D6648E4183F}" presName="root" presStyleCnt="0">
        <dgm:presLayoutVars>
          <dgm:dir/>
          <dgm:resizeHandles val="exact"/>
        </dgm:presLayoutVars>
      </dgm:prSet>
      <dgm:spPr/>
    </dgm:pt>
    <dgm:pt modelId="{F71A11F3-1B22-4626-B950-D0820DFB22D8}" type="pres">
      <dgm:prSet presAssocID="{E516E8B7-5511-4574-8A09-74BD67D9589D}" presName="compNode" presStyleCnt="0"/>
      <dgm:spPr/>
    </dgm:pt>
    <dgm:pt modelId="{8C2A8635-299B-421D-AB4B-14A07E83C220}" type="pres">
      <dgm:prSet presAssocID="{E516E8B7-5511-4574-8A09-74BD67D958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sconectado"/>
        </a:ext>
      </dgm:extLst>
    </dgm:pt>
    <dgm:pt modelId="{81CB17F3-B38C-46E9-9D9E-3E7B69E288AE}" type="pres">
      <dgm:prSet presAssocID="{E516E8B7-5511-4574-8A09-74BD67D9589D}" presName="spaceRect" presStyleCnt="0"/>
      <dgm:spPr/>
    </dgm:pt>
    <dgm:pt modelId="{A96DC5C3-7CB8-4D23-AD70-F5044E2B453B}" type="pres">
      <dgm:prSet presAssocID="{E516E8B7-5511-4574-8A09-74BD67D9589D}" presName="textRect" presStyleLbl="revTx" presStyleIdx="0" presStyleCnt="2">
        <dgm:presLayoutVars>
          <dgm:chMax val="1"/>
          <dgm:chPref val="1"/>
        </dgm:presLayoutVars>
      </dgm:prSet>
      <dgm:spPr/>
    </dgm:pt>
    <dgm:pt modelId="{C712BCD7-2CBB-4FD4-965F-A869B9DEDBCE}" type="pres">
      <dgm:prSet presAssocID="{4C283212-F364-470D-B7DD-7D5EED5AEAF7}" presName="sibTrans" presStyleCnt="0"/>
      <dgm:spPr/>
    </dgm:pt>
    <dgm:pt modelId="{7276EC3B-0F34-4DBC-B04D-327551C35BDF}" type="pres">
      <dgm:prSet presAssocID="{C8472CBA-E32B-4C7B-9901-127F6C5DC31F}" presName="compNode" presStyleCnt="0"/>
      <dgm:spPr/>
    </dgm:pt>
    <dgm:pt modelId="{F1FAED2D-0510-4FE9-9F09-B5BF9D2C16D5}" type="pres">
      <dgm:prSet presAssocID="{C8472CBA-E32B-4C7B-9901-127F6C5DC31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lecha circular con relleno sólido"/>
        </a:ext>
      </dgm:extLst>
    </dgm:pt>
    <dgm:pt modelId="{331F230B-9702-4679-9C35-8E860A65BFA8}" type="pres">
      <dgm:prSet presAssocID="{C8472CBA-E32B-4C7B-9901-127F6C5DC31F}" presName="spaceRect" presStyleCnt="0"/>
      <dgm:spPr/>
    </dgm:pt>
    <dgm:pt modelId="{934A7555-381C-4F1F-B717-D2CF4329F1D4}" type="pres">
      <dgm:prSet presAssocID="{C8472CBA-E32B-4C7B-9901-127F6C5DC31F}" presName="textRect" presStyleLbl="revTx" presStyleIdx="1" presStyleCnt="2">
        <dgm:presLayoutVars>
          <dgm:chMax val="1"/>
          <dgm:chPref val="1"/>
        </dgm:presLayoutVars>
      </dgm:prSet>
      <dgm:spPr/>
    </dgm:pt>
  </dgm:ptLst>
  <dgm:cxnLst>
    <dgm:cxn modelId="{FADC9306-AEDF-47C0-A7E6-23F6D65693E1}" srcId="{0CB2A91F-8473-43DB-BE5F-0D6648E4183F}" destId="{E516E8B7-5511-4574-8A09-74BD67D9589D}" srcOrd="0" destOrd="0" parTransId="{B5CC4E7E-8940-405F-AB95-C960BE784FA5}" sibTransId="{4C283212-F364-470D-B7DD-7D5EED5AEAF7}"/>
    <dgm:cxn modelId="{58AF1F2D-FBC3-4395-8BEE-6F6654FF910C}" type="presOf" srcId="{0CB2A91F-8473-43DB-BE5F-0D6648E4183F}" destId="{B9B6CE07-5518-4719-BDCC-E3D7022CE222}" srcOrd="0" destOrd="0" presId="urn:microsoft.com/office/officeart/2018/2/layout/IconLabelList"/>
    <dgm:cxn modelId="{556CFB3E-52EF-4201-9359-27DFACD75944}" type="presOf" srcId="{E516E8B7-5511-4574-8A09-74BD67D9589D}" destId="{A96DC5C3-7CB8-4D23-AD70-F5044E2B453B}" srcOrd="0" destOrd="0" presId="urn:microsoft.com/office/officeart/2018/2/layout/IconLabelList"/>
    <dgm:cxn modelId="{EA669496-06D9-4384-9AB0-750E0282B2F4}" type="presOf" srcId="{C8472CBA-E32B-4C7B-9901-127F6C5DC31F}" destId="{934A7555-381C-4F1F-B717-D2CF4329F1D4}" srcOrd="0" destOrd="0" presId="urn:microsoft.com/office/officeart/2018/2/layout/IconLabelList"/>
    <dgm:cxn modelId="{CF74D3D5-C030-4F4C-BDDB-3B9C914AE632}" srcId="{0CB2A91F-8473-43DB-BE5F-0D6648E4183F}" destId="{C8472CBA-E32B-4C7B-9901-127F6C5DC31F}" srcOrd="1" destOrd="0" parTransId="{C672E208-BE22-4AC5-8A69-4691B39CC734}" sibTransId="{6D7B249E-61F0-4D1D-8292-DA4F40BEEF84}"/>
    <dgm:cxn modelId="{6AEF602B-243C-4519-BCFF-B2E50257D344}" type="presParOf" srcId="{B9B6CE07-5518-4719-BDCC-E3D7022CE222}" destId="{F71A11F3-1B22-4626-B950-D0820DFB22D8}" srcOrd="0" destOrd="0" presId="urn:microsoft.com/office/officeart/2018/2/layout/IconLabelList"/>
    <dgm:cxn modelId="{E839272F-C9AB-47E2-9B92-B4D3942A6747}" type="presParOf" srcId="{F71A11F3-1B22-4626-B950-D0820DFB22D8}" destId="{8C2A8635-299B-421D-AB4B-14A07E83C220}" srcOrd="0" destOrd="0" presId="urn:microsoft.com/office/officeart/2018/2/layout/IconLabelList"/>
    <dgm:cxn modelId="{6A4FBA19-FE59-47C1-8197-18243CF7F3DE}" type="presParOf" srcId="{F71A11F3-1B22-4626-B950-D0820DFB22D8}" destId="{81CB17F3-B38C-46E9-9D9E-3E7B69E288AE}" srcOrd="1" destOrd="0" presId="urn:microsoft.com/office/officeart/2018/2/layout/IconLabelList"/>
    <dgm:cxn modelId="{1C021C36-F819-4AE9-92FA-24795DBE1A5C}" type="presParOf" srcId="{F71A11F3-1B22-4626-B950-D0820DFB22D8}" destId="{A96DC5C3-7CB8-4D23-AD70-F5044E2B453B}" srcOrd="2" destOrd="0" presId="urn:microsoft.com/office/officeart/2018/2/layout/IconLabelList"/>
    <dgm:cxn modelId="{DFA8C390-0825-4F97-B519-817649D9510D}" type="presParOf" srcId="{B9B6CE07-5518-4719-BDCC-E3D7022CE222}" destId="{C712BCD7-2CBB-4FD4-965F-A869B9DEDBCE}" srcOrd="1" destOrd="0" presId="urn:microsoft.com/office/officeart/2018/2/layout/IconLabelList"/>
    <dgm:cxn modelId="{61F49644-4F97-4CAD-A78F-BA7DC5B36F1E}" type="presParOf" srcId="{B9B6CE07-5518-4719-BDCC-E3D7022CE222}" destId="{7276EC3B-0F34-4DBC-B04D-327551C35BDF}" srcOrd="2" destOrd="0" presId="urn:microsoft.com/office/officeart/2018/2/layout/IconLabelList"/>
    <dgm:cxn modelId="{023AFEBD-C89F-40A8-A55A-E70DD8F832F7}" type="presParOf" srcId="{7276EC3B-0F34-4DBC-B04D-327551C35BDF}" destId="{F1FAED2D-0510-4FE9-9F09-B5BF9D2C16D5}" srcOrd="0" destOrd="0" presId="urn:microsoft.com/office/officeart/2018/2/layout/IconLabelList"/>
    <dgm:cxn modelId="{96B12437-88F4-45A9-863A-A51D6BF17E5B}" type="presParOf" srcId="{7276EC3B-0F34-4DBC-B04D-327551C35BDF}" destId="{331F230B-9702-4679-9C35-8E860A65BFA8}" srcOrd="1" destOrd="0" presId="urn:microsoft.com/office/officeart/2018/2/layout/IconLabelList"/>
    <dgm:cxn modelId="{B036DE47-7A1E-4249-931C-61FF13366E4D}" type="presParOf" srcId="{7276EC3B-0F34-4DBC-B04D-327551C35BDF}" destId="{934A7555-381C-4F1F-B717-D2CF4329F1D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6B463AA-056A-4D86-95CF-4E733A870C1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436C29F-447E-49ED-9F5F-CCF41F213A93}">
      <dgm:prSet/>
      <dgm:spPr/>
      <dgm:t>
        <a:bodyPr/>
        <a:lstStyle/>
        <a:p>
          <a:r>
            <a:rPr lang="es-ES"/>
            <a:t>Programas con contenidos diversos, entremezclados y casi siempre inconexos.</a:t>
          </a:r>
          <a:endParaRPr lang="en-US"/>
        </a:p>
      </dgm:t>
    </dgm:pt>
    <dgm:pt modelId="{66B9CCEC-74A2-42C0-BBE0-AEA1D532FC4B}" type="parTrans" cxnId="{1332A789-B8B1-4DB9-B4DE-731E98B8083D}">
      <dgm:prSet/>
      <dgm:spPr/>
      <dgm:t>
        <a:bodyPr/>
        <a:lstStyle/>
        <a:p>
          <a:endParaRPr lang="en-US"/>
        </a:p>
      </dgm:t>
    </dgm:pt>
    <dgm:pt modelId="{490293C7-DB35-42D7-8241-831DD6DF7C3C}" type="sibTrans" cxnId="{1332A789-B8B1-4DB9-B4DE-731E98B8083D}">
      <dgm:prSet/>
      <dgm:spPr/>
      <dgm:t>
        <a:bodyPr/>
        <a:lstStyle/>
        <a:p>
          <a:endParaRPr lang="en-US"/>
        </a:p>
      </dgm:t>
    </dgm:pt>
    <dgm:pt modelId="{F0D05CE2-6C19-4A4B-896F-ACEE9B2D47A9}">
      <dgm:prSet/>
      <dgm:spPr/>
      <dgm:t>
        <a:bodyPr/>
        <a:lstStyle/>
        <a:p>
          <a:r>
            <a:rPr lang="es-ES"/>
            <a:t>Divididos en micro espacios.</a:t>
          </a:r>
          <a:endParaRPr lang="en-US"/>
        </a:p>
      </dgm:t>
    </dgm:pt>
    <dgm:pt modelId="{AE46B2BB-D200-4020-8D18-8A626CF79985}" type="parTrans" cxnId="{F55DA8E6-D6AB-4C35-832F-6F55D4C249EC}">
      <dgm:prSet/>
      <dgm:spPr/>
      <dgm:t>
        <a:bodyPr/>
        <a:lstStyle/>
        <a:p>
          <a:endParaRPr lang="en-US"/>
        </a:p>
      </dgm:t>
    </dgm:pt>
    <dgm:pt modelId="{5765C136-09BF-4D2B-8880-A520C8B03E2A}" type="sibTrans" cxnId="{F55DA8E6-D6AB-4C35-832F-6F55D4C249EC}">
      <dgm:prSet/>
      <dgm:spPr/>
      <dgm:t>
        <a:bodyPr/>
        <a:lstStyle/>
        <a:p>
          <a:endParaRPr lang="en-US"/>
        </a:p>
      </dgm:t>
    </dgm:pt>
    <dgm:pt modelId="{417D531C-4B3D-4F10-BE5E-B4647FD457A8}">
      <dgm:prSet/>
      <dgm:spPr/>
      <dgm:t>
        <a:bodyPr/>
        <a:lstStyle/>
        <a:p>
          <a:r>
            <a:rPr lang="es-ES"/>
            <a:t>Muy adecuado para radio escolar.</a:t>
          </a:r>
          <a:endParaRPr lang="en-US"/>
        </a:p>
      </dgm:t>
    </dgm:pt>
    <dgm:pt modelId="{B974CBC7-6FE5-46E8-9DD4-E7EDBB1A253A}" type="parTrans" cxnId="{380139A2-0D2C-4CBE-8D54-3524CD035FFB}">
      <dgm:prSet/>
      <dgm:spPr/>
      <dgm:t>
        <a:bodyPr/>
        <a:lstStyle/>
        <a:p>
          <a:endParaRPr lang="en-US"/>
        </a:p>
      </dgm:t>
    </dgm:pt>
    <dgm:pt modelId="{8835F774-5313-4187-AADF-F5951B5204FA}" type="sibTrans" cxnId="{380139A2-0D2C-4CBE-8D54-3524CD035FFB}">
      <dgm:prSet/>
      <dgm:spPr/>
      <dgm:t>
        <a:bodyPr/>
        <a:lstStyle/>
        <a:p>
          <a:endParaRPr lang="en-US"/>
        </a:p>
      </dgm:t>
    </dgm:pt>
    <dgm:pt modelId="{2A9439AF-2B3E-9F44-BC59-62EF9BDFC227}" type="pres">
      <dgm:prSet presAssocID="{36B463AA-056A-4D86-95CF-4E733A870C10}" presName="linear" presStyleCnt="0">
        <dgm:presLayoutVars>
          <dgm:animLvl val="lvl"/>
          <dgm:resizeHandles val="exact"/>
        </dgm:presLayoutVars>
      </dgm:prSet>
      <dgm:spPr/>
    </dgm:pt>
    <dgm:pt modelId="{6E7262B3-31F6-3146-861D-0A3DAF66954B}" type="pres">
      <dgm:prSet presAssocID="{1436C29F-447E-49ED-9F5F-CCF41F213A93}" presName="parentText" presStyleLbl="node1" presStyleIdx="0" presStyleCnt="3">
        <dgm:presLayoutVars>
          <dgm:chMax val="0"/>
          <dgm:bulletEnabled val="1"/>
        </dgm:presLayoutVars>
      </dgm:prSet>
      <dgm:spPr/>
    </dgm:pt>
    <dgm:pt modelId="{1E2D75B9-DA9B-EE4D-9537-7FC6008B881C}" type="pres">
      <dgm:prSet presAssocID="{490293C7-DB35-42D7-8241-831DD6DF7C3C}" presName="spacer" presStyleCnt="0"/>
      <dgm:spPr/>
    </dgm:pt>
    <dgm:pt modelId="{31B42D6B-6546-8542-A0B7-596C67D26DE8}" type="pres">
      <dgm:prSet presAssocID="{F0D05CE2-6C19-4A4B-896F-ACEE9B2D47A9}" presName="parentText" presStyleLbl="node1" presStyleIdx="1" presStyleCnt="3">
        <dgm:presLayoutVars>
          <dgm:chMax val="0"/>
          <dgm:bulletEnabled val="1"/>
        </dgm:presLayoutVars>
      </dgm:prSet>
      <dgm:spPr/>
    </dgm:pt>
    <dgm:pt modelId="{171658C0-43A5-1244-B747-1DADDC1930A2}" type="pres">
      <dgm:prSet presAssocID="{5765C136-09BF-4D2B-8880-A520C8B03E2A}" presName="spacer" presStyleCnt="0"/>
      <dgm:spPr/>
    </dgm:pt>
    <dgm:pt modelId="{BD8B76AA-7CE3-8E4F-869F-308D646E9A4B}" type="pres">
      <dgm:prSet presAssocID="{417D531C-4B3D-4F10-BE5E-B4647FD457A8}" presName="parentText" presStyleLbl="node1" presStyleIdx="2" presStyleCnt="3">
        <dgm:presLayoutVars>
          <dgm:chMax val="0"/>
          <dgm:bulletEnabled val="1"/>
        </dgm:presLayoutVars>
      </dgm:prSet>
      <dgm:spPr/>
    </dgm:pt>
  </dgm:ptLst>
  <dgm:cxnLst>
    <dgm:cxn modelId="{24AF0A33-0E10-7F41-88C9-399167D021BC}" type="presOf" srcId="{F0D05CE2-6C19-4A4B-896F-ACEE9B2D47A9}" destId="{31B42D6B-6546-8542-A0B7-596C67D26DE8}" srcOrd="0" destOrd="0" presId="urn:microsoft.com/office/officeart/2005/8/layout/vList2"/>
    <dgm:cxn modelId="{5FB56C3E-789B-A748-B8F0-D7F652A2FE8D}" type="presOf" srcId="{1436C29F-447E-49ED-9F5F-CCF41F213A93}" destId="{6E7262B3-31F6-3146-861D-0A3DAF66954B}" srcOrd="0" destOrd="0" presId="urn:microsoft.com/office/officeart/2005/8/layout/vList2"/>
    <dgm:cxn modelId="{1332A789-B8B1-4DB9-B4DE-731E98B8083D}" srcId="{36B463AA-056A-4D86-95CF-4E733A870C10}" destId="{1436C29F-447E-49ED-9F5F-CCF41F213A93}" srcOrd="0" destOrd="0" parTransId="{66B9CCEC-74A2-42C0-BBE0-AEA1D532FC4B}" sibTransId="{490293C7-DB35-42D7-8241-831DD6DF7C3C}"/>
    <dgm:cxn modelId="{3D15378C-411F-FD44-A97E-C34AD4911754}" type="presOf" srcId="{417D531C-4B3D-4F10-BE5E-B4647FD457A8}" destId="{BD8B76AA-7CE3-8E4F-869F-308D646E9A4B}" srcOrd="0" destOrd="0" presId="urn:microsoft.com/office/officeart/2005/8/layout/vList2"/>
    <dgm:cxn modelId="{380139A2-0D2C-4CBE-8D54-3524CD035FFB}" srcId="{36B463AA-056A-4D86-95CF-4E733A870C10}" destId="{417D531C-4B3D-4F10-BE5E-B4647FD457A8}" srcOrd="2" destOrd="0" parTransId="{B974CBC7-6FE5-46E8-9DD4-E7EDBB1A253A}" sibTransId="{8835F774-5313-4187-AADF-F5951B5204FA}"/>
    <dgm:cxn modelId="{31C344A3-A7CA-A649-A064-F085EF35BB62}" type="presOf" srcId="{36B463AA-056A-4D86-95CF-4E733A870C10}" destId="{2A9439AF-2B3E-9F44-BC59-62EF9BDFC227}" srcOrd="0" destOrd="0" presId="urn:microsoft.com/office/officeart/2005/8/layout/vList2"/>
    <dgm:cxn modelId="{F55DA8E6-D6AB-4C35-832F-6F55D4C249EC}" srcId="{36B463AA-056A-4D86-95CF-4E733A870C10}" destId="{F0D05CE2-6C19-4A4B-896F-ACEE9B2D47A9}" srcOrd="1" destOrd="0" parTransId="{AE46B2BB-D200-4020-8D18-8A626CF79985}" sibTransId="{5765C136-09BF-4D2B-8880-A520C8B03E2A}"/>
    <dgm:cxn modelId="{233958B2-3D18-714E-BB85-AC7706FC06E2}" type="presParOf" srcId="{2A9439AF-2B3E-9F44-BC59-62EF9BDFC227}" destId="{6E7262B3-31F6-3146-861D-0A3DAF66954B}" srcOrd="0" destOrd="0" presId="urn:microsoft.com/office/officeart/2005/8/layout/vList2"/>
    <dgm:cxn modelId="{19ACCBD5-31C5-B542-8DF7-FB7B46803DAC}" type="presParOf" srcId="{2A9439AF-2B3E-9F44-BC59-62EF9BDFC227}" destId="{1E2D75B9-DA9B-EE4D-9537-7FC6008B881C}" srcOrd="1" destOrd="0" presId="urn:microsoft.com/office/officeart/2005/8/layout/vList2"/>
    <dgm:cxn modelId="{6413FF4C-4538-AE42-A06A-D218D44AC455}" type="presParOf" srcId="{2A9439AF-2B3E-9F44-BC59-62EF9BDFC227}" destId="{31B42D6B-6546-8542-A0B7-596C67D26DE8}" srcOrd="2" destOrd="0" presId="urn:microsoft.com/office/officeart/2005/8/layout/vList2"/>
    <dgm:cxn modelId="{A3C3FC39-059C-4044-B0ED-84878FC18361}" type="presParOf" srcId="{2A9439AF-2B3E-9F44-BC59-62EF9BDFC227}" destId="{171658C0-43A5-1244-B747-1DADDC1930A2}" srcOrd="3" destOrd="0" presId="urn:microsoft.com/office/officeart/2005/8/layout/vList2"/>
    <dgm:cxn modelId="{92F66A14-D27E-2340-8373-D903E0D1FB64}" type="presParOf" srcId="{2A9439AF-2B3E-9F44-BC59-62EF9BDFC227}" destId="{BD8B76AA-7CE3-8E4F-869F-308D646E9A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00F4BDA-9117-46A9-BADE-BD39DF1156F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2AD68C8-9EA2-44DA-83B9-FE97F4F9F933}">
      <dgm:prSet/>
      <dgm:spPr/>
      <dgm:t>
        <a:bodyPr/>
        <a:lstStyle/>
        <a:p>
          <a:r>
            <a:rPr lang="es-ES"/>
            <a:t>Vocalización</a:t>
          </a:r>
          <a:endParaRPr lang="en-US"/>
        </a:p>
      </dgm:t>
    </dgm:pt>
    <dgm:pt modelId="{9F8C781F-8AF9-4776-82DC-B52259E4F349}" type="parTrans" cxnId="{4D7EBA16-A7B3-497B-884F-63F6E0B80FFE}">
      <dgm:prSet/>
      <dgm:spPr/>
      <dgm:t>
        <a:bodyPr/>
        <a:lstStyle/>
        <a:p>
          <a:endParaRPr lang="en-US"/>
        </a:p>
      </dgm:t>
    </dgm:pt>
    <dgm:pt modelId="{CC2FDE89-DF62-4AAC-885B-F29765D92E1F}" type="sibTrans" cxnId="{4D7EBA16-A7B3-497B-884F-63F6E0B80FFE}">
      <dgm:prSet/>
      <dgm:spPr/>
      <dgm:t>
        <a:bodyPr/>
        <a:lstStyle/>
        <a:p>
          <a:endParaRPr lang="en-US"/>
        </a:p>
      </dgm:t>
    </dgm:pt>
    <dgm:pt modelId="{B07B4063-1AC4-4262-9FEF-16DB9154DFAD}">
      <dgm:prSet/>
      <dgm:spPr/>
      <dgm:t>
        <a:bodyPr/>
        <a:lstStyle/>
        <a:p>
          <a:r>
            <a:rPr lang="es-ES"/>
            <a:t>Dicción</a:t>
          </a:r>
          <a:endParaRPr lang="en-US"/>
        </a:p>
      </dgm:t>
    </dgm:pt>
    <dgm:pt modelId="{13246E03-D7FF-4F7A-AE12-6200BEC1A1FE}" type="parTrans" cxnId="{D0F0D210-E02E-4E69-A350-C2048C57A2EB}">
      <dgm:prSet/>
      <dgm:spPr/>
      <dgm:t>
        <a:bodyPr/>
        <a:lstStyle/>
        <a:p>
          <a:endParaRPr lang="en-US"/>
        </a:p>
      </dgm:t>
    </dgm:pt>
    <dgm:pt modelId="{DA66952A-4C6F-4E62-A9A1-60CBB0BD253A}" type="sibTrans" cxnId="{D0F0D210-E02E-4E69-A350-C2048C57A2EB}">
      <dgm:prSet/>
      <dgm:spPr/>
      <dgm:t>
        <a:bodyPr/>
        <a:lstStyle/>
        <a:p>
          <a:endParaRPr lang="en-US"/>
        </a:p>
      </dgm:t>
    </dgm:pt>
    <dgm:pt modelId="{AB1F4CE2-228E-461B-A7BF-CD29ACAE8373}">
      <dgm:prSet/>
      <dgm:spPr/>
      <dgm:t>
        <a:bodyPr/>
        <a:lstStyle/>
        <a:p>
          <a:r>
            <a:rPr lang="es-ES"/>
            <a:t>Articualción</a:t>
          </a:r>
          <a:endParaRPr lang="en-US"/>
        </a:p>
      </dgm:t>
    </dgm:pt>
    <dgm:pt modelId="{68838CBE-8688-4B7B-9DB1-BA77420EA024}" type="parTrans" cxnId="{4A8682BE-2404-49DC-987F-5609CDB2D54B}">
      <dgm:prSet/>
      <dgm:spPr/>
      <dgm:t>
        <a:bodyPr/>
        <a:lstStyle/>
        <a:p>
          <a:endParaRPr lang="en-US"/>
        </a:p>
      </dgm:t>
    </dgm:pt>
    <dgm:pt modelId="{2763436E-6A86-4AF3-A6E8-F03CF73F3144}" type="sibTrans" cxnId="{4A8682BE-2404-49DC-987F-5609CDB2D54B}">
      <dgm:prSet/>
      <dgm:spPr/>
      <dgm:t>
        <a:bodyPr/>
        <a:lstStyle/>
        <a:p>
          <a:endParaRPr lang="en-US"/>
        </a:p>
      </dgm:t>
    </dgm:pt>
    <dgm:pt modelId="{6DA73F4B-D993-498C-8A34-D30AB5A5C238}">
      <dgm:prSet/>
      <dgm:spPr/>
      <dgm:t>
        <a:bodyPr/>
        <a:lstStyle/>
        <a:p>
          <a:r>
            <a:rPr lang="es-ES"/>
            <a:t>Entonación</a:t>
          </a:r>
          <a:endParaRPr lang="en-US"/>
        </a:p>
      </dgm:t>
    </dgm:pt>
    <dgm:pt modelId="{94338A82-F655-418E-9D8F-A60CDC3A199A}" type="parTrans" cxnId="{140D63DC-308D-4B69-BAC4-A3B79FBBC35E}">
      <dgm:prSet/>
      <dgm:spPr/>
      <dgm:t>
        <a:bodyPr/>
        <a:lstStyle/>
        <a:p>
          <a:endParaRPr lang="en-US"/>
        </a:p>
      </dgm:t>
    </dgm:pt>
    <dgm:pt modelId="{0B8FADC1-3F8B-41C4-9DB8-1B3A0AC7E378}" type="sibTrans" cxnId="{140D63DC-308D-4B69-BAC4-A3B79FBBC35E}">
      <dgm:prSet/>
      <dgm:spPr/>
      <dgm:t>
        <a:bodyPr/>
        <a:lstStyle/>
        <a:p>
          <a:endParaRPr lang="en-US"/>
        </a:p>
      </dgm:t>
    </dgm:pt>
    <dgm:pt modelId="{AE7AD4E3-8C85-41A3-8D76-BDB9EE3121E4}">
      <dgm:prSet/>
      <dgm:spPr/>
      <dgm:t>
        <a:bodyPr/>
        <a:lstStyle/>
        <a:p>
          <a:r>
            <a:rPr lang="es-ES"/>
            <a:t>Respiración</a:t>
          </a:r>
          <a:endParaRPr lang="en-US"/>
        </a:p>
      </dgm:t>
    </dgm:pt>
    <dgm:pt modelId="{A9962E22-22A1-4663-9DD7-8C82BFCA386A}" type="parTrans" cxnId="{E34D8BA6-45E8-4F4A-A19F-08B5135011BB}">
      <dgm:prSet/>
      <dgm:spPr/>
      <dgm:t>
        <a:bodyPr/>
        <a:lstStyle/>
        <a:p>
          <a:endParaRPr lang="en-US"/>
        </a:p>
      </dgm:t>
    </dgm:pt>
    <dgm:pt modelId="{53DE36CE-6D9B-458C-A7D0-D03C608D6496}" type="sibTrans" cxnId="{E34D8BA6-45E8-4F4A-A19F-08B5135011BB}">
      <dgm:prSet/>
      <dgm:spPr/>
      <dgm:t>
        <a:bodyPr/>
        <a:lstStyle/>
        <a:p>
          <a:endParaRPr lang="en-US"/>
        </a:p>
      </dgm:t>
    </dgm:pt>
    <dgm:pt modelId="{CA2C7B2B-FF37-674A-95F2-0D5F84366AAD}" type="pres">
      <dgm:prSet presAssocID="{B00F4BDA-9117-46A9-BADE-BD39DF1156FB}" presName="diagram" presStyleCnt="0">
        <dgm:presLayoutVars>
          <dgm:dir/>
          <dgm:resizeHandles val="exact"/>
        </dgm:presLayoutVars>
      </dgm:prSet>
      <dgm:spPr/>
    </dgm:pt>
    <dgm:pt modelId="{2E2B433F-4A19-FA4E-BF59-BD247F067DCD}" type="pres">
      <dgm:prSet presAssocID="{12AD68C8-9EA2-44DA-83B9-FE97F4F9F933}" presName="node" presStyleLbl="node1" presStyleIdx="0" presStyleCnt="5">
        <dgm:presLayoutVars>
          <dgm:bulletEnabled val="1"/>
        </dgm:presLayoutVars>
      </dgm:prSet>
      <dgm:spPr/>
    </dgm:pt>
    <dgm:pt modelId="{47171D6B-D1AD-C846-9AD5-FC8153FEF9CE}" type="pres">
      <dgm:prSet presAssocID="{CC2FDE89-DF62-4AAC-885B-F29765D92E1F}" presName="sibTrans" presStyleCnt="0"/>
      <dgm:spPr/>
    </dgm:pt>
    <dgm:pt modelId="{62B2C809-67E6-F64C-9D63-592C908D2FBB}" type="pres">
      <dgm:prSet presAssocID="{B07B4063-1AC4-4262-9FEF-16DB9154DFAD}" presName="node" presStyleLbl="node1" presStyleIdx="1" presStyleCnt="5">
        <dgm:presLayoutVars>
          <dgm:bulletEnabled val="1"/>
        </dgm:presLayoutVars>
      </dgm:prSet>
      <dgm:spPr/>
    </dgm:pt>
    <dgm:pt modelId="{D0899E03-EF40-E14A-A6A3-9503373CE944}" type="pres">
      <dgm:prSet presAssocID="{DA66952A-4C6F-4E62-A9A1-60CBB0BD253A}" presName="sibTrans" presStyleCnt="0"/>
      <dgm:spPr/>
    </dgm:pt>
    <dgm:pt modelId="{68EADCAC-5ACE-E448-A40C-43EC0F97F381}" type="pres">
      <dgm:prSet presAssocID="{AB1F4CE2-228E-461B-A7BF-CD29ACAE8373}" presName="node" presStyleLbl="node1" presStyleIdx="2" presStyleCnt="5">
        <dgm:presLayoutVars>
          <dgm:bulletEnabled val="1"/>
        </dgm:presLayoutVars>
      </dgm:prSet>
      <dgm:spPr/>
    </dgm:pt>
    <dgm:pt modelId="{466E5B34-751D-FD4D-8D61-BA129FACA060}" type="pres">
      <dgm:prSet presAssocID="{2763436E-6A86-4AF3-A6E8-F03CF73F3144}" presName="sibTrans" presStyleCnt="0"/>
      <dgm:spPr/>
    </dgm:pt>
    <dgm:pt modelId="{0FF76838-DEBC-C045-BE49-3A1CA936AC93}" type="pres">
      <dgm:prSet presAssocID="{6DA73F4B-D993-498C-8A34-D30AB5A5C238}" presName="node" presStyleLbl="node1" presStyleIdx="3" presStyleCnt="5">
        <dgm:presLayoutVars>
          <dgm:bulletEnabled val="1"/>
        </dgm:presLayoutVars>
      </dgm:prSet>
      <dgm:spPr/>
    </dgm:pt>
    <dgm:pt modelId="{5CCA65B7-65F7-134B-BD50-02FBD2D1C7FF}" type="pres">
      <dgm:prSet presAssocID="{0B8FADC1-3F8B-41C4-9DB8-1B3A0AC7E378}" presName="sibTrans" presStyleCnt="0"/>
      <dgm:spPr/>
    </dgm:pt>
    <dgm:pt modelId="{E3BE3451-128D-004F-9529-29E24638766A}" type="pres">
      <dgm:prSet presAssocID="{AE7AD4E3-8C85-41A3-8D76-BDB9EE3121E4}" presName="node" presStyleLbl="node1" presStyleIdx="4" presStyleCnt="5">
        <dgm:presLayoutVars>
          <dgm:bulletEnabled val="1"/>
        </dgm:presLayoutVars>
      </dgm:prSet>
      <dgm:spPr/>
    </dgm:pt>
  </dgm:ptLst>
  <dgm:cxnLst>
    <dgm:cxn modelId="{D0F0D210-E02E-4E69-A350-C2048C57A2EB}" srcId="{B00F4BDA-9117-46A9-BADE-BD39DF1156FB}" destId="{B07B4063-1AC4-4262-9FEF-16DB9154DFAD}" srcOrd="1" destOrd="0" parTransId="{13246E03-D7FF-4F7A-AE12-6200BEC1A1FE}" sibTransId="{DA66952A-4C6F-4E62-A9A1-60CBB0BD253A}"/>
    <dgm:cxn modelId="{4D7EBA16-A7B3-497B-884F-63F6E0B80FFE}" srcId="{B00F4BDA-9117-46A9-BADE-BD39DF1156FB}" destId="{12AD68C8-9EA2-44DA-83B9-FE97F4F9F933}" srcOrd="0" destOrd="0" parTransId="{9F8C781F-8AF9-4776-82DC-B52259E4F349}" sibTransId="{CC2FDE89-DF62-4AAC-885B-F29765D92E1F}"/>
    <dgm:cxn modelId="{A9DB2932-3550-F649-94BB-D31D79DD9A8B}" type="presOf" srcId="{12AD68C8-9EA2-44DA-83B9-FE97F4F9F933}" destId="{2E2B433F-4A19-FA4E-BF59-BD247F067DCD}" srcOrd="0" destOrd="0" presId="urn:microsoft.com/office/officeart/2005/8/layout/default"/>
    <dgm:cxn modelId="{E52D2C5E-7691-8244-AF23-937F5BBA06C9}" type="presOf" srcId="{6DA73F4B-D993-498C-8A34-D30AB5A5C238}" destId="{0FF76838-DEBC-C045-BE49-3A1CA936AC93}" srcOrd="0" destOrd="0" presId="urn:microsoft.com/office/officeart/2005/8/layout/default"/>
    <dgm:cxn modelId="{6E5CFF63-028B-7A46-89AE-2A4D2F8CADCE}" type="presOf" srcId="{B00F4BDA-9117-46A9-BADE-BD39DF1156FB}" destId="{CA2C7B2B-FF37-674A-95F2-0D5F84366AAD}" srcOrd="0" destOrd="0" presId="urn:microsoft.com/office/officeart/2005/8/layout/default"/>
    <dgm:cxn modelId="{92521B8F-179E-6C46-8E7E-CA35F5A44BF1}" type="presOf" srcId="{B07B4063-1AC4-4262-9FEF-16DB9154DFAD}" destId="{62B2C809-67E6-F64C-9D63-592C908D2FBB}" srcOrd="0" destOrd="0" presId="urn:microsoft.com/office/officeart/2005/8/layout/default"/>
    <dgm:cxn modelId="{3E1CF690-AE0A-684E-8A00-A744C5C29D74}" type="presOf" srcId="{AB1F4CE2-228E-461B-A7BF-CD29ACAE8373}" destId="{68EADCAC-5ACE-E448-A40C-43EC0F97F381}" srcOrd="0" destOrd="0" presId="urn:microsoft.com/office/officeart/2005/8/layout/default"/>
    <dgm:cxn modelId="{E34D8BA6-45E8-4F4A-A19F-08B5135011BB}" srcId="{B00F4BDA-9117-46A9-BADE-BD39DF1156FB}" destId="{AE7AD4E3-8C85-41A3-8D76-BDB9EE3121E4}" srcOrd="4" destOrd="0" parTransId="{A9962E22-22A1-4663-9DD7-8C82BFCA386A}" sibTransId="{53DE36CE-6D9B-458C-A7D0-D03C608D6496}"/>
    <dgm:cxn modelId="{D661ACB2-B1F2-6145-BD8D-1C5A126A8EC5}" type="presOf" srcId="{AE7AD4E3-8C85-41A3-8D76-BDB9EE3121E4}" destId="{E3BE3451-128D-004F-9529-29E24638766A}" srcOrd="0" destOrd="0" presId="urn:microsoft.com/office/officeart/2005/8/layout/default"/>
    <dgm:cxn modelId="{4A8682BE-2404-49DC-987F-5609CDB2D54B}" srcId="{B00F4BDA-9117-46A9-BADE-BD39DF1156FB}" destId="{AB1F4CE2-228E-461B-A7BF-CD29ACAE8373}" srcOrd="2" destOrd="0" parTransId="{68838CBE-8688-4B7B-9DB1-BA77420EA024}" sibTransId="{2763436E-6A86-4AF3-A6E8-F03CF73F3144}"/>
    <dgm:cxn modelId="{140D63DC-308D-4B69-BAC4-A3B79FBBC35E}" srcId="{B00F4BDA-9117-46A9-BADE-BD39DF1156FB}" destId="{6DA73F4B-D993-498C-8A34-D30AB5A5C238}" srcOrd="3" destOrd="0" parTransId="{94338A82-F655-418E-9D8F-A60CDC3A199A}" sibTransId="{0B8FADC1-3F8B-41C4-9DB8-1B3A0AC7E378}"/>
    <dgm:cxn modelId="{737A170C-9E07-774B-B236-AB71AE972FC2}" type="presParOf" srcId="{CA2C7B2B-FF37-674A-95F2-0D5F84366AAD}" destId="{2E2B433F-4A19-FA4E-BF59-BD247F067DCD}" srcOrd="0" destOrd="0" presId="urn:microsoft.com/office/officeart/2005/8/layout/default"/>
    <dgm:cxn modelId="{864BBAAD-F81C-1F46-B531-A46D4B1A4881}" type="presParOf" srcId="{CA2C7B2B-FF37-674A-95F2-0D5F84366AAD}" destId="{47171D6B-D1AD-C846-9AD5-FC8153FEF9CE}" srcOrd="1" destOrd="0" presId="urn:microsoft.com/office/officeart/2005/8/layout/default"/>
    <dgm:cxn modelId="{6A7BD5D7-5069-1547-AA3A-2685AA772182}" type="presParOf" srcId="{CA2C7B2B-FF37-674A-95F2-0D5F84366AAD}" destId="{62B2C809-67E6-F64C-9D63-592C908D2FBB}" srcOrd="2" destOrd="0" presId="urn:microsoft.com/office/officeart/2005/8/layout/default"/>
    <dgm:cxn modelId="{D9BC258C-B091-0C4E-B4E4-5A829830CB0B}" type="presParOf" srcId="{CA2C7B2B-FF37-674A-95F2-0D5F84366AAD}" destId="{D0899E03-EF40-E14A-A6A3-9503373CE944}" srcOrd="3" destOrd="0" presId="urn:microsoft.com/office/officeart/2005/8/layout/default"/>
    <dgm:cxn modelId="{1935A17B-3E08-B64A-872E-050A3D4D5DA8}" type="presParOf" srcId="{CA2C7B2B-FF37-674A-95F2-0D5F84366AAD}" destId="{68EADCAC-5ACE-E448-A40C-43EC0F97F381}" srcOrd="4" destOrd="0" presId="urn:microsoft.com/office/officeart/2005/8/layout/default"/>
    <dgm:cxn modelId="{52733766-6622-E44C-A816-B7513BDC7B61}" type="presParOf" srcId="{CA2C7B2B-FF37-674A-95F2-0D5F84366AAD}" destId="{466E5B34-751D-FD4D-8D61-BA129FACA060}" srcOrd="5" destOrd="0" presId="urn:microsoft.com/office/officeart/2005/8/layout/default"/>
    <dgm:cxn modelId="{40C61401-33E4-C444-B3BB-8A5B93077AD5}" type="presParOf" srcId="{CA2C7B2B-FF37-674A-95F2-0D5F84366AAD}" destId="{0FF76838-DEBC-C045-BE49-3A1CA936AC93}" srcOrd="6" destOrd="0" presId="urn:microsoft.com/office/officeart/2005/8/layout/default"/>
    <dgm:cxn modelId="{56634055-2BAF-5048-87C8-7BFE388317FA}" type="presParOf" srcId="{CA2C7B2B-FF37-674A-95F2-0D5F84366AAD}" destId="{5CCA65B7-65F7-134B-BD50-02FBD2D1C7FF}" srcOrd="7" destOrd="0" presId="urn:microsoft.com/office/officeart/2005/8/layout/default"/>
    <dgm:cxn modelId="{3C432BBA-B027-7B42-93D7-FDC9BA3311AB}" type="presParOf" srcId="{CA2C7B2B-FF37-674A-95F2-0D5F84366AAD}" destId="{E3BE3451-128D-004F-9529-29E24638766A}"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BE9A172-CB0B-4EBB-9193-355A1FC8224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43484B6-631F-449C-9D50-6561F1F57379}">
      <dgm:prSet/>
      <dgm:spPr/>
      <dgm:t>
        <a:bodyPr/>
        <a:lstStyle/>
        <a:p>
          <a:r>
            <a:rPr lang="es-ES"/>
            <a:t>Articular con la debida distinción vocales, consonantes y sílabas para hacer que se entienda correctamente lo que se dice.</a:t>
          </a:r>
          <a:endParaRPr lang="en-US"/>
        </a:p>
      </dgm:t>
    </dgm:pt>
    <dgm:pt modelId="{18418802-14F6-4B05-9F15-E8A48BBC5437}" type="parTrans" cxnId="{E8387DCA-CDDA-4584-9EE1-10FAF2F48CF0}">
      <dgm:prSet/>
      <dgm:spPr/>
      <dgm:t>
        <a:bodyPr/>
        <a:lstStyle/>
        <a:p>
          <a:endParaRPr lang="en-US"/>
        </a:p>
      </dgm:t>
    </dgm:pt>
    <dgm:pt modelId="{FADE88C1-CB70-441B-9555-BAE8EE7F2CEF}" type="sibTrans" cxnId="{E8387DCA-CDDA-4584-9EE1-10FAF2F48CF0}">
      <dgm:prSet/>
      <dgm:spPr/>
      <dgm:t>
        <a:bodyPr/>
        <a:lstStyle/>
        <a:p>
          <a:endParaRPr lang="en-US"/>
        </a:p>
      </dgm:t>
    </dgm:pt>
    <dgm:pt modelId="{BF1B2F61-8E05-4EE4-987F-EC5D45487F41}">
      <dgm:prSet/>
      <dgm:spPr/>
      <dgm:t>
        <a:bodyPr/>
        <a:lstStyle/>
        <a:p>
          <a:r>
            <a:rPr lang="es-ES"/>
            <a:t>Implica a los músculos y a las cuerdas vocales</a:t>
          </a:r>
          <a:endParaRPr lang="en-US"/>
        </a:p>
      </dgm:t>
    </dgm:pt>
    <dgm:pt modelId="{CC9FA9B2-766D-4AEC-AF37-E925697CD095}" type="parTrans" cxnId="{3E020275-1D08-4EAE-A868-FA9B50F0C79C}">
      <dgm:prSet/>
      <dgm:spPr/>
      <dgm:t>
        <a:bodyPr/>
        <a:lstStyle/>
        <a:p>
          <a:endParaRPr lang="en-US"/>
        </a:p>
      </dgm:t>
    </dgm:pt>
    <dgm:pt modelId="{7F738620-9060-44D2-A8B2-701B7D8DFE2C}" type="sibTrans" cxnId="{3E020275-1D08-4EAE-A868-FA9B50F0C79C}">
      <dgm:prSet/>
      <dgm:spPr/>
      <dgm:t>
        <a:bodyPr/>
        <a:lstStyle/>
        <a:p>
          <a:endParaRPr lang="en-US"/>
        </a:p>
      </dgm:t>
    </dgm:pt>
    <dgm:pt modelId="{6ED6C567-23DC-6C44-B19F-9508361EFFC6}" type="pres">
      <dgm:prSet presAssocID="{ABE9A172-CB0B-4EBB-9193-355A1FC8224B}" presName="linear" presStyleCnt="0">
        <dgm:presLayoutVars>
          <dgm:animLvl val="lvl"/>
          <dgm:resizeHandles val="exact"/>
        </dgm:presLayoutVars>
      </dgm:prSet>
      <dgm:spPr/>
    </dgm:pt>
    <dgm:pt modelId="{76B9E607-95E7-2A47-8F63-209D4073A848}" type="pres">
      <dgm:prSet presAssocID="{A43484B6-631F-449C-9D50-6561F1F57379}" presName="parentText" presStyleLbl="node1" presStyleIdx="0" presStyleCnt="2">
        <dgm:presLayoutVars>
          <dgm:chMax val="0"/>
          <dgm:bulletEnabled val="1"/>
        </dgm:presLayoutVars>
      </dgm:prSet>
      <dgm:spPr/>
    </dgm:pt>
    <dgm:pt modelId="{2AED74DC-8BCD-5041-AE51-BC83B5D63378}" type="pres">
      <dgm:prSet presAssocID="{FADE88C1-CB70-441B-9555-BAE8EE7F2CEF}" presName="spacer" presStyleCnt="0"/>
      <dgm:spPr/>
    </dgm:pt>
    <dgm:pt modelId="{21B0729D-AEE5-1249-BE6A-CD8A7072DD14}" type="pres">
      <dgm:prSet presAssocID="{BF1B2F61-8E05-4EE4-987F-EC5D45487F41}" presName="parentText" presStyleLbl="node1" presStyleIdx="1" presStyleCnt="2">
        <dgm:presLayoutVars>
          <dgm:chMax val="0"/>
          <dgm:bulletEnabled val="1"/>
        </dgm:presLayoutVars>
      </dgm:prSet>
      <dgm:spPr/>
    </dgm:pt>
  </dgm:ptLst>
  <dgm:cxnLst>
    <dgm:cxn modelId="{FFCCC403-227E-E94C-83F3-85583BE55017}" type="presOf" srcId="{ABE9A172-CB0B-4EBB-9193-355A1FC8224B}" destId="{6ED6C567-23DC-6C44-B19F-9508361EFFC6}" srcOrd="0" destOrd="0" presId="urn:microsoft.com/office/officeart/2005/8/layout/vList2"/>
    <dgm:cxn modelId="{3E020275-1D08-4EAE-A868-FA9B50F0C79C}" srcId="{ABE9A172-CB0B-4EBB-9193-355A1FC8224B}" destId="{BF1B2F61-8E05-4EE4-987F-EC5D45487F41}" srcOrd="1" destOrd="0" parTransId="{CC9FA9B2-766D-4AEC-AF37-E925697CD095}" sibTransId="{7F738620-9060-44D2-A8B2-701B7D8DFE2C}"/>
    <dgm:cxn modelId="{77E2B0B8-8238-3541-8408-D2469CA125D3}" type="presOf" srcId="{BF1B2F61-8E05-4EE4-987F-EC5D45487F41}" destId="{21B0729D-AEE5-1249-BE6A-CD8A7072DD14}" srcOrd="0" destOrd="0" presId="urn:microsoft.com/office/officeart/2005/8/layout/vList2"/>
    <dgm:cxn modelId="{E8387DCA-CDDA-4584-9EE1-10FAF2F48CF0}" srcId="{ABE9A172-CB0B-4EBB-9193-355A1FC8224B}" destId="{A43484B6-631F-449C-9D50-6561F1F57379}" srcOrd="0" destOrd="0" parTransId="{18418802-14F6-4B05-9F15-E8A48BBC5437}" sibTransId="{FADE88C1-CB70-441B-9555-BAE8EE7F2CEF}"/>
    <dgm:cxn modelId="{248E12FF-A6EF-1F4E-8F7E-7BB6F4261A6D}" type="presOf" srcId="{A43484B6-631F-449C-9D50-6561F1F57379}" destId="{76B9E607-95E7-2A47-8F63-209D4073A848}" srcOrd="0" destOrd="0" presId="urn:microsoft.com/office/officeart/2005/8/layout/vList2"/>
    <dgm:cxn modelId="{28157C7C-C0F9-B343-B1BE-F0D4C0D47FAC}" type="presParOf" srcId="{6ED6C567-23DC-6C44-B19F-9508361EFFC6}" destId="{76B9E607-95E7-2A47-8F63-209D4073A848}" srcOrd="0" destOrd="0" presId="urn:microsoft.com/office/officeart/2005/8/layout/vList2"/>
    <dgm:cxn modelId="{215C5F79-D2FF-0D47-97BB-6ABDDA8F8D49}" type="presParOf" srcId="{6ED6C567-23DC-6C44-B19F-9508361EFFC6}" destId="{2AED74DC-8BCD-5041-AE51-BC83B5D63378}" srcOrd="1" destOrd="0" presId="urn:microsoft.com/office/officeart/2005/8/layout/vList2"/>
    <dgm:cxn modelId="{B8D1DB2D-4DDF-4346-B49B-7367F5CD648E}" type="presParOf" srcId="{6ED6C567-23DC-6C44-B19F-9508361EFFC6}" destId="{21B0729D-AEE5-1249-BE6A-CD8A7072DD1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692CCBD-B114-47ED-A839-4F51A31ED5D9}"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D002FC3A-8279-4F05-81DE-9C47E0224DE5}">
      <dgm:prSet custT="1"/>
      <dgm:spPr/>
      <dgm:t>
        <a:bodyPr/>
        <a:lstStyle/>
        <a:p>
          <a:r>
            <a:rPr lang="es-ES" sz="2400"/>
            <a:t>Manera exacta de pronunciar las palabras.</a:t>
          </a:r>
          <a:endParaRPr lang="en-US" sz="2400"/>
        </a:p>
      </dgm:t>
    </dgm:pt>
    <dgm:pt modelId="{6B29FF41-1342-4A66-BF39-E711352A1ABE}" type="parTrans" cxnId="{9F1AF2A5-E825-4B15-BD3E-E7D569D69FE0}">
      <dgm:prSet/>
      <dgm:spPr/>
      <dgm:t>
        <a:bodyPr/>
        <a:lstStyle/>
        <a:p>
          <a:endParaRPr lang="en-US"/>
        </a:p>
      </dgm:t>
    </dgm:pt>
    <dgm:pt modelId="{3C107049-04D8-4C34-BF59-94E96613257A}" type="sibTrans" cxnId="{9F1AF2A5-E825-4B15-BD3E-E7D569D69FE0}">
      <dgm:prSet/>
      <dgm:spPr/>
      <dgm:t>
        <a:bodyPr/>
        <a:lstStyle/>
        <a:p>
          <a:endParaRPr lang="en-US"/>
        </a:p>
      </dgm:t>
    </dgm:pt>
    <dgm:pt modelId="{2CD4294F-7AAD-4338-BE51-AE8CF4460205}">
      <dgm:prSet custT="1"/>
      <dgm:spPr/>
      <dgm:t>
        <a:bodyPr/>
        <a:lstStyle/>
        <a:p>
          <a:r>
            <a:rPr lang="es-ES" sz="2400"/>
            <a:t>Comprado/</a:t>
          </a:r>
          <a:r>
            <a:rPr lang="es-ES" sz="2400" err="1"/>
            <a:t>comprao</a:t>
          </a:r>
          <a:endParaRPr lang="en-US" sz="2400"/>
        </a:p>
      </dgm:t>
    </dgm:pt>
    <dgm:pt modelId="{965256ED-7F4A-45C1-AF50-F8A4FF6B8029}" type="parTrans" cxnId="{9CE68D45-64B0-4695-91E4-081273595906}">
      <dgm:prSet/>
      <dgm:spPr/>
      <dgm:t>
        <a:bodyPr/>
        <a:lstStyle/>
        <a:p>
          <a:endParaRPr lang="en-US"/>
        </a:p>
      </dgm:t>
    </dgm:pt>
    <dgm:pt modelId="{79609B98-D46C-4E13-9971-FD1B96C7EA36}" type="sibTrans" cxnId="{9CE68D45-64B0-4695-91E4-081273595906}">
      <dgm:prSet/>
      <dgm:spPr/>
      <dgm:t>
        <a:bodyPr/>
        <a:lstStyle/>
        <a:p>
          <a:endParaRPr lang="en-US"/>
        </a:p>
      </dgm:t>
    </dgm:pt>
    <dgm:pt modelId="{75D12D8F-D013-4948-BDD5-348905FAB663}">
      <dgm:prSet custT="1"/>
      <dgm:spPr/>
      <dgm:t>
        <a:bodyPr/>
        <a:lstStyle/>
        <a:p>
          <a:r>
            <a:rPr lang="es-ES" sz="2400"/>
            <a:t>Seseo/ceceo</a:t>
          </a:r>
          <a:endParaRPr lang="en-US" sz="2400"/>
        </a:p>
      </dgm:t>
    </dgm:pt>
    <dgm:pt modelId="{E5D883E0-2B51-47DD-922F-5D4BD4C15E14}" type="parTrans" cxnId="{90652751-2D4B-4AC6-A2B5-D6E5049B9463}">
      <dgm:prSet/>
      <dgm:spPr/>
      <dgm:t>
        <a:bodyPr/>
        <a:lstStyle/>
        <a:p>
          <a:endParaRPr lang="en-US"/>
        </a:p>
      </dgm:t>
    </dgm:pt>
    <dgm:pt modelId="{1F302EE3-7E7D-44C6-81C6-8856E586C98E}" type="sibTrans" cxnId="{90652751-2D4B-4AC6-A2B5-D6E5049B9463}">
      <dgm:prSet/>
      <dgm:spPr/>
      <dgm:t>
        <a:bodyPr/>
        <a:lstStyle/>
        <a:p>
          <a:endParaRPr lang="en-US"/>
        </a:p>
      </dgm:t>
    </dgm:pt>
    <dgm:pt modelId="{C4B2374B-9FF3-482C-AED9-807F5FEEC81F}">
      <dgm:prSet custT="1"/>
      <dgm:spPr/>
      <dgm:t>
        <a:bodyPr/>
        <a:lstStyle/>
        <a:p>
          <a:r>
            <a:rPr lang="es-ES" sz="2400"/>
            <a:t>Madrid/Madriz/</a:t>
          </a:r>
          <a:r>
            <a:rPr lang="es-ES" sz="2400" err="1"/>
            <a:t>Madrit</a:t>
          </a:r>
          <a:endParaRPr lang="en-US" sz="2400"/>
        </a:p>
      </dgm:t>
    </dgm:pt>
    <dgm:pt modelId="{8202243A-6112-4B03-9869-D68727A2EBF6}" type="parTrans" cxnId="{4E23117E-4948-4D93-AB88-5A297FDA2E61}">
      <dgm:prSet/>
      <dgm:spPr/>
      <dgm:t>
        <a:bodyPr/>
        <a:lstStyle/>
        <a:p>
          <a:endParaRPr lang="en-US"/>
        </a:p>
      </dgm:t>
    </dgm:pt>
    <dgm:pt modelId="{8680435B-6151-4046-9E6D-64F6FDBDF47D}" type="sibTrans" cxnId="{4E23117E-4948-4D93-AB88-5A297FDA2E61}">
      <dgm:prSet/>
      <dgm:spPr/>
      <dgm:t>
        <a:bodyPr/>
        <a:lstStyle/>
        <a:p>
          <a:endParaRPr lang="en-US"/>
        </a:p>
      </dgm:t>
    </dgm:pt>
    <dgm:pt modelId="{652D9831-D346-F34B-AA14-1ECA0393E94C}" type="pres">
      <dgm:prSet presAssocID="{3692CCBD-B114-47ED-A839-4F51A31ED5D9}" presName="linear" presStyleCnt="0">
        <dgm:presLayoutVars>
          <dgm:dir/>
          <dgm:animLvl val="lvl"/>
          <dgm:resizeHandles val="exact"/>
        </dgm:presLayoutVars>
      </dgm:prSet>
      <dgm:spPr/>
    </dgm:pt>
    <dgm:pt modelId="{F53D188F-F2C9-7C48-BF36-173D28133888}" type="pres">
      <dgm:prSet presAssocID="{D002FC3A-8279-4F05-81DE-9C47E0224DE5}" presName="parentLin" presStyleCnt="0"/>
      <dgm:spPr/>
    </dgm:pt>
    <dgm:pt modelId="{44943662-AA8F-AF48-8429-529D2BFBA40D}" type="pres">
      <dgm:prSet presAssocID="{D002FC3A-8279-4F05-81DE-9C47E0224DE5}" presName="parentLeftMargin" presStyleLbl="node1" presStyleIdx="0" presStyleCnt="4"/>
      <dgm:spPr/>
    </dgm:pt>
    <dgm:pt modelId="{9ACE642B-5915-5841-B684-129FF1FE6BA6}" type="pres">
      <dgm:prSet presAssocID="{D002FC3A-8279-4F05-81DE-9C47E0224DE5}" presName="parentText" presStyleLbl="node1" presStyleIdx="0" presStyleCnt="4">
        <dgm:presLayoutVars>
          <dgm:chMax val="0"/>
          <dgm:bulletEnabled val="1"/>
        </dgm:presLayoutVars>
      </dgm:prSet>
      <dgm:spPr/>
    </dgm:pt>
    <dgm:pt modelId="{34EEE3F4-7B3B-F14F-A73E-81B2BDE4E267}" type="pres">
      <dgm:prSet presAssocID="{D002FC3A-8279-4F05-81DE-9C47E0224DE5}" presName="negativeSpace" presStyleCnt="0"/>
      <dgm:spPr/>
    </dgm:pt>
    <dgm:pt modelId="{BCFBA410-AA56-4344-BA85-0C86423AE089}" type="pres">
      <dgm:prSet presAssocID="{D002FC3A-8279-4F05-81DE-9C47E0224DE5}" presName="childText" presStyleLbl="conFgAcc1" presStyleIdx="0" presStyleCnt="4">
        <dgm:presLayoutVars>
          <dgm:bulletEnabled val="1"/>
        </dgm:presLayoutVars>
      </dgm:prSet>
      <dgm:spPr/>
    </dgm:pt>
    <dgm:pt modelId="{5CABAE91-673A-7143-BF3B-1B9EFDF78227}" type="pres">
      <dgm:prSet presAssocID="{3C107049-04D8-4C34-BF59-94E96613257A}" presName="spaceBetweenRectangles" presStyleCnt="0"/>
      <dgm:spPr/>
    </dgm:pt>
    <dgm:pt modelId="{292C56C2-EFC3-EB4B-9A88-B8CFED810C9B}" type="pres">
      <dgm:prSet presAssocID="{2CD4294F-7AAD-4338-BE51-AE8CF4460205}" presName="parentLin" presStyleCnt="0"/>
      <dgm:spPr/>
    </dgm:pt>
    <dgm:pt modelId="{C3A8BEF5-61BA-9F43-9F7D-ED54B7466A7B}" type="pres">
      <dgm:prSet presAssocID="{2CD4294F-7AAD-4338-BE51-AE8CF4460205}" presName="parentLeftMargin" presStyleLbl="node1" presStyleIdx="0" presStyleCnt="4"/>
      <dgm:spPr/>
    </dgm:pt>
    <dgm:pt modelId="{260537A0-3BC1-A14C-88E4-D8ED6FC33E7F}" type="pres">
      <dgm:prSet presAssocID="{2CD4294F-7AAD-4338-BE51-AE8CF4460205}" presName="parentText" presStyleLbl="node1" presStyleIdx="1" presStyleCnt="4">
        <dgm:presLayoutVars>
          <dgm:chMax val="0"/>
          <dgm:bulletEnabled val="1"/>
        </dgm:presLayoutVars>
      </dgm:prSet>
      <dgm:spPr/>
    </dgm:pt>
    <dgm:pt modelId="{A945248D-1112-4045-950A-0E1A56F7D9A2}" type="pres">
      <dgm:prSet presAssocID="{2CD4294F-7AAD-4338-BE51-AE8CF4460205}" presName="negativeSpace" presStyleCnt="0"/>
      <dgm:spPr/>
    </dgm:pt>
    <dgm:pt modelId="{B0A6AC50-6F72-7148-A6EB-BDA5F64E8281}" type="pres">
      <dgm:prSet presAssocID="{2CD4294F-7AAD-4338-BE51-AE8CF4460205}" presName="childText" presStyleLbl="conFgAcc1" presStyleIdx="1" presStyleCnt="4">
        <dgm:presLayoutVars>
          <dgm:bulletEnabled val="1"/>
        </dgm:presLayoutVars>
      </dgm:prSet>
      <dgm:spPr/>
    </dgm:pt>
    <dgm:pt modelId="{CBF38219-1781-B340-B03F-A5FD420D1E79}" type="pres">
      <dgm:prSet presAssocID="{79609B98-D46C-4E13-9971-FD1B96C7EA36}" presName="spaceBetweenRectangles" presStyleCnt="0"/>
      <dgm:spPr/>
    </dgm:pt>
    <dgm:pt modelId="{239D5E93-A072-0A41-8348-62AB576F77F5}" type="pres">
      <dgm:prSet presAssocID="{75D12D8F-D013-4948-BDD5-348905FAB663}" presName="parentLin" presStyleCnt="0"/>
      <dgm:spPr/>
    </dgm:pt>
    <dgm:pt modelId="{E3186AE5-AE94-3243-A032-5F666C7E7940}" type="pres">
      <dgm:prSet presAssocID="{75D12D8F-D013-4948-BDD5-348905FAB663}" presName="parentLeftMargin" presStyleLbl="node1" presStyleIdx="1" presStyleCnt="4"/>
      <dgm:spPr/>
    </dgm:pt>
    <dgm:pt modelId="{C659A63D-C3BC-2541-9704-81167205F828}" type="pres">
      <dgm:prSet presAssocID="{75D12D8F-D013-4948-BDD5-348905FAB663}" presName="parentText" presStyleLbl="node1" presStyleIdx="2" presStyleCnt="4">
        <dgm:presLayoutVars>
          <dgm:chMax val="0"/>
          <dgm:bulletEnabled val="1"/>
        </dgm:presLayoutVars>
      </dgm:prSet>
      <dgm:spPr/>
    </dgm:pt>
    <dgm:pt modelId="{095D2010-406B-1343-B88D-16D2775591E9}" type="pres">
      <dgm:prSet presAssocID="{75D12D8F-D013-4948-BDD5-348905FAB663}" presName="negativeSpace" presStyleCnt="0"/>
      <dgm:spPr/>
    </dgm:pt>
    <dgm:pt modelId="{EE08113E-8D14-C24B-987C-FB0D5B14940C}" type="pres">
      <dgm:prSet presAssocID="{75D12D8F-D013-4948-BDD5-348905FAB663}" presName="childText" presStyleLbl="conFgAcc1" presStyleIdx="2" presStyleCnt="4">
        <dgm:presLayoutVars>
          <dgm:bulletEnabled val="1"/>
        </dgm:presLayoutVars>
      </dgm:prSet>
      <dgm:spPr/>
    </dgm:pt>
    <dgm:pt modelId="{AE93E871-7AE2-B24B-A428-113DD74971D5}" type="pres">
      <dgm:prSet presAssocID="{1F302EE3-7E7D-44C6-81C6-8856E586C98E}" presName="spaceBetweenRectangles" presStyleCnt="0"/>
      <dgm:spPr/>
    </dgm:pt>
    <dgm:pt modelId="{0F958DB0-77A2-B94E-B0CA-2BA4205617ED}" type="pres">
      <dgm:prSet presAssocID="{C4B2374B-9FF3-482C-AED9-807F5FEEC81F}" presName="parentLin" presStyleCnt="0"/>
      <dgm:spPr/>
    </dgm:pt>
    <dgm:pt modelId="{F19E30EF-0C96-3E4B-896A-7F36C31D5C7B}" type="pres">
      <dgm:prSet presAssocID="{C4B2374B-9FF3-482C-AED9-807F5FEEC81F}" presName="parentLeftMargin" presStyleLbl="node1" presStyleIdx="2" presStyleCnt="4"/>
      <dgm:spPr/>
    </dgm:pt>
    <dgm:pt modelId="{3883EBBF-59F0-494F-B5E2-22E6AD2C6B39}" type="pres">
      <dgm:prSet presAssocID="{C4B2374B-9FF3-482C-AED9-807F5FEEC81F}" presName="parentText" presStyleLbl="node1" presStyleIdx="3" presStyleCnt="4">
        <dgm:presLayoutVars>
          <dgm:chMax val="0"/>
          <dgm:bulletEnabled val="1"/>
        </dgm:presLayoutVars>
      </dgm:prSet>
      <dgm:spPr/>
    </dgm:pt>
    <dgm:pt modelId="{0D21E3FF-1C4F-DE49-8F50-BD5BC54EA213}" type="pres">
      <dgm:prSet presAssocID="{C4B2374B-9FF3-482C-AED9-807F5FEEC81F}" presName="negativeSpace" presStyleCnt="0"/>
      <dgm:spPr/>
    </dgm:pt>
    <dgm:pt modelId="{56B8BD85-831C-5D47-AC30-2747D56C2576}" type="pres">
      <dgm:prSet presAssocID="{C4B2374B-9FF3-482C-AED9-807F5FEEC81F}" presName="childText" presStyleLbl="conFgAcc1" presStyleIdx="3" presStyleCnt="4">
        <dgm:presLayoutVars>
          <dgm:bulletEnabled val="1"/>
        </dgm:presLayoutVars>
      </dgm:prSet>
      <dgm:spPr/>
    </dgm:pt>
  </dgm:ptLst>
  <dgm:cxnLst>
    <dgm:cxn modelId="{0D99A90B-5FBB-5A41-B591-62683A16E79D}" type="presOf" srcId="{D002FC3A-8279-4F05-81DE-9C47E0224DE5}" destId="{44943662-AA8F-AF48-8429-529D2BFBA40D}" srcOrd="0" destOrd="0" presId="urn:microsoft.com/office/officeart/2005/8/layout/list1"/>
    <dgm:cxn modelId="{A2BD9D1E-576C-4D40-9ADF-A51AF1D5EE7B}" type="presOf" srcId="{C4B2374B-9FF3-482C-AED9-807F5FEEC81F}" destId="{3883EBBF-59F0-494F-B5E2-22E6AD2C6B39}" srcOrd="1" destOrd="0" presId="urn:microsoft.com/office/officeart/2005/8/layout/list1"/>
    <dgm:cxn modelId="{5EE8AA20-F024-3C46-8F62-201CD3B5A7BC}" type="presOf" srcId="{2CD4294F-7AAD-4338-BE51-AE8CF4460205}" destId="{C3A8BEF5-61BA-9F43-9F7D-ED54B7466A7B}" srcOrd="0" destOrd="0" presId="urn:microsoft.com/office/officeart/2005/8/layout/list1"/>
    <dgm:cxn modelId="{426CCE22-27DD-C141-A646-87DB70E08150}" type="presOf" srcId="{3692CCBD-B114-47ED-A839-4F51A31ED5D9}" destId="{652D9831-D346-F34B-AA14-1ECA0393E94C}" srcOrd="0" destOrd="0" presId="urn:microsoft.com/office/officeart/2005/8/layout/list1"/>
    <dgm:cxn modelId="{4BBF3661-4FDC-0442-9951-81F8F86BFDCF}" type="presOf" srcId="{C4B2374B-9FF3-482C-AED9-807F5FEEC81F}" destId="{F19E30EF-0C96-3E4B-896A-7F36C31D5C7B}" srcOrd="0" destOrd="0" presId="urn:microsoft.com/office/officeart/2005/8/layout/list1"/>
    <dgm:cxn modelId="{9CE68D45-64B0-4695-91E4-081273595906}" srcId="{3692CCBD-B114-47ED-A839-4F51A31ED5D9}" destId="{2CD4294F-7AAD-4338-BE51-AE8CF4460205}" srcOrd="1" destOrd="0" parTransId="{965256ED-7F4A-45C1-AF50-F8A4FF6B8029}" sibTransId="{79609B98-D46C-4E13-9971-FD1B96C7EA36}"/>
    <dgm:cxn modelId="{43FAAF67-A002-984E-A332-596BE13ED6E1}" type="presOf" srcId="{75D12D8F-D013-4948-BDD5-348905FAB663}" destId="{C659A63D-C3BC-2541-9704-81167205F828}" srcOrd="1" destOrd="0" presId="urn:microsoft.com/office/officeart/2005/8/layout/list1"/>
    <dgm:cxn modelId="{90652751-2D4B-4AC6-A2B5-D6E5049B9463}" srcId="{3692CCBD-B114-47ED-A839-4F51A31ED5D9}" destId="{75D12D8F-D013-4948-BDD5-348905FAB663}" srcOrd="2" destOrd="0" parTransId="{E5D883E0-2B51-47DD-922F-5D4BD4C15E14}" sibTransId="{1F302EE3-7E7D-44C6-81C6-8856E586C98E}"/>
    <dgm:cxn modelId="{4E23117E-4948-4D93-AB88-5A297FDA2E61}" srcId="{3692CCBD-B114-47ED-A839-4F51A31ED5D9}" destId="{C4B2374B-9FF3-482C-AED9-807F5FEEC81F}" srcOrd="3" destOrd="0" parTransId="{8202243A-6112-4B03-9869-D68727A2EBF6}" sibTransId="{8680435B-6151-4046-9E6D-64F6FDBDF47D}"/>
    <dgm:cxn modelId="{FD5D7889-C608-9E41-8571-9927B75B7A1A}" type="presOf" srcId="{2CD4294F-7AAD-4338-BE51-AE8CF4460205}" destId="{260537A0-3BC1-A14C-88E4-D8ED6FC33E7F}" srcOrd="1" destOrd="0" presId="urn:microsoft.com/office/officeart/2005/8/layout/list1"/>
    <dgm:cxn modelId="{50F340A5-96E0-5A40-A4D4-C126338D82E1}" type="presOf" srcId="{75D12D8F-D013-4948-BDD5-348905FAB663}" destId="{E3186AE5-AE94-3243-A032-5F666C7E7940}" srcOrd="0" destOrd="0" presId="urn:microsoft.com/office/officeart/2005/8/layout/list1"/>
    <dgm:cxn modelId="{9F1AF2A5-E825-4B15-BD3E-E7D569D69FE0}" srcId="{3692CCBD-B114-47ED-A839-4F51A31ED5D9}" destId="{D002FC3A-8279-4F05-81DE-9C47E0224DE5}" srcOrd="0" destOrd="0" parTransId="{6B29FF41-1342-4A66-BF39-E711352A1ABE}" sibTransId="{3C107049-04D8-4C34-BF59-94E96613257A}"/>
    <dgm:cxn modelId="{0A528FE4-199F-544D-A4DC-2679D175C0AF}" type="presOf" srcId="{D002FC3A-8279-4F05-81DE-9C47E0224DE5}" destId="{9ACE642B-5915-5841-B684-129FF1FE6BA6}" srcOrd="1" destOrd="0" presId="urn:microsoft.com/office/officeart/2005/8/layout/list1"/>
    <dgm:cxn modelId="{23589223-0A14-2046-B082-C0A549B1EA65}" type="presParOf" srcId="{652D9831-D346-F34B-AA14-1ECA0393E94C}" destId="{F53D188F-F2C9-7C48-BF36-173D28133888}" srcOrd="0" destOrd="0" presId="urn:microsoft.com/office/officeart/2005/8/layout/list1"/>
    <dgm:cxn modelId="{58AF5115-AF59-F147-AC90-E5D857D7FD4D}" type="presParOf" srcId="{F53D188F-F2C9-7C48-BF36-173D28133888}" destId="{44943662-AA8F-AF48-8429-529D2BFBA40D}" srcOrd="0" destOrd="0" presId="urn:microsoft.com/office/officeart/2005/8/layout/list1"/>
    <dgm:cxn modelId="{B4E6E66B-BD0E-5040-8760-49DBA2FA6EE6}" type="presParOf" srcId="{F53D188F-F2C9-7C48-BF36-173D28133888}" destId="{9ACE642B-5915-5841-B684-129FF1FE6BA6}" srcOrd="1" destOrd="0" presId="urn:microsoft.com/office/officeart/2005/8/layout/list1"/>
    <dgm:cxn modelId="{623280E6-B3EC-A948-A108-9B06D76CCAFF}" type="presParOf" srcId="{652D9831-D346-F34B-AA14-1ECA0393E94C}" destId="{34EEE3F4-7B3B-F14F-A73E-81B2BDE4E267}" srcOrd="1" destOrd="0" presId="urn:microsoft.com/office/officeart/2005/8/layout/list1"/>
    <dgm:cxn modelId="{0EF786A7-CFB6-BB4B-9BFE-AD9053424602}" type="presParOf" srcId="{652D9831-D346-F34B-AA14-1ECA0393E94C}" destId="{BCFBA410-AA56-4344-BA85-0C86423AE089}" srcOrd="2" destOrd="0" presId="urn:microsoft.com/office/officeart/2005/8/layout/list1"/>
    <dgm:cxn modelId="{7C24B072-1F5E-714B-8E39-9CF09B2C6B68}" type="presParOf" srcId="{652D9831-D346-F34B-AA14-1ECA0393E94C}" destId="{5CABAE91-673A-7143-BF3B-1B9EFDF78227}" srcOrd="3" destOrd="0" presId="urn:microsoft.com/office/officeart/2005/8/layout/list1"/>
    <dgm:cxn modelId="{2214520E-5504-F140-9FA0-466FEA11EA9F}" type="presParOf" srcId="{652D9831-D346-F34B-AA14-1ECA0393E94C}" destId="{292C56C2-EFC3-EB4B-9A88-B8CFED810C9B}" srcOrd="4" destOrd="0" presId="urn:microsoft.com/office/officeart/2005/8/layout/list1"/>
    <dgm:cxn modelId="{D92DD64D-40B9-C145-A39C-1248614F0B8F}" type="presParOf" srcId="{292C56C2-EFC3-EB4B-9A88-B8CFED810C9B}" destId="{C3A8BEF5-61BA-9F43-9F7D-ED54B7466A7B}" srcOrd="0" destOrd="0" presId="urn:microsoft.com/office/officeart/2005/8/layout/list1"/>
    <dgm:cxn modelId="{61CE36ED-EFA2-0F48-A763-75C7722D7646}" type="presParOf" srcId="{292C56C2-EFC3-EB4B-9A88-B8CFED810C9B}" destId="{260537A0-3BC1-A14C-88E4-D8ED6FC33E7F}" srcOrd="1" destOrd="0" presId="urn:microsoft.com/office/officeart/2005/8/layout/list1"/>
    <dgm:cxn modelId="{8B5A914E-80A4-314D-A2EB-9F1121FC5E94}" type="presParOf" srcId="{652D9831-D346-F34B-AA14-1ECA0393E94C}" destId="{A945248D-1112-4045-950A-0E1A56F7D9A2}" srcOrd="5" destOrd="0" presId="urn:microsoft.com/office/officeart/2005/8/layout/list1"/>
    <dgm:cxn modelId="{B34E6450-9160-854F-BE2E-92DEFF0BB624}" type="presParOf" srcId="{652D9831-D346-F34B-AA14-1ECA0393E94C}" destId="{B0A6AC50-6F72-7148-A6EB-BDA5F64E8281}" srcOrd="6" destOrd="0" presId="urn:microsoft.com/office/officeart/2005/8/layout/list1"/>
    <dgm:cxn modelId="{740D9173-D531-2E48-BD0B-DC0BF2C49050}" type="presParOf" srcId="{652D9831-D346-F34B-AA14-1ECA0393E94C}" destId="{CBF38219-1781-B340-B03F-A5FD420D1E79}" srcOrd="7" destOrd="0" presId="urn:microsoft.com/office/officeart/2005/8/layout/list1"/>
    <dgm:cxn modelId="{AD1357DD-AE06-9749-9DC3-D9C2F38AEFCD}" type="presParOf" srcId="{652D9831-D346-F34B-AA14-1ECA0393E94C}" destId="{239D5E93-A072-0A41-8348-62AB576F77F5}" srcOrd="8" destOrd="0" presId="urn:microsoft.com/office/officeart/2005/8/layout/list1"/>
    <dgm:cxn modelId="{A6B3DCDF-448A-D043-866C-C27926FB3091}" type="presParOf" srcId="{239D5E93-A072-0A41-8348-62AB576F77F5}" destId="{E3186AE5-AE94-3243-A032-5F666C7E7940}" srcOrd="0" destOrd="0" presId="urn:microsoft.com/office/officeart/2005/8/layout/list1"/>
    <dgm:cxn modelId="{77D9EF50-462B-A547-A88F-DFD75E2D05F4}" type="presParOf" srcId="{239D5E93-A072-0A41-8348-62AB576F77F5}" destId="{C659A63D-C3BC-2541-9704-81167205F828}" srcOrd="1" destOrd="0" presId="urn:microsoft.com/office/officeart/2005/8/layout/list1"/>
    <dgm:cxn modelId="{9DF889C1-B363-4A4A-AFC4-7B6D65783EC2}" type="presParOf" srcId="{652D9831-D346-F34B-AA14-1ECA0393E94C}" destId="{095D2010-406B-1343-B88D-16D2775591E9}" srcOrd="9" destOrd="0" presId="urn:microsoft.com/office/officeart/2005/8/layout/list1"/>
    <dgm:cxn modelId="{0BE2AF61-7D0B-5045-9710-FCA3A61786EF}" type="presParOf" srcId="{652D9831-D346-F34B-AA14-1ECA0393E94C}" destId="{EE08113E-8D14-C24B-987C-FB0D5B14940C}" srcOrd="10" destOrd="0" presId="urn:microsoft.com/office/officeart/2005/8/layout/list1"/>
    <dgm:cxn modelId="{86EBB688-D7D1-3141-8E99-1269D9318DD6}" type="presParOf" srcId="{652D9831-D346-F34B-AA14-1ECA0393E94C}" destId="{AE93E871-7AE2-B24B-A428-113DD74971D5}" srcOrd="11" destOrd="0" presId="urn:microsoft.com/office/officeart/2005/8/layout/list1"/>
    <dgm:cxn modelId="{B55E128C-DFB2-0C4C-B3D3-687757E43E7A}" type="presParOf" srcId="{652D9831-D346-F34B-AA14-1ECA0393E94C}" destId="{0F958DB0-77A2-B94E-B0CA-2BA4205617ED}" srcOrd="12" destOrd="0" presId="urn:microsoft.com/office/officeart/2005/8/layout/list1"/>
    <dgm:cxn modelId="{1616CC4F-1487-254E-BAA5-A7339C571D02}" type="presParOf" srcId="{0F958DB0-77A2-B94E-B0CA-2BA4205617ED}" destId="{F19E30EF-0C96-3E4B-896A-7F36C31D5C7B}" srcOrd="0" destOrd="0" presId="urn:microsoft.com/office/officeart/2005/8/layout/list1"/>
    <dgm:cxn modelId="{ACF4AE44-9BB5-684D-9CD2-82F17FA56B38}" type="presParOf" srcId="{0F958DB0-77A2-B94E-B0CA-2BA4205617ED}" destId="{3883EBBF-59F0-494F-B5E2-22E6AD2C6B39}" srcOrd="1" destOrd="0" presId="urn:microsoft.com/office/officeart/2005/8/layout/list1"/>
    <dgm:cxn modelId="{67A4C053-57E1-A443-9BDA-B5E612CFFE25}" type="presParOf" srcId="{652D9831-D346-F34B-AA14-1ECA0393E94C}" destId="{0D21E3FF-1C4F-DE49-8F50-BD5BC54EA213}" srcOrd="13" destOrd="0" presId="urn:microsoft.com/office/officeart/2005/8/layout/list1"/>
    <dgm:cxn modelId="{3CEF38C6-3C28-EE4F-8137-F0B788D335FF}" type="presParOf" srcId="{652D9831-D346-F34B-AA14-1ECA0393E94C}" destId="{56B8BD85-831C-5D47-AC30-2747D56C257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15E7410-5ACD-4BE6-994E-026975EB1A9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CE7C825-8E56-4129-83EF-87B59BD96FF4}">
      <dgm:prSet/>
      <dgm:spPr>
        <a:solidFill>
          <a:schemeClr val="accent4">
            <a:lumMod val="75000"/>
          </a:schemeClr>
        </a:solidFill>
      </dgm:spPr>
      <dgm:t>
        <a:bodyPr/>
        <a:lstStyle/>
        <a:p>
          <a:r>
            <a:rPr lang="es-ES"/>
            <a:t>Pronunciación clara y distinta de las palabras.</a:t>
          </a:r>
          <a:endParaRPr lang="en-US"/>
        </a:p>
      </dgm:t>
    </dgm:pt>
    <dgm:pt modelId="{1455FD51-A6B0-4A75-9620-56E9D152B762}" type="parTrans" cxnId="{D30502BA-A7AE-4765-BA35-3DA5C5B10981}">
      <dgm:prSet/>
      <dgm:spPr/>
      <dgm:t>
        <a:bodyPr/>
        <a:lstStyle/>
        <a:p>
          <a:endParaRPr lang="en-US"/>
        </a:p>
      </dgm:t>
    </dgm:pt>
    <dgm:pt modelId="{A297BF2D-76DF-4D56-AA55-49E740E10EF6}" type="sibTrans" cxnId="{D30502BA-A7AE-4765-BA35-3DA5C5B10981}">
      <dgm:prSet/>
      <dgm:spPr/>
      <dgm:t>
        <a:bodyPr/>
        <a:lstStyle/>
        <a:p>
          <a:endParaRPr lang="en-US"/>
        </a:p>
      </dgm:t>
    </dgm:pt>
    <dgm:pt modelId="{AD5DE75E-FFB7-4B5F-8227-851DB948FDE1}">
      <dgm:prSet/>
      <dgm:spPr/>
      <dgm:t>
        <a:bodyPr/>
        <a:lstStyle/>
        <a:p>
          <a:r>
            <a:rPr lang="es-ES"/>
            <a:t>Separación correcta:</a:t>
          </a:r>
          <a:endParaRPr lang="en-US"/>
        </a:p>
      </dgm:t>
    </dgm:pt>
    <dgm:pt modelId="{A083D0BF-2E64-4DAC-899D-50B5EA95F06C}" type="parTrans" cxnId="{CB9EC82A-11DA-423F-9CD4-822B151FEF31}">
      <dgm:prSet/>
      <dgm:spPr/>
      <dgm:t>
        <a:bodyPr/>
        <a:lstStyle/>
        <a:p>
          <a:endParaRPr lang="en-US"/>
        </a:p>
      </dgm:t>
    </dgm:pt>
    <dgm:pt modelId="{E76D7771-751A-4A70-9A1F-4E3217CA8C4E}" type="sibTrans" cxnId="{CB9EC82A-11DA-423F-9CD4-822B151FEF31}">
      <dgm:prSet/>
      <dgm:spPr/>
      <dgm:t>
        <a:bodyPr/>
        <a:lstStyle/>
        <a:p>
          <a:endParaRPr lang="en-US"/>
        </a:p>
      </dgm:t>
    </dgm:pt>
    <dgm:pt modelId="{1D65877D-ECD2-4E62-A545-D057D0899F40}">
      <dgm:prSet/>
      <dgm:spPr/>
      <dgm:t>
        <a:bodyPr/>
        <a:lstStyle/>
        <a:p>
          <a:r>
            <a:rPr lang="es-ES"/>
            <a:t>¿Para que?/¿Pa que?</a:t>
          </a:r>
          <a:endParaRPr lang="en-US"/>
        </a:p>
      </dgm:t>
    </dgm:pt>
    <dgm:pt modelId="{1E48C58D-6FD7-4264-8B5D-C9B4687D72D5}" type="parTrans" cxnId="{75B806F9-E8B4-4D2F-98E7-612700B7325C}">
      <dgm:prSet/>
      <dgm:spPr/>
      <dgm:t>
        <a:bodyPr/>
        <a:lstStyle/>
        <a:p>
          <a:endParaRPr lang="en-US"/>
        </a:p>
      </dgm:t>
    </dgm:pt>
    <dgm:pt modelId="{67D8BC37-A615-4C09-B803-1789746C9751}" type="sibTrans" cxnId="{75B806F9-E8B4-4D2F-98E7-612700B7325C}">
      <dgm:prSet/>
      <dgm:spPr/>
      <dgm:t>
        <a:bodyPr/>
        <a:lstStyle/>
        <a:p>
          <a:endParaRPr lang="en-US"/>
        </a:p>
      </dgm:t>
    </dgm:pt>
    <dgm:pt modelId="{D1997025-822C-464B-B567-E2435796CA71}">
      <dgm:prSet/>
      <dgm:spPr/>
      <dgm:t>
        <a:bodyPr/>
        <a:lstStyle/>
        <a:p>
          <a:r>
            <a:rPr lang="es-ES"/>
            <a:t>¿Vas para arriba?/¿Vas pa riba?</a:t>
          </a:r>
          <a:endParaRPr lang="en-US"/>
        </a:p>
      </dgm:t>
    </dgm:pt>
    <dgm:pt modelId="{0BD3B9F9-676C-40E7-B69A-D3C16085EDA5}" type="parTrans" cxnId="{9468D279-C419-453C-AA42-6F8251C580BE}">
      <dgm:prSet/>
      <dgm:spPr/>
      <dgm:t>
        <a:bodyPr/>
        <a:lstStyle/>
        <a:p>
          <a:endParaRPr lang="en-US"/>
        </a:p>
      </dgm:t>
    </dgm:pt>
    <dgm:pt modelId="{DE9DE647-3C3B-41C8-80C5-1F676CD1C329}" type="sibTrans" cxnId="{9468D279-C419-453C-AA42-6F8251C580BE}">
      <dgm:prSet/>
      <dgm:spPr/>
      <dgm:t>
        <a:bodyPr/>
        <a:lstStyle/>
        <a:p>
          <a:endParaRPr lang="en-US"/>
        </a:p>
      </dgm:t>
    </dgm:pt>
    <dgm:pt modelId="{817B7C31-1474-430F-90E2-91265C6E66F7}">
      <dgm:prSet/>
      <dgm:spPr/>
      <dgm:t>
        <a:bodyPr/>
        <a:lstStyle/>
        <a:p>
          <a:r>
            <a:rPr lang="es-ES"/>
            <a:t>¿Qué haces?/¿Caces?</a:t>
          </a:r>
          <a:endParaRPr lang="en-US"/>
        </a:p>
      </dgm:t>
    </dgm:pt>
    <dgm:pt modelId="{5F9035DF-0F92-47DE-AD2E-07052B2F8241}" type="parTrans" cxnId="{C064662B-DCC5-4F40-AC21-E4F0E458D9B6}">
      <dgm:prSet/>
      <dgm:spPr/>
      <dgm:t>
        <a:bodyPr/>
        <a:lstStyle/>
        <a:p>
          <a:endParaRPr lang="en-US"/>
        </a:p>
      </dgm:t>
    </dgm:pt>
    <dgm:pt modelId="{608FD8A3-DE32-4156-9020-06A9264BC41B}" type="sibTrans" cxnId="{C064662B-DCC5-4F40-AC21-E4F0E458D9B6}">
      <dgm:prSet/>
      <dgm:spPr/>
      <dgm:t>
        <a:bodyPr/>
        <a:lstStyle/>
        <a:p>
          <a:endParaRPr lang="en-US"/>
        </a:p>
      </dgm:t>
    </dgm:pt>
    <dgm:pt modelId="{BBAC4177-8133-C644-8416-74C7A3A31298}">
      <dgm:prSet/>
      <dgm:spPr>
        <a:solidFill>
          <a:srgbClr val="7030A0"/>
        </a:solidFill>
      </dgm:spPr>
      <dgm:t>
        <a:bodyPr/>
        <a:lstStyle/>
        <a:p>
          <a:r>
            <a:rPr lang="en-US" err="1"/>
            <a:t>Interviene</a:t>
          </a:r>
          <a:r>
            <a:rPr lang="en-US"/>
            <a:t> paladar, </a:t>
          </a:r>
          <a:r>
            <a:rPr lang="en-US" err="1"/>
            <a:t>dientes</a:t>
          </a:r>
          <a:r>
            <a:rPr lang="en-US"/>
            <a:t>, </a:t>
          </a:r>
          <a:r>
            <a:rPr lang="en-US" err="1"/>
            <a:t>lengua</a:t>
          </a:r>
          <a:r>
            <a:rPr lang="en-US"/>
            <a:t> y </a:t>
          </a:r>
          <a:r>
            <a:rPr lang="en-US" err="1"/>
            <a:t>glotis</a:t>
          </a:r>
          <a:endParaRPr lang="en-US"/>
        </a:p>
      </dgm:t>
    </dgm:pt>
    <dgm:pt modelId="{9DF960EC-8467-6744-886A-82DDD60FDD62}" type="parTrans" cxnId="{D56D8B05-F866-1D4C-B19E-C55316EB9ABF}">
      <dgm:prSet/>
      <dgm:spPr/>
      <dgm:t>
        <a:bodyPr/>
        <a:lstStyle/>
        <a:p>
          <a:endParaRPr lang="es-ES"/>
        </a:p>
      </dgm:t>
    </dgm:pt>
    <dgm:pt modelId="{54A0C0F9-89D0-8141-A3EE-8748E6612925}" type="sibTrans" cxnId="{D56D8B05-F866-1D4C-B19E-C55316EB9ABF}">
      <dgm:prSet/>
      <dgm:spPr/>
      <dgm:t>
        <a:bodyPr/>
        <a:lstStyle/>
        <a:p>
          <a:endParaRPr lang="es-ES"/>
        </a:p>
      </dgm:t>
    </dgm:pt>
    <dgm:pt modelId="{9A7CACEA-76D8-854A-B0D7-0F3CBB3CAB6C}" type="pres">
      <dgm:prSet presAssocID="{E15E7410-5ACD-4BE6-994E-026975EB1A92}" presName="linear" presStyleCnt="0">
        <dgm:presLayoutVars>
          <dgm:dir/>
          <dgm:animLvl val="lvl"/>
          <dgm:resizeHandles val="exact"/>
        </dgm:presLayoutVars>
      </dgm:prSet>
      <dgm:spPr/>
    </dgm:pt>
    <dgm:pt modelId="{9884A9BE-A846-2B40-AC8E-865C395AD094}" type="pres">
      <dgm:prSet presAssocID="{ECE7C825-8E56-4129-83EF-87B59BD96FF4}" presName="parentLin" presStyleCnt="0"/>
      <dgm:spPr/>
    </dgm:pt>
    <dgm:pt modelId="{8BADE6AC-C939-C543-8F40-DA41DBF9C507}" type="pres">
      <dgm:prSet presAssocID="{ECE7C825-8E56-4129-83EF-87B59BD96FF4}" presName="parentLeftMargin" presStyleLbl="node1" presStyleIdx="0" presStyleCnt="3"/>
      <dgm:spPr/>
    </dgm:pt>
    <dgm:pt modelId="{684A101C-C01F-E747-B22F-9E4211650BE6}" type="pres">
      <dgm:prSet presAssocID="{ECE7C825-8E56-4129-83EF-87B59BD96FF4}" presName="parentText" presStyleLbl="node1" presStyleIdx="0" presStyleCnt="3">
        <dgm:presLayoutVars>
          <dgm:chMax val="0"/>
          <dgm:bulletEnabled val="1"/>
        </dgm:presLayoutVars>
      </dgm:prSet>
      <dgm:spPr/>
    </dgm:pt>
    <dgm:pt modelId="{67FB1796-12EE-B94D-8345-27025826F69F}" type="pres">
      <dgm:prSet presAssocID="{ECE7C825-8E56-4129-83EF-87B59BD96FF4}" presName="negativeSpace" presStyleCnt="0"/>
      <dgm:spPr/>
    </dgm:pt>
    <dgm:pt modelId="{42433FC7-1EAC-C54E-8237-2BEBA719BE97}" type="pres">
      <dgm:prSet presAssocID="{ECE7C825-8E56-4129-83EF-87B59BD96FF4}" presName="childText" presStyleLbl="conFgAcc1" presStyleIdx="0" presStyleCnt="3">
        <dgm:presLayoutVars>
          <dgm:bulletEnabled val="1"/>
        </dgm:presLayoutVars>
      </dgm:prSet>
      <dgm:spPr/>
    </dgm:pt>
    <dgm:pt modelId="{2089F3A8-672E-7C4B-BF85-BCD6B53A7BB4}" type="pres">
      <dgm:prSet presAssocID="{A297BF2D-76DF-4D56-AA55-49E740E10EF6}" presName="spaceBetweenRectangles" presStyleCnt="0"/>
      <dgm:spPr/>
    </dgm:pt>
    <dgm:pt modelId="{301FFB10-8698-4142-B0FD-641535E17063}" type="pres">
      <dgm:prSet presAssocID="{BBAC4177-8133-C644-8416-74C7A3A31298}" presName="parentLin" presStyleCnt="0"/>
      <dgm:spPr/>
    </dgm:pt>
    <dgm:pt modelId="{FFC8B277-61EF-A548-98AC-9505C6251DBC}" type="pres">
      <dgm:prSet presAssocID="{BBAC4177-8133-C644-8416-74C7A3A31298}" presName="parentLeftMargin" presStyleLbl="node1" presStyleIdx="0" presStyleCnt="3"/>
      <dgm:spPr/>
    </dgm:pt>
    <dgm:pt modelId="{E55BFD08-159C-2846-A0B1-DA762FFECCE6}" type="pres">
      <dgm:prSet presAssocID="{BBAC4177-8133-C644-8416-74C7A3A31298}" presName="parentText" presStyleLbl="node1" presStyleIdx="1" presStyleCnt="3">
        <dgm:presLayoutVars>
          <dgm:chMax val="0"/>
          <dgm:bulletEnabled val="1"/>
        </dgm:presLayoutVars>
      </dgm:prSet>
      <dgm:spPr/>
    </dgm:pt>
    <dgm:pt modelId="{781373EA-8D0F-AF40-9062-42F1666BD14F}" type="pres">
      <dgm:prSet presAssocID="{BBAC4177-8133-C644-8416-74C7A3A31298}" presName="negativeSpace" presStyleCnt="0"/>
      <dgm:spPr/>
    </dgm:pt>
    <dgm:pt modelId="{6F945E61-782C-404B-89DD-F1044BBB9C16}" type="pres">
      <dgm:prSet presAssocID="{BBAC4177-8133-C644-8416-74C7A3A31298}" presName="childText" presStyleLbl="conFgAcc1" presStyleIdx="1" presStyleCnt="3">
        <dgm:presLayoutVars>
          <dgm:bulletEnabled val="1"/>
        </dgm:presLayoutVars>
      </dgm:prSet>
      <dgm:spPr/>
    </dgm:pt>
    <dgm:pt modelId="{2EB1A3C4-B351-8645-A52F-2949B3566470}" type="pres">
      <dgm:prSet presAssocID="{54A0C0F9-89D0-8141-A3EE-8748E6612925}" presName="spaceBetweenRectangles" presStyleCnt="0"/>
      <dgm:spPr/>
    </dgm:pt>
    <dgm:pt modelId="{4F386536-729E-574E-9AC4-572998B83D6A}" type="pres">
      <dgm:prSet presAssocID="{AD5DE75E-FFB7-4B5F-8227-851DB948FDE1}" presName="parentLin" presStyleCnt="0"/>
      <dgm:spPr/>
    </dgm:pt>
    <dgm:pt modelId="{F9D54EB0-0667-C449-81E9-39C3FFDFDB13}" type="pres">
      <dgm:prSet presAssocID="{AD5DE75E-FFB7-4B5F-8227-851DB948FDE1}" presName="parentLeftMargin" presStyleLbl="node1" presStyleIdx="1" presStyleCnt="3"/>
      <dgm:spPr/>
    </dgm:pt>
    <dgm:pt modelId="{2FE7E6A4-3057-6F48-84A6-24D8B5F2F8AC}" type="pres">
      <dgm:prSet presAssocID="{AD5DE75E-FFB7-4B5F-8227-851DB948FDE1}" presName="parentText" presStyleLbl="node1" presStyleIdx="2" presStyleCnt="3">
        <dgm:presLayoutVars>
          <dgm:chMax val="0"/>
          <dgm:bulletEnabled val="1"/>
        </dgm:presLayoutVars>
      </dgm:prSet>
      <dgm:spPr/>
    </dgm:pt>
    <dgm:pt modelId="{B31464F2-3CAD-5C48-8347-D54B2126AF32}" type="pres">
      <dgm:prSet presAssocID="{AD5DE75E-FFB7-4B5F-8227-851DB948FDE1}" presName="negativeSpace" presStyleCnt="0"/>
      <dgm:spPr/>
    </dgm:pt>
    <dgm:pt modelId="{32475487-4F66-084E-8522-57026F8F10BC}" type="pres">
      <dgm:prSet presAssocID="{AD5DE75E-FFB7-4B5F-8227-851DB948FDE1}" presName="childText" presStyleLbl="conFgAcc1" presStyleIdx="2" presStyleCnt="3">
        <dgm:presLayoutVars>
          <dgm:bulletEnabled val="1"/>
        </dgm:presLayoutVars>
      </dgm:prSet>
      <dgm:spPr/>
    </dgm:pt>
  </dgm:ptLst>
  <dgm:cxnLst>
    <dgm:cxn modelId="{D56D8B05-F866-1D4C-B19E-C55316EB9ABF}" srcId="{E15E7410-5ACD-4BE6-994E-026975EB1A92}" destId="{BBAC4177-8133-C644-8416-74C7A3A31298}" srcOrd="1" destOrd="0" parTransId="{9DF960EC-8467-6744-886A-82DDD60FDD62}" sibTransId="{54A0C0F9-89D0-8141-A3EE-8748E6612925}"/>
    <dgm:cxn modelId="{CB9EC82A-11DA-423F-9CD4-822B151FEF31}" srcId="{E15E7410-5ACD-4BE6-994E-026975EB1A92}" destId="{AD5DE75E-FFB7-4B5F-8227-851DB948FDE1}" srcOrd="2" destOrd="0" parTransId="{A083D0BF-2E64-4DAC-899D-50B5EA95F06C}" sibTransId="{E76D7771-751A-4A70-9A1F-4E3217CA8C4E}"/>
    <dgm:cxn modelId="{C064662B-DCC5-4F40-AC21-E4F0E458D9B6}" srcId="{AD5DE75E-FFB7-4B5F-8227-851DB948FDE1}" destId="{817B7C31-1474-430F-90E2-91265C6E66F7}" srcOrd="2" destOrd="0" parTransId="{5F9035DF-0F92-47DE-AD2E-07052B2F8241}" sibTransId="{608FD8A3-DE32-4156-9020-06A9264BC41B}"/>
    <dgm:cxn modelId="{CABB4A2D-4570-FC4D-9C10-54B5AA4A8E7C}" type="presOf" srcId="{E15E7410-5ACD-4BE6-994E-026975EB1A92}" destId="{9A7CACEA-76D8-854A-B0D7-0F3CBB3CAB6C}" srcOrd="0" destOrd="0" presId="urn:microsoft.com/office/officeart/2005/8/layout/list1"/>
    <dgm:cxn modelId="{DE0A0830-3041-B042-B60C-0D3F4D9F1123}" type="presOf" srcId="{817B7C31-1474-430F-90E2-91265C6E66F7}" destId="{32475487-4F66-084E-8522-57026F8F10BC}" srcOrd="0" destOrd="2" presId="urn:microsoft.com/office/officeart/2005/8/layout/list1"/>
    <dgm:cxn modelId="{AD446C41-7DBA-4C4B-8575-E5D7990B8F72}" type="presOf" srcId="{AD5DE75E-FFB7-4B5F-8227-851DB948FDE1}" destId="{F9D54EB0-0667-C449-81E9-39C3FFDFDB13}" srcOrd="0" destOrd="0" presId="urn:microsoft.com/office/officeart/2005/8/layout/list1"/>
    <dgm:cxn modelId="{02DE394E-BFF9-F449-BFA2-84435F8416FA}" type="presOf" srcId="{D1997025-822C-464B-B567-E2435796CA71}" destId="{32475487-4F66-084E-8522-57026F8F10BC}" srcOrd="0" destOrd="1" presId="urn:microsoft.com/office/officeart/2005/8/layout/list1"/>
    <dgm:cxn modelId="{EC2AE454-E92F-3D40-9B71-FC8E24B0A966}" type="presOf" srcId="{AD5DE75E-FFB7-4B5F-8227-851DB948FDE1}" destId="{2FE7E6A4-3057-6F48-84A6-24D8B5F2F8AC}" srcOrd="1" destOrd="0" presId="urn:microsoft.com/office/officeart/2005/8/layout/list1"/>
    <dgm:cxn modelId="{9468D279-C419-453C-AA42-6F8251C580BE}" srcId="{AD5DE75E-FFB7-4B5F-8227-851DB948FDE1}" destId="{D1997025-822C-464B-B567-E2435796CA71}" srcOrd="1" destOrd="0" parTransId="{0BD3B9F9-676C-40E7-B69A-D3C16085EDA5}" sibTransId="{DE9DE647-3C3B-41C8-80C5-1F676CD1C329}"/>
    <dgm:cxn modelId="{6E5CD5A7-AA1C-EC41-A7BF-FD05A59CD6E9}" type="presOf" srcId="{BBAC4177-8133-C644-8416-74C7A3A31298}" destId="{E55BFD08-159C-2846-A0B1-DA762FFECCE6}" srcOrd="1" destOrd="0" presId="urn:microsoft.com/office/officeart/2005/8/layout/list1"/>
    <dgm:cxn modelId="{F53911B0-0693-3246-928E-8CFFB7385511}" type="presOf" srcId="{1D65877D-ECD2-4E62-A545-D057D0899F40}" destId="{32475487-4F66-084E-8522-57026F8F10BC}" srcOrd="0" destOrd="0" presId="urn:microsoft.com/office/officeart/2005/8/layout/list1"/>
    <dgm:cxn modelId="{D30502BA-A7AE-4765-BA35-3DA5C5B10981}" srcId="{E15E7410-5ACD-4BE6-994E-026975EB1A92}" destId="{ECE7C825-8E56-4129-83EF-87B59BD96FF4}" srcOrd="0" destOrd="0" parTransId="{1455FD51-A6B0-4A75-9620-56E9D152B762}" sibTransId="{A297BF2D-76DF-4D56-AA55-49E740E10EF6}"/>
    <dgm:cxn modelId="{083107C4-A8EB-4242-8161-1D322C2C32E9}" type="presOf" srcId="{ECE7C825-8E56-4129-83EF-87B59BD96FF4}" destId="{8BADE6AC-C939-C543-8F40-DA41DBF9C507}" srcOrd="0" destOrd="0" presId="urn:microsoft.com/office/officeart/2005/8/layout/list1"/>
    <dgm:cxn modelId="{FDBC44CC-E2E0-3949-B8F8-86309D5489E0}" type="presOf" srcId="{ECE7C825-8E56-4129-83EF-87B59BD96FF4}" destId="{684A101C-C01F-E747-B22F-9E4211650BE6}" srcOrd="1" destOrd="0" presId="urn:microsoft.com/office/officeart/2005/8/layout/list1"/>
    <dgm:cxn modelId="{D0CCC4EF-C455-2749-BEFB-A66385C76331}" type="presOf" srcId="{BBAC4177-8133-C644-8416-74C7A3A31298}" destId="{FFC8B277-61EF-A548-98AC-9505C6251DBC}" srcOrd="0" destOrd="0" presId="urn:microsoft.com/office/officeart/2005/8/layout/list1"/>
    <dgm:cxn modelId="{75B806F9-E8B4-4D2F-98E7-612700B7325C}" srcId="{AD5DE75E-FFB7-4B5F-8227-851DB948FDE1}" destId="{1D65877D-ECD2-4E62-A545-D057D0899F40}" srcOrd="0" destOrd="0" parTransId="{1E48C58D-6FD7-4264-8B5D-C9B4687D72D5}" sibTransId="{67D8BC37-A615-4C09-B803-1789746C9751}"/>
    <dgm:cxn modelId="{511799FE-3D16-934B-A3BD-0B1E693A3B4A}" type="presParOf" srcId="{9A7CACEA-76D8-854A-B0D7-0F3CBB3CAB6C}" destId="{9884A9BE-A846-2B40-AC8E-865C395AD094}" srcOrd="0" destOrd="0" presId="urn:microsoft.com/office/officeart/2005/8/layout/list1"/>
    <dgm:cxn modelId="{5E19AB1A-3D77-BE4A-A533-4E156627ABD7}" type="presParOf" srcId="{9884A9BE-A846-2B40-AC8E-865C395AD094}" destId="{8BADE6AC-C939-C543-8F40-DA41DBF9C507}" srcOrd="0" destOrd="0" presId="urn:microsoft.com/office/officeart/2005/8/layout/list1"/>
    <dgm:cxn modelId="{8D2C1492-20AB-234D-A7E3-7BEA3C86CC34}" type="presParOf" srcId="{9884A9BE-A846-2B40-AC8E-865C395AD094}" destId="{684A101C-C01F-E747-B22F-9E4211650BE6}" srcOrd="1" destOrd="0" presId="urn:microsoft.com/office/officeart/2005/8/layout/list1"/>
    <dgm:cxn modelId="{59616906-090C-AF40-8145-3FD4BFBBE398}" type="presParOf" srcId="{9A7CACEA-76D8-854A-B0D7-0F3CBB3CAB6C}" destId="{67FB1796-12EE-B94D-8345-27025826F69F}" srcOrd="1" destOrd="0" presId="urn:microsoft.com/office/officeart/2005/8/layout/list1"/>
    <dgm:cxn modelId="{B285B7EA-B8BF-B34A-BA73-B30102A88660}" type="presParOf" srcId="{9A7CACEA-76D8-854A-B0D7-0F3CBB3CAB6C}" destId="{42433FC7-1EAC-C54E-8237-2BEBA719BE97}" srcOrd="2" destOrd="0" presId="urn:microsoft.com/office/officeart/2005/8/layout/list1"/>
    <dgm:cxn modelId="{0B70E2BD-6B53-E045-8FCA-D9A45603E959}" type="presParOf" srcId="{9A7CACEA-76D8-854A-B0D7-0F3CBB3CAB6C}" destId="{2089F3A8-672E-7C4B-BF85-BCD6B53A7BB4}" srcOrd="3" destOrd="0" presId="urn:microsoft.com/office/officeart/2005/8/layout/list1"/>
    <dgm:cxn modelId="{8E4D1046-A14A-8048-AECB-A973FFCF5F4C}" type="presParOf" srcId="{9A7CACEA-76D8-854A-B0D7-0F3CBB3CAB6C}" destId="{301FFB10-8698-4142-B0FD-641535E17063}" srcOrd="4" destOrd="0" presId="urn:microsoft.com/office/officeart/2005/8/layout/list1"/>
    <dgm:cxn modelId="{EF555D43-01F2-5A4F-8016-29222C8AB28C}" type="presParOf" srcId="{301FFB10-8698-4142-B0FD-641535E17063}" destId="{FFC8B277-61EF-A548-98AC-9505C6251DBC}" srcOrd="0" destOrd="0" presId="urn:microsoft.com/office/officeart/2005/8/layout/list1"/>
    <dgm:cxn modelId="{D2CC9379-062C-EB4D-AA55-B0EBF7EAB8A5}" type="presParOf" srcId="{301FFB10-8698-4142-B0FD-641535E17063}" destId="{E55BFD08-159C-2846-A0B1-DA762FFECCE6}" srcOrd="1" destOrd="0" presId="urn:microsoft.com/office/officeart/2005/8/layout/list1"/>
    <dgm:cxn modelId="{9E49E4C3-5B4E-3141-A49B-C1F5A4AC7636}" type="presParOf" srcId="{9A7CACEA-76D8-854A-B0D7-0F3CBB3CAB6C}" destId="{781373EA-8D0F-AF40-9062-42F1666BD14F}" srcOrd="5" destOrd="0" presId="urn:microsoft.com/office/officeart/2005/8/layout/list1"/>
    <dgm:cxn modelId="{A0D18D22-BD7F-414F-945A-051DABF3A14A}" type="presParOf" srcId="{9A7CACEA-76D8-854A-B0D7-0F3CBB3CAB6C}" destId="{6F945E61-782C-404B-89DD-F1044BBB9C16}" srcOrd="6" destOrd="0" presId="urn:microsoft.com/office/officeart/2005/8/layout/list1"/>
    <dgm:cxn modelId="{50E116A8-F3A4-F749-A9F9-855099B22DB5}" type="presParOf" srcId="{9A7CACEA-76D8-854A-B0D7-0F3CBB3CAB6C}" destId="{2EB1A3C4-B351-8645-A52F-2949B3566470}" srcOrd="7" destOrd="0" presId="urn:microsoft.com/office/officeart/2005/8/layout/list1"/>
    <dgm:cxn modelId="{E79B06B3-48A3-F841-A516-1077AEBD672F}" type="presParOf" srcId="{9A7CACEA-76D8-854A-B0D7-0F3CBB3CAB6C}" destId="{4F386536-729E-574E-9AC4-572998B83D6A}" srcOrd="8" destOrd="0" presId="urn:microsoft.com/office/officeart/2005/8/layout/list1"/>
    <dgm:cxn modelId="{0F4A38A3-3444-1941-8BBC-4725290EBD0C}" type="presParOf" srcId="{4F386536-729E-574E-9AC4-572998B83D6A}" destId="{F9D54EB0-0667-C449-81E9-39C3FFDFDB13}" srcOrd="0" destOrd="0" presId="urn:microsoft.com/office/officeart/2005/8/layout/list1"/>
    <dgm:cxn modelId="{D4F6DCB1-F6DC-5147-88CC-34423250A267}" type="presParOf" srcId="{4F386536-729E-574E-9AC4-572998B83D6A}" destId="{2FE7E6A4-3057-6F48-84A6-24D8B5F2F8AC}" srcOrd="1" destOrd="0" presId="urn:microsoft.com/office/officeart/2005/8/layout/list1"/>
    <dgm:cxn modelId="{95AD8B39-55B5-7349-B9E0-6343D4CE1618}" type="presParOf" srcId="{9A7CACEA-76D8-854A-B0D7-0F3CBB3CAB6C}" destId="{B31464F2-3CAD-5C48-8347-D54B2126AF32}" srcOrd="9" destOrd="0" presId="urn:microsoft.com/office/officeart/2005/8/layout/list1"/>
    <dgm:cxn modelId="{082B696A-A86A-1643-81E9-9257526CB106}" type="presParOf" srcId="{9A7CACEA-76D8-854A-B0D7-0F3CBB3CAB6C}" destId="{32475487-4F66-084E-8522-57026F8F10B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FC7093F-0C14-4E2B-B75D-597ABAD12E0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167CBA7-4FA2-451A-97AF-8F033E125961}">
      <dgm:prSet/>
      <dgm:spPr/>
      <dgm:t>
        <a:bodyPr/>
        <a:lstStyle/>
        <a:p>
          <a:r>
            <a:rPr lang="es-ES"/>
            <a:t>No quedarse sin aire en mitad de la frase.</a:t>
          </a:r>
          <a:endParaRPr lang="en-US"/>
        </a:p>
      </dgm:t>
    </dgm:pt>
    <dgm:pt modelId="{F5150F6C-7301-47FE-B88C-FB1F4DB289A1}" type="parTrans" cxnId="{F50568AA-C642-4338-871F-F1F22C6928C9}">
      <dgm:prSet/>
      <dgm:spPr/>
      <dgm:t>
        <a:bodyPr/>
        <a:lstStyle/>
        <a:p>
          <a:endParaRPr lang="en-US"/>
        </a:p>
      </dgm:t>
    </dgm:pt>
    <dgm:pt modelId="{48DED475-4E2B-48CF-83A4-B48B2E2898F6}" type="sibTrans" cxnId="{F50568AA-C642-4338-871F-F1F22C6928C9}">
      <dgm:prSet/>
      <dgm:spPr/>
      <dgm:t>
        <a:bodyPr/>
        <a:lstStyle/>
        <a:p>
          <a:endParaRPr lang="en-US"/>
        </a:p>
      </dgm:t>
    </dgm:pt>
    <dgm:pt modelId="{43BB21F1-89D3-429B-A9F1-B2F4558799B5}">
      <dgm:prSet/>
      <dgm:spPr/>
      <dgm:t>
        <a:bodyPr/>
        <a:lstStyle/>
        <a:p>
          <a:r>
            <a:rPr lang="es-ES"/>
            <a:t>Respiración diafragmática (hinchando la barriga).</a:t>
          </a:r>
          <a:endParaRPr lang="en-US"/>
        </a:p>
      </dgm:t>
    </dgm:pt>
    <dgm:pt modelId="{BDFAF7EF-ACB0-4006-9194-2E08E7D2BA82}" type="parTrans" cxnId="{85F2937E-11A2-4615-B83C-EDB649C96A7B}">
      <dgm:prSet/>
      <dgm:spPr/>
      <dgm:t>
        <a:bodyPr/>
        <a:lstStyle/>
        <a:p>
          <a:endParaRPr lang="en-US"/>
        </a:p>
      </dgm:t>
    </dgm:pt>
    <dgm:pt modelId="{9C03E8DA-11A5-48FD-81B0-48B5B732347E}" type="sibTrans" cxnId="{85F2937E-11A2-4615-B83C-EDB649C96A7B}">
      <dgm:prSet/>
      <dgm:spPr/>
      <dgm:t>
        <a:bodyPr/>
        <a:lstStyle/>
        <a:p>
          <a:endParaRPr lang="en-US"/>
        </a:p>
      </dgm:t>
    </dgm:pt>
    <dgm:pt modelId="{6AA63689-4F82-4CA6-8571-6E53358753BA}">
      <dgm:prSet/>
      <dgm:spPr/>
      <dgm:t>
        <a:bodyPr/>
        <a:lstStyle/>
        <a:p>
          <a:r>
            <a:rPr lang="es-ES"/>
            <a:t>Proyectar la voz hacia el micro.</a:t>
          </a:r>
          <a:endParaRPr lang="en-US"/>
        </a:p>
      </dgm:t>
    </dgm:pt>
    <dgm:pt modelId="{1D9A9344-DF00-408D-B7C0-E9693D8B65F7}" type="parTrans" cxnId="{579A413D-A0A0-43C5-A711-21B7C5AEAACA}">
      <dgm:prSet/>
      <dgm:spPr/>
      <dgm:t>
        <a:bodyPr/>
        <a:lstStyle/>
        <a:p>
          <a:endParaRPr lang="en-US"/>
        </a:p>
      </dgm:t>
    </dgm:pt>
    <dgm:pt modelId="{384E962A-CEE7-4574-B61E-401BA72E408F}" type="sibTrans" cxnId="{579A413D-A0A0-43C5-A711-21B7C5AEAACA}">
      <dgm:prSet/>
      <dgm:spPr/>
      <dgm:t>
        <a:bodyPr/>
        <a:lstStyle/>
        <a:p>
          <a:endParaRPr lang="en-US"/>
        </a:p>
      </dgm:t>
    </dgm:pt>
    <dgm:pt modelId="{970560E3-E3E7-F146-8EF2-6FAB3FDBBB87}" type="pres">
      <dgm:prSet presAssocID="{BFC7093F-0C14-4E2B-B75D-597ABAD12E02}" presName="linear" presStyleCnt="0">
        <dgm:presLayoutVars>
          <dgm:animLvl val="lvl"/>
          <dgm:resizeHandles val="exact"/>
        </dgm:presLayoutVars>
      </dgm:prSet>
      <dgm:spPr/>
    </dgm:pt>
    <dgm:pt modelId="{3816A33E-09CD-F548-A29F-D1E973F90403}" type="pres">
      <dgm:prSet presAssocID="{B167CBA7-4FA2-451A-97AF-8F033E125961}" presName="parentText" presStyleLbl="node1" presStyleIdx="0" presStyleCnt="3">
        <dgm:presLayoutVars>
          <dgm:chMax val="0"/>
          <dgm:bulletEnabled val="1"/>
        </dgm:presLayoutVars>
      </dgm:prSet>
      <dgm:spPr/>
    </dgm:pt>
    <dgm:pt modelId="{04DFB8E3-D263-3340-96E7-266F41F15D56}" type="pres">
      <dgm:prSet presAssocID="{48DED475-4E2B-48CF-83A4-B48B2E2898F6}" presName="spacer" presStyleCnt="0"/>
      <dgm:spPr/>
    </dgm:pt>
    <dgm:pt modelId="{9F2A4D14-54F0-344E-B273-E016440502BD}" type="pres">
      <dgm:prSet presAssocID="{43BB21F1-89D3-429B-A9F1-B2F4558799B5}" presName="parentText" presStyleLbl="node1" presStyleIdx="1" presStyleCnt="3">
        <dgm:presLayoutVars>
          <dgm:chMax val="0"/>
          <dgm:bulletEnabled val="1"/>
        </dgm:presLayoutVars>
      </dgm:prSet>
      <dgm:spPr/>
    </dgm:pt>
    <dgm:pt modelId="{5A74A8C1-34E5-6F42-8A57-2F60E148460B}" type="pres">
      <dgm:prSet presAssocID="{9C03E8DA-11A5-48FD-81B0-48B5B732347E}" presName="spacer" presStyleCnt="0"/>
      <dgm:spPr/>
    </dgm:pt>
    <dgm:pt modelId="{C033605E-726C-454B-96E7-B1DB335E5E7F}" type="pres">
      <dgm:prSet presAssocID="{6AA63689-4F82-4CA6-8571-6E53358753BA}" presName="parentText" presStyleLbl="node1" presStyleIdx="2" presStyleCnt="3">
        <dgm:presLayoutVars>
          <dgm:chMax val="0"/>
          <dgm:bulletEnabled val="1"/>
        </dgm:presLayoutVars>
      </dgm:prSet>
      <dgm:spPr/>
    </dgm:pt>
  </dgm:ptLst>
  <dgm:cxnLst>
    <dgm:cxn modelId="{0808622E-8054-5C46-B9CA-86FF0CB41897}" type="presOf" srcId="{43BB21F1-89D3-429B-A9F1-B2F4558799B5}" destId="{9F2A4D14-54F0-344E-B273-E016440502BD}" srcOrd="0" destOrd="0" presId="urn:microsoft.com/office/officeart/2005/8/layout/vList2"/>
    <dgm:cxn modelId="{8FB9F72E-D652-5845-B2A9-830BC85B8567}" type="presOf" srcId="{6AA63689-4F82-4CA6-8571-6E53358753BA}" destId="{C033605E-726C-454B-96E7-B1DB335E5E7F}" srcOrd="0" destOrd="0" presId="urn:microsoft.com/office/officeart/2005/8/layout/vList2"/>
    <dgm:cxn modelId="{579A413D-A0A0-43C5-A711-21B7C5AEAACA}" srcId="{BFC7093F-0C14-4E2B-B75D-597ABAD12E02}" destId="{6AA63689-4F82-4CA6-8571-6E53358753BA}" srcOrd="2" destOrd="0" parTransId="{1D9A9344-DF00-408D-B7C0-E9693D8B65F7}" sibTransId="{384E962A-CEE7-4574-B61E-401BA72E408F}"/>
    <dgm:cxn modelId="{85F2937E-11A2-4615-B83C-EDB649C96A7B}" srcId="{BFC7093F-0C14-4E2B-B75D-597ABAD12E02}" destId="{43BB21F1-89D3-429B-A9F1-B2F4558799B5}" srcOrd="1" destOrd="0" parTransId="{BDFAF7EF-ACB0-4006-9194-2E08E7D2BA82}" sibTransId="{9C03E8DA-11A5-48FD-81B0-48B5B732347E}"/>
    <dgm:cxn modelId="{0677788D-3954-3645-8E7A-2B57DC9D4FBB}" type="presOf" srcId="{BFC7093F-0C14-4E2B-B75D-597ABAD12E02}" destId="{970560E3-E3E7-F146-8EF2-6FAB3FDBBB87}" srcOrd="0" destOrd="0" presId="urn:microsoft.com/office/officeart/2005/8/layout/vList2"/>
    <dgm:cxn modelId="{F50568AA-C642-4338-871F-F1F22C6928C9}" srcId="{BFC7093F-0C14-4E2B-B75D-597ABAD12E02}" destId="{B167CBA7-4FA2-451A-97AF-8F033E125961}" srcOrd="0" destOrd="0" parTransId="{F5150F6C-7301-47FE-B88C-FB1F4DB289A1}" sibTransId="{48DED475-4E2B-48CF-83A4-B48B2E2898F6}"/>
    <dgm:cxn modelId="{6B0450B7-718D-E147-A4DC-0581A778880A}" type="presOf" srcId="{B167CBA7-4FA2-451A-97AF-8F033E125961}" destId="{3816A33E-09CD-F548-A29F-D1E973F90403}" srcOrd="0" destOrd="0" presId="urn:microsoft.com/office/officeart/2005/8/layout/vList2"/>
    <dgm:cxn modelId="{413AB582-CCE0-9448-A53F-8AD7D531B4CE}" type="presParOf" srcId="{970560E3-E3E7-F146-8EF2-6FAB3FDBBB87}" destId="{3816A33E-09CD-F548-A29F-D1E973F90403}" srcOrd="0" destOrd="0" presId="urn:microsoft.com/office/officeart/2005/8/layout/vList2"/>
    <dgm:cxn modelId="{1F5B124A-A706-A441-864A-1FF0527330E3}" type="presParOf" srcId="{970560E3-E3E7-F146-8EF2-6FAB3FDBBB87}" destId="{04DFB8E3-D263-3340-96E7-266F41F15D56}" srcOrd="1" destOrd="0" presId="urn:microsoft.com/office/officeart/2005/8/layout/vList2"/>
    <dgm:cxn modelId="{B72DF216-C137-B84F-A821-AE0DE2297FC8}" type="presParOf" srcId="{970560E3-E3E7-F146-8EF2-6FAB3FDBBB87}" destId="{9F2A4D14-54F0-344E-B273-E016440502BD}" srcOrd="2" destOrd="0" presId="urn:microsoft.com/office/officeart/2005/8/layout/vList2"/>
    <dgm:cxn modelId="{91A5F633-1515-9C42-917E-A2667BB1E241}" type="presParOf" srcId="{970560E3-E3E7-F146-8EF2-6FAB3FDBBB87}" destId="{5A74A8C1-34E5-6F42-8A57-2F60E148460B}" srcOrd="3" destOrd="0" presId="urn:microsoft.com/office/officeart/2005/8/layout/vList2"/>
    <dgm:cxn modelId="{20C5FE95-D675-2A42-9CB2-14829894306D}" type="presParOf" srcId="{970560E3-E3E7-F146-8EF2-6FAB3FDBBB87}" destId="{C033605E-726C-454B-96E7-B1DB335E5E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60D1AB0-9639-4CF4-A794-719D24D848F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00B6D4D-E0E9-436A-8D0D-471DE8C24CB2}">
      <dgm:prSet/>
      <dgm:spPr/>
      <dgm:t>
        <a:bodyPr/>
        <a:lstStyle/>
        <a:p>
          <a:r>
            <a:rPr lang="es-ES"/>
            <a:t>Calentar la voz  (a-e-i-o-u/ ae-ei-ou/ aaaaaa-eeeee-…/rrrrr)</a:t>
          </a:r>
          <a:endParaRPr lang="en-US"/>
        </a:p>
      </dgm:t>
    </dgm:pt>
    <dgm:pt modelId="{1B05A373-1FD8-48DA-898A-78FB4AFD2879}" type="parTrans" cxnId="{68560954-6A1A-4D96-BCB7-AC215EB92290}">
      <dgm:prSet/>
      <dgm:spPr/>
      <dgm:t>
        <a:bodyPr/>
        <a:lstStyle/>
        <a:p>
          <a:endParaRPr lang="en-US"/>
        </a:p>
      </dgm:t>
    </dgm:pt>
    <dgm:pt modelId="{48A6B4C7-B24B-401E-ACE4-C5E7D1FD72F9}" type="sibTrans" cxnId="{68560954-6A1A-4D96-BCB7-AC215EB92290}">
      <dgm:prSet/>
      <dgm:spPr/>
      <dgm:t>
        <a:bodyPr/>
        <a:lstStyle/>
        <a:p>
          <a:endParaRPr lang="en-US"/>
        </a:p>
      </dgm:t>
    </dgm:pt>
    <dgm:pt modelId="{78C27D97-3D61-463D-9E8B-1DFA0E7CDCDD}">
      <dgm:prSet/>
      <dgm:spPr/>
      <dgm:t>
        <a:bodyPr/>
        <a:lstStyle/>
        <a:p>
          <a:r>
            <a:rPr lang="es-ES"/>
            <a:t>Leer palabras por sílabas</a:t>
          </a:r>
          <a:endParaRPr lang="en-US"/>
        </a:p>
      </dgm:t>
    </dgm:pt>
    <dgm:pt modelId="{C44812E8-48A6-400E-9E9B-A4E8DE8891D4}" type="parTrans" cxnId="{F5DEB932-7D60-4F89-8BF5-A866B1ABB822}">
      <dgm:prSet/>
      <dgm:spPr/>
      <dgm:t>
        <a:bodyPr/>
        <a:lstStyle/>
        <a:p>
          <a:endParaRPr lang="en-US"/>
        </a:p>
      </dgm:t>
    </dgm:pt>
    <dgm:pt modelId="{F7380EAB-CE98-4CDD-8C65-FDF844A9D1DB}" type="sibTrans" cxnId="{F5DEB932-7D60-4F89-8BF5-A866B1ABB822}">
      <dgm:prSet/>
      <dgm:spPr/>
      <dgm:t>
        <a:bodyPr/>
        <a:lstStyle/>
        <a:p>
          <a:endParaRPr lang="en-US"/>
        </a:p>
      </dgm:t>
    </dgm:pt>
    <dgm:pt modelId="{6C8A0393-45CE-4841-BA76-4799DD5A975E}">
      <dgm:prSet/>
      <dgm:spPr/>
      <dgm:t>
        <a:bodyPr/>
        <a:lstStyle/>
        <a:p>
          <a:r>
            <a:rPr lang="es-ES"/>
            <a:t>Trabalenguas</a:t>
          </a:r>
          <a:endParaRPr lang="en-US"/>
        </a:p>
      </dgm:t>
    </dgm:pt>
    <dgm:pt modelId="{CAEC3417-79A6-473F-A3BA-E1817568710A}" type="parTrans" cxnId="{F47C0EEA-538C-4686-9C38-5F9FBE49543C}">
      <dgm:prSet/>
      <dgm:spPr/>
      <dgm:t>
        <a:bodyPr/>
        <a:lstStyle/>
        <a:p>
          <a:endParaRPr lang="en-US"/>
        </a:p>
      </dgm:t>
    </dgm:pt>
    <dgm:pt modelId="{9993F80B-8376-4559-A2F7-79FB764762D6}" type="sibTrans" cxnId="{F47C0EEA-538C-4686-9C38-5F9FBE49543C}">
      <dgm:prSet/>
      <dgm:spPr/>
      <dgm:t>
        <a:bodyPr/>
        <a:lstStyle/>
        <a:p>
          <a:endParaRPr lang="en-US"/>
        </a:p>
      </dgm:t>
    </dgm:pt>
    <dgm:pt modelId="{33949203-2ECE-4BFF-A780-2EB138EC20BF}">
      <dgm:prSet/>
      <dgm:spPr/>
      <dgm:t>
        <a:bodyPr/>
        <a:lstStyle/>
        <a:p>
          <a:r>
            <a:rPr lang="es-ES"/>
            <a:t>Leer con un lápiz en la boca</a:t>
          </a:r>
          <a:endParaRPr lang="en-US"/>
        </a:p>
      </dgm:t>
    </dgm:pt>
    <dgm:pt modelId="{CE0D2716-FF6D-4E91-BB67-613F6808450E}" type="parTrans" cxnId="{F3AE3EEF-D52D-4502-8E09-3F2E04DECFF9}">
      <dgm:prSet/>
      <dgm:spPr/>
      <dgm:t>
        <a:bodyPr/>
        <a:lstStyle/>
        <a:p>
          <a:endParaRPr lang="en-US"/>
        </a:p>
      </dgm:t>
    </dgm:pt>
    <dgm:pt modelId="{BF0453B5-FD4D-4298-88AD-D8C4B498AABA}" type="sibTrans" cxnId="{F3AE3EEF-D52D-4502-8E09-3F2E04DECFF9}">
      <dgm:prSet/>
      <dgm:spPr/>
      <dgm:t>
        <a:bodyPr/>
        <a:lstStyle/>
        <a:p>
          <a:endParaRPr lang="en-US"/>
        </a:p>
      </dgm:t>
    </dgm:pt>
    <dgm:pt modelId="{DB2C0F95-E00A-439E-9ADF-A64A065C88C7}">
      <dgm:prSet/>
      <dgm:spPr/>
      <dgm:t>
        <a:bodyPr/>
        <a:lstStyle/>
        <a:p>
          <a:r>
            <a:rPr lang="es-ES"/>
            <a:t>Exagerar los gestos de la boca y lengua</a:t>
          </a:r>
          <a:endParaRPr lang="en-US"/>
        </a:p>
      </dgm:t>
    </dgm:pt>
    <dgm:pt modelId="{D6CC8F73-B688-4947-8D5F-3CDB9364741E}" type="parTrans" cxnId="{1E8E4B3C-5278-4628-8315-E1A2BAA269D7}">
      <dgm:prSet/>
      <dgm:spPr/>
      <dgm:t>
        <a:bodyPr/>
        <a:lstStyle/>
        <a:p>
          <a:endParaRPr lang="en-US"/>
        </a:p>
      </dgm:t>
    </dgm:pt>
    <dgm:pt modelId="{F16583F6-D4EC-47C0-8112-66B1143A0BCD}" type="sibTrans" cxnId="{1E8E4B3C-5278-4628-8315-E1A2BAA269D7}">
      <dgm:prSet/>
      <dgm:spPr/>
      <dgm:t>
        <a:bodyPr/>
        <a:lstStyle/>
        <a:p>
          <a:endParaRPr lang="en-US"/>
        </a:p>
      </dgm:t>
    </dgm:pt>
    <dgm:pt modelId="{65E0CE8F-9AF0-42F2-9B2B-4A26C6CA7DA6}">
      <dgm:prSet/>
      <dgm:spPr/>
      <dgm:t>
        <a:bodyPr/>
        <a:lstStyle/>
        <a:p>
          <a:r>
            <a:rPr lang="es-ES"/>
            <a:t>Retener el aire y proyectar la voz</a:t>
          </a:r>
          <a:endParaRPr lang="en-US"/>
        </a:p>
      </dgm:t>
    </dgm:pt>
    <dgm:pt modelId="{EE025F04-9D64-4200-B34D-8C0155F90B59}" type="parTrans" cxnId="{7C1ACA82-92C0-4310-8BA8-ED1EEF43D679}">
      <dgm:prSet/>
      <dgm:spPr/>
      <dgm:t>
        <a:bodyPr/>
        <a:lstStyle/>
        <a:p>
          <a:endParaRPr lang="en-US"/>
        </a:p>
      </dgm:t>
    </dgm:pt>
    <dgm:pt modelId="{BFA6C63E-1A44-429D-86B4-E941CD674CB0}" type="sibTrans" cxnId="{7C1ACA82-92C0-4310-8BA8-ED1EEF43D679}">
      <dgm:prSet/>
      <dgm:spPr/>
      <dgm:t>
        <a:bodyPr/>
        <a:lstStyle/>
        <a:p>
          <a:endParaRPr lang="en-US"/>
        </a:p>
      </dgm:t>
    </dgm:pt>
    <dgm:pt modelId="{68DCDA98-FE67-3944-940D-23D4440FAB1B}" type="pres">
      <dgm:prSet presAssocID="{260D1AB0-9639-4CF4-A794-719D24D848F5}" presName="diagram" presStyleCnt="0">
        <dgm:presLayoutVars>
          <dgm:dir/>
          <dgm:resizeHandles val="exact"/>
        </dgm:presLayoutVars>
      </dgm:prSet>
      <dgm:spPr/>
    </dgm:pt>
    <dgm:pt modelId="{1C56D914-1016-3840-A421-3C6C2FD8CC8D}" type="pres">
      <dgm:prSet presAssocID="{400B6D4D-E0E9-436A-8D0D-471DE8C24CB2}" presName="node" presStyleLbl="node1" presStyleIdx="0" presStyleCnt="6">
        <dgm:presLayoutVars>
          <dgm:bulletEnabled val="1"/>
        </dgm:presLayoutVars>
      </dgm:prSet>
      <dgm:spPr/>
    </dgm:pt>
    <dgm:pt modelId="{A739897E-602C-F043-B0B5-562EA7E4E66C}" type="pres">
      <dgm:prSet presAssocID="{48A6B4C7-B24B-401E-ACE4-C5E7D1FD72F9}" presName="sibTrans" presStyleCnt="0"/>
      <dgm:spPr/>
    </dgm:pt>
    <dgm:pt modelId="{F655A638-B16E-3944-AA5D-678E9134227C}" type="pres">
      <dgm:prSet presAssocID="{78C27D97-3D61-463D-9E8B-1DFA0E7CDCDD}" presName="node" presStyleLbl="node1" presStyleIdx="1" presStyleCnt="6">
        <dgm:presLayoutVars>
          <dgm:bulletEnabled val="1"/>
        </dgm:presLayoutVars>
      </dgm:prSet>
      <dgm:spPr/>
    </dgm:pt>
    <dgm:pt modelId="{525CC2BB-B076-AD4C-BC96-B4D47E949DF4}" type="pres">
      <dgm:prSet presAssocID="{F7380EAB-CE98-4CDD-8C65-FDF844A9D1DB}" presName="sibTrans" presStyleCnt="0"/>
      <dgm:spPr/>
    </dgm:pt>
    <dgm:pt modelId="{02C0B6CC-4187-2A43-AE7A-3A33C93E64DE}" type="pres">
      <dgm:prSet presAssocID="{6C8A0393-45CE-4841-BA76-4799DD5A975E}" presName="node" presStyleLbl="node1" presStyleIdx="2" presStyleCnt="6">
        <dgm:presLayoutVars>
          <dgm:bulletEnabled val="1"/>
        </dgm:presLayoutVars>
      </dgm:prSet>
      <dgm:spPr/>
    </dgm:pt>
    <dgm:pt modelId="{D1E0C381-3C8A-764C-9FCE-40EEE9D15029}" type="pres">
      <dgm:prSet presAssocID="{9993F80B-8376-4559-A2F7-79FB764762D6}" presName="sibTrans" presStyleCnt="0"/>
      <dgm:spPr/>
    </dgm:pt>
    <dgm:pt modelId="{153F98DE-6C6D-7542-BDEB-2D6BCD892027}" type="pres">
      <dgm:prSet presAssocID="{33949203-2ECE-4BFF-A780-2EB138EC20BF}" presName="node" presStyleLbl="node1" presStyleIdx="3" presStyleCnt="6">
        <dgm:presLayoutVars>
          <dgm:bulletEnabled val="1"/>
        </dgm:presLayoutVars>
      </dgm:prSet>
      <dgm:spPr/>
    </dgm:pt>
    <dgm:pt modelId="{9DB6832F-5C42-0048-8380-E31A914BA779}" type="pres">
      <dgm:prSet presAssocID="{BF0453B5-FD4D-4298-88AD-D8C4B498AABA}" presName="sibTrans" presStyleCnt="0"/>
      <dgm:spPr/>
    </dgm:pt>
    <dgm:pt modelId="{C53D0560-A17D-FE43-81AE-27F0D869C284}" type="pres">
      <dgm:prSet presAssocID="{DB2C0F95-E00A-439E-9ADF-A64A065C88C7}" presName="node" presStyleLbl="node1" presStyleIdx="4" presStyleCnt="6">
        <dgm:presLayoutVars>
          <dgm:bulletEnabled val="1"/>
        </dgm:presLayoutVars>
      </dgm:prSet>
      <dgm:spPr/>
    </dgm:pt>
    <dgm:pt modelId="{A92DE58E-3F41-A04D-B9E4-8F52F8DD6C94}" type="pres">
      <dgm:prSet presAssocID="{F16583F6-D4EC-47C0-8112-66B1143A0BCD}" presName="sibTrans" presStyleCnt="0"/>
      <dgm:spPr/>
    </dgm:pt>
    <dgm:pt modelId="{4CE0CA4B-A4F4-F249-8EDD-F10F152A7814}" type="pres">
      <dgm:prSet presAssocID="{65E0CE8F-9AF0-42F2-9B2B-4A26C6CA7DA6}" presName="node" presStyleLbl="node1" presStyleIdx="5" presStyleCnt="6">
        <dgm:presLayoutVars>
          <dgm:bulletEnabled val="1"/>
        </dgm:presLayoutVars>
      </dgm:prSet>
      <dgm:spPr/>
    </dgm:pt>
  </dgm:ptLst>
  <dgm:cxnLst>
    <dgm:cxn modelId="{F5DEB932-7D60-4F89-8BF5-A866B1ABB822}" srcId="{260D1AB0-9639-4CF4-A794-719D24D848F5}" destId="{78C27D97-3D61-463D-9E8B-1DFA0E7CDCDD}" srcOrd="1" destOrd="0" parTransId="{C44812E8-48A6-400E-9E9B-A4E8DE8891D4}" sibTransId="{F7380EAB-CE98-4CDD-8C65-FDF844A9D1DB}"/>
    <dgm:cxn modelId="{1E8E4B3C-5278-4628-8315-E1A2BAA269D7}" srcId="{260D1AB0-9639-4CF4-A794-719D24D848F5}" destId="{DB2C0F95-E00A-439E-9ADF-A64A065C88C7}" srcOrd="4" destOrd="0" parTransId="{D6CC8F73-B688-4947-8D5F-3CDB9364741E}" sibTransId="{F16583F6-D4EC-47C0-8112-66B1143A0BCD}"/>
    <dgm:cxn modelId="{68560954-6A1A-4D96-BCB7-AC215EB92290}" srcId="{260D1AB0-9639-4CF4-A794-719D24D848F5}" destId="{400B6D4D-E0E9-436A-8D0D-471DE8C24CB2}" srcOrd="0" destOrd="0" parTransId="{1B05A373-1FD8-48DA-898A-78FB4AFD2879}" sibTransId="{48A6B4C7-B24B-401E-ACE4-C5E7D1FD72F9}"/>
    <dgm:cxn modelId="{B2731955-4B7E-8A45-829B-F9F4C07340E0}" type="presOf" srcId="{65E0CE8F-9AF0-42F2-9B2B-4A26C6CA7DA6}" destId="{4CE0CA4B-A4F4-F249-8EDD-F10F152A7814}" srcOrd="0" destOrd="0" presId="urn:microsoft.com/office/officeart/2005/8/layout/default"/>
    <dgm:cxn modelId="{7C1ACA82-92C0-4310-8BA8-ED1EEF43D679}" srcId="{260D1AB0-9639-4CF4-A794-719D24D848F5}" destId="{65E0CE8F-9AF0-42F2-9B2B-4A26C6CA7DA6}" srcOrd="5" destOrd="0" parTransId="{EE025F04-9D64-4200-B34D-8C0155F90B59}" sibTransId="{BFA6C63E-1A44-429D-86B4-E941CD674CB0}"/>
    <dgm:cxn modelId="{2BD592AF-35BF-EC42-A44D-219E27E0056D}" type="presOf" srcId="{6C8A0393-45CE-4841-BA76-4799DD5A975E}" destId="{02C0B6CC-4187-2A43-AE7A-3A33C93E64DE}" srcOrd="0" destOrd="0" presId="urn:microsoft.com/office/officeart/2005/8/layout/default"/>
    <dgm:cxn modelId="{011156B1-4DB3-DF42-BA12-BC7B8F765845}" type="presOf" srcId="{400B6D4D-E0E9-436A-8D0D-471DE8C24CB2}" destId="{1C56D914-1016-3840-A421-3C6C2FD8CC8D}" srcOrd="0" destOrd="0" presId="urn:microsoft.com/office/officeart/2005/8/layout/default"/>
    <dgm:cxn modelId="{6FD015C9-F047-884B-AA42-0FD840F76FF1}" type="presOf" srcId="{33949203-2ECE-4BFF-A780-2EB138EC20BF}" destId="{153F98DE-6C6D-7542-BDEB-2D6BCD892027}" srcOrd="0" destOrd="0" presId="urn:microsoft.com/office/officeart/2005/8/layout/default"/>
    <dgm:cxn modelId="{7764DAE5-AE29-9D4F-8665-F28FC3660D3E}" type="presOf" srcId="{DB2C0F95-E00A-439E-9ADF-A64A065C88C7}" destId="{C53D0560-A17D-FE43-81AE-27F0D869C284}" srcOrd="0" destOrd="0" presId="urn:microsoft.com/office/officeart/2005/8/layout/default"/>
    <dgm:cxn modelId="{79FDB0E7-74A5-8C44-938C-D2AD17256075}" type="presOf" srcId="{78C27D97-3D61-463D-9E8B-1DFA0E7CDCDD}" destId="{F655A638-B16E-3944-AA5D-678E9134227C}" srcOrd="0" destOrd="0" presId="urn:microsoft.com/office/officeart/2005/8/layout/default"/>
    <dgm:cxn modelId="{F2A717E9-1DC4-C149-9C10-A7CCC535A51E}" type="presOf" srcId="{260D1AB0-9639-4CF4-A794-719D24D848F5}" destId="{68DCDA98-FE67-3944-940D-23D4440FAB1B}" srcOrd="0" destOrd="0" presId="urn:microsoft.com/office/officeart/2005/8/layout/default"/>
    <dgm:cxn modelId="{F47C0EEA-538C-4686-9C38-5F9FBE49543C}" srcId="{260D1AB0-9639-4CF4-A794-719D24D848F5}" destId="{6C8A0393-45CE-4841-BA76-4799DD5A975E}" srcOrd="2" destOrd="0" parTransId="{CAEC3417-79A6-473F-A3BA-E1817568710A}" sibTransId="{9993F80B-8376-4559-A2F7-79FB764762D6}"/>
    <dgm:cxn modelId="{F3AE3EEF-D52D-4502-8E09-3F2E04DECFF9}" srcId="{260D1AB0-9639-4CF4-A794-719D24D848F5}" destId="{33949203-2ECE-4BFF-A780-2EB138EC20BF}" srcOrd="3" destOrd="0" parTransId="{CE0D2716-FF6D-4E91-BB67-613F6808450E}" sibTransId="{BF0453B5-FD4D-4298-88AD-D8C4B498AABA}"/>
    <dgm:cxn modelId="{B5904CE0-18FB-DE4D-A14E-D4DFC4E2E39C}" type="presParOf" srcId="{68DCDA98-FE67-3944-940D-23D4440FAB1B}" destId="{1C56D914-1016-3840-A421-3C6C2FD8CC8D}" srcOrd="0" destOrd="0" presId="urn:microsoft.com/office/officeart/2005/8/layout/default"/>
    <dgm:cxn modelId="{A20CA7B4-8279-6348-A689-DEE2F94715EB}" type="presParOf" srcId="{68DCDA98-FE67-3944-940D-23D4440FAB1B}" destId="{A739897E-602C-F043-B0B5-562EA7E4E66C}" srcOrd="1" destOrd="0" presId="urn:microsoft.com/office/officeart/2005/8/layout/default"/>
    <dgm:cxn modelId="{95ABA3C6-FB6F-1147-849F-8ED0797F2B44}" type="presParOf" srcId="{68DCDA98-FE67-3944-940D-23D4440FAB1B}" destId="{F655A638-B16E-3944-AA5D-678E9134227C}" srcOrd="2" destOrd="0" presId="urn:microsoft.com/office/officeart/2005/8/layout/default"/>
    <dgm:cxn modelId="{2A349EA8-CE67-A545-897E-1B76F429CDF5}" type="presParOf" srcId="{68DCDA98-FE67-3944-940D-23D4440FAB1B}" destId="{525CC2BB-B076-AD4C-BC96-B4D47E949DF4}" srcOrd="3" destOrd="0" presId="urn:microsoft.com/office/officeart/2005/8/layout/default"/>
    <dgm:cxn modelId="{F2835A62-9F32-9540-BA01-A1D52DAAB6FC}" type="presParOf" srcId="{68DCDA98-FE67-3944-940D-23D4440FAB1B}" destId="{02C0B6CC-4187-2A43-AE7A-3A33C93E64DE}" srcOrd="4" destOrd="0" presId="urn:microsoft.com/office/officeart/2005/8/layout/default"/>
    <dgm:cxn modelId="{4F72469E-8D65-3448-8EA6-9B22FA4D5384}" type="presParOf" srcId="{68DCDA98-FE67-3944-940D-23D4440FAB1B}" destId="{D1E0C381-3C8A-764C-9FCE-40EEE9D15029}" srcOrd="5" destOrd="0" presId="urn:microsoft.com/office/officeart/2005/8/layout/default"/>
    <dgm:cxn modelId="{A8AC5024-9D60-F043-9F5F-E6186ABDCAA3}" type="presParOf" srcId="{68DCDA98-FE67-3944-940D-23D4440FAB1B}" destId="{153F98DE-6C6D-7542-BDEB-2D6BCD892027}" srcOrd="6" destOrd="0" presId="urn:microsoft.com/office/officeart/2005/8/layout/default"/>
    <dgm:cxn modelId="{55F2207D-86B8-B04A-B1D7-0C1C276DA69A}" type="presParOf" srcId="{68DCDA98-FE67-3944-940D-23D4440FAB1B}" destId="{9DB6832F-5C42-0048-8380-E31A914BA779}" srcOrd="7" destOrd="0" presId="urn:microsoft.com/office/officeart/2005/8/layout/default"/>
    <dgm:cxn modelId="{075E8788-BCB0-984B-A6D1-9DC5548BF3B8}" type="presParOf" srcId="{68DCDA98-FE67-3944-940D-23D4440FAB1B}" destId="{C53D0560-A17D-FE43-81AE-27F0D869C284}" srcOrd="8" destOrd="0" presId="urn:microsoft.com/office/officeart/2005/8/layout/default"/>
    <dgm:cxn modelId="{7E6545FB-9F79-1B40-8B02-E752B4FBA239}" type="presParOf" srcId="{68DCDA98-FE67-3944-940D-23D4440FAB1B}" destId="{A92DE58E-3F41-A04D-B9E4-8F52F8DD6C94}" srcOrd="9" destOrd="0" presId="urn:microsoft.com/office/officeart/2005/8/layout/default"/>
    <dgm:cxn modelId="{CF565DBB-92B4-F449-89FE-2DA5A3C27D1D}" type="presParOf" srcId="{68DCDA98-FE67-3944-940D-23D4440FAB1B}" destId="{4CE0CA4B-A4F4-F249-8EDD-F10F152A781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60D1AB0-9639-4CF4-A794-719D24D848F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00B6D4D-E0E9-436A-8D0D-471DE8C24CB2}">
      <dgm:prSet/>
      <dgm:spPr/>
      <dgm:t>
        <a:bodyPr/>
        <a:lstStyle/>
        <a:p>
          <a:r>
            <a:rPr lang="es-ES"/>
            <a:t>Cambiar la velocidad de lectura</a:t>
          </a:r>
          <a:endParaRPr lang="en-US"/>
        </a:p>
      </dgm:t>
    </dgm:pt>
    <dgm:pt modelId="{1B05A373-1FD8-48DA-898A-78FB4AFD2879}" type="parTrans" cxnId="{68560954-6A1A-4D96-BCB7-AC215EB92290}">
      <dgm:prSet/>
      <dgm:spPr/>
      <dgm:t>
        <a:bodyPr/>
        <a:lstStyle/>
        <a:p>
          <a:endParaRPr lang="en-US"/>
        </a:p>
      </dgm:t>
    </dgm:pt>
    <dgm:pt modelId="{48A6B4C7-B24B-401E-ACE4-C5E7D1FD72F9}" type="sibTrans" cxnId="{68560954-6A1A-4D96-BCB7-AC215EB92290}">
      <dgm:prSet/>
      <dgm:spPr/>
      <dgm:t>
        <a:bodyPr/>
        <a:lstStyle/>
        <a:p>
          <a:endParaRPr lang="en-US"/>
        </a:p>
      </dgm:t>
    </dgm:pt>
    <dgm:pt modelId="{78C27D97-3D61-463D-9E8B-1DFA0E7CDCDD}">
      <dgm:prSet/>
      <dgm:spPr/>
      <dgm:t>
        <a:bodyPr/>
        <a:lstStyle/>
        <a:p>
          <a:r>
            <a:rPr lang="es-ES"/>
            <a:t>Leer textos intentando expresar diferentes emociones</a:t>
          </a:r>
          <a:endParaRPr lang="en-US"/>
        </a:p>
      </dgm:t>
    </dgm:pt>
    <dgm:pt modelId="{C44812E8-48A6-400E-9E9B-A4E8DE8891D4}" type="parTrans" cxnId="{F5DEB932-7D60-4F89-8BF5-A866B1ABB822}">
      <dgm:prSet/>
      <dgm:spPr/>
      <dgm:t>
        <a:bodyPr/>
        <a:lstStyle/>
        <a:p>
          <a:endParaRPr lang="en-US"/>
        </a:p>
      </dgm:t>
    </dgm:pt>
    <dgm:pt modelId="{F7380EAB-CE98-4CDD-8C65-FDF844A9D1DB}" type="sibTrans" cxnId="{F5DEB932-7D60-4F89-8BF5-A866B1ABB822}">
      <dgm:prSet/>
      <dgm:spPr/>
      <dgm:t>
        <a:bodyPr/>
        <a:lstStyle/>
        <a:p>
          <a:endParaRPr lang="en-US"/>
        </a:p>
      </dgm:t>
    </dgm:pt>
    <dgm:pt modelId="{6C8A0393-45CE-4841-BA76-4799DD5A975E}">
      <dgm:prSet/>
      <dgm:spPr/>
      <dgm:t>
        <a:bodyPr/>
        <a:lstStyle/>
        <a:p>
          <a:r>
            <a:rPr lang="en-US" err="1"/>
            <a:t>Practicar</a:t>
          </a:r>
          <a:r>
            <a:rPr lang="en-US"/>
            <a:t> </a:t>
          </a:r>
          <a:r>
            <a:rPr lang="en-US" err="1"/>
            <a:t>mucho</a:t>
          </a:r>
          <a:endParaRPr lang="en-US"/>
        </a:p>
      </dgm:t>
    </dgm:pt>
    <dgm:pt modelId="{CAEC3417-79A6-473F-A3BA-E1817568710A}" type="parTrans" cxnId="{F47C0EEA-538C-4686-9C38-5F9FBE49543C}">
      <dgm:prSet/>
      <dgm:spPr/>
      <dgm:t>
        <a:bodyPr/>
        <a:lstStyle/>
        <a:p>
          <a:endParaRPr lang="en-US"/>
        </a:p>
      </dgm:t>
    </dgm:pt>
    <dgm:pt modelId="{9993F80B-8376-4559-A2F7-79FB764762D6}" type="sibTrans" cxnId="{F47C0EEA-538C-4686-9C38-5F9FBE49543C}">
      <dgm:prSet/>
      <dgm:spPr/>
      <dgm:t>
        <a:bodyPr/>
        <a:lstStyle/>
        <a:p>
          <a:endParaRPr lang="en-US"/>
        </a:p>
      </dgm:t>
    </dgm:pt>
    <dgm:pt modelId="{33949203-2ECE-4BFF-A780-2EB138EC20BF}">
      <dgm:prSet/>
      <dgm:spPr/>
      <dgm:t>
        <a:bodyPr/>
        <a:lstStyle/>
        <a:p>
          <a:r>
            <a:rPr lang="en-US"/>
            <a:t>Grabar y </a:t>
          </a:r>
          <a:r>
            <a:rPr lang="en-US" err="1"/>
            <a:t>oirse</a:t>
          </a:r>
          <a:endParaRPr lang="en-US"/>
        </a:p>
      </dgm:t>
    </dgm:pt>
    <dgm:pt modelId="{CE0D2716-FF6D-4E91-BB67-613F6808450E}" type="parTrans" cxnId="{F3AE3EEF-D52D-4502-8E09-3F2E04DECFF9}">
      <dgm:prSet/>
      <dgm:spPr/>
      <dgm:t>
        <a:bodyPr/>
        <a:lstStyle/>
        <a:p>
          <a:endParaRPr lang="en-US"/>
        </a:p>
      </dgm:t>
    </dgm:pt>
    <dgm:pt modelId="{BF0453B5-FD4D-4298-88AD-D8C4B498AABA}" type="sibTrans" cxnId="{F3AE3EEF-D52D-4502-8E09-3F2E04DECFF9}">
      <dgm:prSet/>
      <dgm:spPr/>
      <dgm:t>
        <a:bodyPr/>
        <a:lstStyle/>
        <a:p>
          <a:endParaRPr lang="en-US"/>
        </a:p>
      </dgm:t>
    </dgm:pt>
    <dgm:pt modelId="{68DCDA98-FE67-3944-940D-23D4440FAB1B}" type="pres">
      <dgm:prSet presAssocID="{260D1AB0-9639-4CF4-A794-719D24D848F5}" presName="diagram" presStyleCnt="0">
        <dgm:presLayoutVars>
          <dgm:dir/>
          <dgm:resizeHandles val="exact"/>
        </dgm:presLayoutVars>
      </dgm:prSet>
      <dgm:spPr/>
    </dgm:pt>
    <dgm:pt modelId="{1C56D914-1016-3840-A421-3C6C2FD8CC8D}" type="pres">
      <dgm:prSet presAssocID="{400B6D4D-E0E9-436A-8D0D-471DE8C24CB2}" presName="node" presStyleLbl="node1" presStyleIdx="0" presStyleCnt="4">
        <dgm:presLayoutVars>
          <dgm:bulletEnabled val="1"/>
        </dgm:presLayoutVars>
      </dgm:prSet>
      <dgm:spPr/>
    </dgm:pt>
    <dgm:pt modelId="{A739897E-602C-F043-B0B5-562EA7E4E66C}" type="pres">
      <dgm:prSet presAssocID="{48A6B4C7-B24B-401E-ACE4-C5E7D1FD72F9}" presName="sibTrans" presStyleCnt="0"/>
      <dgm:spPr/>
    </dgm:pt>
    <dgm:pt modelId="{F655A638-B16E-3944-AA5D-678E9134227C}" type="pres">
      <dgm:prSet presAssocID="{78C27D97-3D61-463D-9E8B-1DFA0E7CDCDD}" presName="node" presStyleLbl="node1" presStyleIdx="1" presStyleCnt="4">
        <dgm:presLayoutVars>
          <dgm:bulletEnabled val="1"/>
        </dgm:presLayoutVars>
      </dgm:prSet>
      <dgm:spPr/>
    </dgm:pt>
    <dgm:pt modelId="{525CC2BB-B076-AD4C-BC96-B4D47E949DF4}" type="pres">
      <dgm:prSet presAssocID="{F7380EAB-CE98-4CDD-8C65-FDF844A9D1DB}" presName="sibTrans" presStyleCnt="0"/>
      <dgm:spPr/>
    </dgm:pt>
    <dgm:pt modelId="{02C0B6CC-4187-2A43-AE7A-3A33C93E64DE}" type="pres">
      <dgm:prSet presAssocID="{6C8A0393-45CE-4841-BA76-4799DD5A975E}" presName="node" presStyleLbl="node1" presStyleIdx="2" presStyleCnt="4">
        <dgm:presLayoutVars>
          <dgm:bulletEnabled val="1"/>
        </dgm:presLayoutVars>
      </dgm:prSet>
      <dgm:spPr/>
    </dgm:pt>
    <dgm:pt modelId="{D1E0C381-3C8A-764C-9FCE-40EEE9D15029}" type="pres">
      <dgm:prSet presAssocID="{9993F80B-8376-4559-A2F7-79FB764762D6}" presName="sibTrans" presStyleCnt="0"/>
      <dgm:spPr/>
    </dgm:pt>
    <dgm:pt modelId="{153F98DE-6C6D-7542-BDEB-2D6BCD892027}" type="pres">
      <dgm:prSet presAssocID="{33949203-2ECE-4BFF-A780-2EB138EC20BF}" presName="node" presStyleLbl="node1" presStyleIdx="3" presStyleCnt="4">
        <dgm:presLayoutVars>
          <dgm:bulletEnabled val="1"/>
        </dgm:presLayoutVars>
      </dgm:prSet>
      <dgm:spPr/>
    </dgm:pt>
  </dgm:ptLst>
  <dgm:cxnLst>
    <dgm:cxn modelId="{F5DEB932-7D60-4F89-8BF5-A866B1ABB822}" srcId="{260D1AB0-9639-4CF4-A794-719D24D848F5}" destId="{78C27D97-3D61-463D-9E8B-1DFA0E7CDCDD}" srcOrd="1" destOrd="0" parTransId="{C44812E8-48A6-400E-9E9B-A4E8DE8891D4}" sibTransId="{F7380EAB-CE98-4CDD-8C65-FDF844A9D1DB}"/>
    <dgm:cxn modelId="{68560954-6A1A-4D96-BCB7-AC215EB92290}" srcId="{260D1AB0-9639-4CF4-A794-719D24D848F5}" destId="{400B6D4D-E0E9-436A-8D0D-471DE8C24CB2}" srcOrd="0" destOrd="0" parTransId="{1B05A373-1FD8-48DA-898A-78FB4AFD2879}" sibTransId="{48A6B4C7-B24B-401E-ACE4-C5E7D1FD72F9}"/>
    <dgm:cxn modelId="{2BD592AF-35BF-EC42-A44D-219E27E0056D}" type="presOf" srcId="{6C8A0393-45CE-4841-BA76-4799DD5A975E}" destId="{02C0B6CC-4187-2A43-AE7A-3A33C93E64DE}" srcOrd="0" destOrd="0" presId="urn:microsoft.com/office/officeart/2005/8/layout/default"/>
    <dgm:cxn modelId="{011156B1-4DB3-DF42-BA12-BC7B8F765845}" type="presOf" srcId="{400B6D4D-E0E9-436A-8D0D-471DE8C24CB2}" destId="{1C56D914-1016-3840-A421-3C6C2FD8CC8D}" srcOrd="0" destOrd="0" presId="urn:microsoft.com/office/officeart/2005/8/layout/default"/>
    <dgm:cxn modelId="{6FD015C9-F047-884B-AA42-0FD840F76FF1}" type="presOf" srcId="{33949203-2ECE-4BFF-A780-2EB138EC20BF}" destId="{153F98DE-6C6D-7542-BDEB-2D6BCD892027}" srcOrd="0" destOrd="0" presId="urn:microsoft.com/office/officeart/2005/8/layout/default"/>
    <dgm:cxn modelId="{79FDB0E7-74A5-8C44-938C-D2AD17256075}" type="presOf" srcId="{78C27D97-3D61-463D-9E8B-1DFA0E7CDCDD}" destId="{F655A638-B16E-3944-AA5D-678E9134227C}" srcOrd="0" destOrd="0" presId="urn:microsoft.com/office/officeart/2005/8/layout/default"/>
    <dgm:cxn modelId="{F2A717E9-1DC4-C149-9C10-A7CCC535A51E}" type="presOf" srcId="{260D1AB0-9639-4CF4-A794-719D24D848F5}" destId="{68DCDA98-FE67-3944-940D-23D4440FAB1B}" srcOrd="0" destOrd="0" presId="urn:microsoft.com/office/officeart/2005/8/layout/default"/>
    <dgm:cxn modelId="{F47C0EEA-538C-4686-9C38-5F9FBE49543C}" srcId="{260D1AB0-9639-4CF4-A794-719D24D848F5}" destId="{6C8A0393-45CE-4841-BA76-4799DD5A975E}" srcOrd="2" destOrd="0" parTransId="{CAEC3417-79A6-473F-A3BA-E1817568710A}" sibTransId="{9993F80B-8376-4559-A2F7-79FB764762D6}"/>
    <dgm:cxn modelId="{F3AE3EEF-D52D-4502-8E09-3F2E04DECFF9}" srcId="{260D1AB0-9639-4CF4-A794-719D24D848F5}" destId="{33949203-2ECE-4BFF-A780-2EB138EC20BF}" srcOrd="3" destOrd="0" parTransId="{CE0D2716-FF6D-4E91-BB67-613F6808450E}" sibTransId="{BF0453B5-FD4D-4298-88AD-D8C4B498AABA}"/>
    <dgm:cxn modelId="{B5904CE0-18FB-DE4D-A14E-D4DFC4E2E39C}" type="presParOf" srcId="{68DCDA98-FE67-3944-940D-23D4440FAB1B}" destId="{1C56D914-1016-3840-A421-3C6C2FD8CC8D}" srcOrd="0" destOrd="0" presId="urn:microsoft.com/office/officeart/2005/8/layout/default"/>
    <dgm:cxn modelId="{A20CA7B4-8279-6348-A689-DEE2F94715EB}" type="presParOf" srcId="{68DCDA98-FE67-3944-940D-23D4440FAB1B}" destId="{A739897E-602C-F043-B0B5-562EA7E4E66C}" srcOrd="1" destOrd="0" presId="urn:microsoft.com/office/officeart/2005/8/layout/default"/>
    <dgm:cxn modelId="{95ABA3C6-FB6F-1147-849F-8ED0797F2B44}" type="presParOf" srcId="{68DCDA98-FE67-3944-940D-23D4440FAB1B}" destId="{F655A638-B16E-3944-AA5D-678E9134227C}" srcOrd="2" destOrd="0" presId="urn:microsoft.com/office/officeart/2005/8/layout/default"/>
    <dgm:cxn modelId="{2A349EA8-CE67-A545-897E-1B76F429CDF5}" type="presParOf" srcId="{68DCDA98-FE67-3944-940D-23D4440FAB1B}" destId="{525CC2BB-B076-AD4C-BC96-B4D47E949DF4}" srcOrd="3" destOrd="0" presId="urn:microsoft.com/office/officeart/2005/8/layout/default"/>
    <dgm:cxn modelId="{F2835A62-9F32-9540-BA01-A1D52DAAB6FC}" type="presParOf" srcId="{68DCDA98-FE67-3944-940D-23D4440FAB1B}" destId="{02C0B6CC-4187-2A43-AE7A-3A33C93E64DE}" srcOrd="4" destOrd="0" presId="urn:microsoft.com/office/officeart/2005/8/layout/default"/>
    <dgm:cxn modelId="{4F72469E-8D65-3448-8EA6-9B22FA4D5384}" type="presParOf" srcId="{68DCDA98-FE67-3944-940D-23D4440FAB1B}" destId="{D1E0C381-3C8A-764C-9FCE-40EEE9D15029}" srcOrd="5" destOrd="0" presId="urn:microsoft.com/office/officeart/2005/8/layout/default"/>
    <dgm:cxn modelId="{A8AC5024-9D60-F043-9F5F-E6186ABDCAA3}" type="presParOf" srcId="{68DCDA98-FE67-3944-940D-23D4440FAB1B}" destId="{153F98DE-6C6D-7542-BDEB-2D6BCD89202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91C2B-A367-416E-B66F-9C647E4DF7F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778C7FE-24BD-41F7-8A61-3DE597574D91}">
      <dgm:prSet/>
      <dgm:spPr/>
      <dgm:t>
        <a:bodyPr/>
        <a:lstStyle/>
        <a:p>
          <a:r>
            <a:rPr lang="es-ES"/>
            <a:t>Necesidades formativas (forms)</a:t>
          </a:r>
          <a:endParaRPr lang="en-US"/>
        </a:p>
      </dgm:t>
    </dgm:pt>
    <dgm:pt modelId="{A4A68337-5A09-45C2-8350-DB4AFE902BD3}" type="parTrans" cxnId="{A0A556E7-F598-440D-A036-A632DE6DA767}">
      <dgm:prSet/>
      <dgm:spPr/>
      <dgm:t>
        <a:bodyPr/>
        <a:lstStyle/>
        <a:p>
          <a:endParaRPr lang="en-US"/>
        </a:p>
      </dgm:t>
    </dgm:pt>
    <dgm:pt modelId="{91EE3AF8-68AA-4953-BB09-E11C02D0CBE9}" type="sibTrans" cxnId="{A0A556E7-F598-440D-A036-A632DE6DA767}">
      <dgm:prSet/>
      <dgm:spPr/>
      <dgm:t>
        <a:bodyPr/>
        <a:lstStyle/>
        <a:p>
          <a:endParaRPr lang="en-US"/>
        </a:p>
      </dgm:t>
    </dgm:pt>
    <dgm:pt modelId="{77552781-A730-4B00-82AB-B8C8C5598384}">
      <dgm:prSet/>
      <dgm:spPr/>
      <dgm:t>
        <a:bodyPr/>
        <a:lstStyle/>
        <a:p>
          <a:r>
            <a:rPr lang="es-ES"/>
            <a:t>Documento con los acuerdos.</a:t>
          </a:r>
          <a:endParaRPr lang="en-US"/>
        </a:p>
      </dgm:t>
    </dgm:pt>
    <dgm:pt modelId="{BFC5CE78-0F1B-4900-8B18-FCD8A316A29F}" type="parTrans" cxnId="{7646970D-2C04-4EC4-91DE-DA67936DA9C1}">
      <dgm:prSet/>
      <dgm:spPr/>
      <dgm:t>
        <a:bodyPr/>
        <a:lstStyle/>
        <a:p>
          <a:endParaRPr lang="en-US"/>
        </a:p>
      </dgm:t>
    </dgm:pt>
    <dgm:pt modelId="{C29238DE-FF50-42D4-B9DF-C6D8D532040E}" type="sibTrans" cxnId="{7646970D-2C04-4EC4-91DE-DA67936DA9C1}">
      <dgm:prSet/>
      <dgm:spPr/>
      <dgm:t>
        <a:bodyPr/>
        <a:lstStyle/>
        <a:p>
          <a:endParaRPr lang="en-US"/>
        </a:p>
      </dgm:t>
    </dgm:pt>
    <dgm:pt modelId="{952AF94D-A631-42C8-9B74-B8E77E026BE5}">
      <dgm:prSet/>
      <dgm:spPr/>
      <dgm:t>
        <a:bodyPr/>
        <a:lstStyle/>
        <a:p>
          <a:r>
            <a:rPr lang="es-ES"/>
            <a:t>Tareas de difusión (web, blog, twitter)</a:t>
          </a:r>
          <a:endParaRPr lang="en-US"/>
        </a:p>
      </dgm:t>
    </dgm:pt>
    <dgm:pt modelId="{7CBBA21B-F9E0-4D2A-9AED-620FCD016A18}" type="parTrans" cxnId="{72CCEEEC-975F-4AFA-AC0E-F442650F0DA5}">
      <dgm:prSet/>
      <dgm:spPr/>
      <dgm:t>
        <a:bodyPr/>
        <a:lstStyle/>
        <a:p>
          <a:endParaRPr lang="en-US"/>
        </a:p>
      </dgm:t>
    </dgm:pt>
    <dgm:pt modelId="{D42AE81A-C76F-422C-B1EC-714931B20C2E}" type="sibTrans" cxnId="{72CCEEEC-975F-4AFA-AC0E-F442650F0DA5}">
      <dgm:prSet/>
      <dgm:spPr/>
      <dgm:t>
        <a:bodyPr/>
        <a:lstStyle/>
        <a:p>
          <a:endParaRPr lang="en-US"/>
        </a:p>
      </dgm:t>
    </dgm:pt>
    <dgm:pt modelId="{A8AA9D0F-AE95-4CA7-B4EC-793EB4CD19FE}">
      <dgm:prSet/>
      <dgm:spPr/>
      <dgm:t>
        <a:bodyPr/>
        <a:lstStyle/>
        <a:p>
          <a:r>
            <a:rPr lang="es-ES"/>
            <a:t>Actividades conjuntas a realizar.</a:t>
          </a:r>
          <a:endParaRPr lang="en-US"/>
        </a:p>
      </dgm:t>
    </dgm:pt>
    <dgm:pt modelId="{470396B3-76C8-40E3-A739-59919F3A07C6}" type="parTrans" cxnId="{C91D49B7-C656-47CE-A096-74BA3E5F0A45}">
      <dgm:prSet/>
      <dgm:spPr/>
      <dgm:t>
        <a:bodyPr/>
        <a:lstStyle/>
        <a:p>
          <a:endParaRPr lang="en-US"/>
        </a:p>
      </dgm:t>
    </dgm:pt>
    <dgm:pt modelId="{6F08F51B-6265-49E5-A579-08A80AD75C0D}" type="sibTrans" cxnId="{C91D49B7-C656-47CE-A096-74BA3E5F0A45}">
      <dgm:prSet/>
      <dgm:spPr/>
      <dgm:t>
        <a:bodyPr/>
        <a:lstStyle/>
        <a:p>
          <a:endParaRPr lang="en-US"/>
        </a:p>
      </dgm:t>
    </dgm:pt>
    <dgm:pt modelId="{FA86FE4D-C69C-4016-967B-D6EAC55D07CA}">
      <dgm:prSet/>
      <dgm:spPr/>
      <dgm:t>
        <a:bodyPr/>
        <a:lstStyle/>
        <a:p>
          <a:r>
            <a:rPr lang="es-ES"/>
            <a:t>……</a:t>
          </a:r>
          <a:endParaRPr lang="en-US"/>
        </a:p>
      </dgm:t>
    </dgm:pt>
    <dgm:pt modelId="{E8300F9D-1D77-437F-8EEF-BE0864C133B9}" type="parTrans" cxnId="{0299F0C2-6BE5-4506-A56E-DD5A74273C80}">
      <dgm:prSet/>
      <dgm:spPr/>
      <dgm:t>
        <a:bodyPr/>
        <a:lstStyle/>
        <a:p>
          <a:endParaRPr lang="en-US"/>
        </a:p>
      </dgm:t>
    </dgm:pt>
    <dgm:pt modelId="{2752CE81-D718-4990-9010-04B66AB11F00}" type="sibTrans" cxnId="{0299F0C2-6BE5-4506-A56E-DD5A74273C80}">
      <dgm:prSet/>
      <dgm:spPr/>
      <dgm:t>
        <a:bodyPr/>
        <a:lstStyle/>
        <a:p>
          <a:endParaRPr lang="en-US"/>
        </a:p>
      </dgm:t>
    </dgm:pt>
    <dgm:pt modelId="{807F02F9-3071-6D48-BD20-6E32C3B58107}" type="pres">
      <dgm:prSet presAssocID="{69491C2B-A367-416E-B66F-9C647E4DF7FB}" presName="linear" presStyleCnt="0">
        <dgm:presLayoutVars>
          <dgm:animLvl val="lvl"/>
          <dgm:resizeHandles val="exact"/>
        </dgm:presLayoutVars>
      </dgm:prSet>
      <dgm:spPr/>
    </dgm:pt>
    <dgm:pt modelId="{191D3DD0-8479-4C46-907B-D0D52050AAF5}" type="pres">
      <dgm:prSet presAssocID="{6778C7FE-24BD-41F7-8A61-3DE597574D91}" presName="parentText" presStyleLbl="node1" presStyleIdx="0" presStyleCnt="5">
        <dgm:presLayoutVars>
          <dgm:chMax val="0"/>
          <dgm:bulletEnabled val="1"/>
        </dgm:presLayoutVars>
      </dgm:prSet>
      <dgm:spPr/>
    </dgm:pt>
    <dgm:pt modelId="{D2516313-C09D-CA4A-BAA6-52915E3ED114}" type="pres">
      <dgm:prSet presAssocID="{91EE3AF8-68AA-4953-BB09-E11C02D0CBE9}" presName="spacer" presStyleCnt="0"/>
      <dgm:spPr/>
    </dgm:pt>
    <dgm:pt modelId="{25EDEFF7-4CD9-1249-B88B-336BFA4282EC}" type="pres">
      <dgm:prSet presAssocID="{77552781-A730-4B00-82AB-B8C8C5598384}" presName="parentText" presStyleLbl="node1" presStyleIdx="1" presStyleCnt="5">
        <dgm:presLayoutVars>
          <dgm:chMax val="0"/>
          <dgm:bulletEnabled val="1"/>
        </dgm:presLayoutVars>
      </dgm:prSet>
      <dgm:spPr/>
    </dgm:pt>
    <dgm:pt modelId="{37FF3ACC-6E79-C044-AD2E-3AB6ABB8D5B5}" type="pres">
      <dgm:prSet presAssocID="{C29238DE-FF50-42D4-B9DF-C6D8D532040E}" presName="spacer" presStyleCnt="0"/>
      <dgm:spPr/>
    </dgm:pt>
    <dgm:pt modelId="{FB5A5A9B-86EE-FA4A-9D3D-81BE4EEC4906}" type="pres">
      <dgm:prSet presAssocID="{952AF94D-A631-42C8-9B74-B8E77E026BE5}" presName="parentText" presStyleLbl="node1" presStyleIdx="2" presStyleCnt="5">
        <dgm:presLayoutVars>
          <dgm:chMax val="0"/>
          <dgm:bulletEnabled val="1"/>
        </dgm:presLayoutVars>
      </dgm:prSet>
      <dgm:spPr/>
    </dgm:pt>
    <dgm:pt modelId="{BA6B1B39-CFF1-D846-8529-3EF71F98C33B}" type="pres">
      <dgm:prSet presAssocID="{D42AE81A-C76F-422C-B1EC-714931B20C2E}" presName="spacer" presStyleCnt="0"/>
      <dgm:spPr/>
    </dgm:pt>
    <dgm:pt modelId="{8475E8DD-20CB-4941-B95B-33A75C5347BB}" type="pres">
      <dgm:prSet presAssocID="{A8AA9D0F-AE95-4CA7-B4EC-793EB4CD19FE}" presName="parentText" presStyleLbl="node1" presStyleIdx="3" presStyleCnt="5">
        <dgm:presLayoutVars>
          <dgm:chMax val="0"/>
          <dgm:bulletEnabled val="1"/>
        </dgm:presLayoutVars>
      </dgm:prSet>
      <dgm:spPr/>
    </dgm:pt>
    <dgm:pt modelId="{8E98DA4E-EEE7-9949-B87A-9885F33103AE}" type="pres">
      <dgm:prSet presAssocID="{6F08F51B-6265-49E5-A579-08A80AD75C0D}" presName="spacer" presStyleCnt="0"/>
      <dgm:spPr/>
    </dgm:pt>
    <dgm:pt modelId="{3B8DE86C-6136-8A4B-A932-E75E43F3F4D3}" type="pres">
      <dgm:prSet presAssocID="{FA86FE4D-C69C-4016-967B-D6EAC55D07CA}" presName="parentText" presStyleLbl="node1" presStyleIdx="4" presStyleCnt="5">
        <dgm:presLayoutVars>
          <dgm:chMax val="0"/>
          <dgm:bulletEnabled val="1"/>
        </dgm:presLayoutVars>
      </dgm:prSet>
      <dgm:spPr/>
    </dgm:pt>
  </dgm:ptLst>
  <dgm:cxnLst>
    <dgm:cxn modelId="{7646970D-2C04-4EC4-91DE-DA67936DA9C1}" srcId="{69491C2B-A367-416E-B66F-9C647E4DF7FB}" destId="{77552781-A730-4B00-82AB-B8C8C5598384}" srcOrd="1" destOrd="0" parTransId="{BFC5CE78-0F1B-4900-8B18-FCD8A316A29F}" sibTransId="{C29238DE-FF50-42D4-B9DF-C6D8D532040E}"/>
    <dgm:cxn modelId="{19411D13-A188-CC42-BF91-F743E4EB10AF}" type="presOf" srcId="{77552781-A730-4B00-82AB-B8C8C5598384}" destId="{25EDEFF7-4CD9-1249-B88B-336BFA4282EC}" srcOrd="0" destOrd="0" presId="urn:microsoft.com/office/officeart/2005/8/layout/vList2"/>
    <dgm:cxn modelId="{0D950762-5A5D-9D43-AC41-EE7A45699E57}" type="presOf" srcId="{A8AA9D0F-AE95-4CA7-B4EC-793EB4CD19FE}" destId="{8475E8DD-20CB-4941-B95B-33A75C5347BB}" srcOrd="0" destOrd="0" presId="urn:microsoft.com/office/officeart/2005/8/layout/vList2"/>
    <dgm:cxn modelId="{F13D3468-15A0-C145-A566-0FEA24575657}" type="presOf" srcId="{952AF94D-A631-42C8-9B74-B8E77E026BE5}" destId="{FB5A5A9B-86EE-FA4A-9D3D-81BE4EEC4906}" srcOrd="0" destOrd="0" presId="urn:microsoft.com/office/officeart/2005/8/layout/vList2"/>
    <dgm:cxn modelId="{C91D49B7-C656-47CE-A096-74BA3E5F0A45}" srcId="{69491C2B-A367-416E-B66F-9C647E4DF7FB}" destId="{A8AA9D0F-AE95-4CA7-B4EC-793EB4CD19FE}" srcOrd="3" destOrd="0" parTransId="{470396B3-76C8-40E3-A739-59919F3A07C6}" sibTransId="{6F08F51B-6265-49E5-A579-08A80AD75C0D}"/>
    <dgm:cxn modelId="{F89014BD-AB35-C940-8EFD-6E5CDC0EBE7F}" type="presOf" srcId="{6778C7FE-24BD-41F7-8A61-3DE597574D91}" destId="{191D3DD0-8479-4C46-907B-D0D52050AAF5}" srcOrd="0" destOrd="0" presId="urn:microsoft.com/office/officeart/2005/8/layout/vList2"/>
    <dgm:cxn modelId="{0299F0C2-6BE5-4506-A56E-DD5A74273C80}" srcId="{69491C2B-A367-416E-B66F-9C647E4DF7FB}" destId="{FA86FE4D-C69C-4016-967B-D6EAC55D07CA}" srcOrd="4" destOrd="0" parTransId="{E8300F9D-1D77-437F-8EEF-BE0864C133B9}" sibTransId="{2752CE81-D718-4990-9010-04B66AB11F00}"/>
    <dgm:cxn modelId="{9C7B20DC-7AA7-F64A-9A2B-D494ECEB1B38}" type="presOf" srcId="{FA86FE4D-C69C-4016-967B-D6EAC55D07CA}" destId="{3B8DE86C-6136-8A4B-A932-E75E43F3F4D3}" srcOrd="0" destOrd="0" presId="urn:microsoft.com/office/officeart/2005/8/layout/vList2"/>
    <dgm:cxn modelId="{A1ACE5DC-95BF-7040-8E05-10EF3AC7979C}" type="presOf" srcId="{69491C2B-A367-416E-B66F-9C647E4DF7FB}" destId="{807F02F9-3071-6D48-BD20-6E32C3B58107}" srcOrd="0" destOrd="0" presId="urn:microsoft.com/office/officeart/2005/8/layout/vList2"/>
    <dgm:cxn modelId="{A0A556E7-F598-440D-A036-A632DE6DA767}" srcId="{69491C2B-A367-416E-B66F-9C647E4DF7FB}" destId="{6778C7FE-24BD-41F7-8A61-3DE597574D91}" srcOrd="0" destOrd="0" parTransId="{A4A68337-5A09-45C2-8350-DB4AFE902BD3}" sibTransId="{91EE3AF8-68AA-4953-BB09-E11C02D0CBE9}"/>
    <dgm:cxn modelId="{72CCEEEC-975F-4AFA-AC0E-F442650F0DA5}" srcId="{69491C2B-A367-416E-B66F-9C647E4DF7FB}" destId="{952AF94D-A631-42C8-9B74-B8E77E026BE5}" srcOrd="2" destOrd="0" parTransId="{7CBBA21B-F9E0-4D2A-9AED-620FCD016A18}" sibTransId="{D42AE81A-C76F-422C-B1EC-714931B20C2E}"/>
    <dgm:cxn modelId="{2CF81184-9F94-5641-9C67-8E998E4AC73B}" type="presParOf" srcId="{807F02F9-3071-6D48-BD20-6E32C3B58107}" destId="{191D3DD0-8479-4C46-907B-D0D52050AAF5}" srcOrd="0" destOrd="0" presId="urn:microsoft.com/office/officeart/2005/8/layout/vList2"/>
    <dgm:cxn modelId="{D6705313-21A8-CC46-8594-D1EF5F565EA5}" type="presParOf" srcId="{807F02F9-3071-6D48-BD20-6E32C3B58107}" destId="{D2516313-C09D-CA4A-BAA6-52915E3ED114}" srcOrd="1" destOrd="0" presId="urn:microsoft.com/office/officeart/2005/8/layout/vList2"/>
    <dgm:cxn modelId="{15A48D93-F218-BE47-A567-97BDD376C8A1}" type="presParOf" srcId="{807F02F9-3071-6D48-BD20-6E32C3B58107}" destId="{25EDEFF7-4CD9-1249-B88B-336BFA4282EC}" srcOrd="2" destOrd="0" presId="urn:microsoft.com/office/officeart/2005/8/layout/vList2"/>
    <dgm:cxn modelId="{9EF70979-C990-CF4D-A1AD-F6F0309C6EA3}" type="presParOf" srcId="{807F02F9-3071-6D48-BD20-6E32C3B58107}" destId="{37FF3ACC-6E79-C044-AD2E-3AB6ABB8D5B5}" srcOrd="3" destOrd="0" presId="urn:microsoft.com/office/officeart/2005/8/layout/vList2"/>
    <dgm:cxn modelId="{5C936657-1131-BC45-8A72-3C03989B5262}" type="presParOf" srcId="{807F02F9-3071-6D48-BD20-6E32C3B58107}" destId="{FB5A5A9B-86EE-FA4A-9D3D-81BE4EEC4906}" srcOrd="4" destOrd="0" presId="urn:microsoft.com/office/officeart/2005/8/layout/vList2"/>
    <dgm:cxn modelId="{5AC69AD0-83E3-FF46-BCDC-1C1E13D6D19F}" type="presParOf" srcId="{807F02F9-3071-6D48-BD20-6E32C3B58107}" destId="{BA6B1B39-CFF1-D846-8529-3EF71F98C33B}" srcOrd="5" destOrd="0" presId="urn:microsoft.com/office/officeart/2005/8/layout/vList2"/>
    <dgm:cxn modelId="{4AC8F831-A5D4-5549-B484-42F500C97416}" type="presParOf" srcId="{807F02F9-3071-6D48-BD20-6E32C3B58107}" destId="{8475E8DD-20CB-4941-B95B-33A75C5347BB}" srcOrd="6" destOrd="0" presId="urn:microsoft.com/office/officeart/2005/8/layout/vList2"/>
    <dgm:cxn modelId="{9878E086-24F1-5D49-A8F2-FD4D21A0174C}" type="presParOf" srcId="{807F02F9-3071-6D48-BD20-6E32C3B58107}" destId="{8E98DA4E-EEE7-9949-B87A-9885F33103AE}" srcOrd="7" destOrd="0" presId="urn:microsoft.com/office/officeart/2005/8/layout/vList2"/>
    <dgm:cxn modelId="{C6493362-D7AD-1B4C-BC7C-BCB158E9CC88}" type="presParOf" srcId="{807F02F9-3071-6D48-BD20-6E32C3B58107}" destId="{3B8DE86C-6136-8A4B-A932-E75E43F3F4D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76983C7-0F56-42C5-B7EC-549C8768609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DD4D2EE-6680-4141-8E52-4248ED87C9AB}">
      <dgm:prSet/>
      <dgm:spPr/>
      <dgm:t>
        <a:bodyPr/>
        <a:lstStyle/>
        <a:p>
          <a:r>
            <a:rPr lang="es-ES"/>
            <a:t>Todas las obras tienen derechos de autor.</a:t>
          </a:r>
          <a:endParaRPr lang="en-US"/>
        </a:p>
      </dgm:t>
    </dgm:pt>
    <dgm:pt modelId="{D16ADFE8-3C5B-40FB-80D5-EDB7A240CB68}" type="parTrans" cxnId="{E03FE0AF-1630-4B03-96A1-B4F4B819F30F}">
      <dgm:prSet/>
      <dgm:spPr/>
      <dgm:t>
        <a:bodyPr/>
        <a:lstStyle/>
        <a:p>
          <a:endParaRPr lang="en-US"/>
        </a:p>
      </dgm:t>
    </dgm:pt>
    <dgm:pt modelId="{7999967B-CD23-4D95-96D2-C4F777CD8645}" type="sibTrans" cxnId="{E03FE0AF-1630-4B03-96A1-B4F4B819F30F}">
      <dgm:prSet/>
      <dgm:spPr/>
      <dgm:t>
        <a:bodyPr/>
        <a:lstStyle/>
        <a:p>
          <a:endParaRPr lang="en-US"/>
        </a:p>
      </dgm:t>
    </dgm:pt>
    <dgm:pt modelId="{1BAD44EA-5DB5-4DC6-A7B3-E87A03126AD2}">
      <dgm:prSet/>
      <dgm:spPr/>
      <dgm:t>
        <a:bodyPr/>
        <a:lstStyle/>
        <a:p>
          <a:r>
            <a:rPr lang="es-ES" sz="2700"/>
            <a:t>Patrimonial: Vida del autor + 70 años desde su muerte</a:t>
          </a:r>
          <a:endParaRPr lang="en-US" sz="2700"/>
        </a:p>
      </dgm:t>
    </dgm:pt>
    <dgm:pt modelId="{E85413D6-3B77-48C9-B340-AFFE3061BB72}" type="parTrans" cxnId="{679F9337-CE1D-4AFC-819B-263EB4503D60}">
      <dgm:prSet/>
      <dgm:spPr/>
      <dgm:t>
        <a:bodyPr/>
        <a:lstStyle/>
        <a:p>
          <a:endParaRPr lang="en-US"/>
        </a:p>
      </dgm:t>
    </dgm:pt>
    <dgm:pt modelId="{550BC31D-805B-485E-92DA-8DF8679FEDDD}" type="sibTrans" cxnId="{679F9337-CE1D-4AFC-819B-263EB4503D60}">
      <dgm:prSet/>
      <dgm:spPr/>
      <dgm:t>
        <a:bodyPr/>
        <a:lstStyle/>
        <a:p>
          <a:endParaRPr lang="en-US"/>
        </a:p>
      </dgm:t>
    </dgm:pt>
    <dgm:pt modelId="{FA74FE6D-64E0-4298-8793-D5D79D685190}">
      <dgm:prSet custT="1"/>
      <dgm:spPr/>
      <dgm:t>
        <a:bodyPr/>
        <a:lstStyle/>
        <a:p>
          <a:r>
            <a:rPr lang="es-ES" sz="2700"/>
            <a:t>Moral: Indefinido</a:t>
          </a:r>
          <a:endParaRPr lang="en-US" sz="1400"/>
        </a:p>
      </dgm:t>
    </dgm:pt>
    <dgm:pt modelId="{0EEFCC39-E479-4484-B224-F482BE9290F9}" type="parTrans" cxnId="{3554F747-D747-4C1B-98FD-ADD814040DD0}">
      <dgm:prSet/>
      <dgm:spPr/>
      <dgm:t>
        <a:bodyPr/>
        <a:lstStyle/>
        <a:p>
          <a:endParaRPr lang="en-US"/>
        </a:p>
      </dgm:t>
    </dgm:pt>
    <dgm:pt modelId="{2E2B999B-B897-42A0-88F2-62849561358B}" type="sibTrans" cxnId="{3554F747-D747-4C1B-98FD-ADD814040DD0}">
      <dgm:prSet/>
      <dgm:spPr/>
      <dgm:t>
        <a:bodyPr/>
        <a:lstStyle/>
        <a:p>
          <a:endParaRPr lang="en-US"/>
        </a:p>
      </dgm:t>
    </dgm:pt>
    <dgm:pt modelId="{6EC156D6-C5F6-407C-AD6C-21CA7134B26A}">
      <dgm:prSet/>
      <dgm:spPr/>
      <dgm:t>
        <a:bodyPr/>
        <a:lstStyle/>
        <a:p>
          <a:r>
            <a:rPr lang="es-ES"/>
            <a:t>Licencia de uso: Condicionantes bajo los que se puede usar las obras.</a:t>
          </a:r>
          <a:endParaRPr lang="en-US"/>
        </a:p>
      </dgm:t>
    </dgm:pt>
    <dgm:pt modelId="{6D830DD3-4CC3-4518-8FDA-65B30C653A45}" type="parTrans" cxnId="{FD816E9B-1A8A-4D9E-AFCE-F61FC5814A96}">
      <dgm:prSet/>
      <dgm:spPr/>
      <dgm:t>
        <a:bodyPr/>
        <a:lstStyle/>
        <a:p>
          <a:endParaRPr lang="en-US"/>
        </a:p>
      </dgm:t>
    </dgm:pt>
    <dgm:pt modelId="{F9E266BF-8D6E-4B3A-9BAD-203937179075}" type="sibTrans" cxnId="{FD816E9B-1A8A-4D9E-AFCE-F61FC5814A96}">
      <dgm:prSet/>
      <dgm:spPr/>
      <dgm:t>
        <a:bodyPr/>
        <a:lstStyle/>
        <a:p>
          <a:endParaRPr lang="en-US"/>
        </a:p>
      </dgm:t>
    </dgm:pt>
    <dgm:pt modelId="{1A130B0A-706F-4A62-8F1A-23CBD705C013}">
      <dgm:prSet/>
      <dgm:spPr/>
      <dgm:t>
        <a:bodyPr/>
        <a:lstStyle/>
        <a:p>
          <a:r>
            <a:rPr lang="es-ES"/>
            <a:t>Copyright, </a:t>
          </a:r>
          <a:r>
            <a:rPr lang="es-ES" err="1"/>
            <a:t>Creative</a:t>
          </a:r>
          <a:r>
            <a:rPr lang="es-ES"/>
            <a:t> </a:t>
          </a:r>
          <a:r>
            <a:rPr lang="es-ES" err="1"/>
            <a:t>commons</a:t>
          </a:r>
          <a:r>
            <a:rPr lang="es-ES"/>
            <a:t>, etc.</a:t>
          </a:r>
          <a:endParaRPr lang="en-US"/>
        </a:p>
      </dgm:t>
    </dgm:pt>
    <dgm:pt modelId="{5E949A46-95F5-43B4-BD88-51DDB4DB4B17}" type="parTrans" cxnId="{D08808AD-2929-49F9-AA52-F41B791F57C5}">
      <dgm:prSet/>
      <dgm:spPr/>
      <dgm:t>
        <a:bodyPr/>
        <a:lstStyle/>
        <a:p>
          <a:endParaRPr lang="en-US"/>
        </a:p>
      </dgm:t>
    </dgm:pt>
    <dgm:pt modelId="{CE6FBB6D-6E56-41CA-8A63-3BFB02D8223F}" type="sibTrans" cxnId="{D08808AD-2929-49F9-AA52-F41B791F57C5}">
      <dgm:prSet/>
      <dgm:spPr/>
      <dgm:t>
        <a:bodyPr/>
        <a:lstStyle/>
        <a:p>
          <a:endParaRPr lang="en-US"/>
        </a:p>
      </dgm:t>
    </dgm:pt>
    <dgm:pt modelId="{4F5CB4B0-9E03-A644-9662-6D04FB7208C0}">
      <dgm:prSet custT="1"/>
      <dgm:spPr/>
      <dgm:t>
        <a:bodyPr/>
        <a:lstStyle/>
        <a:p>
          <a:r>
            <a:rPr lang="es-ES" sz="1400"/>
            <a:t>*Siempre se debería citar el autor</a:t>
          </a:r>
          <a:endParaRPr lang="en-US" sz="1400"/>
        </a:p>
      </dgm:t>
    </dgm:pt>
    <dgm:pt modelId="{75E1ED8C-A99A-CE42-8325-0178C9D80B53}" type="parTrans" cxnId="{DC8692C0-473E-2B49-A365-C1887E8F9E06}">
      <dgm:prSet/>
      <dgm:spPr/>
      <dgm:t>
        <a:bodyPr/>
        <a:lstStyle/>
        <a:p>
          <a:endParaRPr lang="es-ES"/>
        </a:p>
      </dgm:t>
    </dgm:pt>
    <dgm:pt modelId="{6A457BE1-4D0D-FF4B-BB39-A170AFD2F261}" type="sibTrans" cxnId="{DC8692C0-473E-2B49-A365-C1887E8F9E06}">
      <dgm:prSet/>
      <dgm:spPr/>
      <dgm:t>
        <a:bodyPr/>
        <a:lstStyle/>
        <a:p>
          <a:endParaRPr lang="es-ES"/>
        </a:p>
      </dgm:t>
    </dgm:pt>
    <dgm:pt modelId="{7F276BE0-82B5-A34F-8D27-816FCA3BFD15}" type="pres">
      <dgm:prSet presAssocID="{F76983C7-0F56-42C5-B7EC-549C87686090}" presName="Name0" presStyleCnt="0">
        <dgm:presLayoutVars>
          <dgm:dir/>
          <dgm:animLvl val="lvl"/>
          <dgm:resizeHandles val="exact"/>
        </dgm:presLayoutVars>
      </dgm:prSet>
      <dgm:spPr/>
    </dgm:pt>
    <dgm:pt modelId="{697929CC-8C92-D741-A79E-FF3CAFF2458E}" type="pres">
      <dgm:prSet presAssocID="{6DD4D2EE-6680-4141-8E52-4248ED87C9AB}" presName="composite" presStyleCnt="0"/>
      <dgm:spPr/>
    </dgm:pt>
    <dgm:pt modelId="{EE1C2B5C-9702-794F-A89E-9693CF7C5F99}" type="pres">
      <dgm:prSet presAssocID="{6DD4D2EE-6680-4141-8E52-4248ED87C9AB}" presName="parTx" presStyleLbl="alignNode1" presStyleIdx="0" presStyleCnt="2">
        <dgm:presLayoutVars>
          <dgm:chMax val="0"/>
          <dgm:chPref val="0"/>
          <dgm:bulletEnabled val="1"/>
        </dgm:presLayoutVars>
      </dgm:prSet>
      <dgm:spPr/>
    </dgm:pt>
    <dgm:pt modelId="{0C063DAB-2817-DD41-92AE-20DBFBFC859D}" type="pres">
      <dgm:prSet presAssocID="{6DD4D2EE-6680-4141-8E52-4248ED87C9AB}" presName="desTx" presStyleLbl="alignAccFollowNode1" presStyleIdx="0" presStyleCnt="2">
        <dgm:presLayoutVars>
          <dgm:bulletEnabled val="1"/>
        </dgm:presLayoutVars>
      </dgm:prSet>
      <dgm:spPr/>
    </dgm:pt>
    <dgm:pt modelId="{7D02B70A-1DC0-F24E-9B84-4BAE40EBD879}" type="pres">
      <dgm:prSet presAssocID="{7999967B-CD23-4D95-96D2-C4F777CD8645}" presName="space" presStyleCnt="0"/>
      <dgm:spPr/>
    </dgm:pt>
    <dgm:pt modelId="{49B00939-50B0-8C4D-B0E0-3D742CACB352}" type="pres">
      <dgm:prSet presAssocID="{6EC156D6-C5F6-407C-AD6C-21CA7134B26A}" presName="composite" presStyleCnt="0"/>
      <dgm:spPr/>
    </dgm:pt>
    <dgm:pt modelId="{B66F641B-798C-8D4A-B31C-5ECFACBDC551}" type="pres">
      <dgm:prSet presAssocID="{6EC156D6-C5F6-407C-AD6C-21CA7134B26A}" presName="parTx" presStyleLbl="alignNode1" presStyleIdx="1" presStyleCnt="2">
        <dgm:presLayoutVars>
          <dgm:chMax val="0"/>
          <dgm:chPref val="0"/>
          <dgm:bulletEnabled val="1"/>
        </dgm:presLayoutVars>
      </dgm:prSet>
      <dgm:spPr/>
    </dgm:pt>
    <dgm:pt modelId="{EDF2DE3C-35DD-5543-915F-FACF8E11CD19}" type="pres">
      <dgm:prSet presAssocID="{6EC156D6-C5F6-407C-AD6C-21CA7134B26A}" presName="desTx" presStyleLbl="alignAccFollowNode1" presStyleIdx="1" presStyleCnt="2">
        <dgm:presLayoutVars>
          <dgm:bulletEnabled val="1"/>
        </dgm:presLayoutVars>
      </dgm:prSet>
      <dgm:spPr/>
    </dgm:pt>
  </dgm:ptLst>
  <dgm:cxnLst>
    <dgm:cxn modelId="{FAC64F0C-0E23-1A48-8451-0A39E8E2F101}" type="presOf" srcId="{4F5CB4B0-9E03-A644-9662-6D04FB7208C0}" destId="{0C063DAB-2817-DD41-92AE-20DBFBFC859D}" srcOrd="0" destOrd="2" presId="urn:microsoft.com/office/officeart/2005/8/layout/hList1"/>
    <dgm:cxn modelId="{F3830710-D799-404F-AC2D-1D1ECD899F70}" type="presOf" srcId="{1A130B0A-706F-4A62-8F1A-23CBD705C013}" destId="{EDF2DE3C-35DD-5543-915F-FACF8E11CD19}" srcOrd="0" destOrd="0" presId="urn:microsoft.com/office/officeart/2005/8/layout/hList1"/>
    <dgm:cxn modelId="{0D3BE22B-8991-2B43-ABD6-646DA7740C11}" type="presOf" srcId="{6EC156D6-C5F6-407C-AD6C-21CA7134B26A}" destId="{B66F641B-798C-8D4A-B31C-5ECFACBDC551}" srcOrd="0" destOrd="0" presId="urn:microsoft.com/office/officeart/2005/8/layout/hList1"/>
    <dgm:cxn modelId="{679F9337-CE1D-4AFC-819B-263EB4503D60}" srcId="{6DD4D2EE-6680-4141-8E52-4248ED87C9AB}" destId="{1BAD44EA-5DB5-4DC6-A7B3-E87A03126AD2}" srcOrd="0" destOrd="0" parTransId="{E85413D6-3B77-48C9-B340-AFFE3061BB72}" sibTransId="{550BC31D-805B-485E-92DA-8DF8679FEDDD}"/>
    <dgm:cxn modelId="{3554F747-D747-4C1B-98FD-ADD814040DD0}" srcId="{6DD4D2EE-6680-4141-8E52-4248ED87C9AB}" destId="{FA74FE6D-64E0-4298-8793-D5D79D685190}" srcOrd="1" destOrd="0" parTransId="{0EEFCC39-E479-4484-B224-F482BE9290F9}" sibTransId="{2E2B999B-B897-42A0-88F2-62849561358B}"/>
    <dgm:cxn modelId="{26B46791-A78A-B240-8BFE-18A10AC0EDBE}" type="presOf" srcId="{F76983C7-0F56-42C5-B7EC-549C87686090}" destId="{7F276BE0-82B5-A34F-8D27-816FCA3BFD15}" srcOrd="0" destOrd="0" presId="urn:microsoft.com/office/officeart/2005/8/layout/hList1"/>
    <dgm:cxn modelId="{FD816E9B-1A8A-4D9E-AFCE-F61FC5814A96}" srcId="{F76983C7-0F56-42C5-B7EC-549C87686090}" destId="{6EC156D6-C5F6-407C-AD6C-21CA7134B26A}" srcOrd="1" destOrd="0" parTransId="{6D830DD3-4CC3-4518-8FDA-65B30C653A45}" sibTransId="{F9E266BF-8D6E-4B3A-9BAD-203937179075}"/>
    <dgm:cxn modelId="{D08808AD-2929-49F9-AA52-F41B791F57C5}" srcId="{6EC156D6-C5F6-407C-AD6C-21CA7134B26A}" destId="{1A130B0A-706F-4A62-8F1A-23CBD705C013}" srcOrd="0" destOrd="0" parTransId="{5E949A46-95F5-43B4-BD88-51DDB4DB4B17}" sibTransId="{CE6FBB6D-6E56-41CA-8A63-3BFB02D8223F}"/>
    <dgm:cxn modelId="{E03FE0AF-1630-4B03-96A1-B4F4B819F30F}" srcId="{F76983C7-0F56-42C5-B7EC-549C87686090}" destId="{6DD4D2EE-6680-4141-8E52-4248ED87C9AB}" srcOrd="0" destOrd="0" parTransId="{D16ADFE8-3C5B-40FB-80D5-EDB7A240CB68}" sibTransId="{7999967B-CD23-4D95-96D2-C4F777CD8645}"/>
    <dgm:cxn modelId="{DC8692C0-473E-2B49-A365-C1887E8F9E06}" srcId="{6DD4D2EE-6680-4141-8E52-4248ED87C9AB}" destId="{4F5CB4B0-9E03-A644-9662-6D04FB7208C0}" srcOrd="2" destOrd="0" parTransId="{75E1ED8C-A99A-CE42-8325-0178C9D80B53}" sibTransId="{6A457BE1-4D0D-FF4B-BB39-A170AFD2F261}"/>
    <dgm:cxn modelId="{C76D4CD1-60F6-E249-9209-0ECD8F29FF00}" type="presOf" srcId="{6DD4D2EE-6680-4141-8E52-4248ED87C9AB}" destId="{EE1C2B5C-9702-794F-A89E-9693CF7C5F99}" srcOrd="0" destOrd="0" presId="urn:microsoft.com/office/officeart/2005/8/layout/hList1"/>
    <dgm:cxn modelId="{61A067D2-487E-D04E-BBA3-B93EAEF297EA}" type="presOf" srcId="{1BAD44EA-5DB5-4DC6-A7B3-E87A03126AD2}" destId="{0C063DAB-2817-DD41-92AE-20DBFBFC859D}" srcOrd="0" destOrd="0" presId="urn:microsoft.com/office/officeart/2005/8/layout/hList1"/>
    <dgm:cxn modelId="{9FB4C7D3-7F2F-9D42-B540-045EE7568268}" type="presOf" srcId="{FA74FE6D-64E0-4298-8793-D5D79D685190}" destId="{0C063DAB-2817-DD41-92AE-20DBFBFC859D}" srcOrd="0" destOrd="1" presId="urn:microsoft.com/office/officeart/2005/8/layout/hList1"/>
    <dgm:cxn modelId="{B9161D02-995C-504F-97F0-EB2A7AEB79C4}" type="presParOf" srcId="{7F276BE0-82B5-A34F-8D27-816FCA3BFD15}" destId="{697929CC-8C92-D741-A79E-FF3CAFF2458E}" srcOrd="0" destOrd="0" presId="urn:microsoft.com/office/officeart/2005/8/layout/hList1"/>
    <dgm:cxn modelId="{C44C55CC-540B-164F-B448-C28D2F0CEC2F}" type="presParOf" srcId="{697929CC-8C92-D741-A79E-FF3CAFF2458E}" destId="{EE1C2B5C-9702-794F-A89E-9693CF7C5F99}" srcOrd="0" destOrd="0" presId="urn:microsoft.com/office/officeart/2005/8/layout/hList1"/>
    <dgm:cxn modelId="{16366AB7-550F-3F49-BF2A-4ED11C348FB4}" type="presParOf" srcId="{697929CC-8C92-D741-A79E-FF3CAFF2458E}" destId="{0C063DAB-2817-DD41-92AE-20DBFBFC859D}" srcOrd="1" destOrd="0" presId="urn:microsoft.com/office/officeart/2005/8/layout/hList1"/>
    <dgm:cxn modelId="{02463CB9-44B6-7E47-9C5B-F03C4E079436}" type="presParOf" srcId="{7F276BE0-82B5-A34F-8D27-816FCA3BFD15}" destId="{7D02B70A-1DC0-F24E-9B84-4BAE40EBD879}" srcOrd="1" destOrd="0" presId="urn:microsoft.com/office/officeart/2005/8/layout/hList1"/>
    <dgm:cxn modelId="{167DCC9B-FD49-2640-B2A8-F5F60427A1FF}" type="presParOf" srcId="{7F276BE0-82B5-A34F-8D27-816FCA3BFD15}" destId="{49B00939-50B0-8C4D-B0E0-3D742CACB352}" srcOrd="2" destOrd="0" presId="urn:microsoft.com/office/officeart/2005/8/layout/hList1"/>
    <dgm:cxn modelId="{3610166A-A4E8-6547-8674-1E5E8DE44BD2}" type="presParOf" srcId="{49B00939-50B0-8C4D-B0E0-3D742CACB352}" destId="{B66F641B-798C-8D4A-B31C-5ECFACBDC551}" srcOrd="0" destOrd="0" presId="urn:microsoft.com/office/officeart/2005/8/layout/hList1"/>
    <dgm:cxn modelId="{A3E520F8-206E-AA4F-9E9F-0B464AC953F4}" type="presParOf" srcId="{49B00939-50B0-8C4D-B0E0-3D742CACB352}" destId="{EDF2DE3C-35DD-5543-915F-FACF8E11CD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0956551-1992-4910-9750-1A7417CD950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4973FC5C-162C-4106-BA9E-D6E0A807B419}">
      <dgm:prSet/>
      <dgm:spPr/>
      <dgm:t>
        <a:bodyPr/>
        <a:lstStyle/>
        <a:p>
          <a:r>
            <a:rPr lang="es-ES"/>
            <a:t>Poner música por entretener: NO </a:t>
          </a:r>
          <a:endParaRPr lang="en-US"/>
        </a:p>
      </dgm:t>
    </dgm:pt>
    <dgm:pt modelId="{415949AB-C7C5-48E2-90B7-7C292352BB3E}" type="parTrans" cxnId="{D71D85FA-7E99-4B2F-8571-CB9A136BB1F2}">
      <dgm:prSet/>
      <dgm:spPr/>
      <dgm:t>
        <a:bodyPr/>
        <a:lstStyle/>
        <a:p>
          <a:endParaRPr lang="en-US"/>
        </a:p>
      </dgm:t>
    </dgm:pt>
    <dgm:pt modelId="{A958C96F-F204-4151-A31E-7B024B71D5F3}" type="sibTrans" cxnId="{D71D85FA-7E99-4B2F-8571-CB9A136BB1F2}">
      <dgm:prSet/>
      <dgm:spPr/>
      <dgm:t>
        <a:bodyPr/>
        <a:lstStyle/>
        <a:p>
          <a:endParaRPr lang="en-US"/>
        </a:p>
      </dgm:t>
    </dgm:pt>
    <dgm:pt modelId="{FA8C9E0C-9018-4A13-AB10-0EF94BA6E902}">
      <dgm:prSet/>
      <dgm:spPr/>
      <dgm:t>
        <a:bodyPr/>
        <a:lstStyle/>
        <a:p>
          <a:r>
            <a:rPr lang="es-ES"/>
            <a:t>Poner música para analizarla o emitir una opinión o juicio crítico: SI</a:t>
          </a:r>
          <a:endParaRPr lang="en-US"/>
        </a:p>
      </dgm:t>
    </dgm:pt>
    <dgm:pt modelId="{74DB0F03-B429-4734-B6A2-ADE3CC3AF676}" type="parTrans" cxnId="{27E4D59A-97F6-44EA-80D4-E34428824C74}">
      <dgm:prSet/>
      <dgm:spPr/>
      <dgm:t>
        <a:bodyPr/>
        <a:lstStyle/>
        <a:p>
          <a:endParaRPr lang="en-US"/>
        </a:p>
      </dgm:t>
    </dgm:pt>
    <dgm:pt modelId="{0DC264BF-8D8D-43F5-B265-CFA8C0444A2B}" type="sibTrans" cxnId="{27E4D59A-97F6-44EA-80D4-E34428824C74}">
      <dgm:prSet/>
      <dgm:spPr/>
      <dgm:t>
        <a:bodyPr/>
        <a:lstStyle/>
        <a:p>
          <a:endParaRPr lang="en-US"/>
        </a:p>
      </dgm:t>
    </dgm:pt>
    <dgm:pt modelId="{2D5E444A-68CE-41A1-BB98-5F2B59AD1B25}">
      <dgm:prSet/>
      <dgm:spPr/>
      <dgm:t>
        <a:bodyPr/>
        <a:lstStyle/>
        <a:p>
          <a:r>
            <a:rPr lang="es-ES"/>
            <a:t>Poner fragmento para apoyar una explicación: SI</a:t>
          </a:r>
          <a:endParaRPr lang="en-US"/>
        </a:p>
      </dgm:t>
    </dgm:pt>
    <dgm:pt modelId="{7B83B176-31E5-4EAB-A3CE-567284398A18}" type="parTrans" cxnId="{1CE879EF-BB42-4DC0-B257-D85546AE5AE8}">
      <dgm:prSet/>
      <dgm:spPr/>
      <dgm:t>
        <a:bodyPr/>
        <a:lstStyle/>
        <a:p>
          <a:endParaRPr lang="en-US"/>
        </a:p>
      </dgm:t>
    </dgm:pt>
    <dgm:pt modelId="{DA5C190E-41C5-44A1-B2A8-C28DA6778512}" type="sibTrans" cxnId="{1CE879EF-BB42-4DC0-B257-D85546AE5AE8}">
      <dgm:prSet/>
      <dgm:spPr/>
      <dgm:t>
        <a:bodyPr/>
        <a:lstStyle/>
        <a:p>
          <a:endParaRPr lang="en-US"/>
        </a:p>
      </dgm:t>
    </dgm:pt>
    <dgm:pt modelId="{1DB371D8-D003-466E-B3EB-9120A90104C7}">
      <dgm:prSet/>
      <dgm:spPr/>
      <dgm:t>
        <a:bodyPr/>
        <a:lstStyle/>
        <a:p>
          <a:r>
            <a:rPr lang="es-ES"/>
            <a:t>Siempre debe citarse autoría.</a:t>
          </a:r>
          <a:endParaRPr lang="en-US"/>
        </a:p>
      </dgm:t>
    </dgm:pt>
    <dgm:pt modelId="{05604924-CDC7-451F-B710-3466A5FA8267}" type="parTrans" cxnId="{FEE94620-EFCD-401D-A3EE-5F6327BAF107}">
      <dgm:prSet/>
      <dgm:spPr/>
      <dgm:t>
        <a:bodyPr/>
        <a:lstStyle/>
        <a:p>
          <a:endParaRPr lang="en-US"/>
        </a:p>
      </dgm:t>
    </dgm:pt>
    <dgm:pt modelId="{D8CAAE68-E5FE-4EA8-9398-C081F2547D1B}" type="sibTrans" cxnId="{FEE94620-EFCD-401D-A3EE-5F6327BAF107}">
      <dgm:prSet/>
      <dgm:spPr/>
      <dgm:t>
        <a:bodyPr/>
        <a:lstStyle/>
        <a:p>
          <a:endParaRPr lang="en-US"/>
        </a:p>
      </dgm:t>
    </dgm:pt>
    <dgm:pt modelId="{B04797FC-65DB-514F-A224-A3086E8CFD3A}" type="pres">
      <dgm:prSet presAssocID="{C0956551-1992-4910-9750-1A7417CD9502}" presName="vert0" presStyleCnt="0">
        <dgm:presLayoutVars>
          <dgm:dir/>
          <dgm:animOne val="branch"/>
          <dgm:animLvl val="lvl"/>
        </dgm:presLayoutVars>
      </dgm:prSet>
      <dgm:spPr/>
    </dgm:pt>
    <dgm:pt modelId="{849B0ECD-537A-1A48-A99F-1AC1E54BB6A6}" type="pres">
      <dgm:prSet presAssocID="{4973FC5C-162C-4106-BA9E-D6E0A807B419}" presName="thickLine" presStyleLbl="alignNode1" presStyleIdx="0" presStyleCnt="4"/>
      <dgm:spPr/>
    </dgm:pt>
    <dgm:pt modelId="{6B88CA54-1A0D-394C-B06A-F394022FAEC5}" type="pres">
      <dgm:prSet presAssocID="{4973FC5C-162C-4106-BA9E-D6E0A807B419}" presName="horz1" presStyleCnt="0"/>
      <dgm:spPr/>
    </dgm:pt>
    <dgm:pt modelId="{5C8C8B7F-7D36-FB46-BD31-6B50C94B956E}" type="pres">
      <dgm:prSet presAssocID="{4973FC5C-162C-4106-BA9E-D6E0A807B419}" presName="tx1" presStyleLbl="revTx" presStyleIdx="0" presStyleCnt="4"/>
      <dgm:spPr/>
    </dgm:pt>
    <dgm:pt modelId="{B6E63898-E9A2-9A4A-92D6-B31DF1E49F4C}" type="pres">
      <dgm:prSet presAssocID="{4973FC5C-162C-4106-BA9E-D6E0A807B419}" presName="vert1" presStyleCnt="0"/>
      <dgm:spPr/>
    </dgm:pt>
    <dgm:pt modelId="{488472A0-B288-9B47-8225-80E5885CC141}" type="pres">
      <dgm:prSet presAssocID="{FA8C9E0C-9018-4A13-AB10-0EF94BA6E902}" presName="thickLine" presStyleLbl="alignNode1" presStyleIdx="1" presStyleCnt="4"/>
      <dgm:spPr/>
    </dgm:pt>
    <dgm:pt modelId="{E457C7CC-A03D-FA46-895F-C05C28B219E9}" type="pres">
      <dgm:prSet presAssocID="{FA8C9E0C-9018-4A13-AB10-0EF94BA6E902}" presName="horz1" presStyleCnt="0"/>
      <dgm:spPr/>
    </dgm:pt>
    <dgm:pt modelId="{0F3A4513-CF3F-0F41-9247-1CFEE6ADB706}" type="pres">
      <dgm:prSet presAssocID="{FA8C9E0C-9018-4A13-AB10-0EF94BA6E902}" presName="tx1" presStyleLbl="revTx" presStyleIdx="1" presStyleCnt="4"/>
      <dgm:spPr/>
    </dgm:pt>
    <dgm:pt modelId="{B9A0DB3D-9A7E-1241-9441-1A290A0E5C07}" type="pres">
      <dgm:prSet presAssocID="{FA8C9E0C-9018-4A13-AB10-0EF94BA6E902}" presName="vert1" presStyleCnt="0"/>
      <dgm:spPr/>
    </dgm:pt>
    <dgm:pt modelId="{C4A1A933-FA55-FF4A-BF30-A4C6D0E15426}" type="pres">
      <dgm:prSet presAssocID="{2D5E444A-68CE-41A1-BB98-5F2B59AD1B25}" presName="thickLine" presStyleLbl="alignNode1" presStyleIdx="2" presStyleCnt="4"/>
      <dgm:spPr/>
    </dgm:pt>
    <dgm:pt modelId="{A004D32C-B4C3-8043-AE84-5DE99BA1D847}" type="pres">
      <dgm:prSet presAssocID="{2D5E444A-68CE-41A1-BB98-5F2B59AD1B25}" presName="horz1" presStyleCnt="0"/>
      <dgm:spPr/>
    </dgm:pt>
    <dgm:pt modelId="{4D59EF46-9504-CF4B-AAEA-CDE22479B60F}" type="pres">
      <dgm:prSet presAssocID="{2D5E444A-68CE-41A1-BB98-5F2B59AD1B25}" presName="tx1" presStyleLbl="revTx" presStyleIdx="2" presStyleCnt="4"/>
      <dgm:spPr/>
    </dgm:pt>
    <dgm:pt modelId="{5BAFDA2F-1D92-C444-ABA1-19C3A19D1CB2}" type="pres">
      <dgm:prSet presAssocID="{2D5E444A-68CE-41A1-BB98-5F2B59AD1B25}" presName="vert1" presStyleCnt="0"/>
      <dgm:spPr/>
    </dgm:pt>
    <dgm:pt modelId="{CB963C57-54AF-CC4D-B675-F52322981AE2}" type="pres">
      <dgm:prSet presAssocID="{1DB371D8-D003-466E-B3EB-9120A90104C7}" presName="thickLine" presStyleLbl="alignNode1" presStyleIdx="3" presStyleCnt="4"/>
      <dgm:spPr/>
    </dgm:pt>
    <dgm:pt modelId="{179D5976-9A5D-574B-BD3F-A79B85C311A9}" type="pres">
      <dgm:prSet presAssocID="{1DB371D8-D003-466E-B3EB-9120A90104C7}" presName="horz1" presStyleCnt="0"/>
      <dgm:spPr/>
    </dgm:pt>
    <dgm:pt modelId="{A208D564-A76B-F649-A32D-036D4CC72FFC}" type="pres">
      <dgm:prSet presAssocID="{1DB371D8-D003-466E-B3EB-9120A90104C7}" presName="tx1" presStyleLbl="revTx" presStyleIdx="3" presStyleCnt="4"/>
      <dgm:spPr/>
    </dgm:pt>
    <dgm:pt modelId="{96DC3F62-8616-9E4F-8E08-153582B2E3C3}" type="pres">
      <dgm:prSet presAssocID="{1DB371D8-D003-466E-B3EB-9120A90104C7}" presName="vert1" presStyleCnt="0"/>
      <dgm:spPr/>
    </dgm:pt>
  </dgm:ptLst>
  <dgm:cxnLst>
    <dgm:cxn modelId="{FEE94620-EFCD-401D-A3EE-5F6327BAF107}" srcId="{C0956551-1992-4910-9750-1A7417CD9502}" destId="{1DB371D8-D003-466E-B3EB-9120A90104C7}" srcOrd="3" destOrd="0" parTransId="{05604924-CDC7-451F-B710-3466A5FA8267}" sibTransId="{D8CAAE68-E5FE-4EA8-9398-C081F2547D1B}"/>
    <dgm:cxn modelId="{C8367228-5630-FA44-9408-0D42E844F689}" type="presOf" srcId="{FA8C9E0C-9018-4A13-AB10-0EF94BA6E902}" destId="{0F3A4513-CF3F-0F41-9247-1CFEE6ADB706}" srcOrd="0" destOrd="0" presId="urn:microsoft.com/office/officeart/2008/layout/LinedList"/>
    <dgm:cxn modelId="{7CAF0267-D827-6C4A-BCE3-B35B8C78377B}" type="presOf" srcId="{C0956551-1992-4910-9750-1A7417CD9502}" destId="{B04797FC-65DB-514F-A224-A3086E8CFD3A}" srcOrd="0" destOrd="0" presId="urn:microsoft.com/office/officeart/2008/layout/LinedList"/>
    <dgm:cxn modelId="{B5FEDF8B-1445-1F45-90CA-27A72425D844}" type="presOf" srcId="{4973FC5C-162C-4106-BA9E-D6E0A807B419}" destId="{5C8C8B7F-7D36-FB46-BD31-6B50C94B956E}" srcOrd="0" destOrd="0" presId="urn:microsoft.com/office/officeart/2008/layout/LinedList"/>
    <dgm:cxn modelId="{27E4D59A-97F6-44EA-80D4-E34428824C74}" srcId="{C0956551-1992-4910-9750-1A7417CD9502}" destId="{FA8C9E0C-9018-4A13-AB10-0EF94BA6E902}" srcOrd="1" destOrd="0" parTransId="{74DB0F03-B429-4734-B6A2-ADE3CC3AF676}" sibTransId="{0DC264BF-8D8D-43F5-B265-CFA8C0444A2B}"/>
    <dgm:cxn modelId="{0A0532DC-6DAC-264F-B2F1-B32927515CC9}" type="presOf" srcId="{1DB371D8-D003-466E-B3EB-9120A90104C7}" destId="{A208D564-A76B-F649-A32D-036D4CC72FFC}" srcOrd="0" destOrd="0" presId="urn:microsoft.com/office/officeart/2008/layout/LinedList"/>
    <dgm:cxn modelId="{F6933BE3-FAE4-B848-9822-25C88A23CC29}" type="presOf" srcId="{2D5E444A-68CE-41A1-BB98-5F2B59AD1B25}" destId="{4D59EF46-9504-CF4B-AAEA-CDE22479B60F}" srcOrd="0" destOrd="0" presId="urn:microsoft.com/office/officeart/2008/layout/LinedList"/>
    <dgm:cxn modelId="{1CE879EF-BB42-4DC0-B257-D85546AE5AE8}" srcId="{C0956551-1992-4910-9750-1A7417CD9502}" destId="{2D5E444A-68CE-41A1-BB98-5F2B59AD1B25}" srcOrd="2" destOrd="0" parTransId="{7B83B176-31E5-4EAB-A3CE-567284398A18}" sibTransId="{DA5C190E-41C5-44A1-B2A8-C28DA6778512}"/>
    <dgm:cxn modelId="{D71D85FA-7E99-4B2F-8571-CB9A136BB1F2}" srcId="{C0956551-1992-4910-9750-1A7417CD9502}" destId="{4973FC5C-162C-4106-BA9E-D6E0A807B419}" srcOrd="0" destOrd="0" parTransId="{415949AB-C7C5-48E2-90B7-7C292352BB3E}" sibTransId="{A958C96F-F204-4151-A31E-7B024B71D5F3}"/>
    <dgm:cxn modelId="{B03C312D-580B-374A-BA4E-037E99DA8198}" type="presParOf" srcId="{B04797FC-65DB-514F-A224-A3086E8CFD3A}" destId="{849B0ECD-537A-1A48-A99F-1AC1E54BB6A6}" srcOrd="0" destOrd="0" presId="urn:microsoft.com/office/officeart/2008/layout/LinedList"/>
    <dgm:cxn modelId="{C01A0069-8083-3449-9F14-037D5B0D9C08}" type="presParOf" srcId="{B04797FC-65DB-514F-A224-A3086E8CFD3A}" destId="{6B88CA54-1A0D-394C-B06A-F394022FAEC5}" srcOrd="1" destOrd="0" presId="urn:microsoft.com/office/officeart/2008/layout/LinedList"/>
    <dgm:cxn modelId="{A3526B1A-E325-2244-AE16-13DB97924BA1}" type="presParOf" srcId="{6B88CA54-1A0D-394C-B06A-F394022FAEC5}" destId="{5C8C8B7F-7D36-FB46-BD31-6B50C94B956E}" srcOrd="0" destOrd="0" presId="urn:microsoft.com/office/officeart/2008/layout/LinedList"/>
    <dgm:cxn modelId="{7828A3D9-8D80-3D47-9A20-7F2D354C6BE1}" type="presParOf" srcId="{6B88CA54-1A0D-394C-B06A-F394022FAEC5}" destId="{B6E63898-E9A2-9A4A-92D6-B31DF1E49F4C}" srcOrd="1" destOrd="0" presId="urn:microsoft.com/office/officeart/2008/layout/LinedList"/>
    <dgm:cxn modelId="{5FBE6BB0-B64A-C747-873B-D43E84A81AA7}" type="presParOf" srcId="{B04797FC-65DB-514F-A224-A3086E8CFD3A}" destId="{488472A0-B288-9B47-8225-80E5885CC141}" srcOrd="2" destOrd="0" presId="urn:microsoft.com/office/officeart/2008/layout/LinedList"/>
    <dgm:cxn modelId="{CEF73852-DD9F-374B-B110-592A928D27B0}" type="presParOf" srcId="{B04797FC-65DB-514F-A224-A3086E8CFD3A}" destId="{E457C7CC-A03D-FA46-895F-C05C28B219E9}" srcOrd="3" destOrd="0" presId="urn:microsoft.com/office/officeart/2008/layout/LinedList"/>
    <dgm:cxn modelId="{5F3A40D4-714F-174D-AB7D-A9E19DFDA151}" type="presParOf" srcId="{E457C7CC-A03D-FA46-895F-C05C28B219E9}" destId="{0F3A4513-CF3F-0F41-9247-1CFEE6ADB706}" srcOrd="0" destOrd="0" presId="urn:microsoft.com/office/officeart/2008/layout/LinedList"/>
    <dgm:cxn modelId="{6EBCB52B-A6AD-954F-ADCF-10CC5AC5DE1A}" type="presParOf" srcId="{E457C7CC-A03D-FA46-895F-C05C28B219E9}" destId="{B9A0DB3D-9A7E-1241-9441-1A290A0E5C07}" srcOrd="1" destOrd="0" presId="urn:microsoft.com/office/officeart/2008/layout/LinedList"/>
    <dgm:cxn modelId="{EDA13504-34C1-3842-819F-DAE9D18AB081}" type="presParOf" srcId="{B04797FC-65DB-514F-A224-A3086E8CFD3A}" destId="{C4A1A933-FA55-FF4A-BF30-A4C6D0E15426}" srcOrd="4" destOrd="0" presId="urn:microsoft.com/office/officeart/2008/layout/LinedList"/>
    <dgm:cxn modelId="{5113BCB2-4C8A-B149-86B6-87DD1CAC22CD}" type="presParOf" srcId="{B04797FC-65DB-514F-A224-A3086E8CFD3A}" destId="{A004D32C-B4C3-8043-AE84-5DE99BA1D847}" srcOrd="5" destOrd="0" presId="urn:microsoft.com/office/officeart/2008/layout/LinedList"/>
    <dgm:cxn modelId="{4C6BFB21-ADD9-6149-9964-FA28B83911B9}" type="presParOf" srcId="{A004D32C-B4C3-8043-AE84-5DE99BA1D847}" destId="{4D59EF46-9504-CF4B-AAEA-CDE22479B60F}" srcOrd="0" destOrd="0" presId="urn:microsoft.com/office/officeart/2008/layout/LinedList"/>
    <dgm:cxn modelId="{3157B6AE-ACEA-BA43-97C8-A4C75ACE0463}" type="presParOf" srcId="{A004D32C-B4C3-8043-AE84-5DE99BA1D847}" destId="{5BAFDA2F-1D92-C444-ABA1-19C3A19D1CB2}" srcOrd="1" destOrd="0" presId="urn:microsoft.com/office/officeart/2008/layout/LinedList"/>
    <dgm:cxn modelId="{ED879E3F-351C-0F4E-96AD-53DFB2124287}" type="presParOf" srcId="{B04797FC-65DB-514F-A224-A3086E8CFD3A}" destId="{CB963C57-54AF-CC4D-B675-F52322981AE2}" srcOrd="6" destOrd="0" presId="urn:microsoft.com/office/officeart/2008/layout/LinedList"/>
    <dgm:cxn modelId="{92824D59-8AF3-0E46-8AD4-4C908D8C7785}" type="presParOf" srcId="{B04797FC-65DB-514F-A224-A3086E8CFD3A}" destId="{179D5976-9A5D-574B-BD3F-A79B85C311A9}" srcOrd="7" destOrd="0" presId="urn:microsoft.com/office/officeart/2008/layout/LinedList"/>
    <dgm:cxn modelId="{16419EE0-50F7-FD42-8F5B-307719F629C9}" type="presParOf" srcId="{179D5976-9A5D-574B-BD3F-A79B85C311A9}" destId="{A208D564-A76B-F649-A32D-036D4CC72FFC}" srcOrd="0" destOrd="0" presId="urn:microsoft.com/office/officeart/2008/layout/LinedList"/>
    <dgm:cxn modelId="{21A534A4-97D7-F348-8C89-5436DBD78448}" type="presParOf" srcId="{179D5976-9A5D-574B-BD3F-A79B85C311A9}" destId="{96DC3F62-8616-9E4F-8E08-153582B2E3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2C584AF-D241-44FE-BFD3-AB7DAC51D86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2F81760-1595-4219-86F2-4533288A21E7}">
      <dgm:prSet/>
      <dgm:spPr/>
      <dgm:t>
        <a:bodyPr/>
        <a:lstStyle/>
        <a:p>
          <a:r>
            <a:rPr lang="es-ES"/>
            <a:t>Utilizar música sin copyright:</a:t>
          </a:r>
          <a:endParaRPr lang="en-US"/>
        </a:p>
      </dgm:t>
    </dgm:pt>
    <dgm:pt modelId="{F377D387-7A05-4736-BE59-A2BD89005F1B}" type="parTrans" cxnId="{F2352122-2C62-4FED-94E0-EACD22F4FD44}">
      <dgm:prSet/>
      <dgm:spPr/>
      <dgm:t>
        <a:bodyPr/>
        <a:lstStyle/>
        <a:p>
          <a:endParaRPr lang="en-US"/>
        </a:p>
      </dgm:t>
    </dgm:pt>
    <dgm:pt modelId="{CB4EE893-F3DF-417A-B0FF-DA1A51E148D3}" type="sibTrans" cxnId="{F2352122-2C62-4FED-94E0-EACD22F4FD44}">
      <dgm:prSet/>
      <dgm:spPr/>
      <dgm:t>
        <a:bodyPr/>
        <a:lstStyle/>
        <a:p>
          <a:endParaRPr lang="en-US"/>
        </a:p>
      </dgm:t>
    </dgm:pt>
    <dgm:pt modelId="{E9D66D49-8416-4B1A-8947-F82611B47117}">
      <dgm:prSet/>
      <dgm:spPr/>
      <dgm:t>
        <a:bodyPr/>
        <a:lstStyle/>
        <a:p>
          <a:r>
            <a:rPr lang="es-ES"/>
            <a:t>Existen muchas páginas para descargar música libre.</a:t>
          </a:r>
          <a:endParaRPr lang="en-US"/>
        </a:p>
      </dgm:t>
    </dgm:pt>
    <dgm:pt modelId="{D5AC0688-936F-411A-A38F-3474F7CA83EF}" type="parTrans" cxnId="{3998489C-9495-4247-B572-B32DBF4B3D50}">
      <dgm:prSet/>
      <dgm:spPr/>
      <dgm:t>
        <a:bodyPr/>
        <a:lstStyle/>
        <a:p>
          <a:endParaRPr lang="en-US"/>
        </a:p>
      </dgm:t>
    </dgm:pt>
    <dgm:pt modelId="{6F4BE561-59DD-4B26-B0CE-5EF602F89E0B}" type="sibTrans" cxnId="{3998489C-9495-4247-B572-B32DBF4B3D50}">
      <dgm:prSet/>
      <dgm:spPr/>
      <dgm:t>
        <a:bodyPr/>
        <a:lstStyle/>
        <a:p>
          <a:endParaRPr lang="en-US"/>
        </a:p>
      </dgm:t>
    </dgm:pt>
    <dgm:pt modelId="{3B278029-80D9-4968-A263-8F7ACDA8E888}">
      <dgm:prSet/>
      <dgm:spPr/>
      <dgm:t>
        <a:bodyPr/>
        <a:lstStyle/>
        <a:p>
          <a:r>
            <a:rPr lang="es-ES"/>
            <a:t>La mayoría necesitan suscribirse y pagar por cada descarga.</a:t>
          </a:r>
          <a:endParaRPr lang="en-US"/>
        </a:p>
      </dgm:t>
    </dgm:pt>
    <dgm:pt modelId="{5FEE8B35-306D-46E4-924B-523A231098D7}" type="parTrans" cxnId="{CB99F5A9-7F71-4CD3-9407-184767359387}">
      <dgm:prSet/>
      <dgm:spPr/>
      <dgm:t>
        <a:bodyPr/>
        <a:lstStyle/>
        <a:p>
          <a:endParaRPr lang="en-US"/>
        </a:p>
      </dgm:t>
    </dgm:pt>
    <dgm:pt modelId="{C746769D-7242-4888-B259-CEB83564EAC1}" type="sibTrans" cxnId="{CB99F5A9-7F71-4CD3-9407-184767359387}">
      <dgm:prSet/>
      <dgm:spPr/>
      <dgm:t>
        <a:bodyPr/>
        <a:lstStyle/>
        <a:p>
          <a:endParaRPr lang="en-US"/>
        </a:p>
      </dgm:t>
    </dgm:pt>
    <dgm:pt modelId="{B8D07CA7-4A84-462C-9E01-4284E4ACBFA7}">
      <dgm:prSet/>
      <dgm:spPr/>
      <dgm:t>
        <a:bodyPr/>
        <a:lstStyle/>
        <a:p>
          <a:r>
            <a:rPr lang="es-ES"/>
            <a:t>Usar </a:t>
          </a:r>
          <a:r>
            <a:rPr lang="es-ES" err="1"/>
            <a:t>youtube</a:t>
          </a:r>
          <a:endParaRPr lang="en-US"/>
        </a:p>
      </dgm:t>
    </dgm:pt>
    <dgm:pt modelId="{1C901794-494E-4040-BB91-A417C14AFEBB}" type="parTrans" cxnId="{44B4150B-BCE1-4CED-AC3F-8FF0333A4A9F}">
      <dgm:prSet/>
      <dgm:spPr/>
      <dgm:t>
        <a:bodyPr/>
        <a:lstStyle/>
        <a:p>
          <a:endParaRPr lang="en-US"/>
        </a:p>
      </dgm:t>
    </dgm:pt>
    <dgm:pt modelId="{3DDEED7E-506B-4C5F-B29D-DA93F158A988}" type="sibTrans" cxnId="{44B4150B-BCE1-4CED-AC3F-8FF0333A4A9F}">
      <dgm:prSet/>
      <dgm:spPr/>
      <dgm:t>
        <a:bodyPr/>
        <a:lstStyle/>
        <a:p>
          <a:endParaRPr lang="en-US"/>
        </a:p>
      </dgm:t>
    </dgm:pt>
    <dgm:pt modelId="{EB44AAB1-DEF2-45D2-827B-72EE010DD019}">
      <dgm:prSet/>
      <dgm:spPr/>
      <dgm:t>
        <a:bodyPr/>
        <a:lstStyle/>
        <a:p>
          <a:r>
            <a:rPr lang="es-ES"/>
            <a:t>Crear tus propios sonidos</a:t>
          </a:r>
          <a:endParaRPr lang="en-US"/>
        </a:p>
      </dgm:t>
    </dgm:pt>
    <dgm:pt modelId="{950D2A40-E118-4F4E-AADA-CCA584C87FDB}" type="parTrans" cxnId="{A5E26958-EBAA-463D-8654-1DAB23041A3A}">
      <dgm:prSet/>
      <dgm:spPr/>
      <dgm:t>
        <a:bodyPr/>
        <a:lstStyle/>
        <a:p>
          <a:endParaRPr lang="en-US"/>
        </a:p>
      </dgm:t>
    </dgm:pt>
    <dgm:pt modelId="{48254A03-87D3-4C50-96A6-AF448247B74C}" type="sibTrans" cxnId="{A5E26958-EBAA-463D-8654-1DAB23041A3A}">
      <dgm:prSet/>
      <dgm:spPr/>
      <dgm:t>
        <a:bodyPr/>
        <a:lstStyle/>
        <a:p>
          <a:endParaRPr lang="en-US"/>
        </a:p>
      </dgm:t>
    </dgm:pt>
    <dgm:pt modelId="{4DFBA68A-60EF-EC48-97A7-7B147B7AD164}">
      <dgm:prSet/>
      <dgm:spPr/>
      <dgm:t>
        <a:bodyPr/>
        <a:lstStyle/>
        <a:p>
          <a:r>
            <a:rPr lang="en-US" err="1"/>
            <a:t>Páginas</a:t>
          </a:r>
          <a:r>
            <a:rPr lang="en-US"/>
            <a:t> de </a:t>
          </a:r>
          <a:r>
            <a:rPr lang="en-US" err="1"/>
            <a:t>efectos</a:t>
          </a:r>
          <a:r>
            <a:rPr lang="en-US"/>
            <a:t> de </a:t>
          </a:r>
          <a:r>
            <a:rPr lang="en-US" err="1"/>
            <a:t>sonidos</a:t>
          </a:r>
          <a:endParaRPr lang="en-US"/>
        </a:p>
      </dgm:t>
    </dgm:pt>
    <dgm:pt modelId="{A1CB3590-0296-4C4E-B8AE-61E8350C8C40}" type="parTrans" cxnId="{0CF174E7-F5D2-5B45-A1D4-81516E4A8C5F}">
      <dgm:prSet/>
      <dgm:spPr/>
      <dgm:t>
        <a:bodyPr/>
        <a:lstStyle/>
        <a:p>
          <a:endParaRPr lang="es-ES"/>
        </a:p>
      </dgm:t>
    </dgm:pt>
    <dgm:pt modelId="{3956B323-560C-B94A-828A-ED83AA3CE385}" type="sibTrans" cxnId="{0CF174E7-F5D2-5B45-A1D4-81516E4A8C5F}">
      <dgm:prSet/>
      <dgm:spPr/>
      <dgm:t>
        <a:bodyPr/>
        <a:lstStyle/>
        <a:p>
          <a:endParaRPr lang="es-ES"/>
        </a:p>
      </dgm:t>
    </dgm:pt>
    <dgm:pt modelId="{48431BBD-51B4-6248-BC3C-83F9552F82A0}">
      <dgm:prSet/>
      <dgm:spPr/>
      <dgm:t>
        <a:bodyPr/>
        <a:lstStyle/>
        <a:p>
          <a:r>
            <a:rPr lang="es-ES"/>
            <a:t>https://</a:t>
          </a:r>
          <a:r>
            <a:rPr lang="es-ES" err="1"/>
            <a:t>radioslibres.net</a:t>
          </a:r>
          <a:r>
            <a:rPr lang="es-ES"/>
            <a:t>/efectos-de-sonido/</a:t>
          </a:r>
          <a:endParaRPr lang="en-US"/>
        </a:p>
      </dgm:t>
    </dgm:pt>
    <dgm:pt modelId="{D4455DBE-3BF3-6048-B26E-75E3CE91EADA}" type="parTrans" cxnId="{60CE849F-3E03-424C-952F-7987035C85D9}">
      <dgm:prSet/>
      <dgm:spPr/>
      <dgm:t>
        <a:bodyPr/>
        <a:lstStyle/>
        <a:p>
          <a:endParaRPr lang="es-ES"/>
        </a:p>
      </dgm:t>
    </dgm:pt>
    <dgm:pt modelId="{09ECF4C5-22DC-0C40-9F23-27885395D7AB}" type="sibTrans" cxnId="{60CE849F-3E03-424C-952F-7987035C85D9}">
      <dgm:prSet/>
      <dgm:spPr/>
      <dgm:t>
        <a:bodyPr/>
        <a:lstStyle/>
        <a:p>
          <a:endParaRPr lang="es-ES"/>
        </a:p>
      </dgm:t>
    </dgm:pt>
    <dgm:pt modelId="{8800CB4B-0674-E349-8AE8-C8519AE3A936}">
      <dgm:prSet/>
      <dgm:spPr/>
      <dgm:t>
        <a:bodyPr/>
        <a:lstStyle/>
        <a:p>
          <a:r>
            <a:rPr lang="es-ES"/>
            <a:t>https://</a:t>
          </a:r>
          <a:r>
            <a:rPr lang="es-ES" err="1"/>
            <a:t>sound-effects.bbcrewind.co.uk</a:t>
          </a:r>
          <a:endParaRPr lang="en-US"/>
        </a:p>
      </dgm:t>
    </dgm:pt>
    <dgm:pt modelId="{90CE8CD4-FA51-AB43-A1F8-2E90E3FEE595}" type="parTrans" cxnId="{56A87936-CCD1-3F45-AD35-06DCCD810520}">
      <dgm:prSet/>
      <dgm:spPr/>
      <dgm:t>
        <a:bodyPr/>
        <a:lstStyle/>
        <a:p>
          <a:endParaRPr lang="es-ES"/>
        </a:p>
      </dgm:t>
    </dgm:pt>
    <dgm:pt modelId="{1E5A34CA-C6EE-7749-83A8-C51DFBA2B2ED}" type="sibTrans" cxnId="{56A87936-CCD1-3F45-AD35-06DCCD810520}">
      <dgm:prSet/>
      <dgm:spPr/>
      <dgm:t>
        <a:bodyPr/>
        <a:lstStyle/>
        <a:p>
          <a:endParaRPr lang="es-ES"/>
        </a:p>
      </dgm:t>
    </dgm:pt>
    <dgm:pt modelId="{9CBFF0B7-60BD-A440-9412-F3D728EF6FB6}" type="pres">
      <dgm:prSet presAssocID="{22C584AF-D241-44FE-BFD3-AB7DAC51D86F}" presName="linear" presStyleCnt="0">
        <dgm:presLayoutVars>
          <dgm:dir/>
          <dgm:animLvl val="lvl"/>
          <dgm:resizeHandles val="exact"/>
        </dgm:presLayoutVars>
      </dgm:prSet>
      <dgm:spPr/>
    </dgm:pt>
    <dgm:pt modelId="{1713BF33-A6EC-EB43-B1D7-97799021CE53}" type="pres">
      <dgm:prSet presAssocID="{12F81760-1595-4219-86F2-4533288A21E7}" presName="parentLin" presStyleCnt="0"/>
      <dgm:spPr/>
    </dgm:pt>
    <dgm:pt modelId="{E2245279-25AF-DD49-9F24-9E64DD9926F3}" type="pres">
      <dgm:prSet presAssocID="{12F81760-1595-4219-86F2-4533288A21E7}" presName="parentLeftMargin" presStyleLbl="node1" presStyleIdx="0" presStyleCnt="4"/>
      <dgm:spPr/>
    </dgm:pt>
    <dgm:pt modelId="{979C2C29-36F6-384A-A514-0E7BCE120209}" type="pres">
      <dgm:prSet presAssocID="{12F81760-1595-4219-86F2-4533288A21E7}" presName="parentText" presStyleLbl="node1" presStyleIdx="0" presStyleCnt="4">
        <dgm:presLayoutVars>
          <dgm:chMax val="0"/>
          <dgm:bulletEnabled val="1"/>
        </dgm:presLayoutVars>
      </dgm:prSet>
      <dgm:spPr/>
    </dgm:pt>
    <dgm:pt modelId="{0F912F9B-080F-3B49-A261-B07525D0B079}" type="pres">
      <dgm:prSet presAssocID="{12F81760-1595-4219-86F2-4533288A21E7}" presName="negativeSpace" presStyleCnt="0"/>
      <dgm:spPr/>
    </dgm:pt>
    <dgm:pt modelId="{7499635E-3B79-0E4C-8971-CE26C7665200}" type="pres">
      <dgm:prSet presAssocID="{12F81760-1595-4219-86F2-4533288A21E7}" presName="childText" presStyleLbl="conFgAcc1" presStyleIdx="0" presStyleCnt="4">
        <dgm:presLayoutVars>
          <dgm:bulletEnabled val="1"/>
        </dgm:presLayoutVars>
      </dgm:prSet>
      <dgm:spPr/>
    </dgm:pt>
    <dgm:pt modelId="{8C15BF3E-1A94-F945-8CBA-395A05971075}" type="pres">
      <dgm:prSet presAssocID="{CB4EE893-F3DF-417A-B0FF-DA1A51E148D3}" presName="spaceBetweenRectangles" presStyleCnt="0"/>
      <dgm:spPr/>
    </dgm:pt>
    <dgm:pt modelId="{6DE62338-AB5E-4F41-860A-26C83DC39F4C}" type="pres">
      <dgm:prSet presAssocID="{B8D07CA7-4A84-462C-9E01-4284E4ACBFA7}" presName="parentLin" presStyleCnt="0"/>
      <dgm:spPr/>
    </dgm:pt>
    <dgm:pt modelId="{CDA2C065-40F2-F945-AE87-927F2BDE2297}" type="pres">
      <dgm:prSet presAssocID="{B8D07CA7-4A84-462C-9E01-4284E4ACBFA7}" presName="parentLeftMargin" presStyleLbl="node1" presStyleIdx="0" presStyleCnt="4"/>
      <dgm:spPr/>
    </dgm:pt>
    <dgm:pt modelId="{04FFDB9B-CCD4-0340-A3D1-3245AF0A4BD4}" type="pres">
      <dgm:prSet presAssocID="{B8D07CA7-4A84-462C-9E01-4284E4ACBFA7}" presName="parentText" presStyleLbl="node1" presStyleIdx="1" presStyleCnt="4">
        <dgm:presLayoutVars>
          <dgm:chMax val="0"/>
          <dgm:bulletEnabled val="1"/>
        </dgm:presLayoutVars>
      </dgm:prSet>
      <dgm:spPr/>
    </dgm:pt>
    <dgm:pt modelId="{097CE163-B4FB-0A4A-8668-A10EDC1C208C}" type="pres">
      <dgm:prSet presAssocID="{B8D07CA7-4A84-462C-9E01-4284E4ACBFA7}" presName="negativeSpace" presStyleCnt="0"/>
      <dgm:spPr/>
    </dgm:pt>
    <dgm:pt modelId="{A5AEFE77-3D96-204B-A015-89B9DA28DB7C}" type="pres">
      <dgm:prSet presAssocID="{B8D07CA7-4A84-462C-9E01-4284E4ACBFA7}" presName="childText" presStyleLbl="conFgAcc1" presStyleIdx="1" presStyleCnt="4">
        <dgm:presLayoutVars>
          <dgm:bulletEnabled val="1"/>
        </dgm:presLayoutVars>
      </dgm:prSet>
      <dgm:spPr/>
    </dgm:pt>
    <dgm:pt modelId="{3FFB034D-14D8-9640-AC34-D491AFDE4554}" type="pres">
      <dgm:prSet presAssocID="{3DDEED7E-506B-4C5F-B29D-DA93F158A988}" presName="spaceBetweenRectangles" presStyleCnt="0"/>
      <dgm:spPr/>
    </dgm:pt>
    <dgm:pt modelId="{7BF3C7A6-99E0-E54E-9FC6-5084558F502E}" type="pres">
      <dgm:prSet presAssocID="{EB44AAB1-DEF2-45D2-827B-72EE010DD019}" presName="parentLin" presStyleCnt="0"/>
      <dgm:spPr/>
    </dgm:pt>
    <dgm:pt modelId="{8EFE7705-4470-B148-A3B9-212D9FE89DF7}" type="pres">
      <dgm:prSet presAssocID="{EB44AAB1-DEF2-45D2-827B-72EE010DD019}" presName="parentLeftMargin" presStyleLbl="node1" presStyleIdx="1" presStyleCnt="4"/>
      <dgm:spPr/>
    </dgm:pt>
    <dgm:pt modelId="{D050548F-EB4D-D348-AFA2-0C2CC907007A}" type="pres">
      <dgm:prSet presAssocID="{EB44AAB1-DEF2-45D2-827B-72EE010DD019}" presName="parentText" presStyleLbl="node1" presStyleIdx="2" presStyleCnt="4">
        <dgm:presLayoutVars>
          <dgm:chMax val="0"/>
          <dgm:bulletEnabled val="1"/>
        </dgm:presLayoutVars>
      </dgm:prSet>
      <dgm:spPr/>
    </dgm:pt>
    <dgm:pt modelId="{24FCAF50-5701-BA4A-839E-049D7224F174}" type="pres">
      <dgm:prSet presAssocID="{EB44AAB1-DEF2-45D2-827B-72EE010DD019}" presName="negativeSpace" presStyleCnt="0"/>
      <dgm:spPr/>
    </dgm:pt>
    <dgm:pt modelId="{16740251-832A-0B4E-9635-4FAF864C1C83}" type="pres">
      <dgm:prSet presAssocID="{EB44AAB1-DEF2-45D2-827B-72EE010DD019}" presName="childText" presStyleLbl="conFgAcc1" presStyleIdx="2" presStyleCnt="4">
        <dgm:presLayoutVars>
          <dgm:bulletEnabled val="1"/>
        </dgm:presLayoutVars>
      </dgm:prSet>
      <dgm:spPr/>
    </dgm:pt>
    <dgm:pt modelId="{66DEE80C-8319-184A-8118-747EF6B630CE}" type="pres">
      <dgm:prSet presAssocID="{48254A03-87D3-4C50-96A6-AF448247B74C}" presName="spaceBetweenRectangles" presStyleCnt="0"/>
      <dgm:spPr/>
    </dgm:pt>
    <dgm:pt modelId="{704BFCA9-2310-F14B-AA81-42A1AF4B2AF1}" type="pres">
      <dgm:prSet presAssocID="{4DFBA68A-60EF-EC48-97A7-7B147B7AD164}" presName="parentLin" presStyleCnt="0"/>
      <dgm:spPr/>
    </dgm:pt>
    <dgm:pt modelId="{0EA568C0-E62C-2F49-92B4-FC359C36D7B0}" type="pres">
      <dgm:prSet presAssocID="{4DFBA68A-60EF-EC48-97A7-7B147B7AD164}" presName="parentLeftMargin" presStyleLbl="node1" presStyleIdx="2" presStyleCnt="4"/>
      <dgm:spPr/>
    </dgm:pt>
    <dgm:pt modelId="{BDDF95A5-951E-0944-816E-F308484366E2}" type="pres">
      <dgm:prSet presAssocID="{4DFBA68A-60EF-EC48-97A7-7B147B7AD164}" presName="parentText" presStyleLbl="node1" presStyleIdx="3" presStyleCnt="4">
        <dgm:presLayoutVars>
          <dgm:chMax val="0"/>
          <dgm:bulletEnabled val="1"/>
        </dgm:presLayoutVars>
      </dgm:prSet>
      <dgm:spPr/>
    </dgm:pt>
    <dgm:pt modelId="{6E224D0B-7ABC-6A42-A464-34F82E76243C}" type="pres">
      <dgm:prSet presAssocID="{4DFBA68A-60EF-EC48-97A7-7B147B7AD164}" presName="negativeSpace" presStyleCnt="0"/>
      <dgm:spPr/>
    </dgm:pt>
    <dgm:pt modelId="{123F06C8-B652-614E-8AAA-A0133017A8DE}" type="pres">
      <dgm:prSet presAssocID="{4DFBA68A-60EF-EC48-97A7-7B147B7AD164}" presName="childText" presStyleLbl="conFgAcc1" presStyleIdx="3" presStyleCnt="4">
        <dgm:presLayoutVars>
          <dgm:bulletEnabled val="1"/>
        </dgm:presLayoutVars>
      </dgm:prSet>
      <dgm:spPr/>
    </dgm:pt>
  </dgm:ptLst>
  <dgm:cxnLst>
    <dgm:cxn modelId="{44B4150B-BCE1-4CED-AC3F-8FF0333A4A9F}" srcId="{22C584AF-D241-44FE-BFD3-AB7DAC51D86F}" destId="{B8D07CA7-4A84-462C-9E01-4284E4ACBFA7}" srcOrd="1" destOrd="0" parTransId="{1C901794-494E-4040-BB91-A417C14AFEBB}" sibTransId="{3DDEED7E-506B-4C5F-B29D-DA93F158A988}"/>
    <dgm:cxn modelId="{E80B8410-EC46-9446-B6BE-35BC1A5FE5DF}" type="presOf" srcId="{4DFBA68A-60EF-EC48-97A7-7B147B7AD164}" destId="{0EA568C0-E62C-2F49-92B4-FC359C36D7B0}" srcOrd="0" destOrd="0" presId="urn:microsoft.com/office/officeart/2005/8/layout/list1"/>
    <dgm:cxn modelId="{F2352122-2C62-4FED-94E0-EACD22F4FD44}" srcId="{22C584AF-D241-44FE-BFD3-AB7DAC51D86F}" destId="{12F81760-1595-4219-86F2-4533288A21E7}" srcOrd="0" destOrd="0" parTransId="{F377D387-7A05-4736-BE59-A2BD89005F1B}" sibTransId="{CB4EE893-F3DF-417A-B0FF-DA1A51E148D3}"/>
    <dgm:cxn modelId="{A33CC32D-51D5-0D4F-8D18-D1063FB9C4F6}" type="presOf" srcId="{22C584AF-D241-44FE-BFD3-AB7DAC51D86F}" destId="{9CBFF0B7-60BD-A440-9412-F3D728EF6FB6}" srcOrd="0" destOrd="0" presId="urn:microsoft.com/office/officeart/2005/8/layout/list1"/>
    <dgm:cxn modelId="{49FF0132-20F4-434D-B5C7-C672EE88449A}" type="presOf" srcId="{4DFBA68A-60EF-EC48-97A7-7B147B7AD164}" destId="{BDDF95A5-951E-0944-816E-F308484366E2}" srcOrd="1" destOrd="0" presId="urn:microsoft.com/office/officeart/2005/8/layout/list1"/>
    <dgm:cxn modelId="{56A87936-CCD1-3F45-AD35-06DCCD810520}" srcId="{4DFBA68A-60EF-EC48-97A7-7B147B7AD164}" destId="{8800CB4B-0674-E349-8AE8-C8519AE3A936}" srcOrd="1" destOrd="0" parTransId="{90CE8CD4-FA51-AB43-A1F8-2E90E3FEE595}" sibTransId="{1E5A34CA-C6EE-7749-83A8-C51DFBA2B2ED}"/>
    <dgm:cxn modelId="{6A96BE72-0ABD-7F44-A3C0-F4E22A351A8F}" type="presOf" srcId="{EB44AAB1-DEF2-45D2-827B-72EE010DD019}" destId="{8EFE7705-4470-B148-A3B9-212D9FE89DF7}" srcOrd="0" destOrd="0" presId="urn:microsoft.com/office/officeart/2005/8/layout/list1"/>
    <dgm:cxn modelId="{A5E26958-EBAA-463D-8654-1DAB23041A3A}" srcId="{22C584AF-D241-44FE-BFD3-AB7DAC51D86F}" destId="{EB44AAB1-DEF2-45D2-827B-72EE010DD019}" srcOrd="2" destOrd="0" parTransId="{950D2A40-E118-4F4E-AADA-CCA584C87FDB}" sibTransId="{48254A03-87D3-4C50-96A6-AF448247B74C}"/>
    <dgm:cxn modelId="{5B0E497D-BEFC-1D43-A959-22F2975F9355}" type="presOf" srcId="{12F81760-1595-4219-86F2-4533288A21E7}" destId="{979C2C29-36F6-384A-A514-0E7BCE120209}" srcOrd="1" destOrd="0" presId="urn:microsoft.com/office/officeart/2005/8/layout/list1"/>
    <dgm:cxn modelId="{382A7D81-1CFD-8F4B-8084-90435638F97C}" type="presOf" srcId="{3B278029-80D9-4968-A263-8F7ACDA8E888}" destId="{7499635E-3B79-0E4C-8971-CE26C7665200}" srcOrd="0" destOrd="1" presId="urn:microsoft.com/office/officeart/2005/8/layout/list1"/>
    <dgm:cxn modelId="{1BA17499-746C-994F-998E-77C62480A467}" type="presOf" srcId="{8800CB4B-0674-E349-8AE8-C8519AE3A936}" destId="{123F06C8-B652-614E-8AAA-A0133017A8DE}" srcOrd="0" destOrd="1" presId="urn:microsoft.com/office/officeart/2005/8/layout/list1"/>
    <dgm:cxn modelId="{3998489C-9495-4247-B572-B32DBF4B3D50}" srcId="{12F81760-1595-4219-86F2-4533288A21E7}" destId="{E9D66D49-8416-4B1A-8947-F82611B47117}" srcOrd="0" destOrd="0" parTransId="{D5AC0688-936F-411A-A38F-3474F7CA83EF}" sibTransId="{6F4BE561-59DD-4B26-B0CE-5EF602F89E0B}"/>
    <dgm:cxn modelId="{60CE849F-3E03-424C-952F-7987035C85D9}" srcId="{4DFBA68A-60EF-EC48-97A7-7B147B7AD164}" destId="{48431BBD-51B4-6248-BC3C-83F9552F82A0}" srcOrd="0" destOrd="0" parTransId="{D4455DBE-3BF3-6048-B26E-75E3CE91EADA}" sibTransId="{09ECF4C5-22DC-0C40-9F23-27885395D7AB}"/>
    <dgm:cxn modelId="{EB9FD19F-CB31-5A41-AA9B-468915305E08}" type="presOf" srcId="{48431BBD-51B4-6248-BC3C-83F9552F82A0}" destId="{123F06C8-B652-614E-8AAA-A0133017A8DE}" srcOrd="0" destOrd="0" presId="urn:microsoft.com/office/officeart/2005/8/layout/list1"/>
    <dgm:cxn modelId="{CB99F5A9-7F71-4CD3-9407-184767359387}" srcId="{12F81760-1595-4219-86F2-4533288A21E7}" destId="{3B278029-80D9-4968-A263-8F7ACDA8E888}" srcOrd="1" destOrd="0" parTransId="{5FEE8B35-306D-46E4-924B-523A231098D7}" sibTransId="{C746769D-7242-4888-B259-CEB83564EAC1}"/>
    <dgm:cxn modelId="{990592B3-D7B0-4847-9090-777C46B43B53}" type="presOf" srcId="{12F81760-1595-4219-86F2-4533288A21E7}" destId="{E2245279-25AF-DD49-9F24-9E64DD9926F3}" srcOrd="0" destOrd="0" presId="urn:microsoft.com/office/officeart/2005/8/layout/list1"/>
    <dgm:cxn modelId="{F4A439C4-14D4-DF4E-B4DC-25B39ECECD6F}" type="presOf" srcId="{E9D66D49-8416-4B1A-8947-F82611B47117}" destId="{7499635E-3B79-0E4C-8971-CE26C7665200}" srcOrd="0" destOrd="0" presId="urn:microsoft.com/office/officeart/2005/8/layout/list1"/>
    <dgm:cxn modelId="{FD1ACECB-FC84-BB44-B280-BB9C58E5F64A}" type="presOf" srcId="{B8D07CA7-4A84-462C-9E01-4284E4ACBFA7}" destId="{04FFDB9B-CCD4-0340-A3D1-3245AF0A4BD4}" srcOrd="1" destOrd="0" presId="urn:microsoft.com/office/officeart/2005/8/layout/list1"/>
    <dgm:cxn modelId="{0CF174E7-F5D2-5B45-A1D4-81516E4A8C5F}" srcId="{22C584AF-D241-44FE-BFD3-AB7DAC51D86F}" destId="{4DFBA68A-60EF-EC48-97A7-7B147B7AD164}" srcOrd="3" destOrd="0" parTransId="{A1CB3590-0296-4C4E-B8AE-61E8350C8C40}" sibTransId="{3956B323-560C-B94A-828A-ED83AA3CE385}"/>
    <dgm:cxn modelId="{06F487FE-CD1C-F94B-B47C-C80ED45149F0}" type="presOf" srcId="{EB44AAB1-DEF2-45D2-827B-72EE010DD019}" destId="{D050548F-EB4D-D348-AFA2-0C2CC907007A}" srcOrd="1" destOrd="0" presId="urn:microsoft.com/office/officeart/2005/8/layout/list1"/>
    <dgm:cxn modelId="{8C4FC3FF-AF2D-4244-823A-5B15987DF3B3}" type="presOf" srcId="{B8D07CA7-4A84-462C-9E01-4284E4ACBFA7}" destId="{CDA2C065-40F2-F945-AE87-927F2BDE2297}" srcOrd="0" destOrd="0" presId="urn:microsoft.com/office/officeart/2005/8/layout/list1"/>
    <dgm:cxn modelId="{69C6A080-4BB8-B049-8591-9E6BA572A102}" type="presParOf" srcId="{9CBFF0B7-60BD-A440-9412-F3D728EF6FB6}" destId="{1713BF33-A6EC-EB43-B1D7-97799021CE53}" srcOrd="0" destOrd="0" presId="urn:microsoft.com/office/officeart/2005/8/layout/list1"/>
    <dgm:cxn modelId="{B377A3AD-B8CC-2947-8589-D4DBDBE6F68B}" type="presParOf" srcId="{1713BF33-A6EC-EB43-B1D7-97799021CE53}" destId="{E2245279-25AF-DD49-9F24-9E64DD9926F3}" srcOrd="0" destOrd="0" presId="urn:microsoft.com/office/officeart/2005/8/layout/list1"/>
    <dgm:cxn modelId="{91B7C5F7-CF19-B94B-9D78-FC4EEFD91AE8}" type="presParOf" srcId="{1713BF33-A6EC-EB43-B1D7-97799021CE53}" destId="{979C2C29-36F6-384A-A514-0E7BCE120209}" srcOrd="1" destOrd="0" presId="urn:microsoft.com/office/officeart/2005/8/layout/list1"/>
    <dgm:cxn modelId="{E1D6BB9C-C126-BB49-8D36-EDBE3A910FC5}" type="presParOf" srcId="{9CBFF0B7-60BD-A440-9412-F3D728EF6FB6}" destId="{0F912F9B-080F-3B49-A261-B07525D0B079}" srcOrd="1" destOrd="0" presId="urn:microsoft.com/office/officeart/2005/8/layout/list1"/>
    <dgm:cxn modelId="{58B1767C-B27A-E846-AFBC-AA3C5F98A577}" type="presParOf" srcId="{9CBFF0B7-60BD-A440-9412-F3D728EF6FB6}" destId="{7499635E-3B79-0E4C-8971-CE26C7665200}" srcOrd="2" destOrd="0" presId="urn:microsoft.com/office/officeart/2005/8/layout/list1"/>
    <dgm:cxn modelId="{07B0EDE1-9705-744C-B49C-9F36C12A9B58}" type="presParOf" srcId="{9CBFF0B7-60BD-A440-9412-F3D728EF6FB6}" destId="{8C15BF3E-1A94-F945-8CBA-395A05971075}" srcOrd="3" destOrd="0" presId="urn:microsoft.com/office/officeart/2005/8/layout/list1"/>
    <dgm:cxn modelId="{8440020C-6CD3-0B45-9520-617E35E88374}" type="presParOf" srcId="{9CBFF0B7-60BD-A440-9412-F3D728EF6FB6}" destId="{6DE62338-AB5E-4F41-860A-26C83DC39F4C}" srcOrd="4" destOrd="0" presId="urn:microsoft.com/office/officeart/2005/8/layout/list1"/>
    <dgm:cxn modelId="{ECB878C9-2169-0B49-B245-3F6D4C6EDB34}" type="presParOf" srcId="{6DE62338-AB5E-4F41-860A-26C83DC39F4C}" destId="{CDA2C065-40F2-F945-AE87-927F2BDE2297}" srcOrd="0" destOrd="0" presId="urn:microsoft.com/office/officeart/2005/8/layout/list1"/>
    <dgm:cxn modelId="{5CA9C9BF-F871-3C44-A6AE-04EA719410A9}" type="presParOf" srcId="{6DE62338-AB5E-4F41-860A-26C83DC39F4C}" destId="{04FFDB9B-CCD4-0340-A3D1-3245AF0A4BD4}" srcOrd="1" destOrd="0" presId="urn:microsoft.com/office/officeart/2005/8/layout/list1"/>
    <dgm:cxn modelId="{E06CF20B-6420-EF43-A32C-EF0E1CCA343F}" type="presParOf" srcId="{9CBFF0B7-60BD-A440-9412-F3D728EF6FB6}" destId="{097CE163-B4FB-0A4A-8668-A10EDC1C208C}" srcOrd="5" destOrd="0" presId="urn:microsoft.com/office/officeart/2005/8/layout/list1"/>
    <dgm:cxn modelId="{67A311F5-4297-7243-B5BA-0FB66EABB63D}" type="presParOf" srcId="{9CBFF0B7-60BD-A440-9412-F3D728EF6FB6}" destId="{A5AEFE77-3D96-204B-A015-89B9DA28DB7C}" srcOrd="6" destOrd="0" presId="urn:microsoft.com/office/officeart/2005/8/layout/list1"/>
    <dgm:cxn modelId="{ED8B7B02-29BE-C54B-B8C3-EBBF7C9EF3C4}" type="presParOf" srcId="{9CBFF0B7-60BD-A440-9412-F3D728EF6FB6}" destId="{3FFB034D-14D8-9640-AC34-D491AFDE4554}" srcOrd="7" destOrd="0" presId="urn:microsoft.com/office/officeart/2005/8/layout/list1"/>
    <dgm:cxn modelId="{56FE7B60-08CD-504B-AFBA-C6FFF5A6F0D2}" type="presParOf" srcId="{9CBFF0B7-60BD-A440-9412-F3D728EF6FB6}" destId="{7BF3C7A6-99E0-E54E-9FC6-5084558F502E}" srcOrd="8" destOrd="0" presId="urn:microsoft.com/office/officeart/2005/8/layout/list1"/>
    <dgm:cxn modelId="{F113C127-1801-AC46-8F9D-065B6F61CFD1}" type="presParOf" srcId="{7BF3C7A6-99E0-E54E-9FC6-5084558F502E}" destId="{8EFE7705-4470-B148-A3B9-212D9FE89DF7}" srcOrd="0" destOrd="0" presId="urn:microsoft.com/office/officeart/2005/8/layout/list1"/>
    <dgm:cxn modelId="{90BD52AC-E0EF-C248-9066-589A759C6B6E}" type="presParOf" srcId="{7BF3C7A6-99E0-E54E-9FC6-5084558F502E}" destId="{D050548F-EB4D-D348-AFA2-0C2CC907007A}" srcOrd="1" destOrd="0" presId="urn:microsoft.com/office/officeart/2005/8/layout/list1"/>
    <dgm:cxn modelId="{86115FAE-20F9-544F-A1A2-AA0164332BA8}" type="presParOf" srcId="{9CBFF0B7-60BD-A440-9412-F3D728EF6FB6}" destId="{24FCAF50-5701-BA4A-839E-049D7224F174}" srcOrd="9" destOrd="0" presId="urn:microsoft.com/office/officeart/2005/8/layout/list1"/>
    <dgm:cxn modelId="{AF431AB4-9130-AA46-BEEA-A7DD041BDE4D}" type="presParOf" srcId="{9CBFF0B7-60BD-A440-9412-F3D728EF6FB6}" destId="{16740251-832A-0B4E-9635-4FAF864C1C83}" srcOrd="10" destOrd="0" presId="urn:microsoft.com/office/officeart/2005/8/layout/list1"/>
    <dgm:cxn modelId="{11B84051-7FEA-AB4A-BF79-79E885B5D5C6}" type="presParOf" srcId="{9CBFF0B7-60BD-A440-9412-F3D728EF6FB6}" destId="{66DEE80C-8319-184A-8118-747EF6B630CE}" srcOrd="11" destOrd="0" presId="urn:microsoft.com/office/officeart/2005/8/layout/list1"/>
    <dgm:cxn modelId="{8A1CCE3B-E456-7C46-8080-C6F147B86187}" type="presParOf" srcId="{9CBFF0B7-60BD-A440-9412-F3D728EF6FB6}" destId="{704BFCA9-2310-F14B-AA81-42A1AF4B2AF1}" srcOrd="12" destOrd="0" presId="urn:microsoft.com/office/officeart/2005/8/layout/list1"/>
    <dgm:cxn modelId="{AB7818CB-CBE3-F44B-A7A8-7322410E2B06}" type="presParOf" srcId="{704BFCA9-2310-F14B-AA81-42A1AF4B2AF1}" destId="{0EA568C0-E62C-2F49-92B4-FC359C36D7B0}" srcOrd="0" destOrd="0" presId="urn:microsoft.com/office/officeart/2005/8/layout/list1"/>
    <dgm:cxn modelId="{D3920AE9-E939-9348-968F-AB94A46815B7}" type="presParOf" srcId="{704BFCA9-2310-F14B-AA81-42A1AF4B2AF1}" destId="{BDDF95A5-951E-0944-816E-F308484366E2}" srcOrd="1" destOrd="0" presId="urn:microsoft.com/office/officeart/2005/8/layout/list1"/>
    <dgm:cxn modelId="{C71FF1E9-612B-B44E-BCB3-45C1CEF3C6D9}" type="presParOf" srcId="{9CBFF0B7-60BD-A440-9412-F3D728EF6FB6}" destId="{6E224D0B-7ABC-6A42-A464-34F82E76243C}" srcOrd="13" destOrd="0" presId="urn:microsoft.com/office/officeart/2005/8/layout/list1"/>
    <dgm:cxn modelId="{5B57914F-6E4F-0942-A149-DCC2A5EFD86D}" type="presParOf" srcId="{9CBFF0B7-60BD-A440-9412-F3D728EF6FB6}" destId="{123F06C8-B652-614E-8AAA-A0133017A8D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884A424-3987-4EBF-862A-5597F97F861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D96EAE62-9112-409C-94D8-CDF2CB94BD0B}">
      <dgm:prSet/>
      <dgm:spPr/>
      <dgm:t>
        <a:bodyPr/>
        <a:lstStyle/>
        <a:p>
          <a:r>
            <a:rPr lang="es-ES"/>
            <a:t>Páginas para descargar (suelen durar poco)</a:t>
          </a:r>
          <a:endParaRPr lang="en-US"/>
        </a:p>
      </dgm:t>
    </dgm:pt>
    <dgm:pt modelId="{06D35B20-A64A-4CE8-8B3E-06EEB2735D25}" type="parTrans" cxnId="{5F4BCF3F-26BE-4240-B6A3-58D843262F1D}">
      <dgm:prSet/>
      <dgm:spPr/>
      <dgm:t>
        <a:bodyPr/>
        <a:lstStyle/>
        <a:p>
          <a:endParaRPr lang="en-US"/>
        </a:p>
      </dgm:t>
    </dgm:pt>
    <dgm:pt modelId="{543C7479-89D7-4E4E-9D89-4BB85DC19FF1}" type="sibTrans" cxnId="{5F4BCF3F-26BE-4240-B6A3-58D843262F1D}">
      <dgm:prSet/>
      <dgm:spPr/>
      <dgm:t>
        <a:bodyPr/>
        <a:lstStyle/>
        <a:p>
          <a:endParaRPr lang="en-US"/>
        </a:p>
      </dgm:t>
    </dgm:pt>
    <dgm:pt modelId="{B3A05FE1-D8E3-4A9B-BB30-A2579B0C926A}">
      <dgm:prSet/>
      <dgm:spPr/>
      <dgm:t>
        <a:bodyPr/>
        <a:lstStyle/>
        <a:p>
          <a:r>
            <a:rPr lang="es-ES">
              <a:hlinkClick xmlns:r="http://schemas.openxmlformats.org/officeDocument/2006/relationships" r:id="rId1"/>
            </a:rPr>
            <a:t>https://x2download.com/es25/download-youtube-to-mp3</a:t>
          </a:r>
          <a:endParaRPr lang="en-US"/>
        </a:p>
      </dgm:t>
    </dgm:pt>
    <dgm:pt modelId="{65BB99C1-3ADE-45F8-9664-2BCE4B24D6E1}" type="parTrans" cxnId="{C50385C7-6A43-4E14-A53F-C62C3CD5FB4A}">
      <dgm:prSet/>
      <dgm:spPr/>
      <dgm:t>
        <a:bodyPr/>
        <a:lstStyle/>
        <a:p>
          <a:endParaRPr lang="en-US"/>
        </a:p>
      </dgm:t>
    </dgm:pt>
    <dgm:pt modelId="{2205B020-9A9E-48E8-887B-6AD3928E9699}" type="sibTrans" cxnId="{C50385C7-6A43-4E14-A53F-C62C3CD5FB4A}">
      <dgm:prSet/>
      <dgm:spPr/>
      <dgm:t>
        <a:bodyPr/>
        <a:lstStyle/>
        <a:p>
          <a:endParaRPr lang="en-US"/>
        </a:p>
      </dgm:t>
    </dgm:pt>
    <dgm:pt modelId="{69B878D6-58E7-4A89-BFD1-A36E01748E87}">
      <dgm:prSet/>
      <dgm:spPr/>
      <dgm:t>
        <a:bodyPr/>
        <a:lstStyle/>
        <a:p>
          <a:r>
            <a:rPr lang="es-ES">
              <a:hlinkClick xmlns:r="http://schemas.openxmlformats.org/officeDocument/2006/relationships" r:id="rId2"/>
            </a:rPr>
            <a:t>https://320ytmp3.com/es16/</a:t>
          </a:r>
          <a:endParaRPr lang="en-US"/>
        </a:p>
      </dgm:t>
    </dgm:pt>
    <dgm:pt modelId="{66A412CB-9B7D-4DD2-997A-EEE9BF8DBFEE}" type="parTrans" cxnId="{15B5825C-E61F-402F-A1B7-236065D3C612}">
      <dgm:prSet/>
      <dgm:spPr/>
      <dgm:t>
        <a:bodyPr/>
        <a:lstStyle/>
        <a:p>
          <a:endParaRPr lang="en-US"/>
        </a:p>
      </dgm:t>
    </dgm:pt>
    <dgm:pt modelId="{20157F9E-6DC3-40E0-8541-F4FF392F403E}" type="sibTrans" cxnId="{15B5825C-E61F-402F-A1B7-236065D3C612}">
      <dgm:prSet/>
      <dgm:spPr/>
      <dgm:t>
        <a:bodyPr/>
        <a:lstStyle/>
        <a:p>
          <a:endParaRPr lang="en-US"/>
        </a:p>
      </dgm:t>
    </dgm:pt>
    <dgm:pt modelId="{2898314F-DB19-43B4-A918-C7AF3572509C}">
      <dgm:prSet/>
      <dgm:spPr/>
      <dgm:t>
        <a:bodyPr/>
        <a:lstStyle/>
        <a:p>
          <a:r>
            <a:rPr lang="es-ES">
              <a:hlinkClick xmlns:r="http://schemas.openxmlformats.org/officeDocument/2006/relationships" r:id="rId3"/>
            </a:rPr>
            <a:t>https://yt1s.com/es90/youtube-to-mp3</a:t>
          </a:r>
          <a:endParaRPr lang="en-US"/>
        </a:p>
      </dgm:t>
    </dgm:pt>
    <dgm:pt modelId="{CC114E38-93FC-4AC3-A831-331A2ECCE1F3}" type="parTrans" cxnId="{B7B6781E-332A-4EA8-886A-48C8C0656808}">
      <dgm:prSet/>
      <dgm:spPr/>
      <dgm:t>
        <a:bodyPr/>
        <a:lstStyle/>
        <a:p>
          <a:endParaRPr lang="en-US"/>
        </a:p>
      </dgm:t>
    </dgm:pt>
    <dgm:pt modelId="{81CF9BB5-165C-4CE6-841B-E224D1B3D4E3}" type="sibTrans" cxnId="{B7B6781E-332A-4EA8-886A-48C8C0656808}">
      <dgm:prSet/>
      <dgm:spPr/>
      <dgm:t>
        <a:bodyPr/>
        <a:lstStyle/>
        <a:p>
          <a:endParaRPr lang="en-US"/>
        </a:p>
      </dgm:t>
    </dgm:pt>
    <dgm:pt modelId="{AD38E48F-BB9F-4672-A000-67E4FC0D146E}">
      <dgm:prSet/>
      <dgm:spPr/>
      <dgm:t>
        <a:bodyPr/>
        <a:lstStyle/>
        <a:p>
          <a:r>
            <a:rPr lang="es-ES"/>
            <a:t>A veces hay que cambiar el formato de la pieza:</a:t>
          </a:r>
          <a:endParaRPr lang="en-US"/>
        </a:p>
      </dgm:t>
    </dgm:pt>
    <dgm:pt modelId="{2F36671A-0B1A-4A7C-871D-76B11B7E44E6}" type="parTrans" cxnId="{C40B0998-E575-49D0-9E22-D0A4173CB7CE}">
      <dgm:prSet/>
      <dgm:spPr/>
      <dgm:t>
        <a:bodyPr/>
        <a:lstStyle/>
        <a:p>
          <a:endParaRPr lang="en-US"/>
        </a:p>
      </dgm:t>
    </dgm:pt>
    <dgm:pt modelId="{629854CC-22F2-42E6-81E5-175937128C8E}" type="sibTrans" cxnId="{C40B0998-E575-49D0-9E22-D0A4173CB7CE}">
      <dgm:prSet/>
      <dgm:spPr/>
      <dgm:t>
        <a:bodyPr/>
        <a:lstStyle/>
        <a:p>
          <a:endParaRPr lang="en-US"/>
        </a:p>
      </dgm:t>
    </dgm:pt>
    <dgm:pt modelId="{26C5CF16-6663-4B1F-AC55-1E7D833DFCBF}">
      <dgm:prSet/>
      <dgm:spPr/>
      <dgm:t>
        <a:bodyPr/>
        <a:lstStyle/>
        <a:p>
          <a:r>
            <a:rPr lang="es-ES">
              <a:hlinkClick xmlns:r="http://schemas.openxmlformats.org/officeDocument/2006/relationships" r:id="rId4"/>
            </a:rPr>
            <a:t>https://online-audio-converter.com/es/</a:t>
          </a:r>
          <a:endParaRPr lang="en-US"/>
        </a:p>
      </dgm:t>
    </dgm:pt>
    <dgm:pt modelId="{2231EF49-C35F-497A-BBDA-B488F0EBC3AD}" type="parTrans" cxnId="{CE388F04-8A0F-43F6-90A6-17932EAE27F1}">
      <dgm:prSet/>
      <dgm:spPr/>
      <dgm:t>
        <a:bodyPr/>
        <a:lstStyle/>
        <a:p>
          <a:endParaRPr lang="en-US"/>
        </a:p>
      </dgm:t>
    </dgm:pt>
    <dgm:pt modelId="{E31C363A-D0E0-4DC6-928D-D5A4410CCA94}" type="sibTrans" cxnId="{CE388F04-8A0F-43F6-90A6-17932EAE27F1}">
      <dgm:prSet/>
      <dgm:spPr/>
      <dgm:t>
        <a:bodyPr/>
        <a:lstStyle/>
        <a:p>
          <a:endParaRPr lang="en-US"/>
        </a:p>
      </dgm:t>
    </dgm:pt>
    <dgm:pt modelId="{50D90CD0-89B4-4667-8710-D2A6697146A8}">
      <dgm:prSet/>
      <dgm:spPr/>
      <dgm:t>
        <a:bodyPr/>
        <a:lstStyle/>
        <a:p>
          <a:r>
            <a:rPr lang="es-ES">
              <a:hlinkClick xmlns:r="http://schemas.openxmlformats.org/officeDocument/2006/relationships" r:id="rId5"/>
            </a:rPr>
            <a:t>https://audio.online-convert.com/es/convertir-a-mp3</a:t>
          </a:r>
          <a:endParaRPr lang="en-US"/>
        </a:p>
      </dgm:t>
    </dgm:pt>
    <dgm:pt modelId="{236A81DF-28AD-47DC-9525-3189E484AB23}" type="parTrans" cxnId="{9EB7E01D-12E2-4A82-A14A-7E56295A63D9}">
      <dgm:prSet/>
      <dgm:spPr/>
      <dgm:t>
        <a:bodyPr/>
        <a:lstStyle/>
        <a:p>
          <a:endParaRPr lang="en-US"/>
        </a:p>
      </dgm:t>
    </dgm:pt>
    <dgm:pt modelId="{F7D2E78C-707D-4B51-B7CB-559E0A7D7F67}" type="sibTrans" cxnId="{9EB7E01D-12E2-4A82-A14A-7E56295A63D9}">
      <dgm:prSet/>
      <dgm:spPr/>
      <dgm:t>
        <a:bodyPr/>
        <a:lstStyle/>
        <a:p>
          <a:endParaRPr lang="en-US"/>
        </a:p>
      </dgm:t>
    </dgm:pt>
    <dgm:pt modelId="{4FB9F19A-749D-4644-91E4-1FAD0EEC5D05}" type="pres">
      <dgm:prSet presAssocID="{D884A424-3987-4EBF-862A-5597F97F861D}" presName="linear" presStyleCnt="0">
        <dgm:presLayoutVars>
          <dgm:dir/>
          <dgm:animLvl val="lvl"/>
          <dgm:resizeHandles val="exact"/>
        </dgm:presLayoutVars>
      </dgm:prSet>
      <dgm:spPr/>
    </dgm:pt>
    <dgm:pt modelId="{0E08C290-0EAB-504C-BFBA-D890929CF2D3}" type="pres">
      <dgm:prSet presAssocID="{D96EAE62-9112-409C-94D8-CDF2CB94BD0B}" presName="parentLin" presStyleCnt="0"/>
      <dgm:spPr/>
    </dgm:pt>
    <dgm:pt modelId="{1851CB69-E137-CB49-97E9-50C16CE36104}" type="pres">
      <dgm:prSet presAssocID="{D96EAE62-9112-409C-94D8-CDF2CB94BD0B}" presName="parentLeftMargin" presStyleLbl="node1" presStyleIdx="0" presStyleCnt="2"/>
      <dgm:spPr/>
    </dgm:pt>
    <dgm:pt modelId="{76F5232E-9452-7F48-84C9-3D91CF3996D6}" type="pres">
      <dgm:prSet presAssocID="{D96EAE62-9112-409C-94D8-CDF2CB94BD0B}" presName="parentText" presStyleLbl="node1" presStyleIdx="0" presStyleCnt="2">
        <dgm:presLayoutVars>
          <dgm:chMax val="0"/>
          <dgm:bulletEnabled val="1"/>
        </dgm:presLayoutVars>
      </dgm:prSet>
      <dgm:spPr/>
    </dgm:pt>
    <dgm:pt modelId="{B1D05985-7456-674A-AF88-2677CC5090F7}" type="pres">
      <dgm:prSet presAssocID="{D96EAE62-9112-409C-94D8-CDF2CB94BD0B}" presName="negativeSpace" presStyleCnt="0"/>
      <dgm:spPr/>
    </dgm:pt>
    <dgm:pt modelId="{8B63BAFF-84EC-E745-A195-5808422F95A4}" type="pres">
      <dgm:prSet presAssocID="{D96EAE62-9112-409C-94D8-CDF2CB94BD0B}" presName="childText" presStyleLbl="conFgAcc1" presStyleIdx="0" presStyleCnt="2">
        <dgm:presLayoutVars>
          <dgm:bulletEnabled val="1"/>
        </dgm:presLayoutVars>
      </dgm:prSet>
      <dgm:spPr/>
    </dgm:pt>
    <dgm:pt modelId="{84D3192A-0A0B-8B42-BAD0-3C7813B0E090}" type="pres">
      <dgm:prSet presAssocID="{543C7479-89D7-4E4E-9D89-4BB85DC19FF1}" presName="spaceBetweenRectangles" presStyleCnt="0"/>
      <dgm:spPr/>
    </dgm:pt>
    <dgm:pt modelId="{5145E479-1BDC-B941-BC8C-C64544818B81}" type="pres">
      <dgm:prSet presAssocID="{AD38E48F-BB9F-4672-A000-67E4FC0D146E}" presName="parentLin" presStyleCnt="0"/>
      <dgm:spPr/>
    </dgm:pt>
    <dgm:pt modelId="{1127A3CE-E34F-0749-93BB-359256022828}" type="pres">
      <dgm:prSet presAssocID="{AD38E48F-BB9F-4672-A000-67E4FC0D146E}" presName="parentLeftMargin" presStyleLbl="node1" presStyleIdx="0" presStyleCnt="2"/>
      <dgm:spPr/>
    </dgm:pt>
    <dgm:pt modelId="{A80F7A5F-84D7-E34A-9EB3-F47767B1E120}" type="pres">
      <dgm:prSet presAssocID="{AD38E48F-BB9F-4672-A000-67E4FC0D146E}" presName="parentText" presStyleLbl="node1" presStyleIdx="1" presStyleCnt="2">
        <dgm:presLayoutVars>
          <dgm:chMax val="0"/>
          <dgm:bulletEnabled val="1"/>
        </dgm:presLayoutVars>
      </dgm:prSet>
      <dgm:spPr/>
    </dgm:pt>
    <dgm:pt modelId="{0A952608-30B5-2F4E-8720-7DD7C1A44293}" type="pres">
      <dgm:prSet presAssocID="{AD38E48F-BB9F-4672-A000-67E4FC0D146E}" presName="negativeSpace" presStyleCnt="0"/>
      <dgm:spPr/>
    </dgm:pt>
    <dgm:pt modelId="{02DB0C5B-6B2B-FA41-B1DF-943FDBC246A9}" type="pres">
      <dgm:prSet presAssocID="{AD38E48F-BB9F-4672-A000-67E4FC0D146E}" presName="childText" presStyleLbl="conFgAcc1" presStyleIdx="1" presStyleCnt="2">
        <dgm:presLayoutVars>
          <dgm:bulletEnabled val="1"/>
        </dgm:presLayoutVars>
      </dgm:prSet>
      <dgm:spPr/>
    </dgm:pt>
  </dgm:ptLst>
  <dgm:cxnLst>
    <dgm:cxn modelId="{CE388F04-8A0F-43F6-90A6-17932EAE27F1}" srcId="{AD38E48F-BB9F-4672-A000-67E4FC0D146E}" destId="{26C5CF16-6663-4B1F-AC55-1E7D833DFCBF}" srcOrd="0" destOrd="0" parTransId="{2231EF49-C35F-497A-BBDA-B488F0EBC3AD}" sibTransId="{E31C363A-D0E0-4DC6-928D-D5A4410CCA94}"/>
    <dgm:cxn modelId="{5D38810C-9CA2-0746-B10A-FDC3FD12BB61}" type="presOf" srcId="{69B878D6-58E7-4A89-BFD1-A36E01748E87}" destId="{8B63BAFF-84EC-E745-A195-5808422F95A4}" srcOrd="0" destOrd="1" presId="urn:microsoft.com/office/officeart/2005/8/layout/list1"/>
    <dgm:cxn modelId="{9EB7E01D-12E2-4A82-A14A-7E56295A63D9}" srcId="{AD38E48F-BB9F-4672-A000-67E4FC0D146E}" destId="{50D90CD0-89B4-4667-8710-D2A6697146A8}" srcOrd="1" destOrd="0" parTransId="{236A81DF-28AD-47DC-9525-3189E484AB23}" sibTransId="{F7D2E78C-707D-4B51-B7CB-559E0A7D7F67}"/>
    <dgm:cxn modelId="{B7B6781E-332A-4EA8-886A-48C8C0656808}" srcId="{D96EAE62-9112-409C-94D8-CDF2CB94BD0B}" destId="{2898314F-DB19-43B4-A918-C7AF3572509C}" srcOrd="2" destOrd="0" parTransId="{CC114E38-93FC-4AC3-A831-331A2ECCE1F3}" sibTransId="{81CF9BB5-165C-4CE6-841B-E224D1B3D4E3}"/>
    <dgm:cxn modelId="{5F4BCF3F-26BE-4240-B6A3-58D843262F1D}" srcId="{D884A424-3987-4EBF-862A-5597F97F861D}" destId="{D96EAE62-9112-409C-94D8-CDF2CB94BD0B}" srcOrd="0" destOrd="0" parTransId="{06D35B20-A64A-4CE8-8B3E-06EEB2735D25}" sibTransId="{543C7479-89D7-4E4E-9D89-4BB85DC19FF1}"/>
    <dgm:cxn modelId="{15B5825C-E61F-402F-A1B7-236065D3C612}" srcId="{D96EAE62-9112-409C-94D8-CDF2CB94BD0B}" destId="{69B878D6-58E7-4A89-BFD1-A36E01748E87}" srcOrd="1" destOrd="0" parTransId="{66A412CB-9B7D-4DD2-997A-EEE9BF8DBFEE}" sibTransId="{20157F9E-6DC3-40E0-8541-F4FF392F403E}"/>
    <dgm:cxn modelId="{05491B62-C495-134B-84A9-92D5C9734F1D}" type="presOf" srcId="{D884A424-3987-4EBF-862A-5597F97F861D}" destId="{4FB9F19A-749D-4644-91E4-1FAD0EEC5D05}" srcOrd="0" destOrd="0" presId="urn:microsoft.com/office/officeart/2005/8/layout/list1"/>
    <dgm:cxn modelId="{1AED8845-9ED4-6D48-8EEF-8878BD929FD7}" type="presOf" srcId="{26C5CF16-6663-4B1F-AC55-1E7D833DFCBF}" destId="{02DB0C5B-6B2B-FA41-B1DF-943FDBC246A9}" srcOrd="0" destOrd="0" presId="urn:microsoft.com/office/officeart/2005/8/layout/list1"/>
    <dgm:cxn modelId="{8150224B-6D20-3C44-8652-8D3EB3B40FB0}" type="presOf" srcId="{2898314F-DB19-43B4-A918-C7AF3572509C}" destId="{8B63BAFF-84EC-E745-A195-5808422F95A4}" srcOrd="0" destOrd="2" presId="urn:microsoft.com/office/officeart/2005/8/layout/list1"/>
    <dgm:cxn modelId="{580A8B4E-B376-EF42-A412-DE9515DE59B2}" type="presOf" srcId="{50D90CD0-89B4-4667-8710-D2A6697146A8}" destId="{02DB0C5B-6B2B-FA41-B1DF-943FDBC246A9}" srcOrd="0" destOrd="1" presId="urn:microsoft.com/office/officeart/2005/8/layout/list1"/>
    <dgm:cxn modelId="{33D9AC7F-B78F-7A4A-A9AC-240C7EBD7CCA}" type="presOf" srcId="{AD38E48F-BB9F-4672-A000-67E4FC0D146E}" destId="{1127A3CE-E34F-0749-93BB-359256022828}" srcOrd="0" destOrd="0" presId="urn:microsoft.com/office/officeart/2005/8/layout/list1"/>
    <dgm:cxn modelId="{C40B0998-E575-49D0-9E22-D0A4173CB7CE}" srcId="{D884A424-3987-4EBF-862A-5597F97F861D}" destId="{AD38E48F-BB9F-4672-A000-67E4FC0D146E}" srcOrd="1" destOrd="0" parTransId="{2F36671A-0B1A-4A7C-871D-76B11B7E44E6}" sibTransId="{629854CC-22F2-42E6-81E5-175937128C8E}"/>
    <dgm:cxn modelId="{C44315BE-018D-594B-B88C-EBE16C1BBA4F}" type="presOf" srcId="{D96EAE62-9112-409C-94D8-CDF2CB94BD0B}" destId="{76F5232E-9452-7F48-84C9-3D91CF3996D6}" srcOrd="1" destOrd="0" presId="urn:microsoft.com/office/officeart/2005/8/layout/list1"/>
    <dgm:cxn modelId="{C50385C7-6A43-4E14-A53F-C62C3CD5FB4A}" srcId="{D96EAE62-9112-409C-94D8-CDF2CB94BD0B}" destId="{B3A05FE1-D8E3-4A9B-BB30-A2579B0C926A}" srcOrd="0" destOrd="0" parTransId="{65BB99C1-3ADE-45F8-9664-2BCE4B24D6E1}" sibTransId="{2205B020-9A9E-48E8-887B-6AD3928E9699}"/>
    <dgm:cxn modelId="{E6E49ACB-F699-244F-947D-BAA61D989C55}" type="presOf" srcId="{D96EAE62-9112-409C-94D8-CDF2CB94BD0B}" destId="{1851CB69-E137-CB49-97E9-50C16CE36104}" srcOrd="0" destOrd="0" presId="urn:microsoft.com/office/officeart/2005/8/layout/list1"/>
    <dgm:cxn modelId="{D3273CD8-571A-B64F-91EB-922F66BD24BC}" type="presOf" srcId="{B3A05FE1-D8E3-4A9B-BB30-A2579B0C926A}" destId="{8B63BAFF-84EC-E745-A195-5808422F95A4}" srcOrd="0" destOrd="0" presId="urn:microsoft.com/office/officeart/2005/8/layout/list1"/>
    <dgm:cxn modelId="{85F42FEB-EB21-4D4A-8A0E-79307F35FE42}" type="presOf" srcId="{AD38E48F-BB9F-4672-A000-67E4FC0D146E}" destId="{A80F7A5F-84D7-E34A-9EB3-F47767B1E120}" srcOrd="1" destOrd="0" presId="urn:microsoft.com/office/officeart/2005/8/layout/list1"/>
    <dgm:cxn modelId="{A14F44BC-3221-F14A-B2C3-863FC4367F73}" type="presParOf" srcId="{4FB9F19A-749D-4644-91E4-1FAD0EEC5D05}" destId="{0E08C290-0EAB-504C-BFBA-D890929CF2D3}" srcOrd="0" destOrd="0" presId="urn:microsoft.com/office/officeart/2005/8/layout/list1"/>
    <dgm:cxn modelId="{83E38D04-B585-AD40-ABC8-25A2737BEFD8}" type="presParOf" srcId="{0E08C290-0EAB-504C-BFBA-D890929CF2D3}" destId="{1851CB69-E137-CB49-97E9-50C16CE36104}" srcOrd="0" destOrd="0" presId="urn:microsoft.com/office/officeart/2005/8/layout/list1"/>
    <dgm:cxn modelId="{EBF0530A-DF15-2146-8239-06EA3908BE48}" type="presParOf" srcId="{0E08C290-0EAB-504C-BFBA-D890929CF2D3}" destId="{76F5232E-9452-7F48-84C9-3D91CF3996D6}" srcOrd="1" destOrd="0" presId="urn:microsoft.com/office/officeart/2005/8/layout/list1"/>
    <dgm:cxn modelId="{830A7F91-7293-204C-8364-121E83CA791F}" type="presParOf" srcId="{4FB9F19A-749D-4644-91E4-1FAD0EEC5D05}" destId="{B1D05985-7456-674A-AF88-2677CC5090F7}" srcOrd="1" destOrd="0" presId="urn:microsoft.com/office/officeart/2005/8/layout/list1"/>
    <dgm:cxn modelId="{1B8C263E-FD31-3841-B202-4982BA550561}" type="presParOf" srcId="{4FB9F19A-749D-4644-91E4-1FAD0EEC5D05}" destId="{8B63BAFF-84EC-E745-A195-5808422F95A4}" srcOrd="2" destOrd="0" presId="urn:microsoft.com/office/officeart/2005/8/layout/list1"/>
    <dgm:cxn modelId="{6AC5111E-F037-CE49-B317-A33EF7E94F72}" type="presParOf" srcId="{4FB9F19A-749D-4644-91E4-1FAD0EEC5D05}" destId="{84D3192A-0A0B-8B42-BAD0-3C7813B0E090}" srcOrd="3" destOrd="0" presId="urn:microsoft.com/office/officeart/2005/8/layout/list1"/>
    <dgm:cxn modelId="{E2CA7C06-691E-0542-A90F-B9A84A82DF8D}" type="presParOf" srcId="{4FB9F19A-749D-4644-91E4-1FAD0EEC5D05}" destId="{5145E479-1BDC-B941-BC8C-C64544818B81}" srcOrd="4" destOrd="0" presId="urn:microsoft.com/office/officeart/2005/8/layout/list1"/>
    <dgm:cxn modelId="{A0C0CDC2-2FA9-1C49-A9BE-D14B4181245F}" type="presParOf" srcId="{5145E479-1BDC-B941-BC8C-C64544818B81}" destId="{1127A3CE-E34F-0749-93BB-359256022828}" srcOrd="0" destOrd="0" presId="urn:microsoft.com/office/officeart/2005/8/layout/list1"/>
    <dgm:cxn modelId="{023BD899-438B-9B41-BD00-9581437EE532}" type="presParOf" srcId="{5145E479-1BDC-B941-BC8C-C64544818B81}" destId="{A80F7A5F-84D7-E34A-9EB3-F47767B1E120}" srcOrd="1" destOrd="0" presId="urn:microsoft.com/office/officeart/2005/8/layout/list1"/>
    <dgm:cxn modelId="{ED33DDAE-FD38-4146-973F-0E655523314E}" type="presParOf" srcId="{4FB9F19A-749D-4644-91E4-1FAD0EEC5D05}" destId="{0A952608-30B5-2F4E-8720-7DD7C1A44293}" srcOrd="5" destOrd="0" presId="urn:microsoft.com/office/officeart/2005/8/layout/list1"/>
    <dgm:cxn modelId="{BBD8577D-7CDD-7C41-8D99-2283D370E19D}" type="presParOf" srcId="{4FB9F19A-749D-4644-91E4-1FAD0EEC5D05}" destId="{02DB0C5B-6B2B-FA41-B1DF-943FDBC246A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F5F5B3F-808C-4AC0-9697-C33C00D5CCF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CA3220F-7C34-4232-BB5E-4BF56F8EF5D5}">
      <dgm:prSet/>
      <dgm:spPr/>
      <dgm:t>
        <a:bodyPr/>
        <a:lstStyle/>
        <a:p>
          <a:r>
            <a:rPr lang="es-ES"/>
            <a:t>Río Aparicio, P. (1990) : La radio en el diseño curricular.  Bruño. Madrid.</a:t>
          </a:r>
          <a:endParaRPr lang="en-US"/>
        </a:p>
      </dgm:t>
    </dgm:pt>
    <dgm:pt modelId="{78850F40-07DC-428E-85E2-81784AF4958D}" type="parTrans" cxnId="{D552BEC1-42AB-4F3E-ADBD-4A82D38DAEFA}">
      <dgm:prSet/>
      <dgm:spPr/>
      <dgm:t>
        <a:bodyPr/>
        <a:lstStyle/>
        <a:p>
          <a:endParaRPr lang="en-US"/>
        </a:p>
      </dgm:t>
    </dgm:pt>
    <dgm:pt modelId="{F01B2894-C3EC-4CAD-AA41-505914F5EDAB}" type="sibTrans" cxnId="{D552BEC1-42AB-4F3E-ADBD-4A82D38DAEFA}">
      <dgm:prSet/>
      <dgm:spPr/>
      <dgm:t>
        <a:bodyPr/>
        <a:lstStyle/>
        <a:p>
          <a:endParaRPr lang="en-US"/>
        </a:p>
      </dgm:t>
    </dgm:pt>
    <dgm:pt modelId="{E861C816-6CE4-4021-8048-158DB993FD4E}">
      <dgm:prSet/>
      <dgm:spPr/>
      <dgm:t>
        <a:bodyPr/>
        <a:lstStyle/>
        <a:p>
          <a:r>
            <a:rPr lang="es-ES"/>
            <a:t>Muñoz, J.J.  y Gil, C. (2002): La radio: teoría y práctica. Madrid: Instituo Oficial de Radio y Televisión.</a:t>
          </a:r>
          <a:endParaRPr lang="en-US"/>
        </a:p>
      </dgm:t>
    </dgm:pt>
    <dgm:pt modelId="{5BBAD8A2-30D9-4E1A-ACD9-CA565AF50A30}" type="parTrans" cxnId="{95A4D6E5-7BB7-4764-B68D-42398DB1644F}">
      <dgm:prSet/>
      <dgm:spPr/>
      <dgm:t>
        <a:bodyPr/>
        <a:lstStyle/>
        <a:p>
          <a:endParaRPr lang="en-US"/>
        </a:p>
      </dgm:t>
    </dgm:pt>
    <dgm:pt modelId="{DBA196E0-4365-4064-8725-DC6BF86EDE61}" type="sibTrans" cxnId="{95A4D6E5-7BB7-4764-B68D-42398DB1644F}">
      <dgm:prSet/>
      <dgm:spPr/>
      <dgm:t>
        <a:bodyPr/>
        <a:lstStyle/>
        <a:p>
          <a:endParaRPr lang="en-US"/>
        </a:p>
      </dgm:t>
    </dgm:pt>
    <dgm:pt modelId="{6DDBE7E3-EED8-47F3-B1F5-9267BFEC9582}">
      <dgm:prSet/>
      <dgm:spPr/>
      <dgm:t>
        <a:bodyPr/>
        <a:lstStyle/>
        <a:p>
          <a:r>
            <a:rPr lang="es-ES"/>
            <a:t>Solano Fernández, I. M. (2010)  </a:t>
          </a:r>
          <a:r>
            <a:rPr lang="es-ES" i="1"/>
            <a:t>Podcast educativo : aplicaciones y orientaciones del m-learning para la enseñanza / Coordinadora, Isabel M. Solano Fernández</a:t>
          </a:r>
          <a:r>
            <a:rPr lang="es-ES"/>
            <a:t>. Alcalá de Guadaíra.</a:t>
          </a:r>
          <a:endParaRPr lang="en-US"/>
        </a:p>
      </dgm:t>
    </dgm:pt>
    <dgm:pt modelId="{D43B303A-EE61-4E7B-BA79-99027D0D7053}" type="parTrans" cxnId="{49639C22-95D6-4E7B-8831-6D6BD108F83F}">
      <dgm:prSet/>
      <dgm:spPr/>
      <dgm:t>
        <a:bodyPr/>
        <a:lstStyle/>
        <a:p>
          <a:endParaRPr lang="en-US"/>
        </a:p>
      </dgm:t>
    </dgm:pt>
    <dgm:pt modelId="{CA78E696-921C-4DA0-B8B1-A867CD22315C}" type="sibTrans" cxnId="{49639C22-95D6-4E7B-8831-6D6BD108F83F}">
      <dgm:prSet/>
      <dgm:spPr/>
      <dgm:t>
        <a:bodyPr/>
        <a:lstStyle/>
        <a:p>
          <a:endParaRPr lang="en-US"/>
        </a:p>
      </dgm:t>
    </dgm:pt>
    <dgm:pt modelId="{83C6C4C3-B5F7-DA42-85FE-8F0FF1E43410}" type="pres">
      <dgm:prSet presAssocID="{BF5F5B3F-808C-4AC0-9697-C33C00D5CCF6}" presName="vert0" presStyleCnt="0">
        <dgm:presLayoutVars>
          <dgm:dir/>
          <dgm:animOne val="branch"/>
          <dgm:animLvl val="lvl"/>
        </dgm:presLayoutVars>
      </dgm:prSet>
      <dgm:spPr/>
    </dgm:pt>
    <dgm:pt modelId="{D9188DF4-2C05-1148-8884-4CABF8DBE33B}" type="pres">
      <dgm:prSet presAssocID="{9CA3220F-7C34-4232-BB5E-4BF56F8EF5D5}" presName="thickLine" presStyleLbl="alignNode1" presStyleIdx="0" presStyleCnt="3"/>
      <dgm:spPr/>
    </dgm:pt>
    <dgm:pt modelId="{8ABA9249-0B53-2F40-B8CA-3C4D4ACF6390}" type="pres">
      <dgm:prSet presAssocID="{9CA3220F-7C34-4232-BB5E-4BF56F8EF5D5}" presName="horz1" presStyleCnt="0"/>
      <dgm:spPr/>
    </dgm:pt>
    <dgm:pt modelId="{F87470F3-1CCB-DC41-A228-4B1920387254}" type="pres">
      <dgm:prSet presAssocID="{9CA3220F-7C34-4232-BB5E-4BF56F8EF5D5}" presName="tx1" presStyleLbl="revTx" presStyleIdx="0" presStyleCnt="3"/>
      <dgm:spPr/>
    </dgm:pt>
    <dgm:pt modelId="{A62DF887-6A6F-2D48-91F3-E4C7E1F760CB}" type="pres">
      <dgm:prSet presAssocID="{9CA3220F-7C34-4232-BB5E-4BF56F8EF5D5}" presName="vert1" presStyleCnt="0"/>
      <dgm:spPr/>
    </dgm:pt>
    <dgm:pt modelId="{2893F195-79DB-FC43-ADCF-CFDB2129E44C}" type="pres">
      <dgm:prSet presAssocID="{E861C816-6CE4-4021-8048-158DB993FD4E}" presName="thickLine" presStyleLbl="alignNode1" presStyleIdx="1" presStyleCnt="3"/>
      <dgm:spPr/>
    </dgm:pt>
    <dgm:pt modelId="{A4850864-3D21-9C4D-893F-F44C0DCDD28A}" type="pres">
      <dgm:prSet presAssocID="{E861C816-6CE4-4021-8048-158DB993FD4E}" presName="horz1" presStyleCnt="0"/>
      <dgm:spPr/>
    </dgm:pt>
    <dgm:pt modelId="{2A89FD30-3D5A-0A4D-84AB-3074C243C2F6}" type="pres">
      <dgm:prSet presAssocID="{E861C816-6CE4-4021-8048-158DB993FD4E}" presName="tx1" presStyleLbl="revTx" presStyleIdx="1" presStyleCnt="3"/>
      <dgm:spPr/>
    </dgm:pt>
    <dgm:pt modelId="{CBAEA2FA-EAF2-7F4C-A4D2-4FFD607A6755}" type="pres">
      <dgm:prSet presAssocID="{E861C816-6CE4-4021-8048-158DB993FD4E}" presName="vert1" presStyleCnt="0"/>
      <dgm:spPr/>
    </dgm:pt>
    <dgm:pt modelId="{3C99F4D5-B381-DB46-96FE-A5180DEF68D9}" type="pres">
      <dgm:prSet presAssocID="{6DDBE7E3-EED8-47F3-B1F5-9267BFEC9582}" presName="thickLine" presStyleLbl="alignNode1" presStyleIdx="2" presStyleCnt="3"/>
      <dgm:spPr/>
    </dgm:pt>
    <dgm:pt modelId="{02DAB9E8-C5DD-1847-AB19-00F3EDC427B1}" type="pres">
      <dgm:prSet presAssocID="{6DDBE7E3-EED8-47F3-B1F5-9267BFEC9582}" presName="horz1" presStyleCnt="0"/>
      <dgm:spPr/>
    </dgm:pt>
    <dgm:pt modelId="{F536A0E8-84B4-7B44-8FD6-CD779DC64A7C}" type="pres">
      <dgm:prSet presAssocID="{6DDBE7E3-EED8-47F3-B1F5-9267BFEC9582}" presName="tx1" presStyleLbl="revTx" presStyleIdx="2" presStyleCnt="3"/>
      <dgm:spPr/>
    </dgm:pt>
    <dgm:pt modelId="{E95137CB-A80B-FE47-A159-CD407F936DE7}" type="pres">
      <dgm:prSet presAssocID="{6DDBE7E3-EED8-47F3-B1F5-9267BFEC9582}" presName="vert1" presStyleCnt="0"/>
      <dgm:spPr/>
    </dgm:pt>
  </dgm:ptLst>
  <dgm:cxnLst>
    <dgm:cxn modelId="{49639C22-95D6-4E7B-8831-6D6BD108F83F}" srcId="{BF5F5B3F-808C-4AC0-9697-C33C00D5CCF6}" destId="{6DDBE7E3-EED8-47F3-B1F5-9267BFEC9582}" srcOrd="2" destOrd="0" parTransId="{D43B303A-EE61-4E7B-BA79-99027D0D7053}" sibTransId="{CA78E696-921C-4DA0-B8B1-A867CD22315C}"/>
    <dgm:cxn modelId="{995D3533-9FD3-D14A-BB23-63012A4E9CB0}" type="presOf" srcId="{9CA3220F-7C34-4232-BB5E-4BF56F8EF5D5}" destId="{F87470F3-1CCB-DC41-A228-4B1920387254}" srcOrd="0" destOrd="0" presId="urn:microsoft.com/office/officeart/2008/layout/LinedList"/>
    <dgm:cxn modelId="{21103A96-A466-4948-A484-F627C69DF6DB}" type="presOf" srcId="{E861C816-6CE4-4021-8048-158DB993FD4E}" destId="{2A89FD30-3D5A-0A4D-84AB-3074C243C2F6}" srcOrd="0" destOrd="0" presId="urn:microsoft.com/office/officeart/2008/layout/LinedList"/>
    <dgm:cxn modelId="{D552BEC1-42AB-4F3E-ADBD-4A82D38DAEFA}" srcId="{BF5F5B3F-808C-4AC0-9697-C33C00D5CCF6}" destId="{9CA3220F-7C34-4232-BB5E-4BF56F8EF5D5}" srcOrd="0" destOrd="0" parTransId="{78850F40-07DC-428E-85E2-81784AF4958D}" sibTransId="{F01B2894-C3EC-4CAD-AA41-505914F5EDAB}"/>
    <dgm:cxn modelId="{F78A12CD-683C-9141-AF4C-956BC97BC755}" type="presOf" srcId="{6DDBE7E3-EED8-47F3-B1F5-9267BFEC9582}" destId="{F536A0E8-84B4-7B44-8FD6-CD779DC64A7C}" srcOrd="0" destOrd="0" presId="urn:microsoft.com/office/officeart/2008/layout/LinedList"/>
    <dgm:cxn modelId="{05322AE4-1A3F-8545-AF32-22090D766EA9}" type="presOf" srcId="{BF5F5B3F-808C-4AC0-9697-C33C00D5CCF6}" destId="{83C6C4C3-B5F7-DA42-85FE-8F0FF1E43410}" srcOrd="0" destOrd="0" presId="urn:microsoft.com/office/officeart/2008/layout/LinedList"/>
    <dgm:cxn modelId="{95A4D6E5-7BB7-4764-B68D-42398DB1644F}" srcId="{BF5F5B3F-808C-4AC0-9697-C33C00D5CCF6}" destId="{E861C816-6CE4-4021-8048-158DB993FD4E}" srcOrd="1" destOrd="0" parTransId="{5BBAD8A2-30D9-4E1A-ACD9-CA565AF50A30}" sibTransId="{DBA196E0-4365-4064-8725-DC6BF86EDE61}"/>
    <dgm:cxn modelId="{03B4DE15-FCEF-5742-BE24-E3B9B8940062}" type="presParOf" srcId="{83C6C4C3-B5F7-DA42-85FE-8F0FF1E43410}" destId="{D9188DF4-2C05-1148-8884-4CABF8DBE33B}" srcOrd="0" destOrd="0" presId="urn:microsoft.com/office/officeart/2008/layout/LinedList"/>
    <dgm:cxn modelId="{F987E61F-A03F-A145-AC00-0DA5C13BA92B}" type="presParOf" srcId="{83C6C4C3-B5F7-DA42-85FE-8F0FF1E43410}" destId="{8ABA9249-0B53-2F40-B8CA-3C4D4ACF6390}" srcOrd="1" destOrd="0" presId="urn:microsoft.com/office/officeart/2008/layout/LinedList"/>
    <dgm:cxn modelId="{71F9E89F-FFCD-AE4D-84DB-4E88DDCA1A3B}" type="presParOf" srcId="{8ABA9249-0B53-2F40-B8CA-3C4D4ACF6390}" destId="{F87470F3-1CCB-DC41-A228-4B1920387254}" srcOrd="0" destOrd="0" presId="urn:microsoft.com/office/officeart/2008/layout/LinedList"/>
    <dgm:cxn modelId="{360DDF53-A5DE-124C-8C01-0C150987BC8D}" type="presParOf" srcId="{8ABA9249-0B53-2F40-B8CA-3C4D4ACF6390}" destId="{A62DF887-6A6F-2D48-91F3-E4C7E1F760CB}" srcOrd="1" destOrd="0" presId="urn:microsoft.com/office/officeart/2008/layout/LinedList"/>
    <dgm:cxn modelId="{C3315CD8-4082-9745-A237-A924F932DE4A}" type="presParOf" srcId="{83C6C4C3-B5F7-DA42-85FE-8F0FF1E43410}" destId="{2893F195-79DB-FC43-ADCF-CFDB2129E44C}" srcOrd="2" destOrd="0" presId="urn:microsoft.com/office/officeart/2008/layout/LinedList"/>
    <dgm:cxn modelId="{E69D96A2-50FE-3140-ABFD-85686EE0D253}" type="presParOf" srcId="{83C6C4C3-B5F7-DA42-85FE-8F0FF1E43410}" destId="{A4850864-3D21-9C4D-893F-F44C0DCDD28A}" srcOrd="3" destOrd="0" presId="urn:microsoft.com/office/officeart/2008/layout/LinedList"/>
    <dgm:cxn modelId="{02B4D6F0-7C42-334E-A133-04529EA9C9E2}" type="presParOf" srcId="{A4850864-3D21-9C4D-893F-F44C0DCDD28A}" destId="{2A89FD30-3D5A-0A4D-84AB-3074C243C2F6}" srcOrd="0" destOrd="0" presId="urn:microsoft.com/office/officeart/2008/layout/LinedList"/>
    <dgm:cxn modelId="{A74C95FF-9832-154D-AE63-0217754F5565}" type="presParOf" srcId="{A4850864-3D21-9C4D-893F-F44C0DCDD28A}" destId="{CBAEA2FA-EAF2-7F4C-A4D2-4FFD607A6755}" srcOrd="1" destOrd="0" presId="urn:microsoft.com/office/officeart/2008/layout/LinedList"/>
    <dgm:cxn modelId="{53DDB710-3CB1-0F45-84EC-CC9E1183FA35}" type="presParOf" srcId="{83C6C4C3-B5F7-DA42-85FE-8F0FF1E43410}" destId="{3C99F4D5-B381-DB46-96FE-A5180DEF68D9}" srcOrd="4" destOrd="0" presId="urn:microsoft.com/office/officeart/2008/layout/LinedList"/>
    <dgm:cxn modelId="{5F2F335A-1689-2047-B291-888A41FF3185}" type="presParOf" srcId="{83C6C4C3-B5F7-DA42-85FE-8F0FF1E43410}" destId="{02DAB9E8-C5DD-1847-AB19-00F3EDC427B1}" srcOrd="5" destOrd="0" presId="urn:microsoft.com/office/officeart/2008/layout/LinedList"/>
    <dgm:cxn modelId="{75B185FF-CFC3-2144-994A-F521732A577F}" type="presParOf" srcId="{02DAB9E8-C5DD-1847-AB19-00F3EDC427B1}" destId="{F536A0E8-84B4-7B44-8FD6-CD779DC64A7C}" srcOrd="0" destOrd="0" presId="urn:microsoft.com/office/officeart/2008/layout/LinedList"/>
    <dgm:cxn modelId="{2CD4DD2C-5138-A84A-9651-499E357C18A9}" type="presParOf" srcId="{02DAB9E8-C5DD-1847-AB19-00F3EDC427B1}" destId="{E95137CB-A80B-FE47-A159-CD407F936D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BC5D38-753F-4B9B-A145-3617A5C551B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6E6600E-D1DC-4B6B-9377-75BB063B5291}">
      <dgm:prSet/>
      <dgm:spPr/>
      <dgm:t>
        <a:bodyPr/>
        <a:lstStyle/>
        <a:p>
          <a:r>
            <a:rPr lang="es-ES"/>
            <a:t>Propuesta:</a:t>
          </a:r>
          <a:endParaRPr lang="en-US"/>
        </a:p>
      </dgm:t>
    </dgm:pt>
    <dgm:pt modelId="{AEC9B732-E00D-420E-B968-58C0FF7D7067}" type="parTrans" cxnId="{9E586F04-8B6C-4740-BBF0-5D789B7CE12D}">
      <dgm:prSet/>
      <dgm:spPr/>
      <dgm:t>
        <a:bodyPr/>
        <a:lstStyle/>
        <a:p>
          <a:endParaRPr lang="en-US"/>
        </a:p>
      </dgm:t>
    </dgm:pt>
    <dgm:pt modelId="{D04EB880-163A-4D8A-85BB-241CCF4CFDCD}" type="sibTrans" cxnId="{9E586F04-8B6C-4740-BBF0-5D789B7CE12D}">
      <dgm:prSet/>
      <dgm:spPr/>
      <dgm:t>
        <a:bodyPr/>
        <a:lstStyle/>
        <a:p>
          <a:endParaRPr lang="en-US"/>
        </a:p>
      </dgm:t>
    </dgm:pt>
    <dgm:pt modelId="{465B9DF8-94A7-4AD2-B298-FBD305B9A8F4}">
      <dgm:prSet/>
      <dgm:spPr/>
      <dgm:t>
        <a:bodyPr/>
        <a:lstStyle/>
        <a:p>
          <a:r>
            <a:rPr lang="es-ES"/>
            <a:t>Grabación conjunta de los participantes</a:t>
          </a:r>
          <a:endParaRPr lang="en-US"/>
        </a:p>
      </dgm:t>
    </dgm:pt>
    <dgm:pt modelId="{B134D57E-2573-42CE-9A88-1644D8D7E8ED}" type="parTrans" cxnId="{7EDB6A72-F807-41E2-AE3B-AA3EEF4491E3}">
      <dgm:prSet/>
      <dgm:spPr/>
      <dgm:t>
        <a:bodyPr/>
        <a:lstStyle/>
        <a:p>
          <a:endParaRPr lang="en-US"/>
        </a:p>
      </dgm:t>
    </dgm:pt>
    <dgm:pt modelId="{341077CE-1A8E-4937-86EA-9B7D5F5EA535}" type="sibTrans" cxnId="{7EDB6A72-F807-41E2-AE3B-AA3EEF4491E3}">
      <dgm:prSet/>
      <dgm:spPr/>
      <dgm:t>
        <a:bodyPr/>
        <a:lstStyle/>
        <a:p>
          <a:endParaRPr lang="en-US"/>
        </a:p>
      </dgm:t>
    </dgm:pt>
    <dgm:pt modelId="{FC68302D-A333-49EB-845F-3F46CBF74C64}">
      <dgm:prSet/>
      <dgm:spPr/>
      <dgm:t>
        <a:bodyPr/>
        <a:lstStyle/>
        <a:p>
          <a:r>
            <a:rPr lang="es-ES"/>
            <a:t>Participación de los alumnos</a:t>
          </a:r>
          <a:endParaRPr lang="en-US"/>
        </a:p>
      </dgm:t>
    </dgm:pt>
    <dgm:pt modelId="{9CFB8EBB-8FA3-4E1A-9B89-4F1835928337}" type="parTrans" cxnId="{FD0E44D8-48FF-4B45-A941-65677C9C7663}">
      <dgm:prSet/>
      <dgm:spPr/>
      <dgm:t>
        <a:bodyPr/>
        <a:lstStyle/>
        <a:p>
          <a:endParaRPr lang="en-US"/>
        </a:p>
      </dgm:t>
    </dgm:pt>
    <dgm:pt modelId="{6A324D02-4B51-4399-A60E-A23DDF0F3A9A}" type="sibTrans" cxnId="{FD0E44D8-48FF-4B45-A941-65677C9C7663}">
      <dgm:prSet/>
      <dgm:spPr/>
      <dgm:t>
        <a:bodyPr/>
        <a:lstStyle/>
        <a:p>
          <a:endParaRPr lang="en-US"/>
        </a:p>
      </dgm:t>
    </dgm:pt>
    <dgm:pt modelId="{0A9E11AB-5EA5-466E-AD1C-10B200FE8347}">
      <dgm:prSet/>
      <dgm:spPr/>
      <dgm:t>
        <a:bodyPr/>
        <a:lstStyle/>
        <a:p>
          <a:r>
            <a:rPr lang="es-ES"/>
            <a:t>Realización en la sesión 4</a:t>
          </a:r>
          <a:endParaRPr lang="en-US"/>
        </a:p>
      </dgm:t>
    </dgm:pt>
    <dgm:pt modelId="{FABCEE9D-7FD0-4FD9-B15F-A5031FE5977A}" type="parTrans" cxnId="{F49ACA74-7F2C-4C92-9CD6-0FA2CF08BD59}">
      <dgm:prSet/>
      <dgm:spPr/>
      <dgm:t>
        <a:bodyPr/>
        <a:lstStyle/>
        <a:p>
          <a:endParaRPr lang="en-US"/>
        </a:p>
      </dgm:t>
    </dgm:pt>
    <dgm:pt modelId="{92009B8F-B955-4267-9127-930E198D34C3}" type="sibTrans" cxnId="{F49ACA74-7F2C-4C92-9CD6-0FA2CF08BD59}">
      <dgm:prSet/>
      <dgm:spPr/>
      <dgm:t>
        <a:bodyPr/>
        <a:lstStyle/>
        <a:p>
          <a:endParaRPr lang="en-US"/>
        </a:p>
      </dgm:t>
    </dgm:pt>
    <dgm:pt modelId="{6F0AE9B5-101A-479D-8311-9AED8BB414B8}">
      <dgm:prSet/>
      <dgm:spPr/>
      <dgm:t>
        <a:bodyPr/>
        <a:lstStyle/>
        <a:p>
          <a:r>
            <a:rPr lang="es-ES"/>
            <a:t>Otras propuestas</a:t>
          </a:r>
          <a:endParaRPr lang="en-US"/>
        </a:p>
      </dgm:t>
    </dgm:pt>
    <dgm:pt modelId="{652B65E8-475C-45DF-A3F1-66D7183F24F3}" type="parTrans" cxnId="{4CB76124-6670-48FB-9E4B-5E6AC68FE6B4}">
      <dgm:prSet/>
      <dgm:spPr/>
      <dgm:t>
        <a:bodyPr/>
        <a:lstStyle/>
        <a:p>
          <a:endParaRPr lang="en-US"/>
        </a:p>
      </dgm:t>
    </dgm:pt>
    <dgm:pt modelId="{3CD5B0EA-4CE5-4FED-9CDE-A2B472B2037E}" type="sibTrans" cxnId="{4CB76124-6670-48FB-9E4B-5E6AC68FE6B4}">
      <dgm:prSet/>
      <dgm:spPr/>
      <dgm:t>
        <a:bodyPr/>
        <a:lstStyle/>
        <a:p>
          <a:endParaRPr lang="en-US"/>
        </a:p>
      </dgm:t>
    </dgm:pt>
    <dgm:pt modelId="{C5F09DBD-CD41-9B4F-A5C2-5322036F5F4D}" type="pres">
      <dgm:prSet presAssocID="{AABC5D38-753F-4B9B-A145-3617A5C551BD}" presName="linear" presStyleCnt="0">
        <dgm:presLayoutVars>
          <dgm:dir/>
          <dgm:animLvl val="lvl"/>
          <dgm:resizeHandles val="exact"/>
        </dgm:presLayoutVars>
      </dgm:prSet>
      <dgm:spPr/>
    </dgm:pt>
    <dgm:pt modelId="{074298A8-2392-2F4B-8B20-0FAC89EE1535}" type="pres">
      <dgm:prSet presAssocID="{06E6600E-D1DC-4B6B-9377-75BB063B5291}" presName="parentLin" presStyleCnt="0"/>
      <dgm:spPr/>
    </dgm:pt>
    <dgm:pt modelId="{179890AA-B55B-7A48-A5C7-2DB7212C3758}" type="pres">
      <dgm:prSet presAssocID="{06E6600E-D1DC-4B6B-9377-75BB063B5291}" presName="parentLeftMargin" presStyleLbl="node1" presStyleIdx="0" presStyleCnt="2"/>
      <dgm:spPr/>
    </dgm:pt>
    <dgm:pt modelId="{187CD0F2-22E1-AD4E-9138-EDDCC53A8409}" type="pres">
      <dgm:prSet presAssocID="{06E6600E-D1DC-4B6B-9377-75BB063B5291}" presName="parentText" presStyleLbl="node1" presStyleIdx="0" presStyleCnt="2">
        <dgm:presLayoutVars>
          <dgm:chMax val="0"/>
          <dgm:bulletEnabled val="1"/>
        </dgm:presLayoutVars>
      </dgm:prSet>
      <dgm:spPr/>
    </dgm:pt>
    <dgm:pt modelId="{BBF27ABA-A4FF-5F48-8FE0-043855026945}" type="pres">
      <dgm:prSet presAssocID="{06E6600E-D1DC-4B6B-9377-75BB063B5291}" presName="negativeSpace" presStyleCnt="0"/>
      <dgm:spPr/>
    </dgm:pt>
    <dgm:pt modelId="{B72BB270-E49B-5749-B973-CAC82E2ED550}" type="pres">
      <dgm:prSet presAssocID="{06E6600E-D1DC-4B6B-9377-75BB063B5291}" presName="childText" presStyleLbl="conFgAcc1" presStyleIdx="0" presStyleCnt="2">
        <dgm:presLayoutVars>
          <dgm:bulletEnabled val="1"/>
        </dgm:presLayoutVars>
      </dgm:prSet>
      <dgm:spPr/>
    </dgm:pt>
    <dgm:pt modelId="{BBFC45CA-1984-E84B-B4EA-78C2F85B559C}" type="pres">
      <dgm:prSet presAssocID="{D04EB880-163A-4D8A-85BB-241CCF4CFDCD}" presName="spaceBetweenRectangles" presStyleCnt="0"/>
      <dgm:spPr/>
    </dgm:pt>
    <dgm:pt modelId="{88E03B6A-869D-EE4F-8605-217AC664B579}" type="pres">
      <dgm:prSet presAssocID="{6F0AE9B5-101A-479D-8311-9AED8BB414B8}" presName="parentLin" presStyleCnt="0"/>
      <dgm:spPr/>
    </dgm:pt>
    <dgm:pt modelId="{EAF48B49-E01F-5643-AB84-D77481B33C80}" type="pres">
      <dgm:prSet presAssocID="{6F0AE9B5-101A-479D-8311-9AED8BB414B8}" presName="parentLeftMargin" presStyleLbl="node1" presStyleIdx="0" presStyleCnt="2"/>
      <dgm:spPr/>
    </dgm:pt>
    <dgm:pt modelId="{499E3277-5852-EB49-8EA0-4C292023BE0E}" type="pres">
      <dgm:prSet presAssocID="{6F0AE9B5-101A-479D-8311-9AED8BB414B8}" presName="parentText" presStyleLbl="node1" presStyleIdx="1" presStyleCnt="2">
        <dgm:presLayoutVars>
          <dgm:chMax val="0"/>
          <dgm:bulletEnabled val="1"/>
        </dgm:presLayoutVars>
      </dgm:prSet>
      <dgm:spPr/>
    </dgm:pt>
    <dgm:pt modelId="{0F8BCBC2-87C3-A345-88AF-83775EC95068}" type="pres">
      <dgm:prSet presAssocID="{6F0AE9B5-101A-479D-8311-9AED8BB414B8}" presName="negativeSpace" presStyleCnt="0"/>
      <dgm:spPr/>
    </dgm:pt>
    <dgm:pt modelId="{51764115-3546-694F-9BB0-0A9AA1D19DF9}" type="pres">
      <dgm:prSet presAssocID="{6F0AE9B5-101A-479D-8311-9AED8BB414B8}" presName="childText" presStyleLbl="conFgAcc1" presStyleIdx="1" presStyleCnt="2">
        <dgm:presLayoutVars>
          <dgm:bulletEnabled val="1"/>
        </dgm:presLayoutVars>
      </dgm:prSet>
      <dgm:spPr/>
    </dgm:pt>
  </dgm:ptLst>
  <dgm:cxnLst>
    <dgm:cxn modelId="{9E586F04-8B6C-4740-BBF0-5D789B7CE12D}" srcId="{AABC5D38-753F-4B9B-A145-3617A5C551BD}" destId="{06E6600E-D1DC-4B6B-9377-75BB063B5291}" srcOrd="0" destOrd="0" parTransId="{AEC9B732-E00D-420E-B968-58C0FF7D7067}" sibTransId="{D04EB880-163A-4D8A-85BB-241CCF4CFDCD}"/>
    <dgm:cxn modelId="{528C5516-E00B-934E-987A-B1FD21B4216B}" type="presOf" srcId="{06E6600E-D1DC-4B6B-9377-75BB063B5291}" destId="{179890AA-B55B-7A48-A5C7-2DB7212C3758}" srcOrd="0" destOrd="0" presId="urn:microsoft.com/office/officeart/2005/8/layout/list1"/>
    <dgm:cxn modelId="{4CB76124-6670-48FB-9E4B-5E6AC68FE6B4}" srcId="{AABC5D38-753F-4B9B-A145-3617A5C551BD}" destId="{6F0AE9B5-101A-479D-8311-9AED8BB414B8}" srcOrd="1" destOrd="0" parTransId="{652B65E8-475C-45DF-A3F1-66D7183F24F3}" sibTransId="{3CD5B0EA-4CE5-4FED-9CDE-A2B472B2037E}"/>
    <dgm:cxn modelId="{42047449-2081-9D40-BF31-30D7EC256BDB}" type="presOf" srcId="{0A9E11AB-5EA5-466E-AD1C-10B200FE8347}" destId="{B72BB270-E49B-5749-B973-CAC82E2ED550}" srcOrd="0" destOrd="2" presId="urn:microsoft.com/office/officeart/2005/8/layout/list1"/>
    <dgm:cxn modelId="{7EDB6A72-F807-41E2-AE3B-AA3EEF4491E3}" srcId="{06E6600E-D1DC-4B6B-9377-75BB063B5291}" destId="{465B9DF8-94A7-4AD2-B298-FBD305B9A8F4}" srcOrd="0" destOrd="0" parTransId="{B134D57E-2573-42CE-9A88-1644D8D7E8ED}" sibTransId="{341077CE-1A8E-4937-86EA-9B7D5F5EA535}"/>
    <dgm:cxn modelId="{F49ACA74-7F2C-4C92-9CD6-0FA2CF08BD59}" srcId="{06E6600E-D1DC-4B6B-9377-75BB063B5291}" destId="{0A9E11AB-5EA5-466E-AD1C-10B200FE8347}" srcOrd="2" destOrd="0" parTransId="{FABCEE9D-7FD0-4FD9-B15F-A5031FE5977A}" sibTransId="{92009B8F-B955-4267-9127-930E198D34C3}"/>
    <dgm:cxn modelId="{2867D49E-13A7-B241-9E19-14B482557801}" type="presOf" srcId="{06E6600E-D1DC-4B6B-9377-75BB063B5291}" destId="{187CD0F2-22E1-AD4E-9138-EDDCC53A8409}" srcOrd="1" destOrd="0" presId="urn:microsoft.com/office/officeart/2005/8/layout/list1"/>
    <dgm:cxn modelId="{AE758ABD-5C2E-5549-B938-16616E3BAB71}" type="presOf" srcId="{6F0AE9B5-101A-479D-8311-9AED8BB414B8}" destId="{EAF48B49-E01F-5643-AB84-D77481B33C80}" srcOrd="0" destOrd="0" presId="urn:microsoft.com/office/officeart/2005/8/layout/list1"/>
    <dgm:cxn modelId="{8EADF4C9-F080-C44D-9B9A-7A92BDF5DE4A}" type="presOf" srcId="{AABC5D38-753F-4B9B-A145-3617A5C551BD}" destId="{C5F09DBD-CD41-9B4F-A5C2-5322036F5F4D}" srcOrd="0" destOrd="0" presId="urn:microsoft.com/office/officeart/2005/8/layout/list1"/>
    <dgm:cxn modelId="{6F5721CD-DF49-7B46-8118-807E49D4BA8D}" type="presOf" srcId="{6F0AE9B5-101A-479D-8311-9AED8BB414B8}" destId="{499E3277-5852-EB49-8EA0-4C292023BE0E}" srcOrd="1" destOrd="0" presId="urn:microsoft.com/office/officeart/2005/8/layout/list1"/>
    <dgm:cxn modelId="{3A93A9D4-51A7-704E-917E-F702DB54ACFB}" type="presOf" srcId="{FC68302D-A333-49EB-845F-3F46CBF74C64}" destId="{B72BB270-E49B-5749-B973-CAC82E2ED550}" srcOrd="0" destOrd="1" presId="urn:microsoft.com/office/officeart/2005/8/layout/list1"/>
    <dgm:cxn modelId="{FD0E44D8-48FF-4B45-A941-65677C9C7663}" srcId="{06E6600E-D1DC-4B6B-9377-75BB063B5291}" destId="{FC68302D-A333-49EB-845F-3F46CBF74C64}" srcOrd="1" destOrd="0" parTransId="{9CFB8EBB-8FA3-4E1A-9B89-4F1835928337}" sibTransId="{6A324D02-4B51-4399-A60E-A23DDF0F3A9A}"/>
    <dgm:cxn modelId="{31F163E8-E5A2-034D-BDAC-4BD64C45E8F7}" type="presOf" srcId="{465B9DF8-94A7-4AD2-B298-FBD305B9A8F4}" destId="{B72BB270-E49B-5749-B973-CAC82E2ED550}" srcOrd="0" destOrd="0" presId="urn:microsoft.com/office/officeart/2005/8/layout/list1"/>
    <dgm:cxn modelId="{BFDE8E8F-7F45-8247-B383-129D4F7ECCC1}" type="presParOf" srcId="{C5F09DBD-CD41-9B4F-A5C2-5322036F5F4D}" destId="{074298A8-2392-2F4B-8B20-0FAC89EE1535}" srcOrd="0" destOrd="0" presId="urn:microsoft.com/office/officeart/2005/8/layout/list1"/>
    <dgm:cxn modelId="{7D654149-3308-B940-8BC0-EB47B3E9612A}" type="presParOf" srcId="{074298A8-2392-2F4B-8B20-0FAC89EE1535}" destId="{179890AA-B55B-7A48-A5C7-2DB7212C3758}" srcOrd="0" destOrd="0" presId="urn:microsoft.com/office/officeart/2005/8/layout/list1"/>
    <dgm:cxn modelId="{B0D830BF-EB67-CD4B-877D-F5328896A2B8}" type="presParOf" srcId="{074298A8-2392-2F4B-8B20-0FAC89EE1535}" destId="{187CD0F2-22E1-AD4E-9138-EDDCC53A8409}" srcOrd="1" destOrd="0" presId="urn:microsoft.com/office/officeart/2005/8/layout/list1"/>
    <dgm:cxn modelId="{9735BDB7-AB5D-1440-99ED-8D2D77B0F942}" type="presParOf" srcId="{C5F09DBD-CD41-9B4F-A5C2-5322036F5F4D}" destId="{BBF27ABA-A4FF-5F48-8FE0-043855026945}" srcOrd="1" destOrd="0" presId="urn:microsoft.com/office/officeart/2005/8/layout/list1"/>
    <dgm:cxn modelId="{1EE2CC56-26B6-FD43-94D2-527CF133F9C3}" type="presParOf" srcId="{C5F09DBD-CD41-9B4F-A5C2-5322036F5F4D}" destId="{B72BB270-E49B-5749-B973-CAC82E2ED550}" srcOrd="2" destOrd="0" presId="urn:microsoft.com/office/officeart/2005/8/layout/list1"/>
    <dgm:cxn modelId="{ADA711F4-D936-7C43-A2A7-210C9636C238}" type="presParOf" srcId="{C5F09DBD-CD41-9B4F-A5C2-5322036F5F4D}" destId="{BBFC45CA-1984-E84B-B4EA-78C2F85B559C}" srcOrd="3" destOrd="0" presId="urn:microsoft.com/office/officeart/2005/8/layout/list1"/>
    <dgm:cxn modelId="{0895C38D-2ACA-2342-968D-6ADED79F02BA}" type="presParOf" srcId="{C5F09DBD-CD41-9B4F-A5C2-5322036F5F4D}" destId="{88E03B6A-869D-EE4F-8605-217AC664B579}" srcOrd="4" destOrd="0" presId="urn:microsoft.com/office/officeart/2005/8/layout/list1"/>
    <dgm:cxn modelId="{DEA3B1A9-FA05-0C4C-8CD3-1C449429BA24}" type="presParOf" srcId="{88E03B6A-869D-EE4F-8605-217AC664B579}" destId="{EAF48B49-E01F-5643-AB84-D77481B33C80}" srcOrd="0" destOrd="0" presId="urn:microsoft.com/office/officeart/2005/8/layout/list1"/>
    <dgm:cxn modelId="{1769CD96-B40C-C84C-899D-CB0B84D1DA3A}" type="presParOf" srcId="{88E03B6A-869D-EE4F-8605-217AC664B579}" destId="{499E3277-5852-EB49-8EA0-4C292023BE0E}" srcOrd="1" destOrd="0" presId="urn:microsoft.com/office/officeart/2005/8/layout/list1"/>
    <dgm:cxn modelId="{45FDDB1B-3181-C044-A282-E3F6C1103719}" type="presParOf" srcId="{C5F09DBD-CD41-9B4F-A5C2-5322036F5F4D}" destId="{0F8BCBC2-87C3-A345-88AF-83775EC95068}" srcOrd="5" destOrd="0" presId="urn:microsoft.com/office/officeart/2005/8/layout/list1"/>
    <dgm:cxn modelId="{6814E324-C153-EB4A-B9CC-D04F8AE16E71}" type="presParOf" srcId="{C5F09DBD-CD41-9B4F-A5C2-5322036F5F4D}" destId="{51764115-3546-694F-9BB0-0A9AA1D19DF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7B00C4-3079-445D-8177-808A0FB741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9DFCD78-4B64-4C47-BF17-924A37EF1A0F}">
      <dgm:prSet/>
      <dgm:spPr/>
      <dgm:t>
        <a:bodyPr/>
        <a:lstStyle/>
        <a:p>
          <a:r>
            <a:rPr lang="es-ES"/>
            <a:t>Hay un coordinador del proyecto.</a:t>
          </a:r>
          <a:endParaRPr lang="en-US"/>
        </a:p>
      </dgm:t>
    </dgm:pt>
    <dgm:pt modelId="{8F491D75-663D-4318-A801-9B5685FC15A5}" type="parTrans" cxnId="{8CFF51E3-09F5-424B-9080-6620480C4AD7}">
      <dgm:prSet/>
      <dgm:spPr/>
      <dgm:t>
        <a:bodyPr/>
        <a:lstStyle/>
        <a:p>
          <a:endParaRPr lang="en-US"/>
        </a:p>
      </dgm:t>
    </dgm:pt>
    <dgm:pt modelId="{74F72AAA-4C37-4478-B5E6-0C6BE7DB8299}" type="sibTrans" cxnId="{8CFF51E3-09F5-424B-9080-6620480C4AD7}">
      <dgm:prSet/>
      <dgm:spPr/>
      <dgm:t>
        <a:bodyPr/>
        <a:lstStyle/>
        <a:p>
          <a:endParaRPr lang="en-US"/>
        </a:p>
      </dgm:t>
    </dgm:pt>
    <dgm:pt modelId="{2A53CA0E-9336-4716-9D5E-29E94F7ED5D4}">
      <dgm:prSet/>
      <dgm:spPr/>
      <dgm:t>
        <a:bodyPr/>
        <a:lstStyle/>
        <a:p>
          <a:r>
            <a:rPr lang="es-ES"/>
            <a:t>A principio de curso se hace un cuadrante con las personas que quieren participar.</a:t>
          </a:r>
          <a:endParaRPr lang="en-US"/>
        </a:p>
      </dgm:t>
    </dgm:pt>
    <dgm:pt modelId="{763168C9-578C-48A3-A4F2-0313BB1F9E59}" type="parTrans" cxnId="{7B8D0F4D-3BAD-4F7D-AB29-7D742BA7814A}">
      <dgm:prSet/>
      <dgm:spPr/>
      <dgm:t>
        <a:bodyPr/>
        <a:lstStyle/>
        <a:p>
          <a:endParaRPr lang="en-US"/>
        </a:p>
      </dgm:t>
    </dgm:pt>
    <dgm:pt modelId="{CBA2B92A-45B2-4D89-9507-8DB6F1607804}" type="sibTrans" cxnId="{7B8D0F4D-3BAD-4F7D-AB29-7D742BA7814A}">
      <dgm:prSet/>
      <dgm:spPr/>
      <dgm:t>
        <a:bodyPr/>
        <a:lstStyle/>
        <a:p>
          <a:endParaRPr lang="en-US"/>
        </a:p>
      </dgm:t>
    </dgm:pt>
    <dgm:pt modelId="{2B7B5430-490B-4248-A21C-98DDF0005CBF}">
      <dgm:prSet/>
      <dgm:spPr>
        <a:solidFill>
          <a:schemeClr val="accent6">
            <a:lumMod val="75000"/>
          </a:schemeClr>
        </a:solidFill>
      </dgm:spPr>
      <dgm:t>
        <a:bodyPr/>
        <a:lstStyle/>
        <a:p>
          <a:r>
            <a:rPr lang="es-ES"/>
            <a:t>En las fechas establecidas se hacen las grabaciones y se entregan al coordinador.</a:t>
          </a:r>
          <a:endParaRPr lang="en-US"/>
        </a:p>
      </dgm:t>
    </dgm:pt>
    <dgm:pt modelId="{F736B2B8-0E72-417F-9CB0-C3ABBA22C7A5}" type="parTrans" cxnId="{7CABECFF-B2B9-4C3E-A1A7-EBDB86F33B24}">
      <dgm:prSet/>
      <dgm:spPr/>
      <dgm:t>
        <a:bodyPr/>
        <a:lstStyle/>
        <a:p>
          <a:endParaRPr lang="en-US"/>
        </a:p>
      </dgm:t>
    </dgm:pt>
    <dgm:pt modelId="{D1F081B1-8E66-4FA4-AD77-7A51E76B9F9E}" type="sibTrans" cxnId="{7CABECFF-B2B9-4C3E-A1A7-EBDB86F33B24}">
      <dgm:prSet/>
      <dgm:spPr/>
      <dgm:t>
        <a:bodyPr/>
        <a:lstStyle/>
        <a:p>
          <a:endParaRPr lang="en-US"/>
        </a:p>
      </dgm:t>
    </dgm:pt>
    <dgm:pt modelId="{A13A4058-D395-47C1-93D7-7FFC2370CDE8}">
      <dgm:prSet/>
      <dgm:spPr>
        <a:solidFill>
          <a:schemeClr val="accent1">
            <a:lumMod val="50000"/>
          </a:schemeClr>
        </a:solidFill>
      </dgm:spPr>
      <dgm:t>
        <a:bodyPr/>
        <a:lstStyle/>
        <a:p>
          <a:r>
            <a:rPr lang="es-ES"/>
            <a:t>El coordinador se encarga de montar el programa y subirlo a la web del centro.</a:t>
          </a:r>
          <a:endParaRPr lang="en-US"/>
        </a:p>
      </dgm:t>
    </dgm:pt>
    <dgm:pt modelId="{383FCC0F-2259-4DF0-9929-2DC1D2F795CC}" type="parTrans" cxnId="{1CECD468-C58D-4A9B-8BC8-CCE2FEC1A5E4}">
      <dgm:prSet/>
      <dgm:spPr/>
      <dgm:t>
        <a:bodyPr/>
        <a:lstStyle/>
        <a:p>
          <a:endParaRPr lang="en-US"/>
        </a:p>
      </dgm:t>
    </dgm:pt>
    <dgm:pt modelId="{9243CD05-907C-448F-A231-16D66C289E27}" type="sibTrans" cxnId="{1CECD468-C58D-4A9B-8BC8-CCE2FEC1A5E4}">
      <dgm:prSet/>
      <dgm:spPr/>
      <dgm:t>
        <a:bodyPr/>
        <a:lstStyle/>
        <a:p>
          <a:endParaRPr lang="en-US"/>
        </a:p>
      </dgm:t>
    </dgm:pt>
    <dgm:pt modelId="{E4D29920-10DB-6347-BAEE-8DCD33F1F91A}" type="pres">
      <dgm:prSet presAssocID="{237B00C4-3079-445D-8177-808A0FB74104}" presName="linear" presStyleCnt="0">
        <dgm:presLayoutVars>
          <dgm:animLvl val="lvl"/>
          <dgm:resizeHandles val="exact"/>
        </dgm:presLayoutVars>
      </dgm:prSet>
      <dgm:spPr/>
    </dgm:pt>
    <dgm:pt modelId="{E07A21FC-5551-B24F-A19C-BECD3B989330}" type="pres">
      <dgm:prSet presAssocID="{C9DFCD78-4B64-4C47-BF17-924A37EF1A0F}" presName="parentText" presStyleLbl="node1" presStyleIdx="0" presStyleCnt="4">
        <dgm:presLayoutVars>
          <dgm:chMax val="0"/>
          <dgm:bulletEnabled val="1"/>
        </dgm:presLayoutVars>
      </dgm:prSet>
      <dgm:spPr/>
    </dgm:pt>
    <dgm:pt modelId="{B1E7F2A1-B739-A14D-B388-7826BB315DF6}" type="pres">
      <dgm:prSet presAssocID="{74F72AAA-4C37-4478-B5E6-0C6BE7DB8299}" presName="spacer" presStyleCnt="0"/>
      <dgm:spPr/>
    </dgm:pt>
    <dgm:pt modelId="{E53A4575-62CA-0E4B-AAF2-70F06BCFAAA5}" type="pres">
      <dgm:prSet presAssocID="{2A53CA0E-9336-4716-9D5E-29E94F7ED5D4}" presName="parentText" presStyleLbl="node1" presStyleIdx="1" presStyleCnt="4">
        <dgm:presLayoutVars>
          <dgm:chMax val="0"/>
          <dgm:bulletEnabled val="1"/>
        </dgm:presLayoutVars>
      </dgm:prSet>
      <dgm:spPr/>
    </dgm:pt>
    <dgm:pt modelId="{4776D150-5AC2-5B47-AD65-DC6D9AA9ACEA}" type="pres">
      <dgm:prSet presAssocID="{CBA2B92A-45B2-4D89-9507-8DB6F1607804}" presName="spacer" presStyleCnt="0"/>
      <dgm:spPr/>
    </dgm:pt>
    <dgm:pt modelId="{D44143A3-847F-6A44-865E-8E472FA5E759}" type="pres">
      <dgm:prSet presAssocID="{2B7B5430-490B-4248-A21C-98DDF0005CBF}" presName="parentText" presStyleLbl="node1" presStyleIdx="2" presStyleCnt="4">
        <dgm:presLayoutVars>
          <dgm:chMax val="0"/>
          <dgm:bulletEnabled val="1"/>
        </dgm:presLayoutVars>
      </dgm:prSet>
      <dgm:spPr/>
    </dgm:pt>
    <dgm:pt modelId="{7DD1E86E-C3C9-E743-8D37-07E99ABAC3A7}" type="pres">
      <dgm:prSet presAssocID="{D1F081B1-8E66-4FA4-AD77-7A51E76B9F9E}" presName="spacer" presStyleCnt="0"/>
      <dgm:spPr/>
    </dgm:pt>
    <dgm:pt modelId="{299887CA-A6FC-674A-ABB4-56C90CCCC826}" type="pres">
      <dgm:prSet presAssocID="{A13A4058-D395-47C1-93D7-7FFC2370CDE8}" presName="parentText" presStyleLbl="node1" presStyleIdx="3" presStyleCnt="4">
        <dgm:presLayoutVars>
          <dgm:chMax val="0"/>
          <dgm:bulletEnabled val="1"/>
        </dgm:presLayoutVars>
      </dgm:prSet>
      <dgm:spPr/>
    </dgm:pt>
  </dgm:ptLst>
  <dgm:cxnLst>
    <dgm:cxn modelId="{D6850B07-5B8F-4741-9F6E-43BCC0E25106}" type="presOf" srcId="{237B00C4-3079-445D-8177-808A0FB74104}" destId="{E4D29920-10DB-6347-BAEE-8DCD33F1F91A}" srcOrd="0" destOrd="0" presId="urn:microsoft.com/office/officeart/2005/8/layout/vList2"/>
    <dgm:cxn modelId="{BF0EE621-26B0-F64E-A999-75CC9207675E}" type="presOf" srcId="{2B7B5430-490B-4248-A21C-98DDF0005CBF}" destId="{D44143A3-847F-6A44-865E-8E472FA5E759}" srcOrd="0" destOrd="0" presId="urn:microsoft.com/office/officeart/2005/8/layout/vList2"/>
    <dgm:cxn modelId="{1CECD468-C58D-4A9B-8BC8-CCE2FEC1A5E4}" srcId="{237B00C4-3079-445D-8177-808A0FB74104}" destId="{A13A4058-D395-47C1-93D7-7FFC2370CDE8}" srcOrd="3" destOrd="0" parTransId="{383FCC0F-2259-4DF0-9929-2DC1D2F795CC}" sibTransId="{9243CD05-907C-448F-A231-16D66C289E27}"/>
    <dgm:cxn modelId="{7B8D0F4D-3BAD-4F7D-AB29-7D742BA7814A}" srcId="{237B00C4-3079-445D-8177-808A0FB74104}" destId="{2A53CA0E-9336-4716-9D5E-29E94F7ED5D4}" srcOrd="1" destOrd="0" parTransId="{763168C9-578C-48A3-A4F2-0313BB1F9E59}" sibTransId="{CBA2B92A-45B2-4D89-9507-8DB6F1607804}"/>
    <dgm:cxn modelId="{6C8761AD-E867-E240-9C3C-7BD3733DB65E}" type="presOf" srcId="{A13A4058-D395-47C1-93D7-7FFC2370CDE8}" destId="{299887CA-A6FC-674A-ABB4-56C90CCCC826}" srcOrd="0" destOrd="0" presId="urn:microsoft.com/office/officeart/2005/8/layout/vList2"/>
    <dgm:cxn modelId="{F4C5A3E1-FDF3-9042-9E18-402497E47BAA}" type="presOf" srcId="{2A53CA0E-9336-4716-9D5E-29E94F7ED5D4}" destId="{E53A4575-62CA-0E4B-AAF2-70F06BCFAAA5}" srcOrd="0" destOrd="0" presId="urn:microsoft.com/office/officeart/2005/8/layout/vList2"/>
    <dgm:cxn modelId="{8CFF51E3-09F5-424B-9080-6620480C4AD7}" srcId="{237B00C4-3079-445D-8177-808A0FB74104}" destId="{C9DFCD78-4B64-4C47-BF17-924A37EF1A0F}" srcOrd="0" destOrd="0" parTransId="{8F491D75-663D-4318-A801-9B5685FC15A5}" sibTransId="{74F72AAA-4C37-4478-B5E6-0C6BE7DB8299}"/>
    <dgm:cxn modelId="{86B05AE9-B31B-A547-B589-C17F17759A72}" type="presOf" srcId="{C9DFCD78-4B64-4C47-BF17-924A37EF1A0F}" destId="{E07A21FC-5551-B24F-A19C-BECD3B989330}" srcOrd="0" destOrd="0" presId="urn:microsoft.com/office/officeart/2005/8/layout/vList2"/>
    <dgm:cxn modelId="{7CABECFF-B2B9-4C3E-A1A7-EBDB86F33B24}" srcId="{237B00C4-3079-445D-8177-808A0FB74104}" destId="{2B7B5430-490B-4248-A21C-98DDF0005CBF}" srcOrd="2" destOrd="0" parTransId="{F736B2B8-0E72-417F-9CB0-C3ABBA22C7A5}" sibTransId="{D1F081B1-8E66-4FA4-AD77-7A51E76B9F9E}"/>
    <dgm:cxn modelId="{276EDF8B-4080-B64F-AA66-F7BB33585F56}" type="presParOf" srcId="{E4D29920-10DB-6347-BAEE-8DCD33F1F91A}" destId="{E07A21FC-5551-B24F-A19C-BECD3B989330}" srcOrd="0" destOrd="0" presId="urn:microsoft.com/office/officeart/2005/8/layout/vList2"/>
    <dgm:cxn modelId="{6315F112-CE58-C948-B373-4A10E40F31B9}" type="presParOf" srcId="{E4D29920-10DB-6347-BAEE-8DCD33F1F91A}" destId="{B1E7F2A1-B739-A14D-B388-7826BB315DF6}" srcOrd="1" destOrd="0" presId="urn:microsoft.com/office/officeart/2005/8/layout/vList2"/>
    <dgm:cxn modelId="{B22C2734-D49A-8D4E-9391-F595A47B7067}" type="presParOf" srcId="{E4D29920-10DB-6347-BAEE-8DCD33F1F91A}" destId="{E53A4575-62CA-0E4B-AAF2-70F06BCFAAA5}" srcOrd="2" destOrd="0" presId="urn:microsoft.com/office/officeart/2005/8/layout/vList2"/>
    <dgm:cxn modelId="{4401B320-FE6B-A745-81A5-0FC5118A0BB6}" type="presParOf" srcId="{E4D29920-10DB-6347-BAEE-8DCD33F1F91A}" destId="{4776D150-5AC2-5B47-AD65-DC6D9AA9ACEA}" srcOrd="3" destOrd="0" presId="urn:microsoft.com/office/officeart/2005/8/layout/vList2"/>
    <dgm:cxn modelId="{DE2C74EC-A044-BB42-878D-57C40E4237F1}" type="presParOf" srcId="{E4D29920-10DB-6347-BAEE-8DCD33F1F91A}" destId="{D44143A3-847F-6A44-865E-8E472FA5E759}" srcOrd="4" destOrd="0" presId="urn:microsoft.com/office/officeart/2005/8/layout/vList2"/>
    <dgm:cxn modelId="{12879651-65B8-1F48-9D29-C8561530C23C}" type="presParOf" srcId="{E4D29920-10DB-6347-BAEE-8DCD33F1F91A}" destId="{7DD1E86E-C3C9-E743-8D37-07E99ABAC3A7}" srcOrd="5" destOrd="0" presId="urn:microsoft.com/office/officeart/2005/8/layout/vList2"/>
    <dgm:cxn modelId="{06BDD012-3626-E441-A1B0-2FFEE969E000}" type="presParOf" srcId="{E4D29920-10DB-6347-BAEE-8DCD33F1F91A}" destId="{299887CA-A6FC-674A-ABB4-56C90CCCC82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574D2B-2053-441B-AB2E-507139B9B67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97FDE2E-7574-4DBE-BA39-A8641A884F91}">
      <dgm:prSet/>
      <dgm:spPr/>
      <dgm:t>
        <a:bodyPr/>
        <a:lstStyle/>
        <a:p>
          <a:r>
            <a:rPr lang="es-ES"/>
            <a:t>IES Francisco Giner de los Ríos</a:t>
          </a:r>
          <a:endParaRPr lang="en-US"/>
        </a:p>
      </dgm:t>
    </dgm:pt>
    <dgm:pt modelId="{067DFD72-E090-41C7-927B-2FD1E3B03581}" type="parTrans" cxnId="{D11E6E62-1B2D-4183-AB03-E25363777ADA}">
      <dgm:prSet/>
      <dgm:spPr/>
      <dgm:t>
        <a:bodyPr/>
        <a:lstStyle/>
        <a:p>
          <a:endParaRPr lang="en-US"/>
        </a:p>
      </dgm:t>
    </dgm:pt>
    <dgm:pt modelId="{D04B8137-F9E8-4D21-B911-8057693C8DF0}" type="sibTrans" cxnId="{D11E6E62-1B2D-4183-AB03-E25363777ADA}">
      <dgm:prSet/>
      <dgm:spPr/>
      <dgm:t>
        <a:bodyPr/>
        <a:lstStyle/>
        <a:p>
          <a:endParaRPr lang="en-US"/>
        </a:p>
      </dgm:t>
    </dgm:pt>
    <dgm:pt modelId="{8E09FED9-1BF7-4603-8802-0BBA07193BE1}">
      <dgm:prSet/>
      <dgm:spPr/>
      <dgm:t>
        <a:bodyPr/>
        <a:lstStyle/>
        <a:p>
          <a:r>
            <a:rPr lang="es-ES"/>
            <a:t>Centro Madres Concepcionistas</a:t>
          </a:r>
          <a:endParaRPr lang="en-US"/>
        </a:p>
      </dgm:t>
    </dgm:pt>
    <dgm:pt modelId="{FE4F351F-3838-4586-9C35-608544B4267C}" type="parTrans" cxnId="{15CD94E7-2495-41D8-A07D-78BFC251FB5A}">
      <dgm:prSet/>
      <dgm:spPr/>
      <dgm:t>
        <a:bodyPr/>
        <a:lstStyle/>
        <a:p>
          <a:endParaRPr lang="en-US"/>
        </a:p>
      </dgm:t>
    </dgm:pt>
    <dgm:pt modelId="{EB14831C-95A1-4CFC-896C-3D4A8E7A951E}" type="sibTrans" cxnId="{15CD94E7-2495-41D8-A07D-78BFC251FB5A}">
      <dgm:prSet/>
      <dgm:spPr/>
      <dgm:t>
        <a:bodyPr/>
        <a:lstStyle/>
        <a:p>
          <a:endParaRPr lang="en-US"/>
        </a:p>
      </dgm:t>
    </dgm:pt>
    <dgm:pt modelId="{071A375A-2DCC-4B13-8C47-6625DC7B67D5}">
      <dgm:prSet/>
      <dgm:spPr/>
      <dgm:t>
        <a:bodyPr/>
        <a:lstStyle/>
        <a:p>
          <a:r>
            <a:rPr lang="es-ES"/>
            <a:t>IES Marqués de Lozoya</a:t>
          </a:r>
          <a:endParaRPr lang="en-US"/>
        </a:p>
      </dgm:t>
    </dgm:pt>
    <dgm:pt modelId="{679C3A3E-863B-498E-A798-EF29F9F23E17}" type="parTrans" cxnId="{61349CCE-3E90-4A73-AFAD-20DD11F7980D}">
      <dgm:prSet/>
      <dgm:spPr/>
      <dgm:t>
        <a:bodyPr/>
        <a:lstStyle/>
        <a:p>
          <a:endParaRPr lang="en-US"/>
        </a:p>
      </dgm:t>
    </dgm:pt>
    <dgm:pt modelId="{B5681BBF-0F9C-4984-BDE7-134C521B41EF}" type="sibTrans" cxnId="{61349CCE-3E90-4A73-AFAD-20DD11F7980D}">
      <dgm:prSet/>
      <dgm:spPr/>
      <dgm:t>
        <a:bodyPr/>
        <a:lstStyle/>
        <a:p>
          <a:endParaRPr lang="en-US"/>
        </a:p>
      </dgm:t>
    </dgm:pt>
    <dgm:pt modelId="{CB0F9FCF-8D46-4F69-BD38-7C8599DA00DC}">
      <dgm:prSet/>
      <dgm:spPr/>
      <dgm:t>
        <a:bodyPr/>
        <a:lstStyle/>
        <a:p>
          <a:r>
            <a:rPr lang="es-ES"/>
            <a:t>CRA Retama</a:t>
          </a:r>
          <a:endParaRPr lang="en-US"/>
        </a:p>
      </dgm:t>
    </dgm:pt>
    <dgm:pt modelId="{B28472B3-7CA2-4823-98C5-B162E1BED573}" type="parTrans" cxnId="{0F628806-959E-45FD-8C52-FA79A5B57DDE}">
      <dgm:prSet/>
      <dgm:spPr/>
      <dgm:t>
        <a:bodyPr/>
        <a:lstStyle/>
        <a:p>
          <a:endParaRPr lang="en-US"/>
        </a:p>
      </dgm:t>
    </dgm:pt>
    <dgm:pt modelId="{890DDD75-FAC6-44C8-9A3A-5C16C3E6FAC6}" type="sibTrans" cxnId="{0F628806-959E-45FD-8C52-FA79A5B57DDE}">
      <dgm:prSet/>
      <dgm:spPr/>
      <dgm:t>
        <a:bodyPr/>
        <a:lstStyle/>
        <a:p>
          <a:endParaRPr lang="en-US"/>
        </a:p>
      </dgm:t>
    </dgm:pt>
    <dgm:pt modelId="{67094B9D-DC88-4302-A4E4-D54665402AFC}">
      <dgm:prSet/>
      <dgm:spPr/>
      <dgm:t>
        <a:bodyPr/>
        <a:lstStyle/>
        <a:p>
          <a:r>
            <a:rPr lang="es-ES"/>
            <a:t>CEIP Santa Clara</a:t>
          </a:r>
          <a:endParaRPr lang="en-US"/>
        </a:p>
      </dgm:t>
    </dgm:pt>
    <dgm:pt modelId="{EAEA9AC9-6BB1-4E89-BE40-5870AE4CDD91}" type="parTrans" cxnId="{3E7D928F-87A9-4718-8871-7E67D4EA7F82}">
      <dgm:prSet/>
      <dgm:spPr/>
      <dgm:t>
        <a:bodyPr/>
        <a:lstStyle/>
        <a:p>
          <a:endParaRPr lang="en-US"/>
        </a:p>
      </dgm:t>
    </dgm:pt>
    <dgm:pt modelId="{E1E24AF3-E4E7-48E9-A1E1-0021C8ABE63C}" type="sibTrans" cxnId="{3E7D928F-87A9-4718-8871-7E67D4EA7F82}">
      <dgm:prSet/>
      <dgm:spPr/>
      <dgm:t>
        <a:bodyPr/>
        <a:lstStyle/>
        <a:p>
          <a:endParaRPr lang="en-US"/>
        </a:p>
      </dgm:t>
    </dgm:pt>
    <dgm:pt modelId="{449B65F4-3DFA-4723-AD09-527964E13E99}">
      <dgm:prSet/>
      <dgm:spPr/>
      <dgm:t>
        <a:bodyPr/>
        <a:lstStyle/>
        <a:p>
          <a:r>
            <a:rPr lang="es-ES"/>
            <a:t>CEO Coreses</a:t>
          </a:r>
          <a:endParaRPr lang="en-US"/>
        </a:p>
      </dgm:t>
    </dgm:pt>
    <dgm:pt modelId="{4A2D7C01-B07E-4BC7-88C8-BD1199E34B3C}" type="parTrans" cxnId="{31232EE9-0138-43D8-9392-67EE3472010A}">
      <dgm:prSet/>
      <dgm:spPr/>
      <dgm:t>
        <a:bodyPr/>
        <a:lstStyle/>
        <a:p>
          <a:endParaRPr lang="en-US"/>
        </a:p>
      </dgm:t>
    </dgm:pt>
    <dgm:pt modelId="{DC544FE5-252E-45A9-8150-FA8D036CB270}" type="sibTrans" cxnId="{31232EE9-0138-43D8-9392-67EE3472010A}">
      <dgm:prSet/>
      <dgm:spPr/>
      <dgm:t>
        <a:bodyPr/>
        <a:lstStyle/>
        <a:p>
          <a:endParaRPr lang="en-US"/>
        </a:p>
      </dgm:t>
    </dgm:pt>
    <dgm:pt modelId="{D4CFB3BD-4225-4626-9AD7-F2DA0CFCE58A}">
      <dgm:prSet/>
      <dgm:spPr/>
      <dgm:t>
        <a:bodyPr/>
        <a:lstStyle/>
        <a:p>
          <a:r>
            <a:rPr lang="es-ES"/>
            <a:t>IES María Zambrano</a:t>
          </a:r>
          <a:endParaRPr lang="en-US"/>
        </a:p>
      </dgm:t>
    </dgm:pt>
    <dgm:pt modelId="{E82B9522-54C8-4785-B71F-9A6EC82354F5}" type="parTrans" cxnId="{361BDE75-23EF-4410-8142-07F0B387AF3C}">
      <dgm:prSet/>
      <dgm:spPr/>
      <dgm:t>
        <a:bodyPr/>
        <a:lstStyle/>
        <a:p>
          <a:endParaRPr lang="en-US"/>
        </a:p>
      </dgm:t>
    </dgm:pt>
    <dgm:pt modelId="{731C6D92-B916-4F73-86E4-E627BDB7A328}" type="sibTrans" cxnId="{361BDE75-23EF-4410-8142-07F0B387AF3C}">
      <dgm:prSet/>
      <dgm:spPr/>
      <dgm:t>
        <a:bodyPr/>
        <a:lstStyle/>
        <a:p>
          <a:endParaRPr lang="en-US"/>
        </a:p>
      </dgm:t>
    </dgm:pt>
    <dgm:pt modelId="{364CAA73-3731-4609-9671-AFA47C4DE5D7}">
      <dgm:prSet/>
      <dgm:spPr/>
      <dgm:t>
        <a:bodyPr/>
        <a:lstStyle/>
        <a:p>
          <a:r>
            <a:rPr lang="es-ES"/>
            <a:t>CEIP San Gil</a:t>
          </a:r>
          <a:endParaRPr lang="en-US"/>
        </a:p>
      </dgm:t>
    </dgm:pt>
    <dgm:pt modelId="{1ACDB05E-0A37-4260-B8E3-BE8EA4CAE0E4}" type="parTrans" cxnId="{BD4A6645-1448-4413-BC78-B80F23BAEA37}">
      <dgm:prSet/>
      <dgm:spPr/>
      <dgm:t>
        <a:bodyPr/>
        <a:lstStyle/>
        <a:p>
          <a:endParaRPr lang="en-US"/>
        </a:p>
      </dgm:t>
    </dgm:pt>
    <dgm:pt modelId="{531BBB83-A9E9-4A7D-89C3-541731FCA8D2}" type="sibTrans" cxnId="{BD4A6645-1448-4413-BC78-B80F23BAEA37}">
      <dgm:prSet/>
      <dgm:spPr/>
      <dgm:t>
        <a:bodyPr/>
        <a:lstStyle/>
        <a:p>
          <a:endParaRPr lang="en-US"/>
        </a:p>
      </dgm:t>
    </dgm:pt>
    <dgm:pt modelId="{3EC44DCB-0CA9-4D97-84C6-A5CD8C9C735A}">
      <dgm:prSet/>
      <dgm:spPr/>
      <dgm:t>
        <a:bodyPr/>
        <a:lstStyle/>
        <a:p>
          <a:r>
            <a:rPr lang="es-ES"/>
            <a:t>CEIP Arcipreste de Hita</a:t>
          </a:r>
          <a:endParaRPr lang="en-US"/>
        </a:p>
      </dgm:t>
    </dgm:pt>
    <dgm:pt modelId="{214CC43A-7879-4ADD-A3C6-37DE5BB4CA4D}" type="parTrans" cxnId="{C7D02708-2FDA-4F62-910E-7D2FD618DFE6}">
      <dgm:prSet/>
      <dgm:spPr/>
      <dgm:t>
        <a:bodyPr/>
        <a:lstStyle/>
        <a:p>
          <a:endParaRPr lang="en-US"/>
        </a:p>
      </dgm:t>
    </dgm:pt>
    <dgm:pt modelId="{D7BAFC07-7A50-4071-8A9E-A339573BBCA7}" type="sibTrans" cxnId="{C7D02708-2FDA-4F62-910E-7D2FD618DFE6}">
      <dgm:prSet/>
      <dgm:spPr/>
      <dgm:t>
        <a:bodyPr/>
        <a:lstStyle/>
        <a:p>
          <a:endParaRPr lang="en-US"/>
        </a:p>
      </dgm:t>
    </dgm:pt>
    <dgm:pt modelId="{49C49174-ABB4-144A-97E2-EDBA27D99E24}" type="pres">
      <dgm:prSet presAssocID="{34574D2B-2053-441B-AB2E-507139B9B678}" presName="diagram" presStyleCnt="0">
        <dgm:presLayoutVars>
          <dgm:dir/>
          <dgm:resizeHandles val="exact"/>
        </dgm:presLayoutVars>
      </dgm:prSet>
      <dgm:spPr/>
    </dgm:pt>
    <dgm:pt modelId="{152662D2-E12C-764E-ABD2-9A929A727EDF}" type="pres">
      <dgm:prSet presAssocID="{A97FDE2E-7574-4DBE-BA39-A8641A884F91}" presName="node" presStyleLbl="node1" presStyleIdx="0" presStyleCnt="9">
        <dgm:presLayoutVars>
          <dgm:bulletEnabled val="1"/>
        </dgm:presLayoutVars>
      </dgm:prSet>
      <dgm:spPr/>
    </dgm:pt>
    <dgm:pt modelId="{50296ED8-EA70-824C-92A9-2709DEC1C1C6}" type="pres">
      <dgm:prSet presAssocID="{D04B8137-F9E8-4D21-B911-8057693C8DF0}" presName="sibTrans" presStyleCnt="0"/>
      <dgm:spPr/>
    </dgm:pt>
    <dgm:pt modelId="{D88800B4-5067-CC45-80CF-E85FF8BC6684}" type="pres">
      <dgm:prSet presAssocID="{8E09FED9-1BF7-4603-8802-0BBA07193BE1}" presName="node" presStyleLbl="node1" presStyleIdx="1" presStyleCnt="9">
        <dgm:presLayoutVars>
          <dgm:bulletEnabled val="1"/>
        </dgm:presLayoutVars>
      </dgm:prSet>
      <dgm:spPr/>
    </dgm:pt>
    <dgm:pt modelId="{3CE070A6-5857-8D46-8DEF-88E534B93CC9}" type="pres">
      <dgm:prSet presAssocID="{EB14831C-95A1-4CFC-896C-3D4A8E7A951E}" presName="sibTrans" presStyleCnt="0"/>
      <dgm:spPr/>
    </dgm:pt>
    <dgm:pt modelId="{3380A0E6-7736-F94A-9E0C-A6093F0FE8DA}" type="pres">
      <dgm:prSet presAssocID="{071A375A-2DCC-4B13-8C47-6625DC7B67D5}" presName="node" presStyleLbl="node1" presStyleIdx="2" presStyleCnt="9">
        <dgm:presLayoutVars>
          <dgm:bulletEnabled val="1"/>
        </dgm:presLayoutVars>
      </dgm:prSet>
      <dgm:spPr/>
    </dgm:pt>
    <dgm:pt modelId="{C04D95FB-8271-AF4C-995C-647CCBF31C3C}" type="pres">
      <dgm:prSet presAssocID="{B5681BBF-0F9C-4984-BDE7-134C521B41EF}" presName="sibTrans" presStyleCnt="0"/>
      <dgm:spPr/>
    </dgm:pt>
    <dgm:pt modelId="{36F21F70-9784-4841-BE56-521FC5BF6DA7}" type="pres">
      <dgm:prSet presAssocID="{CB0F9FCF-8D46-4F69-BD38-7C8599DA00DC}" presName="node" presStyleLbl="node1" presStyleIdx="3" presStyleCnt="9">
        <dgm:presLayoutVars>
          <dgm:bulletEnabled val="1"/>
        </dgm:presLayoutVars>
      </dgm:prSet>
      <dgm:spPr/>
    </dgm:pt>
    <dgm:pt modelId="{7812004D-7FD3-A34D-B247-1051A5C6EBE6}" type="pres">
      <dgm:prSet presAssocID="{890DDD75-FAC6-44C8-9A3A-5C16C3E6FAC6}" presName="sibTrans" presStyleCnt="0"/>
      <dgm:spPr/>
    </dgm:pt>
    <dgm:pt modelId="{80EB2744-0DC8-F642-8AC5-7603D2A9CF93}" type="pres">
      <dgm:prSet presAssocID="{67094B9D-DC88-4302-A4E4-D54665402AFC}" presName="node" presStyleLbl="node1" presStyleIdx="4" presStyleCnt="9">
        <dgm:presLayoutVars>
          <dgm:bulletEnabled val="1"/>
        </dgm:presLayoutVars>
      </dgm:prSet>
      <dgm:spPr/>
    </dgm:pt>
    <dgm:pt modelId="{FC7574AC-EC8A-7A4A-BE20-A1B1235F3BAA}" type="pres">
      <dgm:prSet presAssocID="{E1E24AF3-E4E7-48E9-A1E1-0021C8ABE63C}" presName="sibTrans" presStyleCnt="0"/>
      <dgm:spPr/>
    </dgm:pt>
    <dgm:pt modelId="{178F6903-3753-FC41-9B3F-668C11B8CAE7}" type="pres">
      <dgm:prSet presAssocID="{449B65F4-3DFA-4723-AD09-527964E13E99}" presName="node" presStyleLbl="node1" presStyleIdx="5" presStyleCnt="9">
        <dgm:presLayoutVars>
          <dgm:bulletEnabled val="1"/>
        </dgm:presLayoutVars>
      </dgm:prSet>
      <dgm:spPr/>
    </dgm:pt>
    <dgm:pt modelId="{92C95D9C-9A9C-4342-B32D-63F80E4EAEDB}" type="pres">
      <dgm:prSet presAssocID="{DC544FE5-252E-45A9-8150-FA8D036CB270}" presName="sibTrans" presStyleCnt="0"/>
      <dgm:spPr/>
    </dgm:pt>
    <dgm:pt modelId="{9D32F1D6-E126-E64D-8FA3-58ED19C4202E}" type="pres">
      <dgm:prSet presAssocID="{D4CFB3BD-4225-4626-9AD7-F2DA0CFCE58A}" presName="node" presStyleLbl="node1" presStyleIdx="6" presStyleCnt="9">
        <dgm:presLayoutVars>
          <dgm:bulletEnabled val="1"/>
        </dgm:presLayoutVars>
      </dgm:prSet>
      <dgm:spPr/>
    </dgm:pt>
    <dgm:pt modelId="{C96A725C-8B63-8E4A-9026-5589FC359FA2}" type="pres">
      <dgm:prSet presAssocID="{731C6D92-B916-4F73-86E4-E627BDB7A328}" presName="sibTrans" presStyleCnt="0"/>
      <dgm:spPr/>
    </dgm:pt>
    <dgm:pt modelId="{D7A40246-8FEF-734F-BD55-F6E5709019E8}" type="pres">
      <dgm:prSet presAssocID="{364CAA73-3731-4609-9671-AFA47C4DE5D7}" presName="node" presStyleLbl="node1" presStyleIdx="7" presStyleCnt="9">
        <dgm:presLayoutVars>
          <dgm:bulletEnabled val="1"/>
        </dgm:presLayoutVars>
      </dgm:prSet>
      <dgm:spPr/>
    </dgm:pt>
    <dgm:pt modelId="{F8EBC086-6C30-2145-B6E9-7597620D1453}" type="pres">
      <dgm:prSet presAssocID="{531BBB83-A9E9-4A7D-89C3-541731FCA8D2}" presName="sibTrans" presStyleCnt="0"/>
      <dgm:spPr/>
    </dgm:pt>
    <dgm:pt modelId="{18CC7A0E-D1E3-0041-B1B4-508F8D85AE1F}" type="pres">
      <dgm:prSet presAssocID="{3EC44DCB-0CA9-4D97-84C6-A5CD8C9C735A}" presName="node" presStyleLbl="node1" presStyleIdx="8" presStyleCnt="9">
        <dgm:presLayoutVars>
          <dgm:bulletEnabled val="1"/>
        </dgm:presLayoutVars>
      </dgm:prSet>
      <dgm:spPr/>
    </dgm:pt>
  </dgm:ptLst>
  <dgm:cxnLst>
    <dgm:cxn modelId="{EA2B7C04-89FA-1B45-A33C-0BEDD5F21F03}" type="presOf" srcId="{34574D2B-2053-441B-AB2E-507139B9B678}" destId="{49C49174-ABB4-144A-97E2-EDBA27D99E24}" srcOrd="0" destOrd="0" presId="urn:microsoft.com/office/officeart/2005/8/layout/default"/>
    <dgm:cxn modelId="{0F628806-959E-45FD-8C52-FA79A5B57DDE}" srcId="{34574D2B-2053-441B-AB2E-507139B9B678}" destId="{CB0F9FCF-8D46-4F69-BD38-7C8599DA00DC}" srcOrd="3" destOrd="0" parTransId="{B28472B3-7CA2-4823-98C5-B162E1BED573}" sibTransId="{890DDD75-FAC6-44C8-9A3A-5C16C3E6FAC6}"/>
    <dgm:cxn modelId="{C7D02708-2FDA-4F62-910E-7D2FD618DFE6}" srcId="{34574D2B-2053-441B-AB2E-507139B9B678}" destId="{3EC44DCB-0CA9-4D97-84C6-A5CD8C9C735A}" srcOrd="8" destOrd="0" parTransId="{214CC43A-7879-4ADD-A3C6-37DE5BB4CA4D}" sibTransId="{D7BAFC07-7A50-4071-8A9E-A339573BBCA7}"/>
    <dgm:cxn modelId="{A7660009-AAA4-0343-A584-21F1985C87B6}" type="presOf" srcId="{449B65F4-3DFA-4723-AD09-527964E13E99}" destId="{178F6903-3753-FC41-9B3F-668C11B8CAE7}" srcOrd="0" destOrd="0" presId="urn:microsoft.com/office/officeart/2005/8/layout/default"/>
    <dgm:cxn modelId="{BACD9011-4F00-5943-8A44-40F946791836}" type="presOf" srcId="{8E09FED9-1BF7-4603-8802-0BBA07193BE1}" destId="{D88800B4-5067-CC45-80CF-E85FF8BC6684}" srcOrd="0" destOrd="0" presId="urn:microsoft.com/office/officeart/2005/8/layout/default"/>
    <dgm:cxn modelId="{CA89891E-8C4E-924C-9C6B-C187D54BF720}" type="presOf" srcId="{67094B9D-DC88-4302-A4E4-D54665402AFC}" destId="{80EB2744-0DC8-F642-8AC5-7603D2A9CF93}" srcOrd="0" destOrd="0" presId="urn:microsoft.com/office/officeart/2005/8/layout/default"/>
    <dgm:cxn modelId="{29183632-879A-0C45-9C5D-F3174F170D50}" type="presOf" srcId="{364CAA73-3731-4609-9671-AFA47C4DE5D7}" destId="{D7A40246-8FEF-734F-BD55-F6E5709019E8}" srcOrd="0" destOrd="0" presId="urn:microsoft.com/office/officeart/2005/8/layout/default"/>
    <dgm:cxn modelId="{CA7CED3E-446D-954B-B9B8-CCD101F84ABB}" type="presOf" srcId="{D4CFB3BD-4225-4626-9AD7-F2DA0CFCE58A}" destId="{9D32F1D6-E126-E64D-8FA3-58ED19C4202E}" srcOrd="0" destOrd="0" presId="urn:microsoft.com/office/officeart/2005/8/layout/default"/>
    <dgm:cxn modelId="{D11E6E62-1B2D-4183-AB03-E25363777ADA}" srcId="{34574D2B-2053-441B-AB2E-507139B9B678}" destId="{A97FDE2E-7574-4DBE-BA39-A8641A884F91}" srcOrd="0" destOrd="0" parTransId="{067DFD72-E090-41C7-927B-2FD1E3B03581}" sibTransId="{D04B8137-F9E8-4D21-B911-8057693C8DF0}"/>
    <dgm:cxn modelId="{BD4A6645-1448-4413-BC78-B80F23BAEA37}" srcId="{34574D2B-2053-441B-AB2E-507139B9B678}" destId="{364CAA73-3731-4609-9671-AFA47C4DE5D7}" srcOrd="7" destOrd="0" parTransId="{1ACDB05E-0A37-4260-B8E3-BE8EA4CAE0E4}" sibTransId="{531BBB83-A9E9-4A7D-89C3-541731FCA8D2}"/>
    <dgm:cxn modelId="{361BDE75-23EF-4410-8142-07F0B387AF3C}" srcId="{34574D2B-2053-441B-AB2E-507139B9B678}" destId="{D4CFB3BD-4225-4626-9AD7-F2DA0CFCE58A}" srcOrd="6" destOrd="0" parTransId="{E82B9522-54C8-4785-B71F-9A6EC82354F5}" sibTransId="{731C6D92-B916-4F73-86E4-E627BDB7A328}"/>
    <dgm:cxn modelId="{AA80E585-5EF8-4B4E-AEE9-491FCE616044}" type="presOf" srcId="{A97FDE2E-7574-4DBE-BA39-A8641A884F91}" destId="{152662D2-E12C-764E-ABD2-9A929A727EDF}" srcOrd="0" destOrd="0" presId="urn:microsoft.com/office/officeart/2005/8/layout/default"/>
    <dgm:cxn modelId="{3E7D928F-87A9-4718-8871-7E67D4EA7F82}" srcId="{34574D2B-2053-441B-AB2E-507139B9B678}" destId="{67094B9D-DC88-4302-A4E4-D54665402AFC}" srcOrd="4" destOrd="0" parTransId="{EAEA9AC9-6BB1-4E89-BE40-5870AE4CDD91}" sibTransId="{E1E24AF3-E4E7-48E9-A1E1-0021C8ABE63C}"/>
    <dgm:cxn modelId="{AEA9E69D-95CD-2845-93A6-94F5C0E88643}" type="presOf" srcId="{3EC44DCB-0CA9-4D97-84C6-A5CD8C9C735A}" destId="{18CC7A0E-D1E3-0041-B1B4-508F8D85AE1F}" srcOrd="0" destOrd="0" presId="urn:microsoft.com/office/officeart/2005/8/layout/default"/>
    <dgm:cxn modelId="{61349CCE-3E90-4A73-AFAD-20DD11F7980D}" srcId="{34574D2B-2053-441B-AB2E-507139B9B678}" destId="{071A375A-2DCC-4B13-8C47-6625DC7B67D5}" srcOrd="2" destOrd="0" parTransId="{679C3A3E-863B-498E-A798-EF29F9F23E17}" sibTransId="{B5681BBF-0F9C-4984-BDE7-134C521B41EF}"/>
    <dgm:cxn modelId="{5A6068D8-5C42-984A-856A-5F60CC4ED76F}" type="presOf" srcId="{CB0F9FCF-8D46-4F69-BD38-7C8599DA00DC}" destId="{36F21F70-9784-4841-BE56-521FC5BF6DA7}" srcOrd="0" destOrd="0" presId="urn:microsoft.com/office/officeart/2005/8/layout/default"/>
    <dgm:cxn modelId="{15CD94E7-2495-41D8-A07D-78BFC251FB5A}" srcId="{34574D2B-2053-441B-AB2E-507139B9B678}" destId="{8E09FED9-1BF7-4603-8802-0BBA07193BE1}" srcOrd="1" destOrd="0" parTransId="{FE4F351F-3838-4586-9C35-608544B4267C}" sibTransId="{EB14831C-95A1-4CFC-896C-3D4A8E7A951E}"/>
    <dgm:cxn modelId="{0B9E40E8-4323-3044-8EDD-C4AE08C4EF74}" type="presOf" srcId="{071A375A-2DCC-4B13-8C47-6625DC7B67D5}" destId="{3380A0E6-7736-F94A-9E0C-A6093F0FE8DA}" srcOrd="0" destOrd="0" presId="urn:microsoft.com/office/officeart/2005/8/layout/default"/>
    <dgm:cxn modelId="{31232EE9-0138-43D8-9392-67EE3472010A}" srcId="{34574D2B-2053-441B-AB2E-507139B9B678}" destId="{449B65F4-3DFA-4723-AD09-527964E13E99}" srcOrd="5" destOrd="0" parTransId="{4A2D7C01-B07E-4BC7-88C8-BD1199E34B3C}" sibTransId="{DC544FE5-252E-45A9-8150-FA8D036CB270}"/>
    <dgm:cxn modelId="{8DDCE083-D1BF-EC4F-A088-C5D396F66093}" type="presParOf" srcId="{49C49174-ABB4-144A-97E2-EDBA27D99E24}" destId="{152662D2-E12C-764E-ABD2-9A929A727EDF}" srcOrd="0" destOrd="0" presId="urn:microsoft.com/office/officeart/2005/8/layout/default"/>
    <dgm:cxn modelId="{EC12D874-3BE5-0942-AFDF-7AB8D0895A6B}" type="presParOf" srcId="{49C49174-ABB4-144A-97E2-EDBA27D99E24}" destId="{50296ED8-EA70-824C-92A9-2709DEC1C1C6}" srcOrd="1" destOrd="0" presId="urn:microsoft.com/office/officeart/2005/8/layout/default"/>
    <dgm:cxn modelId="{43D7E34C-21CC-CA46-BBAC-A653790E688A}" type="presParOf" srcId="{49C49174-ABB4-144A-97E2-EDBA27D99E24}" destId="{D88800B4-5067-CC45-80CF-E85FF8BC6684}" srcOrd="2" destOrd="0" presId="urn:microsoft.com/office/officeart/2005/8/layout/default"/>
    <dgm:cxn modelId="{1983A3DB-B27D-AF4C-9871-4C37C0E71E6B}" type="presParOf" srcId="{49C49174-ABB4-144A-97E2-EDBA27D99E24}" destId="{3CE070A6-5857-8D46-8DEF-88E534B93CC9}" srcOrd="3" destOrd="0" presId="urn:microsoft.com/office/officeart/2005/8/layout/default"/>
    <dgm:cxn modelId="{0A138EBB-37B0-474C-81F1-DD4F6698559C}" type="presParOf" srcId="{49C49174-ABB4-144A-97E2-EDBA27D99E24}" destId="{3380A0E6-7736-F94A-9E0C-A6093F0FE8DA}" srcOrd="4" destOrd="0" presId="urn:microsoft.com/office/officeart/2005/8/layout/default"/>
    <dgm:cxn modelId="{4253A2DF-1F50-6D4B-A280-32CFA04AD538}" type="presParOf" srcId="{49C49174-ABB4-144A-97E2-EDBA27D99E24}" destId="{C04D95FB-8271-AF4C-995C-647CCBF31C3C}" srcOrd="5" destOrd="0" presId="urn:microsoft.com/office/officeart/2005/8/layout/default"/>
    <dgm:cxn modelId="{C8BE2E8D-CD7F-6E44-B11C-09F424D122DE}" type="presParOf" srcId="{49C49174-ABB4-144A-97E2-EDBA27D99E24}" destId="{36F21F70-9784-4841-BE56-521FC5BF6DA7}" srcOrd="6" destOrd="0" presId="urn:microsoft.com/office/officeart/2005/8/layout/default"/>
    <dgm:cxn modelId="{C71F13CC-BBD5-714A-99EA-441DA07F1B22}" type="presParOf" srcId="{49C49174-ABB4-144A-97E2-EDBA27D99E24}" destId="{7812004D-7FD3-A34D-B247-1051A5C6EBE6}" srcOrd="7" destOrd="0" presId="urn:microsoft.com/office/officeart/2005/8/layout/default"/>
    <dgm:cxn modelId="{9C7C7852-F736-B742-A761-9748EAB4DCD3}" type="presParOf" srcId="{49C49174-ABB4-144A-97E2-EDBA27D99E24}" destId="{80EB2744-0DC8-F642-8AC5-7603D2A9CF93}" srcOrd="8" destOrd="0" presId="urn:microsoft.com/office/officeart/2005/8/layout/default"/>
    <dgm:cxn modelId="{09FEDE17-B68C-4641-96E6-333C156D4E9B}" type="presParOf" srcId="{49C49174-ABB4-144A-97E2-EDBA27D99E24}" destId="{FC7574AC-EC8A-7A4A-BE20-A1B1235F3BAA}" srcOrd="9" destOrd="0" presId="urn:microsoft.com/office/officeart/2005/8/layout/default"/>
    <dgm:cxn modelId="{C457CFE4-1FB6-D04F-ACB1-93E768A1069B}" type="presParOf" srcId="{49C49174-ABB4-144A-97E2-EDBA27D99E24}" destId="{178F6903-3753-FC41-9B3F-668C11B8CAE7}" srcOrd="10" destOrd="0" presId="urn:microsoft.com/office/officeart/2005/8/layout/default"/>
    <dgm:cxn modelId="{976D0BCC-668B-8B4C-8D62-9990C9ECD883}" type="presParOf" srcId="{49C49174-ABB4-144A-97E2-EDBA27D99E24}" destId="{92C95D9C-9A9C-4342-B32D-63F80E4EAEDB}" srcOrd="11" destOrd="0" presId="urn:microsoft.com/office/officeart/2005/8/layout/default"/>
    <dgm:cxn modelId="{B4D3BB8A-C255-CA4A-88D0-44BE67C0296E}" type="presParOf" srcId="{49C49174-ABB4-144A-97E2-EDBA27D99E24}" destId="{9D32F1D6-E126-E64D-8FA3-58ED19C4202E}" srcOrd="12" destOrd="0" presId="urn:microsoft.com/office/officeart/2005/8/layout/default"/>
    <dgm:cxn modelId="{C1CDB310-7659-7840-80C0-CC66E3B258AB}" type="presParOf" srcId="{49C49174-ABB4-144A-97E2-EDBA27D99E24}" destId="{C96A725C-8B63-8E4A-9026-5589FC359FA2}" srcOrd="13" destOrd="0" presId="urn:microsoft.com/office/officeart/2005/8/layout/default"/>
    <dgm:cxn modelId="{D9DDAA1B-7409-E543-AFCC-D9B53F34A50F}" type="presParOf" srcId="{49C49174-ABB4-144A-97E2-EDBA27D99E24}" destId="{D7A40246-8FEF-734F-BD55-F6E5709019E8}" srcOrd="14" destOrd="0" presId="urn:microsoft.com/office/officeart/2005/8/layout/default"/>
    <dgm:cxn modelId="{A624C28A-846F-5546-815D-E44D47476838}" type="presParOf" srcId="{49C49174-ABB4-144A-97E2-EDBA27D99E24}" destId="{F8EBC086-6C30-2145-B6E9-7597620D1453}" srcOrd="15" destOrd="0" presId="urn:microsoft.com/office/officeart/2005/8/layout/default"/>
    <dgm:cxn modelId="{67EB1804-2D9D-D745-B693-67BDD6CF86FE}" type="presParOf" srcId="{49C49174-ABB4-144A-97E2-EDBA27D99E24}" destId="{18CC7A0E-D1E3-0041-B1B4-508F8D85AE1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491C2B-A367-416E-B66F-9C647E4DF7F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778C7FE-24BD-41F7-8A61-3DE597574D91}">
      <dgm:prSet/>
      <dgm:spPr/>
      <dgm:t>
        <a:bodyPr/>
        <a:lstStyle/>
        <a:p>
          <a:r>
            <a:rPr lang="es-ES"/>
            <a:t>Necesidades formativas (forms)</a:t>
          </a:r>
          <a:endParaRPr lang="en-US"/>
        </a:p>
      </dgm:t>
    </dgm:pt>
    <dgm:pt modelId="{A4A68337-5A09-45C2-8350-DB4AFE902BD3}" type="parTrans" cxnId="{A0A556E7-F598-440D-A036-A632DE6DA767}">
      <dgm:prSet/>
      <dgm:spPr/>
      <dgm:t>
        <a:bodyPr/>
        <a:lstStyle/>
        <a:p>
          <a:endParaRPr lang="en-US"/>
        </a:p>
      </dgm:t>
    </dgm:pt>
    <dgm:pt modelId="{91EE3AF8-68AA-4953-BB09-E11C02D0CBE9}" type="sibTrans" cxnId="{A0A556E7-F598-440D-A036-A632DE6DA767}">
      <dgm:prSet/>
      <dgm:spPr/>
      <dgm:t>
        <a:bodyPr/>
        <a:lstStyle/>
        <a:p>
          <a:endParaRPr lang="en-US"/>
        </a:p>
      </dgm:t>
    </dgm:pt>
    <dgm:pt modelId="{77552781-A730-4B00-82AB-B8C8C5598384}">
      <dgm:prSet/>
      <dgm:spPr/>
      <dgm:t>
        <a:bodyPr/>
        <a:lstStyle/>
        <a:p>
          <a:r>
            <a:rPr lang="es-ES"/>
            <a:t>Documento con los acuerdos.</a:t>
          </a:r>
          <a:endParaRPr lang="en-US"/>
        </a:p>
      </dgm:t>
    </dgm:pt>
    <dgm:pt modelId="{BFC5CE78-0F1B-4900-8B18-FCD8A316A29F}" type="parTrans" cxnId="{7646970D-2C04-4EC4-91DE-DA67936DA9C1}">
      <dgm:prSet/>
      <dgm:spPr/>
      <dgm:t>
        <a:bodyPr/>
        <a:lstStyle/>
        <a:p>
          <a:endParaRPr lang="en-US"/>
        </a:p>
      </dgm:t>
    </dgm:pt>
    <dgm:pt modelId="{C29238DE-FF50-42D4-B9DF-C6D8D532040E}" type="sibTrans" cxnId="{7646970D-2C04-4EC4-91DE-DA67936DA9C1}">
      <dgm:prSet/>
      <dgm:spPr/>
      <dgm:t>
        <a:bodyPr/>
        <a:lstStyle/>
        <a:p>
          <a:endParaRPr lang="en-US"/>
        </a:p>
      </dgm:t>
    </dgm:pt>
    <dgm:pt modelId="{952AF94D-A631-42C8-9B74-B8E77E026BE5}">
      <dgm:prSet/>
      <dgm:spPr/>
      <dgm:t>
        <a:bodyPr/>
        <a:lstStyle/>
        <a:p>
          <a:r>
            <a:rPr lang="es-ES"/>
            <a:t>Tareas de difusión (web, blog, twitter)</a:t>
          </a:r>
          <a:endParaRPr lang="en-US"/>
        </a:p>
      </dgm:t>
    </dgm:pt>
    <dgm:pt modelId="{7CBBA21B-F9E0-4D2A-9AED-620FCD016A18}" type="parTrans" cxnId="{72CCEEEC-975F-4AFA-AC0E-F442650F0DA5}">
      <dgm:prSet/>
      <dgm:spPr/>
      <dgm:t>
        <a:bodyPr/>
        <a:lstStyle/>
        <a:p>
          <a:endParaRPr lang="en-US"/>
        </a:p>
      </dgm:t>
    </dgm:pt>
    <dgm:pt modelId="{D42AE81A-C76F-422C-B1EC-714931B20C2E}" type="sibTrans" cxnId="{72CCEEEC-975F-4AFA-AC0E-F442650F0DA5}">
      <dgm:prSet/>
      <dgm:spPr/>
      <dgm:t>
        <a:bodyPr/>
        <a:lstStyle/>
        <a:p>
          <a:endParaRPr lang="en-US"/>
        </a:p>
      </dgm:t>
    </dgm:pt>
    <dgm:pt modelId="{A8AA9D0F-AE95-4CA7-B4EC-793EB4CD19FE}">
      <dgm:prSet/>
      <dgm:spPr/>
      <dgm:t>
        <a:bodyPr/>
        <a:lstStyle/>
        <a:p>
          <a:r>
            <a:rPr lang="es-ES"/>
            <a:t>Actividades conjuntas a realizar.</a:t>
          </a:r>
          <a:endParaRPr lang="en-US"/>
        </a:p>
      </dgm:t>
    </dgm:pt>
    <dgm:pt modelId="{470396B3-76C8-40E3-A739-59919F3A07C6}" type="parTrans" cxnId="{C91D49B7-C656-47CE-A096-74BA3E5F0A45}">
      <dgm:prSet/>
      <dgm:spPr/>
      <dgm:t>
        <a:bodyPr/>
        <a:lstStyle/>
        <a:p>
          <a:endParaRPr lang="en-US"/>
        </a:p>
      </dgm:t>
    </dgm:pt>
    <dgm:pt modelId="{6F08F51B-6265-49E5-A579-08A80AD75C0D}" type="sibTrans" cxnId="{C91D49B7-C656-47CE-A096-74BA3E5F0A45}">
      <dgm:prSet/>
      <dgm:spPr/>
      <dgm:t>
        <a:bodyPr/>
        <a:lstStyle/>
        <a:p>
          <a:endParaRPr lang="en-US"/>
        </a:p>
      </dgm:t>
    </dgm:pt>
    <dgm:pt modelId="{FA86FE4D-C69C-4016-967B-D6EAC55D07CA}">
      <dgm:prSet/>
      <dgm:spPr/>
      <dgm:t>
        <a:bodyPr/>
        <a:lstStyle/>
        <a:p>
          <a:r>
            <a:rPr lang="es-ES"/>
            <a:t>……</a:t>
          </a:r>
          <a:endParaRPr lang="en-US"/>
        </a:p>
      </dgm:t>
    </dgm:pt>
    <dgm:pt modelId="{E8300F9D-1D77-437F-8EEF-BE0864C133B9}" type="parTrans" cxnId="{0299F0C2-6BE5-4506-A56E-DD5A74273C80}">
      <dgm:prSet/>
      <dgm:spPr/>
      <dgm:t>
        <a:bodyPr/>
        <a:lstStyle/>
        <a:p>
          <a:endParaRPr lang="en-US"/>
        </a:p>
      </dgm:t>
    </dgm:pt>
    <dgm:pt modelId="{2752CE81-D718-4990-9010-04B66AB11F00}" type="sibTrans" cxnId="{0299F0C2-6BE5-4506-A56E-DD5A74273C80}">
      <dgm:prSet/>
      <dgm:spPr/>
      <dgm:t>
        <a:bodyPr/>
        <a:lstStyle/>
        <a:p>
          <a:endParaRPr lang="en-US"/>
        </a:p>
      </dgm:t>
    </dgm:pt>
    <dgm:pt modelId="{807F02F9-3071-6D48-BD20-6E32C3B58107}" type="pres">
      <dgm:prSet presAssocID="{69491C2B-A367-416E-B66F-9C647E4DF7FB}" presName="linear" presStyleCnt="0">
        <dgm:presLayoutVars>
          <dgm:animLvl val="lvl"/>
          <dgm:resizeHandles val="exact"/>
        </dgm:presLayoutVars>
      </dgm:prSet>
      <dgm:spPr/>
    </dgm:pt>
    <dgm:pt modelId="{191D3DD0-8479-4C46-907B-D0D52050AAF5}" type="pres">
      <dgm:prSet presAssocID="{6778C7FE-24BD-41F7-8A61-3DE597574D91}" presName="parentText" presStyleLbl="node1" presStyleIdx="0" presStyleCnt="5">
        <dgm:presLayoutVars>
          <dgm:chMax val="0"/>
          <dgm:bulletEnabled val="1"/>
        </dgm:presLayoutVars>
      </dgm:prSet>
      <dgm:spPr/>
    </dgm:pt>
    <dgm:pt modelId="{D2516313-C09D-CA4A-BAA6-52915E3ED114}" type="pres">
      <dgm:prSet presAssocID="{91EE3AF8-68AA-4953-BB09-E11C02D0CBE9}" presName="spacer" presStyleCnt="0"/>
      <dgm:spPr/>
    </dgm:pt>
    <dgm:pt modelId="{25EDEFF7-4CD9-1249-B88B-336BFA4282EC}" type="pres">
      <dgm:prSet presAssocID="{77552781-A730-4B00-82AB-B8C8C5598384}" presName="parentText" presStyleLbl="node1" presStyleIdx="1" presStyleCnt="5">
        <dgm:presLayoutVars>
          <dgm:chMax val="0"/>
          <dgm:bulletEnabled val="1"/>
        </dgm:presLayoutVars>
      </dgm:prSet>
      <dgm:spPr/>
    </dgm:pt>
    <dgm:pt modelId="{37FF3ACC-6E79-C044-AD2E-3AB6ABB8D5B5}" type="pres">
      <dgm:prSet presAssocID="{C29238DE-FF50-42D4-B9DF-C6D8D532040E}" presName="spacer" presStyleCnt="0"/>
      <dgm:spPr/>
    </dgm:pt>
    <dgm:pt modelId="{FB5A5A9B-86EE-FA4A-9D3D-81BE4EEC4906}" type="pres">
      <dgm:prSet presAssocID="{952AF94D-A631-42C8-9B74-B8E77E026BE5}" presName="parentText" presStyleLbl="node1" presStyleIdx="2" presStyleCnt="5">
        <dgm:presLayoutVars>
          <dgm:chMax val="0"/>
          <dgm:bulletEnabled val="1"/>
        </dgm:presLayoutVars>
      </dgm:prSet>
      <dgm:spPr/>
    </dgm:pt>
    <dgm:pt modelId="{BA6B1B39-CFF1-D846-8529-3EF71F98C33B}" type="pres">
      <dgm:prSet presAssocID="{D42AE81A-C76F-422C-B1EC-714931B20C2E}" presName="spacer" presStyleCnt="0"/>
      <dgm:spPr/>
    </dgm:pt>
    <dgm:pt modelId="{8475E8DD-20CB-4941-B95B-33A75C5347BB}" type="pres">
      <dgm:prSet presAssocID="{A8AA9D0F-AE95-4CA7-B4EC-793EB4CD19FE}" presName="parentText" presStyleLbl="node1" presStyleIdx="3" presStyleCnt="5">
        <dgm:presLayoutVars>
          <dgm:chMax val="0"/>
          <dgm:bulletEnabled val="1"/>
        </dgm:presLayoutVars>
      </dgm:prSet>
      <dgm:spPr/>
    </dgm:pt>
    <dgm:pt modelId="{8E98DA4E-EEE7-9949-B87A-9885F33103AE}" type="pres">
      <dgm:prSet presAssocID="{6F08F51B-6265-49E5-A579-08A80AD75C0D}" presName="spacer" presStyleCnt="0"/>
      <dgm:spPr/>
    </dgm:pt>
    <dgm:pt modelId="{3B8DE86C-6136-8A4B-A932-E75E43F3F4D3}" type="pres">
      <dgm:prSet presAssocID="{FA86FE4D-C69C-4016-967B-D6EAC55D07CA}" presName="parentText" presStyleLbl="node1" presStyleIdx="4" presStyleCnt="5">
        <dgm:presLayoutVars>
          <dgm:chMax val="0"/>
          <dgm:bulletEnabled val="1"/>
        </dgm:presLayoutVars>
      </dgm:prSet>
      <dgm:spPr/>
    </dgm:pt>
  </dgm:ptLst>
  <dgm:cxnLst>
    <dgm:cxn modelId="{7646970D-2C04-4EC4-91DE-DA67936DA9C1}" srcId="{69491C2B-A367-416E-B66F-9C647E4DF7FB}" destId="{77552781-A730-4B00-82AB-B8C8C5598384}" srcOrd="1" destOrd="0" parTransId="{BFC5CE78-0F1B-4900-8B18-FCD8A316A29F}" sibTransId="{C29238DE-FF50-42D4-B9DF-C6D8D532040E}"/>
    <dgm:cxn modelId="{19411D13-A188-CC42-BF91-F743E4EB10AF}" type="presOf" srcId="{77552781-A730-4B00-82AB-B8C8C5598384}" destId="{25EDEFF7-4CD9-1249-B88B-336BFA4282EC}" srcOrd="0" destOrd="0" presId="urn:microsoft.com/office/officeart/2005/8/layout/vList2"/>
    <dgm:cxn modelId="{0D950762-5A5D-9D43-AC41-EE7A45699E57}" type="presOf" srcId="{A8AA9D0F-AE95-4CA7-B4EC-793EB4CD19FE}" destId="{8475E8DD-20CB-4941-B95B-33A75C5347BB}" srcOrd="0" destOrd="0" presId="urn:microsoft.com/office/officeart/2005/8/layout/vList2"/>
    <dgm:cxn modelId="{F13D3468-15A0-C145-A566-0FEA24575657}" type="presOf" srcId="{952AF94D-A631-42C8-9B74-B8E77E026BE5}" destId="{FB5A5A9B-86EE-FA4A-9D3D-81BE4EEC4906}" srcOrd="0" destOrd="0" presId="urn:microsoft.com/office/officeart/2005/8/layout/vList2"/>
    <dgm:cxn modelId="{C91D49B7-C656-47CE-A096-74BA3E5F0A45}" srcId="{69491C2B-A367-416E-B66F-9C647E4DF7FB}" destId="{A8AA9D0F-AE95-4CA7-B4EC-793EB4CD19FE}" srcOrd="3" destOrd="0" parTransId="{470396B3-76C8-40E3-A739-59919F3A07C6}" sibTransId="{6F08F51B-6265-49E5-A579-08A80AD75C0D}"/>
    <dgm:cxn modelId="{F89014BD-AB35-C940-8EFD-6E5CDC0EBE7F}" type="presOf" srcId="{6778C7FE-24BD-41F7-8A61-3DE597574D91}" destId="{191D3DD0-8479-4C46-907B-D0D52050AAF5}" srcOrd="0" destOrd="0" presId="urn:microsoft.com/office/officeart/2005/8/layout/vList2"/>
    <dgm:cxn modelId="{0299F0C2-6BE5-4506-A56E-DD5A74273C80}" srcId="{69491C2B-A367-416E-B66F-9C647E4DF7FB}" destId="{FA86FE4D-C69C-4016-967B-D6EAC55D07CA}" srcOrd="4" destOrd="0" parTransId="{E8300F9D-1D77-437F-8EEF-BE0864C133B9}" sibTransId="{2752CE81-D718-4990-9010-04B66AB11F00}"/>
    <dgm:cxn modelId="{9C7B20DC-7AA7-F64A-9A2B-D494ECEB1B38}" type="presOf" srcId="{FA86FE4D-C69C-4016-967B-D6EAC55D07CA}" destId="{3B8DE86C-6136-8A4B-A932-E75E43F3F4D3}" srcOrd="0" destOrd="0" presId="urn:microsoft.com/office/officeart/2005/8/layout/vList2"/>
    <dgm:cxn modelId="{A1ACE5DC-95BF-7040-8E05-10EF3AC7979C}" type="presOf" srcId="{69491C2B-A367-416E-B66F-9C647E4DF7FB}" destId="{807F02F9-3071-6D48-BD20-6E32C3B58107}" srcOrd="0" destOrd="0" presId="urn:microsoft.com/office/officeart/2005/8/layout/vList2"/>
    <dgm:cxn modelId="{A0A556E7-F598-440D-A036-A632DE6DA767}" srcId="{69491C2B-A367-416E-B66F-9C647E4DF7FB}" destId="{6778C7FE-24BD-41F7-8A61-3DE597574D91}" srcOrd="0" destOrd="0" parTransId="{A4A68337-5A09-45C2-8350-DB4AFE902BD3}" sibTransId="{91EE3AF8-68AA-4953-BB09-E11C02D0CBE9}"/>
    <dgm:cxn modelId="{72CCEEEC-975F-4AFA-AC0E-F442650F0DA5}" srcId="{69491C2B-A367-416E-B66F-9C647E4DF7FB}" destId="{952AF94D-A631-42C8-9B74-B8E77E026BE5}" srcOrd="2" destOrd="0" parTransId="{7CBBA21B-F9E0-4D2A-9AED-620FCD016A18}" sibTransId="{D42AE81A-C76F-422C-B1EC-714931B20C2E}"/>
    <dgm:cxn modelId="{2CF81184-9F94-5641-9C67-8E998E4AC73B}" type="presParOf" srcId="{807F02F9-3071-6D48-BD20-6E32C3B58107}" destId="{191D3DD0-8479-4C46-907B-D0D52050AAF5}" srcOrd="0" destOrd="0" presId="urn:microsoft.com/office/officeart/2005/8/layout/vList2"/>
    <dgm:cxn modelId="{D6705313-21A8-CC46-8594-D1EF5F565EA5}" type="presParOf" srcId="{807F02F9-3071-6D48-BD20-6E32C3B58107}" destId="{D2516313-C09D-CA4A-BAA6-52915E3ED114}" srcOrd="1" destOrd="0" presId="urn:microsoft.com/office/officeart/2005/8/layout/vList2"/>
    <dgm:cxn modelId="{15A48D93-F218-BE47-A567-97BDD376C8A1}" type="presParOf" srcId="{807F02F9-3071-6D48-BD20-6E32C3B58107}" destId="{25EDEFF7-4CD9-1249-B88B-336BFA4282EC}" srcOrd="2" destOrd="0" presId="urn:microsoft.com/office/officeart/2005/8/layout/vList2"/>
    <dgm:cxn modelId="{9EF70979-C990-CF4D-A1AD-F6F0309C6EA3}" type="presParOf" srcId="{807F02F9-3071-6D48-BD20-6E32C3B58107}" destId="{37FF3ACC-6E79-C044-AD2E-3AB6ABB8D5B5}" srcOrd="3" destOrd="0" presId="urn:microsoft.com/office/officeart/2005/8/layout/vList2"/>
    <dgm:cxn modelId="{5C936657-1131-BC45-8A72-3C03989B5262}" type="presParOf" srcId="{807F02F9-3071-6D48-BD20-6E32C3B58107}" destId="{FB5A5A9B-86EE-FA4A-9D3D-81BE4EEC4906}" srcOrd="4" destOrd="0" presId="urn:microsoft.com/office/officeart/2005/8/layout/vList2"/>
    <dgm:cxn modelId="{5AC69AD0-83E3-FF46-BCDC-1C1E13D6D19F}" type="presParOf" srcId="{807F02F9-3071-6D48-BD20-6E32C3B58107}" destId="{BA6B1B39-CFF1-D846-8529-3EF71F98C33B}" srcOrd="5" destOrd="0" presId="urn:microsoft.com/office/officeart/2005/8/layout/vList2"/>
    <dgm:cxn modelId="{4AC8F831-A5D4-5549-B484-42F500C97416}" type="presParOf" srcId="{807F02F9-3071-6D48-BD20-6E32C3B58107}" destId="{8475E8DD-20CB-4941-B95B-33A75C5347BB}" srcOrd="6" destOrd="0" presId="urn:microsoft.com/office/officeart/2005/8/layout/vList2"/>
    <dgm:cxn modelId="{9878E086-24F1-5D49-A8F2-FD4D21A0174C}" type="presParOf" srcId="{807F02F9-3071-6D48-BD20-6E32C3B58107}" destId="{8E98DA4E-EEE7-9949-B87A-9885F33103AE}" srcOrd="7" destOrd="0" presId="urn:microsoft.com/office/officeart/2005/8/layout/vList2"/>
    <dgm:cxn modelId="{C6493362-D7AD-1B4C-BC7C-BCB158E9CC88}" type="presParOf" srcId="{807F02F9-3071-6D48-BD20-6E32C3B58107}" destId="{3B8DE86C-6136-8A4B-A932-E75E43F3F4D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584838-229A-4000-A390-73EA295417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5C19D9-C46C-4C32-A130-D679780B0FA3}">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 b="1"/>
            <a:t>¿Para qué? </a:t>
          </a:r>
          <a:r>
            <a:rPr lang="es-ES"/>
            <a:t>Entretener, evaluar, investigar, trabajar competencias…</a:t>
          </a:r>
          <a:endParaRPr lang="en-US"/>
        </a:p>
      </dgm:t>
    </dgm:pt>
    <dgm:pt modelId="{933AB618-43DF-4F21-91C9-F15FEA00CECC}" type="parTrans" cxnId="{8DF70FC3-3A4E-462F-BA16-36F681E4D7CC}">
      <dgm:prSet/>
      <dgm:spPr/>
      <dgm:t>
        <a:bodyPr/>
        <a:lstStyle/>
        <a:p>
          <a:endParaRPr lang="en-US"/>
        </a:p>
      </dgm:t>
    </dgm:pt>
    <dgm:pt modelId="{6520C92F-1423-4530-BCE4-F2AFFE962A34}" type="sibTrans" cxnId="{8DF70FC3-3A4E-462F-BA16-36F681E4D7CC}">
      <dgm:prSet/>
      <dgm:spPr/>
      <dgm:t>
        <a:bodyPr/>
        <a:lstStyle/>
        <a:p>
          <a:endParaRPr lang="en-US"/>
        </a:p>
      </dgm:t>
    </dgm:pt>
    <dgm:pt modelId="{DB5D2DBC-1D2D-4FA8-AAD6-24FEF4167F6B}">
      <dgm:prSet>
        <dgm:style>
          <a:lnRef idx="3">
            <a:schemeClr val="lt1"/>
          </a:lnRef>
          <a:fillRef idx="1">
            <a:schemeClr val="accent6"/>
          </a:fillRef>
          <a:effectRef idx="1">
            <a:schemeClr val="accent6"/>
          </a:effectRef>
          <a:fontRef idx="minor">
            <a:schemeClr val="lt1"/>
          </a:fontRef>
        </dgm:style>
      </dgm:prSet>
      <dgm:spPr/>
      <dgm:t>
        <a:bodyPr/>
        <a:lstStyle/>
        <a:p>
          <a:r>
            <a:rPr lang="es-ES" b="1"/>
            <a:t>¿Para quién? </a:t>
          </a:r>
          <a:r>
            <a:rPr lang="es-ES"/>
            <a:t>Alumnos, adultos, comunidad educativa, vecinos…</a:t>
          </a:r>
          <a:endParaRPr lang="en-US"/>
        </a:p>
      </dgm:t>
    </dgm:pt>
    <dgm:pt modelId="{63FD80DF-B20E-4283-9A7A-F57A37BDE3A1}" type="parTrans" cxnId="{DCFD3031-0F85-424F-BE5D-6F75DD9662BA}">
      <dgm:prSet/>
      <dgm:spPr/>
      <dgm:t>
        <a:bodyPr/>
        <a:lstStyle/>
        <a:p>
          <a:endParaRPr lang="en-US"/>
        </a:p>
      </dgm:t>
    </dgm:pt>
    <dgm:pt modelId="{C0F04426-4E00-46FF-8D06-16CC4F0214F9}" type="sibTrans" cxnId="{DCFD3031-0F85-424F-BE5D-6F75DD9662BA}">
      <dgm:prSet/>
      <dgm:spPr/>
      <dgm:t>
        <a:bodyPr/>
        <a:lstStyle/>
        <a:p>
          <a:endParaRPr lang="en-US"/>
        </a:p>
      </dgm:t>
    </dgm:pt>
    <dgm:pt modelId="{FAE9B48B-3128-4206-8618-B19E5ADBACCA}">
      <dgm:prSet>
        <dgm:style>
          <a:lnRef idx="3">
            <a:schemeClr val="lt1"/>
          </a:lnRef>
          <a:fillRef idx="1">
            <a:schemeClr val="accent4"/>
          </a:fillRef>
          <a:effectRef idx="1">
            <a:schemeClr val="accent4"/>
          </a:effectRef>
          <a:fontRef idx="minor">
            <a:schemeClr val="lt1"/>
          </a:fontRef>
        </dgm:style>
      </dgm:prSet>
      <dgm:spPr/>
      <dgm:t>
        <a:bodyPr/>
        <a:lstStyle/>
        <a:p>
          <a:r>
            <a:rPr lang="es-ES" b="1"/>
            <a:t>¿De quién? </a:t>
          </a:r>
          <a:r>
            <a:rPr lang="es-ES"/>
            <a:t>Alumnos, profesores, personas externas…</a:t>
          </a:r>
          <a:endParaRPr lang="en-US"/>
        </a:p>
      </dgm:t>
    </dgm:pt>
    <dgm:pt modelId="{D7C28CFE-768F-4F96-9D73-B26A7B57C415}" type="parTrans" cxnId="{83651CDA-10A7-4E8C-9F3A-4CB3169213DA}">
      <dgm:prSet/>
      <dgm:spPr/>
      <dgm:t>
        <a:bodyPr/>
        <a:lstStyle/>
        <a:p>
          <a:endParaRPr lang="en-US"/>
        </a:p>
      </dgm:t>
    </dgm:pt>
    <dgm:pt modelId="{B331E211-C980-4691-9871-648D78898807}" type="sibTrans" cxnId="{83651CDA-10A7-4E8C-9F3A-4CB3169213DA}">
      <dgm:prSet/>
      <dgm:spPr/>
      <dgm:t>
        <a:bodyPr/>
        <a:lstStyle/>
        <a:p>
          <a:endParaRPr lang="en-US"/>
        </a:p>
      </dgm:t>
    </dgm:pt>
    <dgm:pt modelId="{BB07AFA5-BFE6-46DE-9A02-9596306249D3}">
      <dgm:prSet/>
      <dgm:spPr/>
      <dgm:t>
        <a:bodyPr/>
        <a:lstStyle/>
        <a:p>
          <a:r>
            <a:rPr lang="es-ES" b="1"/>
            <a:t>¿Cómo? </a:t>
          </a:r>
          <a:r>
            <a:rPr lang="es-ES" b="0"/>
            <a:t>Equipamiento “profesional”, </a:t>
          </a:r>
          <a:r>
            <a:rPr lang="es-ES" b="0" err="1"/>
            <a:t>low</a:t>
          </a:r>
          <a:r>
            <a:rPr lang="es-ES" b="0"/>
            <a:t> </a:t>
          </a:r>
          <a:r>
            <a:rPr lang="es-ES" b="0" err="1"/>
            <a:t>cost</a:t>
          </a:r>
          <a:r>
            <a:rPr lang="es-ES" b="0"/>
            <a:t>,…</a:t>
          </a:r>
          <a:endParaRPr lang="en-US" b="0"/>
        </a:p>
      </dgm:t>
    </dgm:pt>
    <dgm:pt modelId="{3EF98C52-89E6-4CAC-ADAB-02000A7968C4}" type="parTrans" cxnId="{321C8F75-0361-4875-BE18-419D6ED6B99D}">
      <dgm:prSet/>
      <dgm:spPr/>
      <dgm:t>
        <a:bodyPr/>
        <a:lstStyle/>
        <a:p>
          <a:endParaRPr lang="en-US"/>
        </a:p>
      </dgm:t>
    </dgm:pt>
    <dgm:pt modelId="{EC04F906-9A3A-4B8A-BF8A-B18671E3EE84}" type="sibTrans" cxnId="{321C8F75-0361-4875-BE18-419D6ED6B99D}">
      <dgm:prSet/>
      <dgm:spPr/>
      <dgm:t>
        <a:bodyPr/>
        <a:lstStyle/>
        <a:p>
          <a:endParaRPr lang="en-US"/>
        </a:p>
      </dgm:t>
    </dgm:pt>
    <dgm:pt modelId="{DD32251E-1D53-421E-9972-554AC7486400}">
      <dgm:prSet>
        <dgm:style>
          <a:lnRef idx="1">
            <a:schemeClr val="accent3"/>
          </a:lnRef>
          <a:fillRef idx="3">
            <a:schemeClr val="accent3"/>
          </a:fillRef>
          <a:effectRef idx="2">
            <a:schemeClr val="accent3"/>
          </a:effectRef>
          <a:fontRef idx="minor">
            <a:schemeClr val="lt1"/>
          </a:fontRef>
        </dgm:style>
      </dgm:prSet>
      <dgm:spPr/>
      <dgm:t>
        <a:bodyPr/>
        <a:lstStyle/>
        <a:p>
          <a:r>
            <a:rPr lang="es-ES" b="1"/>
            <a:t>¿Cuándo? </a:t>
          </a:r>
          <a:r>
            <a:rPr lang="es-ES"/>
            <a:t>Casa, centro, asignaturas concretas…</a:t>
          </a:r>
          <a:endParaRPr lang="en-US"/>
        </a:p>
      </dgm:t>
    </dgm:pt>
    <dgm:pt modelId="{EE97DFBA-250C-4F4C-8C43-632382BEA51F}" type="parTrans" cxnId="{2B58D783-746E-4A28-B577-8E4634F7C49D}">
      <dgm:prSet/>
      <dgm:spPr/>
      <dgm:t>
        <a:bodyPr/>
        <a:lstStyle/>
        <a:p>
          <a:endParaRPr lang="en-US"/>
        </a:p>
      </dgm:t>
    </dgm:pt>
    <dgm:pt modelId="{CA51D92D-E1B5-4652-87FD-EE8E67BB809F}" type="sibTrans" cxnId="{2B58D783-746E-4A28-B577-8E4634F7C49D}">
      <dgm:prSet/>
      <dgm:spPr/>
      <dgm:t>
        <a:bodyPr/>
        <a:lstStyle/>
        <a:p>
          <a:endParaRPr lang="en-US"/>
        </a:p>
      </dgm:t>
    </dgm:pt>
    <dgm:pt modelId="{CA8DFBF8-F930-5446-86EF-29C1DBBE2C0C}" type="pres">
      <dgm:prSet presAssocID="{7F584838-229A-4000-A390-73EA2954175C}" presName="linear" presStyleCnt="0">
        <dgm:presLayoutVars>
          <dgm:animLvl val="lvl"/>
          <dgm:resizeHandles val="exact"/>
        </dgm:presLayoutVars>
      </dgm:prSet>
      <dgm:spPr/>
    </dgm:pt>
    <dgm:pt modelId="{DFC9DF8E-D87B-CE41-8700-EA399667790F}" type="pres">
      <dgm:prSet presAssocID="{875C19D9-C46C-4C32-A130-D679780B0FA3}" presName="parentText" presStyleLbl="node1" presStyleIdx="0" presStyleCnt="5">
        <dgm:presLayoutVars>
          <dgm:chMax val="0"/>
          <dgm:bulletEnabled val="1"/>
        </dgm:presLayoutVars>
      </dgm:prSet>
      <dgm:spPr/>
    </dgm:pt>
    <dgm:pt modelId="{2CDCC738-10B6-274A-BCC2-7DA188B8BBCC}" type="pres">
      <dgm:prSet presAssocID="{6520C92F-1423-4530-BCE4-F2AFFE962A34}" presName="spacer" presStyleCnt="0"/>
      <dgm:spPr/>
    </dgm:pt>
    <dgm:pt modelId="{B6FD93AE-58FF-CA44-BC25-41B94EF87933}" type="pres">
      <dgm:prSet presAssocID="{DB5D2DBC-1D2D-4FA8-AAD6-24FEF4167F6B}" presName="parentText" presStyleLbl="node1" presStyleIdx="1" presStyleCnt="5">
        <dgm:presLayoutVars>
          <dgm:chMax val="0"/>
          <dgm:bulletEnabled val="1"/>
        </dgm:presLayoutVars>
      </dgm:prSet>
      <dgm:spPr/>
    </dgm:pt>
    <dgm:pt modelId="{0D46D906-3020-5E44-913E-929A66C98560}" type="pres">
      <dgm:prSet presAssocID="{C0F04426-4E00-46FF-8D06-16CC4F0214F9}" presName="spacer" presStyleCnt="0"/>
      <dgm:spPr/>
    </dgm:pt>
    <dgm:pt modelId="{106E9DC5-7DA3-AB48-9CB2-B456F94CCDCD}" type="pres">
      <dgm:prSet presAssocID="{FAE9B48B-3128-4206-8618-B19E5ADBACCA}" presName="parentText" presStyleLbl="node1" presStyleIdx="2" presStyleCnt="5">
        <dgm:presLayoutVars>
          <dgm:chMax val="0"/>
          <dgm:bulletEnabled val="1"/>
        </dgm:presLayoutVars>
      </dgm:prSet>
      <dgm:spPr/>
    </dgm:pt>
    <dgm:pt modelId="{7937021C-1A56-5642-B9BB-6048402BF8D2}" type="pres">
      <dgm:prSet presAssocID="{B331E211-C980-4691-9871-648D78898807}" presName="spacer" presStyleCnt="0"/>
      <dgm:spPr/>
    </dgm:pt>
    <dgm:pt modelId="{A9034A3E-8E5C-094B-A5E4-31011D7FA247}" type="pres">
      <dgm:prSet presAssocID="{BB07AFA5-BFE6-46DE-9A02-9596306249D3}" presName="parentText" presStyleLbl="node1" presStyleIdx="3" presStyleCnt="5">
        <dgm:presLayoutVars>
          <dgm:chMax val="0"/>
          <dgm:bulletEnabled val="1"/>
        </dgm:presLayoutVars>
      </dgm:prSet>
      <dgm:spPr/>
    </dgm:pt>
    <dgm:pt modelId="{7D2D58F0-45EF-A14E-817F-03AA1500E0C5}" type="pres">
      <dgm:prSet presAssocID="{EC04F906-9A3A-4B8A-BF8A-B18671E3EE84}" presName="spacer" presStyleCnt="0"/>
      <dgm:spPr/>
    </dgm:pt>
    <dgm:pt modelId="{A6F1ED7E-BC32-6E42-85D2-6631BB7425EB}" type="pres">
      <dgm:prSet presAssocID="{DD32251E-1D53-421E-9972-554AC7486400}" presName="parentText" presStyleLbl="node1" presStyleIdx="4" presStyleCnt="5">
        <dgm:presLayoutVars>
          <dgm:chMax val="0"/>
          <dgm:bulletEnabled val="1"/>
        </dgm:presLayoutVars>
      </dgm:prSet>
      <dgm:spPr/>
    </dgm:pt>
  </dgm:ptLst>
  <dgm:cxnLst>
    <dgm:cxn modelId="{EDC50B0B-65C3-624A-8501-E785D5F55799}" type="presOf" srcId="{DD32251E-1D53-421E-9972-554AC7486400}" destId="{A6F1ED7E-BC32-6E42-85D2-6631BB7425EB}" srcOrd="0" destOrd="0" presId="urn:microsoft.com/office/officeart/2005/8/layout/vList2"/>
    <dgm:cxn modelId="{B0876128-834E-1944-AA99-8EF1D7E6942D}" type="presOf" srcId="{7F584838-229A-4000-A390-73EA2954175C}" destId="{CA8DFBF8-F930-5446-86EF-29C1DBBE2C0C}" srcOrd="0" destOrd="0" presId="urn:microsoft.com/office/officeart/2005/8/layout/vList2"/>
    <dgm:cxn modelId="{51E1E829-BC09-7547-912F-97C8B0ACE15D}" type="presOf" srcId="{FAE9B48B-3128-4206-8618-B19E5ADBACCA}" destId="{106E9DC5-7DA3-AB48-9CB2-B456F94CCDCD}" srcOrd="0" destOrd="0" presId="urn:microsoft.com/office/officeart/2005/8/layout/vList2"/>
    <dgm:cxn modelId="{36031F2C-AE78-D54F-AA29-EE035FEB2DFC}" type="presOf" srcId="{DB5D2DBC-1D2D-4FA8-AAD6-24FEF4167F6B}" destId="{B6FD93AE-58FF-CA44-BC25-41B94EF87933}" srcOrd="0" destOrd="0" presId="urn:microsoft.com/office/officeart/2005/8/layout/vList2"/>
    <dgm:cxn modelId="{DCFD3031-0F85-424F-BE5D-6F75DD9662BA}" srcId="{7F584838-229A-4000-A390-73EA2954175C}" destId="{DB5D2DBC-1D2D-4FA8-AAD6-24FEF4167F6B}" srcOrd="1" destOrd="0" parTransId="{63FD80DF-B20E-4283-9A7A-F57A37BDE3A1}" sibTransId="{C0F04426-4E00-46FF-8D06-16CC4F0214F9}"/>
    <dgm:cxn modelId="{52215C3E-48AD-CA46-B856-93922CEEDB6B}" type="presOf" srcId="{875C19D9-C46C-4C32-A130-D679780B0FA3}" destId="{DFC9DF8E-D87B-CE41-8700-EA399667790F}" srcOrd="0" destOrd="0" presId="urn:microsoft.com/office/officeart/2005/8/layout/vList2"/>
    <dgm:cxn modelId="{321C8F75-0361-4875-BE18-419D6ED6B99D}" srcId="{7F584838-229A-4000-A390-73EA2954175C}" destId="{BB07AFA5-BFE6-46DE-9A02-9596306249D3}" srcOrd="3" destOrd="0" parTransId="{3EF98C52-89E6-4CAC-ADAB-02000A7968C4}" sibTransId="{EC04F906-9A3A-4B8A-BF8A-B18671E3EE84}"/>
    <dgm:cxn modelId="{2B58D783-746E-4A28-B577-8E4634F7C49D}" srcId="{7F584838-229A-4000-A390-73EA2954175C}" destId="{DD32251E-1D53-421E-9972-554AC7486400}" srcOrd="4" destOrd="0" parTransId="{EE97DFBA-250C-4F4C-8C43-632382BEA51F}" sibTransId="{CA51D92D-E1B5-4652-87FD-EE8E67BB809F}"/>
    <dgm:cxn modelId="{8DF70FC3-3A4E-462F-BA16-36F681E4D7CC}" srcId="{7F584838-229A-4000-A390-73EA2954175C}" destId="{875C19D9-C46C-4C32-A130-D679780B0FA3}" srcOrd="0" destOrd="0" parTransId="{933AB618-43DF-4F21-91C9-F15FEA00CECC}" sibTransId="{6520C92F-1423-4530-BCE4-F2AFFE962A34}"/>
    <dgm:cxn modelId="{83651CDA-10A7-4E8C-9F3A-4CB3169213DA}" srcId="{7F584838-229A-4000-A390-73EA2954175C}" destId="{FAE9B48B-3128-4206-8618-B19E5ADBACCA}" srcOrd="2" destOrd="0" parTransId="{D7C28CFE-768F-4F96-9D73-B26A7B57C415}" sibTransId="{B331E211-C980-4691-9871-648D78898807}"/>
    <dgm:cxn modelId="{117F00FD-78DA-534F-9718-F8BA4D176790}" type="presOf" srcId="{BB07AFA5-BFE6-46DE-9A02-9596306249D3}" destId="{A9034A3E-8E5C-094B-A5E4-31011D7FA247}" srcOrd="0" destOrd="0" presId="urn:microsoft.com/office/officeart/2005/8/layout/vList2"/>
    <dgm:cxn modelId="{8D429285-EFB8-2A4B-A29E-F9D21E098B80}" type="presParOf" srcId="{CA8DFBF8-F930-5446-86EF-29C1DBBE2C0C}" destId="{DFC9DF8E-D87B-CE41-8700-EA399667790F}" srcOrd="0" destOrd="0" presId="urn:microsoft.com/office/officeart/2005/8/layout/vList2"/>
    <dgm:cxn modelId="{2DADECB4-2CF3-8241-92EB-566F3893424C}" type="presParOf" srcId="{CA8DFBF8-F930-5446-86EF-29C1DBBE2C0C}" destId="{2CDCC738-10B6-274A-BCC2-7DA188B8BBCC}" srcOrd="1" destOrd="0" presId="urn:microsoft.com/office/officeart/2005/8/layout/vList2"/>
    <dgm:cxn modelId="{800280BA-0986-174D-8776-B78008A45085}" type="presParOf" srcId="{CA8DFBF8-F930-5446-86EF-29C1DBBE2C0C}" destId="{B6FD93AE-58FF-CA44-BC25-41B94EF87933}" srcOrd="2" destOrd="0" presId="urn:microsoft.com/office/officeart/2005/8/layout/vList2"/>
    <dgm:cxn modelId="{14BB10D8-170A-034E-9B1D-37EE96B0B160}" type="presParOf" srcId="{CA8DFBF8-F930-5446-86EF-29C1DBBE2C0C}" destId="{0D46D906-3020-5E44-913E-929A66C98560}" srcOrd="3" destOrd="0" presId="urn:microsoft.com/office/officeart/2005/8/layout/vList2"/>
    <dgm:cxn modelId="{D8D3A956-721B-5340-8178-BA891E6D3BA0}" type="presParOf" srcId="{CA8DFBF8-F930-5446-86EF-29C1DBBE2C0C}" destId="{106E9DC5-7DA3-AB48-9CB2-B456F94CCDCD}" srcOrd="4" destOrd="0" presId="urn:microsoft.com/office/officeart/2005/8/layout/vList2"/>
    <dgm:cxn modelId="{EF25B2F1-AADE-5B41-B180-7AE1799DAED6}" type="presParOf" srcId="{CA8DFBF8-F930-5446-86EF-29C1DBBE2C0C}" destId="{7937021C-1A56-5642-B9BB-6048402BF8D2}" srcOrd="5" destOrd="0" presId="urn:microsoft.com/office/officeart/2005/8/layout/vList2"/>
    <dgm:cxn modelId="{13F792EA-776A-BE4C-A399-6F8D0E645EFA}" type="presParOf" srcId="{CA8DFBF8-F930-5446-86EF-29C1DBBE2C0C}" destId="{A9034A3E-8E5C-094B-A5E4-31011D7FA247}" srcOrd="6" destOrd="0" presId="urn:microsoft.com/office/officeart/2005/8/layout/vList2"/>
    <dgm:cxn modelId="{5F5C6CB3-56F7-6F46-AC2F-47C15E504ACD}" type="presParOf" srcId="{CA8DFBF8-F930-5446-86EF-29C1DBBE2C0C}" destId="{7D2D58F0-45EF-A14E-817F-03AA1500E0C5}" srcOrd="7" destOrd="0" presId="urn:microsoft.com/office/officeart/2005/8/layout/vList2"/>
    <dgm:cxn modelId="{CE38AC66-DB06-E248-849F-59AF17219F31}" type="presParOf" srcId="{CA8DFBF8-F930-5446-86EF-29C1DBBE2C0C}" destId="{A6F1ED7E-BC32-6E42-85D2-6631BB7425E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E29FE6-9637-4F6E-9AD8-132CC183FDF3}"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7DC1B52B-D8E8-4CC4-AC30-AD57AFE2C6AA}">
      <dgm:prSet/>
      <dgm:spPr/>
      <dgm:t>
        <a:bodyPr/>
        <a:lstStyle/>
        <a:p>
          <a:r>
            <a:rPr lang="es-ES"/>
            <a:t>1. Fase de organización/ toma de decisiones</a:t>
          </a:r>
          <a:endParaRPr lang="en-US"/>
        </a:p>
      </dgm:t>
    </dgm:pt>
    <dgm:pt modelId="{60B23021-6619-4EBC-AE7F-482DAC2FE3C9}" type="parTrans" cxnId="{E806B05F-4B22-428F-987A-88AC236085E3}">
      <dgm:prSet/>
      <dgm:spPr/>
      <dgm:t>
        <a:bodyPr/>
        <a:lstStyle/>
        <a:p>
          <a:endParaRPr lang="en-US"/>
        </a:p>
      </dgm:t>
    </dgm:pt>
    <dgm:pt modelId="{1F573672-B1D3-4BD1-8578-0BCFEAFF8FE1}" type="sibTrans" cxnId="{E806B05F-4B22-428F-987A-88AC236085E3}">
      <dgm:prSet/>
      <dgm:spPr/>
      <dgm:t>
        <a:bodyPr/>
        <a:lstStyle/>
        <a:p>
          <a:endParaRPr lang="en-US"/>
        </a:p>
      </dgm:t>
    </dgm:pt>
    <dgm:pt modelId="{3F0D0D0F-2720-496F-8258-3FC4726E7106}">
      <dgm:prSet/>
      <dgm:spPr/>
      <dgm:t>
        <a:bodyPr/>
        <a:lstStyle/>
        <a:p>
          <a:r>
            <a:rPr lang="es-ES"/>
            <a:t>- Participantes (profesorado/ alumnado)</a:t>
          </a:r>
          <a:endParaRPr lang="en-US"/>
        </a:p>
      </dgm:t>
    </dgm:pt>
    <dgm:pt modelId="{FB43156F-D135-4176-8CB2-B01339A1C34E}" type="parTrans" cxnId="{EE0515EF-129D-4774-AF9C-737EA29CAB64}">
      <dgm:prSet/>
      <dgm:spPr/>
      <dgm:t>
        <a:bodyPr/>
        <a:lstStyle/>
        <a:p>
          <a:endParaRPr lang="en-US"/>
        </a:p>
      </dgm:t>
    </dgm:pt>
    <dgm:pt modelId="{4D0C4C86-57F4-45C4-8CE5-200F576C53E6}" type="sibTrans" cxnId="{EE0515EF-129D-4774-AF9C-737EA29CAB64}">
      <dgm:prSet/>
      <dgm:spPr/>
      <dgm:t>
        <a:bodyPr/>
        <a:lstStyle/>
        <a:p>
          <a:endParaRPr lang="en-US"/>
        </a:p>
      </dgm:t>
    </dgm:pt>
    <dgm:pt modelId="{2B34BFB3-983A-43CD-8AE4-29D550BBA569}">
      <dgm:prSet/>
      <dgm:spPr/>
      <dgm:t>
        <a:bodyPr/>
        <a:lstStyle/>
        <a:p>
          <a:r>
            <a:rPr lang="es-ES"/>
            <a:t>- Tipo de programa (idea estructural)</a:t>
          </a:r>
          <a:endParaRPr lang="en-US"/>
        </a:p>
      </dgm:t>
    </dgm:pt>
    <dgm:pt modelId="{85791922-CD89-4FFE-B77A-7F351E0DA345}" type="parTrans" cxnId="{63A65842-B561-4DED-90E7-45D946081F03}">
      <dgm:prSet/>
      <dgm:spPr/>
      <dgm:t>
        <a:bodyPr/>
        <a:lstStyle/>
        <a:p>
          <a:endParaRPr lang="en-US"/>
        </a:p>
      </dgm:t>
    </dgm:pt>
    <dgm:pt modelId="{A7E7558D-C669-4658-8C9E-B5F977F84714}" type="sibTrans" cxnId="{63A65842-B561-4DED-90E7-45D946081F03}">
      <dgm:prSet/>
      <dgm:spPr/>
      <dgm:t>
        <a:bodyPr/>
        <a:lstStyle/>
        <a:p>
          <a:endParaRPr lang="en-US"/>
        </a:p>
      </dgm:t>
    </dgm:pt>
    <dgm:pt modelId="{E8749C79-2695-46AC-A974-CBF6748675AA}">
      <dgm:prSet/>
      <dgm:spPr/>
      <dgm:t>
        <a:bodyPr/>
        <a:lstStyle/>
        <a:p>
          <a:r>
            <a:rPr lang="es-ES"/>
            <a:t>- Contenido (idea temática)</a:t>
          </a:r>
          <a:endParaRPr lang="en-US"/>
        </a:p>
      </dgm:t>
    </dgm:pt>
    <dgm:pt modelId="{5ED04F93-7972-4071-93EB-7388A96576C0}" type="parTrans" cxnId="{53485903-EA67-4DF4-9B04-8B4600688E84}">
      <dgm:prSet/>
      <dgm:spPr/>
      <dgm:t>
        <a:bodyPr/>
        <a:lstStyle/>
        <a:p>
          <a:endParaRPr lang="en-US"/>
        </a:p>
      </dgm:t>
    </dgm:pt>
    <dgm:pt modelId="{D9799D51-5A27-45A4-88DC-3AD0EC1C58DA}" type="sibTrans" cxnId="{53485903-EA67-4DF4-9B04-8B4600688E84}">
      <dgm:prSet/>
      <dgm:spPr/>
      <dgm:t>
        <a:bodyPr/>
        <a:lstStyle/>
        <a:p>
          <a:endParaRPr lang="en-US"/>
        </a:p>
      </dgm:t>
    </dgm:pt>
    <dgm:pt modelId="{DA9620BB-678A-4882-8377-495D684A5B89}">
      <dgm:prSet/>
      <dgm:spPr/>
      <dgm:t>
        <a:bodyPr/>
        <a:lstStyle/>
        <a:p>
          <a:r>
            <a:rPr lang="es-ES"/>
            <a:t>- Duración</a:t>
          </a:r>
          <a:endParaRPr lang="en-US"/>
        </a:p>
      </dgm:t>
    </dgm:pt>
    <dgm:pt modelId="{7CECFA06-C8E6-4649-962D-3361761187D6}" type="parTrans" cxnId="{905A602F-D0BD-49A8-9B8F-0AD7CB94F421}">
      <dgm:prSet/>
      <dgm:spPr/>
      <dgm:t>
        <a:bodyPr/>
        <a:lstStyle/>
        <a:p>
          <a:endParaRPr lang="en-US"/>
        </a:p>
      </dgm:t>
    </dgm:pt>
    <dgm:pt modelId="{E1071FB1-F87D-4AD8-B55E-555133FBF697}" type="sibTrans" cxnId="{905A602F-D0BD-49A8-9B8F-0AD7CB94F421}">
      <dgm:prSet/>
      <dgm:spPr/>
      <dgm:t>
        <a:bodyPr/>
        <a:lstStyle/>
        <a:p>
          <a:endParaRPr lang="en-US"/>
        </a:p>
      </dgm:t>
    </dgm:pt>
    <dgm:pt modelId="{EF921114-4178-497D-9E7A-804D01FAC2F2}">
      <dgm:prSet/>
      <dgm:spPr/>
      <dgm:t>
        <a:bodyPr/>
        <a:lstStyle/>
        <a:p>
          <a:r>
            <a:rPr lang="es-ES"/>
            <a:t>- Otras decisiones (aspectos comunes)</a:t>
          </a:r>
          <a:endParaRPr lang="en-US"/>
        </a:p>
      </dgm:t>
    </dgm:pt>
    <dgm:pt modelId="{28FE9839-D0ED-41A5-9446-F6125C4DC6D0}" type="parTrans" cxnId="{495C064D-F4A7-46E2-96D1-90BA6B6B88F8}">
      <dgm:prSet/>
      <dgm:spPr/>
      <dgm:t>
        <a:bodyPr/>
        <a:lstStyle/>
        <a:p>
          <a:endParaRPr lang="en-US"/>
        </a:p>
      </dgm:t>
    </dgm:pt>
    <dgm:pt modelId="{A019B5F2-DADF-4869-9FEC-F1BF18B29407}" type="sibTrans" cxnId="{495C064D-F4A7-46E2-96D1-90BA6B6B88F8}">
      <dgm:prSet/>
      <dgm:spPr/>
      <dgm:t>
        <a:bodyPr/>
        <a:lstStyle/>
        <a:p>
          <a:endParaRPr lang="en-US"/>
        </a:p>
      </dgm:t>
    </dgm:pt>
    <dgm:pt modelId="{7869AF4B-E6AF-9E41-937A-DADC3C64BBAA}" type="pres">
      <dgm:prSet presAssocID="{48E29FE6-9637-4F6E-9AD8-132CC183FDF3}" presName="Name0" presStyleCnt="0">
        <dgm:presLayoutVars>
          <dgm:dir/>
          <dgm:resizeHandles val="exact"/>
        </dgm:presLayoutVars>
      </dgm:prSet>
      <dgm:spPr/>
    </dgm:pt>
    <dgm:pt modelId="{DC9A825B-E678-684E-8195-AD3EFAEA2737}" type="pres">
      <dgm:prSet presAssocID="{7DC1B52B-D8E8-4CC4-AC30-AD57AFE2C6AA}" presName="node" presStyleLbl="node1" presStyleIdx="0" presStyleCnt="6">
        <dgm:presLayoutVars>
          <dgm:bulletEnabled val="1"/>
        </dgm:presLayoutVars>
      </dgm:prSet>
      <dgm:spPr/>
    </dgm:pt>
    <dgm:pt modelId="{064BA84D-1EB5-C44A-A179-7ABBA2846E72}" type="pres">
      <dgm:prSet presAssocID="{1F573672-B1D3-4BD1-8578-0BCFEAFF8FE1}" presName="sibTrans" presStyleLbl="sibTrans1D1" presStyleIdx="0" presStyleCnt="5"/>
      <dgm:spPr/>
    </dgm:pt>
    <dgm:pt modelId="{AC34B326-3116-B343-A078-9E8EDE1D6E35}" type="pres">
      <dgm:prSet presAssocID="{1F573672-B1D3-4BD1-8578-0BCFEAFF8FE1}" presName="connectorText" presStyleLbl="sibTrans1D1" presStyleIdx="0" presStyleCnt="5"/>
      <dgm:spPr/>
    </dgm:pt>
    <dgm:pt modelId="{5B1500AC-4462-754D-BFDE-D257BCFFED18}" type="pres">
      <dgm:prSet presAssocID="{3F0D0D0F-2720-496F-8258-3FC4726E7106}" presName="node" presStyleLbl="node1" presStyleIdx="1" presStyleCnt="6">
        <dgm:presLayoutVars>
          <dgm:bulletEnabled val="1"/>
        </dgm:presLayoutVars>
      </dgm:prSet>
      <dgm:spPr/>
    </dgm:pt>
    <dgm:pt modelId="{2E301772-66C1-0D4B-9D71-582F110E6550}" type="pres">
      <dgm:prSet presAssocID="{4D0C4C86-57F4-45C4-8CE5-200F576C53E6}" presName="sibTrans" presStyleLbl="sibTrans1D1" presStyleIdx="1" presStyleCnt="5"/>
      <dgm:spPr/>
    </dgm:pt>
    <dgm:pt modelId="{F1A7AC91-E510-6F48-A9C6-9B5040855C72}" type="pres">
      <dgm:prSet presAssocID="{4D0C4C86-57F4-45C4-8CE5-200F576C53E6}" presName="connectorText" presStyleLbl="sibTrans1D1" presStyleIdx="1" presStyleCnt="5"/>
      <dgm:spPr/>
    </dgm:pt>
    <dgm:pt modelId="{5060261F-AD94-0547-8760-3610AE841D66}" type="pres">
      <dgm:prSet presAssocID="{2B34BFB3-983A-43CD-8AE4-29D550BBA569}" presName="node" presStyleLbl="node1" presStyleIdx="2" presStyleCnt="6">
        <dgm:presLayoutVars>
          <dgm:bulletEnabled val="1"/>
        </dgm:presLayoutVars>
      </dgm:prSet>
      <dgm:spPr/>
    </dgm:pt>
    <dgm:pt modelId="{041AB1BE-B49B-9044-974F-9E6372EB7543}" type="pres">
      <dgm:prSet presAssocID="{A7E7558D-C669-4658-8C9E-B5F977F84714}" presName="sibTrans" presStyleLbl="sibTrans1D1" presStyleIdx="2" presStyleCnt="5"/>
      <dgm:spPr/>
    </dgm:pt>
    <dgm:pt modelId="{F7FEB832-0A54-6140-AECE-C2332B436E4D}" type="pres">
      <dgm:prSet presAssocID="{A7E7558D-C669-4658-8C9E-B5F977F84714}" presName="connectorText" presStyleLbl="sibTrans1D1" presStyleIdx="2" presStyleCnt="5"/>
      <dgm:spPr/>
    </dgm:pt>
    <dgm:pt modelId="{C37E73CB-074D-F244-9E32-BAC873EAB218}" type="pres">
      <dgm:prSet presAssocID="{E8749C79-2695-46AC-A974-CBF6748675AA}" presName="node" presStyleLbl="node1" presStyleIdx="3" presStyleCnt="6">
        <dgm:presLayoutVars>
          <dgm:bulletEnabled val="1"/>
        </dgm:presLayoutVars>
      </dgm:prSet>
      <dgm:spPr/>
    </dgm:pt>
    <dgm:pt modelId="{FF201C0E-4EC2-CE43-9A83-CA1CFC6E8616}" type="pres">
      <dgm:prSet presAssocID="{D9799D51-5A27-45A4-88DC-3AD0EC1C58DA}" presName="sibTrans" presStyleLbl="sibTrans1D1" presStyleIdx="3" presStyleCnt="5"/>
      <dgm:spPr/>
    </dgm:pt>
    <dgm:pt modelId="{E1E35E1F-671D-6646-95CF-2DDC52E7648A}" type="pres">
      <dgm:prSet presAssocID="{D9799D51-5A27-45A4-88DC-3AD0EC1C58DA}" presName="connectorText" presStyleLbl="sibTrans1D1" presStyleIdx="3" presStyleCnt="5"/>
      <dgm:spPr/>
    </dgm:pt>
    <dgm:pt modelId="{C901450A-B216-8848-A11D-334DDFF2DE3E}" type="pres">
      <dgm:prSet presAssocID="{DA9620BB-678A-4882-8377-495D684A5B89}" presName="node" presStyleLbl="node1" presStyleIdx="4" presStyleCnt="6">
        <dgm:presLayoutVars>
          <dgm:bulletEnabled val="1"/>
        </dgm:presLayoutVars>
      </dgm:prSet>
      <dgm:spPr/>
    </dgm:pt>
    <dgm:pt modelId="{D43540D1-7D74-9C4A-9666-974DEE72C2A1}" type="pres">
      <dgm:prSet presAssocID="{E1071FB1-F87D-4AD8-B55E-555133FBF697}" presName="sibTrans" presStyleLbl="sibTrans1D1" presStyleIdx="4" presStyleCnt="5"/>
      <dgm:spPr/>
    </dgm:pt>
    <dgm:pt modelId="{EF615432-00BC-264C-B9D6-3B1CF65DA39E}" type="pres">
      <dgm:prSet presAssocID="{E1071FB1-F87D-4AD8-B55E-555133FBF697}" presName="connectorText" presStyleLbl="sibTrans1D1" presStyleIdx="4" presStyleCnt="5"/>
      <dgm:spPr/>
    </dgm:pt>
    <dgm:pt modelId="{AEF74083-7BC3-0D4B-927D-A346A1B74A64}" type="pres">
      <dgm:prSet presAssocID="{EF921114-4178-497D-9E7A-804D01FAC2F2}" presName="node" presStyleLbl="node1" presStyleIdx="5" presStyleCnt="6">
        <dgm:presLayoutVars>
          <dgm:bulletEnabled val="1"/>
        </dgm:presLayoutVars>
      </dgm:prSet>
      <dgm:spPr/>
    </dgm:pt>
  </dgm:ptLst>
  <dgm:cxnLst>
    <dgm:cxn modelId="{53485903-EA67-4DF4-9B04-8B4600688E84}" srcId="{48E29FE6-9637-4F6E-9AD8-132CC183FDF3}" destId="{E8749C79-2695-46AC-A974-CBF6748675AA}" srcOrd="3" destOrd="0" parTransId="{5ED04F93-7972-4071-93EB-7388A96576C0}" sibTransId="{D9799D51-5A27-45A4-88DC-3AD0EC1C58DA}"/>
    <dgm:cxn modelId="{1994791C-F389-114B-A89F-C8CCE2B5CB92}" type="presOf" srcId="{DA9620BB-678A-4882-8377-495D684A5B89}" destId="{C901450A-B216-8848-A11D-334DDFF2DE3E}" srcOrd="0" destOrd="0" presId="urn:microsoft.com/office/officeart/2016/7/layout/RepeatingBendingProcessNew"/>
    <dgm:cxn modelId="{29C50D1E-7D85-264B-9F0A-F601FAC29F82}" type="presOf" srcId="{1F573672-B1D3-4BD1-8578-0BCFEAFF8FE1}" destId="{064BA84D-1EB5-C44A-A179-7ABBA2846E72}" srcOrd="0" destOrd="0" presId="urn:microsoft.com/office/officeart/2016/7/layout/RepeatingBendingProcessNew"/>
    <dgm:cxn modelId="{7667CD29-48F4-2542-8870-3202F4089874}" type="presOf" srcId="{E1071FB1-F87D-4AD8-B55E-555133FBF697}" destId="{EF615432-00BC-264C-B9D6-3B1CF65DA39E}" srcOrd="1" destOrd="0" presId="urn:microsoft.com/office/officeart/2016/7/layout/RepeatingBendingProcessNew"/>
    <dgm:cxn modelId="{905A602F-D0BD-49A8-9B8F-0AD7CB94F421}" srcId="{48E29FE6-9637-4F6E-9AD8-132CC183FDF3}" destId="{DA9620BB-678A-4882-8377-495D684A5B89}" srcOrd="4" destOrd="0" parTransId="{7CECFA06-C8E6-4649-962D-3361761187D6}" sibTransId="{E1071FB1-F87D-4AD8-B55E-555133FBF697}"/>
    <dgm:cxn modelId="{E806B05F-4B22-428F-987A-88AC236085E3}" srcId="{48E29FE6-9637-4F6E-9AD8-132CC183FDF3}" destId="{7DC1B52B-D8E8-4CC4-AC30-AD57AFE2C6AA}" srcOrd="0" destOrd="0" parTransId="{60B23021-6619-4EBC-AE7F-482DAC2FE3C9}" sibTransId="{1F573672-B1D3-4BD1-8578-0BCFEAFF8FE1}"/>
    <dgm:cxn modelId="{63A65842-B561-4DED-90E7-45D946081F03}" srcId="{48E29FE6-9637-4F6E-9AD8-132CC183FDF3}" destId="{2B34BFB3-983A-43CD-8AE4-29D550BBA569}" srcOrd="2" destOrd="0" parTransId="{85791922-CD89-4FFE-B77A-7F351E0DA345}" sibTransId="{A7E7558D-C669-4658-8C9E-B5F977F84714}"/>
    <dgm:cxn modelId="{93167569-2F47-5941-BE47-D9FC8933DF4A}" type="presOf" srcId="{4D0C4C86-57F4-45C4-8CE5-200F576C53E6}" destId="{2E301772-66C1-0D4B-9D71-582F110E6550}" srcOrd="0" destOrd="0" presId="urn:microsoft.com/office/officeart/2016/7/layout/RepeatingBendingProcessNew"/>
    <dgm:cxn modelId="{495C064D-F4A7-46E2-96D1-90BA6B6B88F8}" srcId="{48E29FE6-9637-4F6E-9AD8-132CC183FDF3}" destId="{EF921114-4178-497D-9E7A-804D01FAC2F2}" srcOrd="5" destOrd="0" parTransId="{28FE9839-D0ED-41A5-9446-F6125C4DC6D0}" sibTransId="{A019B5F2-DADF-4869-9FEC-F1BF18B29407}"/>
    <dgm:cxn modelId="{94EFE070-C377-2E43-89A6-75FBD65D493E}" type="presOf" srcId="{7DC1B52B-D8E8-4CC4-AC30-AD57AFE2C6AA}" destId="{DC9A825B-E678-684E-8195-AD3EFAEA2737}" srcOrd="0" destOrd="0" presId="urn:microsoft.com/office/officeart/2016/7/layout/RepeatingBendingProcessNew"/>
    <dgm:cxn modelId="{A7934155-DDEA-2A49-BDF3-FDFCED104916}" type="presOf" srcId="{EF921114-4178-497D-9E7A-804D01FAC2F2}" destId="{AEF74083-7BC3-0D4B-927D-A346A1B74A64}" srcOrd="0" destOrd="0" presId="urn:microsoft.com/office/officeart/2016/7/layout/RepeatingBendingProcessNew"/>
    <dgm:cxn modelId="{EF977B7D-BF59-304B-9048-11D4E208233E}" type="presOf" srcId="{A7E7558D-C669-4658-8C9E-B5F977F84714}" destId="{F7FEB832-0A54-6140-AECE-C2332B436E4D}" srcOrd="1" destOrd="0" presId="urn:microsoft.com/office/officeart/2016/7/layout/RepeatingBendingProcessNew"/>
    <dgm:cxn modelId="{C63CB181-5498-2B44-BBA3-12FB7ECFE1AA}" type="presOf" srcId="{48E29FE6-9637-4F6E-9AD8-132CC183FDF3}" destId="{7869AF4B-E6AF-9E41-937A-DADC3C64BBAA}" srcOrd="0" destOrd="0" presId="urn:microsoft.com/office/officeart/2016/7/layout/RepeatingBendingProcessNew"/>
    <dgm:cxn modelId="{47959A8D-C559-0D41-ADC0-C61765B06FC3}" type="presOf" srcId="{A7E7558D-C669-4658-8C9E-B5F977F84714}" destId="{041AB1BE-B49B-9044-974F-9E6372EB7543}" srcOrd="0" destOrd="0" presId="urn:microsoft.com/office/officeart/2016/7/layout/RepeatingBendingProcessNew"/>
    <dgm:cxn modelId="{71BFF997-B6AC-6B4F-AA9D-DDD18FAA5485}" type="presOf" srcId="{3F0D0D0F-2720-496F-8258-3FC4726E7106}" destId="{5B1500AC-4462-754D-BFDE-D257BCFFED18}" srcOrd="0" destOrd="0" presId="urn:microsoft.com/office/officeart/2016/7/layout/RepeatingBendingProcessNew"/>
    <dgm:cxn modelId="{05D7799B-7B3D-1745-B676-38C195A00174}" type="presOf" srcId="{4D0C4C86-57F4-45C4-8CE5-200F576C53E6}" destId="{F1A7AC91-E510-6F48-A9C6-9B5040855C72}" srcOrd="1" destOrd="0" presId="urn:microsoft.com/office/officeart/2016/7/layout/RepeatingBendingProcessNew"/>
    <dgm:cxn modelId="{745267BE-BE2B-994D-8568-569E35564926}" type="presOf" srcId="{D9799D51-5A27-45A4-88DC-3AD0EC1C58DA}" destId="{E1E35E1F-671D-6646-95CF-2DDC52E7648A}" srcOrd="1" destOrd="0" presId="urn:microsoft.com/office/officeart/2016/7/layout/RepeatingBendingProcessNew"/>
    <dgm:cxn modelId="{E4F93DCB-2D57-7745-9C74-5FA259F7F6CF}" type="presOf" srcId="{E8749C79-2695-46AC-A974-CBF6748675AA}" destId="{C37E73CB-074D-F244-9E32-BAC873EAB218}" srcOrd="0" destOrd="0" presId="urn:microsoft.com/office/officeart/2016/7/layout/RepeatingBendingProcessNew"/>
    <dgm:cxn modelId="{C10691CB-08F5-8045-9E88-88E266D30100}" type="presOf" srcId="{1F573672-B1D3-4BD1-8578-0BCFEAFF8FE1}" destId="{AC34B326-3116-B343-A078-9E8EDE1D6E35}" srcOrd="1" destOrd="0" presId="urn:microsoft.com/office/officeart/2016/7/layout/RepeatingBendingProcessNew"/>
    <dgm:cxn modelId="{BFCC43CC-AF1C-8D4E-9548-54EAE5517B29}" type="presOf" srcId="{D9799D51-5A27-45A4-88DC-3AD0EC1C58DA}" destId="{FF201C0E-4EC2-CE43-9A83-CA1CFC6E8616}" srcOrd="0" destOrd="0" presId="urn:microsoft.com/office/officeart/2016/7/layout/RepeatingBendingProcessNew"/>
    <dgm:cxn modelId="{EE0515EF-129D-4774-AF9C-737EA29CAB64}" srcId="{48E29FE6-9637-4F6E-9AD8-132CC183FDF3}" destId="{3F0D0D0F-2720-496F-8258-3FC4726E7106}" srcOrd="1" destOrd="0" parTransId="{FB43156F-D135-4176-8CB2-B01339A1C34E}" sibTransId="{4D0C4C86-57F4-45C4-8CE5-200F576C53E6}"/>
    <dgm:cxn modelId="{8152B1FA-A81F-BB44-9BA4-E12FDA819594}" type="presOf" srcId="{2B34BFB3-983A-43CD-8AE4-29D550BBA569}" destId="{5060261F-AD94-0547-8760-3610AE841D66}" srcOrd="0" destOrd="0" presId="urn:microsoft.com/office/officeart/2016/7/layout/RepeatingBendingProcessNew"/>
    <dgm:cxn modelId="{76D1EAFF-61F9-194D-AA26-BC0EDEEE7927}" type="presOf" srcId="{E1071FB1-F87D-4AD8-B55E-555133FBF697}" destId="{D43540D1-7D74-9C4A-9666-974DEE72C2A1}" srcOrd="0" destOrd="0" presId="urn:microsoft.com/office/officeart/2016/7/layout/RepeatingBendingProcessNew"/>
    <dgm:cxn modelId="{AD8C77A9-FDDD-C64E-8292-C1C926730D10}" type="presParOf" srcId="{7869AF4B-E6AF-9E41-937A-DADC3C64BBAA}" destId="{DC9A825B-E678-684E-8195-AD3EFAEA2737}" srcOrd="0" destOrd="0" presId="urn:microsoft.com/office/officeart/2016/7/layout/RepeatingBendingProcessNew"/>
    <dgm:cxn modelId="{5D54AE90-4A6A-7A42-9618-35094282EF75}" type="presParOf" srcId="{7869AF4B-E6AF-9E41-937A-DADC3C64BBAA}" destId="{064BA84D-1EB5-C44A-A179-7ABBA2846E72}" srcOrd="1" destOrd="0" presId="urn:microsoft.com/office/officeart/2016/7/layout/RepeatingBendingProcessNew"/>
    <dgm:cxn modelId="{7E583B8E-BC56-B54E-B4B8-265256111100}" type="presParOf" srcId="{064BA84D-1EB5-C44A-A179-7ABBA2846E72}" destId="{AC34B326-3116-B343-A078-9E8EDE1D6E35}" srcOrd="0" destOrd="0" presId="urn:microsoft.com/office/officeart/2016/7/layout/RepeatingBendingProcessNew"/>
    <dgm:cxn modelId="{E51F81C3-15A5-5241-8BA7-A2E3923A5E29}" type="presParOf" srcId="{7869AF4B-E6AF-9E41-937A-DADC3C64BBAA}" destId="{5B1500AC-4462-754D-BFDE-D257BCFFED18}" srcOrd="2" destOrd="0" presId="urn:microsoft.com/office/officeart/2016/7/layout/RepeatingBendingProcessNew"/>
    <dgm:cxn modelId="{7DAE2669-9960-ED4B-B2BF-490E30C45471}" type="presParOf" srcId="{7869AF4B-E6AF-9E41-937A-DADC3C64BBAA}" destId="{2E301772-66C1-0D4B-9D71-582F110E6550}" srcOrd="3" destOrd="0" presId="urn:microsoft.com/office/officeart/2016/7/layout/RepeatingBendingProcessNew"/>
    <dgm:cxn modelId="{7AA4F159-EA00-0C41-A936-8A91003FB716}" type="presParOf" srcId="{2E301772-66C1-0D4B-9D71-582F110E6550}" destId="{F1A7AC91-E510-6F48-A9C6-9B5040855C72}" srcOrd="0" destOrd="0" presId="urn:microsoft.com/office/officeart/2016/7/layout/RepeatingBendingProcessNew"/>
    <dgm:cxn modelId="{74A67478-06AA-114E-95BB-12A9254C93DE}" type="presParOf" srcId="{7869AF4B-E6AF-9E41-937A-DADC3C64BBAA}" destId="{5060261F-AD94-0547-8760-3610AE841D66}" srcOrd="4" destOrd="0" presId="urn:microsoft.com/office/officeart/2016/7/layout/RepeatingBendingProcessNew"/>
    <dgm:cxn modelId="{AE54BCD5-5690-BD4F-A414-D5ED644ABAE2}" type="presParOf" srcId="{7869AF4B-E6AF-9E41-937A-DADC3C64BBAA}" destId="{041AB1BE-B49B-9044-974F-9E6372EB7543}" srcOrd="5" destOrd="0" presId="urn:microsoft.com/office/officeart/2016/7/layout/RepeatingBendingProcessNew"/>
    <dgm:cxn modelId="{4D9D5488-7130-2840-849C-1C3E6DCA1DE3}" type="presParOf" srcId="{041AB1BE-B49B-9044-974F-9E6372EB7543}" destId="{F7FEB832-0A54-6140-AECE-C2332B436E4D}" srcOrd="0" destOrd="0" presId="urn:microsoft.com/office/officeart/2016/7/layout/RepeatingBendingProcessNew"/>
    <dgm:cxn modelId="{818DED8F-D663-FE4A-999A-55908F03DD28}" type="presParOf" srcId="{7869AF4B-E6AF-9E41-937A-DADC3C64BBAA}" destId="{C37E73CB-074D-F244-9E32-BAC873EAB218}" srcOrd="6" destOrd="0" presId="urn:microsoft.com/office/officeart/2016/7/layout/RepeatingBendingProcessNew"/>
    <dgm:cxn modelId="{B561E775-4B34-954B-97CF-4A09688C174A}" type="presParOf" srcId="{7869AF4B-E6AF-9E41-937A-DADC3C64BBAA}" destId="{FF201C0E-4EC2-CE43-9A83-CA1CFC6E8616}" srcOrd="7" destOrd="0" presId="urn:microsoft.com/office/officeart/2016/7/layout/RepeatingBendingProcessNew"/>
    <dgm:cxn modelId="{8D6E055B-E8A0-9340-8BAF-BFC002E61E7A}" type="presParOf" srcId="{FF201C0E-4EC2-CE43-9A83-CA1CFC6E8616}" destId="{E1E35E1F-671D-6646-95CF-2DDC52E7648A}" srcOrd="0" destOrd="0" presId="urn:microsoft.com/office/officeart/2016/7/layout/RepeatingBendingProcessNew"/>
    <dgm:cxn modelId="{418E386B-800B-864E-A047-9B32E10D412A}" type="presParOf" srcId="{7869AF4B-E6AF-9E41-937A-DADC3C64BBAA}" destId="{C901450A-B216-8848-A11D-334DDFF2DE3E}" srcOrd="8" destOrd="0" presId="urn:microsoft.com/office/officeart/2016/7/layout/RepeatingBendingProcessNew"/>
    <dgm:cxn modelId="{572D9883-51F9-704E-92BF-F624D7E42BC0}" type="presParOf" srcId="{7869AF4B-E6AF-9E41-937A-DADC3C64BBAA}" destId="{D43540D1-7D74-9C4A-9666-974DEE72C2A1}" srcOrd="9" destOrd="0" presId="urn:microsoft.com/office/officeart/2016/7/layout/RepeatingBendingProcessNew"/>
    <dgm:cxn modelId="{3B42C805-1A56-8746-9C57-015BBE4A752A}" type="presParOf" srcId="{D43540D1-7D74-9C4A-9666-974DEE72C2A1}" destId="{EF615432-00BC-264C-B9D6-3B1CF65DA39E}" srcOrd="0" destOrd="0" presId="urn:microsoft.com/office/officeart/2016/7/layout/RepeatingBendingProcessNew"/>
    <dgm:cxn modelId="{72068B17-5E96-4641-9FF3-C32568503BA3}" type="presParOf" srcId="{7869AF4B-E6AF-9E41-937A-DADC3C64BBAA}" destId="{AEF74083-7BC3-0D4B-927D-A346A1B74A6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44CA7-1367-9C41-9F77-44B8EA668D6E}">
      <dsp:nvSpPr>
        <dsp:cNvPr id="0" name=""/>
        <dsp:cNvSpPr/>
      </dsp:nvSpPr>
      <dsp:spPr>
        <a:xfrm>
          <a:off x="0" y="2178762"/>
          <a:ext cx="10515600"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73157-655C-374E-853D-646B72FEA7D2}">
      <dsp:nvSpPr>
        <dsp:cNvPr id="0" name=""/>
        <dsp:cNvSpPr/>
      </dsp:nvSpPr>
      <dsp:spPr>
        <a:xfrm>
          <a:off x="253596" y="1350832"/>
          <a:ext cx="3700587" cy="52290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11 Ene. 2022</a:t>
          </a:r>
        </a:p>
      </dsp:txBody>
      <dsp:txXfrm>
        <a:off x="253596" y="1350832"/>
        <a:ext cx="3700587" cy="522902"/>
      </dsp:txXfrm>
    </dsp:sp>
    <dsp:sp modelId="{19CBD016-845C-D148-BC60-C3961A228A4D}">
      <dsp:nvSpPr>
        <dsp:cNvPr id="0" name=""/>
        <dsp:cNvSpPr/>
      </dsp:nvSpPr>
      <dsp:spPr>
        <a:xfrm>
          <a:off x="253596" y="791081"/>
          <a:ext cx="3700587" cy="55975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2º sesión</a:t>
          </a:r>
        </a:p>
      </dsp:txBody>
      <dsp:txXfrm>
        <a:off x="253596" y="791081"/>
        <a:ext cx="3700587" cy="559751"/>
      </dsp:txXfrm>
    </dsp:sp>
    <dsp:sp modelId="{643614B6-3AA3-3442-8BF2-54B80DC8A090}">
      <dsp:nvSpPr>
        <dsp:cNvPr id="0" name=""/>
        <dsp:cNvSpPr/>
      </dsp:nvSpPr>
      <dsp:spPr>
        <a:xfrm>
          <a:off x="2103890" y="1873735"/>
          <a:ext cx="0" cy="305026"/>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A1BB93-CD8D-7B46-B590-2DE508D076CB}">
      <dsp:nvSpPr>
        <dsp:cNvPr id="0" name=""/>
        <dsp:cNvSpPr/>
      </dsp:nvSpPr>
      <dsp:spPr>
        <a:xfrm>
          <a:off x="2356202" y="2483788"/>
          <a:ext cx="3700587" cy="52290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18 Ene. 2022</a:t>
          </a:r>
        </a:p>
      </dsp:txBody>
      <dsp:txXfrm>
        <a:off x="2356202" y="2483788"/>
        <a:ext cx="3700587" cy="522902"/>
      </dsp:txXfrm>
    </dsp:sp>
    <dsp:sp modelId="{4065E7E7-5136-8C44-A02A-D0580EEE13E4}">
      <dsp:nvSpPr>
        <dsp:cNvPr id="0" name=""/>
        <dsp:cNvSpPr/>
      </dsp:nvSpPr>
      <dsp:spPr>
        <a:xfrm>
          <a:off x="2356202" y="3006691"/>
          <a:ext cx="3700587" cy="55975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3º sesión 18/01/2022</a:t>
          </a:r>
        </a:p>
      </dsp:txBody>
      <dsp:txXfrm>
        <a:off x="2356202" y="3006691"/>
        <a:ext cx="3700587" cy="559751"/>
      </dsp:txXfrm>
    </dsp:sp>
    <dsp:sp modelId="{61D830F8-44A7-B541-85F3-784D62B3F77A}">
      <dsp:nvSpPr>
        <dsp:cNvPr id="0" name=""/>
        <dsp:cNvSpPr/>
      </dsp:nvSpPr>
      <dsp:spPr>
        <a:xfrm>
          <a:off x="4206496" y="2178761"/>
          <a:ext cx="0" cy="305026"/>
        </a:xfrm>
        <a:prstGeom prst="line">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DE029B-EFEC-BA4D-8EE9-F935BB7A7311}">
      <dsp:nvSpPr>
        <dsp:cNvPr id="0" name=""/>
        <dsp:cNvSpPr/>
      </dsp:nvSpPr>
      <dsp:spPr>
        <a:xfrm rot="2700000">
          <a:off x="2069996" y="2144868"/>
          <a:ext cx="67787" cy="67787"/>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EC1DC-5B8A-9E4A-9B0B-A4E915498672}">
      <dsp:nvSpPr>
        <dsp:cNvPr id="0" name=""/>
        <dsp:cNvSpPr/>
      </dsp:nvSpPr>
      <dsp:spPr>
        <a:xfrm rot="2700000">
          <a:off x="4172603" y="2144868"/>
          <a:ext cx="67787" cy="67787"/>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DADFE-5C25-B944-A770-DAD997F1B0EF}">
      <dsp:nvSpPr>
        <dsp:cNvPr id="0" name=""/>
        <dsp:cNvSpPr/>
      </dsp:nvSpPr>
      <dsp:spPr>
        <a:xfrm>
          <a:off x="4458809" y="1350832"/>
          <a:ext cx="3700587" cy="52290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3 Feb. 2022</a:t>
          </a:r>
        </a:p>
      </dsp:txBody>
      <dsp:txXfrm>
        <a:off x="4458809" y="1350832"/>
        <a:ext cx="3700587" cy="522902"/>
      </dsp:txXfrm>
    </dsp:sp>
    <dsp:sp modelId="{BC998DEE-0758-3842-964C-53ED0E81375E}">
      <dsp:nvSpPr>
        <dsp:cNvPr id="0" name=""/>
        <dsp:cNvSpPr/>
      </dsp:nvSpPr>
      <dsp:spPr>
        <a:xfrm>
          <a:off x="4458809" y="791081"/>
          <a:ext cx="3700587" cy="55975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4º sesión 03/02/2022</a:t>
          </a:r>
        </a:p>
      </dsp:txBody>
      <dsp:txXfrm>
        <a:off x="4458809" y="791081"/>
        <a:ext cx="3700587" cy="559751"/>
      </dsp:txXfrm>
    </dsp:sp>
    <dsp:sp modelId="{047C3202-E67A-C440-9E21-4AA583DE34C3}">
      <dsp:nvSpPr>
        <dsp:cNvPr id="0" name=""/>
        <dsp:cNvSpPr/>
      </dsp:nvSpPr>
      <dsp:spPr>
        <a:xfrm>
          <a:off x="6309103" y="1873735"/>
          <a:ext cx="0" cy="305026"/>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EAF88A-39E1-D344-A928-1BDC9323C4FF}">
      <dsp:nvSpPr>
        <dsp:cNvPr id="0" name=""/>
        <dsp:cNvSpPr/>
      </dsp:nvSpPr>
      <dsp:spPr>
        <a:xfrm>
          <a:off x="6561416" y="2483788"/>
          <a:ext cx="3700587" cy="5229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13 Feb. 2022</a:t>
          </a:r>
        </a:p>
      </dsp:txBody>
      <dsp:txXfrm>
        <a:off x="6561416" y="2483788"/>
        <a:ext cx="3700587" cy="522902"/>
      </dsp:txXfrm>
    </dsp:sp>
    <dsp:sp modelId="{7F9FB705-1974-5046-95D8-A7AC64FBF496}">
      <dsp:nvSpPr>
        <dsp:cNvPr id="0" name=""/>
        <dsp:cNvSpPr/>
      </dsp:nvSpPr>
      <dsp:spPr>
        <a:xfrm>
          <a:off x="6561416" y="3006691"/>
          <a:ext cx="3700587" cy="8067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Celebración del día mundial de la radio 13/02/2022</a:t>
          </a:r>
        </a:p>
      </dsp:txBody>
      <dsp:txXfrm>
        <a:off x="6561416" y="3006691"/>
        <a:ext cx="3700587" cy="806700"/>
      </dsp:txXfrm>
    </dsp:sp>
    <dsp:sp modelId="{1E33C924-5EA9-A249-95B5-A45C9428A1C8}">
      <dsp:nvSpPr>
        <dsp:cNvPr id="0" name=""/>
        <dsp:cNvSpPr/>
      </dsp:nvSpPr>
      <dsp:spPr>
        <a:xfrm>
          <a:off x="8411709" y="2178761"/>
          <a:ext cx="0" cy="305026"/>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3576BEE-0D44-E649-8F20-6D22CC9051E6}">
      <dsp:nvSpPr>
        <dsp:cNvPr id="0" name=""/>
        <dsp:cNvSpPr/>
      </dsp:nvSpPr>
      <dsp:spPr>
        <a:xfrm rot="2700000">
          <a:off x="6275209" y="2144868"/>
          <a:ext cx="67787" cy="67787"/>
        </a:xfrm>
        <a:prstGeom prst="rect">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231A8-FB47-0D4A-9A49-E586B58A02BC}">
      <dsp:nvSpPr>
        <dsp:cNvPr id="0" name=""/>
        <dsp:cNvSpPr/>
      </dsp:nvSpPr>
      <dsp:spPr>
        <a:xfrm rot="2700000">
          <a:off x="8377816" y="2144868"/>
          <a:ext cx="67787" cy="67787"/>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31634-67B9-974B-A685-7F20BB912026}">
      <dsp:nvSpPr>
        <dsp:cNvPr id="0" name=""/>
        <dsp:cNvSpPr/>
      </dsp:nvSpPr>
      <dsp:spPr>
        <a:xfrm>
          <a:off x="3038146" y="988517"/>
          <a:ext cx="666735" cy="91440"/>
        </a:xfrm>
        <a:custGeom>
          <a:avLst/>
          <a:gdLst/>
          <a:ahLst/>
          <a:cxnLst/>
          <a:rect l="0" t="0" r="0" b="0"/>
          <a:pathLst>
            <a:path>
              <a:moveTo>
                <a:pt x="0" y="45720"/>
              </a:moveTo>
              <a:lnTo>
                <a:pt x="66673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080" y="1030751"/>
        <a:ext cx="34866" cy="6973"/>
      </dsp:txXfrm>
    </dsp:sp>
    <dsp:sp modelId="{7246058B-AF4C-BB4B-B701-B9D315945F67}">
      <dsp:nvSpPr>
        <dsp:cNvPr id="0" name=""/>
        <dsp:cNvSpPr/>
      </dsp:nvSpPr>
      <dsp:spPr>
        <a:xfrm>
          <a:off x="8054" y="124669"/>
          <a:ext cx="3031892" cy="18191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2. Elaboración de los guiones</a:t>
          </a:r>
          <a:endParaRPr lang="en-US" sz="2700" kern="1200"/>
        </a:p>
      </dsp:txBody>
      <dsp:txXfrm>
        <a:off x="8054" y="124669"/>
        <a:ext cx="3031892" cy="1819135"/>
      </dsp:txXfrm>
    </dsp:sp>
    <dsp:sp modelId="{A0C57204-9991-7145-A60C-0392194EA46A}">
      <dsp:nvSpPr>
        <dsp:cNvPr id="0" name=""/>
        <dsp:cNvSpPr/>
      </dsp:nvSpPr>
      <dsp:spPr>
        <a:xfrm>
          <a:off x="6767374" y="988517"/>
          <a:ext cx="666735" cy="91440"/>
        </a:xfrm>
        <a:custGeom>
          <a:avLst/>
          <a:gdLst/>
          <a:ahLst/>
          <a:cxnLst/>
          <a:rect l="0" t="0" r="0" b="0"/>
          <a:pathLst>
            <a:path>
              <a:moveTo>
                <a:pt x="0" y="45720"/>
              </a:moveTo>
              <a:lnTo>
                <a:pt x="666735" y="45720"/>
              </a:lnTo>
            </a:path>
          </a:pathLst>
        </a:custGeom>
        <a:noFill/>
        <a:ln w="6350" cap="flat" cmpd="sng" algn="ctr">
          <a:solidFill>
            <a:schemeClr val="accent2">
              <a:hueOff val="-612388"/>
              <a:satOff val="-2828"/>
              <a:lumOff val="-58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3308" y="1030751"/>
        <a:ext cx="34866" cy="6973"/>
      </dsp:txXfrm>
    </dsp:sp>
    <dsp:sp modelId="{CED96AAA-16BF-C242-916D-B14001383DC8}">
      <dsp:nvSpPr>
        <dsp:cNvPr id="0" name=""/>
        <dsp:cNvSpPr/>
      </dsp:nvSpPr>
      <dsp:spPr>
        <a:xfrm>
          <a:off x="3737281" y="124669"/>
          <a:ext cx="3031892" cy="1819135"/>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Creación de los contenidos (escaletas- música- efectos)</a:t>
          </a:r>
          <a:endParaRPr lang="en-US" sz="2700" kern="1200"/>
        </a:p>
      </dsp:txBody>
      <dsp:txXfrm>
        <a:off x="3737281" y="124669"/>
        <a:ext cx="3031892" cy="1819135"/>
      </dsp:txXfrm>
    </dsp:sp>
    <dsp:sp modelId="{3191DF4E-C63C-154B-B75E-F11BB3493F3B}">
      <dsp:nvSpPr>
        <dsp:cNvPr id="0" name=""/>
        <dsp:cNvSpPr/>
      </dsp:nvSpPr>
      <dsp:spPr>
        <a:xfrm>
          <a:off x="1524000" y="1942005"/>
          <a:ext cx="7458455" cy="666735"/>
        </a:xfrm>
        <a:custGeom>
          <a:avLst/>
          <a:gdLst/>
          <a:ahLst/>
          <a:cxnLst/>
          <a:rect l="0" t="0" r="0" b="0"/>
          <a:pathLst>
            <a:path>
              <a:moveTo>
                <a:pt x="7458455" y="0"/>
              </a:moveTo>
              <a:lnTo>
                <a:pt x="7458455" y="350467"/>
              </a:lnTo>
              <a:lnTo>
                <a:pt x="0" y="350467"/>
              </a:lnTo>
              <a:lnTo>
                <a:pt x="0" y="666735"/>
              </a:lnTo>
            </a:path>
          </a:pathLst>
        </a:custGeom>
        <a:noFill/>
        <a:ln w="6350" cap="flat" cmpd="sng" algn="ctr">
          <a:solidFill>
            <a:schemeClr val="accent2">
              <a:hueOff val="-1224775"/>
              <a:satOff val="-5657"/>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5953" y="2271886"/>
        <a:ext cx="374549" cy="6973"/>
      </dsp:txXfrm>
    </dsp:sp>
    <dsp:sp modelId="{304BDD33-4B99-424D-AA49-D7CDDF5E6440}">
      <dsp:nvSpPr>
        <dsp:cNvPr id="0" name=""/>
        <dsp:cNvSpPr/>
      </dsp:nvSpPr>
      <dsp:spPr>
        <a:xfrm>
          <a:off x="7466509" y="124669"/>
          <a:ext cx="3031892" cy="1819135"/>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Revisión</a:t>
          </a:r>
          <a:endParaRPr lang="en-US" sz="2700" kern="1200"/>
        </a:p>
      </dsp:txBody>
      <dsp:txXfrm>
        <a:off x="7466509" y="124669"/>
        <a:ext cx="3031892" cy="1819135"/>
      </dsp:txXfrm>
    </dsp:sp>
    <dsp:sp modelId="{67DC226C-0435-FB47-A346-ECD1F7E60395}">
      <dsp:nvSpPr>
        <dsp:cNvPr id="0" name=""/>
        <dsp:cNvSpPr/>
      </dsp:nvSpPr>
      <dsp:spPr>
        <a:xfrm>
          <a:off x="3038146" y="3504988"/>
          <a:ext cx="666735" cy="91440"/>
        </a:xfrm>
        <a:custGeom>
          <a:avLst/>
          <a:gdLst/>
          <a:ahLst/>
          <a:cxnLst/>
          <a:rect l="0" t="0" r="0" b="0"/>
          <a:pathLst>
            <a:path>
              <a:moveTo>
                <a:pt x="0" y="45720"/>
              </a:moveTo>
              <a:lnTo>
                <a:pt x="666735" y="45720"/>
              </a:lnTo>
            </a:path>
          </a:pathLst>
        </a:custGeom>
        <a:noFill/>
        <a:ln w="6350" cap="flat" cmpd="sng" algn="ctr">
          <a:solidFill>
            <a:schemeClr val="accent2">
              <a:hueOff val="-1837163"/>
              <a:satOff val="-8485"/>
              <a:lumOff val="-176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080" y="3547221"/>
        <a:ext cx="34866" cy="6973"/>
      </dsp:txXfrm>
    </dsp:sp>
    <dsp:sp modelId="{46300091-32AC-AD4C-A868-21FC8FEA8ACB}">
      <dsp:nvSpPr>
        <dsp:cNvPr id="0" name=""/>
        <dsp:cNvSpPr/>
      </dsp:nvSpPr>
      <dsp:spPr>
        <a:xfrm>
          <a:off x="8054" y="2641140"/>
          <a:ext cx="3031892" cy="181913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-Ensayo</a:t>
          </a:r>
          <a:endParaRPr lang="en-US" sz="2700" kern="1200"/>
        </a:p>
      </dsp:txBody>
      <dsp:txXfrm>
        <a:off x="8054" y="2641140"/>
        <a:ext cx="3031892" cy="1819135"/>
      </dsp:txXfrm>
    </dsp:sp>
    <dsp:sp modelId="{C6B8CA7A-1284-5042-9B23-B55B055C5455}">
      <dsp:nvSpPr>
        <dsp:cNvPr id="0" name=""/>
        <dsp:cNvSpPr/>
      </dsp:nvSpPr>
      <dsp:spPr>
        <a:xfrm>
          <a:off x="6767374" y="3504988"/>
          <a:ext cx="666735" cy="91440"/>
        </a:xfrm>
        <a:custGeom>
          <a:avLst/>
          <a:gdLst/>
          <a:ahLst/>
          <a:cxnLst/>
          <a:rect l="0" t="0" r="0" b="0"/>
          <a:pathLst>
            <a:path>
              <a:moveTo>
                <a:pt x="0" y="45720"/>
              </a:moveTo>
              <a:lnTo>
                <a:pt x="666735" y="45720"/>
              </a:lnTo>
            </a:path>
          </a:pathLst>
        </a:custGeom>
        <a:noFill/>
        <a:ln w="6350" cap="flat" cmpd="sng" algn="ctr">
          <a:solidFill>
            <a:schemeClr val="accent2">
              <a:hueOff val="-2449550"/>
              <a:satOff val="-11314"/>
              <a:lumOff val="-23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3308" y="3547221"/>
        <a:ext cx="34866" cy="6973"/>
      </dsp:txXfrm>
    </dsp:sp>
    <dsp:sp modelId="{F76034E8-214C-5E42-BA72-4F6C555E869A}">
      <dsp:nvSpPr>
        <dsp:cNvPr id="0" name=""/>
        <dsp:cNvSpPr/>
      </dsp:nvSpPr>
      <dsp:spPr>
        <a:xfrm>
          <a:off x="3737281" y="2641140"/>
          <a:ext cx="3031892" cy="1819135"/>
        </a:xfrm>
        <a:prstGeom prst="rect">
          <a:avLst/>
        </a:prstGeom>
        <a:solidFill>
          <a:schemeClr val="accent2">
            <a:lumMod val="7500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Grabación</a:t>
          </a:r>
          <a:endParaRPr lang="en-US" sz="2700" kern="1200"/>
        </a:p>
      </dsp:txBody>
      <dsp:txXfrm>
        <a:off x="3737281" y="2641140"/>
        <a:ext cx="3031892" cy="1819135"/>
      </dsp:txXfrm>
    </dsp:sp>
    <dsp:sp modelId="{AD64F7C3-E831-D64F-B47A-BB95DDD0B541}">
      <dsp:nvSpPr>
        <dsp:cNvPr id="0" name=""/>
        <dsp:cNvSpPr/>
      </dsp:nvSpPr>
      <dsp:spPr>
        <a:xfrm>
          <a:off x="7466509" y="2641140"/>
          <a:ext cx="3031892" cy="181913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Cambios/ Reestructuración</a:t>
          </a:r>
          <a:endParaRPr lang="en-US" sz="2700" kern="1200"/>
        </a:p>
      </dsp:txBody>
      <dsp:txXfrm>
        <a:off x="7466509" y="2641140"/>
        <a:ext cx="3031892" cy="18191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1CA3F-47A0-A44E-BEB8-CA7A6BFC2388}">
      <dsp:nvSpPr>
        <dsp:cNvPr id="0" name=""/>
        <dsp:cNvSpPr/>
      </dsp:nvSpPr>
      <dsp:spPr>
        <a:xfrm>
          <a:off x="0" y="2767257"/>
          <a:ext cx="2626614" cy="18156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805" tIns="227584" rIns="186805" bIns="227584" numCol="1" spcCol="1270" anchor="ctr" anchorCtr="0">
          <a:noAutofit/>
        </a:bodyPr>
        <a:lstStyle/>
        <a:p>
          <a:pPr marL="0" lvl="0" indent="0" algn="ctr" defTabSz="1422400">
            <a:lnSpc>
              <a:spcPct val="90000"/>
            </a:lnSpc>
            <a:spcBef>
              <a:spcPct val="0"/>
            </a:spcBef>
            <a:spcAft>
              <a:spcPct val="35000"/>
            </a:spcAft>
            <a:buNone/>
          </a:pPr>
          <a:r>
            <a:rPr lang="es-ES" sz="3200" kern="1200"/>
            <a:t>4- Publicación/ difusión.</a:t>
          </a:r>
          <a:endParaRPr lang="en-US" sz="3200" kern="1200"/>
        </a:p>
      </dsp:txBody>
      <dsp:txXfrm>
        <a:off x="0" y="2767257"/>
        <a:ext cx="2626614" cy="1815620"/>
      </dsp:txXfrm>
    </dsp:sp>
    <dsp:sp modelId="{0DAEC37E-21BD-284A-B590-C492916FFFD9}">
      <dsp:nvSpPr>
        <dsp:cNvPr id="0" name=""/>
        <dsp:cNvSpPr/>
      </dsp:nvSpPr>
      <dsp:spPr>
        <a:xfrm>
          <a:off x="2626614" y="2767257"/>
          <a:ext cx="7879842" cy="18156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840" tIns="228600" rIns="159840" bIns="228600" numCol="1" spcCol="1270" anchor="ctr" anchorCtr="0">
          <a:noAutofit/>
        </a:bodyPr>
        <a:lstStyle/>
        <a:p>
          <a:pPr marL="0" lvl="0" indent="0" algn="l" defTabSz="800100">
            <a:lnSpc>
              <a:spcPct val="90000"/>
            </a:lnSpc>
            <a:spcBef>
              <a:spcPct val="0"/>
            </a:spcBef>
            <a:spcAft>
              <a:spcPct val="35000"/>
            </a:spcAft>
            <a:buNone/>
          </a:pPr>
          <a:r>
            <a:rPr lang="es-ES" sz="1800" kern="1200"/>
            <a:t>Soundcloud</a:t>
          </a:r>
          <a:endParaRPr lang="en-US" sz="1800" kern="1200"/>
        </a:p>
        <a:p>
          <a:pPr marL="0" lvl="0" indent="0" algn="l" defTabSz="800100">
            <a:lnSpc>
              <a:spcPct val="90000"/>
            </a:lnSpc>
            <a:spcBef>
              <a:spcPct val="0"/>
            </a:spcBef>
            <a:spcAft>
              <a:spcPct val="35000"/>
            </a:spcAft>
            <a:buNone/>
          </a:pPr>
          <a:r>
            <a:rPr lang="es-ES" sz="1800" kern="1200"/>
            <a:t>Spreaker</a:t>
          </a:r>
          <a:endParaRPr lang="en-US" sz="1800" kern="1200"/>
        </a:p>
        <a:p>
          <a:pPr marL="0" lvl="0" indent="0" algn="l" defTabSz="800100">
            <a:lnSpc>
              <a:spcPct val="90000"/>
            </a:lnSpc>
            <a:spcBef>
              <a:spcPct val="0"/>
            </a:spcBef>
            <a:spcAft>
              <a:spcPct val="35000"/>
            </a:spcAft>
            <a:buNone/>
          </a:pPr>
          <a:r>
            <a:rPr lang="es-ES" sz="1800" kern="1200"/>
            <a:t>iVoox</a:t>
          </a:r>
          <a:endParaRPr lang="en-US" sz="1800" kern="1200"/>
        </a:p>
        <a:p>
          <a:pPr marL="0" lvl="0" indent="0" algn="l" defTabSz="800100">
            <a:lnSpc>
              <a:spcPct val="90000"/>
            </a:lnSpc>
            <a:spcBef>
              <a:spcPct val="0"/>
            </a:spcBef>
            <a:spcAft>
              <a:spcPct val="35000"/>
            </a:spcAft>
            <a:buNone/>
          </a:pPr>
          <a:r>
            <a:rPr lang="es-ES" sz="1800" kern="1200"/>
            <a:t>….</a:t>
          </a:r>
          <a:endParaRPr lang="en-US" sz="1800" kern="1200"/>
        </a:p>
      </dsp:txBody>
      <dsp:txXfrm>
        <a:off x="2626614" y="2767257"/>
        <a:ext cx="7879842" cy="1815620"/>
      </dsp:txXfrm>
    </dsp:sp>
    <dsp:sp modelId="{5722900F-3E04-AF49-91CC-F467352692C6}">
      <dsp:nvSpPr>
        <dsp:cNvPr id="0" name=""/>
        <dsp:cNvSpPr/>
      </dsp:nvSpPr>
      <dsp:spPr>
        <a:xfrm rot="10800000">
          <a:off x="0" y="2067"/>
          <a:ext cx="2626614" cy="2792424"/>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805" tIns="227584" rIns="186805" bIns="227584" numCol="1" spcCol="1270" anchor="ctr" anchorCtr="0">
          <a:noAutofit/>
        </a:bodyPr>
        <a:lstStyle/>
        <a:p>
          <a:pPr marL="0" lvl="0" indent="0" algn="ctr" defTabSz="1422400">
            <a:lnSpc>
              <a:spcPct val="90000"/>
            </a:lnSpc>
            <a:spcBef>
              <a:spcPct val="0"/>
            </a:spcBef>
            <a:spcAft>
              <a:spcPct val="35000"/>
            </a:spcAft>
            <a:buNone/>
          </a:pPr>
          <a:r>
            <a:rPr lang="es-ES" sz="3200" kern="1200"/>
            <a:t>3. Edición de los programas.</a:t>
          </a:r>
          <a:endParaRPr lang="en-US" sz="3200" kern="1200"/>
        </a:p>
      </dsp:txBody>
      <dsp:txXfrm rot="-10800000">
        <a:off x="0" y="2067"/>
        <a:ext cx="2626614" cy="1815076"/>
      </dsp:txXfrm>
    </dsp:sp>
    <dsp:sp modelId="{E1951989-7EE7-E041-8298-DA503D392659}">
      <dsp:nvSpPr>
        <dsp:cNvPr id="0" name=""/>
        <dsp:cNvSpPr/>
      </dsp:nvSpPr>
      <dsp:spPr>
        <a:xfrm>
          <a:off x="2626614" y="2067"/>
          <a:ext cx="7879842" cy="181507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840" tIns="228600" rIns="159840" bIns="228600" numCol="1" spcCol="1270" anchor="ctr" anchorCtr="0">
          <a:noAutofit/>
        </a:bodyPr>
        <a:lstStyle/>
        <a:p>
          <a:pPr marL="0" lvl="0" indent="0" algn="l" defTabSz="800100">
            <a:lnSpc>
              <a:spcPct val="90000"/>
            </a:lnSpc>
            <a:spcBef>
              <a:spcPct val="0"/>
            </a:spcBef>
            <a:spcAft>
              <a:spcPct val="35000"/>
            </a:spcAft>
            <a:buNone/>
          </a:pPr>
          <a:r>
            <a:rPr lang="es-ES" sz="1800" kern="1200"/>
            <a:t>Audacity</a:t>
          </a:r>
          <a:endParaRPr lang="en-US" sz="1800" kern="1200"/>
        </a:p>
        <a:p>
          <a:pPr marL="0" lvl="0" indent="0" algn="l" defTabSz="800100">
            <a:lnSpc>
              <a:spcPct val="90000"/>
            </a:lnSpc>
            <a:spcBef>
              <a:spcPct val="0"/>
            </a:spcBef>
            <a:spcAft>
              <a:spcPct val="35000"/>
            </a:spcAft>
            <a:buNone/>
          </a:pPr>
          <a:r>
            <a:rPr lang="es-ES" sz="1800" kern="1200"/>
            <a:t>Camtasia</a:t>
          </a:r>
          <a:endParaRPr lang="en-US" sz="1800" kern="1200"/>
        </a:p>
        <a:p>
          <a:pPr marL="0" lvl="0" indent="0" algn="l" defTabSz="800100">
            <a:lnSpc>
              <a:spcPct val="90000"/>
            </a:lnSpc>
            <a:spcBef>
              <a:spcPct val="0"/>
            </a:spcBef>
            <a:spcAft>
              <a:spcPct val="35000"/>
            </a:spcAft>
            <a:buNone/>
          </a:pPr>
          <a:r>
            <a:rPr lang="es-ES" sz="1800" kern="1200"/>
            <a:t>Wavepad</a:t>
          </a:r>
          <a:endParaRPr lang="en-US" sz="1800" kern="1200"/>
        </a:p>
        <a:p>
          <a:pPr marL="0" lvl="0" indent="0" algn="l" defTabSz="800100">
            <a:lnSpc>
              <a:spcPct val="90000"/>
            </a:lnSpc>
            <a:spcBef>
              <a:spcPct val="0"/>
            </a:spcBef>
            <a:spcAft>
              <a:spcPct val="35000"/>
            </a:spcAft>
            <a:buNone/>
          </a:pPr>
          <a:r>
            <a:rPr lang="es-ES" sz="1800" kern="1200"/>
            <a:t>….</a:t>
          </a:r>
          <a:endParaRPr lang="en-US" sz="1800" kern="1200"/>
        </a:p>
      </dsp:txBody>
      <dsp:txXfrm>
        <a:off x="2626614" y="2067"/>
        <a:ext cx="7879842" cy="18150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64F41-69E3-054D-98C7-AA295F4B5BA2}">
      <dsp:nvSpPr>
        <dsp:cNvPr id="0" name=""/>
        <dsp:cNvSpPr/>
      </dsp:nvSpPr>
      <dsp:spPr>
        <a:xfrm>
          <a:off x="0" y="116747"/>
          <a:ext cx="6812280" cy="834228"/>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u="sng" kern="1200"/>
            <a:t>Antes de grabar:</a:t>
          </a:r>
          <a:endParaRPr lang="en-US" sz="2100" kern="1200"/>
        </a:p>
      </dsp:txBody>
      <dsp:txXfrm>
        <a:off x="40724" y="157471"/>
        <a:ext cx="6730832" cy="752780"/>
      </dsp:txXfrm>
    </dsp:sp>
    <dsp:sp modelId="{B73B3654-65C8-7A42-ACAD-D993066298B6}">
      <dsp:nvSpPr>
        <dsp:cNvPr id="0" name=""/>
        <dsp:cNvSpPr/>
      </dsp:nvSpPr>
      <dsp:spPr>
        <a:xfrm>
          <a:off x="0" y="1011455"/>
          <a:ext cx="6812280" cy="834228"/>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err="1"/>
            <a:t>Escuchar</a:t>
          </a:r>
          <a:r>
            <a:rPr lang="en-US" sz="2100" kern="1200"/>
            <a:t> </a:t>
          </a:r>
          <a:r>
            <a:rPr lang="en-US" sz="2100" kern="1200" err="1"/>
            <a:t>mucha</a:t>
          </a:r>
          <a:r>
            <a:rPr lang="en-US" sz="2100" kern="1200"/>
            <a:t> radio.</a:t>
          </a:r>
        </a:p>
      </dsp:txBody>
      <dsp:txXfrm>
        <a:off x="40724" y="1052179"/>
        <a:ext cx="6730832" cy="752780"/>
      </dsp:txXfrm>
    </dsp:sp>
    <dsp:sp modelId="{F6C488A9-5010-704D-886B-BD3AE4BB6BB7}">
      <dsp:nvSpPr>
        <dsp:cNvPr id="0" name=""/>
        <dsp:cNvSpPr/>
      </dsp:nvSpPr>
      <dsp:spPr>
        <a:xfrm>
          <a:off x="0" y="1906163"/>
          <a:ext cx="6812280" cy="834228"/>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No obsesionarse con hacerlo perfecto.</a:t>
          </a:r>
        </a:p>
      </dsp:txBody>
      <dsp:txXfrm>
        <a:off x="40724" y="1946887"/>
        <a:ext cx="6730832" cy="752780"/>
      </dsp:txXfrm>
    </dsp:sp>
    <dsp:sp modelId="{C9C34C21-DA3D-3F4C-AE26-3C412447B196}">
      <dsp:nvSpPr>
        <dsp:cNvPr id="0" name=""/>
        <dsp:cNvSpPr/>
      </dsp:nvSpPr>
      <dsp:spPr>
        <a:xfrm>
          <a:off x="0" y="2800872"/>
          <a:ext cx="6812280" cy="834228"/>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Supervisar todo (guiones, secciones, grabaciones, grupos, etc.).</a:t>
          </a:r>
          <a:endParaRPr lang="en-US" sz="2100" kern="1200"/>
        </a:p>
      </dsp:txBody>
      <dsp:txXfrm>
        <a:off x="40724" y="2841596"/>
        <a:ext cx="6730832" cy="752780"/>
      </dsp:txXfrm>
    </dsp:sp>
    <dsp:sp modelId="{4B725B96-05C8-B64D-8036-6B6D0C8F7EB9}">
      <dsp:nvSpPr>
        <dsp:cNvPr id="0" name=""/>
        <dsp:cNvSpPr/>
      </dsp:nvSpPr>
      <dsp:spPr>
        <a:xfrm>
          <a:off x="0" y="3695580"/>
          <a:ext cx="6812280" cy="834228"/>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Leer a los alumnos cómo se debería hacer.</a:t>
          </a:r>
          <a:endParaRPr lang="en-US" sz="2100" kern="1200"/>
        </a:p>
      </dsp:txBody>
      <dsp:txXfrm>
        <a:off x="40724" y="3736304"/>
        <a:ext cx="6730832" cy="752780"/>
      </dsp:txXfrm>
    </dsp:sp>
    <dsp:sp modelId="{4B9EEEB6-683F-FF49-AB39-1B6F180B79C5}">
      <dsp:nvSpPr>
        <dsp:cNvPr id="0" name=""/>
        <dsp:cNvSpPr/>
      </dsp:nvSpPr>
      <dsp:spPr>
        <a:xfrm>
          <a:off x="0" y="4600691"/>
          <a:ext cx="6812280" cy="834228"/>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Ensayar antes.</a:t>
          </a:r>
          <a:endParaRPr lang="en-US" sz="2100" kern="1200"/>
        </a:p>
      </dsp:txBody>
      <dsp:txXfrm>
        <a:off x="40724" y="4641415"/>
        <a:ext cx="6730832" cy="7527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9FB65-8552-ED44-8F49-32E1BD908167}">
      <dsp:nvSpPr>
        <dsp:cNvPr id="0" name=""/>
        <dsp:cNvSpPr/>
      </dsp:nvSpPr>
      <dsp:spPr>
        <a:xfrm>
          <a:off x="0" y="93060"/>
          <a:ext cx="6797675" cy="1032854"/>
        </a:xfrm>
        <a:prstGeom prst="round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u="sng" kern="1200"/>
            <a:t>Durante la grabación:</a:t>
          </a:r>
          <a:endParaRPr lang="en-US" sz="2600" kern="1200"/>
        </a:p>
      </dsp:txBody>
      <dsp:txXfrm>
        <a:off x="50420" y="143480"/>
        <a:ext cx="6696835" cy="932014"/>
      </dsp:txXfrm>
    </dsp:sp>
    <dsp:sp modelId="{95587DB3-2943-2846-BEAF-01324BB328B8}">
      <dsp:nvSpPr>
        <dsp:cNvPr id="0" name=""/>
        <dsp:cNvSpPr/>
      </dsp:nvSpPr>
      <dsp:spPr>
        <a:xfrm>
          <a:off x="0" y="1200794"/>
          <a:ext cx="6797675" cy="1032854"/>
        </a:xfrm>
        <a:prstGeom prst="roundRect">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Evitar grabar en horas de ruido (recreos, cambios de clase, etc.)</a:t>
          </a:r>
          <a:endParaRPr lang="en-US" sz="2600" kern="1200"/>
        </a:p>
      </dsp:txBody>
      <dsp:txXfrm>
        <a:off x="50420" y="1251214"/>
        <a:ext cx="6696835" cy="932014"/>
      </dsp:txXfrm>
    </dsp:sp>
    <dsp:sp modelId="{DF84E523-FFF2-A64D-857C-81903B07F920}">
      <dsp:nvSpPr>
        <dsp:cNvPr id="0" name=""/>
        <dsp:cNvSpPr/>
      </dsp:nvSpPr>
      <dsp:spPr>
        <a:xfrm>
          <a:off x="0" y="2308528"/>
          <a:ext cx="6797675" cy="1032854"/>
        </a:xfrm>
        <a:prstGeom prst="roundRect">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Estar las mínimas personas posibles.</a:t>
          </a:r>
          <a:endParaRPr lang="en-US" sz="2600" kern="1200"/>
        </a:p>
      </dsp:txBody>
      <dsp:txXfrm>
        <a:off x="50420" y="2358948"/>
        <a:ext cx="6696835" cy="932014"/>
      </dsp:txXfrm>
    </dsp:sp>
    <dsp:sp modelId="{D4D2CF59-C3AF-CD41-AF8C-7A58C4514933}">
      <dsp:nvSpPr>
        <dsp:cNvPr id="0" name=""/>
        <dsp:cNvSpPr/>
      </dsp:nvSpPr>
      <dsp:spPr>
        <a:xfrm>
          <a:off x="0" y="3416263"/>
          <a:ext cx="6797675" cy="1032854"/>
        </a:xfrm>
        <a:prstGeom prst="roundRect">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Modo avión en el móvil.</a:t>
          </a:r>
          <a:endParaRPr lang="en-US" sz="2600" kern="1200"/>
        </a:p>
      </dsp:txBody>
      <dsp:txXfrm>
        <a:off x="50420" y="3466683"/>
        <a:ext cx="6696835" cy="932014"/>
      </dsp:txXfrm>
    </dsp:sp>
    <dsp:sp modelId="{C3C605EA-7090-AD4C-9329-A348B1D9C196}">
      <dsp:nvSpPr>
        <dsp:cNvPr id="0" name=""/>
        <dsp:cNvSpPr/>
      </dsp:nvSpPr>
      <dsp:spPr>
        <a:xfrm>
          <a:off x="0" y="4523997"/>
          <a:ext cx="6797675" cy="1032854"/>
        </a:xfrm>
        <a:prstGeom prst="roundRect">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No mover la mesa, los micrófonos, papeles, arrastrar sillas, dar golpecitos, etc.</a:t>
          </a:r>
          <a:endParaRPr lang="en-US" sz="2600" kern="1200"/>
        </a:p>
      </dsp:txBody>
      <dsp:txXfrm>
        <a:off x="50420" y="4574417"/>
        <a:ext cx="6696835" cy="9320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F3667-D7B3-2144-BB35-B79D4CD4D485}">
      <dsp:nvSpPr>
        <dsp:cNvPr id="0" name=""/>
        <dsp:cNvSpPr/>
      </dsp:nvSpPr>
      <dsp:spPr>
        <a:xfrm>
          <a:off x="0" y="38736"/>
          <a:ext cx="6812280" cy="10328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Avisar que se está grabando.</a:t>
          </a:r>
          <a:endParaRPr lang="en-US" sz="2600" kern="1200"/>
        </a:p>
      </dsp:txBody>
      <dsp:txXfrm>
        <a:off x="50420" y="89156"/>
        <a:ext cx="6711440" cy="932014"/>
      </dsp:txXfrm>
    </dsp:sp>
    <dsp:sp modelId="{E001139C-DFDB-824E-BE35-F157F2CB4249}">
      <dsp:nvSpPr>
        <dsp:cNvPr id="0" name=""/>
        <dsp:cNvSpPr/>
      </dsp:nvSpPr>
      <dsp:spPr>
        <a:xfrm>
          <a:off x="0" y="1146470"/>
          <a:ext cx="6812280" cy="10328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Explicar y consensuar los gestos.</a:t>
          </a:r>
          <a:endParaRPr lang="en-US" sz="2600" kern="1200"/>
        </a:p>
      </dsp:txBody>
      <dsp:txXfrm>
        <a:off x="50420" y="1196890"/>
        <a:ext cx="6711440" cy="932014"/>
      </dsp:txXfrm>
    </dsp:sp>
    <dsp:sp modelId="{DC68A887-773A-5B42-B181-F893CAA2C59D}">
      <dsp:nvSpPr>
        <dsp:cNvPr id="0" name=""/>
        <dsp:cNvSpPr/>
      </dsp:nvSpPr>
      <dsp:spPr>
        <a:xfrm>
          <a:off x="0" y="2254204"/>
          <a:ext cx="6812280" cy="10328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Probar el sonido y dejarlo configurado.</a:t>
          </a:r>
          <a:endParaRPr lang="en-US" sz="2600" kern="1200"/>
        </a:p>
      </dsp:txBody>
      <dsp:txXfrm>
        <a:off x="50420" y="2304624"/>
        <a:ext cx="6711440" cy="932014"/>
      </dsp:txXfrm>
    </dsp:sp>
    <dsp:sp modelId="{4994934E-2CFD-9245-9DB6-AE53B8B7C584}">
      <dsp:nvSpPr>
        <dsp:cNvPr id="0" name=""/>
        <dsp:cNvSpPr/>
      </dsp:nvSpPr>
      <dsp:spPr>
        <a:xfrm>
          <a:off x="0" y="3361939"/>
          <a:ext cx="6812280" cy="10328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Grabar un par de tomas.</a:t>
          </a:r>
          <a:endParaRPr lang="en-US" sz="2600" kern="1200"/>
        </a:p>
      </dsp:txBody>
      <dsp:txXfrm>
        <a:off x="50420" y="3412359"/>
        <a:ext cx="6711440" cy="932014"/>
      </dsp:txXfrm>
    </dsp:sp>
    <dsp:sp modelId="{3201F6E2-0899-B84F-8367-5834E192EBAB}">
      <dsp:nvSpPr>
        <dsp:cNvPr id="0" name=""/>
        <dsp:cNvSpPr/>
      </dsp:nvSpPr>
      <dsp:spPr>
        <a:xfrm>
          <a:off x="0" y="4469673"/>
          <a:ext cx="6812280" cy="10328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Guardarlo nada más hacerlo (copia de seguridad).</a:t>
          </a:r>
          <a:endParaRPr lang="en-US" sz="2600" kern="1200"/>
        </a:p>
      </dsp:txBody>
      <dsp:txXfrm>
        <a:off x="50420" y="4520093"/>
        <a:ext cx="6711440" cy="9320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AC1B1-B60C-FF4D-8F10-B139BC33434F}">
      <dsp:nvSpPr>
        <dsp:cNvPr id="0" name=""/>
        <dsp:cNvSpPr/>
      </dsp:nvSpPr>
      <dsp:spPr>
        <a:xfrm>
          <a:off x="0" y="646927"/>
          <a:ext cx="6797675" cy="1032854"/>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u="sng" kern="1200"/>
            <a:t>Después de la grabación:</a:t>
          </a:r>
          <a:endParaRPr lang="en-US" sz="2600" kern="1200"/>
        </a:p>
      </dsp:txBody>
      <dsp:txXfrm>
        <a:off x="50420" y="697347"/>
        <a:ext cx="6696835" cy="932014"/>
      </dsp:txXfrm>
    </dsp:sp>
    <dsp:sp modelId="{7D0CB0EC-4A4D-B642-8F4B-C798D26F686A}">
      <dsp:nvSpPr>
        <dsp:cNvPr id="0" name=""/>
        <dsp:cNvSpPr/>
      </dsp:nvSpPr>
      <dsp:spPr>
        <a:xfrm>
          <a:off x="0" y="1754661"/>
          <a:ext cx="6797675" cy="1032854"/>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Guardar el proyecto y exportarlo en un archivo (un par de copias mejor).</a:t>
          </a:r>
          <a:endParaRPr lang="en-US" sz="2600" kern="1200"/>
        </a:p>
      </dsp:txBody>
      <dsp:txXfrm>
        <a:off x="50420" y="1805081"/>
        <a:ext cx="6696835" cy="932014"/>
      </dsp:txXfrm>
    </dsp:sp>
    <dsp:sp modelId="{EEA15052-F9AD-7F4E-B7D9-04BDF1D2D3F8}">
      <dsp:nvSpPr>
        <dsp:cNvPr id="0" name=""/>
        <dsp:cNvSpPr/>
      </dsp:nvSpPr>
      <dsp:spPr>
        <a:xfrm>
          <a:off x="0" y="2862396"/>
          <a:ext cx="6797675" cy="1032854"/>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Se van a notar muchos errores de los alumnos. No importa, es parte de la gracia.</a:t>
          </a:r>
          <a:endParaRPr lang="en-US" sz="2600" kern="1200"/>
        </a:p>
      </dsp:txBody>
      <dsp:txXfrm>
        <a:off x="50420" y="2912816"/>
        <a:ext cx="6696835" cy="932014"/>
      </dsp:txXfrm>
    </dsp:sp>
    <dsp:sp modelId="{C4865CEF-BF1C-CE49-A8D3-EC20E622EA98}">
      <dsp:nvSpPr>
        <dsp:cNvPr id="0" name=""/>
        <dsp:cNvSpPr/>
      </dsp:nvSpPr>
      <dsp:spPr>
        <a:xfrm>
          <a:off x="0" y="3970130"/>
          <a:ext cx="6797675" cy="1032854"/>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Escucharlo con los alumnos en clase.</a:t>
          </a:r>
          <a:endParaRPr lang="en-US" sz="2600" kern="1200"/>
        </a:p>
      </dsp:txBody>
      <dsp:txXfrm>
        <a:off x="50420" y="4020550"/>
        <a:ext cx="6696835" cy="9320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65B89-4625-434F-B920-7BF0C834C7E8}">
      <dsp:nvSpPr>
        <dsp:cNvPr id="0" name=""/>
        <dsp:cNvSpPr/>
      </dsp:nvSpPr>
      <dsp:spPr>
        <a:xfrm>
          <a:off x="0" y="354815"/>
          <a:ext cx="6364224"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3BE9B-2EAD-CB43-AB7C-995DE4F7CC6F}">
      <dsp:nvSpPr>
        <dsp:cNvPr id="0" name=""/>
        <dsp:cNvSpPr/>
      </dsp:nvSpPr>
      <dsp:spPr>
        <a:xfrm>
          <a:off x="318211" y="103895"/>
          <a:ext cx="4454956"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s-ES" sz="1700" kern="1200"/>
            <a:t>Técnicas de locución.</a:t>
          </a:r>
          <a:endParaRPr lang="en-US" sz="1700" kern="1200"/>
        </a:p>
      </dsp:txBody>
      <dsp:txXfrm>
        <a:off x="342709" y="128393"/>
        <a:ext cx="4405960" cy="452844"/>
      </dsp:txXfrm>
    </dsp:sp>
    <dsp:sp modelId="{3AF1B946-AF8E-C048-93C2-B30FA1378FD6}">
      <dsp:nvSpPr>
        <dsp:cNvPr id="0" name=""/>
        <dsp:cNvSpPr/>
      </dsp:nvSpPr>
      <dsp:spPr>
        <a:xfrm>
          <a:off x="0" y="1125935"/>
          <a:ext cx="6364224"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115E3-54A2-B44E-A649-F939DA919957}">
      <dsp:nvSpPr>
        <dsp:cNvPr id="0" name=""/>
        <dsp:cNvSpPr/>
      </dsp:nvSpPr>
      <dsp:spPr>
        <a:xfrm>
          <a:off x="318211" y="875015"/>
          <a:ext cx="4454956"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s-ES" sz="1700" kern="1200"/>
            <a:t>Lenguaje radiofónico</a:t>
          </a:r>
        </a:p>
      </dsp:txBody>
      <dsp:txXfrm>
        <a:off x="342709" y="899513"/>
        <a:ext cx="4405960" cy="452844"/>
      </dsp:txXfrm>
    </dsp:sp>
    <dsp:sp modelId="{BBD8B5DA-3C95-7040-98CF-D2943FFFF196}">
      <dsp:nvSpPr>
        <dsp:cNvPr id="0" name=""/>
        <dsp:cNvSpPr/>
      </dsp:nvSpPr>
      <dsp:spPr>
        <a:xfrm>
          <a:off x="0" y="1897056"/>
          <a:ext cx="6364224"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D1E79-0914-6348-AB7F-FAF2DE9B8F60}">
      <dsp:nvSpPr>
        <dsp:cNvPr id="0" name=""/>
        <dsp:cNvSpPr/>
      </dsp:nvSpPr>
      <dsp:spPr>
        <a:xfrm>
          <a:off x="318211" y="1646135"/>
          <a:ext cx="4454956"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s-ES" sz="1700" kern="1200"/>
            <a:t>Elementos técnicos.</a:t>
          </a:r>
          <a:endParaRPr lang="en-US" sz="1700" kern="1200"/>
        </a:p>
      </dsp:txBody>
      <dsp:txXfrm>
        <a:off x="342709" y="1670633"/>
        <a:ext cx="4405960" cy="452844"/>
      </dsp:txXfrm>
    </dsp:sp>
    <dsp:sp modelId="{A288EA85-10D1-E64C-AD4F-96E125F72126}">
      <dsp:nvSpPr>
        <dsp:cNvPr id="0" name=""/>
        <dsp:cNvSpPr/>
      </dsp:nvSpPr>
      <dsp:spPr>
        <a:xfrm>
          <a:off x="0" y="2668176"/>
          <a:ext cx="6364224"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4855C1-E12B-0C46-A21C-C6C5B35276D4}">
      <dsp:nvSpPr>
        <dsp:cNvPr id="0" name=""/>
        <dsp:cNvSpPr/>
      </dsp:nvSpPr>
      <dsp:spPr>
        <a:xfrm>
          <a:off x="318211" y="2417256"/>
          <a:ext cx="4454956"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s-ES" sz="1700" kern="1200"/>
            <a:t>Derechos de autor.</a:t>
          </a:r>
          <a:endParaRPr lang="en-US" sz="1700" kern="1200"/>
        </a:p>
      </dsp:txBody>
      <dsp:txXfrm>
        <a:off x="342709" y="2441754"/>
        <a:ext cx="4405960" cy="452844"/>
      </dsp:txXfrm>
    </dsp:sp>
    <dsp:sp modelId="{4A635DF2-9993-E64D-867E-BED3F97AE535}">
      <dsp:nvSpPr>
        <dsp:cNvPr id="0" name=""/>
        <dsp:cNvSpPr/>
      </dsp:nvSpPr>
      <dsp:spPr>
        <a:xfrm>
          <a:off x="0" y="3439296"/>
          <a:ext cx="6364224" cy="428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6FC12D-7DE6-674A-A879-D06C61F59D10}">
      <dsp:nvSpPr>
        <dsp:cNvPr id="0" name=""/>
        <dsp:cNvSpPr/>
      </dsp:nvSpPr>
      <dsp:spPr>
        <a:xfrm>
          <a:off x="318211" y="3188376"/>
          <a:ext cx="4454956"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s-ES" sz="1700" kern="1200"/>
            <a:t>Búsqueda de músicas/sintonías.</a:t>
          </a:r>
          <a:endParaRPr lang="en-US" sz="1700" kern="1200"/>
        </a:p>
      </dsp:txBody>
      <dsp:txXfrm>
        <a:off x="342709" y="3212874"/>
        <a:ext cx="4405960" cy="452844"/>
      </dsp:txXfrm>
    </dsp:sp>
    <dsp:sp modelId="{236DAD80-F37F-CB41-9A80-134F61F57D67}">
      <dsp:nvSpPr>
        <dsp:cNvPr id="0" name=""/>
        <dsp:cNvSpPr/>
      </dsp:nvSpPr>
      <dsp:spPr>
        <a:xfrm>
          <a:off x="0" y="4210416"/>
          <a:ext cx="6364224"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7E3B93-2984-FD41-BAFE-FA13455FE8F0}">
      <dsp:nvSpPr>
        <dsp:cNvPr id="0" name=""/>
        <dsp:cNvSpPr/>
      </dsp:nvSpPr>
      <dsp:spPr>
        <a:xfrm>
          <a:off x="318211" y="3959496"/>
          <a:ext cx="4454956"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s-ES" sz="1700" kern="1200"/>
            <a:t>Edición y montaje de programas.</a:t>
          </a:r>
          <a:endParaRPr lang="en-US" sz="1700" kern="1200"/>
        </a:p>
      </dsp:txBody>
      <dsp:txXfrm>
        <a:off x="342709" y="3983994"/>
        <a:ext cx="4405960" cy="452844"/>
      </dsp:txXfrm>
    </dsp:sp>
    <dsp:sp modelId="{EAA641B3-77E7-9146-B37F-40C5E7F85C01}">
      <dsp:nvSpPr>
        <dsp:cNvPr id="0" name=""/>
        <dsp:cNvSpPr/>
      </dsp:nvSpPr>
      <dsp:spPr>
        <a:xfrm>
          <a:off x="0" y="4981536"/>
          <a:ext cx="6364224"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DB6E7C-9B60-274C-A600-41A0DF6F7E86}">
      <dsp:nvSpPr>
        <dsp:cNvPr id="0" name=""/>
        <dsp:cNvSpPr/>
      </dsp:nvSpPr>
      <dsp:spPr>
        <a:xfrm>
          <a:off x="318211" y="4730616"/>
          <a:ext cx="4454956"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s-ES" sz="1700" kern="1200"/>
            <a:t>Efectos.</a:t>
          </a:r>
          <a:endParaRPr lang="en-US" sz="1700" kern="1200"/>
        </a:p>
      </dsp:txBody>
      <dsp:txXfrm>
        <a:off x="342709" y="4755114"/>
        <a:ext cx="4405960" cy="4528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C7A1E-41CA-4233-B775-9F2073572D61}">
      <dsp:nvSpPr>
        <dsp:cNvPr id="0" name=""/>
        <dsp:cNvSpPr/>
      </dsp:nvSpPr>
      <dsp:spPr>
        <a:xfrm>
          <a:off x="0" y="899630"/>
          <a:ext cx="6364224" cy="16509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80136-E998-48C8-A7A7-65B5105D9286}">
      <dsp:nvSpPr>
        <dsp:cNvPr id="0" name=""/>
        <dsp:cNvSpPr/>
      </dsp:nvSpPr>
      <dsp:spPr>
        <a:xfrm>
          <a:off x="499403" y="1271087"/>
          <a:ext cx="908006" cy="908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75C33B-801C-48CC-8168-6F217EBB62ED}">
      <dsp:nvSpPr>
        <dsp:cNvPr id="0" name=""/>
        <dsp:cNvSpPr/>
      </dsp:nvSpPr>
      <dsp:spPr>
        <a:xfrm>
          <a:off x="1906813" y="899630"/>
          <a:ext cx="4455546" cy="165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22" tIns="174722" rIns="174722" bIns="174722" numCol="1" spcCol="1270" anchor="ctr" anchorCtr="0">
          <a:noAutofit/>
        </a:bodyPr>
        <a:lstStyle/>
        <a:p>
          <a:pPr marL="0" lvl="0" indent="0" algn="l" defTabSz="1022350">
            <a:lnSpc>
              <a:spcPct val="90000"/>
            </a:lnSpc>
            <a:spcBef>
              <a:spcPct val="0"/>
            </a:spcBef>
            <a:spcAft>
              <a:spcPct val="35000"/>
            </a:spcAft>
            <a:buNone/>
          </a:pPr>
          <a:r>
            <a:rPr lang="es-ES" sz="2300" kern="1200"/>
            <a:t>Es la información clara sobre acontecimientos o  hechos recientes que tienen un interés o relevancia social.</a:t>
          </a:r>
          <a:endParaRPr lang="en-US" sz="2300" kern="1200"/>
        </a:p>
      </dsp:txBody>
      <dsp:txXfrm>
        <a:off x="1906813" y="899630"/>
        <a:ext cx="4455546" cy="1650920"/>
      </dsp:txXfrm>
    </dsp:sp>
    <dsp:sp modelId="{4594B7C5-3A62-4B19-BA6C-2E564E94DFD3}">
      <dsp:nvSpPr>
        <dsp:cNvPr id="0" name=""/>
        <dsp:cNvSpPr/>
      </dsp:nvSpPr>
      <dsp:spPr>
        <a:xfrm>
          <a:off x="0" y="2929486"/>
          <a:ext cx="6364224" cy="16509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C877D-5E47-4E6F-A009-BEDA1FD58BCE}">
      <dsp:nvSpPr>
        <dsp:cNvPr id="0" name=""/>
        <dsp:cNvSpPr/>
      </dsp:nvSpPr>
      <dsp:spPr>
        <a:xfrm>
          <a:off x="499403" y="3334738"/>
          <a:ext cx="908006" cy="908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C8D6E-BF46-46DD-B1C5-3DC07B0B8353}">
      <dsp:nvSpPr>
        <dsp:cNvPr id="0" name=""/>
        <dsp:cNvSpPr/>
      </dsp:nvSpPr>
      <dsp:spPr>
        <a:xfrm>
          <a:off x="1906813" y="2963281"/>
          <a:ext cx="2863900" cy="165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22" tIns="174722" rIns="174722" bIns="174722" numCol="1" spcCol="1270" anchor="ctr" anchorCtr="0">
          <a:noAutofit/>
        </a:bodyPr>
        <a:lstStyle/>
        <a:p>
          <a:pPr marL="0" lvl="0" indent="0" algn="l" defTabSz="1022350">
            <a:lnSpc>
              <a:spcPct val="90000"/>
            </a:lnSpc>
            <a:spcBef>
              <a:spcPct val="0"/>
            </a:spcBef>
            <a:spcAft>
              <a:spcPct val="35000"/>
            </a:spcAft>
            <a:buNone/>
          </a:pPr>
          <a:r>
            <a:rPr lang="es-ES" sz="2300" kern="1200"/>
            <a:t>Debe responder a los seis interrogantes clave:</a:t>
          </a:r>
          <a:endParaRPr lang="en-US" sz="2300" kern="1200"/>
        </a:p>
      </dsp:txBody>
      <dsp:txXfrm>
        <a:off x="1906813" y="2963281"/>
        <a:ext cx="2863900" cy="1650920"/>
      </dsp:txXfrm>
    </dsp:sp>
    <dsp:sp modelId="{388D3F0F-9A0D-44F9-8794-8967E48DFE6E}">
      <dsp:nvSpPr>
        <dsp:cNvPr id="0" name=""/>
        <dsp:cNvSpPr/>
      </dsp:nvSpPr>
      <dsp:spPr>
        <a:xfrm>
          <a:off x="4770713" y="2963281"/>
          <a:ext cx="1591646" cy="165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22" tIns="174722" rIns="174722" bIns="174722" numCol="1" spcCol="1270" anchor="ctr" anchorCtr="0">
          <a:noAutofit/>
        </a:bodyPr>
        <a:lstStyle/>
        <a:p>
          <a:pPr marL="0" lvl="0" indent="0" algn="l" defTabSz="622300">
            <a:lnSpc>
              <a:spcPct val="90000"/>
            </a:lnSpc>
            <a:spcBef>
              <a:spcPct val="0"/>
            </a:spcBef>
            <a:spcAft>
              <a:spcPct val="35000"/>
            </a:spcAft>
            <a:buNone/>
          </a:pPr>
          <a:r>
            <a:rPr lang="es-ES" sz="1400" kern="1200"/>
            <a:t>¿Quién?</a:t>
          </a:r>
          <a:endParaRPr lang="en-US" sz="1400" kern="1200"/>
        </a:p>
        <a:p>
          <a:pPr marL="0" lvl="0" indent="0" algn="l" defTabSz="622300">
            <a:lnSpc>
              <a:spcPct val="90000"/>
            </a:lnSpc>
            <a:spcBef>
              <a:spcPct val="0"/>
            </a:spcBef>
            <a:spcAft>
              <a:spcPct val="35000"/>
            </a:spcAft>
            <a:buNone/>
          </a:pPr>
          <a:r>
            <a:rPr lang="es-ES" sz="1400" kern="1200"/>
            <a:t>¿Qué?</a:t>
          </a:r>
          <a:endParaRPr lang="en-US" sz="1400" kern="1200"/>
        </a:p>
        <a:p>
          <a:pPr marL="0" lvl="0" indent="0" algn="l" defTabSz="622300">
            <a:lnSpc>
              <a:spcPct val="90000"/>
            </a:lnSpc>
            <a:spcBef>
              <a:spcPct val="0"/>
            </a:spcBef>
            <a:spcAft>
              <a:spcPct val="35000"/>
            </a:spcAft>
            <a:buNone/>
          </a:pPr>
          <a:r>
            <a:rPr lang="es-ES" sz="1400" kern="1200"/>
            <a:t>¿Cuándo?</a:t>
          </a:r>
          <a:endParaRPr lang="en-US" sz="1400" kern="1200"/>
        </a:p>
        <a:p>
          <a:pPr marL="0" lvl="0" indent="0" algn="l" defTabSz="622300">
            <a:lnSpc>
              <a:spcPct val="90000"/>
            </a:lnSpc>
            <a:spcBef>
              <a:spcPct val="0"/>
            </a:spcBef>
            <a:spcAft>
              <a:spcPct val="35000"/>
            </a:spcAft>
            <a:buNone/>
          </a:pPr>
          <a:r>
            <a:rPr lang="es-ES" sz="1400" kern="1200"/>
            <a:t>¿Dónde?</a:t>
          </a:r>
          <a:endParaRPr lang="en-US" sz="1400" kern="1200"/>
        </a:p>
        <a:p>
          <a:pPr marL="0" lvl="0" indent="0" algn="l" defTabSz="622300">
            <a:lnSpc>
              <a:spcPct val="90000"/>
            </a:lnSpc>
            <a:spcBef>
              <a:spcPct val="0"/>
            </a:spcBef>
            <a:spcAft>
              <a:spcPct val="35000"/>
            </a:spcAft>
            <a:buNone/>
          </a:pPr>
          <a:r>
            <a:rPr lang="es-ES" sz="1400" kern="1200"/>
            <a:t>¿Cómo?</a:t>
          </a:r>
          <a:endParaRPr lang="en-US" sz="1400" kern="1200"/>
        </a:p>
        <a:p>
          <a:pPr marL="0" lvl="0" indent="0" algn="l" defTabSz="622300">
            <a:lnSpc>
              <a:spcPct val="90000"/>
            </a:lnSpc>
            <a:spcBef>
              <a:spcPct val="0"/>
            </a:spcBef>
            <a:spcAft>
              <a:spcPct val="35000"/>
            </a:spcAft>
            <a:buNone/>
          </a:pPr>
          <a:r>
            <a:rPr lang="es-ES" sz="1400" kern="1200"/>
            <a:t>¿Por qué?</a:t>
          </a:r>
          <a:endParaRPr lang="en-US" sz="1400" kern="1200"/>
        </a:p>
      </dsp:txBody>
      <dsp:txXfrm>
        <a:off x="4770713" y="2963281"/>
        <a:ext cx="1591646" cy="16509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A391D-3BD8-FF4D-9590-8BC28DD79056}">
      <dsp:nvSpPr>
        <dsp:cNvPr id="0" name=""/>
        <dsp:cNvSpPr/>
      </dsp:nvSpPr>
      <dsp:spPr>
        <a:xfrm>
          <a:off x="0" y="0"/>
          <a:ext cx="5922568" cy="16733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Reportaje que se hace sobre un tema de actualidad.</a:t>
          </a:r>
          <a:endParaRPr lang="en-US" sz="2400" kern="1200"/>
        </a:p>
      </dsp:txBody>
      <dsp:txXfrm>
        <a:off x="49011" y="49011"/>
        <a:ext cx="4116891" cy="1575330"/>
      </dsp:txXfrm>
    </dsp:sp>
    <dsp:sp modelId="{856F074D-D77F-2645-BF50-DCF8AD196F0B}">
      <dsp:nvSpPr>
        <dsp:cNvPr id="0" name=""/>
        <dsp:cNvSpPr/>
      </dsp:nvSpPr>
      <dsp:spPr>
        <a:xfrm>
          <a:off x="522579" y="1952244"/>
          <a:ext cx="5922568" cy="1673352"/>
        </a:xfrm>
        <a:prstGeom prst="roundRect">
          <a:avLst>
            <a:gd name="adj" fmla="val 10000"/>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Pueden aparecer datos recientes, anteriores y complementarios..</a:t>
          </a:r>
          <a:endParaRPr lang="en-US" sz="2400" kern="1200"/>
        </a:p>
      </dsp:txBody>
      <dsp:txXfrm>
        <a:off x="571590" y="2001255"/>
        <a:ext cx="4214288" cy="1575330"/>
      </dsp:txXfrm>
    </dsp:sp>
    <dsp:sp modelId="{D9A6134E-ADBA-884E-A4CD-29287CB46B1E}">
      <dsp:nvSpPr>
        <dsp:cNvPr id="0" name=""/>
        <dsp:cNvSpPr/>
      </dsp:nvSpPr>
      <dsp:spPr>
        <a:xfrm>
          <a:off x="1045159" y="3904488"/>
          <a:ext cx="5922568" cy="1673352"/>
        </a:xfrm>
        <a:prstGeom prst="roundRect">
          <a:avLst>
            <a:gd name="adj" fmla="val 10000"/>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Se puede acompañar de explicaciones técnicas, aportaciones documentales, etc.</a:t>
          </a:r>
          <a:endParaRPr lang="en-US" sz="2400" kern="1200"/>
        </a:p>
      </dsp:txBody>
      <dsp:txXfrm>
        <a:off x="1094170" y="3953499"/>
        <a:ext cx="4214288" cy="1575330"/>
      </dsp:txXfrm>
    </dsp:sp>
    <dsp:sp modelId="{BF2C8B12-9E1C-8349-8B87-A6357A254D89}">
      <dsp:nvSpPr>
        <dsp:cNvPr id="0" name=""/>
        <dsp:cNvSpPr/>
      </dsp:nvSpPr>
      <dsp:spPr>
        <a:xfrm>
          <a:off x="4834890" y="1268958"/>
          <a:ext cx="1087678" cy="108767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5079618" y="1268958"/>
        <a:ext cx="598222" cy="818478"/>
      </dsp:txXfrm>
    </dsp:sp>
    <dsp:sp modelId="{11FC9070-C4C5-8143-A5C6-90EBEA0379B3}">
      <dsp:nvSpPr>
        <dsp:cNvPr id="0" name=""/>
        <dsp:cNvSpPr/>
      </dsp:nvSpPr>
      <dsp:spPr>
        <a:xfrm>
          <a:off x="5357469" y="3210046"/>
          <a:ext cx="1087678" cy="1087678"/>
        </a:xfrm>
        <a:prstGeom prst="downArrow">
          <a:avLst>
            <a:gd name="adj1" fmla="val 55000"/>
            <a:gd name="adj2" fmla="val 45000"/>
          </a:avLst>
        </a:prstGeom>
        <a:solidFill>
          <a:schemeClr val="accent2">
            <a:tint val="40000"/>
            <a:alpha val="90000"/>
            <a:hueOff val="-3345255"/>
            <a:satOff val="-8332"/>
            <a:lumOff val="-1038"/>
            <a:alphaOff val="0"/>
          </a:schemeClr>
        </a:solidFill>
        <a:ln w="12700" cap="flat" cmpd="sng" algn="ctr">
          <a:solidFill>
            <a:schemeClr val="accent2">
              <a:tint val="40000"/>
              <a:alpha val="90000"/>
              <a:hueOff val="-3345255"/>
              <a:satOff val="-8332"/>
              <a:lumOff val="-1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5602197" y="3210046"/>
        <a:ext cx="598222" cy="8184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637FD-80B0-4A9C-9D16-DB350E00B7EB}">
      <dsp:nvSpPr>
        <dsp:cNvPr id="0" name=""/>
        <dsp:cNvSpPr/>
      </dsp:nvSpPr>
      <dsp:spPr>
        <a:xfrm>
          <a:off x="0" y="2288"/>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584DB-FB9B-411B-8A20-4DAE602AF48A}">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32882-1CDD-4D7F-86A3-1BB4135F4F55}">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s-ES" sz="2100" kern="1200"/>
            <a:t>El protagonismo recae en lo que dice el entrevistado, no el entrevistador.</a:t>
          </a:r>
          <a:endParaRPr lang="en-US" sz="2100" kern="1200"/>
        </a:p>
      </dsp:txBody>
      <dsp:txXfrm>
        <a:off x="1339618" y="2288"/>
        <a:ext cx="5024605" cy="1159843"/>
      </dsp:txXfrm>
    </dsp:sp>
    <dsp:sp modelId="{F3862E04-5CDD-4254-8F18-5E2DE7AD7CB4}">
      <dsp:nvSpPr>
        <dsp:cNvPr id="0" name=""/>
        <dsp:cNvSpPr/>
      </dsp:nvSpPr>
      <dsp:spPr>
        <a:xfrm>
          <a:off x="0" y="1452092"/>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E3704-C91E-441D-A814-38558989BD5B}">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FC7EE-FA6C-4192-A055-60B9354A436A}">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s-ES" sz="2100" kern="1200"/>
            <a:t>El entrevistador es el conductor. Su objetivo es encauzar las declaraciones.</a:t>
          </a:r>
          <a:endParaRPr lang="en-US" sz="2100" kern="1200"/>
        </a:p>
      </dsp:txBody>
      <dsp:txXfrm>
        <a:off x="1339618" y="1452092"/>
        <a:ext cx="5024605" cy="1159843"/>
      </dsp:txXfrm>
    </dsp:sp>
    <dsp:sp modelId="{1A0D0B22-EECE-4622-9213-BEA512E72820}">
      <dsp:nvSpPr>
        <dsp:cNvPr id="0" name=""/>
        <dsp:cNvSpPr/>
      </dsp:nvSpPr>
      <dsp:spPr>
        <a:xfrm>
          <a:off x="0" y="2901896"/>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1238E2-577D-46E4-A840-3685E29712FE}">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611CD-FF0F-4862-9B14-585B3C0FCFC5}">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s-ES" sz="2100" kern="1200"/>
            <a:t>Evitar exceso de halagos. Tender a la neutralidad.</a:t>
          </a:r>
          <a:endParaRPr lang="en-US" sz="2100" kern="1200"/>
        </a:p>
      </dsp:txBody>
      <dsp:txXfrm>
        <a:off x="1339618" y="2901896"/>
        <a:ext cx="5024605" cy="1159843"/>
      </dsp:txXfrm>
    </dsp:sp>
    <dsp:sp modelId="{681EDFAF-F3F0-47AC-9777-B551DB721183}">
      <dsp:nvSpPr>
        <dsp:cNvPr id="0" name=""/>
        <dsp:cNvSpPr/>
      </dsp:nvSpPr>
      <dsp:spPr>
        <a:xfrm>
          <a:off x="0" y="4351700"/>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81280-5C47-449A-B497-315BD7F88843}">
      <dsp:nvSpPr>
        <dsp:cNvPr id="0" name=""/>
        <dsp:cNvSpPr/>
      </dsp:nvSpPr>
      <dsp:spPr>
        <a:xfrm>
          <a:off x="350852" y="4612665"/>
          <a:ext cx="637913" cy="63791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BF28FB-1A62-4E44-A513-28A4133F224D}">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s-ES" sz="2100" kern="1200"/>
            <a:t>Lo ideal hacerlo cara a cara. Si no es posible se puede usar el teléfono.</a:t>
          </a:r>
          <a:endParaRPr lang="en-US" sz="2100" kern="1200"/>
        </a:p>
      </dsp:txBody>
      <dsp:txXfrm>
        <a:off x="1339618" y="4351700"/>
        <a:ext cx="5024605" cy="115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5EF17-E662-A847-9BFF-33E21D831FA9}">
      <dsp:nvSpPr>
        <dsp:cNvPr id="0" name=""/>
        <dsp:cNvSpPr/>
      </dsp:nvSpPr>
      <dsp:spPr>
        <a:xfrm>
          <a:off x="1283" y="676900"/>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S" sz="4100" kern="1200"/>
            <a:t>Creación de la red de radios escolares de la provincia de Segovia </a:t>
          </a:r>
          <a:endParaRPr lang="en-US" sz="4100" kern="1200"/>
        </a:p>
      </dsp:txBody>
      <dsp:txXfrm>
        <a:off x="1283" y="676900"/>
        <a:ext cx="5006206" cy="3003723"/>
      </dsp:txXfrm>
    </dsp:sp>
    <dsp:sp modelId="{C0DABEF6-9026-244B-AEEA-428C868F1341}">
      <dsp:nvSpPr>
        <dsp:cNvPr id="0" name=""/>
        <dsp:cNvSpPr/>
      </dsp:nvSpPr>
      <dsp:spPr>
        <a:xfrm>
          <a:off x="5508110" y="676900"/>
          <a:ext cx="5006206" cy="3003723"/>
        </a:xfrm>
        <a:prstGeom prst="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S" sz="4100" kern="1200"/>
            <a:t>Celebración del día mundial de la radio (sesión 4)</a:t>
          </a:r>
          <a:endParaRPr lang="en-US" sz="4100" kern="1200"/>
        </a:p>
      </dsp:txBody>
      <dsp:txXfrm>
        <a:off x="5508110" y="676900"/>
        <a:ext cx="5006206" cy="30037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EC558-77EB-2A4B-85D8-09C14014C115}">
      <dsp:nvSpPr>
        <dsp:cNvPr id="0" name=""/>
        <dsp:cNvSpPr/>
      </dsp:nvSpPr>
      <dsp:spPr>
        <a:xfrm>
          <a:off x="0" y="34424"/>
          <a:ext cx="6967728" cy="17748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Variante del reportaje.</a:t>
          </a:r>
          <a:endParaRPr lang="en-US" sz="3200" kern="1200"/>
        </a:p>
      </dsp:txBody>
      <dsp:txXfrm>
        <a:off x="86643" y="121067"/>
        <a:ext cx="6794442" cy="1601604"/>
      </dsp:txXfrm>
    </dsp:sp>
    <dsp:sp modelId="{7E705688-7611-B541-89F0-21CC6C445A5D}">
      <dsp:nvSpPr>
        <dsp:cNvPr id="0" name=""/>
        <dsp:cNvSpPr/>
      </dsp:nvSpPr>
      <dsp:spPr>
        <a:xfrm>
          <a:off x="0" y="1901475"/>
          <a:ext cx="6967728" cy="1774890"/>
        </a:xfrm>
        <a:prstGeom prst="round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Suelen ser más extensos y la recogida de información puede ser muy amplia.</a:t>
          </a:r>
          <a:endParaRPr lang="en-US" sz="3200" kern="1200"/>
        </a:p>
      </dsp:txBody>
      <dsp:txXfrm>
        <a:off x="86643" y="1988118"/>
        <a:ext cx="6794442" cy="1601604"/>
      </dsp:txXfrm>
    </dsp:sp>
    <dsp:sp modelId="{2447A982-3DEE-414B-8647-94A2E3EFC38A}">
      <dsp:nvSpPr>
        <dsp:cNvPr id="0" name=""/>
        <dsp:cNvSpPr/>
      </dsp:nvSpPr>
      <dsp:spPr>
        <a:xfrm>
          <a:off x="0" y="3768525"/>
          <a:ext cx="6967728" cy="1774890"/>
        </a:xfrm>
        <a:prstGeom prst="round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Poco apropiado para radio escolar.</a:t>
          </a:r>
          <a:endParaRPr lang="en-US" sz="3200" kern="1200"/>
        </a:p>
      </dsp:txBody>
      <dsp:txXfrm>
        <a:off x="86643" y="3855168"/>
        <a:ext cx="6794442" cy="16016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A8635-299B-421D-AB4B-14A07E83C220}">
      <dsp:nvSpPr>
        <dsp:cNvPr id="0" name=""/>
        <dsp:cNvSpPr/>
      </dsp:nvSpPr>
      <dsp:spPr>
        <a:xfrm>
          <a:off x="1574063" y="28001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DC5C3-7CB8-4D23-AD70-F5044E2B453B}">
      <dsp:nvSpPr>
        <dsp:cNvPr id="0" name=""/>
        <dsp:cNvSpPr/>
      </dsp:nvSpPr>
      <dsp:spPr>
        <a:xfrm>
          <a:off x="386063" y="269415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s-ES" sz="2200" kern="1200"/>
            <a:t>Conexiones o grabaciones simultáneas desde diferentes lugares.</a:t>
          </a:r>
          <a:endParaRPr lang="en-US" sz="2200" kern="1200"/>
        </a:p>
      </dsp:txBody>
      <dsp:txXfrm>
        <a:off x="386063" y="2694158"/>
        <a:ext cx="4320000" cy="720000"/>
      </dsp:txXfrm>
    </dsp:sp>
    <dsp:sp modelId="{F1FAED2D-0510-4FE9-9F09-B5BF9D2C16D5}">
      <dsp:nvSpPr>
        <dsp:cNvPr id="0" name=""/>
        <dsp:cNvSpPr/>
      </dsp:nvSpPr>
      <dsp:spPr>
        <a:xfrm>
          <a:off x="6650063" y="280017"/>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A7555-381C-4F1F-B717-D2CF4329F1D4}">
      <dsp:nvSpPr>
        <dsp:cNvPr id="0" name=""/>
        <dsp:cNvSpPr/>
      </dsp:nvSpPr>
      <dsp:spPr>
        <a:xfrm>
          <a:off x="5462063" y="269415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s-ES" sz="2200" kern="1200"/>
            <a:t>Primero se emite una, que da paso a la siguiente y así sucesivamente.</a:t>
          </a:r>
          <a:endParaRPr lang="en-US" sz="2200" kern="1200"/>
        </a:p>
      </dsp:txBody>
      <dsp:txXfrm>
        <a:off x="5462063" y="2694158"/>
        <a:ext cx="4320000" cy="720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262B3-31F6-3146-861D-0A3DAF66954B}">
      <dsp:nvSpPr>
        <dsp:cNvPr id="0" name=""/>
        <dsp:cNvSpPr/>
      </dsp:nvSpPr>
      <dsp:spPr>
        <a:xfrm>
          <a:off x="0" y="57239"/>
          <a:ext cx="6967728"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Programas con contenidos diversos, entremezclados y casi siempre inconexos.</a:t>
          </a:r>
          <a:endParaRPr lang="en-US" sz="3200" kern="1200"/>
        </a:p>
      </dsp:txBody>
      <dsp:txXfrm>
        <a:off x="85900" y="143139"/>
        <a:ext cx="6795928" cy="1587880"/>
      </dsp:txXfrm>
    </dsp:sp>
    <dsp:sp modelId="{31B42D6B-6546-8542-A0B7-596C67D26DE8}">
      <dsp:nvSpPr>
        <dsp:cNvPr id="0" name=""/>
        <dsp:cNvSpPr/>
      </dsp:nvSpPr>
      <dsp:spPr>
        <a:xfrm>
          <a:off x="0" y="1909079"/>
          <a:ext cx="6967728" cy="1759680"/>
        </a:xfrm>
        <a:prstGeom prst="roundRect">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Divididos en micro espacios.</a:t>
          </a:r>
          <a:endParaRPr lang="en-US" sz="3200" kern="1200"/>
        </a:p>
      </dsp:txBody>
      <dsp:txXfrm>
        <a:off x="85900" y="1994979"/>
        <a:ext cx="6795928" cy="1587880"/>
      </dsp:txXfrm>
    </dsp:sp>
    <dsp:sp modelId="{BD8B76AA-7CE3-8E4F-869F-308D646E9A4B}">
      <dsp:nvSpPr>
        <dsp:cNvPr id="0" name=""/>
        <dsp:cNvSpPr/>
      </dsp:nvSpPr>
      <dsp:spPr>
        <a:xfrm>
          <a:off x="0" y="3760920"/>
          <a:ext cx="6967728" cy="1759680"/>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Muy adecuado para radio escolar.</a:t>
          </a:r>
          <a:endParaRPr lang="en-US" sz="3200" kern="1200"/>
        </a:p>
      </dsp:txBody>
      <dsp:txXfrm>
        <a:off x="85900" y="3846820"/>
        <a:ext cx="6795928" cy="15878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B433F-4A19-FA4E-BF59-BD247F067DCD}">
      <dsp:nvSpPr>
        <dsp:cNvPr id="0" name=""/>
        <dsp:cNvSpPr/>
      </dsp:nvSpPr>
      <dsp:spPr>
        <a:xfrm>
          <a:off x="0" y="4278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S" sz="4100" kern="1200"/>
            <a:t>Vocalización</a:t>
          </a:r>
          <a:endParaRPr lang="en-US" sz="4100" kern="1200"/>
        </a:p>
      </dsp:txBody>
      <dsp:txXfrm>
        <a:off x="0" y="42780"/>
        <a:ext cx="3286125" cy="1971675"/>
      </dsp:txXfrm>
    </dsp:sp>
    <dsp:sp modelId="{62B2C809-67E6-F64C-9D63-592C908D2FBB}">
      <dsp:nvSpPr>
        <dsp:cNvPr id="0" name=""/>
        <dsp:cNvSpPr/>
      </dsp:nvSpPr>
      <dsp:spPr>
        <a:xfrm>
          <a:off x="3614737" y="4278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S" sz="4100" kern="1200"/>
            <a:t>Dicción</a:t>
          </a:r>
          <a:endParaRPr lang="en-US" sz="4100" kern="1200"/>
        </a:p>
      </dsp:txBody>
      <dsp:txXfrm>
        <a:off x="3614737" y="42780"/>
        <a:ext cx="3286125" cy="1971675"/>
      </dsp:txXfrm>
    </dsp:sp>
    <dsp:sp modelId="{68EADCAC-5ACE-E448-A40C-43EC0F97F381}">
      <dsp:nvSpPr>
        <dsp:cNvPr id="0" name=""/>
        <dsp:cNvSpPr/>
      </dsp:nvSpPr>
      <dsp:spPr>
        <a:xfrm>
          <a:off x="7229475" y="4278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S" sz="4100" kern="1200"/>
            <a:t>Articualción</a:t>
          </a:r>
          <a:endParaRPr lang="en-US" sz="4100" kern="1200"/>
        </a:p>
      </dsp:txBody>
      <dsp:txXfrm>
        <a:off x="7229475" y="42780"/>
        <a:ext cx="3286125" cy="1971675"/>
      </dsp:txXfrm>
    </dsp:sp>
    <dsp:sp modelId="{0FF76838-DEBC-C045-BE49-3A1CA936AC93}">
      <dsp:nvSpPr>
        <dsp:cNvPr id="0" name=""/>
        <dsp:cNvSpPr/>
      </dsp:nvSpPr>
      <dsp:spPr>
        <a:xfrm>
          <a:off x="1807368" y="2343068"/>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S" sz="4100" kern="1200"/>
            <a:t>Entonación</a:t>
          </a:r>
          <a:endParaRPr lang="en-US" sz="4100" kern="1200"/>
        </a:p>
      </dsp:txBody>
      <dsp:txXfrm>
        <a:off x="1807368" y="2343068"/>
        <a:ext cx="3286125" cy="1971675"/>
      </dsp:txXfrm>
    </dsp:sp>
    <dsp:sp modelId="{E3BE3451-128D-004F-9529-29E24638766A}">
      <dsp:nvSpPr>
        <dsp:cNvPr id="0" name=""/>
        <dsp:cNvSpPr/>
      </dsp:nvSpPr>
      <dsp:spPr>
        <a:xfrm>
          <a:off x="5422106" y="2343068"/>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S" sz="4100" kern="1200"/>
            <a:t>Respiración</a:t>
          </a:r>
          <a:endParaRPr lang="en-US" sz="4100" kern="1200"/>
        </a:p>
      </dsp:txBody>
      <dsp:txXfrm>
        <a:off x="5422106" y="2343068"/>
        <a:ext cx="3286125" cy="197167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9E607-95E7-2A47-8F63-209D4073A848}">
      <dsp:nvSpPr>
        <dsp:cNvPr id="0" name=""/>
        <dsp:cNvSpPr/>
      </dsp:nvSpPr>
      <dsp:spPr>
        <a:xfrm>
          <a:off x="0" y="406511"/>
          <a:ext cx="6812280" cy="2316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a:t>Articular con la debida distinción vocales, consonantes y sílabas para hacer que se entienda correctamente lo que se dice.</a:t>
          </a:r>
          <a:endParaRPr lang="en-US" sz="3300" kern="1200"/>
        </a:p>
      </dsp:txBody>
      <dsp:txXfrm>
        <a:off x="113087" y="519598"/>
        <a:ext cx="6586106" cy="2090426"/>
      </dsp:txXfrm>
    </dsp:sp>
    <dsp:sp modelId="{21B0729D-AEE5-1249-BE6A-CD8A7072DD14}">
      <dsp:nvSpPr>
        <dsp:cNvPr id="0" name=""/>
        <dsp:cNvSpPr/>
      </dsp:nvSpPr>
      <dsp:spPr>
        <a:xfrm>
          <a:off x="0" y="2818152"/>
          <a:ext cx="6812280" cy="2316600"/>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a:t>Implica a los músculos y a las cuerdas vocales</a:t>
          </a:r>
          <a:endParaRPr lang="en-US" sz="3300" kern="1200"/>
        </a:p>
      </dsp:txBody>
      <dsp:txXfrm>
        <a:off x="113087" y="2931239"/>
        <a:ext cx="6586106" cy="209042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BA410-AA56-4344-BA85-0C86423AE089}">
      <dsp:nvSpPr>
        <dsp:cNvPr id="0" name=""/>
        <dsp:cNvSpPr/>
      </dsp:nvSpPr>
      <dsp:spPr>
        <a:xfrm>
          <a:off x="0" y="485855"/>
          <a:ext cx="6364224" cy="78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CE642B-5915-5841-B684-129FF1FE6BA6}">
      <dsp:nvSpPr>
        <dsp:cNvPr id="0" name=""/>
        <dsp:cNvSpPr/>
      </dsp:nvSpPr>
      <dsp:spPr>
        <a:xfrm>
          <a:off x="318211" y="28295"/>
          <a:ext cx="4454956" cy="91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066800">
            <a:lnSpc>
              <a:spcPct val="90000"/>
            </a:lnSpc>
            <a:spcBef>
              <a:spcPct val="0"/>
            </a:spcBef>
            <a:spcAft>
              <a:spcPct val="35000"/>
            </a:spcAft>
            <a:buNone/>
          </a:pPr>
          <a:r>
            <a:rPr lang="es-ES" sz="2400" kern="1200"/>
            <a:t>Manera exacta de pronunciar las palabras.</a:t>
          </a:r>
          <a:endParaRPr lang="en-US" sz="2400" kern="1200"/>
        </a:p>
      </dsp:txBody>
      <dsp:txXfrm>
        <a:off x="362883" y="72967"/>
        <a:ext cx="4365612" cy="825776"/>
      </dsp:txXfrm>
    </dsp:sp>
    <dsp:sp modelId="{B0A6AC50-6F72-7148-A6EB-BDA5F64E8281}">
      <dsp:nvSpPr>
        <dsp:cNvPr id="0" name=""/>
        <dsp:cNvSpPr/>
      </dsp:nvSpPr>
      <dsp:spPr>
        <a:xfrm>
          <a:off x="0" y="1892015"/>
          <a:ext cx="6364224" cy="78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0537A0-3BC1-A14C-88E4-D8ED6FC33E7F}">
      <dsp:nvSpPr>
        <dsp:cNvPr id="0" name=""/>
        <dsp:cNvSpPr/>
      </dsp:nvSpPr>
      <dsp:spPr>
        <a:xfrm>
          <a:off x="318211" y="1434455"/>
          <a:ext cx="4454956" cy="915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066800">
            <a:lnSpc>
              <a:spcPct val="90000"/>
            </a:lnSpc>
            <a:spcBef>
              <a:spcPct val="0"/>
            </a:spcBef>
            <a:spcAft>
              <a:spcPct val="35000"/>
            </a:spcAft>
            <a:buNone/>
          </a:pPr>
          <a:r>
            <a:rPr lang="es-ES" sz="2400" kern="1200"/>
            <a:t>Comprado/</a:t>
          </a:r>
          <a:r>
            <a:rPr lang="es-ES" sz="2400" kern="1200" err="1"/>
            <a:t>comprao</a:t>
          </a:r>
          <a:endParaRPr lang="en-US" sz="2400" kern="1200"/>
        </a:p>
      </dsp:txBody>
      <dsp:txXfrm>
        <a:off x="362883" y="1479127"/>
        <a:ext cx="4365612" cy="825776"/>
      </dsp:txXfrm>
    </dsp:sp>
    <dsp:sp modelId="{EE08113E-8D14-C24B-987C-FB0D5B14940C}">
      <dsp:nvSpPr>
        <dsp:cNvPr id="0" name=""/>
        <dsp:cNvSpPr/>
      </dsp:nvSpPr>
      <dsp:spPr>
        <a:xfrm>
          <a:off x="0" y="3298176"/>
          <a:ext cx="6364224" cy="781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59A63D-C3BC-2541-9704-81167205F828}">
      <dsp:nvSpPr>
        <dsp:cNvPr id="0" name=""/>
        <dsp:cNvSpPr/>
      </dsp:nvSpPr>
      <dsp:spPr>
        <a:xfrm>
          <a:off x="318211" y="2840615"/>
          <a:ext cx="4454956" cy="915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066800">
            <a:lnSpc>
              <a:spcPct val="90000"/>
            </a:lnSpc>
            <a:spcBef>
              <a:spcPct val="0"/>
            </a:spcBef>
            <a:spcAft>
              <a:spcPct val="35000"/>
            </a:spcAft>
            <a:buNone/>
          </a:pPr>
          <a:r>
            <a:rPr lang="es-ES" sz="2400" kern="1200"/>
            <a:t>Seseo/ceceo</a:t>
          </a:r>
          <a:endParaRPr lang="en-US" sz="2400" kern="1200"/>
        </a:p>
      </dsp:txBody>
      <dsp:txXfrm>
        <a:off x="362883" y="2885287"/>
        <a:ext cx="4365612" cy="825776"/>
      </dsp:txXfrm>
    </dsp:sp>
    <dsp:sp modelId="{56B8BD85-831C-5D47-AC30-2747D56C2576}">
      <dsp:nvSpPr>
        <dsp:cNvPr id="0" name=""/>
        <dsp:cNvSpPr/>
      </dsp:nvSpPr>
      <dsp:spPr>
        <a:xfrm>
          <a:off x="0" y="4704335"/>
          <a:ext cx="6364224" cy="781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83EBBF-59F0-494F-B5E2-22E6AD2C6B39}">
      <dsp:nvSpPr>
        <dsp:cNvPr id="0" name=""/>
        <dsp:cNvSpPr/>
      </dsp:nvSpPr>
      <dsp:spPr>
        <a:xfrm>
          <a:off x="318211" y="4246776"/>
          <a:ext cx="4454956" cy="915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066800">
            <a:lnSpc>
              <a:spcPct val="90000"/>
            </a:lnSpc>
            <a:spcBef>
              <a:spcPct val="0"/>
            </a:spcBef>
            <a:spcAft>
              <a:spcPct val="35000"/>
            </a:spcAft>
            <a:buNone/>
          </a:pPr>
          <a:r>
            <a:rPr lang="es-ES" sz="2400" kern="1200"/>
            <a:t>Madrid/Madriz/</a:t>
          </a:r>
          <a:r>
            <a:rPr lang="es-ES" sz="2400" kern="1200" err="1"/>
            <a:t>Madrit</a:t>
          </a:r>
          <a:endParaRPr lang="en-US" sz="2400" kern="1200"/>
        </a:p>
      </dsp:txBody>
      <dsp:txXfrm>
        <a:off x="362883" y="4291448"/>
        <a:ext cx="4365612" cy="8257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33FC7-1EAC-C54E-8237-2BEBA719BE97}">
      <dsp:nvSpPr>
        <dsp:cNvPr id="0" name=""/>
        <dsp:cNvSpPr/>
      </dsp:nvSpPr>
      <dsp:spPr>
        <a:xfrm>
          <a:off x="0" y="397972"/>
          <a:ext cx="10506456"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4A101C-C01F-E747-B22F-9E4211650BE6}">
      <dsp:nvSpPr>
        <dsp:cNvPr id="0" name=""/>
        <dsp:cNvSpPr/>
      </dsp:nvSpPr>
      <dsp:spPr>
        <a:xfrm>
          <a:off x="525322" y="28972"/>
          <a:ext cx="7354519" cy="73800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marL="0" lvl="0" indent="0" algn="l" defTabSz="1111250">
            <a:lnSpc>
              <a:spcPct val="90000"/>
            </a:lnSpc>
            <a:spcBef>
              <a:spcPct val="0"/>
            </a:spcBef>
            <a:spcAft>
              <a:spcPct val="35000"/>
            </a:spcAft>
            <a:buNone/>
          </a:pPr>
          <a:r>
            <a:rPr lang="es-ES" sz="2500" kern="1200"/>
            <a:t>Pronunciación clara y distinta de las palabras.</a:t>
          </a:r>
          <a:endParaRPr lang="en-US" sz="2500" kern="1200"/>
        </a:p>
      </dsp:txBody>
      <dsp:txXfrm>
        <a:off x="561348" y="64998"/>
        <a:ext cx="7282467" cy="665948"/>
      </dsp:txXfrm>
    </dsp:sp>
    <dsp:sp modelId="{6F945E61-782C-404B-89DD-F1044BBB9C16}">
      <dsp:nvSpPr>
        <dsp:cNvPr id="0" name=""/>
        <dsp:cNvSpPr/>
      </dsp:nvSpPr>
      <dsp:spPr>
        <a:xfrm>
          <a:off x="0" y="1531973"/>
          <a:ext cx="10506456"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BFD08-159C-2846-A0B1-DA762FFECCE6}">
      <dsp:nvSpPr>
        <dsp:cNvPr id="0" name=""/>
        <dsp:cNvSpPr/>
      </dsp:nvSpPr>
      <dsp:spPr>
        <a:xfrm>
          <a:off x="525322" y="1162973"/>
          <a:ext cx="7354519" cy="7380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marL="0" lvl="0" indent="0" algn="l" defTabSz="1111250">
            <a:lnSpc>
              <a:spcPct val="90000"/>
            </a:lnSpc>
            <a:spcBef>
              <a:spcPct val="0"/>
            </a:spcBef>
            <a:spcAft>
              <a:spcPct val="35000"/>
            </a:spcAft>
            <a:buNone/>
          </a:pPr>
          <a:r>
            <a:rPr lang="en-US" sz="2500" kern="1200" err="1"/>
            <a:t>Interviene</a:t>
          </a:r>
          <a:r>
            <a:rPr lang="en-US" sz="2500" kern="1200"/>
            <a:t> paladar, </a:t>
          </a:r>
          <a:r>
            <a:rPr lang="en-US" sz="2500" kern="1200" err="1"/>
            <a:t>dientes</a:t>
          </a:r>
          <a:r>
            <a:rPr lang="en-US" sz="2500" kern="1200"/>
            <a:t>, </a:t>
          </a:r>
          <a:r>
            <a:rPr lang="en-US" sz="2500" kern="1200" err="1"/>
            <a:t>lengua</a:t>
          </a:r>
          <a:r>
            <a:rPr lang="en-US" sz="2500" kern="1200"/>
            <a:t> y </a:t>
          </a:r>
          <a:r>
            <a:rPr lang="en-US" sz="2500" kern="1200" err="1"/>
            <a:t>glotis</a:t>
          </a:r>
          <a:endParaRPr lang="en-US" sz="2500" kern="1200"/>
        </a:p>
      </dsp:txBody>
      <dsp:txXfrm>
        <a:off x="561348" y="1198999"/>
        <a:ext cx="7282467" cy="665948"/>
      </dsp:txXfrm>
    </dsp:sp>
    <dsp:sp modelId="{32475487-4F66-084E-8522-57026F8F10BC}">
      <dsp:nvSpPr>
        <dsp:cNvPr id="0" name=""/>
        <dsp:cNvSpPr/>
      </dsp:nvSpPr>
      <dsp:spPr>
        <a:xfrm>
          <a:off x="0" y="2665973"/>
          <a:ext cx="10506456" cy="189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418" tIns="520700" rIns="815418" bIns="177800" numCol="1" spcCol="1270" anchor="t" anchorCtr="0">
          <a:noAutofit/>
        </a:bodyPr>
        <a:lstStyle/>
        <a:p>
          <a:pPr marL="228600" lvl="1" indent="-228600" algn="l" defTabSz="1111250">
            <a:lnSpc>
              <a:spcPct val="90000"/>
            </a:lnSpc>
            <a:spcBef>
              <a:spcPct val="0"/>
            </a:spcBef>
            <a:spcAft>
              <a:spcPct val="15000"/>
            </a:spcAft>
            <a:buChar char="•"/>
          </a:pPr>
          <a:r>
            <a:rPr lang="es-ES" sz="2500" kern="1200"/>
            <a:t>¿Para que?/¿Pa que?</a:t>
          </a:r>
          <a:endParaRPr lang="en-US" sz="2500" kern="1200"/>
        </a:p>
        <a:p>
          <a:pPr marL="228600" lvl="1" indent="-228600" algn="l" defTabSz="1111250">
            <a:lnSpc>
              <a:spcPct val="90000"/>
            </a:lnSpc>
            <a:spcBef>
              <a:spcPct val="0"/>
            </a:spcBef>
            <a:spcAft>
              <a:spcPct val="15000"/>
            </a:spcAft>
            <a:buChar char="•"/>
          </a:pPr>
          <a:r>
            <a:rPr lang="es-ES" sz="2500" kern="1200"/>
            <a:t>¿Vas para arriba?/¿Vas pa riba?</a:t>
          </a:r>
          <a:endParaRPr lang="en-US" sz="2500" kern="1200"/>
        </a:p>
        <a:p>
          <a:pPr marL="228600" lvl="1" indent="-228600" algn="l" defTabSz="1111250">
            <a:lnSpc>
              <a:spcPct val="90000"/>
            </a:lnSpc>
            <a:spcBef>
              <a:spcPct val="0"/>
            </a:spcBef>
            <a:spcAft>
              <a:spcPct val="15000"/>
            </a:spcAft>
            <a:buChar char="•"/>
          </a:pPr>
          <a:r>
            <a:rPr lang="es-ES" sz="2500" kern="1200"/>
            <a:t>¿Qué haces?/¿Caces?</a:t>
          </a:r>
          <a:endParaRPr lang="en-US" sz="2500" kern="1200"/>
        </a:p>
      </dsp:txBody>
      <dsp:txXfrm>
        <a:off x="0" y="2665973"/>
        <a:ext cx="10506456" cy="1890000"/>
      </dsp:txXfrm>
    </dsp:sp>
    <dsp:sp modelId="{2FE7E6A4-3057-6F48-84A6-24D8B5F2F8AC}">
      <dsp:nvSpPr>
        <dsp:cNvPr id="0" name=""/>
        <dsp:cNvSpPr/>
      </dsp:nvSpPr>
      <dsp:spPr>
        <a:xfrm>
          <a:off x="525322" y="2296973"/>
          <a:ext cx="7354519"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marL="0" lvl="0" indent="0" algn="l" defTabSz="1111250">
            <a:lnSpc>
              <a:spcPct val="90000"/>
            </a:lnSpc>
            <a:spcBef>
              <a:spcPct val="0"/>
            </a:spcBef>
            <a:spcAft>
              <a:spcPct val="35000"/>
            </a:spcAft>
            <a:buNone/>
          </a:pPr>
          <a:r>
            <a:rPr lang="es-ES" sz="2500" kern="1200"/>
            <a:t>Separación correcta:</a:t>
          </a:r>
          <a:endParaRPr lang="en-US" sz="2500" kern="1200"/>
        </a:p>
      </dsp:txBody>
      <dsp:txXfrm>
        <a:off x="561348" y="2332999"/>
        <a:ext cx="7282467" cy="6659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6A33E-09CD-F548-A29F-D1E973F90403}">
      <dsp:nvSpPr>
        <dsp:cNvPr id="0" name=""/>
        <dsp:cNvSpPr/>
      </dsp:nvSpPr>
      <dsp:spPr>
        <a:xfrm>
          <a:off x="0" y="99269"/>
          <a:ext cx="6967728" cy="171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a:t>No quedarse sin aire en mitad de la frase.</a:t>
          </a:r>
          <a:endParaRPr lang="en-US" sz="4300" kern="1200"/>
        </a:p>
      </dsp:txBody>
      <dsp:txXfrm>
        <a:off x="83502" y="182771"/>
        <a:ext cx="6800724" cy="1543536"/>
      </dsp:txXfrm>
    </dsp:sp>
    <dsp:sp modelId="{9F2A4D14-54F0-344E-B273-E016440502BD}">
      <dsp:nvSpPr>
        <dsp:cNvPr id="0" name=""/>
        <dsp:cNvSpPr/>
      </dsp:nvSpPr>
      <dsp:spPr>
        <a:xfrm>
          <a:off x="0" y="1933649"/>
          <a:ext cx="6967728" cy="1710540"/>
        </a:xfrm>
        <a:prstGeom prst="round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a:t>Respiración diafragmática (hinchando la barriga).</a:t>
          </a:r>
          <a:endParaRPr lang="en-US" sz="4300" kern="1200"/>
        </a:p>
      </dsp:txBody>
      <dsp:txXfrm>
        <a:off x="83502" y="2017151"/>
        <a:ext cx="6800724" cy="1543536"/>
      </dsp:txXfrm>
    </dsp:sp>
    <dsp:sp modelId="{C033605E-726C-454B-96E7-B1DB335E5E7F}">
      <dsp:nvSpPr>
        <dsp:cNvPr id="0" name=""/>
        <dsp:cNvSpPr/>
      </dsp:nvSpPr>
      <dsp:spPr>
        <a:xfrm>
          <a:off x="0" y="3768030"/>
          <a:ext cx="6967728" cy="1710540"/>
        </a:xfrm>
        <a:prstGeom prst="round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a:t>Proyectar la voz hacia el micro.</a:t>
          </a:r>
          <a:endParaRPr lang="en-US" sz="4300" kern="1200"/>
        </a:p>
      </dsp:txBody>
      <dsp:txXfrm>
        <a:off x="83502" y="3851532"/>
        <a:ext cx="6800724" cy="154353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6D914-1016-3840-A421-3C6C2FD8CC8D}">
      <dsp:nvSpPr>
        <dsp:cNvPr id="0" name=""/>
        <dsp:cNvSpPr/>
      </dsp:nvSpPr>
      <dsp:spPr>
        <a:xfrm>
          <a:off x="0" y="4278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a:t>Calentar la voz  (a-e-i-o-u/ ae-ei-ou/ aaaaaa-eeeee-…/rrrrr)</a:t>
          </a:r>
          <a:endParaRPr lang="en-US" sz="3100" kern="1200"/>
        </a:p>
      </dsp:txBody>
      <dsp:txXfrm>
        <a:off x="0" y="42780"/>
        <a:ext cx="3286125" cy="1971675"/>
      </dsp:txXfrm>
    </dsp:sp>
    <dsp:sp modelId="{F655A638-B16E-3944-AA5D-678E9134227C}">
      <dsp:nvSpPr>
        <dsp:cNvPr id="0" name=""/>
        <dsp:cNvSpPr/>
      </dsp:nvSpPr>
      <dsp:spPr>
        <a:xfrm>
          <a:off x="3614737" y="4278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a:t>Leer palabras por sílabas</a:t>
          </a:r>
          <a:endParaRPr lang="en-US" sz="3100" kern="1200"/>
        </a:p>
      </dsp:txBody>
      <dsp:txXfrm>
        <a:off x="3614737" y="42780"/>
        <a:ext cx="3286125" cy="1971675"/>
      </dsp:txXfrm>
    </dsp:sp>
    <dsp:sp modelId="{02C0B6CC-4187-2A43-AE7A-3A33C93E64DE}">
      <dsp:nvSpPr>
        <dsp:cNvPr id="0" name=""/>
        <dsp:cNvSpPr/>
      </dsp:nvSpPr>
      <dsp:spPr>
        <a:xfrm>
          <a:off x="7229475" y="4278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a:t>Trabalenguas</a:t>
          </a:r>
          <a:endParaRPr lang="en-US" sz="3100" kern="1200"/>
        </a:p>
      </dsp:txBody>
      <dsp:txXfrm>
        <a:off x="7229475" y="42780"/>
        <a:ext cx="3286125" cy="1971675"/>
      </dsp:txXfrm>
    </dsp:sp>
    <dsp:sp modelId="{153F98DE-6C6D-7542-BDEB-2D6BCD892027}">
      <dsp:nvSpPr>
        <dsp:cNvPr id="0" name=""/>
        <dsp:cNvSpPr/>
      </dsp:nvSpPr>
      <dsp:spPr>
        <a:xfrm>
          <a:off x="0" y="2343068"/>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a:t>Leer con un lápiz en la boca</a:t>
          </a:r>
          <a:endParaRPr lang="en-US" sz="3100" kern="1200"/>
        </a:p>
      </dsp:txBody>
      <dsp:txXfrm>
        <a:off x="0" y="2343068"/>
        <a:ext cx="3286125" cy="1971675"/>
      </dsp:txXfrm>
    </dsp:sp>
    <dsp:sp modelId="{C53D0560-A17D-FE43-81AE-27F0D869C284}">
      <dsp:nvSpPr>
        <dsp:cNvPr id="0" name=""/>
        <dsp:cNvSpPr/>
      </dsp:nvSpPr>
      <dsp:spPr>
        <a:xfrm>
          <a:off x="3614737" y="2343068"/>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a:t>Exagerar los gestos de la boca y lengua</a:t>
          </a:r>
          <a:endParaRPr lang="en-US" sz="3100" kern="1200"/>
        </a:p>
      </dsp:txBody>
      <dsp:txXfrm>
        <a:off x="3614737" y="2343068"/>
        <a:ext cx="3286125" cy="1971675"/>
      </dsp:txXfrm>
    </dsp:sp>
    <dsp:sp modelId="{4CE0CA4B-A4F4-F249-8EDD-F10F152A7814}">
      <dsp:nvSpPr>
        <dsp:cNvPr id="0" name=""/>
        <dsp:cNvSpPr/>
      </dsp:nvSpPr>
      <dsp:spPr>
        <a:xfrm>
          <a:off x="7229475" y="2343068"/>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a:t>Retener el aire y proyectar la voz</a:t>
          </a:r>
          <a:endParaRPr lang="en-US" sz="3100" kern="1200"/>
        </a:p>
      </dsp:txBody>
      <dsp:txXfrm>
        <a:off x="7229475" y="2343068"/>
        <a:ext cx="3286125" cy="197167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6D914-1016-3840-A421-3C6C2FD8CC8D}">
      <dsp:nvSpPr>
        <dsp:cNvPr id="0" name=""/>
        <dsp:cNvSpPr/>
      </dsp:nvSpPr>
      <dsp:spPr>
        <a:xfrm>
          <a:off x="1742673" y="2731"/>
          <a:ext cx="3347739" cy="20086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a:t>Cambiar la velocidad de lectura</a:t>
          </a:r>
          <a:endParaRPr lang="en-US" sz="2800" kern="1200"/>
        </a:p>
      </dsp:txBody>
      <dsp:txXfrm>
        <a:off x="1742673" y="2731"/>
        <a:ext cx="3347739" cy="2008643"/>
      </dsp:txXfrm>
    </dsp:sp>
    <dsp:sp modelId="{F655A638-B16E-3944-AA5D-678E9134227C}">
      <dsp:nvSpPr>
        <dsp:cNvPr id="0" name=""/>
        <dsp:cNvSpPr/>
      </dsp:nvSpPr>
      <dsp:spPr>
        <a:xfrm>
          <a:off x="5425186" y="2731"/>
          <a:ext cx="3347739" cy="20086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a:t>Leer textos intentando expresar diferentes emociones</a:t>
          </a:r>
          <a:endParaRPr lang="en-US" sz="2800" kern="1200"/>
        </a:p>
      </dsp:txBody>
      <dsp:txXfrm>
        <a:off x="5425186" y="2731"/>
        <a:ext cx="3347739" cy="2008643"/>
      </dsp:txXfrm>
    </dsp:sp>
    <dsp:sp modelId="{02C0B6CC-4187-2A43-AE7A-3A33C93E64DE}">
      <dsp:nvSpPr>
        <dsp:cNvPr id="0" name=""/>
        <dsp:cNvSpPr/>
      </dsp:nvSpPr>
      <dsp:spPr>
        <a:xfrm>
          <a:off x="1742673" y="2346148"/>
          <a:ext cx="3347739" cy="200864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err="1"/>
            <a:t>Practicar</a:t>
          </a:r>
          <a:r>
            <a:rPr lang="en-US" sz="2800" kern="1200"/>
            <a:t> </a:t>
          </a:r>
          <a:r>
            <a:rPr lang="en-US" sz="2800" kern="1200" err="1"/>
            <a:t>mucho</a:t>
          </a:r>
          <a:endParaRPr lang="en-US" sz="2800" kern="1200"/>
        </a:p>
      </dsp:txBody>
      <dsp:txXfrm>
        <a:off x="1742673" y="2346148"/>
        <a:ext cx="3347739" cy="2008643"/>
      </dsp:txXfrm>
    </dsp:sp>
    <dsp:sp modelId="{153F98DE-6C6D-7542-BDEB-2D6BCD892027}">
      <dsp:nvSpPr>
        <dsp:cNvPr id="0" name=""/>
        <dsp:cNvSpPr/>
      </dsp:nvSpPr>
      <dsp:spPr>
        <a:xfrm>
          <a:off x="5425186" y="2346148"/>
          <a:ext cx="3347739" cy="2008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Grabar y </a:t>
          </a:r>
          <a:r>
            <a:rPr lang="en-US" sz="2800" kern="1200" err="1"/>
            <a:t>oirse</a:t>
          </a:r>
          <a:endParaRPr lang="en-US" sz="2800" kern="1200"/>
        </a:p>
      </dsp:txBody>
      <dsp:txXfrm>
        <a:off x="5425186" y="2346148"/>
        <a:ext cx="3347739" cy="2008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D3DD0-8479-4C46-907B-D0D52050AAF5}">
      <dsp:nvSpPr>
        <dsp:cNvPr id="0" name=""/>
        <dsp:cNvSpPr/>
      </dsp:nvSpPr>
      <dsp:spPr>
        <a:xfrm>
          <a:off x="0" y="798957"/>
          <a:ext cx="6812280"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Necesidades formativas (forms)</a:t>
          </a:r>
          <a:endParaRPr lang="en-US" sz="3000" kern="1200"/>
        </a:p>
      </dsp:txBody>
      <dsp:txXfrm>
        <a:off x="35125" y="834082"/>
        <a:ext cx="6742030" cy="649299"/>
      </dsp:txXfrm>
    </dsp:sp>
    <dsp:sp modelId="{25EDEFF7-4CD9-1249-B88B-336BFA4282EC}">
      <dsp:nvSpPr>
        <dsp:cNvPr id="0" name=""/>
        <dsp:cNvSpPr/>
      </dsp:nvSpPr>
      <dsp:spPr>
        <a:xfrm>
          <a:off x="0" y="1604907"/>
          <a:ext cx="6812280" cy="719549"/>
        </a:xfrm>
        <a:prstGeom prst="roundRect">
          <a:avLst/>
        </a:prstGeom>
        <a:solidFill>
          <a:schemeClr val="accent5">
            <a:hueOff val="4352466"/>
            <a:satOff val="1923"/>
            <a:lumOff val="-2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Documento con los acuerdos.</a:t>
          </a:r>
          <a:endParaRPr lang="en-US" sz="3000" kern="1200"/>
        </a:p>
      </dsp:txBody>
      <dsp:txXfrm>
        <a:off x="35125" y="1640032"/>
        <a:ext cx="6742030" cy="649299"/>
      </dsp:txXfrm>
    </dsp:sp>
    <dsp:sp modelId="{FB5A5A9B-86EE-FA4A-9D3D-81BE4EEC4906}">
      <dsp:nvSpPr>
        <dsp:cNvPr id="0" name=""/>
        <dsp:cNvSpPr/>
      </dsp:nvSpPr>
      <dsp:spPr>
        <a:xfrm>
          <a:off x="0" y="2410857"/>
          <a:ext cx="6812280" cy="719549"/>
        </a:xfrm>
        <a:prstGeom prst="round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Tareas de difusión (web, blog, twitter)</a:t>
          </a:r>
          <a:endParaRPr lang="en-US" sz="3000" kern="1200"/>
        </a:p>
      </dsp:txBody>
      <dsp:txXfrm>
        <a:off x="35125" y="2445982"/>
        <a:ext cx="6742030" cy="649299"/>
      </dsp:txXfrm>
    </dsp:sp>
    <dsp:sp modelId="{8475E8DD-20CB-4941-B95B-33A75C5347BB}">
      <dsp:nvSpPr>
        <dsp:cNvPr id="0" name=""/>
        <dsp:cNvSpPr/>
      </dsp:nvSpPr>
      <dsp:spPr>
        <a:xfrm>
          <a:off x="0" y="3216807"/>
          <a:ext cx="6812280" cy="719549"/>
        </a:xfrm>
        <a:prstGeom prst="roundRect">
          <a:avLst/>
        </a:prstGeom>
        <a:solidFill>
          <a:schemeClr val="accent5">
            <a:hueOff val="13057397"/>
            <a:satOff val="5769"/>
            <a:lumOff val="-6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Actividades conjuntas a realizar.</a:t>
          </a:r>
          <a:endParaRPr lang="en-US" sz="3000" kern="1200"/>
        </a:p>
      </dsp:txBody>
      <dsp:txXfrm>
        <a:off x="35125" y="3251932"/>
        <a:ext cx="6742030" cy="649299"/>
      </dsp:txXfrm>
    </dsp:sp>
    <dsp:sp modelId="{3B8DE86C-6136-8A4B-A932-E75E43F3F4D3}">
      <dsp:nvSpPr>
        <dsp:cNvPr id="0" name=""/>
        <dsp:cNvSpPr/>
      </dsp:nvSpPr>
      <dsp:spPr>
        <a:xfrm>
          <a:off x="0" y="4022757"/>
          <a:ext cx="6812280" cy="719549"/>
        </a:xfrm>
        <a:prstGeom prst="round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a:t>
          </a:r>
          <a:endParaRPr lang="en-US" sz="3000" kern="1200"/>
        </a:p>
      </dsp:txBody>
      <dsp:txXfrm>
        <a:off x="35125" y="4057882"/>
        <a:ext cx="6742030" cy="6492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C2B5C-9702-794F-A89E-9693CF7C5F99}">
      <dsp:nvSpPr>
        <dsp:cNvPr id="0" name=""/>
        <dsp:cNvSpPr/>
      </dsp:nvSpPr>
      <dsp:spPr>
        <a:xfrm>
          <a:off x="51" y="317047"/>
          <a:ext cx="4913783" cy="191172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ES" sz="3000" kern="1200"/>
            <a:t>Todas las obras tienen derechos de autor.</a:t>
          </a:r>
          <a:endParaRPr lang="en-US" sz="3000" kern="1200"/>
        </a:p>
      </dsp:txBody>
      <dsp:txXfrm>
        <a:off x="51" y="317047"/>
        <a:ext cx="4913783" cy="1911728"/>
      </dsp:txXfrm>
    </dsp:sp>
    <dsp:sp modelId="{0C063DAB-2817-DD41-92AE-20DBFBFC859D}">
      <dsp:nvSpPr>
        <dsp:cNvPr id="0" name=""/>
        <dsp:cNvSpPr/>
      </dsp:nvSpPr>
      <dsp:spPr>
        <a:xfrm>
          <a:off x="51" y="2228776"/>
          <a:ext cx="4913783" cy="18117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ES" sz="2700" kern="1200"/>
            <a:t>Patrimonial: Vida del autor + 70 años desde su muerte</a:t>
          </a:r>
          <a:endParaRPr lang="en-US" sz="2700" kern="1200"/>
        </a:p>
        <a:p>
          <a:pPr marL="228600" lvl="1" indent="-228600" algn="l" defTabSz="1200150">
            <a:lnSpc>
              <a:spcPct val="90000"/>
            </a:lnSpc>
            <a:spcBef>
              <a:spcPct val="0"/>
            </a:spcBef>
            <a:spcAft>
              <a:spcPct val="15000"/>
            </a:spcAft>
            <a:buChar char="•"/>
          </a:pPr>
          <a:r>
            <a:rPr lang="es-ES" sz="2700" kern="1200"/>
            <a:t>Moral: Indefinido</a:t>
          </a:r>
          <a:endParaRPr lang="en-US" sz="1400" kern="1200"/>
        </a:p>
        <a:p>
          <a:pPr marL="114300" lvl="1" indent="-114300" algn="l" defTabSz="622300">
            <a:lnSpc>
              <a:spcPct val="90000"/>
            </a:lnSpc>
            <a:spcBef>
              <a:spcPct val="0"/>
            </a:spcBef>
            <a:spcAft>
              <a:spcPct val="15000"/>
            </a:spcAft>
            <a:buChar char="•"/>
          </a:pPr>
          <a:r>
            <a:rPr lang="es-ES" sz="1400" kern="1200"/>
            <a:t>*Siempre se debería citar el autor</a:t>
          </a:r>
          <a:endParaRPr lang="en-US" sz="1400" kern="1200"/>
        </a:p>
      </dsp:txBody>
      <dsp:txXfrm>
        <a:off x="51" y="2228776"/>
        <a:ext cx="4913783" cy="1811700"/>
      </dsp:txXfrm>
    </dsp:sp>
    <dsp:sp modelId="{B66F641B-798C-8D4A-B31C-5ECFACBDC551}">
      <dsp:nvSpPr>
        <dsp:cNvPr id="0" name=""/>
        <dsp:cNvSpPr/>
      </dsp:nvSpPr>
      <dsp:spPr>
        <a:xfrm>
          <a:off x="5601764" y="317047"/>
          <a:ext cx="4913783" cy="1911728"/>
        </a:xfrm>
        <a:prstGeom prst="rect">
          <a:avLst/>
        </a:prstGeom>
        <a:solidFill>
          <a:schemeClr val="accent2">
            <a:hueOff val="-2449550"/>
            <a:satOff val="-11314"/>
            <a:lumOff val="-2354"/>
            <a:alphaOff val="0"/>
          </a:schemeClr>
        </a:solidFill>
        <a:ln w="12700" cap="flat" cmpd="sng" algn="ctr">
          <a:solidFill>
            <a:schemeClr val="accent2">
              <a:hueOff val="-2449550"/>
              <a:satOff val="-11314"/>
              <a:lumOff val="-2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ES" sz="3000" kern="1200"/>
            <a:t>Licencia de uso: Condicionantes bajo los que se puede usar las obras.</a:t>
          </a:r>
          <a:endParaRPr lang="en-US" sz="3000" kern="1200"/>
        </a:p>
      </dsp:txBody>
      <dsp:txXfrm>
        <a:off x="5601764" y="317047"/>
        <a:ext cx="4913783" cy="1911728"/>
      </dsp:txXfrm>
    </dsp:sp>
    <dsp:sp modelId="{EDF2DE3C-35DD-5543-915F-FACF8E11CD19}">
      <dsp:nvSpPr>
        <dsp:cNvPr id="0" name=""/>
        <dsp:cNvSpPr/>
      </dsp:nvSpPr>
      <dsp:spPr>
        <a:xfrm>
          <a:off x="5601764" y="2228776"/>
          <a:ext cx="4913783" cy="1811700"/>
        </a:xfrm>
        <a:prstGeom prst="rect">
          <a:avLst/>
        </a:prstGeom>
        <a:solidFill>
          <a:schemeClr val="accent2">
            <a:tint val="40000"/>
            <a:alpha val="90000"/>
            <a:hueOff val="-3345255"/>
            <a:satOff val="-8332"/>
            <a:lumOff val="-1038"/>
            <a:alphaOff val="0"/>
          </a:schemeClr>
        </a:solidFill>
        <a:ln w="12700" cap="flat" cmpd="sng" algn="ctr">
          <a:solidFill>
            <a:schemeClr val="accent2">
              <a:tint val="40000"/>
              <a:alpha val="90000"/>
              <a:hueOff val="-3345255"/>
              <a:satOff val="-8332"/>
              <a:lumOff val="-1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s-ES" sz="3000" kern="1200"/>
            <a:t>Copyright, </a:t>
          </a:r>
          <a:r>
            <a:rPr lang="es-ES" sz="3000" kern="1200" err="1"/>
            <a:t>Creative</a:t>
          </a:r>
          <a:r>
            <a:rPr lang="es-ES" sz="3000" kern="1200"/>
            <a:t> </a:t>
          </a:r>
          <a:r>
            <a:rPr lang="es-ES" sz="3000" kern="1200" err="1"/>
            <a:t>commons</a:t>
          </a:r>
          <a:r>
            <a:rPr lang="es-ES" sz="3000" kern="1200"/>
            <a:t>, etc.</a:t>
          </a:r>
          <a:endParaRPr lang="en-US" sz="3000" kern="1200"/>
        </a:p>
      </dsp:txBody>
      <dsp:txXfrm>
        <a:off x="5601764" y="2228776"/>
        <a:ext cx="4913783" cy="18117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B0ECD-537A-1A48-A99F-1AC1E54BB6A6}">
      <dsp:nvSpPr>
        <dsp:cNvPr id="0" name=""/>
        <dsp:cNvSpPr/>
      </dsp:nvSpPr>
      <dsp:spPr>
        <a:xfrm>
          <a:off x="0" y="0"/>
          <a:ext cx="745236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C8B7F-7D36-FB46-BD31-6B50C94B956E}">
      <dsp:nvSpPr>
        <dsp:cNvPr id="0" name=""/>
        <dsp:cNvSpPr/>
      </dsp:nvSpPr>
      <dsp:spPr>
        <a:xfrm>
          <a:off x="0" y="0"/>
          <a:ext cx="7452360" cy="136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 sz="3400" kern="1200"/>
            <a:t>Poner música por entretener: NO </a:t>
          </a:r>
          <a:endParaRPr lang="en-US" sz="3400" kern="1200"/>
        </a:p>
      </dsp:txBody>
      <dsp:txXfrm>
        <a:off x="0" y="0"/>
        <a:ext cx="7452360" cy="1364926"/>
      </dsp:txXfrm>
    </dsp:sp>
    <dsp:sp modelId="{488472A0-B288-9B47-8225-80E5885CC141}">
      <dsp:nvSpPr>
        <dsp:cNvPr id="0" name=""/>
        <dsp:cNvSpPr/>
      </dsp:nvSpPr>
      <dsp:spPr>
        <a:xfrm>
          <a:off x="0" y="1364926"/>
          <a:ext cx="745236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A4513-CF3F-0F41-9247-1CFEE6ADB706}">
      <dsp:nvSpPr>
        <dsp:cNvPr id="0" name=""/>
        <dsp:cNvSpPr/>
      </dsp:nvSpPr>
      <dsp:spPr>
        <a:xfrm>
          <a:off x="0" y="1364926"/>
          <a:ext cx="7452360" cy="136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 sz="3400" kern="1200"/>
            <a:t>Poner música para analizarla o emitir una opinión o juicio crítico: SI</a:t>
          </a:r>
          <a:endParaRPr lang="en-US" sz="3400" kern="1200"/>
        </a:p>
      </dsp:txBody>
      <dsp:txXfrm>
        <a:off x="0" y="1364926"/>
        <a:ext cx="7452360" cy="1364926"/>
      </dsp:txXfrm>
    </dsp:sp>
    <dsp:sp modelId="{C4A1A933-FA55-FF4A-BF30-A4C6D0E15426}">
      <dsp:nvSpPr>
        <dsp:cNvPr id="0" name=""/>
        <dsp:cNvSpPr/>
      </dsp:nvSpPr>
      <dsp:spPr>
        <a:xfrm>
          <a:off x="0" y="2729853"/>
          <a:ext cx="745236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9EF46-9504-CF4B-AAEA-CDE22479B60F}">
      <dsp:nvSpPr>
        <dsp:cNvPr id="0" name=""/>
        <dsp:cNvSpPr/>
      </dsp:nvSpPr>
      <dsp:spPr>
        <a:xfrm>
          <a:off x="0" y="2729853"/>
          <a:ext cx="7452360" cy="136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 sz="3400" kern="1200"/>
            <a:t>Poner fragmento para apoyar una explicación: SI</a:t>
          </a:r>
          <a:endParaRPr lang="en-US" sz="3400" kern="1200"/>
        </a:p>
      </dsp:txBody>
      <dsp:txXfrm>
        <a:off x="0" y="2729853"/>
        <a:ext cx="7452360" cy="1364926"/>
      </dsp:txXfrm>
    </dsp:sp>
    <dsp:sp modelId="{CB963C57-54AF-CC4D-B675-F52322981AE2}">
      <dsp:nvSpPr>
        <dsp:cNvPr id="0" name=""/>
        <dsp:cNvSpPr/>
      </dsp:nvSpPr>
      <dsp:spPr>
        <a:xfrm>
          <a:off x="0" y="4094779"/>
          <a:ext cx="745236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8D564-A76B-F649-A32D-036D4CC72FFC}">
      <dsp:nvSpPr>
        <dsp:cNvPr id="0" name=""/>
        <dsp:cNvSpPr/>
      </dsp:nvSpPr>
      <dsp:spPr>
        <a:xfrm>
          <a:off x="0" y="4094779"/>
          <a:ext cx="7452360" cy="136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 sz="3400" kern="1200"/>
            <a:t>Siempre debe citarse autoría.</a:t>
          </a:r>
          <a:endParaRPr lang="en-US" sz="3400" kern="1200"/>
        </a:p>
      </dsp:txBody>
      <dsp:txXfrm>
        <a:off x="0" y="4094779"/>
        <a:ext cx="7452360" cy="136492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635E-3B79-0E4C-8971-CE26C7665200}">
      <dsp:nvSpPr>
        <dsp:cNvPr id="0" name=""/>
        <dsp:cNvSpPr/>
      </dsp:nvSpPr>
      <dsp:spPr>
        <a:xfrm>
          <a:off x="0" y="346715"/>
          <a:ext cx="6364224" cy="1732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416560" rIns="493934"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a:t>Existen muchas páginas para descargar música libre.</a:t>
          </a:r>
          <a:endParaRPr lang="en-US" sz="2000" kern="1200"/>
        </a:p>
        <a:p>
          <a:pPr marL="228600" lvl="1" indent="-228600" algn="l" defTabSz="889000">
            <a:lnSpc>
              <a:spcPct val="90000"/>
            </a:lnSpc>
            <a:spcBef>
              <a:spcPct val="0"/>
            </a:spcBef>
            <a:spcAft>
              <a:spcPct val="15000"/>
            </a:spcAft>
            <a:buChar char="•"/>
          </a:pPr>
          <a:r>
            <a:rPr lang="es-ES" sz="2000" kern="1200"/>
            <a:t>La mayoría necesitan suscribirse y pagar por cada descarga.</a:t>
          </a:r>
          <a:endParaRPr lang="en-US" sz="2000" kern="1200"/>
        </a:p>
      </dsp:txBody>
      <dsp:txXfrm>
        <a:off x="0" y="346715"/>
        <a:ext cx="6364224" cy="1732500"/>
      </dsp:txXfrm>
    </dsp:sp>
    <dsp:sp modelId="{979C2C29-36F6-384A-A514-0E7BCE120209}">
      <dsp:nvSpPr>
        <dsp:cNvPr id="0" name=""/>
        <dsp:cNvSpPr/>
      </dsp:nvSpPr>
      <dsp:spPr>
        <a:xfrm>
          <a:off x="318211" y="51515"/>
          <a:ext cx="4454956"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889000">
            <a:lnSpc>
              <a:spcPct val="90000"/>
            </a:lnSpc>
            <a:spcBef>
              <a:spcPct val="0"/>
            </a:spcBef>
            <a:spcAft>
              <a:spcPct val="35000"/>
            </a:spcAft>
            <a:buNone/>
          </a:pPr>
          <a:r>
            <a:rPr lang="es-ES" sz="2000" kern="1200"/>
            <a:t>Utilizar música sin copyright:</a:t>
          </a:r>
          <a:endParaRPr lang="en-US" sz="2000" kern="1200"/>
        </a:p>
      </dsp:txBody>
      <dsp:txXfrm>
        <a:off x="347032" y="80336"/>
        <a:ext cx="4397314" cy="532758"/>
      </dsp:txXfrm>
    </dsp:sp>
    <dsp:sp modelId="{A5AEFE77-3D96-204B-A015-89B9DA28DB7C}">
      <dsp:nvSpPr>
        <dsp:cNvPr id="0" name=""/>
        <dsp:cNvSpPr/>
      </dsp:nvSpPr>
      <dsp:spPr>
        <a:xfrm>
          <a:off x="0" y="2482416"/>
          <a:ext cx="6364224"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FFDB9B-CCD4-0340-A3D1-3245AF0A4BD4}">
      <dsp:nvSpPr>
        <dsp:cNvPr id="0" name=""/>
        <dsp:cNvSpPr/>
      </dsp:nvSpPr>
      <dsp:spPr>
        <a:xfrm>
          <a:off x="318211" y="2187216"/>
          <a:ext cx="4454956"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889000">
            <a:lnSpc>
              <a:spcPct val="90000"/>
            </a:lnSpc>
            <a:spcBef>
              <a:spcPct val="0"/>
            </a:spcBef>
            <a:spcAft>
              <a:spcPct val="35000"/>
            </a:spcAft>
            <a:buNone/>
          </a:pPr>
          <a:r>
            <a:rPr lang="es-ES" sz="2000" kern="1200"/>
            <a:t>Usar </a:t>
          </a:r>
          <a:r>
            <a:rPr lang="es-ES" sz="2000" kern="1200" err="1"/>
            <a:t>youtube</a:t>
          </a:r>
          <a:endParaRPr lang="en-US" sz="2000" kern="1200"/>
        </a:p>
      </dsp:txBody>
      <dsp:txXfrm>
        <a:off x="347032" y="2216037"/>
        <a:ext cx="4397314" cy="532758"/>
      </dsp:txXfrm>
    </dsp:sp>
    <dsp:sp modelId="{16740251-832A-0B4E-9635-4FAF864C1C83}">
      <dsp:nvSpPr>
        <dsp:cNvPr id="0" name=""/>
        <dsp:cNvSpPr/>
      </dsp:nvSpPr>
      <dsp:spPr>
        <a:xfrm>
          <a:off x="0" y="3389616"/>
          <a:ext cx="6364224"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0548F-EB4D-D348-AFA2-0C2CC907007A}">
      <dsp:nvSpPr>
        <dsp:cNvPr id="0" name=""/>
        <dsp:cNvSpPr/>
      </dsp:nvSpPr>
      <dsp:spPr>
        <a:xfrm>
          <a:off x="318211" y="3094416"/>
          <a:ext cx="4454956"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889000">
            <a:lnSpc>
              <a:spcPct val="90000"/>
            </a:lnSpc>
            <a:spcBef>
              <a:spcPct val="0"/>
            </a:spcBef>
            <a:spcAft>
              <a:spcPct val="35000"/>
            </a:spcAft>
            <a:buNone/>
          </a:pPr>
          <a:r>
            <a:rPr lang="es-ES" sz="2000" kern="1200"/>
            <a:t>Crear tus propios sonidos</a:t>
          </a:r>
          <a:endParaRPr lang="en-US" sz="2000" kern="1200"/>
        </a:p>
      </dsp:txBody>
      <dsp:txXfrm>
        <a:off x="347032" y="3123237"/>
        <a:ext cx="4397314" cy="532758"/>
      </dsp:txXfrm>
    </dsp:sp>
    <dsp:sp modelId="{123F06C8-B652-614E-8AAA-A0133017A8DE}">
      <dsp:nvSpPr>
        <dsp:cNvPr id="0" name=""/>
        <dsp:cNvSpPr/>
      </dsp:nvSpPr>
      <dsp:spPr>
        <a:xfrm>
          <a:off x="0" y="4296816"/>
          <a:ext cx="6364224" cy="1165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416560" rIns="493934"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a:t>https://</a:t>
          </a:r>
          <a:r>
            <a:rPr lang="es-ES" sz="2000" kern="1200" err="1"/>
            <a:t>radioslibres.net</a:t>
          </a:r>
          <a:r>
            <a:rPr lang="es-ES" sz="2000" kern="1200"/>
            <a:t>/efectos-de-sonido/</a:t>
          </a:r>
          <a:endParaRPr lang="en-US" sz="2000" kern="1200"/>
        </a:p>
        <a:p>
          <a:pPr marL="228600" lvl="1" indent="-228600" algn="l" defTabSz="889000">
            <a:lnSpc>
              <a:spcPct val="90000"/>
            </a:lnSpc>
            <a:spcBef>
              <a:spcPct val="0"/>
            </a:spcBef>
            <a:spcAft>
              <a:spcPct val="15000"/>
            </a:spcAft>
            <a:buChar char="•"/>
          </a:pPr>
          <a:r>
            <a:rPr lang="es-ES" sz="2000" kern="1200"/>
            <a:t>https://</a:t>
          </a:r>
          <a:r>
            <a:rPr lang="es-ES" sz="2000" kern="1200" err="1"/>
            <a:t>sound-effects.bbcrewind.co.uk</a:t>
          </a:r>
          <a:endParaRPr lang="en-US" sz="2000" kern="1200"/>
        </a:p>
      </dsp:txBody>
      <dsp:txXfrm>
        <a:off x="0" y="4296816"/>
        <a:ext cx="6364224" cy="1165500"/>
      </dsp:txXfrm>
    </dsp:sp>
    <dsp:sp modelId="{BDDF95A5-951E-0944-816E-F308484366E2}">
      <dsp:nvSpPr>
        <dsp:cNvPr id="0" name=""/>
        <dsp:cNvSpPr/>
      </dsp:nvSpPr>
      <dsp:spPr>
        <a:xfrm>
          <a:off x="318211" y="4001616"/>
          <a:ext cx="4454956"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889000">
            <a:lnSpc>
              <a:spcPct val="90000"/>
            </a:lnSpc>
            <a:spcBef>
              <a:spcPct val="0"/>
            </a:spcBef>
            <a:spcAft>
              <a:spcPct val="35000"/>
            </a:spcAft>
            <a:buNone/>
          </a:pPr>
          <a:r>
            <a:rPr lang="en-US" sz="2000" kern="1200" err="1"/>
            <a:t>Páginas</a:t>
          </a:r>
          <a:r>
            <a:rPr lang="en-US" sz="2000" kern="1200"/>
            <a:t> de </a:t>
          </a:r>
          <a:r>
            <a:rPr lang="en-US" sz="2000" kern="1200" err="1"/>
            <a:t>efectos</a:t>
          </a:r>
          <a:r>
            <a:rPr lang="en-US" sz="2000" kern="1200"/>
            <a:t> de </a:t>
          </a:r>
          <a:r>
            <a:rPr lang="en-US" sz="2000" kern="1200" err="1"/>
            <a:t>sonidos</a:t>
          </a:r>
          <a:endParaRPr lang="en-US" sz="2000" kern="1200"/>
        </a:p>
      </dsp:txBody>
      <dsp:txXfrm>
        <a:off x="347032" y="4030437"/>
        <a:ext cx="4397314" cy="53275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3BAFF-84EC-E745-A195-5808422F95A4}">
      <dsp:nvSpPr>
        <dsp:cNvPr id="0" name=""/>
        <dsp:cNvSpPr/>
      </dsp:nvSpPr>
      <dsp:spPr>
        <a:xfrm>
          <a:off x="0" y="437824"/>
          <a:ext cx="10515600" cy="189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s-ES" sz="2500" kern="1200">
              <a:hlinkClick xmlns:r="http://schemas.openxmlformats.org/officeDocument/2006/relationships" r:id="rId1"/>
            </a:rPr>
            <a:t>https://x2download.com/es25/download-youtube-to-mp3</a:t>
          </a:r>
          <a:endParaRPr lang="en-US" sz="2500" kern="1200"/>
        </a:p>
        <a:p>
          <a:pPr marL="228600" lvl="1" indent="-228600" algn="l" defTabSz="1111250">
            <a:lnSpc>
              <a:spcPct val="90000"/>
            </a:lnSpc>
            <a:spcBef>
              <a:spcPct val="0"/>
            </a:spcBef>
            <a:spcAft>
              <a:spcPct val="15000"/>
            </a:spcAft>
            <a:buChar char="•"/>
          </a:pPr>
          <a:r>
            <a:rPr lang="es-ES" sz="2500" kern="1200">
              <a:hlinkClick xmlns:r="http://schemas.openxmlformats.org/officeDocument/2006/relationships" r:id="rId2"/>
            </a:rPr>
            <a:t>https://320ytmp3.com/es16/</a:t>
          </a:r>
          <a:endParaRPr lang="en-US" sz="2500" kern="1200"/>
        </a:p>
        <a:p>
          <a:pPr marL="228600" lvl="1" indent="-228600" algn="l" defTabSz="1111250">
            <a:lnSpc>
              <a:spcPct val="90000"/>
            </a:lnSpc>
            <a:spcBef>
              <a:spcPct val="0"/>
            </a:spcBef>
            <a:spcAft>
              <a:spcPct val="15000"/>
            </a:spcAft>
            <a:buChar char="•"/>
          </a:pPr>
          <a:r>
            <a:rPr lang="es-ES" sz="2500" kern="1200">
              <a:hlinkClick xmlns:r="http://schemas.openxmlformats.org/officeDocument/2006/relationships" r:id="rId3"/>
            </a:rPr>
            <a:t>https://yt1s.com/es90/youtube-to-mp3</a:t>
          </a:r>
          <a:endParaRPr lang="en-US" sz="2500" kern="1200"/>
        </a:p>
      </dsp:txBody>
      <dsp:txXfrm>
        <a:off x="0" y="437824"/>
        <a:ext cx="10515600" cy="1890000"/>
      </dsp:txXfrm>
    </dsp:sp>
    <dsp:sp modelId="{76F5232E-9452-7F48-84C9-3D91CF3996D6}">
      <dsp:nvSpPr>
        <dsp:cNvPr id="0" name=""/>
        <dsp:cNvSpPr/>
      </dsp:nvSpPr>
      <dsp:spPr>
        <a:xfrm>
          <a:off x="525780" y="68824"/>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s-ES" sz="2500" kern="1200"/>
            <a:t>Páginas para descargar (suelen durar poco)</a:t>
          </a:r>
          <a:endParaRPr lang="en-US" sz="2500" kern="1200"/>
        </a:p>
      </dsp:txBody>
      <dsp:txXfrm>
        <a:off x="561806" y="104850"/>
        <a:ext cx="7288868" cy="665948"/>
      </dsp:txXfrm>
    </dsp:sp>
    <dsp:sp modelId="{02DB0C5B-6B2B-FA41-B1DF-943FDBC246A9}">
      <dsp:nvSpPr>
        <dsp:cNvPr id="0" name=""/>
        <dsp:cNvSpPr/>
      </dsp:nvSpPr>
      <dsp:spPr>
        <a:xfrm>
          <a:off x="0" y="2831824"/>
          <a:ext cx="10515600" cy="1456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s-ES" sz="2500" kern="1200">
              <a:hlinkClick xmlns:r="http://schemas.openxmlformats.org/officeDocument/2006/relationships" r:id="rId4"/>
            </a:rPr>
            <a:t>https://online-audio-converter.com/es/</a:t>
          </a:r>
          <a:endParaRPr lang="en-US" sz="2500" kern="1200"/>
        </a:p>
        <a:p>
          <a:pPr marL="228600" lvl="1" indent="-228600" algn="l" defTabSz="1111250">
            <a:lnSpc>
              <a:spcPct val="90000"/>
            </a:lnSpc>
            <a:spcBef>
              <a:spcPct val="0"/>
            </a:spcBef>
            <a:spcAft>
              <a:spcPct val="15000"/>
            </a:spcAft>
            <a:buChar char="•"/>
          </a:pPr>
          <a:r>
            <a:rPr lang="es-ES" sz="2500" kern="1200">
              <a:hlinkClick xmlns:r="http://schemas.openxmlformats.org/officeDocument/2006/relationships" r:id="rId5"/>
            </a:rPr>
            <a:t>https://audio.online-convert.com/es/convertir-a-mp3</a:t>
          </a:r>
          <a:endParaRPr lang="en-US" sz="2500" kern="1200"/>
        </a:p>
      </dsp:txBody>
      <dsp:txXfrm>
        <a:off x="0" y="2831824"/>
        <a:ext cx="10515600" cy="1456875"/>
      </dsp:txXfrm>
    </dsp:sp>
    <dsp:sp modelId="{A80F7A5F-84D7-E34A-9EB3-F47767B1E120}">
      <dsp:nvSpPr>
        <dsp:cNvPr id="0" name=""/>
        <dsp:cNvSpPr/>
      </dsp:nvSpPr>
      <dsp:spPr>
        <a:xfrm>
          <a:off x="525780" y="2462824"/>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s-ES" sz="2500" kern="1200"/>
            <a:t>A veces hay que cambiar el formato de la pieza:</a:t>
          </a:r>
          <a:endParaRPr lang="en-US" sz="2500" kern="1200"/>
        </a:p>
      </dsp:txBody>
      <dsp:txXfrm>
        <a:off x="561806" y="2498850"/>
        <a:ext cx="7288868" cy="66594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88DF4-2C05-1148-8884-4CABF8DBE33B}">
      <dsp:nvSpPr>
        <dsp:cNvPr id="0" name=""/>
        <dsp:cNvSpPr/>
      </dsp:nvSpPr>
      <dsp:spPr>
        <a:xfrm>
          <a:off x="0" y="180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7470F3-1CCB-DC41-A228-4B1920387254}">
      <dsp:nvSpPr>
        <dsp:cNvPr id="0" name=""/>
        <dsp:cNvSpPr/>
      </dsp:nvSpPr>
      <dsp:spPr>
        <a:xfrm>
          <a:off x="0" y="1803"/>
          <a:ext cx="10168127" cy="123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a:t>Río Aparicio, P. (1990) : La radio en el diseño curricular.  Bruño. Madrid.</a:t>
          </a:r>
          <a:endParaRPr lang="en-US" sz="2400" kern="1200"/>
        </a:p>
      </dsp:txBody>
      <dsp:txXfrm>
        <a:off x="0" y="1803"/>
        <a:ext cx="10168127" cy="1230189"/>
      </dsp:txXfrm>
    </dsp:sp>
    <dsp:sp modelId="{2893F195-79DB-FC43-ADCF-CFDB2129E44C}">
      <dsp:nvSpPr>
        <dsp:cNvPr id="0" name=""/>
        <dsp:cNvSpPr/>
      </dsp:nvSpPr>
      <dsp:spPr>
        <a:xfrm>
          <a:off x="0" y="123199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9FD30-3D5A-0A4D-84AB-3074C243C2F6}">
      <dsp:nvSpPr>
        <dsp:cNvPr id="0" name=""/>
        <dsp:cNvSpPr/>
      </dsp:nvSpPr>
      <dsp:spPr>
        <a:xfrm>
          <a:off x="0" y="1231993"/>
          <a:ext cx="10168127" cy="123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a:t>Muñoz, J.J.  y Gil, C. (2002): La radio: teoría y práctica. Madrid: Instituo Oficial de Radio y Televisión.</a:t>
          </a:r>
          <a:endParaRPr lang="en-US" sz="2400" kern="1200"/>
        </a:p>
      </dsp:txBody>
      <dsp:txXfrm>
        <a:off x="0" y="1231993"/>
        <a:ext cx="10168127" cy="1230189"/>
      </dsp:txXfrm>
    </dsp:sp>
    <dsp:sp modelId="{3C99F4D5-B381-DB46-96FE-A5180DEF68D9}">
      <dsp:nvSpPr>
        <dsp:cNvPr id="0" name=""/>
        <dsp:cNvSpPr/>
      </dsp:nvSpPr>
      <dsp:spPr>
        <a:xfrm>
          <a:off x="0" y="2462182"/>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6A0E8-84B4-7B44-8FD6-CD779DC64A7C}">
      <dsp:nvSpPr>
        <dsp:cNvPr id="0" name=""/>
        <dsp:cNvSpPr/>
      </dsp:nvSpPr>
      <dsp:spPr>
        <a:xfrm>
          <a:off x="0" y="2462182"/>
          <a:ext cx="10168127" cy="123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a:t>Solano Fernández, I. M. (2010)  </a:t>
          </a:r>
          <a:r>
            <a:rPr lang="es-ES" sz="2400" i="1" kern="1200"/>
            <a:t>Podcast educativo : aplicaciones y orientaciones del m-learning para la enseñanza / Coordinadora, Isabel M. Solano Fernández</a:t>
          </a:r>
          <a:r>
            <a:rPr lang="es-ES" sz="2400" kern="1200"/>
            <a:t>. Alcalá de Guadaíra.</a:t>
          </a:r>
          <a:endParaRPr lang="en-US" sz="2400" kern="1200"/>
        </a:p>
      </dsp:txBody>
      <dsp:txXfrm>
        <a:off x="0" y="2462182"/>
        <a:ext cx="10168127" cy="1230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BB270-E49B-5749-B973-CAC82E2ED550}">
      <dsp:nvSpPr>
        <dsp:cNvPr id="0" name=""/>
        <dsp:cNvSpPr/>
      </dsp:nvSpPr>
      <dsp:spPr>
        <a:xfrm>
          <a:off x="0" y="479561"/>
          <a:ext cx="10515600" cy="241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66496" rIns="816127" bIns="227584" numCol="1" spcCol="1270" anchor="t" anchorCtr="0">
          <a:noAutofit/>
        </a:bodyPr>
        <a:lstStyle/>
        <a:p>
          <a:pPr marL="285750" lvl="1" indent="-285750" algn="l" defTabSz="1422400">
            <a:lnSpc>
              <a:spcPct val="90000"/>
            </a:lnSpc>
            <a:spcBef>
              <a:spcPct val="0"/>
            </a:spcBef>
            <a:spcAft>
              <a:spcPct val="15000"/>
            </a:spcAft>
            <a:buChar char="•"/>
          </a:pPr>
          <a:r>
            <a:rPr lang="es-ES" sz="3200" kern="1200"/>
            <a:t>Grabación conjunta de los participantes</a:t>
          </a:r>
          <a:endParaRPr lang="en-US" sz="3200" kern="1200"/>
        </a:p>
        <a:p>
          <a:pPr marL="285750" lvl="1" indent="-285750" algn="l" defTabSz="1422400">
            <a:lnSpc>
              <a:spcPct val="90000"/>
            </a:lnSpc>
            <a:spcBef>
              <a:spcPct val="0"/>
            </a:spcBef>
            <a:spcAft>
              <a:spcPct val="15000"/>
            </a:spcAft>
            <a:buChar char="•"/>
          </a:pPr>
          <a:r>
            <a:rPr lang="es-ES" sz="3200" kern="1200"/>
            <a:t>Participación de los alumnos</a:t>
          </a:r>
          <a:endParaRPr lang="en-US" sz="3200" kern="1200"/>
        </a:p>
        <a:p>
          <a:pPr marL="285750" lvl="1" indent="-285750" algn="l" defTabSz="1422400">
            <a:lnSpc>
              <a:spcPct val="90000"/>
            </a:lnSpc>
            <a:spcBef>
              <a:spcPct val="0"/>
            </a:spcBef>
            <a:spcAft>
              <a:spcPct val="15000"/>
            </a:spcAft>
            <a:buChar char="•"/>
          </a:pPr>
          <a:r>
            <a:rPr lang="es-ES" sz="3200" kern="1200"/>
            <a:t>Realización en la sesión 4</a:t>
          </a:r>
          <a:endParaRPr lang="en-US" sz="3200" kern="1200"/>
        </a:p>
      </dsp:txBody>
      <dsp:txXfrm>
        <a:off x="0" y="479561"/>
        <a:ext cx="10515600" cy="2419200"/>
      </dsp:txXfrm>
    </dsp:sp>
    <dsp:sp modelId="{187CD0F2-22E1-AD4E-9138-EDDCC53A8409}">
      <dsp:nvSpPr>
        <dsp:cNvPr id="0" name=""/>
        <dsp:cNvSpPr/>
      </dsp:nvSpPr>
      <dsp:spPr>
        <a:xfrm>
          <a:off x="525780" y="7241"/>
          <a:ext cx="736092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s-ES" sz="3200" kern="1200"/>
            <a:t>Propuesta:</a:t>
          </a:r>
          <a:endParaRPr lang="en-US" sz="3200" kern="1200"/>
        </a:p>
      </dsp:txBody>
      <dsp:txXfrm>
        <a:off x="571894" y="53355"/>
        <a:ext cx="7268692" cy="852412"/>
      </dsp:txXfrm>
    </dsp:sp>
    <dsp:sp modelId="{51764115-3546-694F-9BB0-0A9AA1D19DF9}">
      <dsp:nvSpPr>
        <dsp:cNvPr id="0" name=""/>
        <dsp:cNvSpPr/>
      </dsp:nvSpPr>
      <dsp:spPr>
        <a:xfrm>
          <a:off x="0" y="3543882"/>
          <a:ext cx="10515600"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E3277-5852-EB49-8EA0-4C292023BE0E}">
      <dsp:nvSpPr>
        <dsp:cNvPr id="0" name=""/>
        <dsp:cNvSpPr/>
      </dsp:nvSpPr>
      <dsp:spPr>
        <a:xfrm>
          <a:off x="525780" y="3071562"/>
          <a:ext cx="736092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s-ES" sz="3200" kern="1200"/>
            <a:t>Otras propuestas</a:t>
          </a:r>
          <a:endParaRPr lang="en-US" sz="3200" kern="1200"/>
        </a:p>
      </dsp:txBody>
      <dsp:txXfrm>
        <a:off x="571894" y="3117676"/>
        <a:ext cx="7268692"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A21FC-5551-B24F-A19C-BECD3B989330}">
      <dsp:nvSpPr>
        <dsp:cNvPr id="0" name=""/>
        <dsp:cNvSpPr/>
      </dsp:nvSpPr>
      <dsp:spPr>
        <a:xfrm>
          <a:off x="0" y="527121"/>
          <a:ext cx="6967728" cy="10725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a:t>Hay un coordinador del proyecto.</a:t>
          </a:r>
          <a:endParaRPr lang="en-US" sz="2700" kern="1200"/>
        </a:p>
      </dsp:txBody>
      <dsp:txXfrm>
        <a:off x="52359" y="579480"/>
        <a:ext cx="6863010" cy="967861"/>
      </dsp:txXfrm>
    </dsp:sp>
    <dsp:sp modelId="{E53A4575-62CA-0E4B-AAF2-70F06BCFAAA5}">
      <dsp:nvSpPr>
        <dsp:cNvPr id="0" name=""/>
        <dsp:cNvSpPr/>
      </dsp:nvSpPr>
      <dsp:spPr>
        <a:xfrm>
          <a:off x="0" y="1677460"/>
          <a:ext cx="6967728" cy="1072579"/>
        </a:xfrm>
        <a:prstGeom prst="roundRect">
          <a:avLst/>
        </a:prstGeom>
        <a:solidFill>
          <a:schemeClr val="accent2">
            <a:hueOff val="-816517"/>
            <a:satOff val="-3771"/>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a:t>A principio de curso se hace un cuadrante con las personas que quieren participar.</a:t>
          </a:r>
          <a:endParaRPr lang="en-US" sz="2700" kern="1200"/>
        </a:p>
      </dsp:txBody>
      <dsp:txXfrm>
        <a:off x="52359" y="1729819"/>
        <a:ext cx="6863010" cy="967861"/>
      </dsp:txXfrm>
    </dsp:sp>
    <dsp:sp modelId="{D44143A3-847F-6A44-865E-8E472FA5E759}">
      <dsp:nvSpPr>
        <dsp:cNvPr id="0" name=""/>
        <dsp:cNvSpPr/>
      </dsp:nvSpPr>
      <dsp:spPr>
        <a:xfrm>
          <a:off x="0" y="2827800"/>
          <a:ext cx="6967728" cy="107257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a:t>En las fechas establecidas se hacen las grabaciones y se entregan al coordinador.</a:t>
          </a:r>
          <a:endParaRPr lang="en-US" sz="2700" kern="1200"/>
        </a:p>
      </dsp:txBody>
      <dsp:txXfrm>
        <a:off x="52359" y="2880159"/>
        <a:ext cx="6863010" cy="967861"/>
      </dsp:txXfrm>
    </dsp:sp>
    <dsp:sp modelId="{299887CA-A6FC-674A-ABB4-56C90CCCC826}">
      <dsp:nvSpPr>
        <dsp:cNvPr id="0" name=""/>
        <dsp:cNvSpPr/>
      </dsp:nvSpPr>
      <dsp:spPr>
        <a:xfrm>
          <a:off x="0" y="3978139"/>
          <a:ext cx="6967728" cy="107257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a:t>El coordinador se encarga de montar el programa y subirlo a la web del centro.</a:t>
          </a:r>
          <a:endParaRPr lang="en-US" sz="2700" kern="1200"/>
        </a:p>
      </dsp:txBody>
      <dsp:txXfrm>
        <a:off x="52359" y="4030498"/>
        <a:ext cx="6863010" cy="9678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662D2-E12C-764E-ABD2-9A929A727EDF}">
      <dsp:nvSpPr>
        <dsp:cNvPr id="0" name=""/>
        <dsp:cNvSpPr/>
      </dsp:nvSpPr>
      <dsp:spPr>
        <a:xfrm>
          <a:off x="0" y="611505"/>
          <a:ext cx="2177415" cy="1306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IES Francisco Giner de los Ríos</a:t>
          </a:r>
          <a:endParaRPr lang="en-US" sz="2100" kern="1200"/>
        </a:p>
      </dsp:txBody>
      <dsp:txXfrm>
        <a:off x="0" y="611505"/>
        <a:ext cx="2177415" cy="1306448"/>
      </dsp:txXfrm>
    </dsp:sp>
    <dsp:sp modelId="{D88800B4-5067-CC45-80CF-E85FF8BC6684}">
      <dsp:nvSpPr>
        <dsp:cNvPr id="0" name=""/>
        <dsp:cNvSpPr/>
      </dsp:nvSpPr>
      <dsp:spPr>
        <a:xfrm>
          <a:off x="2395156" y="611505"/>
          <a:ext cx="2177415" cy="13064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Centro Madres Concepcionistas</a:t>
          </a:r>
          <a:endParaRPr lang="en-US" sz="2100" kern="1200"/>
        </a:p>
      </dsp:txBody>
      <dsp:txXfrm>
        <a:off x="2395156" y="611505"/>
        <a:ext cx="2177415" cy="1306448"/>
      </dsp:txXfrm>
    </dsp:sp>
    <dsp:sp modelId="{3380A0E6-7736-F94A-9E0C-A6093F0FE8DA}">
      <dsp:nvSpPr>
        <dsp:cNvPr id="0" name=""/>
        <dsp:cNvSpPr/>
      </dsp:nvSpPr>
      <dsp:spPr>
        <a:xfrm>
          <a:off x="4790313" y="611505"/>
          <a:ext cx="2177415" cy="13064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IES Marqués de Lozoya</a:t>
          </a:r>
          <a:endParaRPr lang="en-US" sz="2100" kern="1200"/>
        </a:p>
      </dsp:txBody>
      <dsp:txXfrm>
        <a:off x="4790313" y="611505"/>
        <a:ext cx="2177415" cy="1306448"/>
      </dsp:txXfrm>
    </dsp:sp>
    <dsp:sp modelId="{36F21F70-9784-4841-BE56-521FC5BF6DA7}">
      <dsp:nvSpPr>
        <dsp:cNvPr id="0" name=""/>
        <dsp:cNvSpPr/>
      </dsp:nvSpPr>
      <dsp:spPr>
        <a:xfrm>
          <a:off x="0" y="2135695"/>
          <a:ext cx="2177415" cy="13064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CRA Retama</a:t>
          </a:r>
          <a:endParaRPr lang="en-US" sz="2100" kern="1200"/>
        </a:p>
      </dsp:txBody>
      <dsp:txXfrm>
        <a:off x="0" y="2135695"/>
        <a:ext cx="2177415" cy="1306448"/>
      </dsp:txXfrm>
    </dsp:sp>
    <dsp:sp modelId="{80EB2744-0DC8-F642-8AC5-7603D2A9CF93}">
      <dsp:nvSpPr>
        <dsp:cNvPr id="0" name=""/>
        <dsp:cNvSpPr/>
      </dsp:nvSpPr>
      <dsp:spPr>
        <a:xfrm>
          <a:off x="2395156" y="2135695"/>
          <a:ext cx="2177415" cy="13064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CEIP Santa Clara</a:t>
          </a:r>
          <a:endParaRPr lang="en-US" sz="2100" kern="1200"/>
        </a:p>
      </dsp:txBody>
      <dsp:txXfrm>
        <a:off x="2395156" y="2135695"/>
        <a:ext cx="2177415" cy="1306448"/>
      </dsp:txXfrm>
    </dsp:sp>
    <dsp:sp modelId="{178F6903-3753-FC41-9B3F-668C11B8CAE7}">
      <dsp:nvSpPr>
        <dsp:cNvPr id="0" name=""/>
        <dsp:cNvSpPr/>
      </dsp:nvSpPr>
      <dsp:spPr>
        <a:xfrm>
          <a:off x="4790313" y="2135695"/>
          <a:ext cx="2177415" cy="1306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CEO Coreses</a:t>
          </a:r>
          <a:endParaRPr lang="en-US" sz="2100" kern="1200"/>
        </a:p>
      </dsp:txBody>
      <dsp:txXfrm>
        <a:off x="4790313" y="2135695"/>
        <a:ext cx="2177415" cy="1306448"/>
      </dsp:txXfrm>
    </dsp:sp>
    <dsp:sp modelId="{9D32F1D6-E126-E64D-8FA3-58ED19C4202E}">
      <dsp:nvSpPr>
        <dsp:cNvPr id="0" name=""/>
        <dsp:cNvSpPr/>
      </dsp:nvSpPr>
      <dsp:spPr>
        <a:xfrm>
          <a:off x="0" y="3659885"/>
          <a:ext cx="2177415" cy="13064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IES María Zambrano</a:t>
          </a:r>
          <a:endParaRPr lang="en-US" sz="2100" kern="1200"/>
        </a:p>
      </dsp:txBody>
      <dsp:txXfrm>
        <a:off x="0" y="3659885"/>
        <a:ext cx="2177415" cy="1306448"/>
      </dsp:txXfrm>
    </dsp:sp>
    <dsp:sp modelId="{D7A40246-8FEF-734F-BD55-F6E5709019E8}">
      <dsp:nvSpPr>
        <dsp:cNvPr id="0" name=""/>
        <dsp:cNvSpPr/>
      </dsp:nvSpPr>
      <dsp:spPr>
        <a:xfrm>
          <a:off x="2395156" y="3659885"/>
          <a:ext cx="2177415" cy="13064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CEIP San Gil</a:t>
          </a:r>
          <a:endParaRPr lang="en-US" sz="2100" kern="1200"/>
        </a:p>
      </dsp:txBody>
      <dsp:txXfrm>
        <a:off x="2395156" y="3659885"/>
        <a:ext cx="2177415" cy="1306448"/>
      </dsp:txXfrm>
    </dsp:sp>
    <dsp:sp modelId="{18CC7A0E-D1E3-0041-B1B4-508F8D85AE1F}">
      <dsp:nvSpPr>
        <dsp:cNvPr id="0" name=""/>
        <dsp:cNvSpPr/>
      </dsp:nvSpPr>
      <dsp:spPr>
        <a:xfrm>
          <a:off x="4790313" y="3659886"/>
          <a:ext cx="2177415" cy="13064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a:t>CEIP Arcipreste de Hita</a:t>
          </a:r>
          <a:endParaRPr lang="en-US" sz="2100" kern="1200"/>
        </a:p>
      </dsp:txBody>
      <dsp:txXfrm>
        <a:off x="4790313" y="3659886"/>
        <a:ext cx="2177415" cy="13064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D3DD0-8479-4C46-907B-D0D52050AAF5}">
      <dsp:nvSpPr>
        <dsp:cNvPr id="0" name=""/>
        <dsp:cNvSpPr/>
      </dsp:nvSpPr>
      <dsp:spPr>
        <a:xfrm>
          <a:off x="0" y="798957"/>
          <a:ext cx="6812280"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Necesidades formativas (forms)</a:t>
          </a:r>
          <a:endParaRPr lang="en-US" sz="3000" kern="1200"/>
        </a:p>
      </dsp:txBody>
      <dsp:txXfrm>
        <a:off x="35125" y="834082"/>
        <a:ext cx="6742030" cy="649299"/>
      </dsp:txXfrm>
    </dsp:sp>
    <dsp:sp modelId="{25EDEFF7-4CD9-1249-B88B-336BFA4282EC}">
      <dsp:nvSpPr>
        <dsp:cNvPr id="0" name=""/>
        <dsp:cNvSpPr/>
      </dsp:nvSpPr>
      <dsp:spPr>
        <a:xfrm>
          <a:off x="0" y="1604907"/>
          <a:ext cx="6812280" cy="719549"/>
        </a:xfrm>
        <a:prstGeom prst="roundRect">
          <a:avLst/>
        </a:prstGeom>
        <a:solidFill>
          <a:schemeClr val="accent5">
            <a:hueOff val="4352466"/>
            <a:satOff val="1923"/>
            <a:lumOff val="-2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Documento con los acuerdos.</a:t>
          </a:r>
          <a:endParaRPr lang="en-US" sz="3000" kern="1200"/>
        </a:p>
      </dsp:txBody>
      <dsp:txXfrm>
        <a:off x="35125" y="1640032"/>
        <a:ext cx="6742030" cy="649299"/>
      </dsp:txXfrm>
    </dsp:sp>
    <dsp:sp modelId="{FB5A5A9B-86EE-FA4A-9D3D-81BE4EEC4906}">
      <dsp:nvSpPr>
        <dsp:cNvPr id="0" name=""/>
        <dsp:cNvSpPr/>
      </dsp:nvSpPr>
      <dsp:spPr>
        <a:xfrm>
          <a:off x="0" y="2410857"/>
          <a:ext cx="6812280" cy="719549"/>
        </a:xfrm>
        <a:prstGeom prst="round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Tareas de difusión (web, blog, twitter)</a:t>
          </a:r>
          <a:endParaRPr lang="en-US" sz="3000" kern="1200"/>
        </a:p>
      </dsp:txBody>
      <dsp:txXfrm>
        <a:off x="35125" y="2445982"/>
        <a:ext cx="6742030" cy="649299"/>
      </dsp:txXfrm>
    </dsp:sp>
    <dsp:sp modelId="{8475E8DD-20CB-4941-B95B-33A75C5347BB}">
      <dsp:nvSpPr>
        <dsp:cNvPr id="0" name=""/>
        <dsp:cNvSpPr/>
      </dsp:nvSpPr>
      <dsp:spPr>
        <a:xfrm>
          <a:off x="0" y="3216807"/>
          <a:ext cx="6812280" cy="719549"/>
        </a:xfrm>
        <a:prstGeom prst="roundRect">
          <a:avLst/>
        </a:prstGeom>
        <a:solidFill>
          <a:schemeClr val="accent5">
            <a:hueOff val="13057397"/>
            <a:satOff val="5769"/>
            <a:lumOff val="-6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Actividades conjuntas a realizar.</a:t>
          </a:r>
          <a:endParaRPr lang="en-US" sz="3000" kern="1200"/>
        </a:p>
      </dsp:txBody>
      <dsp:txXfrm>
        <a:off x="35125" y="3251932"/>
        <a:ext cx="6742030" cy="649299"/>
      </dsp:txXfrm>
    </dsp:sp>
    <dsp:sp modelId="{3B8DE86C-6136-8A4B-A932-E75E43F3F4D3}">
      <dsp:nvSpPr>
        <dsp:cNvPr id="0" name=""/>
        <dsp:cNvSpPr/>
      </dsp:nvSpPr>
      <dsp:spPr>
        <a:xfrm>
          <a:off x="0" y="4022757"/>
          <a:ext cx="6812280" cy="719549"/>
        </a:xfrm>
        <a:prstGeom prst="round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a:t>
          </a:r>
          <a:endParaRPr lang="en-US" sz="3000" kern="1200"/>
        </a:p>
      </dsp:txBody>
      <dsp:txXfrm>
        <a:off x="35125" y="4057882"/>
        <a:ext cx="6742030" cy="649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9DF8E-D87B-CE41-8700-EA399667790F}">
      <dsp:nvSpPr>
        <dsp:cNvPr id="0" name=""/>
        <dsp:cNvSpPr/>
      </dsp:nvSpPr>
      <dsp:spPr>
        <a:xfrm>
          <a:off x="0" y="75438"/>
          <a:ext cx="10168127" cy="671580"/>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a:t>¿Para qué? </a:t>
          </a:r>
          <a:r>
            <a:rPr lang="es-ES" sz="2800" kern="1200"/>
            <a:t>Entretener, evaluar, investigar, trabajar competencias…</a:t>
          </a:r>
          <a:endParaRPr lang="en-US" sz="2800" kern="1200"/>
        </a:p>
      </dsp:txBody>
      <dsp:txXfrm>
        <a:off x="32784" y="108222"/>
        <a:ext cx="10102559" cy="606012"/>
      </dsp:txXfrm>
    </dsp:sp>
    <dsp:sp modelId="{B6FD93AE-58FF-CA44-BC25-41B94EF87933}">
      <dsp:nvSpPr>
        <dsp:cNvPr id="0" name=""/>
        <dsp:cNvSpPr/>
      </dsp:nvSpPr>
      <dsp:spPr>
        <a:xfrm>
          <a:off x="0" y="827658"/>
          <a:ext cx="10168127" cy="671580"/>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a:t>¿Para quién? </a:t>
          </a:r>
          <a:r>
            <a:rPr lang="es-ES" sz="2800" kern="1200"/>
            <a:t>Alumnos, adultos, comunidad educativa, vecinos…</a:t>
          </a:r>
          <a:endParaRPr lang="en-US" sz="2800" kern="1200"/>
        </a:p>
      </dsp:txBody>
      <dsp:txXfrm>
        <a:off x="32784" y="860442"/>
        <a:ext cx="10102559" cy="606012"/>
      </dsp:txXfrm>
    </dsp:sp>
    <dsp:sp modelId="{106E9DC5-7DA3-AB48-9CB2-B456F94CCDCD}">
      <dsp:nvSpPr>
        <dsp:cNvPr id="0" name=""/>
        <dsp:cNvSpPr/>
      </dsp:nvSpPr>
      <dsp:spPr>
        <a:xfrm>
          <a:off x="0" y="1579878"/>
          <a:ext cx="10168127" cy="671580"/>
        </a:xfrm>
        <a:prstGeom prst="roundRect">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a:t>¿De quién? </a:t>
          </a:r>
          <a:r>
            <a:rPr lang="es-ES" sz="2800" kern="1200"/>
            <a:t>Alumnos, profesores, personas externas…</a:t>
          </a:r>
          <a:endParaRPr lang="en-US" sz="2800" kern="1200"/>
        </a:p>
      </dsp:txBody>
      <dsp:txXfrm>
        <a:off x="32784" y="1612662"/>
        <a:ext cx="10102559" cy="606012"/>
      </dsp:txXfrm>
    </dsp:sp>
    <dsp:sp modelId="{A9034A3E-8E5C-094B-A5E4-31011D7FA247}">
      <dsp:nvSpPr>
        <dsp:cNvPr id="0" name=""/>
        <dsp:cNvSpPr/>
      </dsp:nvSpPr>
      <dsp:spPr>
        <a:xfrm>
          <a:off x="0" y="2332098"/>
          <a:ext cx="10168127"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a:t>¿Cómo? </a:t>
          </a:r>
          <a:r>
            <a:rPr lang="es-ES" sz="2800" b="0" kern="1200"/>
            <a:t>Equipamiento “profesional”, </a:t>
          </a:r>
          <a:r>
            <a:rPr lang="es-ES" sz="2800" b="0" kern="1200" err="1"/>
            <a:t>low</a:t>
          </a:r>
          <a:r>
            <a:rPr lang="es-ES" sz="2800" b="0" kern="1200"/>
            <a:t> </a:t>
          </a:r>
          <a:r>
            <a:rPr lang="es-ES" sz="2800" b="0" kern="1200" err="1"/>
            <a:t>cost</a:t>
          </a:r>
          <a:r>
            <a:rPr lang="es-ES" sz="2800" b="0" kern="1200"/>
            <a:t>,…</a:t>
          </a:r>
          <a:endParaRPr lang="en-US" sz="2800" b="0" kern="1200"/>
        </a:p>
      </dsp:txBody>
      <dsp:txXfrm>
        <a:off x="32784" y="2364882"/>
        <a:ext cx="10102559" cy="606012"/>
      </dsp:txXfrm>
    </dsp:sp>
    <dsp:sp modelId="{A6F1ED7E-BC32-6E42-85D2-6631BB7425EB}">
      <dsp:nvSpPr>
        <dsp:cNvPr id="0" name=""/>
        <dsp:cNvSpPr/>
      </dsp:nvSpPr>
      <dsp:spPr>
        <a:xfrm>
          <a:off x="0" y="3084318"/>
          <a:ext cx="10168127" cy="671580"/>
        </a:xfrm>
        <a:prstGeom prst="round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a:t>¿Cuándo? </a:t>
          </a:r>
          <a:r>
            <a:rPr lang="es-ES" sz="2800" kern="1200"/>
            <a:t>Casa, centro, asignaturas concretas…</a:t>
          </a:r>
          <a:endParaRPr lang="en-US" sz="2800" kern="1200"/>
        </a:p>
      </dsp:txBody>
      <dsp:txXfrm>
        <a:off x="32784" y="3117102"/>
        <a:ext cx="10102559" cy="606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BA84D-1EB5-C44A-A179-7ABBA2846E72}">
      <dsp:nvSpPr>
        <dsp:cNvPr id="0" name=""/>
        <dsp:cNvSpPr/>
      </dsp:nvSpPr>
      <dsp:spPr>
        <a:xfrm>
          <a:off x="3038146" y="963756"/>
          <a:ext cx="666735" cy="91440"/>
        </a:xfrm>
        <a:custGeom>
          <a:avLst/>
          <a:gdLst/>
          <a:ahLst/>
          <a:cxnLst/>
          <a:rect l="0" t="0" r="0" b="0"/>
          <a:pathLst>
            <a:path>
              <a:moveTo>
                <a:pt x="0" y="45720"/>
              </a:moveTo>
              <a:lnTo>
                <a:pt x="66673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080" y="1005990"/>
        <a:ext cx="34866" cy="6973"/>
      </dsp:txXfrm>
    </dsp:sp>
    <dsp:sp modelId="{DC9A825B-E678-684E-8195-AD3EFAEA2737}">
      <dsp:nvSpPr>
        <dsp:cNvPr id="0" name=""/>
        <dsp:cNvSpPr/>
      </dsp:nvSpPr>
      <dsp:spPr>
        <a:xfrm>
          <a:off x="8054" y="99908"/>
          <a:ext cx="3031892" cy="18191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1. Fase de organización/ toma de decisiones</a:t>
          </a:r>
          <a:endParaRPr lang="en-US" sz="2700" kern="1200"/>
        </a:p>
      </dsp:txBody>
      <dsp:txXfrm>
        <a:off x="8054" y="99908"/>
        <a:ext cx="3031892" cy="1819135"/>
      </dsp:txXfrm>
    </dsp:sp>
    <dsp:sp modelId="{2E301772-66C1-0D4B-9D71-582F110E6550}">
      <dsp:nvSpPr>
        <dsp:cNvPr id="0" name=""/>
        <dsp:cNvSpPr/>
      </dsp:nvSpPr>
      <dsp:spPr>
        <a:xfrm>
          <a:off x="6767374" y="963756"/>
          <a:ext cx="666735" cy="91440"/>
        </a:xfrm>
        <a:custGeom>
          <a:avLst/>
          <a:gdLst/>
          <a:ahLst/>
          <a:cxnLst/>
          <a:rect l="0" t="0" r="0" b="0"/>
          <a:pathLst>
            <a:path>
              <a:moveTo>
                <a:pt x="0" y="45720"/>
              </a:moveTo>
              <a:lnTo>
                <a:pt x="666735" y="45720"/>
              </a:lnTo>
            </a:path>
          </a:pathLst>
        </a:custGeom>
        <a:noFill/>
        <a:ln w="6350" cap="flat" cmpd="sng" algn="ctr">
          <a:solidFill>
            <a:schemeClr val="accent5">
              <a:hueOff val="4352466"/>
              <a:satOff val="1923"/>
              <a:lumOff val="-21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3308" y="1005990"/>
        <a:ext cx="34866" cy="6973"/>
      </dsp:txXfrm>
    </dsp:sp>
    <dsp:sp modelId="{5B1500AC-4462-754D-BFDE-D257BCFFED18}">
      <dsp:nvSpPr>
        <dsp:cNvPr id="0" name=""/>
        <dsp:cNvSpPr/>
      </dsp:nvSpPr>
      <dsp:spPr>
        <a:xfrm>
          <a:off x="3737281" y="99908"/>
          <a:ext cx="3031892" cy="1819135"/>
        </a:xfrm>
        <a:prstGeom prst="rect">
          <a:avLst/>
        </a:prstGeom>
        <a:solidFill>
          <a:schemeClr val="accent5">
            <a:hueOff val="3481973"/>
            <a:satOff val="1538"/>
            <a:lumOff val="-1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Participantes (profesorado/ alumnado)</a:t>
          </a:r>
          <a:endParaRPr lang="en-US" sz="2700" kern="1200"/>
        </a:p>
      </dsp:txBody>
      <dsp:txXfrm>
        <a:off x="3737281" y="99908"/>
        <a:ext cx="3031892" cy="1819135"/>
      </dsp:txXfrm>
    </dsp:sp>
    <dsp:sp modelId="{041AB1BE-B49B-9044-974F-9E6372EB7543}">
      <dsp:nvSpPr>
        <dsp:cNvPr id="0" name=""/>
        <dsp:cNvSpPr/>
      </dsp:nvSpPr>
      <dsp:spPr>
        <a:xfrm>
          <a:off x="1524000" y="1917244"/>
          <a:ext cx="7458455" cy="666735"/>
        </a:xfrm>
        <a:custGeom>
          <a:avLst/>
          <a:gdLst/>
          <a:ahLst/>
          <a:cxnLst/>
          <a:rect l="0" t="0" r="0" b="0"/>
          <a:pathLst>
            <a:path>
              <a:moveTo>
                <a:pt x="7458455" y="0"/>
              </a:moveTo>
              <a:lnTo>
                <a:pt x="7458455" y="350467"/>
              </a:lnTo>
              <a:lnTo>
                <a:pt x="0" y="350467"/>
              </a:lnTo>
              <a:lnTo>
                <a:pt x="0" y="666735"/>
              </a:lnTo>
            </a:path>
          </a:pathLst>
        </a:custGeom>
        <a:noFill/>
        <a:ln w="6350" cap="flat" cmpd="sng" algn="ctr">
          <a:solidFill>
            <a:schemeClr val="accent5">
              <a:hueOff val="8704932"/>
              <a:satOff val="3846"/>
              <a:lumOff val="-421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5953" y="2247125"/>
        <a:ext cx="374549" cy="6973"/>
      </dsp:txXfrm>
    </dsp:sp>
    <dsp:sp modelId="{5060261F-AD94-0547-8760-3610AE841D66}">
      <dsp:nvSpPr>
        <dsp:cNvPr id="0" name=""/>
        <dsp:cNvSpPr/>
      </dsp:nvSpPr>
      <dsp:spPr>
        <a:xfrm>
          <a:off x="7466509" y="99908"/>
          <a:ext cx="3031892" cy="1819135"/>
        </a:xfrm>
        <a:prstGeom prst="rect">
          <a:avLst/>
        </a:prstGeom>
        <a:solidFill>
          <a:schemeClr val="accent5">
            <a:hueOff val="6963945"/>
            <a:satOff val="3077"/>
            <a:lumOff val="-3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Tipo de programa (idea estructural)</a:t>
          </a:r>
          <a:endParaRPr lang="en-US" sz="2700" kern="1200"/>
        </a:p>
      </dsp:txBody>
      <dsp:txXfrm>
        <a:off x="7466509" y="99908"/>
        <a:ext cx="3031892" cy="1819135"/>
      </dsp:txXfrm>
    </dsp:sp>
    <dsp:sp modelId="{FF201C0E-4EC2-CE43-9A83-CA1CFC6E8616}">
      <dsp:nvSpPr>
        <dsp:cNvPr id="0" name=""/>
        <dsp:cNvSpPr/>
      </dsp:nvSpPr>
      <dsp:spPr>
        <a:xfrm>
          <a:off x="3038146" y="3480227"/>
          <a:ext cx="666735" cy="91440"/>
        </a:xfrm>
        <a:custGeom>
          <a:avLst/>
          <a:gdLst/>
          <a:ahLst/>
          <a:cxnLst/>
          <a:rect l="0" t="0" r="0" b="0"/>
          <a:pathLst>
            <a:path>
              <a:moveTo>
                <a:pt x="0" y="45720"/>
              </a:moveTo>
              <a:lnTo>
                <a:pt x="666735" y="45720"/>
              </a:lnTo>
            </a:path>
          </a:pathLst>
        </a:custGeom>
        <a:noFill/>
        <a:ln w="6350" cap="flat" cmpd="sng" algn="ctr">
          <a:solidFill>
            <a:schemeClr val="accent5">
              <a:hueOff val="13057397"/>
              <a:satOff val="5769"/>
              <a:lumOff val="-63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080" y="3522460"/>
        <a:ext cx="34866" cy="6973"/>
      </dsp:txXfrm>
    </dsp:sp>
    <dsp:sp modelId="{C37E73CB-074D-F244-9E32-BAC873EAB218}">
      <dsp:nvSpPr>
        <dsp:cNvPr id="0" name=""/>
        <dsp:cNvSpPr/>
      </dsp:nvSpPr>
      <dsp:spPr>
        <a:xfrm>
          <a:off x="8054" y="2616379"/>
          <a:ext cx="3031892" cy="1819135"/>
        </a:xfrm>
        <a:prstGeom prst="rect">
          <a:avLst/>
        </a:prstGeom>
        <a:solidFill>
          <a:schemeClr val="accent5">
            <a:hueOff val="10445919"/>
            <a:satOff val="4615"/>
            <a:lumOff val="-5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Contenido (idea temática)</a:t>
          </a:r>
          <a:endParaRPr lang="en-US" sz="2700" kern="1200"/>
        </a:p>
      </dsp:txBody>
      <dsp:txXfrm>
        <a:off x="8054" y="2616379"/>
        <a:ext cx="3031892" cy="1819135"/>
      </dsp:txXfrm>
    </dsp:sp>
    <dsp:sp modelId="{D43540D1-7D74-9C4A-9666-974DEE72C2A1}">
      <dsp:nvSpPr>
        <dsp:cNvPr id="0" name=""/>
        <dsp:cNvSpPr/>
      </dsp:nvSpPr>
      <dsp:spPr>
        <a:xfrm>
          <a:off x="6767374" y="3480227"/>
          <a:ext cx="666735" cy="91440"/>
        </a:xfrm>
        <a:custGeom>
          <a:avLst/>
          <a:gdLst/>
          <a:ahLst/>
          <a:cxnLst/>
          <a:rect l="0" t="0" r="0" b="0"/>
          <a:pathLst>
            <a:path>
              <a:moveTo>
                <a:pt x="0" y="45720"/>
              </a:moveTo>
              <a:lnTo>
                <a:pt x="666735" y="45720"/>
              </a:lnTo>
            </a:path>
          </a:pathLst>
        </a:custGeom>
        <a:noFill/>
        <a:ln w="6350" cap="flat" cmpd="sng" algn="ctr">
          <a:solidFill>
            <a:schemeClr val="accent5">
              <a:hueOff val="17409864"/>
              <a:satOff val="7692"/>
              <a:lumOff val="-843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3308" y="3522460"/>
        <a:ext cx="34866" cy="6973"/>
      </dsp:txXfrm>
    </dsp:sp>
    <dsp:sp modelId="{C901450A-B216-8848-A11D-334DDFF2DE3E}">
      <dsp:nvSpPr>
        <dsp:cNvPr id="0" name=""/>
        <dsp:cNvSpPr/>
      </dsp:nvSpPr>
      <dsp:spPr>
        <a:xfrm>
          <a:off x="3737281" y="2616379"/>
          <a:ext cx="3031892" cy="1819135"/>
        </a:xfrm>
        <a:prstGeom prst="rect">
          <a:avLst/>
        </a:prstGeom>
        <a:solidFill>
          <a:schemeClr val="accent5">
            <a:hueOff val="13927891"/>
            <a:satOff val="6154"/>
            <a:lumOff val="-6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Duración</a:t>
          </a:r>
          <a:endParaRPr lang="en-US" sz="2700" kern="1200"/>
        </a:p>
      </dsp:txBody>
      <dsp:txXfrm>
        <a:off x="3737281" y="2616379"/>
        <a:ext cx="3031892" cy="1819135"/>
      </dsp:txXfrm>
    </dsp:sp>
    <dsp:sp modelId="{AEF74083-7BC3-0D4B-927D-A346A1B74A64}">
      <dsp:nvSpPr>
        <dsp:cNvPr id="0" name=""/>
        <dsp:cNvSpPr/>
      </dsp:nvSpPr>
      <dsp:spPr>
        <a:xfrm>
          <a:off x="7466509" y="2616379"/>
          <a:ext cx="3031892" cy="1819135"/>
        </a:xfrm>
        <a:prstGeom prst="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65" tIns="155945" rIns="148565" bIns="155945" numCol="1" spcCol="1270" anchor="ctr" anchorCtr="0">
          <a:noAutofit/>
        </a:bodyPr>
        <a:lstStyle/>
        <a:p>
          <a:pPr marL="0" lvl="0" indent="0" algn="ctr" defTabSz="1200150">
            <a:lnSpc>
              <a:spcPct val="90000"/>
            </a:lnSpc>
            <a:spcBef>
              <a:spcPct val="0"/>
            </a:spcBef>
            <a:spcAft>
              <a:spcPct val="35000"/>
            </a:spcAft>
            <a:buNone/>
          </a:pPr>
          <a:r>
            <a:rPr lang="es-ES" sz="2700" kern="1200"/>
            <a:t>- Otras decisiones (aspectos comunes)</a:t>
          </a:r>
          <a:endParaRPr lang="en-US" sz="2700" kern="1200"/>
        </a:p>
      </dsp:txBody>
      <dsp:txXfrm>
        <a:off x="7466509" y="2616379"/>
        <a:ext cx="3031892" cy="1819135"/>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992BF-3141-2A41-8703-2D4F61520A91}" type="datetimeFigureOut">
              <a:rPr lang="es-ES" smtClean="0"/>
              <a:t>21/01/2022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86ECB-8E39-AE4F-B4E4-0DD7A0711796}" type="slidenum">
              <a:rPr lang="es-ES" smtClean="0"/>
              <a:t>‹#›</a:t>
            </a:fld>
            <a:endParaRPr lang="es-ES"/>
          </a:p>
        </p:txBody>
      </p:sp>
    </p:spTree>
    <p:extLst>
      <p:ext uri="{BB962C8B-B14F-4D97-AF65-F5344CB8AC3E}">
        <p14:creationId xmlns:p14="http://schemas.microsoft.com/office/powerpoint/2010/main" val="40364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ECF86ECB-8E39-AE4F-B4E4-0DD7A0711796}" type="slidenum">
              <a:rPr lang="es-ES" smtClean="0"/>
              <a:t>69</a:t>
            </a:fld>
            <a:endParaRPr lang="es-ES"/>
          </a:p>
        </p:txBody>
      </p:sp>
    </p:spTree>
    <p:extLst>
      <p:ext uri="{BB962C8B-B14F-4D97-AF65-F5344CB8AC3E}">
        <p14:creationId xmlns:p14="http://schemas.microsoft.com/office/powerpoint/2010/main" val="140300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1/21/2022</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4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1/21/2022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999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1/21/2022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6208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0619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1/21/2022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413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434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263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1/21/2022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078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1/21/2022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2495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1/21/2022</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4771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1/21/2022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7366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1/21/2022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9968298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240101&amp;picture=idea"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iberimaginario.es/2019/02/07/educacion-fisica-ciencia-cientificos-deporte-escuela/"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piqsels.com/en/public-domain-photo-stdsn" TargetMode="External"/><Relationship Id="rId7" Type="http://schemas.openxmlformats.org/officeDocument/2006/relationships/hyperlink" Target="https://www.pexels.com/es-es/foto/audio-grabacion-micro-microfono-14166/"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pccomponentes.com/behringer-ha400-amplificador-de-auriculares" TargetMode="External"/><Relationship Id="rId10" Type="http://schemas.openxmlformats.org/officeDocument/2006/relationships/image" Target="../media/image2.png"/><Relationship Id="rId4" Type="http://schemas.openxmlformats.org/officeDocument/2006/relationships/image" Target="../media/image12.jpeg"/><Relationship Id="rId9" Type="http://schemas.openxmlformats.org/officeDocument/2006/relationships/hyperlink" Target="https://www.apple.com/mx_smb_450920/shop/product/MHBQ2AM/A/auriculares-tipo-casco-studio-de-beats-by-dr-dre-edici%C3%B3n-limitad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0.svg"/><Relationship Id="rId7" Type="http://schemas.openxmlformats.org/officeDocument/2006/relationships/image" Target="../media/image53.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hyperlink" Target="https://audacity.es/"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2.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2.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2.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2.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creativecommons.org/licenses/by-nc-nd/4.0/"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 globo terráqueo digital">
            <a:extLst>
              <a:ext uri="{FF2B5EF4-FFF2-40B4-BE49-F238E27FC236}">
                <a16:creationId xmlns:a16="http://schemas.microsoft.com/office/drawing/2014/main" id="{5888307B-B665-4A59-9E08-6FC47AE17513}"/>
              </a:ext>
            </a:extLst>
          </p:cNvPr>
          <p:cNvPicPr>
            <a:picLocks noChangeAspect="1"/>
          </p:cNvPicPr>
          <p:nvPr/>
        </p:nvPicPr>
        <p:blipFill rotWithShape="1">
          <a:blip r:embed="rId2"/>
          <a:srcRect l="4202" r="24698"/>
          <a:stretch/>
        </p:blipFill>
        <p:spPr>
          <a:xfrm>
            <a:off x="20" y="10"/>
            <a:ext cx="8668492" cy="6857990"/>
          </a:xfrm>
          <a:prstGeom prst="rect">
            <a:avLst/>
          </a:prstGeom>
        </p:spPr>
      </p:pic>
      <p:sp>
        <p:nvSpPr>
          <p:cNvPr id="22" name="Rectangle 21">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FED168-FA0B-4847-8EEA-118BC2A10B9D}"/>
              </a:ext>
            </a:extLst>
          </p:cNvPr>
          <p:cNvSpPr>
            <a:spLocks noGrp="1"/>
          </p:cNvSpPr>
          <p:nvPr>
            <p:ph type="ctrTitle"/>
          </p:nvPr>
        </p:nvSpPr>
        <p:spPr>
          <a:xfrm>
            <a:off x="7848600" y="1122363"/>
            <a:ext cx="4023360" cy="3204134"/>
          </a:xfrm>
        </p:spPr>
        <p:txBody>
          <a:bodyPr anchor="b">
            <a:normAutofit/>
          </a:bodyPr>
          <a:lstStyle/>
          <a:p>
            <a:r>
              <a:rPr lang="es-ES" sz="4800"/>
              <a:t>Seminario Radio escolar 2021/2022</a:t>
            </a:r>
          </a:p>
        </p:txBody>
      </p:sp>
      <p:sp>
        <p:nvSpPr>
          <p:cNvPr id="3" name="Subtítulo 2">
            <a:extLst>
              <a:ext uri="{FF2B5EF4-FFF2-40B4-BE49-F238E27FC236}">
                <a16:creationId xmlns:a16="http://schemas.microsoft.com/office/drawing/2014/main" id="{D416BFFA-BF75-D549-832D-B301C3EFF9C1}"/>
              </a:ext>
            </a:extLst>
          </p:cNvPr>
          <p:cNvSpPr>
            <a:spLocks noGrp="1"/>
          </p:cNvSpPr>
          <p:nvPr>
            <p:ph type="subTitle" idx="1"/>
          </p:nvPr>
        </p:nvSpPr>
        <p:spPr>
          <a:xfrm>
            <a:off x="7848600" y="4872922"/>
            <a:ext cx="4023360" cy="1208141"/>
          </a:xfrm>
        </p:spPr>
        <p:txBody>
          <a:bodyPr>
            <a:normAutofit fontScale="92500" lnSpcReduction="20000"/>
          </a:bodyPr>
          <a:lstStyle/>
          <a:p>
            <a:r>
              <a:rPr lang="es-ES" sz="2000"/>
              <a:t>Álvaro Yugueros Martín</a:t>
            </a:r>
          </a:p>
          <a:p>
            <a:r>
              <a:rPr lang="es-ES" sz="2000"/>
              <a:t>CEIP Arcipreste de Hita</a:t>
            </a:r>
          </a:p>
          <a:p>
            <a:r>
              <a:rPr lang="es-ES" sz="2000"/>
              <a:t>El Espinar (Segovia)</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Licencia de Creative Commons">
            <a:extLst>
              <a:ext uri="{FF2B5EF4-FFF2-40B4-BE49-F238E27FC236}">
                <a16:creationId xmlns:a16="http://schemas.microsoft.com/office/drawing/2014/main" id="{26F7EE11-7070-2F47-BFAD-C6B07E4D4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112" y="6272681"/>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2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8D5C8-DF79-5849-BD86-B59C928F2D07}"/>
              </a:ext>
            </a:extLst>
          </p:cNvPr>
          <p:cNvSpPr>
            <a:spLocks noGrp="1"/>
          </p:cNvSpPr>
          <p:nvPr>
            <p:ph type="title"/>
          </p:nvPr>
        </p:nvSpPr>
        <p:spPr>
          <a:xfrm>
            <a:off x="659234" y="957447"/>
            <a:ext cx="3383280" cy="4943105"/>
          </a:xfrm>
        </p:spPr>
        <p:txBody>
          <a:bodyPr anchor="ctr">
            <a:normAutofit/>
          </a:bodyPr>
          <a:lstStyle/>
          <a:p>
            <a:r>
              <a:rPr lang="es-ES"/>
              <a:t>1. Creación de la red provincial</a:t>
            </a:r>
          </a:p>
        </p:txBody>
      </p:sp>
      <p:graphicFrame>
        <p:nvGraphicFramePr>
          <p:cNvPr id="5" name="Marcador de contenido 2">
            <a:extLst>
              <a:ext uri="{FF2B5EF4-FFF2-40B4-BE49-F238E27FC236}">
                <a16:creationId xmlns:a16="http://schemas.microsoft.com/office/drawing/2014/main" id="{BF11F21A-75B8-4F13-8E2D-1AAE3F3F0727}"/>
              </a:ext>
            </a:extLst>
          </p:cNvPr>
          <p:cNvGraphicFramePr>
            <a:graphicFrameLocks noGrp="1"/>
          </p:cNvGraphicFramePr>
          <p:nvPr>
            <p:ph idx="1"/>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Licencia de Creative Commons">
            <a:extLst>
              <a:ext uri="{FF2B5EF4-FFF2-40B4-BE49-F238E27FC236}">
                <a16:creationId xmlns:a16="http://schemas.microsoft.com/office/drawing/2014/main" id="{949ADA32-CCDC-2849-ADA4-270DCB603E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98099"/>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22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cono&#10;&#10;Descripción generada automáticamente">
            <a:extLst>
              <a:ext uri="{FF2B5EF4-FFF2-40B4-BE49-F238E27FC236}">
                <a16:creationId xmlns:a16="http://schemas.microsoft.com/office/drawing/2014/main" id="{49D4270F-8B90-C34E-8793-AEA5A98DA3E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936" r="999" b="-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C88E61-3665-6B4F-B564-5D0D976F8B1E}"/>
              </a:ext>
            </a:extLst>
          </p:cNvPr>
          <p:cNvSpPr>
            <a:spLocks noGrp="1"/>
          </p:cNvSpPr>
          <p:nvPr>
            <p:ph type="title"/>
          </p:nvPr>
        </p:nvSpPr>
        <p:spPr>
          <a:xfrm>
            <a:off x="371094" y="1161288"/>
            <a:ext cx="3438144" cy="1124712"/>
          </a:xfrm>
          <a:solidFill>
            <a:schemeClr val="accent5"/>
          </a:solidFill>
        </p:spPr>
        <p:txBody>
          <a:bodyPr anchor="b">
            <a:normAutofit/>
          </a:bodyPr>
          <a:lstStyle/>
          <a:p>
            <a:r>
              <a:rPr lang="es-ES" sz="2800">
                <a:solidFill>
                  <a:schemeClr val="bg1"/>
                </a:solidFill>
              </a:rPr>
              <a:t>Necesidades formativas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9E492A1D-7BB3-C349-9EDB-239E24F5839A}"/>
              </a:ext>
            </a:extLst>
          </p:cNvPr>
          <p:cNvSpPr>
            <a:spLocks noGrp="1"/>
          </p:cNvSpPr>
          <p:nvPr>
            <p:ph idx="1"/>
          </p:nvPr>
        </p:nvSpPr>
        <p:spPr>
          <a:xfrm>
            <a:off x="371094" y="2718054"/>
            <a:ext cx="3438906" cy="3207258"/>
          </a:xfrm>
        </p:spPr>
        <p:txBody>
          <a:bodyPr anchor="t">
            <a:normAutofit/>
          </a:bodyPr>
          <a:lstStyle/>
          <a:p>
            <a:r>
              <a:rPr lang="es-ES" sz="1700"/>
              <a:t>¿Cómo iniciar/poner en marcha un proyecto de radio?</a:t>
            </a:r>
          </a:p>
          <a:p>
            <a:pPr marL="0" indent="0" algn="ctr">
              <a:buNone/>
            </a:pPr>
            <a:r>
              <a:rPr lang="es-ES" sz="1700"/>
              <a:t>    IDEA</a:t>
            </a:r>
          </a:p>
          <a:p>
            <a:pPr marL="0" indent="0" algn="just">
              <a:buNone/>
            </a:pPr>
            <a:r>
              <a:rPr lang="es-ES" sz="1700" u="sng"/>
              <a:t>Idea estructural.</a:t>
            </a:r>
            <a:r>
              <a:rPr lang="es-ES" sz="1700"/>
              <a:t> Tipo de programa.</a:t>
            </a:r>
            <a:endParaRPr lang="es-ES" sz="1700" u="sng"/>
          </a:p>
          <a:p>
            <a:pPr marL="0" indent="0" algn="just">
              <a:buNone/>
            </a:pPr>
            <a:r>
              <a:rPr lang="es-ES" sz="1700" u="sng"/>
              <a:t>Idea temática.</a:t>
            </a:r>
            <a:r>
              <a:rPr lang="es-ES" sz="1700"/>
              <a:t> Contenido del programa.</a:t>
            </a:r>
          </a:p>
          <a:p>
            <a:pPr marL="0" indent="0" algn="just">
              <a:buNone/>
            </a:pPr>
            <a:r>
              <a:rPr lang="es-ES" sz="1700" u="sng"/>
              <a:t>Idea narrativa.</a:t>
            </a:r>
            <a:r>
              <a:rPr lang="es-ES" sz="1700"/>
              <a:t> Modo de hacerlo.</a:t>
            </a:r>
          </a:p>
          <a:p>
            <a:pPr marL="0" indent="0" algn="just">
              <a:buNone/>
            </a:pPr>
            <a:endParaRPr lang="es-ES" sz="1700" u="sng"/>
          </a:p>
          <a:p>
            <a:pPr marL="0" indent="0" algn="just">
              <a:buNone/>
            </a:pPr>
            <a:endParaRPr lang="es-ES" sz="1700"/>
          </a:p>
          <a:p>
            <a:pPr marL="0" indent="0" algn="just">
              <a:buNone/>
            </a:pPr>
            <a:endParaRPr lang="es-ES" sz="1700"/>
          </a:p>
        </p:txBody>
      </p:sp>
      <p:pic>
        <p:nvPicPr>
          <p:cNvPr id="9" name="Picture 2" descr="Licencia de Creative Commons">
            <a:extLst>
              <a:ext uri="{FF2B5EF4-FFF2-40B4-BE49-F238E27FC236}">
                <a16:creationId xmlns:a16="http://schemas.microsoft.com/office/drawing/2014/main" id="{EB3CE281-C44E-EE4B-9E21-B77888776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9BE4B-FD37-784A-8A3D-4EDF5116CD6E}"/>
              </a:ext>
            </a:extLst>
          </p:cNvPr>
          <p:cNvSpPr>
            <a:spLocks noGrp="1"/>
          </p:cNvSpPr>
          <p:nvPr>
            <p:ph type="title"/>
          </p:nvPr>
        </p:nvSpPr>
        <p:spPr/>
        <p:txBody>
          <a:bodyPr/>
          <a:lstStyle/>
          <a:p>
            <a:r>
              <a:rPr lang="es-ES"/>
              <a:t>Preguntas para empezar</a:t>
            </a:r>
          </a:p>
        </p:txBody>
      </p:sp>
      <p:graphicFrame>
        <p:nvGraphicFramePr>
          <p:cNvPr id="5" name="Marcador de contenido 2">
            <a:extLst>
              <a:ext uri="{FF2B5EF4-FFF2-40B4-BE49-F238E27FC236}">
                <a16:creationId xmlns:a16="http://schemas.microsoft.com/office/drawing/2014/main" id="{EC652125-0719-44EF-85DF-0DBC32D577AE}"/>
              </a:ext>
            </a:extLst>
          </p:cNvPr>
          <p:cNvGraphicFramePr>
            <a:graphicFrameLocks noGrp="1"/>
          </p:cNvGraphicFramePr>
          <p:nvPr>
            <p:ph idx="1"/>
            <p:extLst>
              <p:ext uri="{D42A27DB-BD31-4B8C-83A1-F6EECF244321}">
                <p14:modId xmlns:p14="http://schemas.microsoft.com/office/powerpoint/2010/main" val="805778099"/>
              </p:ext>
            </p:extLst>
          </p:nvPr>
        </p:nvGraphicFramePr>
        <p:xfrm>
          <a:off x="1115568" y="2478024"/>
          <a:ext cx="10168128" cy="3831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Licencia de Creative Commons">
            <a:extLst>
              <a:ext uri="{FF2B5EF4-FFF2-40B4-BE49-F238E27FC236}">
                <a16:creationId xmlns:a16="http://schemas.microsoft.com/office/drawing/2014/main" id="{0D7589D8-86F1-BB44-96A0-BCD5A63139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7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2B6498-92B5-DB40-9CF0-0D04726B9710}"/>
              </a:ext>
            </a:extLst>
          </p:cNvPr>
          <p:cNvSpPr>
            <a:spLocks noGrp="1"/>
          </p:cNvSpPr>
          <p:nvPr>
            <p:ph type="title"/>
          </p:nvPr>
        </p:nvSpPr>
        <p:spPr>
          <a:xfrm>
            <a:off x="841248" y="334644"/>
            <a:ext cx="10509504" cy="1076914"/>
          </a:xfrm>
        </p:spPr>
        <p:txBody>
          <a:bodyPr anchor="ctr">
            <a:normAutofit/>
          </a:bodyPr>
          <a:lstStyle/>
          <a:p>
            <a:r>
              <a:rPr lang="es-ES"/>
              <a:t>Pasos a seguir:</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9740E82C-2CAA-4B83-A414-F4C8E13FCF23}"/>
              </a:ext>
            </a:extLst>
          </p:cNvPr>
          <p:cNvGraphicFramePr>
            <a:graphicFrameLocks noGrp="1"/>
          </p:cNvGraphicFramePr>
          <p:nvPr>
            <p:ph idx="1"/>
            <p:extLst>
              <p:ext uri="{D42A27DB-BD31-4B8C-83A1-F6EECF244321}">
                <p14:modId xmlns:p14="http://schemas.microsoft.com/office/powerpoint/2010/main" val="1522154362"/>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82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550883-96DF-4A4D-8CE3-00132DCD59A9}"/>
              </a:ext>
            </a:extLst>
          </p:cNvPr>
          <p:cNvSpPr>
            <a:spLocks noGrp="1"/>
          </p:cNvSpPr>
          <p:nvPr>
            <p:ph type="title"/>
          </p:nvPr>
        </p:nvSpPr>
        <p:spPr>
          <a:xfrm>
            <a:off x="841248" y="251312"/>
            <a:ext cx="10506456" cy="1010264"/>
          </a:xfrm>
        </p:spPr>
        <p:txBody>
          <a:bodyPr anchor="ctr">
            <a:normAutofit/>
          </a:bodyPr>
          <a:lstStyle/>
          <a:p>
            <a:r>
              <a:rPr lang="es-ES"/>
              <a:t>Pasos a seguir:</a:t>
            </a:r>
          </a:p>
        </p:txBody>
      </p:sp>
      <p:sp>
        <p:nvSpPr>
          <p:cNvPr id="20" name="Rectangle 19">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BD215EAF-AF41-4754-B64E-99458910FE08}"/>
              </a:ext>
            </a:extLst>
          </p:cNvPr>
          <p:cNvGraphicFramePr>
            <a:graphicFrameLocks noGrp="1"/>
          </p:cNvGraphicFramePr>
          <p:nvPr>
            <p:ph idx="1"/>
            <p:extLst>
              <p:ext uri="{D42A27DB-BD31-4B8C-83A1-F6EECF244321}">
                <p14:modId xmlns:p14="http://schemas.microsoft.com/office/powerpoint/2010/main" val="115825538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194DAC61-3814-3C4B-B70F-A8D7EFD62E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3CD7696-4DD8-7F4E-AA76-089816C0BFC0}"/>
              </a:ext>
            </a:extLst>
          </p:cNvPr>
          <p:cNvSpPr>
            <a:spLocks noGrp="1"/>
          </p:cNvSpPr>
          <p:nvPr>
            <p:ph type="title"/>
          </p:nvPr>
        </p:nvSpPr>
        <p:spPr>
          <a:xfrm>
            <a:off x="841248" y="251312"/>
            <a:ext cx="10506456" cy="1010264"/>
          </a:xfrm>
        </p:spPr>
        <p:txBody>
          <a:bodyPr anchor="ctr">
            <a:normAutofit/>
          </a:bodyPr>
          <a:lstStyle/>
          <a:p>
            <a:r>
              <a:rPr lang="es-ES"/>
              <a:t>Pasos a seguir:</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AB01C6A1-47A8-463F-9CA1-B64B2ED4FCA4}"/>
              </a:ext>
            </a:extLst>
          </p:cNvPr>
          <p:cNvGraphicFramePr>
            <a:graphicFrameLocks noGrp="1"/>
          </p:cNvGraphicFramePr>
          <p:nvPr>
            <p:ph idx="1"/>
            <p:extLst>
              <p:ext uri="{D42A27DB-BD31-4B8C-83A1-F6EECF244321}">
                <p14:modId xmlns:p14="http://schemas.microsoft.com/office/powerpoint/2010/main" val="1722074881"/>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4207C09F-5376-734C-AFC8-5AF8049E22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9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066B27-2ED1-A243-B441-B3E5C0D55E68}"/>
              </a:ext>
            </a:extLst>
          </p:cNvPr>
          <p:cNvSpPr>
            <a:spLocks noGrp="1"/>
          </p:cNvSpPr>
          <p:nvPr>
            <p:ph type="title"/>
          </p:nvPr>
        </p:nvSpPr>
        <p:spPr>
          <a:xfrm>
            <a:off x="659234" y="957447"/>
            <a:ext cx="3383280" cy="4943105"/>
          </a:xfrm>
        </p:spPr>
        <p:txBody>
          <a:bodyPr anchor="ctr">
            <a:normAutofit/>
          </a:bodyPr>
          <a:lstStyle/>
          <a:p>
            <a:r>
              <a:rPr lang="es-ES"/>
              <a:t>Algunos consejos:</a:t>
            </a:r>
          </a:p>
        </p:txBody>
      </p:sp>
      <p:sp>
        <p:nvSpPr>
          <p:cNvPr id="32" name="Rectangle 3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Marcador de contenido 2">
            <a:extLst>
              <a:ext uri="{FF2B5EF4-FFF2-40B4-BE49-F238E27FC236}">
                <a16:creationId xmlns:a16="http://schemas.microsoft.com/office/drawing/2014/main" id="{B727B202-A15C-4EC9-88E2-95231422029F}"/>
              </a:ext>
            </a:extLst>
          </p:cNvPr>
          <p:cNvGraphicFramePr>
            <a:graphicFrameLocks noGrp="1"/>
          </p:cNvGraphicFramePr>
          <p:nvPr>
            <p:ph idx="1"/>
            <p:extLst>
              <p:ext uri="{D42A27DB-BD31-4B8C-83A1-F6EECF244321}">
                <p14:modId xmlns:p14="http://schemas.microsoft.com/office/powerpoint/2010/main" val="2919175001"/>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9220FC96-5BD3-E446-B191-28E09828A8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4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066B27-2ED1-A243-B441-B3E5C0D55E6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Algunos consejos:</a:t>
            </a:r>
          </a:p>
        </p:txBody>
      </p:sp>
      <p:sp>
        <p:nvSpPr>
          <p:cNvPr id="29"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Marcador de contenido 2">
            <a:extLst>
              <a:ext uri="{FF2B5EF4-FFF2-40B4-BE49-F238E27FC236}">
                <a16:creationId xmlns:a16="http://schemas.microsoft.com/office/drawing/2014/main" id="{8B6C09B3-CE45-4F0A-AB43-00AF2C671BB8}"/>
              </a:ext>
            </a:extLst>
          </p:cNvPr>
          <p:cNvGraphicFramePr>
            <a:graphicFrameLocks noGrp="1"/>
          </p:cNvGraphicFramePr>
          <p:nvPr>
            <p:ph idx="1"/>
            <p:extLst>
              <p:ext uri="{D42A27DB-BD31-4B8C-83A1-F6EECF244321}">
                <p14:modId xmlns:p14="http://schemas.microsoft.com/office/powerpoint/2010/main" val="200245110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Licencia de Creative Commons">
            <a:extLst>
              <a:ext uri="{FF2B5EF4-FFF2-40B4-BE49-F238E27FC236}">
                <a16:creationId xmlns:a16="http://schemas.microsoft.com/office/drawing/2014/main" id="{33CBCBAC-7DE8-6C46-9E44-E9AE27AD75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0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066B27-2ED1-A243-B441-B3E5C0D55E68}"/>
              </a:ext>
            </a:extLst>
          </p:cNvPr>
          <p:cNvSpPr>
            <a:spLocks noGrp="1"/>
          </p:cNvSpPr>
          <p:nvPr>
            <p:ph type="title"/>
          </p:nvPr>
        </p:nvSpPr>
        <p:spPr>
          <a:xfrm>
            <a:off x="659234" y="957447"/>
            <a:ext cx="3383280" cy="4943105"/>
          </a:xfrm>
        </p:spPr>
        <p:txBody>
          <a:bodyPr anchor="ctr">
            <a:normAutofit/>
          </a:bodyPr>
          <a:lstStyle/>
          <a:p>
            <a:r>
              <a:rPr lang="es-ES"/>
              <a:t>Algunos consejos:</a:t>
            </a:r>
          </a:p>
        </p:txBody>
      </p:sp>
      <p:sp>
        <p:nvSpPr>
          <p:cNvPr id="19" name="Rectangle 18">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Marcador de contenido 2">
            <a:extLst>
              <a:ext uri="{FF2B5EF4-FFF2-40B4-BE49-F238E27FC236}">
                <a16:creationId xmlns:a16="http://schemas.microsoft.com/office/drawing/2014/main" id="{638208F4-4464-48F9-8FBA-297D953D935B}"/>
              </a:ext>
            </a:extLst>
          </p:cNvPr>
          <p:cNvGraphicFramePr>
            <a:graphicFrameLocks noGrp="1"/>
          </p:cNvGraphicFramePr>
          <p:nvPr>
            <p:ph idx="1"/>
            <p:extLst>
              <p:ext uri="{D42A27DB-BD31-4B8C-83A1-F6EECF244321}">
                <p14:modId xmlns:p14="http://schemas.microsoft.com/office/powerpoint/2010/main" val="76163320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370E7E2E-9F7A-5A49-83AD-88DFFE83D7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1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066B27-2ED1-A243-B441-B3E5C0D55E6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Algunos consejos:</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Marcador de contenido 2">
            <a:extLst>
              <a:ext uri="{FF2B5EF4-FFF2-40B4-BE49-F238E27FC236}">
                <a16:creationId xmlns:a16="http://schemas.microsoft.com/office/drawing/2014/main" id="{DA613C01-368A-439F-8CC9-6AA9802A74FC}"/>
              </a:ext>
            </a:extLst>
          </p:cNvPr>
          <p:cNvGraphicFramePr>
            <a:graphicFrameLocks noGrp="1"/>
          </p:cNvGraphicFramePr>
          <p:nvPr>
            <p:ph idx="1"/>
            <p:extLst>
              <p:ext uri="{D42A27DB-BD31-4B8C-83A1-F6EECF244321}">
                <p14:modId xmlns:p14="http://schemas.microsoft.com/office/powerpoint/2010/main" val="47101159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Licencia de Creative Commons">
            <a:extLst>
              <a:ext uri="{FF2B5EF4-FFF2-40B4-BE49-F238E27FC236}">
                <a16:creationId xmlns:a16="http://schemas.microsoft.com/office/drawing/2014/main" id="{36C2E9F0-E4B6-AA42-84B7-ADAB7C8504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84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2DBC28F-2C30-2E4F-BAA7-86D12BA58906}"/>
              </a:ext>
            </a:extLst>
          </p:cNvPr>
          <p:cNvSpPr>
            <a:spLocks noGrp="1"/>
          </p:cNvSpPr>
          <p:nvPr>
            <p:ph type="title"/>
          </p:nvPr>
        </p:nvSpPr>
        <p:spPr>
          <a:xfrm>
            <a:off x="841248" y="256032"/>
            <a:ext cx="10506456" cy="1014984"/>
          </a:xfrm>
        </p:spPr>
        <p:txBody>
          <a:bodyPr anchor="b">
            <a:normAutofit/>
          </a:bodyPr>
          <a:lstStyle/>
          <a:p>
            <a:r>
              <a:rPr lang="es-ES"/>
              <a:t>Sesiones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A77B52F9-1AB2-4814-B488-B024FE07141C}"/>
              </a:ext>
            </a:extLst>
          </p:cNvPr>
          <p:cNvGraphicFramePr>
            <a:graphicFrameLocks noGrp="1"/>
          </p:cNvGraphicFramePr>
          <p:nvPr>
            <p:ph idx="1"/>
            <p:extLst>
              <p:ext uri="{D42A27DB-BD31-4B8C-83A1-F6EECF244321}">
                <p14:modId xmlns:p14="http://schemas.microsoft.com/office/powerpoint/2010/main" val="377226033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A173FDC8-2A44-CA40-BD1D-E8ACDFA07F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4700" y="6269622"/>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3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apel cuadriculado con calculadora, regla, rotulador y lápices">
            <a:extLst>
              <a:ext uri="{FF2B5EF4-FFF2-40B4-BE49-F238E27FC236}">
                <a16:creationId xmlns:a16="http://schemas.microsoft.com/office/drawing/2014/main" id="{49D4270F-8B90-C34E-8793-AEA5A98DA3E9}"/>
              </a:ext>
            </a:extLst>
          </p:cNvPr>
          <p:cNvPicPr>
            <a:picLocks noChangeAspect="1"/>
          </p:cNvPicPr>
          <p:nvPr/>
        </p:nvPicPr>
        <p:blipFill>
          <a:blip r:embed="rId2">
            <a:extLst>
              <a:ext uri="{96DAC541-7B7A-43D3-8B79-37D633B846F1}">
                <asvg:svgBlip xmlns:asvg="http://schemas.microsoft.com/office/drawing/2016/SVG/main" r:embed="rId3"/>
              </a:ext>
            </a:extLst>
          </a:blip>
          <a:srcRect t="10443" b="10443"/>
          <a:stretch/>
        </p:blipFill>
        <p:spPr>
          <a:xfrm>
            <a:off x="3523488" y="10"/>
            <a:ext cx="8668512" cy="6857990"/>
          </a:xfrm>
          <a:prstGeom prst="rect">
            <a:avLst/>
          </a:prstGeom>
        </p:spPr>
      </p:pic>
      <p:sp>
        <p:nvSpPr>
          <p:cNvPr id="2" name="Título 1">
            <a:extLst>
              <a:ext uri="{FF2B5EF4-FFF2-40B4-BE49-F238E27FC236}">
                <a16:creationId xmlns:a16="http://schemas.microsoft.com/office/drawing/2014/main" id="{07C88E61-3665-6B4F-B564-5D0D976F8B1E}"/>
              </a:ext>
            </a:extLst>
          </p:cNvPr>
          <p:cNvSpPr>
            <a:spLocks noGrp="1"/>
          </p:cNvSpPr>
          <p:nvPr>
            <p:ph type="title"/>
          </p:nvPr>
        </p:nvSpPr>
        <p:spPr>
          <a:xfrm>
            <a:off x="371094" y="1161288"/>
            <a:ext cx="3438144" cy="1124712"/>
          </a:xfrm>
          <a:solidFill>
            <a:schemeClr val="accent5"/>
          </a:solidFill>
        </p:spPr>
        <p:txBody>
          <a:bodyPr anchor="b">
            <a:normAutofit/>
          </a:bodyPr>
          <a:lstStyle/>
          <a:p>
            <a:r>
              <a:rPr lang="es-ES" sz="2800">
                <a:solidFill>
                  <a:schemeClr val="bg1"/>
                </a:solidFill>
              </a:rPr>
              <a:t>Necesidades formativas</a:t>
            </a:r>
          </a:p>
        </p:txBody>
      </p:sp>
      <p:sp>
        <p:nvSpPr>
          <p:cNvPr id="3" name="Marcador de contenido 2">
            <a:extLst>
              <a:ext uri="{FF2B5EF4-FFF2-40B4-BE49-F238E27FC236}">
                <a16:creationId xmlns:a16="http://schemas.microsoft.com/office/drawing/2014/main" id="{9E492A1D-7BB3-C349-9EDB-239E24F5839A}"/>
              </a:ext>
            </a:extLst>
          </p:cNvPr>
          <p:cNvSpPr>
            <a:spLocks noGrp="1"/>
          </p:cNvSpPr>
          <p:nvPr>
            <p:ph idx="1"/>
          </p:nvPr>
        </p:nvSpPr>
        <p:spPr>
          <a:xfrm>
            <a:off x="371094" y="2718054"/>
            <a:ext cx="3438906" cy="3207258"/>
          </a:xfrm>
        </p:spPr>
        <p:txBody>
          <a:bodyPr anchor="t">
            <a:normAutofit/>
          </a:bodyPr>
          <a:lstStyle/>
          <a:p>
            <a:r>
              <a:rPr lang="es-ES" sz="1700"/>
              <a:t>Aplicación en escolares y en asignaturas concretas (EF/ inglés).</a:t>
            </a:r>
          </a:p>
          <a:p>
            <a:endParaRPr lang="es-ES" sz="1700"/>
          </a:p>
          <a:p>
            <a:pPr marL="0" indent="0">
              <a:buNone/>
            </a:pPr>
            <a:r>
              <a:rPr lang="es-ES" sz="1700"/>
              <a:t>Varios enfoques:</a:t>
            </a:r>
          </a:p>
          <a:p>
            <a:r>
              <a:rPr lang="es-ES" sz="1700"/>
              <a:t>A nivel general (tutoría).</a:t>
            </a:r>
          </a:p>
          <a:p>
            <a:r>
              <a:rPr lang="es-ES" sz="1700"/>
              <a:t>Por asignaturas.</a:t>
            </a:r>
          </a:p>
          <a:p>
            <a:pPr marL="0" indent="0" algn="just">
              <a:buNone/>
            </a:pPr>
            <a:endParaRPr lang="es-ES" sz="1700"/>
          </a:p>
          <a:p>
            <a:pPr marL="0" indent="0" algn="just">
              <a:buNone/>
            </a:pPr>
            <a:endParaRPr lang="es-ES" sz="1700"/>
          </a:p>
        </p:txBody>
      </p:sp>
      <p:pic>
        <p:nvPicPr>
          <p:cNvPr id="6" name="Picture 2" descr="Licencia de Creative Commons">
            <a:extLst>
              <a:ext uri="{FF2B5EF4-FFF2-40B4-BE49-F238E27FC236}">
                <a16:creationId xmlns:a16="http://schemas.microsoft.com/office/drawing/2014/main" id="{393A4FF3-D032-604B-A7C7-32DAB6C72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07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F9AF6-5759-3A47-9677-B0C318455DFF}"/>
              </a:ext>
            </a:extLst>
          </p:cNvPr>
          <p:cNvSpPr>
            <a:spLocks noGrp="1"/>
          </p:cNvSpPr>
          <p:nvPr>
            <p:ph type="title"/>
          </p:nvPr>
        </p:nvSpPr>
        <p:spPr/>
        <p:txBody>
          <a:bodyPr/>
          <a:lstStyle/>
          <a:p>
            <a:r>
              <a:rPr lang="es-ES"/>
              <a:t>A nivel general</a:t>
            </a:r>
          </a:p>
        </p:txBody>
      </p:sp>
      <p:sp>
        <p:nvSpPr>
          <p:cNvPr id="3" name="Marcador de contenido 2">
            <a:extLst>
              <a:ext uri="{FF2B5EF4-FFF2-40B4-BE49-F238E27FC236}">
                <a16:creationId xmlns:a16="http://schemas.microsoft.com/office/drawing/2014/main" id="{353BA485-E44A-504C-953D-BBBB342F5912}"/>
              </a:ext>
            </a:extLst>
          </p:cNvPr>
          <p:cNvSpPr>
            <a:spLocks noGrp="1"/>
          </p:cNvSpPr>
          <p:nvPr>
            <p:ph idx="1"/>
          </p:nvPr>
        </p:nvSpPr>
        <p:spPr/>
        <p:txBody>
          <a:bodyPr>
            <a:normAutofit fontScale="92500" lnSpcReduction="10000"/>
          </a:bodyPr>
          <a:lstStyle/>
          <a:p>
            <a:r>
              <a:rPr lang="es-ES"/>
              <a:t>Programas con contenidos variados que pueden tener relación o no con las asignaturas.</a:t>
            </a:r>
          </a:p>
          <a:p>
            <a:r>
              <a:rPr lang="es-ES"/>
              <a:t>Beneficios:</a:t>
            </a:r>
          </a:p>
          <a:p>
            <a:pPr lvl="1">
              <a:buFont typeface="Wingdings" pitchFamily="2" charset="2"/>
              <a:buChar char="ü"/>
            </a:pPr>
            <a:r>
              <a:rPr lang="es-ES">
                <a:solidFill>
                  <a:schemeClr val="tx1">
                    <a:lumMod val="85000"/>
                    <a:lumOff val="15000"/>
                  </a:schemeClr>
                </a:solidFill>
                <a:ea typeface="+mn-lt"/>
                <a:cs typeface="+mn-lt"/>
              </a:rPr>
              <a:t>Habilidades comunicativas.</a:t>
            </a:r>
            <a:endParaRPr lang="en-US">
              <a:solidFill>
                <a:schemeClr val="tx1">
                  <a:lumMod val="85000"/>
                  <a:lumOff val="15000"/>
                </a:schemeClr>
              </a:solidFill>
              <a:ea typeface="+mn-lt"/>
              <a:cs typeface="+mn-lt"/>
            </a:endParaRPr>
          </a:p>
          <a:p>
            <a:pPr lvl="1">
              <a:buFont typeface="Wingdings" pitchFamily="2" charset="2"/>
              <a:buChar char="ü"/>
            </a:pPr>
            <a:r>
              <a:rPr lang="es-ES">
                <a:solidFill>
                  <a:schemeClr val="tx1">
                    <a:lumMod val="85000"/>
                    <a:lumOff val="15000"/>
                  </a:schemeClr>
                </a:solidFill>
                <a:ea typeface="+mn-lt"/>
                <a:cs typeface="+mn-lt"/>
              </a:rPr>
              <a:t>Trabajo de competencia lingüística (escritura, redacción, lectura, comprensión, entonación, síntesis, ....) y otras</a:t>
            </a:r>
            <a:r>
              <a:rPr lang="es-ES">
                <a:solidFill>
                  <a:schemeClr val="tx1">
                    <a:lumMod val="85000"/>
                    <a:lumOff val="15000"/>
                  </a:schemeClr>
                </a:solidFill>
              </a:rPr>
              <a:t>: digital, aprender a aprender, competencias sociales y cívicas, sentido emprendedor.</a:t>
            </a:r>
            <a:endParaRPr lang="es-ES">
              <a:solidFill>
                <a:schemeClr val="tx1">
                  <a:lumMod val="85000"/>
                  <a:lumOff val="15000"/>
                </a:schemeClr>
              </a:solidFill>
              <a:ea typeface="+mn-lt"/>
              <a:cs typeface="+mn-lt"/>
            </a:endParaRPr>
          </a:p>
          <a:p>
            <a:pPr lvl="1">
              <a:buFont typeface="Wingdings" pitchFamily="2" charset="2"/>
              <a:buChar char="ü"/>
            </a:pPr>
            <a:r>
              <a:rPr lang="es-ES">
                <a:solidFill>
                  <a:schemeClr val="tx1">
                    <a:lumMod val="85000"/>
                    <a:lumOff val="15000"/>
                  </a:schemeClr>
                </a:solidFill>
              </a:rPr>
              <a:t>Trabajo en equipo.</a:t>
            </a:r>
          </a:p>
          <a:p>
            <a:pPr lvl="1">
              <a:buFont typeface="Wingdings" pitchFamily="2" charset="2"/>
              <a:buChar char="ü"/>
            </a:pPr>
            <a:r>
              <a:rPr lang="es-ES">
                <a:solidFill>
                  <a:schemeClr val="tx1">
                    <a:lumMod val="85000"/>
                    <a:lumOff val="15000"/>
                  </a:schemeClr>
                </a:solidFill>
              </a:rPr>
              <a:t>Fomenta la investigación.</a:t>
            </a:r>
          </a:p>
          <a:p>
            <a:endParaRPr lang="es-ES"/>
          </a:p>
        </p:txBody>
      </p:sp>
      <p:pic>
        <p:nvPicPr>
          <p:cNvPr id="4" name="Picture 2" descr="Licencia de Creative Commons">
            <a:extLst>
              <a:ext uri="{FF2B5EF4-FFF2-40B4-BE49-F238E27FC236}">
                <a16:creationId xmlns:a16="http://schemas.microsoft.com/office/drawing/2014/main" id="{D4EB0617-5C2D-C34A-84B5-70FDA7C61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7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94569F5-FB99-2745-9727-F5FDDB204B5B}"/>
              </a:ext>
            </a:extLst>
          </p:cNvPr>
          <p:cNvSpPr>
            <a:spLocks noGrp="1"/>
          </p:cNvSpPr>
          <p:nvPr>
            <p:ph type="title"/>
          </p:nvPr>
        </p:nvSpPr>
        <p:spPr>
          <a:xfrm>
            <a:off x="7255564" y="834888"/>
            <a:ext cx="4314645" cy="1268958"/>
          </a:xfrm>
        </p:spPr>
        <p:txBody>
          <a:bodyPr anchor="b">
            <a:normAutofit/>
          </a:bodyPr>
          <a:lstStyle/>
          <a:p>
            <a:r>
              <a:rPr lang="es-ES" sz="3200"/>
              <a:t>Por asignaturas</a:t>
            </a:r>
          </a:p>
        </p:txBody>
      </p:sp>
      <p:pic>
        <p:nvPicPr>
          <p:cNvPr id="5" name="Picture 4" descr="Pila de revistas en una mesa">
            <a:extLst>
              <a:ext uri="{FF2B5EF4-FFF2-40B4-BE49-F238E27FC236}">
                <a16:creationId xmlns:a16="http://schemas.microsoft.com/office/drawing/2014/main" id="{A13422C9-5BBD-4EA7-AA44-182D3E414726}"/>
              </a:ext>
            </a:extLst>
          </p:cNvPr>
          <p:cNvPicPr>
            <a:picLocks noChangeAspect="1"/>
          </p:cNvPicPr>
          <p:nvPr/>
        </p:nvPicPr>
        <p:blipFill rotWithShape="1">
          <a:blip r:embed="rId2"/>
          <a:srcRect l="33644" r="973"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D4F60BB9-E485-3446-AB7F-BBB7E047A069}"/>
              </a:ext>
            </a:extLst>
          </p:cNvPr>
          <p:cNvSpPr>
            <a:spLocks noGrp="1"/>
          </p:cNvSpPr>
          <p:nvPr>
            <p:ph idx="1"/>
          </p:nvPr>
        </p:nvSpPr>
        <p:spPr>
          <a:xfrm>
            <a:off x="7255563" y="2557587"/>
            <a:ext cx="4314645" cy="3717317"/>
          </a:xfrm>
        </p:spPr>
        <p:txBody>
          <a:bodyPr anchor="t">
            <a:normAutofit/>
          </a:bodyPr>
          <a:lstStyle/>
          <a:p>
            <a:pPr>
              <a:lnSpc>
                <a:spcPct val="100000"/>
              </a:lnSpc>
            </a:pPr>
            <a:r>
              <a:rPr lang="es-ES" sz="1700"/>
              <a:t>Se puede trabajar cualquiera. Ejemplos.</a:t>
            </a:r>
          </a:p>
          <a:p>
            <a:pPr lvl="1">
              <a:lnSpc>
                <a:spcPct val="100000"/>
              </a:lnSpc>
              <a:buFont typeface="Courier New" panose="02070309020205020404" pitchFamily="49" charset="0"/>
              <a:buChar char="o"/>
            </a:pPr>
            <a:r>
              <a:rPr lang="es-ES" sz="1700"/>
              <a:t>Inglés</a:t>
            </a:r>
          </a:p>
          <a:p>
            <a:pPr lvl="2">
              <a:lnSpc>
                <a:spcPct val="100000"/>
              </a:lnSpc>
            </a:pPr>
            <a:r>
              <a:rPr lang="es-ES" sz="1700"/>
              <a:t>Creación/lectura de cuentos o historias.</a:t>
            </a:r>
          </a:p>
          <a:p>
            <a:pPr lvl="2">
              <a:lnSpc>
                <a:spcPct val="100000"/>
              </a:lnSpc>
            </a:pPr>
            <a:r>
              <a:rPr lang="es-ES" sz="1700"/>
              <a:t>Entrevistas.</a:t>
            </a:r>
          </a:p>
          <a:p>
            <a:pPr lvl="2">
              <a:lnSpc>
                <a:spcPct val="100000"/>
              </a:lnSpc>
            </a:pPr>
            <a:r>
              <a:rPr lang="es-ES" sz="1700"/>
              <a:t>Reseñas de libros/series/películas.</a:t>
            </a:r>
          </a:p>
          <a:p>
            <a:pPr lvl="2">
              <a:lnSpc>
                <a:spcPct val="100000"/>
              </a:lnSpc>
            </a:pPr>
            <a:r>
              <a:rPr lang="es-ES" sz="1700"/>
              <a:t>Canciones/poesías</a:t>
            </a:r>
          </a:p>
          <a:p>
            <a:pPr lvl="2">
              <a:lnSpc>
                <a:spcPct val="100000"/>
              </a:lnSpc>
            </a:pPr>
            <a:r>
              <a:rPr lang="es-ES" sz="1700"/>
              <a:t>Personajes famosos</a:t>
            </a:r>
          </a:p>
          <a:p>
            <a:pPr lvl="2">
              <a:lnSpc>
                <a:spcPct val="100000"/>
              </a:lnSpc>
            </a:pPr>
            <a:r>
              <a:rPr lang="es-ES" sz="1700"/>
              <a:t>Explicaciones/curiosidades</a:t>
            </a:r>
          </a:p>
          <a:p>
            <a:pPr lvl="2">
              <a:lnSpc>
                <a:spcPct val="100000"/>
              </a:lnSpc>
            </a:pPr>
            <a:r>
              <a:rPr lang="es-ES" sz="1700"/>
              <a:t>…</a:t>
            </a:r>
          </a:p>
          <a:p>
            <a:pPr lvl="1">
              <a:lnSpc>
                <a:spcPct val="100000"/>
              </a:lnSpc>
            </a:pPr>
            <a:endParaRPr lang="es-ES" sz="1700"/>
          </a:p>
        </p:txBody>
      </p:sp>
      <p:pic>
        <p:nvPicPr>
          <p:cNvPr id="8" name="Picture 2" descr="Licencia de Creative Commons">
            <a:extLst>
              <a:ext uri="{FF2B5EF4-FFF2-40B4-BE49-F238E27FC236}">
                <a16:creationId xmlns:a16="http://schemas.microsoft.com/office/drawing/2014/main" id="{001055C1-D585-8C4F-97B1-B5A498386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72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94569F5-FB99-2745-9727-F5FDDB204B5B}"/>
              </a:ext>
            </a:extLst>
          </p:cNvPr>
          <p:cNvSpPr>
            <a:spLocks noGrp="1"/>
          </p:cNvSpPr>
          <p:nvPr>
            <p:ph type="title"/>
          </p:nvPr>
        </p:nvSpPr>
        <p:spPr>
          <a:xfrm>
            <a:off x="411480" y="987552"/>
            <a:ext cx="4485861" cy="1088136"/>
          </a:xfrm>
        </p:spPr>
        <p:txBody>
          <a:bodyPr anchor="b">
            <a:normAutofit/>
          </a:bodyPr>
          <a:lstStyle/>
          <a:p>
            <a:r>
              <a:rPr lang="es-ES" sz="3400"/>
              <a:t>Por asignaturas</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D4F60BB9-E485-3446-AB7F-BBB7E047A069}"/>
              </a:ext>
            </a:extLst>
          </p:cNvPr>
          <p:cNvSpPr>
            <a:spLocks noGrp="1"/>
          </p:cNvSpPr>
          <p:nvPr>
            <p:ph idx="1"/>
          </p:nvPr>
        </p:nvSpPr>
        <p:spPr>
          <a:xfrm>
            <a:off x="411479" y="2688336"/>
            <a:ext cx="4498848" cy="3584448"/>
          </a:xfrm>
        </p:spPr>
        <p:txBody>
          <a:bodyPr anchor="t">
            <a:normAutofit/>
          </a:bodyPr>
          <a:lstStyle/>
          <a:p>
            <a:pPr>
              <a:lnSpc>
                <a:spcPct val="100000"/>
              </a:lnSpc>
              <a:buFont typeface="Courier New" panose="02070309020205020404" pitchFamily="49" charset="0"/>
              <a:buChar char="o"/>
            </a:pPr>
            <a:r>
              <a:rPr lang="es-ES" sz="1700"/>
              <a:t>Educación física.</a:t>
            </a:r>
          </a:p>
          <a:p>
            <a:pPr marL="0" indent="0">
              <a:lnSpc>
                <a:spcPct val="100000"/>
              </a:lnSpc>
              <a:buNone/>
            </a:pPr>
            <a:endParaRPr lang="es-ES" sz="1700"/>
          </a:p>
          <a:p>
            <a:pPr lvl="2">
              <a:lnSpc>
                <a:spcPct val="100000"/>
              </a:lnSpc>
            </a:pPr>
            <a:r>
              <a:rPr lang="es-ES" sz="1700"/>
              <a:t>Explicación de juegos.</a:t>
            </a:r>
          </a:p>
          <a:p>
            <a:pPr lvl="2">
              <a:lnSpc>
                <a:spcPct val="100000"/>
              </a:lnSpc>
            </a:pPr>
            <a:r>
              <a:rPr lang="es-ES" sz="1700"/>
              <a:t>Entrevistas a deportistas locales.</a:t>
            </a:r>
          </a:p>
          <a:p>
            <a:pPr lvl="2">
              <a:lnSpc>
                <a:spcPct val="100000"/>
              </a:lnSpc>
            </a:pPr>
            <a:r>
              <a:rPr lang="es-ES" sz="1700"/>
              <a:t>Resultados de competiciones.</a:t>
            </a:r>
          </a:p>
          <a:p>
            <a:pPr lvl="2">
              <a:lnSpc>
                <a:spcPct val="100000"/>
              </a:lnSpc>
            </a:pPr>
            <a:r>
              <a:rPr lang="es-ES" sz="1700"/>
              <a:t>Noticias deportivas.</a:t>
            </a:r>
          </a:p>
          <a:p>
            <a:pPr lvl="2">
              <a:lnSpc>
                <a:spcPct val="100000"/>
              </a:lnSpc>
            </a:pPr>
            <a:r>
              <a:rPr lang="es-ES" sz="1700"/>
              <a:t>Deportes alternativos.</a:t>
            </a:r>
          </a:p>
          <a:p>
            <a:pPr lvl="2">
              <a:lnSpc>
                <a:spcPct val="100000"/>
              </a:lnSpc>
            </a:pPr>
            <a:r>
              <a:rPr lang="es-ES" sz="1700"/>
              <a:t>Juegos tradicionales.</a:t>
            </a:r>
          </a:p>
          <a:p>
            <a:pPr lvl="2">
              <a:lnSpc>
                <a:spcPct val="100000"/>
              </a:lnSpc>
            </a:pPr>
            <a:r>
              <a:rPr lang="es-ES" sz="1700"/>
              <a:t>Unidades o proyectos llevados a cabo.</a:t>
            </a:r>
          </a:p>
          <a:p>
            <a:pPr lvl="2">
              <a:lnSpc>
                <a:spcPct val="100000"/>
              </a:lnSpc>
            </a:pPr>
            <a:r>
              <a:rPr lang="es-ES" sz="1700"/>
              <a:t>….</a:t>
            </a:r>
          </a:p>
          <a:p>
            <a:pPr lvl="2">
              <a:lnSpc>
                <a:spcPct val="100000"/>
              </a:lnSpc>
            </a:pPr>
            <a:endParaRPr lang="es-ES" sz="1700"/>
          </a:p>
          <a:p>
            <a:pPr lvl="1">
              <a:lnSpc>
                <a:spcPct val="100000"/>
              </a:lnSpc>
            </a:pPr>
            <a:endParaRPr lang="es-ES" sz="1700"/>
          </a:p>
        </p:txBody>
      </p:sp>
      <p:pic>
        <p:nvPicPr>
          <p:cNvPr id="5" name="Picture 4">
            <a:extLst>
              <a:ext uri="{FF2B5EF4-FFF2-40B4-BE49-F238E27FC236}">
                <a16:creationId xmlns:a16="http://schemas.microsoft.com/office/drawing/2014/main" id="{A13422C9-5BBD-4EA7-AA44-182D3E414726}"/>
              </a:ext>
            </a:extLst>
          </p:cNvPr>
          <p:cNvPicPr>
            <a:picLocks noChangeAspect="1"/>
          </p:cNvPicPr>
          <p:nvPr/>
        </p:nvPicPr>
        <p:blipFill>
          <a:blip r:embed="rId2">
            <a:extLst>
              <a:ext uri="{837473B0-CC2E-450A-ABE3-18F120FF3D39}">
                <a1611:picAttrSrcUrl xmlns:a1611="http://schemas.microsoft.com/office/drawing/2016/11/main" r:id="rId3"/>
              </a:ext>
            </a:extLst>
          </a:blip>
          <a:srcRect l="16574" r="1657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4" name="CuadroTexto 3">
            <a:extLst>
              <a:ext uri="{FF2B5EF4-FFF2-40B4-BE49-F238E27FC236}">
                <a16:creationId xmlns:a16="http://schemas.microsoft.com/office/drawing/2014/main" id="{746A9D37-CCF7-B045-8E86-5E29E0E8162C}"/>
              </a:ext>
            </a:extLst>
          </p:cNvPr>
          <p:cNvSpPr txBox="1"/>
          <p:nvPr/>
        </p:nvSpPr>
        <p:spPr>
          <a:xfrm>
            <a:off x="5308052" y="6858000"/>
            <a:ext cx="6883948" cy="230832"/>
          </a:xfrm>
          <a:prstGeom prst="rect">
            <a:avLst/>
          </a:prstGeom>
          <a:noFill/>
        </p:spPr>
        <p:txBody>
          <a:bodyPr wrap="square" rtlCol="0">
            <a:spAutoFit/>
          </a:bodyPr>
          <a:lstStyle/>
          <a:p>
            <a:r>
              <a:rPr lang="es-ES" sz="900">
                <a:hlinkClick r:id="rId3" tooltip="https://ciberimaginario.es/2019/02/07/educacion-fisica-ciencia-cientificos-deporte-escuela/"/>
              </a:rPr>
              <a:t>Esta foto</a:t>
            </a:r>
            <a:r>
              <a:rPr lang="es-ES" sz="900"/>
              <a:t> de Autor desconocido está bajo licencia </a:t>
            </a:r>
            <a:r>
              <a:rPr lang="es-ES" sz="900">
                <a:hlinkClick r:id="rId4" tooltip="https://creativecommons.org/licenses/by/3.0/"/>
              </a:rPr>
              <a:t>CC BY</a:t>
            </a:r>
            <a:endParaRPr lang="es-ES" sz="900"/>
          </a:p>
        </p:txBody>
      </p:sp>
      <p:pic>
        <p:nvPicPr>
          <p:cNvPr id="9" name="Picture 2" descr="Licencia de Creative Commons">
            <a:extLst>
              <a:ext uri="{FF2B5EF4-FFF2-40B4-BE49-F238E27FC236}">
                <a16:creationId xmlns:a16="http://schemas.microsoft.com/office/drawing/2014/main" id="{FF2AE960-7A45-AE41-A1CE-930F09EED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9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94569F5-FB99-2745-9727-F5FDDB204B5B}"/>
              </a:ext>
            </a:extLst>
          </p:cNvPr>
          <p:cNvSpPr>
            <a:spLocks noGrp="1"/>
          </p:cNvSpPr>
          <p:nvPr>
            <p:ph type="title"/>
          </p:nvPr>
        </p:nvSpPr>
        <p:spPr>
          <a:xfrm>
            <a:off x="411480" y="987552"/>
            <a:ext cx="4485861" cy="1088136"/>
          </a:xfrm>
        </p:spPr>
        <p:txBody>
          <a:bodyPr anchor="b">
            <a:normAutofit/>
          </a:bodyPr>
          <a:lstStyle/>
          <a:p>
            <a:r>
              <a:rPr lang="es-ES" sz="3400"/>
              <a:t>Por asignaturas</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D4F60BB9-E485-3446-AB7F-BBB7E047A069}"/>
              </a:ext>
            </a:extLst>
          </p:cNvPr>
          <p:cNvSpPr>
            <a:spLocks noGrp="1"/>
          </p:cNvSpPr>
          <p:nvPr>
            <p:ph idx="1"/>
          </p:nvPr>
        </p:nvSpPr>
        <p:spPr>
          <a:xfrm>
            <a:off x="411479" y="2688336"/>
            <a:ext cx="4498848" cy="3584448"/>
          </a:xfrm>
        </p:spPr>
        <p:txBody>
          <a:bodyPr anchor="t">
            <a:normAutofit fontScale="70000" lnSpcReduction="20000"/>
          </a:bodyPr>
          <a:lstStyle/>
          <a:p>
            <a:pPr>
              <a:buFont typeface="Courier New" panose="02070309020205020404" pitchFamily="49" charset="0"/>
              <a:buChar char="o"/>
            </a:pPr>
            <a:r>
              <a:rPr lang="es-ES"/>
              <a:t>Lo mismo con cada asignatura:</a:t>
            </a:r>
          </a:p>
          <a:p>
            <a:pPr marL="0" indent="0">
              <a:buNone/>
            </a:pPr>
            <a:endParaRPr lang="es-ES"/>
          </a:p>
          <a:p>
            <a:pPr lvl="1"/>
            <a:r>
              <a:rPr lang="es-ES"/>
              <a:t>Animales.</a:t>
            </a:r>
          </a:p>
          <a:p>
            <a:pPr lvl="1"/>
            <a:r>
              <a:rPr lang="es-ES"/>
              <a:t>Países.</a:t>
            </a:r>
          </a:p>
          <a:p>
            <a:pPr lvl="1"/>
            <a:r>
              <a:rPr lang="es-ES"/>
              <a:t>Músicos famosos.</a:t>
            </a:r>
          </a:p>
          <a:p>
            <a:pPr lvl="1"/>
            <a:r>
              <a:rPr lang="es-ES"/>
              <a:t>Planetas.</a:t>
            </a:r>
          </a:p>
          <a:p>
            <a:pPr lvl="1"/>
            <a:r>
              <a:rPr lang="es-ES"/>
              <a:t>Retos matemáticos.</a:t>
            </a:r>
          </a:p>
          <a:p>
            <a:pPr lvl="1"/>
            <a:r>
              <a:rPr lang="es-ES"/>
              <a:t>Historia.</a:t>
            </a:r>
          </a:p>
          <a:p>
            <a:pPr lvl="1"/>
            <a:r>
              <a:rPr lang="es-ES"/>
              <a:t>Cuadros importantes.</a:t>
            </a:r>
          </a:p>
          <a:p>
            <a:pPr lvl="1"/>
            <a:r>
              <a:rPr lang="es-ES"/>
              <a:t>Proyectos realizados.</a:t>
            </a:r>
          </a:p>
          <a:p>
            <a:pPr lvl="1"/>
            <a:r>
              <a:rPr lang="es-ES"/>
              <a:t>…</a:t>
            </a:r>
          </a:p>
          <a:p>
            <a:pPr marL="914400" lvl="2" indent="0">
              <a:lnSpc>
                <a:spcPct val="100000"/>
              </a:lnSpc>
              <a:buNone/>
            </a:pPr>
            <a:endParaRPr lang="es-ES" sz="1700"/>
          </a:p>
          <a:p>
            <a:pPr lvl="1">
              <a:lnSpc>
                <a:spcPct val="100000"/>
              </a:lnSpc>
            </a:pPr>
            <a:endParaRPr lang="es-ES" sz="1700"/>
          </a:p>
        </p:txBody>
      </p:sp>
      <p:pic>
        <p:nvPicPr>
          <p:cNvPr id="5" name="Picture 4" descr="Papel cuadriculado con pinturas, lápiz y una regla">
            <a:extLst>
              <a:ext uri="{FF2B5EF4-FFF2-40B4-BE49-F238E27FC236}">
                <a16:creationId xmlns:a16="http://schemas.microsoft.com/office/drawing/2014/main" id="{A13422C9-5BBD-4EA7-AA44-182D3E414726}"/>
              </a:ext>
            </a:extLst>
          </p:cNvPr>
          <p:cNvPicPr>
            <a:picLocks noChangeAspect="1"/>
          </p:cNvPicPr>
          <p:nvPr/>
        </p:nvPicPr>
        <p:blipFill>
          <a:blip r:embed="rId2">
            <a:extLst>
              <a:ext uri="{96DAC541-7B7A-43D3-8B79-37D633B846F1}">
                <asvg:svgBlip xmlns:asvg="http://schemas.microsoft.com/office/drawing/2016/SVG/main" r:embed="rId3"/>
              </a:ext>
            </a:extLst>
          </a:blip>
          <a:srcRect t="189" b="189"/>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8" name="Picture 2" descr="Licencia de Creative Commons">
            <a:extLst>
              <a:ext uri="{FF2B5EF4-FFF2-40B4-BE49-F238E27FC236}">
                <a16:creationId xmlns:a16="http://schemas.microsoft.com/office/drawing/2014/main" id="{8E3280D6-E73F-CF4A-8213-CDA838E4E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2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apel cuadriculado con calculadora, regla, rotulador y lápices">
            <a:extLst>
              <a:ext uri="{FF2B5EF4-FFF2-40B4-BE49-F238E27FC236}">
                <a16:creationId xmlns:a16="http://schemas.microsoft.com/office/drawing/2014/main" id="{49D4270F-8B90-C34E-8793-AEA5A98DA3E9}"/>
              </a:ext>
            </a:extLst>
          </p:cNvPr>
          <p:cNvPicPr>
            <a:picLocks noChangeAspect="1"/>
          </p:cNvPicPr>
          <p:nvPr/>
        </p:nvPicPr>
        <p:blipFill>
          <a:blip r:embed="rId2">
            <a:extLst>
              <a:ext uri="{96DAC541-7B7A-43D3-8B79-37D633B846F1}">
                <asvg:svgBlip xmlns:asvg="http://schemas.microsoft.com/office/drawing/2016/SVG/main" r:embed="rId3"/>
              </a:ext>
            </a:extLst>
          </a:blip>
          <a:srcRect t="10443" b="10443"/>
          <a:stretch/>
        </p:blipFill>
        <p:spPr>
          <a:xfrm>
            <a:off x="3523488" y="10"/>
            <a:ext cx="8668512" cy="6857990"/>
          </a:xfrm>
          <a:prstGeom prst="rect">
            <a:avLst/>
          </a:prstGeom>
        </p:spPr>
      </p:pic>
      <p:sp>
        <p:nvSpPr>
          <p:cNvPr id="2" name="Título 1">
            <a:extLst>
              <a:ext uri="{FF2B5EF4-FFF2-40B4-BE49-F238E27FC236}">
                <a16:creationId xmlns:a16="http://schemas.microsoft.com/office/drawing/2014/main" id="{07C88E61-3665-6B4F-B564-5D0D976F8B1E}"/>
              </a:ext>
            </a:extLst>
          </p:cNvPr>
          <p:cNvSpPr>
            <a:spLocks noGrp="1"/>
          </p:cNvSpPr>
          <p:nvPr>
            <p:ph type="title"/>
          </p:nvPr>
        </p:nvSpPr>
        <p:spPr>
          <a:xfrm>
            <a:off x="371094" y="1161288"/>
            <a:ext cx="3438144" cy="1124712"/>
          </a:xfrm>
          <a:solidFill>
            <a:schemeClr val="accent5"/>
          </a:solidFill>
        </p:spPr>
        <p:txBody>
          <a:bodyPr anchor="b">
            <a:normAutofit/>
          </a:bodyPr>
          <a:lstStyle/>
          <a:p>
            <a:r>
              <a:rPr lang="es-ES" sz="2800">
                <a:solidFill>
                  <a:schemeClr val="bg1"/>
                </a:solidFill>
              </a:rPr>
              <a:t>Necesidades formativas</a:t>
            </a:r>
          </a:p>
        </p:txBody>
      </p:sp>
      <p:sp>
        <p:nvSpPr>
          <p:cNvPr id="3" name="Marcador de contenido 2">
            <a:extLst>
              <a:ext uri="{FF2B5EF4-FFF2-40B4-BE49-F238E27FC236}">
                <a16:creationId xmlns:a16="http://schemas.microsoft.com/office/drawing/2014/main" id="{9E492A1D-7BB3-C349-9EDB-239E24F5839A}"/>
              </a:ext>
            </a:extLst>
          </p:cNvPr>
          <p:cNvSpPr>
            <a:spLocks noGrp="1"/>
          </p:cNvSpPr>
          <p:nvPr>
            <p:ph idx="1"/>
          </p:nvPr>
        </p:nvSpPr>
        <p:spPr>
          <a:xfrm>
            <a:off x="371094" y="2718054"/>
            <a:ext cx="3438906" cy="3207258"/>
          </a:xfrm>
        </p:spPr>
        <p:txBody>
          <a:bodyPr anchor="t">
            <a:normAutofit/>
          </a:bodyPr>
          <a:lstStyle/>
          <a:p>
            <a:r>
              <a:rPr lang="es-ES" sz="1700"/>
              <a:t>¿Qué materiales son necesarios?</a:t>
            </a:r>
          </a:p>
          <a:p>
            <a:pPr marL="0" indent="0" algn="just">
              <a:buNone/>
            </a:pPr>
            <a:endParaRPr lang="es-ES" sz="1700"/>
          </a:p>
          <a:p>
            <a:pPr marL="0" indent="0" algn="just">
              <a:buNone/>
            </a:pPr>
            <a:r>
              <a:rPr lang="es-ES" sz="1700"/>
              <a:t>Equipamiento “profesional”.</a:t>
            </a:r>
          </a:p>
          <a:p>
            <a:pPr marL="0" indent="0" algn="just">
              <a:buNone/>
            </a:pPr>
            <a:endParaRPr lang="es-ES" sz="1700"/>
          </a:p>
          <a:p>
            <a:pPr marL="0" indent="0" algn="just">
              <a:buNone/>
            </a:pPr>
            <a:r>
              <a:rPr lang="es-ES" sz="1700"/>
              <a:t>Equipamiento “</a:t>
            </a:r>
            <a:r>
              <a:rPr lang="es-ES" sz="1700" err="1"/>
              <a:t>low</a:t>
            </a:r>
            <a:r>
              <a:rPr lang="es-ES" sz="1700"/>
              <a:t> </a:t>
            </a:r>
            <a:r>
              <a:rPr lang="es-ES" sz="1700" err="1"/>
              <a:t>cost</a:t>
            </a:r>
            <a:r>
              <a:rPr lang="es-ES" sz="1700"/>
              <a:t>”.</a:t>
            </a:r>
          </a:p>
          <a:p>
            <a:pPr marL="0" indent="0" algn="just">
              <a:buNone/>
            </a:pPr>
            <a:endParaRPr lang="es-ES" sz="1700"/>
          </a:p>
          <a:p>
            <a:pPr marL="0" indent="0" algn="just">
              <a:buNone/>
            </a:pPr>
            <a:endParaRPr lang="es-ES" sz="1700"/>
          </a:p>
        </p:txBody>
      </p:sp>
      <p:pic>
        <p:nvPicPr>
          <p:cNvPr id="6" name="Picture 2" descr="Licencia de Creative Commons">
            <a:extLst>
              <a:ext uri="{FF2B5EF4-FFF2-40B4-BE49-F238E27FC236}">
                <a16:creationId xmlns:a16="http://schemas.microsoft.com/office/drawing/2014/main" id="{771F49F8-AC7A-7F4B-BE10-D5268EA74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28" name="Rectangle 70">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A018E31-24E0-4745-A7A3-B39ACBEFD69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290"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22" name="Imagen 21">
            <a:extLst>
              <a:ext uri="{FF2B5EF4-FFF2-40B4-BE49-F238E27FC236}">
                <a16:creationId xmlns:a16="http://schemas.microsoft.com/office/drawing/2014/main" id="{AA064240-9D49-594A-AE45-5112E328029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843" r="2" b="23445"/>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6" name="Imagen 5">
            <a:extLst>
              <a:ext uri="{FF2B5EF4-FFF2-40B4-BE49-F238E27FC236}">
                <a16:creationId xmlns:a16="http://schemas.microsoft.com/office/drawing/2014/main" id="{C2E73BAC-E050-C846-8958-EFD20023CAE4}"/>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346"/>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6629" name="Freeform: Shape 72">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630" name="Freeform: Shape 74">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title"/>
          </p:nvPr>
        </p:nvSpPr>
        <p:spPr>
          <a:xfrm>
            <a:off x="448056" y="685800"/>
            <a:ext cx="2807208" cy="1325563"/>
          </a:xfrm>
        </p:spPr>
        <p:txBody>
          <a:bodyPr>
            <a:normAutofit/>
          </a:bodyPr>
          <a:lstStyle/>
          <a:p>
            <a:pPr>
              <a:defRPr/>
            </a:pPr>
            <a:r>
              <a:rPr lang="es-ES" sz="2800">
                <a:ea typeface="+mj-ea"/>
                <a:cs typeface="+mj-cs"/>
              </a:rPr>
              <a:t>Materiales necesarios.</a:t>
            </a:r>
            <a:endParaRPr lang="es-ES_tradnl" sz="2800">
              <a:ea typeface="+mj-ea"/>
              <a:cs typeface="+mj-cs"/>
            </a:endParaRPr>
          </a:p>
        </p:txBody>
      </p:sp>
      <p:sp>
        <p:nvSpPr>
          <p:cNvPr id="77" name="Rectangle 7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26" name="Marcador de contenido 2"/>
          <p:cNvSpPr>
            <a:spLocks noGrp="1"/>
          </p:cNvSpPr>
          <p:nvPr>
            <p:ph idx="1"/>
          </p:nvPr>
        </p:nvSpPr>
        <p:spPr>
          <a:xfrm>
            <a:off x="448056" y="2258568"/>
            <a:ext cx="2807208" cy="3922776"/>
          </a:xfrm>
        </p:spPr>
        <p:txBody>
          <a:bodyPr>
            <a:normAutofit/>
          </a:bodyPr>
          <a:lstStyle/>
          <a:p>
            <a:pPr marL="0" indent="0" eaLnBrk="1" hangingPunct="1">
              <a:buNone/>
            </a:pPr>
            <a:endParaRPr lang="es-ES_tradnl" sz="1700">
              <a:latin typeface="Century Gothic" charset="0"/>
            </a:endParaRPr>
          </a:p>
          <a:p>
            <a:pPr lvl="1"/>
            <a:r>
              <a:rPr lang="es-ES_tradnl" sz="1700">
                <a:latin typeface="Century Gothic" charset="0"/>
              </a:rPr>
              <a:t>Mesa de sonido.</a:t>
            </a:r>
          </a:p>
          <a:p>
            <a:pPr lvl="1"/>
            <a:r>
              <a:rPr lang="es-ES_tradnl" sz="1700">
                <a:latin typeface="Century Gothic" charset="0"/>
              </a:rPr>
              <a:t>Auriculares.</a:t>
            </a:r>
          </a:p>
          <a:p>
            <a:pPr lvl="1"/>
            <a:r>
              <a:rPr lang="es-ES_tradnl" sz="1700">
                <a:latin typeface="Century Gothic" charset="0"/>
              </a:rPr>
              <a:t>Micrófonos.</a:t>
            </a:r>
          </a:p>
          <a:p>
            <a:pPr lvl="1"/>
            <a:r>
              <a:rPr lang="es-ES_tradnl" sz="1700">
                <a:latin typeface="Century Gothic" charset="0"/>
              </a:rPr>
              <a:t>Ordenadores.</a:t>
            </a:r>
          </a:p>
          <a:p>
            <a:pPr lvl="1"/>
            <a:r>
              <a:rPr lang="es-ES_tradnl" sz="1700">
                <a:latin typeface="Century Gothic" charset="0"/>
              </a:rPr>
              <a:t>Conexión a internet.</a:t>
            </a:r>
          </a:p>
          <a:p>
            <a:pPr lvl="1"/>
            <a:r>
              <a:rPr lang="es-ES_tradnl" sz="1700">
                <a:latin typeface="Century Gothic" charset="0"/>
              </a:rPr>
              <a:t>Cables y otros </a:t>
            </a:r>
            <a:r>
              <a:rPr lang="es-ES_tradnl" sz="1700" err="1">
                <a:latin typeface="Century Gothic" charset="0"/>
              </a:rPr>
              <a:t>accesiorios</a:t>
            </a:r>
            <a:r>
              <a:rPr lang="es-ES_tradnl" sz="1700">
                <a:latin typeface="Century Gothic" charset="0"/>
              </a:rPr>
              <a:t> (amplificador auriculares, clavijas, etc.)</a:t>
            </a:r>
          </a:p>
        </p:txBody>
      </p:sp>
      <p:pic>
        <p:nvPicPr>
          <p:cNvPr id="20" name="Imagen 19" descr="Icono&#10;&#10;Descripción generada automáticamente">
            <a:extLst>
              <a:ext uri="{FF2B5EF4-FFF2-40B4-BE49-F238E27FC236}">
                <a16:creationId xmlns:a16="http://schemas.microsoft.com/office/drawing/2014/main" id="{5CBAFCA9-AE1E-F14B-BD12-8D418DF97A6B}"/>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2414" r="-1" b="16537"/>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pic>
        <p:nvPicPr>
          <p:cNvPr id="13" name="Picture 2" descr="Licencia de Creative Commons">
            <a:extLst>
              <a:ext uri="{FF2B5EF4-FFF2-40B4-BE49-F238E27FC236}">
                <a16:creationId xmlns:a16="http://schemas.microsoft.com/office/drawing/2014/main" id="{FDF17812-4C83-9C43-A2F2-5F0B366582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6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F5CEAB6-A72F-B947-B782-D30D0E601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7749" y="0"/>
            <a:ext cx="10416502" cy="6858000"/>
          </a:xfrm>
          <a:prstGeom prst="rect">
            <a:avLst/>
          </a:prstGeom>
        </p:spPr>
      </p:pic>
      <p:sp>
        <p:nvSpPr>
          <p:cNvPr id="6" name="CuadroTexto 5">
            <a:extLst>
              <a:ext uri="{FF2B5EF4-FFF2-40B4-BE49-F238E27FC236}">
                <a16:creationId xmlns:a16="http://schemas.microsoft.com/office/drawing/2014/main" id="{1A231F57-DE9C-5149-9D7D-0B401CF27415}"/>
              </a:ext>
            </a:extLst>
          </p:cNvPr>
          <p:cNvSpPr txBox="1"/>
          <p:nvPr/>
        </p:nvSpPr>
        <p:spPr>
          <a:xfrm>
            <a:off x="6604000" y="6587067"/>
            <a:ext cx="5581208" cy="369332"/>
          </a:xfrm>
          <a:prstGeom prst="rect">
            <a:avLst/>
          </a:prstGeom>
          <a:noFill/>
        </p:spPr>
        <p:txBody>
          <a:bodyPr wrap="none" rtlCol="0">
            <a:spAutoFit/>
          </a:bodyPr>
          <a:lstStyle/>
          <a:p>
            <a:r>
              <a:rPr lang="es-ES"/>
              <a:t>Imagen sacada de la cuenta de Twitter @</a:t>
            </a:r>
            <a:r>
              <a:rPr lang="es-ES" err="1"/>
              <a:t>OndaPinar</a:t>
            </a:r>
            <a:endParaRPr lang="es-ES"/>
          </a:p>
        </p:txBody>
      </p:sp>
      <p:pic>
        <p:nvPicPr>
          <p:cNvPr id="4" name="Picture 2" descr="Licencia de Creative Commons">
            <a:extLst>
              <a:ext uri="{FF2B5EF4-FFF2-40B4-BE49-F238E27FC236}">
                <a16:creationId xmlns:a16="http://schemas.microsoft.com/office/drawing/2014/main" id="{98A434D5-7098-E846-A065-C0DF08548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52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ja de resonancia de audio">
            <a:extLst>
              <a:ext uri="{FF2B5EF4-FFF2-40B4-BE49-F238E27FC236}">
                <a16:creationId xmlns:a16="http://schemas.microsoft.com/office/drawing/2014/main" id="{53BCEBBA-7B56-4400-89CC-B8DA47DF7F6F}"/>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36C543B-0808-6940-88FD-24989FC1F3EB}"/>
              </a:ext>
            </a:extLst>
          </p:cNvPr>
          <p:cNvSpPr>
            <a:spLocks noGrp="1"/>
          </p:cNvSpPr>
          <p:nvPr>
            <p:ph type="title"/>
          </p:nvPr>
        </p:nvSpPr>
        <p:spPr>
          <a:xfrm>
            <a:off x="371094" y="1161288"/>
            <a:ext cx="3438144" cy="1124712"/>
          </a:xfrm>
        </p:spPr>
        <p:txBody>
          <a:bodyPr anchor="b">
            <a:normAutofit/>
          </a:bodyPr>
          <a:lstStyle/>
          <a:p>
            <a:r>
              <a:rPr lang="es-ES" sz="2800"/>
              <a:t>Radio ”Low cost”</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1B2EED9-D12D-3045-ADD4-F74053EF62D1}"/>
              </a:ext>
            </a:extLst>
          </p:cNvPr>
          <p:cNvSpPr>
            <a:spLocks noGrp="1"/>
          </p:cNvSpPr>
          <p:nvPr>
            <p:ph idx="1"/>
          </p:nvPr>
        </p:nvSpPr>
        <p:spPr>
          <a:xfrm>
            <a:off x="371094" y="2718054"/>
            <a:ext cx="3438906" cy="3207258"/>
          </a:xfrm>
        </p:spPr>
        <p:txBody>
          <a:bodyPr anchor="t">
            <a:normAutofit/>
          </a:bodyPr>
          <a:lstStyle/>
          <a:p>
            <a:r>
              <a:rPr lang="es-ES" sz="2000"/>
              <a:t>Material necesario:</a:t>
            </a:r>
          </a:p>
          <a:p>
            <a:pPr lvl="1"/>
            <a:r>
              <a:rPr lang="es-ES" sz="2000"/>
              <a:t>Móvil.</a:t>
            </a:r>
          </a:p>
          <a:p>
            <a:pPr lvl="1"/>
            <a:r>
              <a:rPr lang="es-ES" sz="2000"/>
              <a:t>Ordenador.</a:t>
            </a:r>
          </a:p>
          <a:p>
            <a:pPr lvl="1"/>
            <a:r>
              <a:rPr lang="es-ES" sz="2000"/>
              <a:t>Equipo de música.</a:t>
            </a:r>
          </a:p>
        </p:txBody>
      </p:sp>
      <p:pic>
        <p:nvPicPr>
          <p:cNvPr id="10" name="Picture 2" descr="Licencia de Creative Commons">
            <a:extLst>
              <a:ext uri="{FF2B5EF4-FFF2-40B4-BE49-F238E27FC236}">
                <a16:creationId xmlns:a16="http://schemas.microsoft.com/office/drawing/2014/main" id="{18A71D53-221F-B44D-9B47-2D8DA093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28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0277D-CA7F-2C4C-9E22-1739D61C4F13}"/>
              </a:ext>
            </a:extLst>
          </p:cNvPr>
          <p:cNvSpPr>
            <a:spLocks noGrp="1"/>
          </p:cNvSpPr>
          <p:nvPr>
            <p:ph type="title"/>
          </p:nvPr>
        </p:nvSpPr>
        <p:spPr>
          <a:xfrm>
            <a:off x="621792" y="1161288"/>
            <a:ext cx="3602736" cy="4526280"/>
          </a:xfrm>
        </p:spPr>
        <p:txBody>
          <a:bodyPr>
            <a:normAutofit/>
          </a:bodyPr>
          <a:lstStyle/>
          <a:p>
            <a:r>
              <a:rPr lang="es-ES"/>
              <a:t>Siguientes apartados</a:t>
            </a:r>
          </a:p>
        </p:txBody>
      </p:sp>
      <p:graphicFrame>
        <p:nvGraphicFramePr>
          <p:cNvPr id="5" name="Marcador de contenido 2">
            <a:extLst>
              <a:ext uri="{FF2B5EF4-FFF2-40B4-BE49-F238E27FC236}">
                <a16:creationId xmlns:a16="http://schemas.microsoft.com/office/drawing/2014/main" id="{9F4A27DC-0B32-4862-A899-2631EF0710EC}"/>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Licencia de Creative Commons">
            <a:extLst>
              <a:ext uri="{FF2B5EF4-FFF2-40B4-BE49-F238E27FC236}">
                <a16:creationId xmlns:a16="http://schemas.microsoft.com/office/drawing/2014/main" id="{852340D4-47F6-6C4E-9B1F-1A0CF12270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2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C1D9473-FEEA-5D45-B40E-C3D2B564B633}"/>
              </a:ext>
            </a:extLst>
          </p:cNvPr>
          <p:cNvSpPr>
            <a:spLocks noGrp="1"/>
          </p:cNvSpPr>
          <p:nvPr>
            <p:ph type="title"/>
          </p:nvPr>
        </p:nvSpPr>
        <p:spPr>
          <a:xfrm>
            <a:off x="841248" y="256032"/>
            <a:ext cx="10506456" cy="1014984"/>
          </a:xfrm>
        </p:spPr>
        <p:txBody>
          <a:bodyPr anchor="b">
            <a:normAutofit/>
          </a:bodyPr>
          <a:lstStyle/>
          <a:p>
            <a:r>
              <a:rPr lang="es-ES"/>
              <a:t>Objetivos del seminario</a:t>
            </a:r>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FE0E6D4F-2271-49CE-8643-227780868FC6}"/>
              </a:ext>
            </a:extLst>
          </p:cNvPr>
          <p:cNvGraphicFramePr>
            <a:graphicFrameLocks noGrp="1"/>
          </p:cNvGraphicFramePr>
          <p:nvPr>
            <p:ph idx="1"/>
            <p:extLst>
              <p:ext uri="{D42A27DB-BD31-4B8C-83A1-F6EECF244321}">
                <p14:modId xmlns:p14="http://schemas.microsoft.com/office/powerpoint/2010/main" val="363584760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9B5BEA6F-1D21-6D4A-85E3-57A08DF0B2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8904" y="6283790"/>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83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Saxofón con notas musicales">
            <a:extLst>
              <a:ext uri="{FF2B5EF4-FFF2-40B4-BE49-F238E27FC236}">
                <a16:creationId xmlns:a16="http://schemas.microsoft.com/office/drawing/2014/main" id="{49D4270F-8B90-C34E-8793-AEA5A98DA3E9}"/>
              </a:ext>
            </a:extLst>
          </p:cNvPr>
          <p:cNvPicPr>
            <a:picLocks noChangeAspect="1"/>
          </p:cNvPicPr>
          <p:nvPr/>
        </p:nvPicPr>
        <p:blipFill>
          <a:blip r:embed="rId2">
            <a:extLst>
              <a:ext uri="{96DAC541-7B7A-43D3-8B79-37D633B846F1}">
                <asvg:svgBlip xmlns:asvg="http://schemas.microsoft.com/office/drawing/2016/SVG/main" r:embed="rId3"/>
              </a:ext>
            </a:extLst>
          </a:blip>
          <a:srcRect t="10443" b="10443"/>
          <a:stretch/>
        </p:blipFill>
        <p:spPr>
          <a:xfrm>
            <a:off x="3523488" y="373497"/>
            <a:ext cx="8668512" cy="6857990"/>
          </a:xfrm>
          <a:prstGeom prst="rect">
            <a:avLst/>
          </a:prstGeom>
        </p:spPr>
      </p:pic>
      <p:sp>
        <p:nvSpPr>
          <p:cNvPr id="2" name="Título 1">
            <a:extLst>
              <a:ext uri="{FF2B5EF4-FFF2-40B4-BE49-F238E27FC236}">
                <a16:creationId xmlns:a16="http://schemas.microsoft.com/office/drawing/2014/main" id="{07C88E61-3665-6B4F-B564-5D0D976F8B1E}"/>
              </a:ext>
            </a:extLst>
          </p:cNvPr>
          <p:cNvSpPr>
            <a:spLocks noGrp="1"/>
          </p:cNvSpPr>
          <p:nvPr>
            <p:ph type="title"/>
          </p:nvPr>
        </p:nvSpPr>
        <p:spPr>
          <a:xfrm>
            <a:off x="371094" y="1161288"/>
            <a:ext cx="3438144" cy="1124712"/>
          </a:xfrm>
          <a:solidFill>
            <a:schemeClr val="accent5"/>
          </a:solidFill>
        </p:spPr>
        <p:txBody>
          <a:bodyPr anchor="b">
            <a:normAutofit/>
          </a:bodyPr>
          <a:lstStyle/>
          <a:p>
            <a:r>
              <a:rPr lang="es-ES" sz="2800">
                <a:solidFill>
                  <a:schemeClr val="bg1"/>
                </a:solidFill>
              </a:rPr>
              <a:t>Necesidades formativas</a:t>
            </a:r>
          </a:p>
        </p:txBody>
      </p:sp>
      <p:sp>
        <p:nvSpPr>
          <p:cNvPr id="3" name="Marcador de contenido 2">
            <a:extLst>
              <a:ext uri="{FF2B5EF4-FFF2-40B4-BE49-F238E27FC236}">
                <a16:creationId xmlns:a16="http://schemas.microsoft.com/office/drawing/2014/main" id="{9E492A1D-7BB3-C349-9EDB-239E24F5839A}"/>
              </a:ext>
            </a:extLst>
          </p:cNvPr>
          <p:cNvSpPr>
            <a:spLocks noGrp="1"/>
          </p:cNvSpPr>
          <p:nvPr>
            <p:ph idx="1"/>
          </p:nvPr>
        </p:nvSpPr>
        <p:spPr>
          <a:xfrm>
            <a:off x="371094" y="2718054"/>
            <a:ext cx="3438906" cy="3207258"/>
          </a:xfrm>
        </p:spPr>
        <p:txBody>
          <a:bodyPr anchor="t">
            <a:normAutofit fontScale="92500" lnSpcReduction="10000"/>
          </a:bodyPr>
          <a:lstStyle/>
          <a:p>
            <a:r>
              <a:rPr lang="es-ES" sz="1700"/>
              <a:t>¿Qué tipos de actividades realizar?</a:t>
            </a:r>
          </a:p>
          <a:p>
            <a:pPr marL="0" indent="0" algn="just">
              <a:buNone/>
            </a:pPr>
            <a:endParaRPr lang="es-ES" sz="1700"/>
          </a:p>
          <a:p>
            <a:pPr marL="0" indent="0" algn="just">
              <a:buNone/>
            </a:pPr>
            <a:r>
              <a:rPr lang="es-ES" sz="1700"/>
              <a:t>Géneros radiofónicos.</a:t>
            </a:r>
          </a:p>
          <a:p>
            <a:pPr marL="0" indent="0" algn="just">
              <a:buNone/>
            </a:pPr>
            <a:endParaRPr lang="es-ES" sz="1700"/>
          </a:p>
          <a:p>
            <a:pPr marL="0" indent="0" algn="just">
              <a:buNone/>
            </a:pPr>
            <a:r>
              <a:rPr lang="es-ES" sz="1700"/>
              <a:t>Funciones de la radio:</a:t>
            </a:r>
          </a:p>
          <a:p>
            <a:pPr algn="just">
              <a:buFont typeface="Wingdings" pitchFamily="2" charset="2"/>
              <a:buChar char="ü"/>
            </a:pPr>
            <a:r>
              <a:rPr lang="es-ES" sz="1700"/>
              <a:t>Formar</a:t>
            </a:r>
          </a:p>
          <a:p>
            <a:pPr algn="just">
              <a:buFont typeface="Wingdings" pitchFamily="2" charset="2"/>
              <a:buChar char="ü"/>
            </a:pPr>
            <a:r>
              <a:rPr lang="es-ES" sz="1700"/>
              <a:t>Informar </a:t>
            </a:r>
          </a:p>
          <a:p>
            <a:pPr algn="just">
              <a:buFont typeface="Wingdings" pitchFamily="2" charset="2"/>
              <a:buChar char="ü"/>
            </a:pPr>
            <a:r>
              <a:rPr lang="es-ES" sz="1700"/>
              <a:t>Divertir</a:t>
            </a:r>
          </a:p>
        </p:txBody>
      </p:sp>
      <p:pic>
        <p:nvPicPr>
          <p:cNvPr id="6" name="Picture 2" descr="Licencia de Creative Commons">
            <a:extLst>
              <a:ext uri="{FF2B5EF4-FFF2-40B4-BE49-F238E27FC236}">
                <a16:creationId xmlns:a16="http://schemas.microsoft.com/office/drawing/2014/main" id="{7D7D7FE6-365B-3544-9CB9-F026DE0F6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60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C193CB8-AFF0-274F-86E8-322A21B1C5DA}"/>
              </a:ext>
            </a:extLst>
          </p:cNvPr>
          <p:cNvSpPr>
            <a:spLocks noGrp="1"/>
          </p:cNvSpPr>
          <p:nvPr>
            <p:ph type="title"/>
          </p:nvPr>
        </p:nvSpPr>
        <p:spPr>
          <a:xfrm>
            <a:off x="621792" y="1161288"/>
            <a:ext cx="3602736" cy="4526280"/>
          </a:xfrm>
        </p:spPr>
        <p:txBody>
          <a:bodyPr>
            <a:normAutofit/>
          </a:bodyPr>
          <a:lstStyle/>
          <a:p>
            <a:r>
              <a:rPr lang="es-ES"/>
              <a:t>La noticia</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6479BE46-8194-4088-A39C-88C12E7747CC}"/>
              </a:ext>
            </a:extLst>
          </p:cNvPr>
          <p:cNvGraphicFramePr>
            <a:graphicFrameLocks noGrp="1"/>
          </p:cNvGraphicFramePr>
          <p:nvPr>
            <p:ph idx="1"/>
            <p:extLst>
              <p:ext uri="{D42A27DB-BD31-4B8C-83A1-F6EECF244321}">
                <p14:modId xmlns:p14="http://schemas.microsoft.com/office/powerpoint/2010/main" val="325334010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Licencia de Creative Commons">
            <a:extLst>
              <a:ext uri="{FF2B5EF4-FFF2-40B4-BE49-F238E27FC236}">
                <a16:creationId xmlns:a16="http://schemas.microsoft.com/office/drawing/2014/main" id="{075B77CB-39CC-D440-8CD5-F9D3E0B7EE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50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A66192F-9975-DB4D-AE0D-C2710402C6C6}"/>
              </a:ext>
            </a:extLst>
          </p:cNvPr>
          <p:cNvSpPr>
            <a:spLocks noGrp="1"/>
          </p:cNvSpPr>
          <p:nvPr>
            <p:ph type="title"/>
          </p:nvPr>
        </p:nvSpPr>
        <p:spPr>
          <a:xfrm>
            <a:off x="841246" y="978619"/>
            <a:ext cx="5991244" cy="1106424"/>
          </a:xfrm>
        </p:spPr>
        <p:txBody>
          <a:bodyPr>
            <a:normAutofit/>
          </a:bodyPr>
          <a:lstStyle/>
          <a:p>
            <a:r>
              <a:rPr lang="es-ES" sz="3200"/>
              <a:t>La noticia</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28EF16E6-54AD-8042-A38C-D40D9939748C}"/>
              </a:ext>
            </a:extLst>
          </p:cNvPr>
          <p:cNvSpPr>
            <a:spLocks noGrp="1"/>
          </p:cNvSpPr>
          <p:nvPr>
            <p:ph idx="1"/>
          </p:nvPr>
        </p:nvSpPr>
        <p:spPr>
          <a:xfrm>
            <a:off x="841248" y="2252870"/>
            <a:ext cx="5993892" cy="3560251"/>
          </a:xfrm>
        </p:spPr>
        <p:txBody>
          <a:bodyPr>
            <a:normAutofit fontScale="92500"/>
          </a:bodyPr>
          <a:lstStyle/>
          <a:p>
            <a:r>
              <a:rPr lang="es-ES" sz="2400"/>
              <a:t>Sólo con en titular debería ser suficiente.</a:t>
            </a:r>
          </a:p>
          <a:p>
            <a:r>
              <a:rPr lang="es-ES" sz="2400"/>
              <a:t>Concisión, frases claras y cortas.</a:t>
            </a:r>
          </a:p>
          <a:p>
            <a:r>
              <a:rPr lang="es-ES" sz="2400"/>
              <a:t>Puede llevar una entradilla (lead) que resuma los detalles.</a:t>
            </a:r>
          </a:p>
          <a:p>
            <a:r>
              <a:rPr lang="es-ES" sz="2400"/>
              <a:t>Usar el presente.</a:t>
            </a:r>
          </a:p>
          <a:p>
            <a:r>
              <a:rPr lang="es-ES" sz="2400"/>
              <a:t>Puede acompañarse de declaraciones de terceras personas que aporten datos.</a:t>
            </a:r>
          </a:p>
        </p:txBody>
      </p:sp>
      <p:pic>
        <p:nvPicPr>
          <p:cNvPr id="7" name="Graphic 6" descr="Lápiz">
            <a:extLst>
              <a:ext uri="{FF2B5EF4-FFF2-40B4-BE49-F238E27FC236}">
                <a16:creationId xmlns:a16="http://schemas.microsoft.com/office/drawing/2014/main" id="{39F6AE15-9EC4-4867-A500-84AC3E02CB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9814" y="1329879"/>
            <a:ext cx="4097657" cy="4097657"/>
          </a:xfrm>
          <a:prstGeom prst="rect">
            <a:avLst/>
          </a:prstGeom>
        </p:spPr>
      </p:pic>
      <p:pic>
        <p:nvPicPr>
          <p:cNvPr id="9" name="Picture 2" descr="Licencia de Creative Commons">
            <a:extLst>
              <a:ext uri="{FF2B5EF4-FFF2-40B4-BE49-F238E27FC236}">
                <a16:creationId xmlns:a16="http://schemas.microsoft.com/office/drawing/2014/main" id="{8061B6E9-B488-C249-AF9E-80CEE23D0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6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749B6-3A84-ED45-9026-1A49920D0F8F}"/>
              </a:ext>
            </a:extLst>
          </p:cNvPr>
          <p:cNvSpPr>
            <a:spLocks noGrp="1"/>
          </p:cNvSpPr>
          <p:nvPr>
            <p:ph type="title"/>
          </p:nvPr>
        </p:nvSpPr>
        <p:spPr/>
        <p:txBody>
          <a:bodyPr/>
          <a:lstStyle/>
          <a:p>
            <a:r>
              <a:rPr lang="es-ES"/>
              <a:t>La crónica</a:t>
            </a:r>
          </a:p>
        </p:txBody>
      </p:sp>
      <p:sp>
        <p:nvSpPr>
          <p:cNvPr id="3" name="Marcador de contenido 2">
            <a:extLst>
              <a:ext uri="{FF2B5EF4-FFF2-40B4-BE49-F238E27FC236}">
                <a16:creationId xmlns:a16="http://schemas.microsoft.com/office/drawing/2014/main" id="{F0BA9646-9053-0245-A570-84035EFD759E}"/>
              </a:ext>
            </a:extLst>
          </p:cNvPr>
          <p:cNvSpPr>
            <a:spLocks noGrp="1"/>
          </p:cNvSpPr>
          <p:nvPr>
            <p:ph idx="1"/>
          </p:nvPr>
        </p:nvSpPr>
        <p:spPr/>
        <p:txBody>
          <a:bodyPr/>
          <a:lstStyle/>
          <a:p>
            <a:r>
              <a:rPr lang="es-ES"/>
              <a:t>Género que combina la noticia y la interpretación personal.</a:t>
            </a:r>
          </a:p>
          <a:p>
            <a:r>
              <a:rPr lang="es-ES"/>
              <a:t>Se permite la visión del locutor.</a:t>
            </a:r>
          </a:p>
          <a:p>
            <a:r>
              <a:rPr lang="es-ES"/>
              <a:t>Pueden aparecer detalles menores.</a:t>
            </a:r>
          </a:p>
          <a:p>
            <a:endParaRPr lang="es-ES"/>
          </a:p>
          <a:p>
            <a:r>
              <a:rPr lang="es-ES"/>
              <a:t>Ej. Análisis de un partido de futbol, o de una sesión del congreso.</a:t>
            </a:r>
          </a:p>
        </p:txBody>
      </p:sp>
      <p:pic>
        <p:nvPicPr>
          <p:cNvPr id="4" name="Picture 2" descr="Licencia de Creative Commons">
            <a:extLst>
              <a:ext uri="{FF2B5EF4-FFF2-40B4-BE49-F238E27FC236}">
                <a16:creationId xmlns:a16="http://schemas.microsoft.com/office/drawing/2014/main" id="{93164BD9-7DC4-444F-93C3-3E7D564E4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58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8A01E81-5047-9F4B-97A6-8BD6DDE963DC}"/>
              </a:ext>
            </a:extLst>
          </p:cNvPr>
          <p:cNvSpPr>
            <a:spLocks noGrp="1"/>
          </p:cNvSpPr>
          <p:nvPr>
            <p:ph type="title"/>
          </p:nvPr>
        </p:nvSpPr>
        <p:spPr>
          <a:xfrm>
            <a:off x="868680" y="1719072"/>
            <a:ext cx="3103427" cy="3520440"/>
          </a:xfrm>
        </p:spPr>
        <p:txBody>
          <a:bodyPr anchor="t">
            <a:normAutofit/>
          </a:bodyPr>
          <a:lstStyle/>
          <a:p>
            <a:r>
              <a:rPr lang="es-ES" sz="3600"/>
              <a:t>El informe</a:t>
            </a:r>
          </a:p>
        </p:txBody>
      </p:sp>
      <p:sp>
        <p:nvSpPr>
          <p:cNvPr id="28" name="Rectangle 27">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Marcador de contenido 2">
            <a:extLst>
              <a:ext uri="{FF2B5EF4-FFF2-40B4-BE49-F238E27FC236}">
                <a16:creationId xmlns:a16="http://schemas.microsoft.com/office/drawing/2014/main" id="{FE06D9AB-68E5-46FE-89DD-AC60B92F0ABA}"/>
              </a:ext>
            </a:extLst>
          </p:cNvPr>
          <p:cNvGraphicFramePr>
            <a:graphicFrameLocks noGrp="1"/>
          </p:cNvGraphicFramePr>
          <p:nvPr>
            <p:ph idx="1"/>
            <p:extLst>
              <p:ext uri="{D42A27DB-BD31-4B8C-83A1-F6EECF244321}">
                <p14:modId xmlns:p14="http://schemas.microsoft.com/office/powerpoint/2010/main" val="3783549008"/>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E8E2C7C7-455E-4142-9577-B79709274B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5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FE34182-0165-D047-98A5-7704D5494F64}"/>
              </a:ext>
            </a:extLst>
          </p:cNvPr>
          <p:cNvSpPr>
            <a:spLocks noGrp="1"/>
          </p:cNvSpPr>
          <p:nvPr>
            <p:ph type="title"/>
          </p:nvPr>
        </p:nvSpPr>
        <p:spPr>
          <a:xfrm>
            <a:off x="841246" y="978619"/>
            <a:ext cx="5991244" cy="1106424"/>
          </a:xfrm>
        </p:spPr>
        <p:txBody>
          <a:bodyPr>
            <a:normAutofit/>
          </a:bodyPr>
          <a:lstStyle/>
          <a:p>
            <a:r>
              <a:rPr lang="es-ES" sz="3200"/>
              <a:t>La entrevista</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51A2293A-B5E2-0545-B496-5B461008135D}"/>
              </a:ext>
            </a:extLst>
          </p:cNvPr>
          <p:cNvSpPr>
            <a:spLocks noGrp="1"/>
          </p:cNvSpPr>
          <p:nvPr>
            <p:ph idx="1"/>
          </p:nvPr>
        </p:nvSpPr>
        <p:spPr>
          <a:xfrm>
            <a:off x="841248" y="2252870"/>
            <a:ext cx="5993892" cy="3560251"/>
          </a:xfrm>
        </p:spPr>
        <p:txBody>
          <a:bodyPr>
            <a:normAutofit/>
          </a:bodyPr>
          <a:lstStyle/>
          <a:p>
            <a:r>
              <a:rPr lang="es-ES" sz="1800"/>
              <a:t>Es un diálogo en el que se recogen declaraciones y opiniones que pueden resultar de interés.</a:t>
            </a:r>
          </a:p>
          <a:p>
            <a:r>
              <a:rPr lang="es-ES" sz="1800"/>
              <a:t>Es el entrevistador el que marca la pauta.</a:t>
            </a:r>
          </a:p>
          <a:p>
            <a:r>
              <a:rPr lang="es-ES" sz="1800"/>
              <a:t>Pueden ser cerradas o abiertas.</a:t>
            </a:r>
          </a:p>
          <a:p>
            <a:r>
              <a:rPr lang="es-ES" sz="1800"/>
              <a:t>Varios tipos: </a:t>
            </a:r>
          </a:p>
          <a:p>
            <a:pPr lvl="1">
              <a:buFont typeface="Wingdings" pitchFamily="2" charset="2"/>
              <a:buChar char="§"/>
            </a:pPr>
            <a:r>
              <a:rPr lang="es-ES" sz="1800"/>
              <a:t>Personajes.</a:t>
            </a:r>
          </a:p>
          <a:p>
            <a:pPr lvl="1">
              <a:buFont typeface="Wingdings" pitchFamily="2" charset="2"/>
              <a:buChar char="§"/>
            </a:pPr>
            <a:r>
              <a:rPr lang="es-ES" sz="1800"/>
              <a:t>Actualidad.</a:t>
            </a:r>
          </a:p>
          <a:p>
            <a:pPr lvl="1">
              <a:buFont typeface="Wingdings" pitchFamily="2" charset="2"/>
              <a:buChar char="§"/>
            </a:pPr>
            <a:r>
              <a:rPr lang="es-ES" sz="1800"/>
              <a:t>Opinión.</a:t>
            </a:r>
          </a:p>
          <a:p>
            <a:pPr marL="457200" lvl="1" indent="0">
              <a:buNone/>
            </a:pPr>
            <a:endParaRPr lang="es-ES" sz="1800"/>
          </a:p>
        </p:txBody>
      </p:sp>
      <p:pic>
        <p:nvPicPr>
          <p:cNvPr id="7" name="Graphic 6" descr="Chateo">
            <a:extLst>
              <a:ext uri="{FF2B5EF4-FFF2-40B4-BE49-F238E27FC236}">
                <a16:creationId xmlns:a16="http://schemas.microsoft.com/office/drawing/2014/main" id="{069E5847-289E-4978-9917-A5C991DA48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9814" y="1329879"/>
            <a:ext cx="4097657" cy="4097657"/>
          </a:xfrm>
          <a:prstGeom prst="rect">
            <a:avLst/>
          </a:prstGeom>
        </p:spPr>
      </p:pic>
      <p:pic>
        <p:nvPicPr>
          <p:cNvPr id="9" name="Picture 2" descr="Licencia de Creative Commons">
            <a:extLst>
              <a:ext uri="{FF2B5EF4-FFF2-40B4-BE49-F238E27FC236}">
                <a16:creationId xmlns:a16="http://schemas.microsoft.com/office/drawing/2014/main" id="{460BE57D-2454-E040-AB39-2F2B95B41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70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D83EDD7-111D-B24B-AADC-BD121BC71033}"/>
              </a:ext>
            </a:extLst>
          </p:cNvPr>
          <p:cNvSpPr>
            <a:spLocks noGrp="1"/>
          </p:cNvSpPr>
          <p:nvPr>
            <p:ph type="title"/>
          </p:nvPr>
        </p:nvSpPr>
        <p:spPr>
          <a:xfrm>
            <a:off x="621792" y="1161288"/>
            <a:ext cx="3602736" cy="4526280"/>
          </a:xfrm>
        </p:spPr>
        <p:txBody>
          <a:bodyPr>
            <a:normAutofit/>
          </a:bodyPr>
          <a:lstStyle/>
          <a:p>
            <a:r>
              <a:rPr lang="es-ES"/>
              <a:t>La entrevista</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AA24C448-760D-41EB-8465-66478548231F}"/>
              </a:ext>
            </a:extLst>
          </p:cNvPr>
          <p:cNvGraphicFramePr>
            <a:graphicFrameLocks noGrp="1"/>
          </p:cNvGraphicFramePr>
          <p:nvPr>
            <p:ph idx="1"/>
            <p:extLst>
              <p:ext uri="{D42A27DB-BD31-4B8C-83A1-F6EECF244321}">
                <p14:modId xmlns:p14="http://schemas.microsoft.com/office/powerpoint/2010/main" val="3240969506"/>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Licencia de Creative Commons">
            <a:extLst>
              <a:ext uri="{FF2B5EF4-FFF2-40B4-BE49-F238E27FC236}">
                <a16:creationId xmlns:a16="http://schemas.microsoft.com/office/drawing/2014/main" id="{41BC3FA4-7029-A846-A1B6-34F857E6D3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81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044797F-DB0B-0A4C-A352-3381C5C984C1}"/>
              </a:ext>
            </a:extLst>
          </p:cNvPr>
          <p:cNvSpPr>
            <a:spLocks noGrp="1"/>
          </p:cNvSpPr>
          <p:nvPr>
            <p:ph type="title"/>
          </p:nvPr>
        </p:nvSpPr>
        <p:spPr>
          <a:xfrm>
            <a:off x="841246" y="978619"/>
            <a:ext cx="5991244" cy="1106424"/>
          </a:xfrm>
        </p:spPr>
        <p:txBody>
          <a:bodyPr>
            <a:normAutofit/>
          </a:bodyPr>
          <a:lstStyle/>
          <a:p>
            <a:r>
              <a:rPr lang="es-ES" sz="3200"/>
              <a:t>Reportaje</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760D24EA-4D06-C84F-951B-CACC1F1E4CAD}"/>
              </a:ext>
            </a:extLst>
          </p:cNvPr>
          <p:cNvSpPr>
            <a:spLocks noGrp="1"/>
          </p:cNvSpPr>
          <p:nvPr>
            <p:ph idx="1"/>
          </p:nvPr>
        </p:nvSpPr>
        <p:spPr>
          <a:xfrm>
            <a:off x="841248" y="2252870"/>
            <a:ext cx="5993892" cy="3560251"/>
          </a:xfrm>
        </p:spPr>
        <p:txBody>
          <a:bodyPr>
            <a:normAutofit/>
          </a:bodyPr>
          <a:lstStyle/>
          <a:p>
            <a:r>
              <a:rPr lang="es-ES" sz="1800"/>
              <a:t>Trabajo documental que combina la información, la interpretación y la opinión.</a:t>
            </a:r>
          </a:p>
          <a:p>
            <a:r>
              <a:rPr lang="es-ES" sz="1800"/>
              <a:t>Suele hacerse en el espacio donde suceden los hechos.</a:t>
            </a:r>
          </a:p>
          <a:p>
            <a:r>
              <a:rPr lang="es-ES" sz="1800"/>
              <a:t>Combinan elementos de la acción, el ambiente, testimonios, datos e ilustraciones (recursos sonoros, sintonías, ráfagas, </a:t>
            </a:r>
            <a:r>
              <a:rPr lang="es-ES" sz="1800" err="1"/>
              <a:t>etc</a:t>
            </a:r>
            <a:r>
              <a:rPr lang="es-ES" sz="1800"/>
              <a:t>).</a:t>
            </a:r>
          </a:p>
        </p:txBody>
      </p:sp>
      <p:pic>
        <p:nvPicPr>
          <p:cNvPr id="7" name="Graphic 6" descr="Documento">
            <a:extLst>
              <a:ext uri="{FF2B5EF4-FFF2-40B4-BE49-F238E27FC236}">
                <a16:creationId xmlns:a16="http://schemas.microsoft.com/office/drawing/2014/main" id="{DBA059B1-3B1C-4910-8763-FBDC57E4FE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9814" y="1329879"/>
            <a:ext cx="4097657" cy="4097657"/>
          </a:xfrm>
          <a:prstGeom prst="rect">
            <a:avLst/>
          </a:prstGeom>
        </p:spPr>
      </p:pic>
      <p:pic>
        <p:nvPicPr>
          <p:cNvPr id="9" name="Picture 2" descr="Licencia de Creative Commons">
            <a:extLst>
              <a:ext uri="{FF2B5EF4-FFF2-40B4-BE49-F238E27FC236}">
                <a16:creationId xmlns:a16="http://schemas.microsoft.com/office/drawing/2014/main" id="{03EB3B52-EB7B-B84F-82EC-8E4104A6E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2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19662BC-7769-6B4F-A1FD-91490AFEB966}"/>
              </a:ext>
            </a:extLst>
          </p:cNvPr>
          <p:cNvSpPr>
            <a:spLocks noGrp="1"/>
          </p:cNvSpPr>
          <p:nvPr>
            <p:ph type="title"/>
          </p:nvPr>
        </p:nvSpPr>
        <p:spPr>
          <a:xfrm>
            <a:off x="868680" y="1719072"/>
            <a:ext cx="3103427" cy="3520440"/>
          </a:xfrm>
        </p:spPr>
        <p:txBody>
          <a:bodyPr anchor="t">
            <a:normAutofit/>
          </a:bodyPr>
          <a:lstStyle/>
          <a:p>
            <a:r>
              <a:rPr lang="es-ES" sz="3600"/>
              <a:t>Documental</a:t>
            </a:r>
          </a:p>
        </p:txBody>
      </p:sp>
      <p:sp>
        <p:nvSpPr>
          <p:cNvPr id="17"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Marcador de contenido 2">
            <a:extLst>
              <a:ext uri="{FF2B5EF4-FFF2-40B4-BE49-F238E27FC236}">
                <a16:creationId xmlns:a16="http://schemas.microsoft.com/office/drawing/2014/main" id="{597EE00D-D63E-4408-9E01-330DE2FF5702}"/>
              </a:ext>
            </a:extLst>
          </p:cNvPr>
          <p:cNvGraphicFramePr>
            <a:graphicFrameLocks noGrp="1"/>
          </p:cNvGraphicFramePr>
          <p:nvPr>
            <p:ph idx="1"/>
            <p:extLst>
              <p:ext uri="{D42A27DB-BD31-4B8C-83A1-F6EECF244321}">
                <p14:modId xmlns:p14="http://schemas.microsoft.com/office/powerpoint/2010/main" val="1935605640"/>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2E4EE750-C57B-AB4C-97E5-37E08A9BBB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11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C320F-FAFD-D44C-8B8F-C44D5B72E483}"/>
              </a:ext>
            </a:extLst>
          </p:cNvPr>
          <p:cNvSpPr>
            <a:spLocks noGrp="1"/>
          </p:cNvSpPr>
          <p:nvPr>
            <p:ph type="title"/>
          </p:nvPr>
        </p:nvSpPr>
        <p:spPr/>
        <p:txBody>
          <a:bodyPr/>
          <a:lstStyle/>
          <a:p>
            <a:r>
              <a:rPr lang="es-ES"/>
              <a:t>Rueda radiofónica</a:t>
            </a:r>
          </a:p>
        </p:txBody>
      </p:sp>
      <p:graphicFrame>
        <p:nvGraphicFramePr>
          <p:cNvPr id="5" name="Marcador de contenido 2">
            <a:extLst>
              <a:ext uri="{FF2B5EF4-FFF2-40B4-BE49-F238E27FC236}">
                <a16:creationId xmlns:a16="http://schemas.microsoft.com/office/drawing/2014/main" id="{1D327A70-77B8-46A6-BBD0-64B0B30C270B}"/>
              </a:ext>
            </a:extLst>
          </p:cNvPr>
          <p:cNvGraphicFramePr>
            <a:graphicFrameLocks noGrp="1"/>
          </p:cNvGraphicFramePr>
          <p:nvPr>
            <p:ph idx="1"/>
            <p:extLst>
              <p:ext uri="{D42A27DB-BD31-4B8C-83A1-F6EECF244321}">
                <p14:modId xmlns:p14="http://schemas.microsoft.com/office/powerpoint/2010/main" val="1580319323"/>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Licencia de Creative Commons">
            <a:extLst>
              <a:ext uri="{FF2B5EF4-FFF2-40B4-BE49-F238E27FC236}">
                <a16:creationId xmlns:a16="http://schemas.microsoft.com/office/drawing/2014/main" id="{9B330DE0-474B-9E4B-BB71-3E5393438D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9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78D5C8-DF79-5849-BD86-B59C928F2D07}"/>
              </a:ext>
            </a:extLst>
          </p:cNvPr>
          <p:cNvSpPr>
            <a:spLocks noGrp="1"/>
          </p:cNvSpPr>
          <p:nvPr>
            <p:ph type="title"/>
          </p:nvPr>
        </p:nvSpPr>
        <p:spPr>
          <a:xfrm>
            <a:off x="659234" y="957447"/>
            <a:ext cx="3383280" cy="4943105"/>
          </a:xfrm>
        </p:spPr>
        <p:txBody>
          <a:bodyPr anchor="ctr">
            <a:normAutofit/>
          </a:bodyPr>
          <a:lstStyle/>
          <a:p>
            <a:r>
              <a:rPr lang="es-ES"/>
              <a:t>1. Creación de la red provincial</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BF11F21A-75B8-4F13-8E2D-1AAE3F3F0727}"/>
              </a:ext>
            </a:extLst>
          </p:cNvPr>
          <p:cNvGraphicFramePr>
            <a:graphicFrameLocks noGrp="1"/>
          </p:cNvGraphicFramePr>
          <p:nvPr>
            <p:ph idx="1"/>
            <p:extLst>
              <p:ext uri="{D42A27DB-BD31-4B8C-83A1-F6EECF244321}">
                <p14:modId xmlns:p14="http://schemas.microsoft.com/office/powerpoint/2010/main" val="2528992184"/>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1AC1F131-884D-F842-81EF-4E08F342D3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7052" y="6313678"/>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62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060859-E796-CC46-80CB-65DE46B1A5DC}"/>
              </a:ext>
            </a:extLst>
          </p:cNvPr>
          <p:cNvSpPr>
            <a:spLocks noGrp="1"/>
          </p:cNvSpPr>
          <p:nvPr>
            <p:ph type="title"/>
          </p:nvPr>
        </p:nvSpPr>
        <p:spPr>
          <a:xfrm>
            <a:off x="5080216" y="1076324"/>
            <a:ext cx="6272784" cy="1535051"/>
          </a:xfrm>
        </p:spPr>
        <p:txBody>
          <a:bodyPr anchor="b">
            <a:normAutofit/>
          </a:bodyPr>
          <a:lstStyle/>
          <a:p>
            <a:r>
              <a:rPr lang="es-ES" sz="3300"/>
              <a:t>Programas especializados/monográficos</a:t>
            </a:r>
          </a:p>
        </p:txBody>
      </p:sp>
      <p:pic>
        <p:nvPicPr>
          <p:cNvPr id="5" name="Picture 4" descr="Partitura">
            <a:extLst>
              <a:ext uri="{FF2B5EF4-FFF2-40B4-BE49-F238E27FC236}">
                <a16:creationId xmlns:a16="http://schemas.microsoft.com/office/drawing/2014/main" id="{79F11AD3-8448-4979-9E90-F8AB6BBE5AFF}"/>
              </a:ext>
            </a:extLst>
          </p:cNvPr>
          <p:cNvPicPr>
            <a:picLocks noChangeAspect="1"/>
          </p:cNvPicPr>
          <p:nvPr/>
        </p:nvPicPr>
        <p:blipFill rotWithShape="1">
          <a:blip r:embed="rId2"/>
          <a:srcRect r="56148"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2FE60728-5130-FB49-B0A0-73654A3305F7}"/>
              </a:ext>
            </a:extLst>
          </p:cNvPr>
          <p:cNvSpPr>
            <a:spLocks noGrp="1"/>
          </p:cNvSpPr>
          <p:nvPr>
            <p:ph idx="1"/>
          </p:nvPr>
        </p:nvSpPr>
        <p:spPr>
          <a:xfrm>
            <a:off x="5080216" y="3351276"/>
            <a:ext cx="6272784" cy="2825686"/>
          </a:xfrm>
        </p:spPr>
        <p:txBody>
          <a:bodyPr>
            <a:normAutofit/>
          </a:bodyPr>
          <a:lstStyle/>
          <a:p>
            <a:r>
              <a:rPr lang="es-ES" sz="1800"/>
              <a:t>Son programas que tratan un solo tema en profundidad.</a:t>
            </a:r>
          </a:p>
          <a:p>
            <a:r>
              <a:rPr lang="es-ES" sz="1800"/>
              <a:t>Gran variedad de tipos:</a:t>
            </a:r>
          </a:p>
          <a:p>
            <a:pPr lvl="1">
              <a:buFont typeface="Courier New" panose="02070309020205020404" pitchFamily="49" charset="0"/>
              <a:buChar char="o"/>
            </a:pPr>
            <a:r>
              <a:rPr lang="es-ES" sz="1800"/>
              <a:t>Musicales.</a:t>
            </a:r>
          </a:p>
          <a:p>
            <a:pPr lvl="1">
              <a:buFont typeface="Courier New" panose="02070309020205020404" pitchFamily="49" charset="0"/>
              <a:buChar char="o"/>
            </a:pPr>
            <a:r>
              <a:rPr lang="es-ES" sz="1800"/>
              <a:t>Históricos.</a:t>
            </a:r>
          </a:p>
          <a:p>
            <a:pPr lvl="1">
              <a:buFont typeface="Courier New" panose="02070309020205020404" pitchFamily="49" charset="0"/>
              <a:buChar char="o"/>
            </a:pPr>
            <a:r>
              <a:rPr lang="es-ES" sz="1800"/>
              <a:t>Deportivos.</a:t>
            </a:r>
          </a:p>
          <a:p>
            <a:pPr lvl="1">
              <a:buFont typeface="Courier New" panose="02070309020205020404" pitchFamily="49" charset="0"/>
              <a:buChar char="o"/>
            </a:pPr>
            <a:r>
              <a:rPr lang="es-ES" sz="1800"/>
              <a:t>Etc.</a:t>
            </a:r>
          </a:p>
        </p:txBody>
      </p:sp>
      <p:pic>
        <p:nvPicPr>
          <p:cNvPr id="8" name="Picture 2" descr="Licencia de Creative Commons">
            <a:extLst>
              <a:ext uri="{FF2B5EF4-FFF2-40B4-BE49-F238E27FC236}">
                <a16:creationId xmlns:a16="http://schemas.microsoft.com/office/drawing/2014/main" id="{B9D86839-C841-C54D-A656-32625497E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23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1F8B2DE-9331-D04A-B154-6B851897AE0F}"/>
              </a:ext>
            </a:extLst>
          </p:cNvPr>
          <p:cNvSpPr>
            <a:spLocks noGrp="1"/>
          </p:cNvSpPr>
          <p:nvPr>
            <p:ph type="title"/>
          </p:nvPr>
        </p:nvSpPr>
        <p:spPr>
          <a:xfrm>
            <a:off x="704514" y="1618375"/>
            <a:ext cx="3526110" cy="3621137"/>
          </a:xfrm>
        </p:spPr>
        <p:txBody>
          <a:bodyPr anchor="t">
            <a:normAutofit/>
          </a:bodyPr>
          <a:lstStyle/>
          <a:p>
            <a:r>
              <a:rPr lang="es-ES" sz="2800"/>
              <a:t>Programas de variedades/magazín</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75F67DA7-AF57-4727-B3F4-860DB6386102}"/>
              </a:ext>
            </a:extLst>
          </p:cNvPr>
          <p:cNvGraphicFramePr>
            <a:graphicFrameLocks noGrp="1"/>
          </p:cNvGraphicFramePr>
          <p:nvPr>
            <p:ph idx="1"/>
            <p:extLst>
              <p:ext uri="{D42A27DB-BD31-4B8C-83A1-F6EECF244321}">
                <p14:modId xmlns:p14="http://schemas.microsoft.com/office/powerpoint/2010/main" val="3259153281"/>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6B3E907A-C68C-6944-93AC-39592C6C6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772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C41024E-7484-3044-846C-1A251F779018}"/>
              </a:ext>
            </a:extLst>
          </p:cNvPr>
          <p:cNvSpPr>
            <a:spLocks noGrp="1"/>
          </p:cNvSpPr>
          <p:nvPr>
            <p:ph type="title"/>
          </p:nvPr>
        </p:nvSpPr>
        <p:spPr>
          <a:xfrm>
            <a:off x="621792" y="1161288"/>
            <a:ext cx="3602736" cy="4526280"/>
          </a:xfrm>
        </p:spPr>
        <p:txBody>
          <a:bodyPr>
            <a:normAutofit/>
          </a:bodyPr>
          <a:lstStyle/>
          <a:p>
            <a:r>
              <a:rPr lang="es-ES"/>
              <a:t>Publicidad</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82EE4B6B-9605-AE43-B852-E974A977D768}"/>
              </a:ext>
            </a:extLst>
          </p:cNvPr>
          <p:cNvSpPr>
            <a:spLocks noGrp="1"/>
          </p:cNvSpPr>
          <p:nvPr>
            <p:ph idx="1"/>
          </p:nvPr>
        </p:nvSpPr>
        <p:spPr>
          <a:xfrm>
            <a:off x="5434149" y="932688"/>
            <a:ext cx="5916603" cy="4992624"/>
          </a:xfrm>
        </p:spPr>
        <p:txBody>
          <a:bodyPr anchor="ctr">
            <a:normAutofit/>
          </a:bodyPr>
          <a:lstStyle/>
          <a:p>
            <a:r>
              <a:rPr lang="es-ES"/>
              <a:t>Espacio destinado a la promoción de productos o servicios a cambio de dinero u otros bienes.</a:t>
            </a:r>
          </a:p>
          <a:p>
            <a:r>
              <a:rPr lang="es-ES"/>
              <a:t>No muy apropiado para radio escolar.</a:t>
            </a:r>
          </a:p>
          <a:p>
            <a:r>
              <a:rPr lang="es-ES"/>
              <a:t>Puede utilizarse a modo de “juego” o para trabajar ese contenido.</a:t>
            </a:r>
          </a:p>
        </p:txBody>
      </p:sp>
      <p:pic>
        <p:nvPicPr>
          <p:cNvPr id="9" name="Picture 2" descr="Licencia de Creative Commons">
            <a:extLst>
              <a:ext uri="{FF2B5EF4-FFF2-40B4-BE49-F238E27FC236}">
                <a16:creationId xmlns:a16="http://schemas.microsoft.com/office/drawing/2014/main" id="{4A3465F5-036D-9D40-88AB-B235163A5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9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uadernos de notas y cuadrículas con lápiz">
            <a:extLst>
              <a:ext uri="{FF2B5EF4-FFF2-40B4-BE49-F238E27FC236}">
                <a16:creationId xmlns:a16="http://schemas.microsoft.com/office/drawing/2014/main" id="{49D4270F-8B90-C34E-8793-AEA5A98DA3E9}"/>
              </a:ext>
            </a:extLst>
          </p:cNvPr>
          <p:cNvPicPr>
            <a:picLocks noChangeAspect="1"/>
          </p:cNvPicPr>
          <p:nvPr/>
        </p:nvPicPr>
        <p:blipFill>
          <a:blip r:embed="rId2">
            <a:extLst>
              <a:ext uri="{96DAC541-7B7A-43D3-8B79-37D633B846F1}">
                <asvg:svgBlip xmlns:asvg="http://schemas.microsoft.com/office/drawing/2016/SVG/main" r:embed="rId3"/>
              </a:ext>
            </a:extLst>
          </a:blip>
          <a:srcRect t="10443" b="10443"/>
          <a:stretch/>
        </p:blipFill>
        <p:spPr>
          <a:xfrm>
            <a:off x="3523488" y="373497"/>
            <a:ext cx="8668512" cy="6857990"/>
          </a:xfrm>
          <a:prstGeom prst="rect">
            <a:avLst/>
          </a:prstGeom>
        </p:spPr>
      </p:pic>
      <p:sp>
        <p:nvSpPr>
          <p:cNvPr id="2" name="Título 1">
            <a:extLst>
              <a:ext uri="{FF2B5EF4-FFF2-40B4-BE49-F238E27FC236}">
                <a16:creationId xmlns:a16="http://schemas.microsoft.com/office/drawing/2014/main" id="{07C88E61-3665-6B4F-B564-5D0D976F8B1E}"/>
              </a:ext>
            </a:extLst>
          </p:cNvPr>
          <p:cNvSpPr>
            <a:spLocks noGrp="1"/>
          </p:cNvSpPr>
          <p:nvPr>
            <p:ph type="title"/>
          </p:nvPr>
        </p:nvSpPr>
        <p:spPr>
          <a:xfrm>
            <a:off x="371094" y="1161288"/>
            <a:ext cx="3438144" cy="1124712"/>
          </a:xfrm>
          <a:solidFill>
            <a:schemeClr val="accent5"/>
          </a:solidFill>
        </p:spPr>
        <p:txBody>
          <a:bodyPr anchor="b">
            <a:normAutofit/>
          </a:bodyPr>
          <a:lstStyle/>
          <a:p>
            <a:r>
              <a:rPr lang="es-ES" sz="2800">
                <a:solidFill>
                  <a:schemeClr val="bg1"/>
                </a:solidFill>
              </a:rPr>
              <a:t>Necesidades formativas</a:t>
            </a:r>
          </a:p>
        </p:txBody>
      </p:sp>
      <p:sp>
        <p:nvSpPr>
          <p:cNvPr id="3" name="Marcador de contenido 2">
            <a:extLst>
              <a:ext uri="{FF2B5EF4-FFF2-40B4-BE49-F238E27FC236}">
                <a16:creationId xmlns:a16="http://schemas.microsoft.com/office/drawing/2014/main" id="{9E492A1D-7BB3-C349-9EDB-239E24F5839A}"/>
              </a:ext>
            </a:extLst>
          </p:cNvPr>
          <p:cNvSpPr>
            <a:spLocks noGrp="1"/>
          </p:cNvSpPr>
          <p:nvPr>
            <p:ph idx="1"/>
          </p:nvPr>
        </p:nvSpPr>
        <p:spPr>
          <a:xfrm>
            <a:off x="371093" y="2718053"/>
            <a:ext cx="4031573" cy="3919814"/>
          </a:xfrm>
        </p:spPr>
        <p:txBody>
          <a:bodyPr anchor="t">
            <a:normAutofit/>
          </a:bodyPr>
          <a:lstStyle/>
          <a:p>
            <a:r>
              <a:rPr lang="es-ES" sz="1700"/>
              <a:t>Lenguaje radiofónico.</a:t>
            </a:r>
          </a:p>
          <a:p>
            <a:pPr marL="0" indent="0" algn="just">
              <a:buNone/>
            </a:pPr>
            <a:endParaRPr lang="es-ES" sz="1700"/>
          </a:p>
          <a:p>
            <a:pPr marL="0" indent="0" algn="just">
              <a:buNone/>
            </a:pPr>
            <a:r>
              <a:rPr lang="es-ES" sz="1700"/>
              <a:t>Conjunto de elementos que intervienen en la radio para crear imágenes.</a:t>
            </a:r>
          </a:p>
          <a:p>
            <a:pPr marL="0" indent="0" algn="just">
              <a:buNone/>
            </a:pPr>
            <a:endParaRPr lang="es-ES" sz="1700"/>
          </a:p>
          <a:p>
            <a:pPr marL="0" indent="0" algn="just">
              <a:buNone/>
            </a:pPr>
            <a:r>
              <a:rPr lang="es-ES" sz="1700"/>
              <a:t>Transformar estos elementos en imágenes en la cabeza de los oyentes.</a:t>
            </a:r>
          </a:p>
          <a:p>
            <a:pPr marL="0" indent="0" algn="just">
              <a:buNone/>
            </a:pPr>
            <a:endParaRPr lang="es-ES" sz="1700"/>
          </a:p>
          <a:p>
            <a:pPr marL="0" indent="0" algn="just">
              <a:buNone/>
            </a:pPr>
            <a:endParaRPr lang="es-ES" sz="1700"/>
          </a:p>
        </p:txBody>
      </p:sp>
      <p:pic>
        <p:nvPicPr>
          <p:cNvPr id="6" name="Picture 2" descr="Licencia de Creative Commons">
            <a:extLst>
              <a:ext uri="{FF2B5EF4-FFF2-40B4-BE49-F238E27FC236}">
                <a16:creationId xmlns:a16="http://schemas.microsoft.com/office/drawing/2014/main" id="{6D7B1422-C297-394A-B6DC-41C97481E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27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45F4AE6-6146-C147-9A0D-16DD41F5ACA7}"/>
              </a:ext>
            </a:extLst>
          </p:cNvPr>
          <p:cNvSpPr>
            <a:spLocks noGrp="1"/>
          </p:cNvSpPr>
          <p:nvPr>
            <p:ph type="title"/>
          </p:nvPr>
        </p:nvSpPr>
        <p:spPr>
          <a:xfrm>
            <a:off x="841246" y="978619"/>
            <a:ext cx="5991244" cy="1106424"/>
          </a:xfrm>
        </p:spPr>
        <p:txBody>
          <a:bodyPr>
            <a:normAutofit/>
          </a:bodyPr>
          <a:lstStyle/>
          <a:p>
            <a:r>
              <a:rPr lang="es-ES" sz="3200"/>
              <a:t>1- Las palabras  </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AB1C061-461D-5F46-AC1B-AE6A5A1BD4F4}"/>
              </a:ext>
            </a:extLst>
          </p:cNvPr>
          <p:cNvSpPr>
            <a:spLocks noGrp="1"/>
          </p:cNvSpPr>
          <p:nvPr>
            <p:ph idx="1"/>
          </p:nvPr>
        </p:nvSpPr>
        <p:spPr>
          <a:xfrm>
            <a:off x="409575" y="2121198"/>
            <a:ext cx="6902577" cy="4094039"/>
          </a:xfrm>
        </p:spPr>
        <p:txBody>
          <a:bodyPr>
            <a:normAutofit/>
          </a:bodyPr>
          <a:lstStyle/>
          <a:p>
            <a:pPr algn="just">
              <a:lnSpc>
                <a:spcPct val="100000"/>
              </a:lnSpc>
            </a:pPr>
            <a:r>
              <a:rPr lang="es-ES" sz="2000"/>
              <a:t>Elemento principal del lenguaje radiofónico.</a:t>
            </a:r>
          </a:p>
          <a:p>
            <a:pPr algn="just">
              <a:lnSpc>
                <a:spcPct val="100000"/>
              </a:lnSpc>
            </a:pPr>
            <a:r>
              <a:rPr lang="es-ES" sz="2000"/>
              <a:t>La voz tiene diferentes componentes:</a:t>
            </a:r>
          </a:p>
          <a:p>
            <a:pPr lvl="1" algn="just">
              <a:lnSpc>
                <a:spcPct val="100000"/>
              </a:lnSpc>
            </a:pPr>
            <a:r>
              <a:rPr lang="es-ES" sz="2000"/>
              <a:t>Intensidad: Alta/baja. Tiene diferentes connotaciones: enfado, cariño, cercanía, etc.</a:t>
            </a:r>
          </a:p>
          <a:p>
            <a:pPr lvl="1" algn="just">
              <a:lnSpc>
                <a:spcPct val="100000"/>
              </a:lnSpc>
            </a:pPr>
            <a:endParaRPr lang="es-ES" sz="2000"/>
          </a:p>
          <a:p>
            <a:pPr lvl="1" algn="just">
              <a:lnSpc>
                <a:spcPct val="100000"/>
              </a:lnSpc>
            </a:pPr>
            <a:r>
              <a:rPr lang="es-ES" sz="2000"/>
              <a:t>Timbre: Asociado a las características del hablante.</a:t>
            </a:r>
          </a:p>
          <a:p>
            <a:pPr lvl="1" algn="just">
              <a:lnSpc>
                <a:spcPct val="100000"/>
              </a:lnSpc>
            </a:pPr>
            <a:endParaRPr lang="es-ES" sz="2000"/>
          </a:p>
          <a:p>
            <a:pPr lvl="1" algn="just">
              <a:lnSpc>
                <a:spcPct val="100000"/>
              </a:lnSpc>
            </a:pPr>
            <a:r>
              <a:rPr lang="es-ES" sz="2000"/>
              <a:t>Tono: - Grave: Seriedad, importancia, misterio…</a:t>
            </a:r>
          </a:p>
          <a:p>
            <a:pPr marL="1371600" lvl="3" indent="0" algn="just">
              <a:lnSpc>
                <a:spcPct val="100000"/>
              </a:lnSpc>
              <a:buNone/>
            </a:pPr>
            <a:r>
              <a:rPr lang="es-ES" sz="2000"/>
              <a:t>   - Agudo: Alegría, debilidad, juventud, ilusión…</a:t>
            </a:r>
          </a:p>
          <a:p>
            <a:pPr marL="1371600" lvl="3" indent="0">
              <a:lnSpc>
                <a:spcPct val="100000"/>
              </a:lnSpc>
              <a:buNone/>
            </a:pPr>
            <a:r>
              <a:rPr lang="es-ES" sz="1700"/>
              <a:t>	</a:t>
            </a:r>
          </a:p>
        </p:txBody>
      </p:sp>
      <p:pic>
        <p:nvPicPr>
          <p:cNvPr id="5" name="Gráfico 4" descr="Centro de llamadas con relleno sólido">
            <a:extLst>
              <a:ext uri="{FF2B5EF4-FFF2-40B4-BE49-F238E27FC236}">
                <a16:creationId xmlns:a16="http://schemas.microsoft.com/office/drawing/2014/main" id="{77575A4C-A7C4-C346-B0C5-5BF08970E7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6817" y="1329880"/>
            <a:ext cx="3360654" cy="3360654"/>
          </a:xfrm>
          <a:prstGeom prst="rect">
            <a:avLst/>
          </a:prstGeom>
        </p:spPr>
      </p:pic>
      <p:sp>
        <p:nvSpPr>
          <p:cNvPr id="6" name="CuadroTexto 5">
            <a:extLst>
              <a:ext uri="{FF2B5EF4-FFF2-40B4-BE49-F238E27FC236}">
                <a16:creationId xmlns:a16="http://schemas.microsoft.com/office/drawing/2014/main" id="{B8D05D21-27D7-B843-9795-C506B3FFA60A}"/>
              </a:ext>
            </a:extLst>
          </p:cNvPr>
          <p:cNvSpPr txBox="1"/>
          <p:nvPr/>
        </p:nvSpPr>
        <p:spPr>
          <a:xfrm>
            <a:off x="8071749" y="5035603"/>
            <a:ext cx="3360654" cy="1477328"/>
          </a:xfrm>
          <a:prstGeom prst="rect">
            <a:avLst/>
          </a:prstGeom>
          <a:noFill/>
        </p:spPr>
        <p:txBody>
          <a:bodyPr wrap="square" rtlCol="0">
            <a:spAutoFit/>
          </a:bodyPr>
          <a:lstStyle/>
          <a:p>
            <a:pPr marL="285750" indent="-285750" algn="just">
              <a:buFont typeface="Arial" panose="020B0604020202020204" pitchFamily="34" charset="0"/>
              <a:buChar char="•"/>
            </a:pPr>
            <a:r>
              <a:rPr lang="es-ES"/>
              <a:t>Imposible que haya mensaje sin palabras, aunque en ciertas ocasiones no es necesaria.</a:t>
            </a:r>
          </a:p>
          <a:p>
            <a:endParaRPr lang="es-ES"/>
          </a:p>
        </p:txBody>
      </p:sp>
      <p:pic>
        <p:nvPicPr>
          <p:cNvPr id="11" name="Picture 2" descr="Licencia de Creative Commons">
            <a:extLst>
              <a:ext uri="{FF2B5EF4-FFF2-40B4-BE49-F238E27FC236}">
                <a16:creationId xmlns:a16="http://schemas.microsoft.com/office/drawing/2014/main" id="{2555900B-937B-D844-A687-3C13C6439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64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D476368-CCCA-FB45-B920-C7E679E16D67}"/>
              </a:ext>
            </a:extLst>
          </p:cNvPr>
          <p:cNvSpPr>
            <a:spLocks noGrp="1"/>
          </p:cNvSpPr>
          <p:nvPr>
            <p:ph type="title"/>
          </p:nvPr>
        </p:nvSpPr>
        <p:spPr>
          <a:xfrm>
            <a:off x="5080216" y="1076324"/>
            <a:ext cx="6272784" cy="1535051"/>
          </a:xfrm>
        </p:spPr>
        <p:txBody>
          <a:bodyPr anchor="b">
            <a:normAutofit/>
          </a:bodyPr>
          <a:lstStyle/>
          <a:p>
            <a:r>
              <a:rPr lang="es-ES" sz="5200"/>
              <a:t>2- La música</a:t>
            </a:r>
          </a:p>
        </p:txBody>
      </p:sp>
      <p:pic>
        <p:nvPicPr>
          <p:cNvPr id="5" name="Picture 4" descr="Partitura">
            <a:extLst>
              <a:ext uri="{FF2B5EF4-FFF2-40B4-BE49-F238E27FC236}">
                <a16:creationId xmlns:a16="http://schemas.microsoft.com/office/drawing/2014/main" id="{11BC75AC-675D-421B-97AD-2FDDE2A330AD}"/>
              </a:ext>
            </a:extLst>
          </p:cNvPr>
          <p:cNvPicPr>
            <a:picLocks noChangeAspect="1"/>
          </p:cNvPicPr>
          <p:nvPr/>
        </p:nvPicPr>
        <p:blipFill rotWithShape="1">
          <a:blip r:embed="rId2"/>
          <a:srcRect r="56148"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498F791-48C4-3C4F-AB8F-B9D43DFD49FC}"/>
              </a:ext>
            </a:extLst>
          </p:cNvPr>
          <p:cNvSpPr>
            <a:spLocks noGrp="1"/>
          </p:cNvSpPr>
          <p:nvPr>
            <p:ph idx="1"/>
          </p:nvPr>
        </p:nvSpPr>
        <p:spPr>
          <a:xfrm>
            <a:off x="5080216" y="3351276"/>
            <a:ext cx="6272784" cy="2825686"/>
          </a:xfrm>
        </p:spPr>
        <p:txBody>
          <a:bodyPr>
            <a:normAutofit/>
          </a:bodyPr>
          <a:lstStyle/>
          <a:p>
            <a:r>
              <a:rPr lang="es-ES" sz="1800"/>
              <a:t>Complementa a las palabras.</a:t>
            </a:r>
          </a:p>
          <a:p>
            <a:r>
              <a:rPr lang="es-ES" sz="1800"/>
              <a:t>Varias funciones:</a:t>
            </a:r>
          </a:p>
          <a:p>
            <a:pPr lvl="1"/>
            <a:r>
              <a:rPr lang="es-ES" sz="1800"/>
              <a:t>Programática.</a:t>
            </a:r>
          </a:p>
          <a:p>
            <a:pPr lvl="1"/>
            <a:r>
              <a:rPr lang="es-ES" sz="1800"/>
              <a:t>Descriptiva.</a:t>
            </a:r>
          </a:p>
          <a:p>
            <a:pPr lvl="1"/>
            <a:r>
              <a:rPr lang="es-ES" sz="1800"/>
              <a:t>Distribuidora.</a:t>
            </a:r>
          </a:p>
        </p:txBody>
      </p:sp>
      <p:pic>
        <p:nvPicPr>
          <p:cNvPr id="8" name="Picture 2" descr="Licencia de Creative Commons">
            <a:extLst>
              <a:ext uri="{FF2B5EF4-FFF2-40B4-BE49-F238E27FC236}">
                <a16:creationId xmlns:a16="http://schemas.microsoft.com/office/drawing/2014/main" id="{DBF53A81-0C53-BD46-8922-25BE50C6B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65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rtitura">
            <a:extLst>
              <a:ext uri="{FF2B5EF4-FFF2-40B4-BE49-F238E27FC236}">
                <a16:creationId xmlns:a16="http://schemas.microsoft.com/office/drawing/2014/main" id="{92BA730B-EF32-C847-A132-E8D28C095A52}"/>
              </a:ext>
            </a:extLst>
          </p:cNvPr>
          <p:cNvPicPr>
            <a:picLocks noChangeAspect="1"/>
          </p:cNvPicPr>
          <p:nvPr/>
        </p:nvPicPr>
        <p:blipFill rotWithShape="1">
          <a:blip r:embed="rId2"/>
          <a:srcRect r="56148" b="-1"/>
          <a:stretch/>
        </p:blipFill>
        <p:spPr>
          <a:xfrm>
            <a:off x="8325790" y="10"/>
            <a:ext cx="4087401" cy="6857990"/>
          </a:xfrm>
          <a:prstGeom prst="rect">
            <a:avLst/>
          </a:prstGeom>
        </p:spPr>
      </p:pic>
      <p:sp>
        <p:nvSpPr>
          <p:cNvPr id="3" name="CuadroTexto 2">
            <a:extLst>
              <a:ext uri="{FF2B5EF4-FFF2-40B4-BE49-F238E27FC236}">
                <a16:creationId xmlns:a16="http://schemas.microsoft.com/office/drawing/2014/main" id="{20E9046F-5BDE-D847-9936-50F2E4A61DEA}"/>
              </a:ext>
            </a:extLst>
          </p:cNvPr>
          <p:cNvSpPr txBox="1"/>
          <p:nvPr/>
        </p:nvSpPr>
        <p:spPr>
          <a:xfrm>
            <a:off x="0" y="951398"/>
            <a:ext cx="8325790" cy="5509200"/>
          </a:xfrm>
          <a:prstGeom prst="rect">
            <a:avLst/>
          </a:prstGeom>
          <a:noFill/>
        </p:spPr>
        <p:txBody>
          <a:bodyPr wrap="square" rtlCol="0">
            <a:spAutoFit/>
          </a:bodyPr>
          <a:lstStyle/>
          <a:p>
            <a:pPr marL="342900" indent="-342900" algn="just">
              <a:buFont typeface="Arial" panose="020B0604020202020204" pitchFamily="34" charset="0"/>
              <a:buChar char="•"/>
            </a:pPr>
            <a:r>
              <a:rPr lang="es-ES" sz="2000"/>
              <a:t>Función programática: Cuando la música es el contenido fundamental. Por ejemplo en las </a:t>
            </a:r>
            <a:r>
              <a:rPr lang="es-ES" sz="2000" err="1"/>
              <a:t>radiofórmulas</a:t>
            </a:r>
            <a:r>
              <a:rPr lang="es-ES" sz="2000"/>
              <a:t>.</a:t>
            </a:r>
          </a:p>
          <a:p>
            <a:pPr algn="just"/>
            <a:endParaRPr lang="es-ES" sz="2000"/>
          </a:p>
          <a:p>
            <a:pPr marL="342900" indent="-342900" algn="just">
              <a:buFont typeface="Arial" panose="020B0604020202020204" pitchFamily="34" charset="0"/>
              <a:buChar char="•"/>
            </a:pPr>
            <a:r>
              <a:rPr lang="es-ES" sz="2000"/>
              <a:t>Función descriptiva: Cuando sirve para situar en un ambiente, o crear emociones o sensaciones en los oyentes. Por ejemplo para hablar de la feria de abril, se utilizan sevillanas.</a:t>
            </a:r>
          </a:p>
          <a:p>
            <a:pPr algn="just"/>
            <a:endParaRPr lang="es-ES" sz="2000"/>
          </a:p>
          <a:p>
            <a:pPr marL="342900" indent="-342900" algn="just">
              <a:buFont typeface="Arial" panose="020B0604020202020204" pitchFamily="34" charset="0"/>
              <a:buChar char="•"/>
            </a:pPr>
            <a:r>
              <a:rPr lang="es-ES" sz="2000"/>
              <a:t>Función distribuidora: Para separar secciones o contenidos de programa. Importancia fundamental las cabeceras, ráfagas y cortinillas:</a:t>
            </a:r>
          </a:p>
          <a:p>
            <a:pPr algn="just"/>
            <a:endParaRPr lang="es-ES" sz="2000"/>
          </a:p>
          <a:p>
            <a:pPr algn="just"/>
            <a:r>
              <a:rPr lang="es-ES" sz="2000"/>
              <a:t>	- Cabecera: Parte inicial de un programa o sección.</a:t>
            </a:r>
          </a:p>
          <a:p>
            <a:pPr algn="just"/>
            <a:r>
              <a:rPr lang="es-ES" sz="2000"/>
              <a:t>	- Ráfaga: Espacio muy breve para situar al oyente. </a:t>
            </a:r>
          </a:p>
          <a:p>
            <a:pPr algn="just"/>
            <a:r>
              <a:rPr lang="es-ES" sz="2000"/>
              <a:t>	- Cortinilla: Música que se introduce para separar secciones.</a:t>
            </a:r>
          </a:p>
          <a:p>
            <a:endParaRPr lang="es-ES"/>
          </a:p>
          <a:p>
            <a:endParaRPr lang="es-ES"/>
          </a:p>
          <a:p>
            <a:r>
              <a:rPr lang="es-ES" sz="1400"/>
              <a:t>* Recomendación: grabar varias ráfagas para familiarizarse con los procesos de grabación y montaje.</a:t>
            </a:r>
          </a:p>
        </p:txBody>
      </p:sp>
      <p:pic>
        <p:nvPicPr>
          <p:cNvPr id="5" name="Picture 2" descr="Licencia de Creative Commons">
            <a:extLst>
              <a:ext uri="{FF2B5EF4-FFF2-40B4-BE49-F238E27FC236}">
                <a16:creationId xmlns:a16="http://schemas.microsoft.com/office/drawing/2014/main" id="{102C50B9-6673-674B-8DB1-7FEB03DF2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01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áfico abstracto de humo rojo y azul">
            <a:extLst>
              <a:ext uri="{FF2B5EF4-FFF2-40B4-BE49-F238E27FC236}">
                <a16:creationId xmlns:a16="http://schemas.microsoft.com/office/drawing/2014/main" id="{76A9E898-5B3D-4914-A711-2CEF67B8C74E}"/>
              </a:ext>
            </a:extLst>
          </p:cNvPr>
          <p:cNvPicPr>
            <a:picLocks noChangeAspect="1"/>
          </p:cNvPicPr>
          <p:nvPr/>
        </p:nvPicPr>
        <p:blipFill rotWithShape="1">
          <a:blip r:embed="rId2"/>
          <a:srcRect t="20886" r="-1" b="-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44CBC3-255D-4742-B46A-C84EDBC9435B}"/>
              </a:ext>
            </a:extLst>
          </p:cNvPr>
          <p:cNvSpPr>
            <a:spLocks noGrp="1"/>
          </p:cNvSpPr>
          <p:nvPr>
            <p:ph type="title"/>
          </p:nvPr>
        </p:nvSpPr>
        <p:spPr>
          <a:xfrm>
            <a:off x="477981" y="1122363"/>
            <a:ext cx="4023360" cy="912311"/>
          </a:xfrm>
        </p:spPr>
        <p:txBody>
          <a:bodyPr vert="horz" lIns="91440" tIns="45720" rIns="91440" bIns="45720" rtlCol="0" anchor="b">
            <a:normAutofit/>
          </a:bodyPr>
          <a:lstStyle/>
          <a:p>
            <a:r>
              <a:rPr lang="en-US" sz="4800"/>
              <a:t>3- Los </a:t>
            </a:r>
            <a:r>
              <a:rPr lang="en-US" sz="4800" err="1"/>
              <a:t>efectos</a:t>
            </a:r>
            <a:endParaRPr lang="en-US" sz="4800"/>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FE96BB9B-DC1A-F747-9D46-6F8A60DACADA}"/>
              </a:ext>
            </a:extLst>
          </p:cNvPr>
          <p:cNvSpPr txBox="1"/>
          <p:nvPr/>
        </p:nvSpPr>
        <p:spPr>
          <a:xfrm>
            <a:off x="477981" y="2403337"/>
            <a:ext cx="3670686" cy="1938992"/>
          </a:xfrm>
          <a:prstGeom prst="rect">
            <a:avLst/>
          </a:prstGeom>
          <a:noFill/>
        </p:spPr>
        <p:txBody>
          <a:bodyPr wrap="square" rtlCol="0">
            <a:spAutoFit/>
          </a:bodyPr>
          <a:lstStyle/>
          <a:p>
            <a:pPr algn="just"/>
            <a:r>
              <a:rPr lang="es-ES" sz="2000"/>
              <a:t>Manipulaciones que se realizan para insertar determinados artificios que sirven para producir sensaciones o impresiones determinadas en los oyentes. </a:t>
            </a:r>
          </a:p>
        </p:txBody>
      </p:sp>
      <p:sp>
        <p:nvSpPr>
          <p:cNvPr id="6" name="CuadroTexto 5">
            <a:extLst>
              <a:ext uri="{FF2B5EF4-FFF2-40B4-BE49-F238E27FC236}">
                <a16:creationId xmlns:a16="http://schemas.microsoft.com/office/drawing/2014/main" id="{299BD104-0BED-B346-BA50-C059DF515902}"/>
              </a:ext>
            </a:extLst>
          </p:cNvPr>
          <p:cNvSpPr txBox="1"/>
          <p:nvPr/>
        </p:nvSpPr>
        <p:spPr>
          <a:xfrm>
            <a:off x="578652" y="4903847"/>
            <a:ext cx="2749471" cy="369332"/>
          </a:xfrm>
          <a:prstGeom prst="rect">
            <a:avLst/>
          </a:prstGeom>
          <a:noFill/>
        </p:spPr>
        <p:txBody>
          <a:bodyPr wrap="none" rtlCol="0">
            <a:spAutoFit/>
          </a:bodyPr>
          <a:lstStyle/>
          <a:p>
            <a:r>
              <a:rPr lang="es-ES"/>
              <a:t>No confundir con ruidos</a:t>
            </a:r>
          </a:p>
        </p:txBody>
      </p:sp>
      <p:pic>
        <p:nvPicPr>
          <p:cNvPr id="12" name="Picture 2" descr="Licencia de Creative Commons">
            <a:extLst>
              <a:ext uri="{FF2B5EF4-FFF2-40B4-BE49-F238E27FC236}">
                <a16:creationId xmlns:a16="http://schemas.microsoft.com/office/drawing/2014/main" id="{DB5836BA-C5F7-A644-8B4D-5C19797D2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570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57C2A7-B2D6-154A-AA20-1A52A7A01BC2}"/>
              </a:ext>
            </a:extLst>
          </p:cNvPr>
          <p:cNvSpPr>
            <a:spLocks noGrp="1"/>
          </p:cNvSpPr>
          <p:nvPr>
            <p:ph type="title"/>
          </p:nvPr>
        </p:nvSpPr>
        <p:spPr>
          <a:xfrm>
            <a:off x="4084320" y="233536"/>
            <a:ext cx="4023360" cy="784294"/>
          </a:xfrm>
        </p:spPr>
        <p:txBody>
          <a:bodyPr vert="horz" lIns="91440" tIns="45720" rIns="91440" bIns="45720" rtlCol="0" anchor="b">
            <a:normAutofit/>
          </a:bodyPr>
          <a:lstStyle/>
          <a:p>
            <a:r>
              <a:rPr lang="en-US" sz="4800"/>
              <a:t>4- El </a:t>
            </a:r>
            <a:r>
              <a:rPr lang="en-US" sz="4800" err="1"/>
              <a:t>silencio</a:t>
            </a:r>
            <a:endParaRPr lang="en-US" sz="4800"/>
          </a:p>
        </p:txBody>
      </p:sp>
      <p:sp>
        <p:nvSpPr>
          <p:cNvPr id="23"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6" descr="Mute Speaker">
            <a:extLst>
              <a:ext uri="{FF2B5EF4-FFF2-40B4-BE49-F238E27FC236}">
                <a16:creationId xmlns:a16="http://schemas.microsoft.com/office/drawing/2014/main" id="{5738F9C2-063C-468D-8F31-04062F960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955908"/>
            <a:ext cx="5455380" cy="5455380"/>
          </a:xfrm>
          <a:prstGeom prst="rect">
            <a:avLst/>
          </a:prstGeom>
        </p:spPr>
      </p:pic>
      <p:sp>
        <p:nvSpPr>
          <p:cNvPr id="4" name="CuadroTexto 3">
            <a:extLst>
              <a:ext uri="{FF2B5EF4-FFF2-40B4-BE49-F238E27FC236}">
                <a16:creationId xmlns:a16="http://schemas.microsoft.com/office/drawing/2014/main" id="{696D8B8D-F12A-B446-A85F-4F3750D5BC8E}"/>
              </a:ext>
            </a:extLst>
          </p:cNvPr>
          <p:cNvSpPr txBox="1"/>
          <p:nvPr/>
        </p:nvSpPr>
        <p:spPr>
          <a:xfrm>
            <a:off x="5455380" y="1534044"/>
            <a:ext cx="6447294" cy="5078313"/>
          </a:xfrm>
          <a:prstGeom prst="rect">
            <a:avLst/>
          </a:prstGeom>
          <a:noFill/>
        </p:spPr>
        <p:txBody>
          <a:bodyPr wrap="square" rtlCol="0">
            <a:spAutoFit/>
          </a:bodyPr>
          <a:lstStyle/>
          <a:p>
            <a:pPr algn="just"/>
            <a:r>
              <a:rPr lang="es-ES" sz="2400"/>
              <a:t>Ausencia de cualquier sonido. Enemigo principal de los locutores.</a:t>
            </a:r>
          </a:p>
          <a:p>
            <a:pPr algn="just"/>
            <a:endParaRPr lang="es-ES" sz="2400"/>
          </a:p>
          <a:p>
            <a:pPr algn="just"/>
            <a:r>
              <a:rPr lang="es-ES" sz="2400"/>
              <a:t>Sirve para valorar los sonidos precedentes y consecuentes a él.</a:t>
            </a:r>
          </a:p>
          <a:p>
            <a:pPr algn="just"/>
            <a:endParaRPr lang="es-ES" sz="2400"/>
          </a:p>
          <a:p>
            <a:pPr algn="just"/>
            <a:r>
              <a:rPr lang="es-ES" sz="2400"/>
              <a:t>Puede servir para crear incertidumbre.</a:t>
            </a:r>
          </a:p>
          <a:p>
            <a:pPr algn="just"/>
            <a:endParaRPr lang="es-ES" sz="2400"/>
          </a:p>
          <a:p>
            <a:pPr algn="just"/>
            <a:r>
              <a:rPr lang="es-ES" sz="2400"/>
              <a:t>Puede jugar en contra de la audiencia.</a:t>
            </a:r>
          </a:p>
          <a:p>
            <a:pPr algn="just"/>
            <a:endParaRPr lang="es-ES" sz="2400"/>
          </a:p>
          <a:p>
            <a:pPr algn="just"/>
            <a:r>
              <a:rPr lang="es-ES" sz="2400"/>
              <a:t>Hay que ser muy cuidadoso y dominarlos muy bien.</a:t>
            </a:r>
          </a:p>
          <a:p>
            <a:endParaRPr lang="es-ES"/>
          </a:p>
          <a:p>
            <a:endParaRPr lang="es-ES"/>
          </a:p>
        </p:txBody>
      </p:sp>
      <p:pic>
        <p:nvPicPr>
          <p:cNvPr id="10" name="Picture 2" descr="Licencia de Creative Commons">
            <a:extLst>
              <a:ext uri="{FF2B5EF4-FFF2-40B4-BE49-F238E27FC236}">
                <a16:creationId xmlns:a16="http://schemas.microsoft.com/office/drawing/2014/main" id="{4F12B7A9-29D8-944A-ABBE-3A20BCDFA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4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ngranajes contorno">
            <a:extLst>
              <a:ext uri="{FF2B5EF4-FFF2-40B4-BE49-F238E27FC236}">
                <a16:creationId xmlns:a16="http://schemas.microsoft.com/office/drawing/2014/main" id="{49D4270F-8B90-C34E-8793-AEA5A98DA3E9}"/>
              </a:ext>
            </a:extLst>
          </p:cNvPr>
          <p:cNvPicPr>
            <a:picLocks noChangeAspect="1"/>
          </p:cNvPicPr>
          <p:nvPr/>
        </p:nvPicPr>
        <p:blipFill>
          <a:blip r:embed="rId2">
            <a:extLst>
              <a:ext uri="{96DAC541-7B7A-43D3-8B79-37D633B846F1}">
                <asvg:svgBlip xmlns:asvg="http://schemas.microsoft.com/office/drawing/2016/SVG/main" r:embed="rId3"/>
              </a:ext>
            </a:extLst>
          </a:blip>
          <a:srcRect t="10443" b="10443"/>
          <a:stretch/>
        </p:blipFill>
        <p:spPr>
          <a:xfrm>
            <a:off x="4999445" y="1262888"/>
            <a:ext cx="5222505" cy="4131723"/>
          </a:xfrm>
          <a:prstGeom prst="rect">
            <a:avLst/>
          </a:prstGeom>
        </p:spPr>
      </p:pic>
      <p:sp>
        <p:nvSpPr>
          <p:cNvPr id="2" name="Título 1">
            <a:extLst>
              <a:ext uri="{FF2B5EF4-FFF2-40B4-BE49-F238E27FC236}">
                <a16:creationId xmlns:a16="http://schemas.microsoft.com/office/drawing/2014/main" id="{07C88E61-3665-6B4F-B564-5D0D976F8B1E}"/>
              </a:ext>
            </a:extLst>
          </p:cNvPr>
          <p:cNvSpPr>
            <a:spLocks noGrp="1"/>
          </p:cNvSpPr>
          <p:nvPr>
            <p:ph type="title"/>
          </p:nvPr>
        </p:nvSpPr>
        <p:spPr>
          <a:xfrm>
            <a:off x="671491" y="380624"/>
            <a:ext cx="3438144" cy="1124712"/>
          </a:xfrm>
          <a:solidFill>
            <a:schemeClr val="accent5"/>
          </a:solidFill>
        </p:spPr>
        <p:txBody>
          <a:bodyPr anchor="b">
            <a:normAutofit/>
          </a:bodyPr>
          <a:lstStyle/>
          <a:p>
            <a:r>
              <a:rPr lang="es-ES" sz="2800">
                <a:solidFill>
                  <a:schemeClr val="bg1"/>
                </a:solidFill>
              </a:rPr>
              <a:t>Necesidades formativas</a:t>
            </a:r>
          </a:p>
        </p:txBody>
      </p:sp>
      <p:sp>
        <p:nvSpPr>
          <p:cNvPr id="3" name="Marcador de contenido 2">
            <a:extLst>
              <a:ext uri="{FF2B5EF4-FFF2-40B4-BE49-F238E27FC236}">
                <a16:creationId xmlns:a16="http://schemas.microsoft.com/office/drawing/2014/main" id="{9E492A1D-7BB3-C349-9EDB-239E24F5839A}"/>
              </a:ext>
            </a:extLst>
          </p:cNvPr>
          <p:cNvSpPr>
            <a:spLocks noGrp="1"/>
          </p:cNvSpPr>
          <p:nvPr>
            <p:ph idx="1"/>
          </p:nvPr>
        </p:nvSpPr>
        <p:spPr>
          <a:xfrm>
            <a:off x="446193" y="2085132"/>
            <a:ext cx="3888740" cy="3611579"/>
          </a:xfrm>
        </p:spPr>
        <p:txBody>
          <a:bodyPr anchor="t">
            <a:normAutofit/>
          </a:bodyPr>
          <a:lstStyle/>
          <a:p>
            <a:r>
              <a:rPr lang="es-ES" sz="2000"/>
              <a:t>Edición de audio y montaje de programas</a:t>
            </a:r>
          </a:p>
          <a:p>
            <a:pPr marL="0" indent="0" algn="just">
              <a:buNone/>
            </a:pPr>
            <a:endParaRPr lang="es-ES" sz="2000"/>
          </a:p>
          <a:p>
            <a:pPr marL="0" indent="0" algn="just">
              <a:buNone/>
            </a:pPr>
            <a:r>
              <a:rPr lang="es-ES" sz="2000"/>
              <a:t>Programa </a:t>
            </a:r>
            <a:r>
              <a:rPr lang="es-ES" sz="2000" err="1"/>
              <a:t>Audacity</a:t>
            </a:r>
            <a:endParaRPr lang="es-ES" sz="2000"/>
          </a:p>
          <a:p>
            <a:pPr marL="0" indent="0" algn="just">
              <a:buNone/>
            </a:pPr>
            <a:endParaRPr lang="es-ES" sz="2000"/>
          </a:p>
          <a:p>
            <a:pPr marL="0" indent="0" algn="just">
              <a:buNone/>
            </a:pPr>
            <a:r>
              <a:rPr lang="es-ES" sz="2000">
                <a:hlinkClick r:id="rId4"/>
              </a:rPr>
              <a:t>https://audacity.es</a:t>
            </a:r>
            <a:endParaRPr lang="es-ES" sz="2000"/>
          </a:p>
          <a:p>
            <a:pPr marL="0" indent="0" algn="just">
              <a:buNone/>
            </a:pPr>
            <a:endParaRPr lang="es-ES" sz="1700"/>
          </a:p>
          <a:p>
            <a:pPr marL="0" indent="0" algn="just">
              <a:buNone/>
            </a:pPr>
            <a:endParaRPr lang="es-ES" sz="1700"/>
          </a:p>
          <a:p>
            <a:pPr marL="0" indent="0" algn="just">
              <a:buNone/>
            </a:pPr>
            <a:endParaRPr lang="es-ES" sz="1700"/>
          </a:p>
          <a:p>
            <a:pPr marL="0" indent="0" algn="just">
              <a:buNone/>
            </a:pPr>
            <a:endParaRPr lang="es-ES" sz="1700"/>
          </a:p>
          <a:p>
            <a:pPr marL="0" indent="0" algn="just">
              <a:buNone/>
            </a:pPr>
            <a:endParaRPr lang="es-ES" sz="1700"/>
          </a:p>
        </p:txBody>
      </p:sp>
      <p:pic>
        <p:nvPicPr>
          <p:cNvPr id="6" name="Gráfico 5" descr="Voz con relleno sólido">
            <a:extLst>
              <a:ext uri="{FF2B5EF4-FFF2-40B4-BE49-F238E27FC236}">
                <a16:creationId xmlns:a16="http://schemas.microsoft.com/office/drawing/2014/main" id="{CF946A77-35BA-D64A-BE01-060FC4EE22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43969" y="3328749"/>
            <a:ext cx="3081867" cy="3081867"/>
          </a:xfrm>
          <a:prstGeom prst="rect">
            <a:avLst/>
          </a:prstGeom>
        </p:spPr>
      </p:pic>
      <p:pic>
        <p:nvPicPr>
          <p:cNvPr id="1032" name="Picture 8" descr="Descargar Audacity gratis - 2022 Última versión">
            <a:extLst>
              <a:ext uri="{FF2B5EF4-FFF2-40B4-BE49-F238E27FC236}">
                <a16:creationId xmlns:a16="http://schemas.microsoft.com/office/drawing/2014/main" id="{DB6B8589-634D-B047-A185-7C14A289A4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91" y="4914576"/>
            <a:ext cx="2011205" cy="15642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icencia de Creative Commons">
            <a:extLst>
              <a:ext uri="{FF2B5EF4-FFF2-40B4-BE49-F238E27FC236}">
                <a16:creationId xmlns:a16="http://schemas.microsoft.com/office/drawing/2014/main" id="{B3205D33-97BD-B343-A256-A6666864E1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1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45649E-91C1-DF4D-8BA2-A3260B92C971}"/>
              </a:ext>
            </a:extLst>
          </p:cNvPr>
          <p:cNvSpPr>
            <a:spLocks noGrp="1"/>
          </p:cNvSpPr>
          <p:nvPr>
            <p:ph type="title"/>
          </p:nvPr>
        </p:nvSpPr>
        <p:spPr>
          <a:xfrm>
            <a:off x="841248" y="256032"/>
            <a:ext cx="10506456" cy="1014984"/>
          </a:xfrm>
        </p:spPr>
        <p:txBody>
          <a:bodyPr anchor="b">
            <a:normAutofit/>
          </a:bodyPr>
          <a:lstStyle/>
          <a:p>
            <a:r>
              <a:rPr lang="es-ES"/>
              <a:t>2. Celebración del día mundial de la radio</a:t>
            </a:r>
          </a:p>
        </p:txBody>
      </p:sp>
      <p:sp>
        <p:nvSpPr>
          <p:cNvPr id="26" name="Rectangle 2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Marcador de contenido 2">
            <a:extLst>
              <a:ext uri="{FF2B5EF4-FFF2-40B4-BE49-F238E27FC236}">
                <a16:creationId xmlns:a16="http://schemas.microsoft.com/office/drawing/2014/main" id="{943CAE14-6718-4C90-8B91-E58A6A8FEC3A}"/>
              </a:ext>
            </a:extLst>
          </p:cNvPr>
          <p:cNvGraphicFramePr>
            <a:graphicFrameLocks noGrp="1"/>
          </p:cNvGraphicFramePr>
          <p:nvPr>
            <p:ph idx="1"/>
            <p:extLst>
              <p:ext uri="{D42A27DB-BD31-4B8C-83A1-F6EECF244321}">
                <p14:modId xmlns:p14="http://schemas.microsoft.com/office/powerpoint/2010/main" val="176577676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088D8540-06E6-0440-9A95-AFC78A85B3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4700" y="636521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018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88E61-3665-6B4F-B564-5D0D976F8B1E}"/>
              </a:ext>
            </a:extLst>
          </p:cNvPr>
          <p:cNvSpPr>
            <a:spLocks noGrp="1"/>
          </p:cNvSpPr>
          <p:nvPr>
            <p:ph type="title"/>
          </p:nvPr>
        </p:nvSpPr>
        <p:spPr>
          <a:xfrm>
            <a:off x="671491" y="380624"/>
            <a:ext cx="3438144" cy="1124712"/>
          </a:xfrm>
          <a:solidFill>
            <a:schemeClr val="accent5"/>
          </a:solidFill>
        </p:spPr>
        <p:txBody>
          <a:bodyPr anchor="b">
            <a:normAutofit/>
          </a:bodyPr>
          <a:lstStyle/>
          <a:p>
            <a:r>
              <a:rPr lang="es-ES" sz="2800">
                <a:solidFill>
                  <a:schemeClr val="bg1"/>
                </a:solidFill>
              </a:rPr>
              <a:t>Necesidades formativas</a:t>
            </a:r>
          </a:p>
        </p:txBody>
      </p:sp>
      <p:sp>
        <p:nvSpPr>
          <p:cNvPr id="3" name="Marcador de contenido 2">
            <a:extLst>
              <a:ext uri="{FF2B5EF4-FFF2-40B4-BE49-F238E27FC236}">
                <a16:creationId xmlns:a16="http://schemas.microsoft.com/office/drawing/2014/main" id="{9E492A1D-7BB3-C349-9EDB-239E24F5839A}"/>
              </a:ext>
            </a:extLst>
          </p:cNvPr>
          <p:cNvSpPr>
            <a:spLocks noGrp="1"/>
          </p:cNvSpPr>
          <p:nvPr>
            <p:ph idx="1"/>
          </p:nvPr>
        </p:nvSpPr>
        <p:spPr>
          <a:xfrm>
            <a:off x="446192" y="2085132"/>
            <a:ext cx="4532207" cy="4392244"/>
          </a:xfrm>
        </p:spPr>
        <p:txBody>
          <a:bodyPr anchor="t">
            <a:normAutofit/>
          </a:bodyPr>
          <a:lstStyle/>
          <a:p>
            <a:r>
              <a:rPr lang="es-ES" sz="2400"/>
              <a:t>Técnicas de locución/modulación de voz.</a:t>
            </a:r>
          </a:p>
          <a:p>
            <a:pPr marL="0" indent="0" algn="just">
              <a:buNone/>
            </a:pPr>
            <a:endParaRPr lang="es-ES" sz="2400"/>
          </a:p>
          <a:p>
            <a:pPr marL="0" indent="0" algn="just">
              <a:buNone/>
            </a:pPr>
            <a:endParaRPr lang="es-ES" sz="2400"/>
          </a:p>
          <a:p>
            <a:pPr marL="0" indent="0" algn="just">
              <a:buNone/>
            </a:pPr>
            <a:r>
              <a:rPr lang="es-ES" sz="2400"/>
              <a:t>Acción y modo de hablar. Es la expresión a través de la voz.</a:t>
            </a:r>
          </a:p>
          <a:p>
            <a:pPr marL="0" indent="0" algn="just">
              <a:buNone/>
            </a:pPr>
            <a:endParaRPr lang="es-ES" sz="2000"/>
          </a:p>
          <a:p>
            <a:pPr marL="0" indent="0" algn="just">
              <a:buNone/>
            </a:pPr>
            <a:endParaRPr lang="es-ES" sz="1700"/>
          </a:p>
          <a:p>
            <a:pPr marL="0" indent="0" algn="just">
              <a:buNone/>
            </a:pPr>
            <a:endParaRPr lang="es-ES" sz="1700"/>
          </a:p>
          <a:p>
            <a:pPr marL="0" indent="0" algn="just">
              <a:buNone/>
            </a:pPr>
            <a:endParaRPr lang="es-ES" sz="1700"/>
          </a:p>
          <a:p>
            <a:pPr marL="0" indent="0" algn="just">
              <a:buNone/>
            </a:pPr>
            <a:endParaRPr lang="es-ES" sz="1700"/>
          </a:p>
          <a:p>
            <a:pPr marL="0" indent="0" algn="just">
              <a:buNone/>
            </a:pPr>
            <a:endParaRPr lang="es-ES" sz="1700"/>
          </a:p>
        </p:txBody>
      </p:sp>
      <p:pic>
        <p:nvPicPr>
          <p:cNvPr id="6" name="Gráfico 5" descr="Dos globos de conversación">
            <a:extLst>
              <a:ext uri="{FF2B5EF4-FFF2-40B4-BE49-F238E27FC236}">
                <a16:creationId xmlns:a16="http://schemas.microsoft.com/office/drawing/2014/main" id="{CF946A77-35BA-D64A-BE01-060FC4EE228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956560" y="647025"/>
            <a:ext cx="5563949" cy="5563949"/>
          </a:xfrm>
          <a:prstGeom prst="rect">
            <a:avLst/>
          </a:prstGeom>
        </p:spPr>
      </p:pic>
      <p:pic>
        <p:nvPicPr>
          <p:cNvPr id="5" name="Picture 2" descr="Licencia de Creative Commons">
            <a:extLst>
              <a:ext uri="{FF2B5EF4-FFF2-40B4-BE49-F238E27FC236}">
                <a16:creationId xmlns:a16="http://schemas.microsoft.com/office/drawing/2014/main" id="{5E40166C-D666-EE42-A3B5-2BA6C5D06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0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3CFB85-8768-E744-AAD5-719CC33722F0}"/>
              </a:ext>
            </a:extLst>
          </p:cNvPr>
          <p:cNvSpPr>
            <a:spLocks noGrp="1"/>
          </p:cNvSpPr>
          <p:nvPr>
            <p:ph type="title"/>
          </p:nvPr>
        </p:nvSpPr>
        <p:spPr>
          <a:xfrm>
            <a:off x="841248" y="256032"/>
            <a:ext cx="10506456" cy="1014984"/>
          </a:xfrm>
        </p:spPr>
        <p:txBody>
          <a:bodyPr anchor="b">
            <a:normAutofit/>
          </a:bodyPr>
          <a:lstStyle/>
          <a:p>
            <a:r>
              <a:rPr lang="es-ES"/>
              <a:t>Técnicas de locución</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287EB771-F88C-4D10-8F5A-8041E6E4BC0B}"/>
              </a:ext>
            </a:extLst>
          </p:cNvPr>
          <p:cNvGraphicFramePr>
            <a:graphicFrameLocks noGrp="1"/>
          </p:cNvGraphicFramePr>
          <p:nvPr>
            <p:ph idx="1"/>
            <p:extLst>
              <p:ext uri="{D42A27DB-BD31-4B8C-83A1-F6EECF244321}">
                <p14:modId xmlns:p14="http://schemas.microsoft.com/office/powerpoint/2010/main" val="62606086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7EDDB314-65CA-3243-96CB-1292A7BB6B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27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6CA902-256B-044E-A07C-BC7A2D4F6A0E}"/>
              </a:ext>
            </a:extLst>
          </p:cNvPr>
          <p:cNvSpPr>
            <a:spLocks noGrp="1"/>
          </p:cNvSpPr>
          <p:nvPr>
            <p:ph type="title"/>
          </p:nvPr>
        </p:nvSpPr>
        <p:spPr>
          <a:xfrm>
            <a:off x="659234" y="957447"/>
            <a:ext cx="3383280" cy="4943105"/>
          </a:xfrm>
        </p:spPr>
        <p:txBody>
          <a:bodyPr anchor="ctr">
            <a:normAutofit/>
          </a:bodyPr>
          <a:lstStyle/>
          <a:p>
            <a:r>
              <a:rPr lang="es-ES"/>
              <a:t>Vocalización</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A0F0A0F5-5271-47C0-9408-B4595014CEF6}"/>
              </a:ext>
            </a:extLst>
          </p:cNvPr>
          <p:cNvGraphicFramePr>
            <a:graphicFrameLocks noGrp="1"/>
          </p:cNvGraphicFramePr>
          <p:nvPr>
            <p:ph idx="1"/>
            <p:extLst>
              <p:ext uri="{D42A27DB-BD31-4B8C-83A1-F6EECF244321}">
                <p14:modId xmlns:p14="http://schemas.microsoft.com/office/powerpoint/2010/main" val="637260834"/>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1A24001A-8347-AD4F-80CF-5A8A106BF4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90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B92C0A7-B82F-9546-AC83-7371A903910C}"/>
              </a:ext>
            </a:extLst>
          </p:cNvPr>
          <p:cNvSpPr>
            <a:spLocks noGrp="1"/>
          </p:cNvSpPr>
          <p:nvPr>
            <p:ph type="title"/>
          </p:nvPr>
        </p:nvSpPr>
        <p:spPr>
          <a:xfrm>
            <a:off x="621792" y="1161288"/>
            <a:ext cx="3602736" cy="4526280"/>
          </a:xfrm>
        </p:spPr>
        <p:txBody>
          <a:bodyPr>
            <a:normAutofit/>
          </a:bodyPr>
          <a:lstStyle/>
          <a:p>
            <a:r>
              <a:rPr lang="es-ES"/>
              <a:t>Dicción</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73290960-C570-462B-96A9-D1C5632ABB53}"/>
              </a:ext>
            </a:extLst>
          </p:cNvPr>
          <p:cNvGraphicFramePr>
            <a:graphicFrameLocks noGrp="1"/>
          </p:cNvGraphicFramePr>
          <p:nvPr>
            <p:ph idx="1"/>
            <p:extLst>
              <p:ext uri="{D42A27DB-BD31-4B8C-83A1-F6EECF244321}">
                <p14:modId xmlns:p14="http://schemas.microsoft.com/office/powerpoint/2010/main" val="128085690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Licencia de Creative Commons">
            <a:extLst>
              <a:ext uri="{FF2B5EF4-FFF2-40B4-BE49-F238E27FC236}">
                <a16:creationId xmlns:a16="http://schemas.microsoft.com/office/drawing/2014/main" id="{296A551E-F53D-F943-A1D0-0FD1D7D8C9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280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D649E1-EAB5-104D-B660-A112170A2F9D}"/>
              </a:ext>
            </a:extLst>
          </p:cNvPr>
          <p:cNvSpPr>
            <a:spLocks noGrp="1"/>
          </p:cNvSpPr>
          <p:nvPr>
            <p:ph type="title"/>
          </p:nvPr>
        </p:nvSpPr>
        <p:spPr>
          <a:xfrm>
            <a:off x="841248" y="251312"/>
            <a:ext cx="10506456" cy="1010264"/>
          </a:xfrm>
        </p:spPr>
        <p:txBody>
          <a:bodyPr anchor="ctr">
            <a:normAutofit/>
          </a:bodyPr>
          <a:lstStyle/>
          <a:p>
            <a:r>
              <a:rPr lang="es-ES"/>
              <a:t>Articulación</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D8A90B7A-C885-4623-9A6D-4166AB9BE8E5}"/>
              </a:ext>
            </a:extLst>
          </p:cNvPr>
          <p:cNvGraphicFramePr>
            <a:graphicFrameLocks noGrp="1"/>
          </p:cNvGraphicFramePr>
          <p:nvPr>
            <p:ph idx="1"/>
            <p:extLst>
              <p:ext uri="{D42A27DB-BD31-4B8C-83A1-F6EECF244321}">
                <p14:modId xmlns:p14="http://schemas.microsoft.com/office/powerpoint/2010/main" val="966509379"/>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D3735E51-0F34-824B-85A4-4F846A643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724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E5B275C-C18B-9A4C-8FF6-6F3E35CBFFE0}"/>
              </a:ext>
            </a:extLst>
          </p:cNvPr>
          <p:cNvSpPr>
            <a:spLocks noGrp="1"/>
          </p:cNvSpPr>
          <p:nvPr>
            <p:ph type="title"/>
          </p:nvPr>
        </p:nvSpPr>
        <p:spPr>
          <a:xfrm>
            <a:off x="841246" y="978619"/>
            <a:ext cx="5991244" cy="1106424"/>
          </a:xfrm>
        </p:spPr>
        <p:txBody>
          <a:bodyPr>
            <a:normAutofit/>
          </a:bodyPr>
          <a:lstStyle/>
          <a:p>
            <a:r>
              <a:rPr lang="es-ES" sz="3200"/>
              <a:t>Entonación</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6072BEC6-BF87-9145-A257-EE4B2E38F9BC}"/>
              </a:ext>
            </a:extLst>
          </p:cNvPr>
          <p:cNvSpPr>
            <a:spLocks noGrp="1"/>
          </p:cNvSpPr>
          <p:nvPr>
            <p:ph idx="1"/>
          </p:nvPr>
        </p:nvSpPr>
        <p:spPr>
          <a:xfrm>
            <a:off x="841248" y="2252870"/>
            <a:ext cx="5993892" cy="3560251"/>
          </a:xfrm>
        </p:spPr>
        <p:txBody>
          <a:bodyPr>
            <a:normAutofit/>
          </a:bodyPr>
          <a:lstStyle/>
          <a:p>
            <a:r>
              <a:rPr lang="es-ES" sz="2400"/>
              <a:t>Variación del tono de la voz de una persona al hablar; puede indicar algún tipo de matiz expresivo referente  del mensaje.</a:t>
            </a:r>
          </a:p>
          <a:p>
            <a:pPr lvl="1">
              <a:buFont typeface="Courier New" panose="02070309020205020404" pitchFamily="49" charset="0"/>
              <a:buChar char="o"/>
            </a:pPr>
            <a:r>
              <a:rPr lang="es-ES"/>
              <a:t>Ascendente</a:t>
            </a:r>
          </a:p>
          <a:p>
            <a:pPr lvl="1">
              <a:buFont typeface="Courier New" panose="02070309020205020404" pitchFamily="49" charset="0"/>
              <a:buChar char="o"/>
            </a:pPr>
            <a:r>
              <a:rPr lang="es-ES"/>
              <a:t>Descendente</a:t>
            </a:r>
          </a:p>
          <a:p>
            <a:pPr lvl="1">
              <a:buFont typeface="Courier New" panose="02070309020205020404" pitchFamily="49" charset="0"/>
              <a:buChar char="o"/>
            </a:pPr>
            <a:r>
              <a:rPr lang="es-ES"/>
              <a:t>Monocorde</a:t>
            </a:r>
          </a:p>
        </p:txBody>
      </p:sp>
      <p:pic>
        <p:nvPicPr>
          <p:cNvPr id="5" name="Gráfico 4" descr="Periódico gráfico con relleno sólido">
            <a:extLst>
              <a:ext uri="{FF2B5EF4-FFF2-40B4-BE49-F238E27FC236}">
                <a16:creationId xmlns:a16="http://schemas.microsoft.com/office/drawing/2014/main" id="{97BE6DB7-3D7B-C149-9EFA-148EC6FA21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79814" y="1329879"/>
            <a:ext cx="4097657" cy="4097657"/>
          </a:xfrm>
          <a:prstGeom prst="rect">
            <a:avLst/>
          </a:prstGeom>
        </p:spPr>
      </p:pic>
      <p:pic>
        <p:nvPicPr>
          <p:cNvPr id="9" name="Picture 2" descr="Licencia de Creative Commons">
            <a:extLst>
              <a:ext uri="{FF2B5EF4-FFF2-40B4-BE49-F238E27FC236}">
                <a16:creationId xmlns:a16="http://schemas.microsoft.com/office/drawing/2014/main" id="{796ED6C9-B629-1546-A060-ECD3F0B65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9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agrama&#10;&#10;Descripción generada automáticamente">
            <a:extLst>
              <a:ext uri="{FF2B5EF4-FFF2-40B4-BE49-F238E27FC236}">
                <a16:creationId xmlns:a16="http://schemas.microsoft.com/office/drawing/2014/main" id="{229373F9-2C92-5A47-A9C4-1768704F6118}"/>
              </a:ext>
            </a:extLst>
          </p:cNvPr>
          <p:cNvPicPr>
            <a:picLocks noChangeAspect="1"/>
          </p:cNvPicPr>
          <p:nvPr/>
        </p:nvPicPr>
        <p:blipFill>
          <a:blip r:embed="rId2"/>
          <a:stretch>
            <a:fillRect/>
          </a:stretch>
        </p:blipFill>
        <p:spPr>
          <a:xfrm>
            <a:off x="286389" y="626533"/>
            <a:ext cx="11619222" cy="5283200"/>
          </a:xfrm>
          <a:prstGeom prst="rect">
            <a:avLst/>
          </a:prstGeom>
        </p:spPr>
      </p:pic>
      <p:pic>
        <p:nvPicPr>
          <p:cNvPr id="4" name="Picture 2" descr="Licencia de Creative Commons">
            <a:extLst>
              <a:ext uri="{FF2B5EF4-FFF2-40B4-BE49-F238E27FC236}">
                <a16:creationId xmlns:a16="http://schemas.microsoft.com/office/drawing/2014/main" id="{DB9D0B67-C5B1-1648-834F-52DD56C72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A1D82BE-5F47-C044-9005-4C5BB0F5221B}"/>
              </a:ext>
            </a:extLst>
          </p:cNvPr>
          <p:cNvSpPr txBox="1"/>
          <p:nvPr/>
        </p:nvSpPr>
        <p:spPr>
          <a:xfrm>
            <a:off x="491067" y="6216406"/>
            <a:ext cx="9550400" cy="261610"/>
          </a:xfrm>
          <a:prstGeom prst="rect">
            <a:avLst/>
          </a:prstGeom>
          <a:noFill/>
        </p:spPr>
        <p:txBody>
          <a:bodyPr wrap="square" rtlCol="0">
            <a:spAutoFit/>
          </a:bodyPr>
          <a:lstStyle/>
          <a:p>
            <a:r>
              <a:rPr lang="es-ES" sz="1100"/>
              <a:t>Imagen sacada de :http://</a:t>
            </a:r>
            <a:r>
              <a:rPr lang="es-ES" sz="1100" err="1"/>
              <a:t>juampedrino.com</a:t>
            </a:r>
            <a:r>
              <a:rPr lang="es-ES" sz="1100"/>
              <a:t>/lengua/</a:t>
            </a:r>
            <a:r>
              <a:rPr lang="es-ES" sz="1100" err="1"/>
              <a:t>gramatica</a:t>
            </a:r>
            <a:r>
              <a:rPr lang="es-ES" sz="1100"/>
              <a:t>/</a:t>
            </a:r>
            <a:r>
              <a:rPr lang="es-ES" sz="1100" err="1"/>
              <a:t>entonacionopticatercera.html</a:t>
            </a:r>
            <a:endParaRPr lang="es-ES" sz="1100"/>
          </a:p>
        </p:txBody>
      </p:sp>
    </p:spTree>
    <p:extLst>
      <p:ext uri="{BB962C8B-B14F-4D97-AF65-F5344CB8AC3E}">
        <p14:creationId xmlns:p14="http://schemas.microsoft.com/office/powerpoint/2010/main" val="1755959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CED53D7-2D22-DD4C-94CB-D49E377474B1}"/>
              </a:ext>
            </a:extLst>
          </p:cNvPr>
          <p:cNvSpPr>
            <a:spLocks noGrp="1"/>
          </p:cNvSpPr>
          <p:nvPr>
            <p:ph type="title"/>
          </p:nvPr>
        </p:nvSpPr>
        <p:spPr>
          <a:xfrm>
            <a:off x="868680" y="1719072"/>
            <a:ext cx="3103427" cy="3520440"/>
          </a:xfrm>
        </p:spPr>
        <p:txBody>
          <a:bodyPr anchor="t">
            <a:normAutofit/>
          </a:bodyPr>
          <a:lstStyle/>
          <a:p>
            <a:r>
              <a:rPr lang="es-ES" sz="3600"/>
              <a:t>Respiración</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01975E59-4E71-404C-A4D8-A4BB6F2847E8}"/>
              </a:ext>
            </a:extLst>
          </p:cNvPr>
          <p:cNvGraphicFramePr>
            <a:graphicFrameLocks noGrp="1"/>
          </p:cNvGraphicFramePr>
          <p:nvPr>
            <p:ph idx="1"/>
            <p:extLst>
              <p:ext uri="{D42A27DB-BD31-4B8C-83A1-F6EECF244321}">
                <p14:modId xmlns:p14="http://schemas.microsoft.com/office/powerpoint/2010/main" val="2263290014"/>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D76C4E40-BBF3-6447-A18E-4C62D9E78B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51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11445E-627E-4E4C-9E6C-547D7F704E96}"/>
              </a:ext>
            </a:extLst>
          </p:cNvPr>
          <p:cNvSpPr>
            <a:spLocks noGrp="1"/>
          </p:cNvSpPr>
          <p:nvPr>
            <p:ph type="title"/>
          </p:nvPr>
        </p:nvSpPr>
        <p:spPr>
          <a:xfrm>
            <a:off x="841248" y="256032"/>
            <a:ext cx="10506456" cy="1014984"/>
          </a:xfrm>
        </p:spPr>
        <p:txBody>
          <a:bodyPr anchor="b">
            <a:normAutofit/>
          </a:bodyPr>
          <a:lstStyle/>
          <a:p>
            <a:r>
              <a:rPr lang="es-ES"/>
              <a:t>Ejercicios de mejora</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00FC0AB7-A861-459E-BA21-AA7FED203E1C}"/>
              </a:ext>
            </a:extLst>
          </p:cNvPr>
          <p:cNvGraphicFramePr>
            <a:graphicFrameLocks noGrp="1"/>
          </p:cNvGraphicFramePr>
          <p:nvPr>
            <p:ph idx="1"/>
            <p:extLst>
              <p:ext uri="{D42A27DB-BD31-4B8C-83A1-F6EECF244321}">
                <p14:modId xmlns:p14="http://schemas.microsoft.com/office/powerpoint/2010/main" val="334549346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3B215B00-9138-7948-9FC5-D2FCC27B86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16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11445E-627E-4E4C-9E6C-547D7F704E96}"/>
              </a:ext>
            </a:extLst>
          </p:cNvPr>
          <p:cNvSpPr>
            <a:spLocks noGrp="1"/>
          </p:cNvSpPr>
          <p:nvPr>
            <p:ph type="title"/>
          </p:nvPr>
        </p:nvSpPr>
        <p:spPr>
          <a:xfrm>
            <a:off x="841248" y="256032"/>
            <a:ext cx="10506456" cy="1014984"/>
          </a:xfrm>
        </p:spPr>
        <p:txBody>
          <a:bodyPr anchor="b">
            <a:normAutofit/>
          </a:bodyPr>
          <a:lstStyle/>
          <a:p>
            <a:r>
              <a:rPr lang="es-ES"/>
              <a:t>Ejercicios de mejora</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00FC0AB7-A861-459E-BA21-AA7FED203E1C}"/>
              </a:ext>
            </a:extLst>
          </p:cNvPr>
          <p:cNvGraphicFramePr>
            <a:graphicFrameLocks noGrp="1"/>
          </p:cNvGraphicFramePr>
          <p:nvPr>
            <p:ph idx="1"/>
            <p:extLst>
              <p:ext uri="{D42A27DB-BD31-4B8C-83A1-F6EECF244321}">
                <p14:modId xmlns:p14="http://schemas.microsoft.com/office/powerpoint/2010/main" val="109543314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30F47ABC-8ABC-B541-A715-F865C99341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48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2EEE6BF-C024-F14C-968D-6BD18EB788F6}"/>
              </a:ext>
            </a:extLst>
          </p:cNvPr>
          <p:cNvSpPr>
            <a:spLocks noGrp="1"/>
          </p:cNvSpPr>
          <p:nvPr>
            <p:ph type="title"/>
          </p:nvPr>
        </p:nvSpPr>
        <p:spPr>
          <a:xfrm>
            <a:off x="838200" y="253397"/>
            <a:ext cx="10515600" cy="1273233"/>
          </a:xfrm>
        </p:spPr>
        <p:txBody>
          <a:bodyPr>
            <a:normAutofit/>
          </a:bodyPr>
          <a:lstStyle/>
          <a:p>
            <a:r>
              <a:rPr lang="es-ES"/>
              <a:t>Antes de comenzar, vamos a presentarnos</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5AB0B974-C7D7-C646-8498-06A69DD27411}"/>
              </a:ext>
            </a:extLst>
          </p:cNvPr>
          <p:cNvSpPr>
            <a:spLocks noGrp="1"/>
          </p:cNvSpPr>
          <p:nvPr>
            <p:ph idx="1"/>
          </p:nvPr>
        </p:nvSpPr>
        <p:spPr>
          <a:xfrm>
            <a:off x="838200" y="2478024"/>
            <a:ext cx="10515600" cy="2892466"/>
          </a:xfrm>
          <a:solidFill>
            <a:schemeClr val="accent2"/>
          </a:solidFill>
        </p:spPr>
        <p:txBody>
          <a:bodyPr>
            <a:normAutofit/>
          </a:bodyPr>
          <a:lstStyle/>
          <a:p>
            <a:r>
              <a:rPr lang="es-ES" sz="2200"/>
              <a:t>Maestro especialista en EF e Inglés</a:t>
            </a:r>
          </a:p>
          <a:p>
            <a:r>
              <a:rPr lang="es-ES" sz="2200"/>
              <a:t>Coordinador del proyecto de radio del CEIP Arcipreste de Hita  (El Espinar) desde el curso 2016/2017.</a:t>
            </a:r>
          </a:p>
          <a:p>
            <a:r>
              <a:rPr lang="es-ES" sz="2200"/>
              <a:t>Participante en la puesta en marcha del proyecto Radio Mochila del CEIP San Ildefonso (</a:t>
            </a:r>
            <a:r>
              <a:rPr lang="es-ES" sz="2200" err="1"/>
              <a:t>Camponaraya</a:t>
            </a:r>
            <a:r>
              <a:rPr lang="es-ES" sz="2200"/>
              <a:t>) en el curso 2015/2016</a:t>
            </a:r>
          </a:p>
          <a:p>
            <a:r>
              <a:rPr lang="es-ES" sz="2200"/>
              <a:t>Centro mentor PIE Sintoniza curso 2020/2021.</a:t>
            </a:r>
          </a:p>
        </p:txBody>
      </p:sp>
      <p:pic>
        <p:nvPicPr>
          <p:cNvPr id="9" name="Picture 2" descr="Licencia de Creative Commons">
            <a:extLst>
              <a:ext uri="{FF2B5EF4-FFF2-40B4-BE49-F238E27FC236}">
                <a16:creationId xmlns:a16="http://schemas.microsoft.com/office/drawing/2014/main" id="{524AD1E6-1FFC-514D-B083-CB70E6B16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109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66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ujer disc-jockey contorno">
            <a:extLst>
              <a:ext uri="{FF2B5EF4-FFF2-40B4-BE49-F238E27FC236}">
                <a16:creationId xmlns:a16="http://schemas.microsoft.com/office/drawing/2014/main" id="{49D4270F-8B90-C34E-8793-AEA5A98DA3E9}"/>
              </a:ext>
            </a:extLst>
          </p:cNvPr>
          <p:cNvPicPr>
            <a:picLocks noChangeAspect="1"/>
          </p:cNvPicPr>
          <p:nvPr/>
        </p:nvPicPr>
        <p:blipFill>
          <a:blip r:embed="rId2">
            <a:extLst>
              <a:ext uri="{96DAC541-7B7A-43D3-8B79-37D633B846F1}">
                <asvg:svgBlip xmlns:asvg="http://schemas.microsoft.com/office/drawing/2016/SVG/main" r:embed="rId3"/>
              </a:ext>
            </a:extLst>
          </a:blip>
          <a:srcRect t="10443" b="10443"/>
          <a:stretch/>
        </p:blipFill>
        <p:spPr>
          <a:xfrm>
            <a:off x="3809238" y="10"/>
            <a:ext cx="8668512" cy="6857990"/>
          </a:xfrm>
          <a:prstGeom prst="rect">
            <a:avLst/>
          </a:prstGeom>
        </p:spPr>
      </p:pic>
      <p:sp>
        <p:nvSpPr>
          <p:cNvPr id="2" name="Título 1">
            <a:extLst>
              <a:ext uri="{FF2B5EF4-FFF2-40B4-BE49-F238E27FC236}">
                <a16:creationId xmlns:a16="http://schemas.microsoft.com/office/drawing/2014/main" id="{07C88E61-3665-6B4F-B564-5D0D976F8B1E}"/>
              </a:ext>
            </a:extLst>
          </p:cNvPr>
          <p:cNvSpPr>
            <a:spLocks noGrp="1"/>
          </p:cNvSpPr>
          <p:nvPr>
            <p:ph type="title"/>
          </p:nvPr>
        </p:nvSpPr>
        <p:spPr>
          <a:xfrm>
            <a:off x="371094" y="1161288"/>
            <a:ext cx="3438144" cy="1124712"/>
          </a:xfrm>
          <a:solidFill>
            <a:schemeClr val="accent5"/>
          </a:solidFill>
        </p:spPr>
        <p:txBody>
          <a:bodyPr anchor="b">
            <a:normAutofit/>
          </a:bodyPr>
          <a:lstStyle/>
          <a:p>
            <a:r>
              <a:rPr lang="es-ES" sz="2800">
                <a:solidFill>
                  <a:schemeClr val="bg1"/>
                </a:solidFill>
              </a:rPr>
              <a:t>Necesidades formativas</a:t>
            </a:r>
          </a:p>
        </p:txBody>
      </p:sp>
      <p:sp>
        <p:nvSpPr>
          <p:cNvPr id="3" name="Marcador de contenido 2">
            <a:extLst>
              <a:ext uri="{FF2B5EF4-FFF2-40B4-BE49-F238E27FC236}">
                <a16:creationId xmlns:a16="http://schemas.microsoft.com/office/drawing/2014/main" id="{9E492A1D-7BB3-C349-9EDB-239E24F5839A}"/>
              </a:ext>
            </a:extLst>
          </p:cNvPr>
          <p:cNvSpPr>
            <a:spLocks noGrp="1"/>
          </p:cNvSpPr>
          <p:nvPr>
            <p:ph idx="1"/>
          </p:nvPr>
        </p:nvSpPr>
        <p:spPr>
          <a:xfrm>
            <a:off x="371094" y="2718054"/>
            <a:ext cx="3438906" cy="3207258"/>
          </a:xfrm>
        </p:spPr>
        <p:txBody>
          <a:bodyPr anchor="t">
            <a:normAutofit/>
          </a:bodyPr>
          <a:lstStyle/>
          <a:p>
            <a:r>
              <a:rPr lang="es-ES" sz="2400"/>
              <a:t>Derechos de autor/ uso de música / buscador de sonidos.</a:t>
            </a:r>
          </a:p>
          <a:p>
            <a:pPr marL="0" indent="0" algn="just">
              <a:buNone/>
            </a:pPr>
            <a:endParaRPr lang="es-ES" sz="1700"/>
          </a:p>
        </p:txBody>
      </p:sp>
      <p:pic>
        <p:nvPicPr>
          <p:cNvPr id="6" name="Picture 2" descr="Licencia de Creative Commons">
            <a:extLst>
              <a:ext uri="{FF2B5EF4-FFF2-40B4-BE49-F238E27FC236}">
                <a16:creationId xmlns:a16="http://schemas.microsoft.com/office/drawing/2014/main" id="{D208DEA3-00DB-824C-A6F2-50F8718F5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363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AA80BC-B04A-A343-9D3B-D84EDC9BE143}"/>
              </a:ext>
            </a:extLst>
          </p:cNvPr>
          <p:cNvSpPr>
            <a:spLocks noGrp="1"/>
          </p:cNvSpPr>
          <p:nvPr>
            <p:ph type="title"/>
          </p:nvPr>
        </p:nvSpPr>
        <p:spPr>
          <a:xfrm>
            <a:off x="841248" y="256032"/>
            <a:ext cx="10506456" cy="1014984"/>
          </a:xfrm>
        </p:spPr>
        <p:txBody>
          <a:bodyPr anchor="b">
            <a:normAutofit/>
          </a:bodyPr>
          <a:lstStyle/>
          <a:p>
            <a:r>
              <a:rPr lang="es-ES"/>
              <a:t>Derechos de autor –Licencia de uso</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3834DC5F-40CE-4352-8AD0-C4D3D6E36EBE}"/>
              </a:ext>
            </a:extLst>
          </p:cNvPr>
          <p:cNvGraphicFramePr>
            <a:graphicFrameLocks noGrp="1"/>
          </p:cNvGraphicFramePr>
          <p:nvPr>
            <p:ph idx="1"/>
            <p:extLst>
              <p:ext uri="{D42A27DB-BD31-4B8C-83A1-F6EECF244321}">
                <p14:modId xmlns:p14="http://schemas.microsoft.com/office/powerpoint/2010/main" val="60923521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E3E7BF7D-413B-E146-A266-C6250178AA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19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B9280BC-D24B-4444-BD7B-8D0005B8DA12}"/>
              </a:ext>
            </a:extLst>
          </p:cNvPr>
          <p:cNvSpPr>
            <a:spLocks noGrp="1"/>
          </p:cNvSpPr>
          <p:nvPr>
            <p:ph type="title"/>
          </p:nvPr>
        </p:nvSpPr>
        <p:spPr>
          <a:xfrm>
            <a:off x="841246" y="978619"/>
            <a:ext cx="5991244" cy="1106424"/>
          </a:xfrm>
        </p:spPr>
        <p:txBody>
          <a:bodyPr>
            <a:normAutofit/>
          </a:bodyPr>
          <a:lstStyle/>
          <a:p>
            <a:r>
              <a:rPr lang="es-ES" sz="3200"/>
              <a:t>Derechos de autor</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D91ED444-F070-8B47-8E34-3259D2FE74F4}"/>
              </a:ext>
            </a:extLst>
          </p:cNvPr>
          <p:cNvSpPr>
            <a:spLocks noGrp="1"/>
          </p:cNvSpPr>
          <p:nvPr>
            <p:ph idx="1"/>
          </p:nvPr>
        </p:nvSpPr>
        <p:spPr>
          <a:xfrm>
            <a:off x="841248" y="2252870"/>
            <a:ext cx="5993892" cy="3560251"/>
          </a:xfrm>
        </p:spPr>
        <p:txBody>
          <a:bodyPr>
            <a:normAutofit fontScale="92500"/>
          </a:bodyPr>
          <a:lstStyle/>
          <a:p>
            <a:r>
              <a:rPr lang="es-ES" sz="2400"/>
              <a:t>Deberíamos pagar siempre que hagamos uso de música.</a:t>
            </a:r>
          </a:p>
          <a:p>
            <a:endParaRPr lang="es-ES" sz="2400"/>
          </a:p>
          <a:p>
            <a:r>
              <a:rPr lang="es-ES" sz="2400"/>
              <a:t>Excepción: Ley Ley 23/2006, de 7 de julio, por la que se modifica el texto refundido de la Ley de Propiedad Intelectual, aprobado por el Real Decreto Legislativo 1/1996, de 12 de abril. Artículo 32</a:t>
            </a:r>
          </a:p>
          <a:p>
            <a:endParaRPr lang="es-ES" sz="1800"/>
          </a:p>
        </p:txBody>
      </p:sp>
      <p:pic>
        <p:nvPicPr>
          <p:cNvPr id="7" name="Graphic 6" descr="Martillo de juez">
            <a:extLst>
              <a:ext uri="{FF2B5EF4-FFF2-40B4-BE49-F238E27FC236}">
                <a16:creationId xmlns:a16="http://schemas.microsoft.com/office/drawing/2014/main" id="{510D431D-831E-4175-AFD1-49ECFF2BE4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9814" y="1329879"/>
            <a:ext cx="4097657" cy="4097657"/>
          </a:xfrm>
          <a:prstGeom prst="rect">
            <a:avLst/>
          </a:prstGeom>
        </p:spPr>
      </p:pic>
      <p:pic>
        <p:nvPicPr>
          <p:cNvPr id="9" name="Picture 2" descr="Licencia de Creative Commons">
            <a:extLst>
              <a:ext uri="{FF2B5EF4-FFF2-40B4-BE49-F238E27FC236}">
                <a16:creationId xmlns:a16="http://schemas.microsoft.com/office/drawing/2014/main" id="{D60E8ECA-C423-394E-A3BD-B7B4EC83A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57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8C2DD-4155-3043-B799-1FCACA7A04FB}"/>
              </a:ext>
            </a:extLst>
          </p:cNvPr>
          <p:cNvSpPr txBox="1"/>
          <p:nvPr/>
        </p:nvSpPr>
        <p:spPr>
          <a:xfrm>
            <a:off x="321734" y="612844"/>
            <a:ext cx="11260665" cy="5632311"/>
          </a:xfrm>
          <a:prstGeom prst="rect">
            <a:avLst/>
          </a:prstGeom>
          <a:noFill/>
        </p:spPr>
        <p:txBody>
          <a:bodyPr wrap="square">
            <a:spAutoFit/>
          </a:bodyPr>
          <a:lstStyle/>
          <a:p>
            <a:pPr algn="just"/>
            <a:r>
              <a:rPr lang="es-ES" sz="2400">
                <a:effectLst/>
                <a:latin typeface="UniversLTStd"/>
              </a:rPr>
              <a:t>1. Es </a:t>
            </a:r>
            <a:r>
              <a:rPr lang="es-ES" sz="2400" err="1">
                <a:effectLst/>
                <a:latin typeface="UniversLTStd"/>
              </a:rPr>
              <a:t>lícita</a:t>
            </a:r>
            <a:r>
              <a:rPr lang="es-ES" sz="2400">
                <a:effectLst/>
                <a:latin typeface="UniversLTStd"/>
              </a:rPr>
              <a:t> la </a:t>
            </a:r>
            <a:r>
              <a:rPr lang="es-ES" sz="2400" err="1">
                <a:effectLst/>
                <a:latin typeface="UniversLTStd"/>
              </a:rPr>
              <a:t>inclusión</a:t>
            </a:r>
            <a:r>
              <a:rPr lang="es-ES" sz="2400">
                <a:effectLst/>
                <a:latin typeface="UniversLTStd"/>
              </a:rPr>
              <a:t> en una obra propia de fragmentos de otras ajenas de naturaleza escrita, sonora o audiovisual, así como la de obras aisladas de </a:t>
            </a:r>
            <a:r>
              <a:rPr lang="es-ES" sz="2400" err="1">
                <a:effectLst/>
                <a:latin typeface="UniversLTStd"/>
              </a:rPr>
              <a:t>carácter</a:t>
            </a:r>
            <a:r>
              <a:rPr lang="es-ES" sz="2400">
                <a:effectLst/>
                <a:latin typeface="UniversLTStd"/>
              </a:rPr>
              <a:t> </a:t>
            </a:r>
            <a:r>
              <a:rPr lang="es-ES" sz="2400" err="1">
                <a:effectLst/>
                <a:latin typeface="UniversLTStd"/>
              </a:rPr>
              <a:t>plástico</a:t>
            </a:r>
            <a:r>
              <a:rPr lang="es-ES" sz="2400">
                <a:effectLst/>
                <a:latin typeface="UniversLTStd"/>
              </a:rPr>
              <a:t> o </a:t>
            </a:r>
            <a:r>
              <a:rPr lang="es-ES" sz="2400" err="1">
                <a:effectLst/>
                <a:latin typeface="UniversLTStd"/>
              </a:rPr>
              <a:t>fotográfico</a:t>
            </a:r>
            <a:r>
              <a:rPr lang="es-ES" sz="2400">
                <a:effectLst/>
                <a:latin typeface="UniversLTStd"/>
              </a:rPr>
              <a:t> figurativo, siempre que se trate de obras ya divulgadas y su </a:t>
            </a:r>
            <a:r>
              <a:rPr lang="es-ES" sz="2400" err="1">
                <a:effectLst/>
                <a:latin typeface="UniversLTStd"/>
              </a:rPr>
              <a:t>inclusión</a:t>
            </a:r>
            <a:r>
              <a:rPr lang="es-ES" sz="2400">
                <a:effectLst/>
                <a:latin typeface="UniversLTStd"/>
              </a:rPr>
              <a:t> se realice a </a:t>
            </a:r>
            <a:r>
              <a:rPr lang="es-ES" sz="2400" err="1">
                <a:effectLst/>
                <a:latin typeface="UniversLTStd"/>
              </a:rPr>
              <a:t>título</a:t>
            </a:r>
            <a:r>
              <a:rPr lang="es-ES" sz="2400">
                <a:effectLst/>
                <a:latin typeface="UniversLTStd"/>
              </a:rPr>
              <a:t> de cita o para su </a:t>
            </a:r>
            <a:r>
              <a:rPr lang="es-ES" sz="2400" err="1">
                <a:effectLst/>
                <a:latin typeface="UniversLTStd"/>
              </a:rPr>
              <a:t>análisis</a:t>
            </a:r>
            <a:r>
              <a:rPr lang="es-ES" sz="2400">
                <a:effectLst/>
                <a:latin typeface="UniversLTStd"/>
              </a:rPr>
              <a:t>, comentario o juicio </a:t>
            </a:r>
            <a:r>
              <a:rPr lang="es-ES" sz="2400" err="1">
                <a:effectLst/>
                <a:latin typeface="UniversLTStd"/>
              </a:rPr>
              <a:t>crítico</a:t>
            </a:r>
            <a:r>
              <a:rPr lang="es-ES" sz="2400">
                <a:effectLst/>
                <a:latin typeface="UniversLTStd"/>
              </a:rPr>
              <a:t>. Tal </a:t>
            </a:r>
            <a:r>
              <a:rPr lang="es-ES" sz="2400" err="1">
                <a:effectLst/>
                <a:latin typeface="UniversLTStd"/>
              </a:rPr>
              <a:t>utilización</a:t>
            </a:r>
            <a:r>
              <a:rPr lang="es-ES" sz="2400">
                <a:effectLst/>
                <a:latin typeface="UniversLTStd"/>
              </a:rPr>
              <a:t> </a:t>
            </a:r>
            <a:r>
              <a:rPr lang="es-ES" sz="2400" err="1">
                <a:effectLst/>
                <a:latin typeface="UniversLTStd"/>
              </a:rPr>
              <a:t>sólo</a:t>
            </a:r>
            <a:r>
              <a:rPr lang="es-ES" sz="2400">
                <a:effectLst/>
                <a:latin typeface="UniversLTStd"/>
              </a:rPr>
              <a:t> </a:t>
            </a:r>
            <a:r>
              <a:rPr lang="es-ES" sz="2400" err="1">
                <a:effectLst/>
                <a:latin typeface="UniversLTStd"/>
              </a:rPr>
              <a:t>podra</a:t>
            </a:r>
            <a:r>
              <a:rPr lang="es-ES" sz="2400">
                <a:effectLst/>
                <a:latin typeface="UniversLTStd"/>
              </a:rPr>
              <a:t>́ realizarse con fines docentes o de </a:t>
            </a:r>
            <a:r>
              <a:rPr lang="es-ES" sz="2400" err="1">
                <a:effectLst/>
                <a:latin typeface="UniversLTStd"/>
              </a:rPr>
              <a:t>investigación</a:t>
            </a:r>
            <a:r>
              <a:rPr lang="es-ES" sz="2400">
                <a:effectLst/>
                <a:latin typeface="UniversLTStd"/>
              </a:rPr>
              <a:t>, en la medida justificada por el fin de esa </a:t>
            </a:r>
            <a:r>
              <a:rPr lang="es-ES" sz="2400" err="1">
                <a:effectLst/>
                <a:latin typeface="UniversLTStd"/>
              </a:rPr>
              <a:t>incorporación</a:t>
            </a:r>
            <a:r>
              <a:rPr lang="es-ES" sz="2400">
                <a:effectLst/>
                <a:latin typeface="UniversLTStd"/>
              </a:rPr>
              <a:t> e indicando la fuente y el nombre del autor de la obra utilizada. […]</a:t>
            </a:r>
          </a:p>
          <a:p>
            <a:pPr algn="just"/>
            <a:endParaRPr lang="es-ES" sz="2400"/>
          </a:p>
          <a:p>
            <a:pPr algn="just"/>
            <a:r>
              <a:rPr lang="es-ES" sz="2400">
                <a:effectLst/>
                <a:latin typeface="UniversLTStd"/>
              </a:rPr>
              <a:t>2. No necesitará </a:t>
            </a:r>
            <a:r>
              <a:rPr lang="es-ES" sz="2400" err="1">
                <a:effectLst/>
                <a:latin typeface="UniversLTStd"/>
              </a:rPr>
              <a:t>autorización</a:t>
            </a:r>
            <a:r>
              <a:rPr lang="es-ES" sz="2400">
                <a:effectLst/>
                <a:latin typeface="UniversLTStd"/>
              </a:rPr>
              <a:t> del autor el profesorado de la </a:t>
            </a:r>
            <a:r>
              <a:rPr lang="es-ES" sz="2400" err="1">
                <a:effectLst/>
                <a:latin typeface="UniversLTStd"/>
              </a:rPr>
              <a:t>educación</a:t>
            </a:r>
            <a:r>
              <a:rPr lang="es-ES" sz="2400">
                <a:effectLst/>
                <a:latin typeface="UniversLTStd"/>
              </a:rPr>
              <a:t> reglada para realizar actos de </a:t>
            </a:r>
            <a:r>
              <a:rPr lang="es-ES" sz="2400" err="1">
                <a:effectLst/>
                <a:latin typeface="UniversLTStd"/>
              </a:rPr>
              <a:t>reproducción</a:t>
            </a:r>
            <a:r>
              <a:rPr lang="es-ES" sz="2400">
                <a:effectLst/>
                <a:latin typeface="UniversLTStd"/>
              </a:rPr>
              <a:t>, </a:t>
            </a:r>
            <a:r>
              <a:rPr lang="es-ES" sz="2400" err="1">
                <a:effectLst/>
                <a:latin typeface="UniversLTStd"/>
              </a:rPr>
              <a:t>distribución</a:t>
            </a:r>
            <a:r>
              <a:rPr lang="es-ES" sz="2400">
                <a:effectLst/>
                <a:latin typeface="UniversLTStd"/>
              </a:rPr>
              <a:t> y </a:t>
            </a:r>
            <a:r>
              <a:rPr lang="es-ES" sz="2400" err="1">
                <a:effectLst/>
                <a:latin typeface="UniversLTStd"/>
              </a:rPr>
              <a:t>comunicación</a:t>
            </a:r>
            <a:r>
              <a:rPr lang="es-ES" sz="2400">
                <a:effectLst/>
                <a:latin typeface="UniversLTStd"/>
              </a:rPr>
              <a:t> </a:t>
            </a:r>
            <a:r>
              <a:rPr lang="es-ES" sz="2400" err="1">
                <a:effectLst/>
                <a:latin typeface="UniversLTStd"/>
              </a:rPr>
              <a:t>pública</a:t>
            </a:r>
            <a:r>
              <a:rPr lang="es-ES" sz="2400">
                <a:effectLst/>
                <a:latin typeface="UniversLTStd"/>
              </a:rPr>
              <a:t> de </a:t>
            </a:r>
            <a:r>
              <a:rPr lang="es-ES" sz="2400" err="1">
                <a:effectLst/>
                <a:latin typeface="UniversLTStd"/>
              </a:rPr>
              <a:t>pequeños</a:t>
            </a:r>
            <a:r>
              <a:rPr lang="es-ES" sz="2400">
                <a:effectLst/>
                <a:latin typeface="UniversLTStd"/>
              </a:rPr>
              <a:t> fragmentos de obras o de obras aisladas de </a:t>
            </a:r>
            <a:r>
              <a:rPr lang="es-ES" sz="2400" err="1">
                <a:effectLst/>
                <a:latin typeface="UniversLTStd"/>
              </a:rPr>
              <a:t>carácter</a:t>
            </a:r>
            <a:r>
              <a:rPr lang="es-ES" sz="2400">
                <a:effectLst/>
                <a:latin typeface="UniversLTStd"/>
              </a:rPr>
              <a:t> </a:t>
            </a:r>
            <a:r>
              <a:rPr lang="es-ES" sz="2400" err="1">
                <a:effectLst/>
                <a:latin typeface="UniversLTStd"/>
              </a:rPr>
              <a:t>plástico</a:t>
            </a:r>
            <a:r>
              <a:rPr lang="es-ES" sz="2400">
                <a:effectLst/>
                <a:latin typeface="UniversLTStd"/>
              </a:rPr>
              <a:t> o </a:t>
            </a:r>
            <a:r>
              <a:rPr lang="es-ES" sz="2400" err="1">
                <a:effectLst/>
                <a:latin typeface="UniversLTStd"/>
              </a:rPr>
              <a:t>fotográfico</a:t>
            </a:r>
            <a:r>
              <a:rPr lang="es-ES" sz="2400">
                <a:effectLst/>
                <a:latin typeface="UniversLTStd"/>
              </a:rPr>
              <a:t> figurativo, excluidos los libros de texto y los manuales universitarios, cuando tales actos se hagan </a:t>
            </a:r>
            <a:r>
              <a:rPr lang="es-ES" sz="2400" err="1">
                <a:effectLst/>
                <a:latin typeface="UniversLTStd"/>
              </a:rPr>
              <a:t>únicamente</a:t>
            </a:r>
            <a:r>
              <a:rPr lang="es-ES" sz="2400">
                <a:effectLst/>
                <a:latin typeface="UniversLTStd"/>
              </a:rPr>
              <a:t> para la </a:t>
            </a:r>
            <a:r>
              <a:rPr lang="es-ES" sz="2400" err="1">
                <a:effectLst/>
                <a:latin typeface="UniversLTStd"/>
              </a:rPr>
              <a:t>ilustración</a:t>
            </a:r>
            <a:r>
              <a:rPr lang="es-ES" sz="2400">
                <a:effectLst/>
                <a:latin typeface="UniversLTStd"/>
              </a:rPr>
              <a:t> de sus actividades educativas en las aulas, en la medida justificada por la finalidad no comercial perseguida, siempre que se trate de obras ya divulgadas y, salvo en los casos en que resulte imposible, se incluyan el nombre del autor y la fuente. </a:t>
            </a:r>
            <a:endParaRPr lang="es-ES" sz="2400"/>
          </a:p>
        </p:txBody>
      </p:sp>
      <p:pic>
        <p:nvPicPr>
          <p:cNvPr id="4" name="Picture 2" descr="Licencia de Creative Commons">
            <a:extLst>
              <a:ext uri="{FF2B5EF4-FFF2-40B4-BE49-F238E27FC236}">
                <a16:creationId xmlns:a16="http://schemas.microsoft.com/office/drawing/2014/main" id="{816BACEB-9FBB-E94E-94C2-0A93AC092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319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204216C-8745-0949-9D97-D452CB601679}"/>
              </a:ext>
            </a:extLst>
          </p:cNvPr>
          <p:cNvSpPr>
            <a:spLocks noGrp="1"/>
          </p:cNvSpPr>
          <p:nvPr>
            <p:ph type="title"/>
          </p:nvPr>
        </p:nvSpPr>
        <p:spPr>
          <a:xfrm>
            <a:off x="655320" y="429030"/>
            <a:ext cx="2834640" cy="5457589"/>
          </a:xfrm>
        </p:spPr>
        <p:txBody>
          <a:bodyPr anchor="ctr">
            <a:normAutofit/>
          </a:bodyPr>
          <a:lstStyle/>
          <a:p>
            <a:r>
              <a:rPr lang="es-ES"/>
              <a:t>Opciones:</a:t>
            </a:r>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6550FA6A-7E15-4BBB-BC3F-61D640533131}"/>
              </a:ext>
            </a:extLst>
          </p:cNvPr>
          <p:cNvGraphicFramePr>
            <a:graphicFrameLocks noGrp="1"/>
          </p:cNvGraphicFramePr>
          <p:nvPr>
            <p:ph idx="1"/>
            <p:extLst>
              <p:ext uri="{D42A27DB-BD31-4B8C-83A1-F6EECF244321}">
                <p14:modId xmlns:p14="http://schemas.microsoft.com/office/powerpoint/2010/main" val="4177742697"/>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61E968DC-08EE-2647-8FE9-32870F0EED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44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2167DDC-9DAD-FA48-A095-AF78AD0EE098}"/>
              </a:ext>
            </a:extLst>
          </p:cNvPr>
          <p:cNvSpPr>
            <a:spLocks noGrp="1"/>
          </p:cNvSpPr>
          <p:nvPr>
            <p:ph type="title"/>
          </p:nvPr>
        </p:nvSpPr>
        <p:spPr>
          <a:xfrm>
            <a:off x="621792" y="1161288"/>
            <a:ext cx="3602736" cy="4526280"/>
          </a:xfrm>
        </p:spPr>
        <p:txBody>
          <a:bodyPr>
            <a:normAutofit/>
          </a:bodyPr>
          <a:lstStyle/>
          <a:p>
            <a:r>
              <a:rPr lang="es-ES"/>
              <a:t>Otras opciones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BC8140D5-D764-409C-B33A-66006D0A2898}"/>
              </a:ext>
            </a:extLst>
          </p:cNvPr>
          <p:cNvGraphicFramePr>
            <a:graphicFrameLocks noGrp="1"/>
          </p:cNvGraphicFramePr>
          <p:nvPr>
            <p:ph idx="1"/>
            <p:extLst>
              <p:ext uri="{D42A27DB-BD31-4B8C-83A1-F6EECF244321}">
                <p14:modId xmlns:p14="http://schemas.microsoft.com/office/powerpoint/2010/main" val="23023355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Licencia de Creative Commons">
            <a:extLst>
              <a:ext uri="{FF2B5EF4-FFF2-40B4-BE49-F238E27FC236}">
                <a16:creationId xmlns:a16="http://schemas.microsoft.com/office/drawing/2014/main" id="{97BD1734-AD2A-B04C-90A6-B407E074A1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44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2B6B069-D2CD-9346-ACB6-00723474FF1C}"/>
              </a:ext>
            </a:extLst>
          </p:cNvPr>
          <p:cNvSpPr>
            <a:spLocks noGrp="1"/>
          </p:cNvSpPr>
          <p:nvPr>
            <p:ph type="title"/>
          </p:nvPr>
        </p:nvSpPr>
        <p:spPr>
          <a:xfrm>
            <a:off x="841248" y="256032"/>
            <a:ext cx="10506456" cy="1014984"/>
          </a:xfrm>
        </p:spPr>
        <p:txBody>
          <a:bodyPr anchor="b">
            <a:normAutofit/>
          </a:bodyPr>
          <a:lstStyle/>
          <a:p>
            <a:r>
              <a:rPr lang="es-ES"/>
              <a:t>Descargar música de YouTube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F2CAFDE7-8AFB-4D64-B7D2-7F5DF0337F16}"/>
              </a:ext>
            </a:extLst>
          </p:cNvPr>
          <p:cNvGraphicFramePr>
            <a:graphicFrameLocks noGrp="1"/>
          </p:cNvGraphicFramePr>
          <p:nvPr>
            <p:ph idx="1"/>
            <p:extLst>
              <p:ext uri="{D42A27DB-BD31-4B8C-83A1-F6EECF244321}">
                <p14:modId xmlns:p14="http://schemas.microsoft.com/office/powerpoint/2010/main" val="275831399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D8F71B96-41D5-E347-AECA-3D42863FC9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88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9B5013-FDD9-4626-AF51-4D7AA1F221B7}"/>
              </a:ext>
            </a:extLst>
          </p:cNvPr>
          <p:cNvPicPr>
            <a:picLocks noChangeAspect="1"/>
          </p:cNvPicPr>
          <p:nvPr/>
        </p:nvPicPr>
        <p:blipFill rotWithShape="1">
          <a:blip r:embed="rId2"/>
          <a:srcRect t="19643"/>
          <a:stretch/>
        </p:blipFill>
        <p:spPr>
          <a:xfrm>
            <a:off x="0" y="338212"/>
            <a:ext cx="12191980" cy="6857990"/>
          </a:xfrm>
          <a:prstGeom prst="rect">
            <a:avLst/>
          </a:prstGeom>
        </p:spPr>
      </p:pic>
      <p:sp>
        <p:nvSpPr>
          <p:cNvPr id="15"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F6DA36-A166-1844-AD02-92251E734F55}"/>
              </a:ext>
            </a:extLst>
          </p:cNvPr>
          <p:cNvSpPr>
            <a:spLocks noGrp="1"/>
          </p:cNvSpPr>
          <p:nvPr>
            <p:ph type="title"/>
          </p:nvPr>
        </p:nvSpPr>
        <p:spPr>
          <a:xfrm>
            <a:off x="477980" y="1122363"/>
            <a:ext cx="9204639" cy="3134721"/>
          </a:xfrm>
        </p:spPr>
        <p:txBody>
          <a:bodyPr vert="horz" lIns="91440" tIns="45720" rIns="91440" bIns="45720" rtlCol="0" anchor="b">
            <a:normAutofit/>
          </a:bodyPr>
          <a:lstStyle/>
          <a:p>
            <a:r>
              <a:rPr lang="en-US" sz="6600">
                <a:solidFill>
                  <a:schemeClr val="bg1"/>
                </a:solidFill>
              </a:rPr>
              <a:t>2º </a:t>
            </a:r>
            <a:r>
              <a:rPr lang="en-US" sz="6600" err="1">
                <a:solidFill>
                  <a:schemeClr val="bg1"/>
                </a:solidFill>
              </a:rPr>
              <a:t>Parte</a:t>
            </a:r>
            <a:r>
              <a:rPr lang="en-US" sz="6600">
                <a:solidFill>
                  <a:schemeClr val="bg1"/>
                </a:solidFill>
              </a:rPr>
              <a:t> del </a:t>
            </a:r>
            <a:r>
              <a:rPr lang="en-US" sz="6600" err="1">
                <a:solidFill>
                  <a:schemeClr val="bg1"/>
                </a:solidFill>
              </a:rPr>
              <a:t>seminario</a:t>
            </a:r>
            <a:br>
              <a:rPr lang="en-US" sz="6600">
                <a:solidFill>
                  <a:schemeClr val="bg1"/>
                </a:solidFill>
              </a:rPr>
            </a:br>
            <a:br>
              <a:rPr lang="en-US" sz="6600">
                <a:solidFill>
                  <a:schemeClr val="bg1"/>
                </a:solidFill>
              </a:rPr>
            </a:br>
            <a:r>
              <a:rPr lang="en-US" sz="4800" err="1">
                <a:solidFill>
                  <a:schemeClr val="bg1"/>
                </a:solidFill>
              </a:rPr>
              <a:t>Bloque</a:t>
            </a:r>
            <a:r>
              <a:rPr lang="en-US" sz="4800">
                <a:solidFill>
                  <a:schemeClr val="bg1"/>
                </a:solidFill>
              </a:rPr>
              <a:t> </a:t>
            </a:r>
            <a:r>
              <a:rPr lang="en-US" sz="4800" err="1">
                <a:solidFill>
                  <a:schemeClr val="bg1"/>
                </a:solidFill>
              </a:rPr>
              <a:t>práctico</a:t>
            </a:r>
            <a:r>
              <a:rPr lang="en-US" sz="4800">
                <a:solidFill>
                  <a:schemeClr val="bg1"/>
                </a:solidFill>
              </a:rPr>
              <a:t> </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descr="Licencia de Creative Commons">
            <a:extLst>
              <a:ext uri="{FF2B5EF4-FFF2-40B4-BE49-F238E27FC236}">
                <a16:creationId xmlns:a16="http://schemas.microsoft.com/office/drawing/2014/main" id="{CF1782F4-EFD5-8648-B8C9-D607ED6FE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1870" y="647801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6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31911-A032-A748-AB5C-41770A8A5FE6}"/>
              </a:ext>
            </a:extLst>
          </p:cNvPr>
          <p:cNvSpPr>
            <a:spLocks noGrp="1"/>
          </p:cNvSpPr>
          <p:nvPr>
            <p:ph type="title"/>
          </p:nvPr>
        </p:nvSpPr>
        <p:spPr/>
        <p:txBody>
          <a:bodyPr/>
          <a:lstStyle/>
          <a:p>
            <a:r>
              <a:rPr lang="es-ES"/>
              <a:t>Bibliografía utilizada:</a:t>
            </a:r>
          </a:p>
        </p:txBody>
      </p:sp>
      <p:graphicFrame>
        <p:nvGraphicFramePr>
          <p:cNvPr id="5" name="Marcador de contenido 2">
            <a:extLst>
              <a:ext uri="{FF2B5EF4-FFF2-40B4-BE49-F238E27FC236}">
                <a16:creationId xmlns:a16="http://schemas.microsoft.com/office/drawing/2014/main" id="{BBEEF949-2986-4FC9-B112-D2A865D71701}"/>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Licencia de Creative Commons">
            <a:extLst>
              <a:ext uri="{FF2B5EF4-FFF2-40B4-BE49-F238E27FC236}">
                <a16:creationId xmlns:a16="http://schemas.microsoft.com/office/drawing/2014/main" id="{82E72D89-A28D-AA4E-842B-EB37F49603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455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9B5013-FDD9-4626-AF51-4D7AA1F221B7}"/>
              </a:ext>
            </a:extLst>
          </p:cNvPr>
          <p:cNvPicPr>
            <a:picLocks noChangeAspect="1"/>
          </p:cNvPicPr>
          <p:nvPr/>
        </p:nvPicPr>
        <p:blipFill rotWithShape="1">
          <a:blip r:embed="rId3"/>
          <a:srcRect t="19643"/>
          <a:stretch/>
        </p:blipFill>
        <p:spPr>
          <a:xfrm>
            <a:off x="-4" y="338213"/>
            <a:ext cx="12191980" cy="6857990"/>
          </a:xfrm>
          <a:prstGeom prst="rect">
            <a:avLst/>
          </a:prstGeom>
        </p:spPr>
      </p:pic>
      <p:sp>
        <p:nvSpPr>
          <p:cNvPr id="38" name="Rectangle 3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F6DA36-A166-1844-AD02-92251E734F55}"/>
              </a:ext>
            </a:extLst>
          </p:cNvPr>
          <p:cNvSpPr>
            <a:spLocks noGrp="1"/>
          </p:cNvSpPr>
          <p:nvPr>
            <p:ph type="title"/>
          </p:nvPr>
        </p:nvSpPr>
        <p:spPr>
          <a:xfrm>
            <a:off x="467183" y="771988"/>
            <a:ext cx="9078562" cy="2387600"/>
          </a:xfrm>
        </p:spPr>
        <p:txBody>
          <a:bodyPr vert="horz" lIns="91440" tIns="45720" rIns="91440" bIns="45720" rtlCol="0" anchor="b">
            <a:normAutofit/>
          </a:bodyPr>
          <a:lstStyle/>
          <a:p>
            <a:pPr algn="ctr"/>
            <a:r>
              <a:rPr lang="en-US" sz="6600"/>
              <a:t>Gracias por </a:t>
            </a:r>
            <a:r>
              <a:rPr lang="en-US" sz="6600" err="1"/>
              <a:t>vuestra</a:t>
            </a:r>
            <a:r>
              <a:rPr lang="en-US" sz="6600"/>
              <a:t> </a:t>
            </a:r>
            <a:r>
              <a:rPr lang="en-US" sz="6600" err="1"/>
              <a:t>atención</a:t>
            </a:r>
            <a:r>
              <a:rPr lang="en-US" sz="6600"/>
              <a:t>. </a:t>
            </a:r>
          </a:p>
        </p:txBody>
      </p:sp>
      <p:sp>
        <p:nvSpPr>
          <p:cNvPr id="40" name="Rectangle: Rounded Corners 3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icencia de Creative Commons">
            <a:extLst>
              <a:ext uri="{FF2B5EF4-FFF2-40B4-BE49-F238E27FC236}">
                <a16:creationId xmlns:a16="http://schemas.microsoft.com/office/drawing/2014/main" id="{4D46DCE6-9F14-4E43-B6EA-DBCE9DFBB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1" y="5775511"/>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FA700BEE-EA12-7946-9309-6CE1D13D9AC1}"/>
              </a:ext>
            </a:extLst>
          </p:cNvPr>
          <p:cNvSpPr txBox="1"/>
          <p:nvPr/>
        </p:nvSpPr>
        <p:spPr>
          <a:xfrm>
            <a:off x="1282740" y="5707546"/>
            <a:ext cx="8123345" cy="461665"/>
          </a:xfrm>
          <a:prstGeom prst="rect">
            <a:avLst/>
          </a:prstGeom>
          <a:noFill/>
        </p:spPr>
        <p:txBody>
          <a:bodyPr wrap="square">
            <a:spAutoFit/>
          </a:bodyPr>
          <a:lstStyle/>
          <a:p>
            <a:r>
              <a:rPr lang="es-ES" sz="1200" b="0" i="0" u="none" strike="noStrike">
                <a:solidFill>
                  <a:srgbClr val="464646"/>
                </a:solidFill>
                <a:effectLst/>
                <a:latin typeface="source sans pro" panose="020B0503030403020204" pitchFamily="34" charset="0"/>
              </a:rPr>
              <a:t>Autor: Álvaro Yugueros Martin. 2021 .</a:t>
            </a:r>
          </a:p>
          <a:p>
            <a:r>
              <a:rPr lang="es-ES" sz="1200" b="0" i="0" u="none" strike="noStrike">
                <a:solidFill>
                  <a:srgbClr val="464646"/>
                </a:solidFill>
                <a:effectLst/>
                <a:latin typeface="source sans pro" panose="020B0503030403020204" pitchFamily="34" charset="0"/>
              </a:rPr>
              <a:t>Esta obra está bajo una </a:t>
            </a:r>
            <a:r>
              <a:rPr lang="es-ES" sz="1200" b="0" i="0" u="none" strike="noStrike">
                <a:solidFill>
                  <a:srgbClr val="049CCF"/>
                </a:solidFill>
                <a:effectLst/>
                <a:latin typeface="source sans pro" panose="020B0503030403020204" pitchFamily="34" charset="0"/>
                <a:hlinkClick r:id="rId5"/>
              </a:rPr>
              <a:t>licencia de Creative Commons Reconocimiento-SinComercial-SinObraDerivada 4.0 Internacional</a:t>
            </a:r>
            <a:r>
              <a:rPr lang="es-ES" sz="1200" b="0" i="0" u="none" strike="noStrike">
                <a:solidFill>
                  <a:srgbClr val="464646"/>
                </a:solidFill>
                <a:effectLst/>
                <a:latin typeface="source sans pro" panose="020B0503030403020204" pitchFamily="34" charset="0"/>
              </a:rPr>
              <a:t>.</a:t>
            </a:r>
            <a:endParaRPr lang="es-ES" sz="1200"/>
          </a:p>
        </p:txBody>
      </p:sp>
    </p:spTree>
    <p:extLst>
      <p:ext uri="{BB962C8B-B14F-4D97-AF65-F5344CB8AC3E}">
        <p14:creationId xmlns:p14="http://schemas.microsoft.com/office/powerpoint/2010/main" val="320205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1358EEE-4198-5A42-A000-0A1649202737}"/>
              </a:ext>
            </a:extLst>
          </p:cNvPr>
          <p:cNvSpPr>
            <a:spLocks noGrp="1"/>
          </p:cNvSpPr>
          <p:nvPr>
            <p:ph type="title"/>
          </p:nvPr>
        </p:nvSpPr>
        <p:spPr>
          <a:xfrm>
            <a:off x="868680" y="1719072"/>
            <a:ext cx="3103427" cy="3520440"/>
          </a:xfrm>
        </p:spPr>
        <p:txBody>
          <a:bodyPr anchor="t">
            <a:normAutofit/>
          </a:bodyPr>
          <a:lstStyle/>
          <a:p>
            <a:r>
              <a:rPr lang="es-ES" sz="3600"/>
              <a:t>Nuestra forma de organizarnos: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9E096531-3B5C-4B8E-B43E-4B3C26F3CEA4}"/>
              </a:ext>
            </a:extLst>
          </p:cNvPr>
          <p:cNvGraphicFramePr>
            <a:graphicFrameLocks noGrp="1"/>
          </p:cNvGraphicFramePr>
          <p:nvPr>
            <p:ph idx="1"/>
            <p:extLst>
              <p:ext uri="{D42A27DB-BD31-4B8C-83A1-F6EECF244321}">
                <p14:modId xmlns:p14="http://schemas.microsoft.com/office/powerpoint/2010/main" val="3101678889"/>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B154C6C1-F1AD-4E4E-A80F-2FF795E020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07985" y="6332220"/>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6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A526B7-17D1-284D-AC69-14D5807DA914}"/>
              </a:ext>
            </a:extLst>
          </p:cNvPr>
          <p:cNvSpPr>
            <a:spLocks noGrp="1"/>
          </p:cNvSpPr>
          <p:nvPr>
            <p:ph type="title"/>
          </p:nvPr>
        </p:nvSpPr>
        <p:spPr>
          <a:xfrm>
            <a:off x="481029" y="-318715"/>
            <a:ext cx="4023360" cy="3204134"/>
          </a:xfrm>
        </p:spPr>
        <p:txBody>
          <a:bodyPr vert="horz" lIns="91440" tIns="45720" rIns="91440" bIns="45720" rtlCol="0" anchor="b">
            <a:normAutofit/>
          </a:bodyPr>
          <a:lstStyle/>
          <a:p>
            <a:r>
              <a:rPr lang="en-US" sz="4800"/>
              <a:t>El </a:t>
            </a:r>
            <a:r>
              <a:rPr lang="en-US" sz="4800" err="1"/>
              <a:t>resultado</a:t>
            </a:r>
            <a:r>
              <a:rPr lang="en-US" sz="4800"/>
              <a:t>:</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Marcador de contenido 3">
            <a:extLst>
              <a:ext uri="{FF2B5EF4-FFF2-40B4-BE49-F238E27FC236}">
                <a16:creationId xmlns:a16="http://schemas.microsoft.com/office/drawing/2014/main" id="{B5809788-D9B8-3F44-A3E5-2AE01430B847}"/>
              </a:ext>
            </a:extLst>
          </p:cNvPr>
          <p:cNvPicPr>
            <a:picLocks noGrp="1" noChangeAspect="1"/>
          </p:cNvPicPr>
          <p:nvPr>
            <p:ph idx="1"/>
          </p:nvPr>
        </p:nvPicPr>
        <p:blipFill>
          <a:blip r:embed="rId2"/>
          <a:stretch>
            <a:fillRect/>
          </a:stretch>
        </p:blipFill>
        <p:spPr>
          <a:xfrm>
            <a:off x="4985418" y="75769"/>
            <a:ext cx="6594623" cy="6545164"/>
          </a:xfrm>
          <a:prstGeom prst="rect">
            <a:avLst/>
          </a:prstGeom>
        </p:spPr>
      </p:pic>
      <p:pic>
        <p:nvPicPr>
          <p:cNvPr id="10" name="Picture 2" descr="Licencia de Creative Commons">
            <a:extLst>
              <a:ext uri="{FF2B5EF4-FFF2-40B4-BE49-F238E27FC236}">
                <a16:creationId xmlns:a16="http://schemas.microsoft.com/office/drawing/2014/main" id="{94773265-F93C-324A-9102-6AE4C3240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0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8D1E757-1B8B-EA4E-BEBE-62799F74F76D}"/>
              </a:ext>
            </a:extLst>
          </p:cNvPr>
          <p:cNvSpPr>
            <a:spLocks noGrp="1"/>
          </p:cNvSpPr>
          <p:nvPr>
            <p:ph type="title"/>
          </p:nvPr>
        </p:nvSpPr>
        <p:spPr>
          <a:xfrm>
            <a:off x="868680" y="1719072"/>
            <a:ext cx="3103427" cy="3520440"/>
          </a:xfrm>
        </p:spPr>
        <p:txBody>
          <a:bodyPr anchor="t">
            <a:normAutofit/>
          </a:bodyPr>
          <a:lstStyle/>
          <a:p>
            <a:r>
              <a:rPr lang="es-ES" sz="3600"/>
              <a:t>Participantes.</a:t>
            </a:r>
          </a:p>
        </p:txBody>
      </p:sp>
      <p:sp>
        <p:nvSpPr>
          <p:cNvPr id="26"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732A69EA-74B7-4481-B31B-F95B158394DC}"/>
              </a:ext>
            </a:extLst>
          </p:cNvPr>
          <p:cNvGraphicFramePr>
            <a:graphicFrameLocks noGrp="1"/>
          </p:cNvGraphicFramePr>
          <p:nvPr>
            <p:ph idx="1"/>
            <p:extLst>
              <p:ext uri="{D42A27DB-BD31-4B8C-83A1-F6EECF244321}">
                <p14:modId xmlns:p14="http://schemas.microsoft.com/office/powerpoint/2010/main" val="1706821474"/>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Licencia de Creative Commons">
            <a:extLst>
              <a:ext uri="{FF2B5EF4-FFF2-40B4-BE49-F238E27FC236}">
                <a16:creationId xmlns:a16="http://schemas.microsoft.com/office/drawing/2014/main" id="{1A967A54-FEB8-F44E-B180-DBA1F2AC2F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3470" y="628116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32556"/>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69</Slides>
  <Notes>1</Notes>
  <HiddenSlides>0</HiddenSlide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AccentBoxVTI</vt:lpstr>
      <vt:lpstr>Seminario Radio escolar 2021/2022</vt:lpstr>
      <vt:lpstr>Sesiones</vt:lpstr>
      <vt:lpstr>Objetivos del seminario</vt:lpstr>
      <vt:lpstr>1. Creación de la red provincial</vt:lpstr>
      <vt:lpstr>2. Celebración del día mundial de la radio</vt:lpstr>
      <vt:lpstr>Antes de comenzar, vamos a presentarnos</vt:lpstr>
      <vt:lpstr>Nuestra forma de organizarnos:</vt:lpstr>
      <vt:lpstr>El resultado:</vt:lpstr>
      <vt:lpstr>Participantes.</vt:lpstr>
      <vt:lpstr>1. Creación de la red provincial</vt:lpstr>
      <vt:lpstr>Necesidades formativas</vt:lpstr>
      <vt:lpstr>Preguntas para empezar</vt:lpstr>
      <vt:lpstr>Pasos a seguir:</vt:lpstr>
      <vt:lpstr>Pasos a seguir:</vt:lpstr>
      <vt:lpstr>Pasos a seguir:</vt:lpstr>
      <vt:lpstr>Algunos consejos:</vt:lpstr>
      <vt:lpstr>Algunos consejos:</vt:lpstr>
      <vt:lpstr>Algunos consejos:</vt:lpstr>
      <vt:lpstr>Algunos consejos:</vt:lpstr>
      <vt:lpstr>Necesidades formativas</vt:lpstr>
      <vt:lpstr>A nivel general</vt:lpstr>
      <vt:lpstr>Por asignaturas</vt:lpstr>
      <vt:lpstr>Por asignaturas</vt:lpstr>
      <vt:lpstr>Por asignaturas</vt:lpstr>
      <vt:lpstr>Necesidades formativas</vt:lpstr>
      <vt:lpstr>Materiales necesarios.</vt:lpstr>
      <vt:lpstr>PowerPoint Presentation</vt:lpstr>
      <vt:lpstr>Radio ”Low cost”</vt:lpstr>
      <vt:lpstr>Siguientes apartados</vt:lpstr>
      <vt:lpstr>Necesidades formativas</vt:lpstr>
      <vt:lpstr>La noticia</vt:lpstr>
      <vt:lpstr>La noticia</vt:lpstr>
      <vt:lpstr>La crónica</vt:lpstr>
      <vt:lpstr>El informe</vt:lpstr>
      <vt:lpstr>La entrevista</vt:lpstr>
      <vt:lpstr>La entrevista</vt:lpstr>
      <vt:lpstr>Reportaje</vt:lpstr>
      <vt:lpstr>Documental</vt:lpstr>
      <vt:lpstr>Rueda radiofónica</vt:lpstr>
      <vt:lpstr>Programas especializados/monográficos</vt:lpstr>
      <vt:lpstr>Programas de variedades/magazín</vt:lpstr>
      <vt:lpstr>Publicidad</vt:lpstr>
      <vt:lpstr>Necesidades formativas</vt:lpstr>
      <vt:lpstr>1- Las palabras  </vt:lpstr>
      <vt:lpstr>2- La música</vt:lpstr>
      <vt:lpstr>PowerPoint Presentation</vt:lpstr>
      <vt:lpstr>3- Los efectos</vt:lpstr>
      <vt:lpstr>4- El silencio</vt:lpstr>
      <vt:lpstr>Necesidades formativas</vt:lpstr>
      <vt:lpstr>Necesidades formativas</vt:lpstr>
      <vt:lpstr>Técnicas de locución</vt:lpstr>
      <vt:lpstr>Vocalización</vt:lpstr>
      <vt:lpstr>Dicción</vt:lpstr>
      <vt:lpstr>Articulación</vt:lpstr>
      <vt:lpstr>Entonación</vt:lpstr>
      <vt:lpstr>PowerPoint Presentation</vt:lpstr>
      <vt:lpstr>Respiración</vt:lpstr>
      <vt:lpstr>Ejercicios de mejora</vt:lpstr>
      <vt:lpstr>Ejercicios de mejora</vt:lpstr>
      <vt:lpstr>Necesidades formativas</vt:lpstr>
      <vt:lpstr>Derechos de autor –Licencia de uso</vt:lpstr>
      <vt:lpstr>Derechos de autor</vt:lpstr>
      <vt:lpstr>PowerPoint Presentation</vt:lpstr>
      <vt:lpstr>Opciones:</vt:lpstr>
      <vt:lpstr>Otras opciones</vt:lpstr>
      <vt:lpstr>Descargar música de YouTube</vt:lpstr>
      <vt:lpstr>2º Parte del seminario  Bloque práctico </vt:lpstr>
      <vt:lpstr>Bibliografía utilizada:</vt:lpstr>
      <vt:lpstr>Gracias por vuestra atención.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Radio escolar 2021/2022</dc:title>
  <dc:creator>ALVARO YUGUEROS MARTIN</dc:creator>
  <cp:revision>1</cp:revision>
  <dcterms:created xsi:type="dcterms:W3CDTF">2021-12-10T18:19:03Z</dcterms:created>
  <dcterms:modified xsi:type="dcterms:W3CDTF">2022-01-21T08:58:41Z</dcterms:modified>
</cp:coreProperties>
</file>