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8" r:id="rId3"/>
    <p:sldId id="257" r:id="rId4"/>
    <p:sldId id="259" r:id="rId5"/>
    <p:sldId id="260" r:id="rId6"/>
    <p:sldId id="269" r:id="rId7"/>
    <p:sldId id="262" r:id="rId8"/>
    <p:sldId id="261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zoom.org.es/reglas-de-composicion-fotografica/" TargetMode="External"/><Relationship Id="rId2" Type="http://schemas.openxmlformats.org/officeDocument/2006/relationships/hyperlink" Target="https://mott.pe/noticias/11-reglas-esenciales-de-composicion-fotografica-que-debes-conocer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blogdelfotografo.com/sujetar-correctamente-camara-reflex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b="1" dirty="0"/>
              <a:t>DOSSIER CON LOS MATERIALES ELABORADOS POR EL GRUPO 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00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RAQUEL\Pictures\Saved Pictures\IMG-20200512-WA002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" t="4085" b="1626"/>
          <a:stretch/>
        </p:blipFill>
        <p:spPr bwMode="auto">
          <a:xfrm rot="5400000">
            <a:off x="2042639" y="-1345093"/>
            <a:ext cx="3759200" cy="70329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711200" y="688622"/>
            <a:ext cx="2457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Percha decorada </a:t>
            </a:r>
            <a:endParaRPr lang="es-ES" sz="20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400" y="291797"/>
            <a:ext cx="4366534" cy="620507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652744" y="5700889"/>
            <a:ext cx="4451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</a:rPr>
              <a:t>Otro trabajo con piedras y ramitas</a:t>
            </a:r>
            <a:endParaRPr lang="es-ES" sz="2000" b="1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5164" t="34956" r="8578" b="23739"/>
          <a:stretch/>
        </p:blipFill>
        <p:spPr>
          <a:xfrm>
            <a:off x="405748" y="4050998"/>
            <a:ext cx="2763176" cy="259055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431822" y="4628444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Unos cactus hechos de piedras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0806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00857" y="2784007"/>
            <a:ext cx="26741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Trabajos </a:t>
            </a:r>
          </a:p>
          <a:p>
            <a:r>
              <a:rPr lang="es-ES" sz="2800" b="1" dirty="0"/>
              <a:t> </a:t>
            </a:r>
            <a:r>
              <a:rPr lang="es-ES" sz="2800" b="1" dirty="0" smtClean="0"/>
              <a:t>         alumnos</a:t>
            </a:r>
            <a:endParaRPr lang="es-ES" sz="2800" b="1" dirty="0"/>
          </a:p>
        </p:txBody>
      </p:sp>
      <p:sp>
        <p:nvSpPr>
          <p:cNvPr id="6" name="AutoShape 2" descr="Mostrando 20200507_1913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387" y="373415"/>
            <a:ext cx="4467225" cy="59531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987" y="373415"/>
            <a:ext cx="4343400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0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89" y="253429"/>
            <a:ext cx="5633155" cy="323484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644" y="253429"/>
            <a:ext cx="6078184" cy="34267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-197" t="9656" b="37816"/>
          <a:stretch/>
        </p:blipFill>
        <p:spPr>
          <a:xfrm>
            <a:off x="5847644" y="3488268"/>
            <a:ext cx="6078184" cy="312702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88" y="3488268"/>
            <a:ext cx="5802489" cy="317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1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67" y="3575255"/>
            <a:ext cx="3081868" cy="273794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5717" t="7661" r="6272"/>
          <a:stretch/>
        </p:blipFill>
        <p:spPr>
          <a:xfrm>
            <a:off x="440267" y="496711"/>
            <a:ext cx="3081868" cy="280170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6767" t="3959" r="4463" b="7970"/>
          <a:stretch/>
        </p:blipFill>
        <p:spPr>
          <a:xfrm>
            <a:off x="4005627" y="496711"/>
            <a:ext cx="5334072" cy="2801706"/>
          </a:xfrm>
          <a:prstGeom prst="rect">
            <a:avLst/>
          </a:prstGeom>
        </p:spPr>
      </p:pic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01240" y="2274738"/>
            <a:ext cx="2742845" cy="533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7" t="1428" r="33734" b="3157"/>
          <a:stretch/>
        </p:blipFill>
        <p:spPr>
          <a:xfrm>
            <a:off x="9823191" y="521857"/>
            <a:ext cx="2038288" cy="581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0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163628"/>
          </a:xfrm>
        </p:spPr>
        <p:txBody>
          <a:bodyPr/>
          <a:lstStyle/>
          <a:p>
            <a:pPr algn="ctr"/>
            <a:r>
              <a:rPr lang="es-ES" dirty="0" smtClean="0"/>
              <a:t>FOTOGRAFÍA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676299" y="2442688"/>
            <a:ext cx="454002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REGLAS ESENCIALES DE COMPOSICIÓN</a:t>
            </a:r>
          </a:p>
          <a:p>
            <a:pPr marL="342900" indent="-342900">
              <a:buAutoNum type="arabicPeriod"/>
            </a:pPr>
            <a:endParaRPr lang="es-ES" dirty="0"/>
          </a:p>
          <a:p>
            <a:pPr marL="342900" indent="-342900">
              <a:buAutoNum type="arabicPeriod"/>
            </a:pPr>
            <a:r>
              <a:rPr lang="es-ES" dirty="0" smtClean="0"/>
              <a:t>Regla de los tercio</a:t>
            </a:r>
          </a:p>
          <a:p>
            <a:pPr marL="342900" indent="-342900">
              <a:buAutoNum type="arabicPeriod"/>
            </a:pPr>
            <a:r>
              <a:rPr lang="es-ES" dirty="0" smtClean="0"/>
              <a:t>La perspectiva</a:t>
            </a:r>
          </a:p>
          <a:p>
            <a:pPr marL="342900" indent="-342900">
              <a:buAutoNum type="arabicPeriod"/>
            </a:pPr>
            <a:r>
              <a:rPr lang="es-ES" dirty="0" smtClean="0"/>
              <a:t>Planos y ángulos</a:t>
            </a:r>
          </a:p>
          <a:p>
            <a:pPr marL="342900" indent="-342900">
              <a:buAutoNum type="arabicPeriod"/>
            </a:pPr>
            <a:r>
              <a:rPr lang="es-ES" dirty="0" smtClean="0"/>
              <a:t>Ley del horizonte</a:t>
            </a:r>
          </a:p>
          <a:p>
            <a:pPr marL="342900" indent="-342900">
              <a:buAutoNum type="arabicPeriod"/>
            </a:pPr>
            <a:r>
              <a:rPr lang="es-ES" dirty="0" smtClean="0"/>
              <a:t>Las curvas</a:t>
            </a:r>
          </a:p>
          <a:p>
            <a:pPr marL="342900" indent="-342900">
              <a:buAutoNum type="arabicPeriod"/>
            </a:pPr>
            <a:r>
              <a:rPr lang="es-ES" dirty="0" smtClean="0"/>
              <a:t>El movimiento</a:t>
            </a:r>
          </a:p>
          <a:p>
            <a:pPr marL="342900" indent="-342900">
              <a:buAutoNum type="arabicPeriod"/>
            </a:pPr>
            <a:r>
              <a:rPr lang="es-ES" dirty="0" smtClean="0"/>
              <a:t>Repetición</a:t>
            </a:r>
          </a:p>
          <a:p>
            <a:endParaRPr lang="es-ES" dirty="0" smtClean="0"/>
          </a:p>
          <a:p>
            <a:r>
              <a:rPr lang="es-ES" dirty="0" smtClean="0"/>
              <a:t>…y hay más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6096001" y="2442688"/>
            <a:ext cx="5860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PÁGINAS WEB CON MÁS INFORMACIÓN (ENLACES)</a:t>
            </a:r>
          </a:p>
          <a:p>
            <a:endParaRPr lang="es-ES" dirty="0"/>
          </a:p>
          <a:p>
            <a:r>
              <a:rPr lang="es-ES" dirty="0">
                <a:hlinkClick r:id="rId2"/>
              </a:rPr>
              <a:t>https://mott.pe/noticias/11-reglas-esenciales-de-composicion-fotografica-que-debes-conocer</a:t>
            </a:r>
            <a:r>
              <a:rPr lang="es-ES" dirty="0" smtClean="0">
                <a:hlinkClick r:id="rId2"/>
              </a:rPr>
              <a:t>/</a:t>
            </a:r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r>
              <a:rPr lang="es-ES" dirty="0">
                <a:hlinkClick r:id="rId3"/>
              </a:rPr>
              <a:t>https://www.dzoom.org.es/reglas-de-composicion-fotografica/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193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s-ES" dirty="0" smtClean="0"/>
              <a:t>Trabajando </a:t>
            </a:r>
            <a:br>
              <a:rPr lang="es-ES" dirty="0" smtClean="0"/>
            </a:br>
            <a:r>
              <a:rPr lang="es-ES" dirty="0" smtClean="0"/>
              <a:t>el enfoque</a:t>
            </a:r>
            <a:endParaRPr lang="es-ES" dirty="0"/>
          </a:p>
        </p:txBody>
      </p:sp>
      <p:pic>
        <p:nvPicPr>
          <p:cNvPr id="4" name="Marcador de contenido 3" descr="C:\Users\RAQUEL\Pictures\Saved Pictures\20200319_15033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71648" y="1205427"/>
            <a:ext cx="6113604" cy="444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C:\Users\RAQUEL\Pictures\Saved Pictures\20200319_15054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68" y="1878732"/>
            <a:ext cx="6920090" cy="4607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629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16689" y="833377"/>
            <a:ext cx="6736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 smtClean="0"/>
              <a:t>SUJECCIÓN DE </a:t>
            </a:r>
          </a:p>
          <a:p>
            <a:pPr algn="ctr"/>
            <a:r>
              <a:rPr lang="es-ES" sz="4800" dirty="0" smtClean="0"/>
              <a:t>LA CÁMARA</a:t>
            </a:r>
            <a:endParaRPr lang="es-ES" sz="4800" dirty="0"/>
          </a:p>
        </p:txBody>
      </p:sp>
      <p:sp>
        <p:nvSpPr>
          <p:cNvPr id="3" name="CuadroTexto 2"/>
          <p:cNvSpPr txBox="1"/>
          <p:nvPr/>
        </p:nvSpPr>
        <p:spPr>
          <a:xfrm>
            <a:off x="416689" y="2997843"/>
            <a:ext cx="7060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linkClick r:id="rId2"/>
              </a:rPr>
              <a:t>https://www.blogdelfotografo.com/sujetar-correctamente-camara-reflex/</a:t>
            </a:r>
            <a:endParaRPr lang="es-ES" dirty="0"/>
          </a:p>
        </p:txBody>
      </p:sp>
      <p:pic>
        <p:nvPicPr>
          <p:cNvPr id="4" name="Imagen 3" descr="Sujeción de la &lt;strong&gt;cámara&lt;/strong&gt; fotográfica – FotoCurso.ne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462" y="405114"/>
            <a:ext cx="4165171" cy="610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792" y="642594"/>
            <a:ext cx="11644132" cy="1371600"/>
          </a:xfrm>
        </p:spPr>
        <p:txBody>
          <a:bodyPr>
            <a:normAutofit/>
          </a:bodyPr>
          <a:lstStyle/>
          <a:p>
            <a:pPr algn="ctr"/>
            <a:r>
              <a:rPr lang="es-ES" sz="4400" dirty="0" smtClean="0"/>
              <a:t>PROGRAMAS Y APLICACIONES FOTOGRÁFICOS</a:t>
            </a:r>
            <a:endParaRPr lang="es-ES" sz="4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879676" y="4398380"/>
            <a:ext cx="393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Para la edición: GIMP, Photoshop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6215605" y="3507129"/>
            <a:ext cx="4360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Para presentaciones: </a:t>
            </a:r>
            <a:r>
              <a:rPr lang="es-ES" dirty="0" err="1"/>
              <a:t>F</a:t>
            </a:r>
            <a:r>
              <a:rPr lang="es-ES" dirty="0" err="1" smtClean="0"/>
              <a:t>ilmora</a:t>
            </a:r>
            <a:r>
              <a:rPr lang="es-ES" dirty="0" smtClean="0"/>
              <a:t>, </a:t>
            </a:r>
            <a:r>
              <a:rPr lang="es-ES" dirty="0" err="1" smtClean="0"/>
              <a:t>Slidely</a:t>
            </a:r>
            <a:r>
              <a:rPr lang="es-ES" dirty="0" smtClean="0"/>
              <a:t>, </a:t>
            </a:r>
          </a:p>
          <a:p>
            <a:r>
              <a:rPr lang="es-ES" dirty="0" err="1" smtClean="0"/>
              <a:t>Animoto</a:t>
            </a:r>
            <a:r>
              <a:rPr lang="es-ES" dirty="0" smtClean="0"/>
              <a:t>, </a:t>
            </a:r>
            <a:r>
              <a:rPr lang="es-ES" dirty="0" err="1" smtClean="0"/>
              <a:t>Magisto</a:t>
            </a:r>
            <a:r>
              <a:rPr lang="es-ES" dirty="0" smtClean="0"/>
              <a:t>,</a:t>
            </a:r>
          </a:p>
          <a:p>
            <a:r>
              <a:rPr lang="es-ES" dirty="0" smtClean="0"/>
              <a:t>…entre otros… 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1458410" y="2824223"/>
            <a:ext cx="6284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Para móvil: </a:t>
            </a:r>
            <a:r>
              <a:rPr lang="es-ES" dirty="0" err="1" smtClean="0"/>
              <a:t>Snapeed</a:t>
            </a:r>
            <a:r>
              <a:rPr lang="es-ES" dirty="0" smtClean="0"/>
              <a:t>, </a:t>
            </a:r>
            <a:r>
              <a:rPr lang="es-ES" dirty="0" err="1" smtClean="0"/>
              <a:t>Pixlr</a:t>
            </a:r>
            <a:r>
              <a:rPr lang="es-ES" dirty="0" smtClean="0"/>
              <a:t>, Collage </a:t>
            </a:r>
            <a:r>
              <a:rPr lang="es-ES" dirty="0" err="1" smtClean="0"/>
              <a:t>Maker</a:t>
            </a:r>
            <a:r>
              <a:rPr lang="es-ES" dirty="0" smtClean="0"/>
              <a:t>, </a:t>
            </a:r>
            <a:r>
              <a:rPr lang="es-ES" dirty="0" err="1" smtClean="0"/>
              <a:t>Photolab</a:t>
            </a:r>
            <a:r>
              <a:rPr lang="es-ES" dirty="0" smtClean="0"/>
              <a:t>….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4224759" y="5301205"/>
            <a:ext cx="7118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Estos son algunos que vimos con el ponente. Evidentemente hay muchísimos más. Algunos son de pago y otros gratuitos.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433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66" y="253358"/>
            <a:ext cx="11686851" cy="322361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67" y="3476977"/>
            <a:ext cx="11686851" cy="313936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415822" y="451556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ORIGINAL</a:t>
            </a:r>
            <a:endParaRPr lang="es-ES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2544803" y="3675175"/>
            <a:ext cx="1140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EDITADA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11286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28162"/>
          </a:xfrm>
        </p:spPr>
        <p:txBody>
          <a:bodyPr/>
          <a:lstStyle/>
          <a:p>
            <a:pPr algn="ctr"/>
            <a:r>
              <a:rPr lang="es-ES" dirty="0" smtClean="0"/>
              <a:t>SECCIÓN DE PLÁSTICA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1066801" y="2607733"/>
            <a:ext cx="1005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Tras debatir, decidimos trabajar con pinturas acrílicas y materiales/objetos que pudiésemos tener en casa, tanto nosotros como nuestros alumnos.</a:t>
            </a:r>
          </a:p>
          <a:p>
            <a:endParaRPr lang="es-ES" dirty="0"/>
          </a:p>
          <a:p>
            <a:r>
              <a:rPr lang="es-ES" dirty="0" smtClean="0"/>
              <a:t>Los objetos pueden ser perchas, botellas, piedras, hueveras, cartones, goma </a:t>
            </a:r>
            <a:r>
              <a:rPr lang="es-ES" dirty="0" err="1" smtClean="0"/>
              <a:t>eva</a:t>
            </a:r>
            <a:r>
              <a:rPr lang="es-ES" dirty="0" smtClean="0"/>
              <a:t>, depresores, rollos etc.</a:t>
            </a:r>
          </a:p>
          <a:p>
            <a:endParaRPr lang="es-ES" dirty="0"/>
          </a:p>
          <a:p>
            <a:r>
              <a:rPr lang="es-ES" dirty="0" smtClean="0"/>
              <a:t>A continuación verán trabajos hechos por nosotras y algunos de los niños.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4057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66045" y="620889"/>
            <a:ext cx="2020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NUESTROS TRABAJOS</a:t>
            </a:r>
            <a:endParaRPr lang="es-ES" sz="2000" b="1" dirty="0"/>
          </a:p>
        </p:txBody>
      </p:sp>
      <p:pic>
        <p:nvPicPr>
          <p:cNvPr id="3" name="Imagen 2" descr="C:\Users\RAQUEL\Desktop\Camera\20200218_21353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95112" y="2167467"/>
            <a:ext cx="5068712" cy="33979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340514" y="5915378"/>
            <a:ext cx="3597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Material: piedra, rama y hojas.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190971" y="5096454"/>
            <a:ext cx="4346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Cucharas de madera con detalles de tela y goma </a:t>
            </a:r>
            <a:r>
              <a:rPr lang="es-ES" b="1" dirty="0" err="1" smtClean="0"/>
              <a:t>eva</a:t>
            </a:r>
            <a:endParaRPr lang="es-ES" b="1" dirty="0"/>
          </a:p>
        </p:txBody>
      </p:sp>
      <p:pic>
        <p:nvPicPr>
          <p:cNvPr id="6" name="Imagen 5" descr="C:\Users\RAQUEL\Pictures\Saved Pictures\IMG-20200512-WA002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33776" y="-36415"/>
            <a:ext cx="4452134" cy="5161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2455" t="24981" r="21895" b="16960"/>
          <a:stretch/>
        </p:blipFill>
        <p:spPr>
          <a:xfrm>
            <a:off x="9734416" y="2652890"/>
            <a:ext cx="2020711" cy="374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0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80622" y="227166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Marcapáginas</a:t>
            </a:r>
            <a:r>
              <a:rPr lang="es-ES" dirty="0" smtClean="0"/>
              <a:t>: depresores y goma </a:t>
            </a:r>
            <a:r>
              <a:rPr lang="es-ES" dirty="0" err="1" smtClean="0"/>
              <a:t>eva</a:t>
            </a:r>
            <a:endParaRPr lang="es-ES" dirty="0"/>
          </a:p>
        </p:txBody>
      </p:sp>
      <p:pic>
        <p:nvPicPr>
          <p:cNvPr id="4" name="Imagen 3" descr="C:\Users\RAQUEL\Pictures\Saved Pictures\IMG-20200512-WA00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868" y="1937974"/>
            <a:ext cx="7875214" cy="3788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 descr="C:\Users\RAQUEL\Pictures\Saved Pictures\IMG-20200512-WA001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2" y="873497"/>
            <a:ext cx="2946400" cy="57262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3849513" y="1404075"/>
            <a:ext cx="7018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Servilleteros: pinzas, goma </a:t>
            </a:r>
            <a:r>
              <a:rPr lang="es-ES" dirty="0" err="1" smtClean="0"/>
              <a:t>eva</a:t>
            </a:r>
            <a:r>
              <a:rPr lang="es-ES" dirty="0" smtClean="0"/>
              <a:t> con detalles pintados encima.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360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165</TotalTime>
  <Words>234</Words>
  <Application>Microsoft Office PowerPoint</Application>
  <PresentationFormat>Panorámica</PresentationFormat>
  <Paragraphs>48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6" baseType="lpstr">
      <vt:lpstr>Century Gothic</vt:lpstr>
      <vt:lpstr>Garamond</vt:lpstr>
      <vt:lpstr>Savon</vt:lpstr>
      <vt:lpstr>DOSSIER CON LOS MATERIALES ELABORADOS POR EL GRUPO </vt:lpstr>
      <vt:lpstr>FOTOGRAFÍA</vt:lpstr>
      <vt:lpstr>Trabajando  el enfoque</vt:lpstr>
      <vt:lpstr>Presentación de PowerPoint</vt:lpstr>
      <vt:lpstr>PROGRAMAS Y APLICACIONES FOTOGRÁFICOS</vt:lpstr>
      <vt:lpstr>Presentación de PowerPoint</vt:lpstr>
      <vt:lpstr>SECCIÓN DE PLÁSTICA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DOSSIER CON LOS MATERIALES ELABORADOS POR EL GRUPO</dc:title>
  <dc:creator>Raquel Couso Cano</dc:creator>
  <cp:lastModifiedBy>Raquel Couso Cano</cp:lastModifiedBy>
  <cp:revision>19</cp:revision>
  <dcterms:created xsi:type="dcterms:W3CDTF">2020-05-14T10:19:44Z</dcterms:created>
  <dcterms:modified xsi:type="dcterms:W3CDTF">2020-05-15T20:26:33Z</dcterms:modified>
</cp:coreProperties>
</file>