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70" r:id="rId9"/>
    <p:sldId id="271" r:id="rId10"/>
    <p:sldId id="316" r:id="rId11"/>
    <p:sldId id="277" r:id="rId12"/>
    <p:sldId id="317" r:id="rId13"/>
    <p:sldId id="280" r:id="rId14"/>
    <p:sldId id="264" r:id="rId15"/>
    <p:sldId id="318" r:id="rId16"/>
    <p:sldId id="265" r:id="rId17"/>
    <p:sldId id="303" r:id="rId18"/>
    <p:sldId id="294" r:id="rId19"/>
    <p:sldId id="282" r:id="rId20"/>
    <p:sldId id="302" r:id="rId21"/>
    <p:sldId id="281" r:id="rId22"/>
    <p:sldId id="304" r:id="rId23"/>
    <p:sldId id="274" r:id="rId24"/>
    <p:sldId id="305" r:id="rId25"/>
    <p:sldId id="306" r:id="rId26"/>
    <p:sldId id="309" r:id="rId27"/>
    <p:sldId id="311" r:id="rId28"/>
    <p:sldId id="308" r:id="rId29"/>
    <p:sldId id="310" r:id="rId30"/>
    <p:sldId id="266" r:id="rId31"/>
    <p:sldId id="267" r:id="rId32"/>
    <p:sldId id="314" r:id="rId33"/>
    <p:sldId id="284" r:id="rId34"/>
    <p:sldId id="315" r:id="rId35"/>
    <p:sldId id="268" r:id="rId36"/>
    <p:sldId id="312" r:id="rId37"/>
    <p:sldId id="283" r:id="rId38"/>
    <p:sldId id="313" r:id="rId39"/>
    <p:sldId id="289" r:id="rId40"/>
    <p:sldId id="290" r:id="rId41"/>
    <p:sldId id="291" r:id="rId42"/>
    <p:sldId id="269" r:id="rId43"/>
    <p:sldId id="278" r:id="rId44"/>
    <p:sldId id="279" r:id="rId45"/>
    <p:sldId id="276" r:id="rId46"/>
    <p:sldId id="320" r:id="rId47"/>
    <p:sldId id="285" r:id="rId48"/>
    <p:sldId id="319" r:id="rId49"/>
    <p:sldId id="287" r:id="rId50"/>
    <p:sldId id="292" r:id="rId51"/>
    <p:sldId id="295" r:id="rId52"/>
    <p:sldId id="293" r:id="rId53"/>
    <p:sldId id="296" r:id="rId54"/>
    <p:sldId id="297" r:id="rId55"/>
    <p:sldId id="298" r:id="rId56"/>
    <p:sldId id="299" r:id="rId57"/>
    <p:sldId id="300" r:id="rId58"/>
    <p:sldId id="301" r:id="rId59"/>
    <p:sldId id="275" r:id="rId6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A34CE0-49FB-0229-A865-E9F825F21F98}" v="172" dt="2020-12-01T17:49:43.334"/>
    <p1510:client id="{549BB9BB-53D8-CA1B-D809-7D7F2FB7BF67}" v="7" dt="2020-11-29T18:58:41.193"/>
    <p1510:client id="{6043686E-E49F-4108-D8A5-546D46B2FC16}" v="3065" dt="2020-11-29T18:51:55.731"/>
    <p1510:client id="{855E22B4-B981-4C32-159B-607872828591}" v="2666" dt="2021-09-02T17:43:39.554"/>
    <p1510:client id="{A3B66F36-796C-5E80-11F8-56D0DF356E62}" v="413" dt="2020-11-29T17:58:12.1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MARTINEZ GONZALEZ" userId="S::patricia.margon.3@educa.jcyl.es::e3cbe086-c5bd-4286-ab0e-18383ad17723" providerId="AD" clId="Web-{A3B66F36-796C-5E80-11F8-56D0DF356E62}"/>
    <pc:docChg chg="addSld delSld modSld sldOrd">
      <pc:chgData name="PATRICIA MARTINEZ GONZALEZ" userId="S::patricia.margon.3@educa.jcyl.es::e3cbe086-c5bd-4286-ab0e-18383ad17723" providerId="AD" clId="Web-{A3B66F36-796C-5E80-11F8-56D0DF356E62}" dt="2020-11-29T17:58:12.152" v="400"/>
      <pc:docMkLst>
        <pc:docMk/>
      </pc:docMkLst>
      <pc:sldChg chg="modSp">
        <pc:chgData name="PATRICIA MARTINEZ GONZALEZ" userId="S::patricia.margon.3@educa.jcyl.es::e3cbe086-c5bd-4286-ab0e-18383ad17723" providerId="AD" clId="Web-{A3B66F36-796C-5E80-11F8-56D0DF356E62}" dt="2020-11-29T17:51:54.395" v="337" actId="20577"/>
        <pc:sldMkLst>
          <pc:docMk/>
          <pc:sldMk cId="1512745535" sldId="269"/>
        </pc:sldMkLst>
        <pc:spChg chg="mod">
          <ac:chgData name="PATRICIA MARTINEZ GONZALEZ" userId="S::patricia.margon.3@educa.jcyl.es::e3cbe086-c5bd-4286-ab0e-18383ad17723" providerId="AD" clId="Web-{A3B66F36-796C-5E80-11F8-56D0DF356E62}" dt="2020-11-29T17:51:54.395" v="337" actId="20577"/>
          <ac:spMkLst>
            <pc:docMk/>
            <pc:sldMk cId="1512745535" sldId="269"/>
            <ac:spMk id="3" creationId="{00000000-0000-0000-0000-000000000000}"/>
          </ac:spMkLst>
        </pc:spChg>
      </pc:sldChg>
      <pc:sldChg chg="add del">
        <pc:chgData name="PATRICIA MARTINEZ GONZALEZ" userId="S::patricia.margon.3@educa.jcyl.es::e3cbe086-c5bd-4286-ab0e-18383ad17723" providerId="AD" clId="Web-{A3B66F36-796C-5E80-11F8-56D0DF356E62}" dt="2020-11-29T17:51:59.254" v="339"/>
        <pc:sldMkLst>
          <pc:docMk/>
          <pc:sldMk cId="3038749361" sldId="270"/>
        </pc:sldMkLst>
      </pc:sldChg>
      <pc:sldChg chg="add del">
        <pc:chgData name="PATRICIA MARTINEZ GONZALEZ" userId="S::patricia.margon.3@educa.jcyl.es::e3cbe086-c5bd-4286-ab0e-18383ad17723" providerId="AD" clId="Web-{A3B66F36-796C-5E80-11F8-56D0DF356E62}" dt="2020-11-29T17:51:55.692" v="338"/>
        <pc:sldMkLst>
          <pc:docMk/>
          <pc:sldMk cId="1246348799" sldId="271"/>
        </pc:sldMkLst>
      </pc:sldChg>
      <pc:sldChg chg="addSp delSp modSp new">
        <pc:chgData name="PATRICIA MARTINEZ GONZALEZ" userId="S::patricia.margon.3@educa.jcyl.es::e3cbe086-c5bd-4286-ab0e-18383ad17723" providerId="AD" clId="Web-{A3B66F36-796C-5E80-11F8-56D0DF356E62}" dt="2020-11-29T17:50:16.940" v="280"/>
        <pc:sldMkLst>
          <pc:docMk/>
          <pc:sldMk cId="1308972550" sldId="277"/>
        </pc:sldMkLst>
        <pc:spChg chg="mod">
          <ac:chgData name="PATRICIA MARTINEZ GONZALEZ" userId="S::patricia.margon.3@educa.jcyl.es::e3cbe086-c5bd-4286-ab0e-18383ad17723" providerId="AD" clId="Web-{A3B66F36-796C-5E80-11F8-56D0DF356E62}" dt="2020-11-29T17:44:20.417" v="94" actId="20577"/>
          <ac:spMkLst>
            <pc:docMk/>
            <pc:sldMk cId="1308972550" sldId="277"/>
            <ac:spMk id="2" creationId="{F3D92FFB-7EB3-42A9-90FF-92CA7FDA9A8A}"/>
          </ac:spMkLst>
        </pc:spChg>
        <pc:spChg chg="del mod">
          <ac:chgData name="PATRICIA MARTINEZ GONZALEZ" userId="S::patricia.margon.3@educa.jcyl.es::e3cbe086-c5bd-4286-ab0e-18383ad17723" providerId="AD" clId="Web-{A3B66F36-796C-5E80-11F8-56D0DF356E62}" dt="2020-11-29T17:45:32.512" v="119"/>
          <ac:spMkLst>
            <pc:docMk/>
            <pc:sldMk cId="1308972550" sldId="277"/>
            <ac:spMk id="3" creationId="{28F97D49-18D7-4D88-AF71-63D996A840A9}"/>
          </ac:spMkLst>
        </pc:spChg>
        <pc:graphicFrameChg chg="add mod modGraphic">
          <ac:chgData name="PATRICIA MARTINEZ GONZALEZ" userId="S::patricia.margon.3@educa.jcyl.es::e3cbe086-c5bd-4286-ab0e-18383ad17723" providerId="AD" clId="Web-{A3B66F36-796C-5E80-11F8-56D0DF356E62}" dt="2020-11-29T17:50:16.940" v="280"/>
          <ac:graphicFrameMkLst>
            <pc:docMk/>
            <pc:sldMk cId="1308972550" sldId="277"/>
            <ac:graphicFrameMk id="4" creationId="{675DCA55-7566-44A5-B6BC-6DFAB950BE85}"/>
          </ac:graphicFrameMkLst>
        </pc:graphicFrameChg>
      </pc:sldChg>
      <pc:sldChg chg="addSp modSp new ord">
        <pc:chgData name="PATRICIA MARTINEZ GONZALEZ" userId="S::patricia.margon.3@educa.jcyl.es::e3cbe086-c5bd-4286-ab0e-18383ad17723" providerId="AD" clId="Web-{A3B66F36-796C-5E80-11F8-56D0DF356E62}" dt="2020-11-29T17:50:08.862" v="277"/>
        <pc:sldMkLst>
          <pc:docMk/>
          <pc:sldMk cId="2124953106" sldId="278"/>
        </pc:sldMkLst>
        <pc:spChg chg="mod">
          <ac:chgData name="PATRICIA MARTINEZ GONZALEZ" userId="S::patricia.margon.3@educa.jcyl.es::e3cbe086-c5bd-4286-ab0e-18383ad17723" providerId="AD" clId="Web-{A3B66F36-796C-5E80-11F8-56D0DF356E62}" dt="2020-11-29T17:46:48.029" v="202" actId="1076"/>
          <ac:spMkLst>
            <pc:docMk/>
            <pc:sldMk cId="2124953106" sldId="278"/>
            <ac:spMk id="2" creationId="{AD08BCAC-25D2-4687-A795-31FA00FAF30A}"/>
          </ac:spMkLst>
        </pc:spChg>
        <pc:spChg chg="mod">
          <ac:chgData name="PATRICIA MARTINEZ GONZALEZ" userId="S::patricia.margon.3@educa.jcyl.es::e3cbe086-c5bd-4286-ab0e-18383ad17723" providerId="AD" clId="Web-{A3B66F36-796C-5E80-11F8-56D0DF356E62}" dt="2020-11-29T17:46:51.655" v="203" actId="14100"/>
          <ac:spMkLst>
            <pc:docMk/>
            <pc:sldMk cId="2124953106" sldId="278"/>
            <ac:spMk id="3" creationId="{BBA31146-A490-4497-A91F-E9A705F62388}"/>
          </ac:spMkLst>
        </pc:spChg>
        <pc:picChg chg="add mod">
          <ac:chgData name="PATRICIA MARTINEZ GONZALEZ" userId="S::patricia.margon.3@educa.jcyl.es::e3cbe086-c5bd-4286-ab0e-18383ad17723" providerId="AD" clId="Web-{A3B66F36-796C-5E80-11F8-56D0DF356E62}" dt="2020-11-29T17:48:06.437" v="208" actId="1076"/>
          <ac:picMkLst>
            <pc:docMk/>
            <pc:sldMk cId="2124953106" sldId="278"/>
            <ac:picMk id="4" creationId="{956ABD4C-1610-4792-861D-2FEFEEE517EA}"/>
          </ac:picMkLst>
        </pc:picChg>
      </pc:sldChg>
      <pc:sldChg chg="new del">
        <pc:chgData name="PATRICIA MARTINEZ GONZALEZ" userId="S::patricia.margon.3@educa.jcyl.es::e3cbe086-c5bd-4286-ab0e-18383ad17723" providerId="AD" clId="Web-{A3B66F36-796C-5E80-11F8-56D0DF356E62}" dt="2020-11-29T17:46:19.513" v="144"/>
        <pc:sldMkLst>
          <pc:docMk/>
          <pc:sldMk cId="3838495230" sldId="278"/>
        </pc:sldMkLst>
      </pc:sldChg>
      <pc:sldChg chg="addSp delSp modSp new ord">
        <pc:chgData name="PATRICIA MARTINEZ GONZALEZ" userId="S::patricia.margon.3@educa.jcyl.es::e3cbe086-c5bd-4286-ab0e-18383ad17723" providerId="AD" clId="Web-{A3B66F36-796C-5E80-11F8-56D0DF356E62}" dt="2020-11-29T17:50:10.518" v="278"/>
        <pc:sldMkLst>
          <pc:docMk/>
          <pc:sldMk cId="2344493341" sldId="279"/>
        </pc:sldMkLst>
        <pc:spChg chg="mod">
          <ac:chgData name="PATRICIA MARTINEZ GONZALEZ" userId="S::patricia.margon.3@educa.jcyl.es::e3cbe086-c5bd-4286-ab0e-18383ad17723" providerId="AD" clId="Web-{A3B66F36-796C-5E80-11F8-56D0DF356E62}" dt="2020-11-29T17:49:42.970" v="271" actId="1076"/>
          <ac:spMkLst>
            <pc:docMk/>
            <pc:sldMk cId="2344493341" sldId="279"/>
            <ac:spMk id="2" creationId="{ED93DD42-13EE-47DD-A5FE-D02AD32AACF9}"/>
          </ac:spMkLst>
        </pc:spChg>
        <pc:spChg chg="del">
          <ac:chgData name="PATRICIA MARTINEZ GONZALEZ" userId="S::patricia.margon.3@educa.jcyl.es::e3cbe086-c5bd-4286-ab0e-18383ad17723" providerId="AD" clId="Web-{A3B66F36-796C-5E80-11F8-56D0DF356E62}" dt="2020-11-29T17:49:54.314" v="274"/>
          <ac:spMkLst>
            <pc:docMk/>
            <pc:sldMk cId="2344493341" sldId="279"/>
            <ac:spMk id="3" creationId="{36A83D01-1C9F-4EE0-B837-D80A3F83A84D}"/>
          </ac:spMkLst>
        </pc:spChg>
        <pc:picChg chg="add mod">
          <ac:chgData name="PATRICIA MARTINEZ GONZALEZ" userId="S::patricia.margon.3@educa.jcyl.es::e3cbe086-c5bd-4286-ab0e-18383ad17723" providerId="AD" clId="Web-{A3B66F36-796C-5E80-11F8-56D0DF356E62}" dt="2020-11-29T17:49:57.705" v="275" actId="1076"/>
          <ac:picMkLst>
            <pc:docMk/>
            <pc:sldMk cId="2344493341" sldId="279"/>
            <ac:picMk id="4" creationId="{DFBF3F3B-828A-4F99-AD3E-F6F8AA6131A5}"/>
          </ac:picMkLst>
        </pc:picChg>
      </pc:sldChg>
      <pc:sldChg chg="modSp add replId">
        <pc:chgData name="PATRICIA MARTINEZ GONZALEZ" userId="S::patricia.margon.3@educa.jcyl.es::e3cbe086-c5bd-4286-ab0e-18383ad17723" providerId="AD" clId="Web-{A3B66F36-796C-5E80-11F8-56D0DF356E62}" dt="2020-11-29T17:50:43.393" v="305"/>
        <pc:sldMkLst>
          <pc:docMk/>
          <pc:sldMk cId="1286688227" sldId="280"/>
        </pc:sldMkLst>
        <pc:graphicFrameChg chg="mod modGraphic">
          <ac:chgData name="PATRICIA MARTINEZ GONZALEZ" userId="S::patricia.margon.3@educa.jcyl.es::e3cbe086-c5bd-4286-ab0e-18383ad17723" providerId="AD" clId="Web-{A3B66F36-796C-5E80-11F8-56D0DF356E62}" dt="2020-11-29T17:50:43.393" v="305"/>
          <ac:graphicFrameMkLst>
            <pc:docMk/>
            <pc:sldMk cId="1286688227" sldId="280"/>
            <ac:graphicFrameMk id="4" creationId="{675DCA55-7566-44A5-B6BC-6DFAB950BE85}"/>
          </ac:graphicFrameMkLst>
        </pc:graphicFrameChg>
      </pc:sldChg>
      <pc:sldChg chg="addSp delSp modSp new ord">
        <pc:chgData name="PATRICIA MARTINEZ GONZALEZ" userId="S::patricia.margon.3@educa.jcyl.es::e3cbe086-c5bd-4286-ab0e-18383ad17723" providerId="AD" clId="Web-{A3B66F36-796C-5E80-11F8-56D0DF356E62}" dt="2020-11-29T17:58:10.871" v="382"/>
        <pc:sldMkLst>
          <pc:docMk/>
          <pc:sldMk cId="160963353" sldId="281"/>
        </pc:sldMkLst>
        <pc:spChg chg="mod">
          <ac:chgData name="PATRICIA MARTINEZ GONZALEZ" userId="S::patricia.margon.3@educa.jcyl.es::e3cbe086-c5bd-4286-ab0e-18383ad17723" providerId="AD" clId="Web-{A3B66F36-796C-5E80-11F8-56D0DF356E62}" dt="2020-11-29T17:58:10.543" v="376" actId="1076"/>
          <ac:spMkLst>
            <pc:docMk/>
            <pc:sldMk cId="160963353" sldId="281"/>
            <ac:spMk id="2" creationId="{EC351B3C-085B-420A-A62B-58053233D937}"/>
          </ac:spMkLst>
        </pc:spChg>
        <pc:spChg chg="del mod">
          <ac:chgData name="PATRICIA MARTINEZ GONZALEZ" userId="S::patricia.margon.3@educa.jcyl.es::e3cbe086-c5bd-4286-ab0e-18383ad17723" providerId="AD" clId="Web-{A3B66F36-796C-5E80-11F8-56D0DF356E62}" dt="2020-11-29T17:58:10.762" v="380"/>
          <ac:spMkLst>
            <pc:docMk/>
            <pc:sldMk cId="160963353" sldId="281"/>
            <ac:spMk id="3" creationId="{371441F8-D473-407D-BC1E-620739074371}"/>
          </ac:spMkLst>
        </pc:spChg>
        <pc:picChg chg="add mod">
          <ac:chgData name="PATRICIA MARTINEZ GONZALEZ" userId="S::patricia.margon.3@educa.jcyl.es::e3cbe086-c5bd-4286-ab0e-18383ad17723" providerId="AD" clId="Web-{A3B66F36-796C-5E80-11F8-56D0DF356E62}" dt="2020-11-29T17:58:10.840" v="381" actId="14100"/>
          <ac:picMkLst>
            <pc:docMk/>
            <pc:sldMk cId="160963353" sldId="281"/>
            <ac:picMk id="4" creationId="{FFD64D57-FB96-40AE-952D-4192EBE155C6}"/>
          </ac:picMkLst>
        </pc:picChg>
      </pc:sldChg>
      <pc:sldChg chg="addSp delSp modSp new">
        <pc:chgData name="PATRICIA MARTINEZ GONZALEZ" userId="S::patricia.margon.3@educa.jcyl.es::e3cbe086-c5bd-4286-ab0e-18383ad17723" providerId="AD" clId="Web-{A3B66F36-796C-5E80-11F8-56D0DF356E62}" dt="2020-11-29T17:58:12.152" v="400"/>
        <pc:sldMkLst>
          <pc:docMk/>
          <pc:sldMk cId="3453375683" sldId="282"/>
        </pc:sldMkLst>
        <pc:spChg chg="mod">
          <ac:chgData name="PATRICIA MARTINEZ GONZALEZ" userId="S::patricia.margon.3@educa.jcyl.es::e3cbe086-c5bd-4286-ab0e-18383ad17723" providerId="AD" clId="Web-{A3B66F36-796C-5E80-11F8-56D0DF356E62}" dt="2020-11-29T17:58:11.371" v="398" actId="14100"/>
          <ac:spMkLst>
            <pc:docMk/>
            <pc:sldMk cId="3453375683" sldId="282"/>
            <ac:spMk id="2" creationId="{10A276F5-294F-4535-B44A-BD6DE1F26344}"/>
          </ac:spMkLst>
        </pc:spChg>
        <pc:graphicFrameChg chg="add del mod">
          <ac:chgData name="PATRICIA MARTINEZ GONZALEZ" userId="S::patricia.margon.3@educa.jcyl.es::e3cbe086-c5bd-4286-ab0e-18383ad17723" providerId="AD" clId="Web-{A3B66F36-796C-5E80-11F8-56D0DF356E62}" dt="2020-11-29T17:58:12.152" v="400"/>
          <ac:graphicFrameMkLst>
            <pc:docMk/>
            <pc:sldMk cId="3453375683" sldId="282"/>
            <ac:graphicFrameMk id="5" creationId="{7E5ED3F2-A0F0-4A0E-8D4C-5EC6889ECA9B}"/>
          </ac:graphicFrameMkLst>
        </pc:graphicFrameChg>
      </pc:sldChg>
    </pc:docChg>
  </pc:docChgLst>
  <pc:docChgLst>
    <pc:chgData name="PATRICIA MARTINEZ GONZALEZ" userId="S::patricia.margon.3@educa.jcyl.es::e3cbe086-c5bd-4286-ab0e-18383ad17723" providerId="AD" clId="Web-{855E22B4-B981-4C32-159B-607872828591}"/>
    <pc:docChg chg="addSld delSld modSld sldOrd">
      <pc:chgData name="PATRICIA MARTINEZ GONZALEZ" userId="S::patricia.margon.3@educa.jcyl.es::e3cbe086-c5bd-4286-ab0e-18383ad17723" providerId="AD" clId="Web-{855E22B4-B981-4C32-159B-607872828591}" dt="2021-09-02T17:43:38.819" v="2008"/>
      <pc:docMkLst>
        <pc:docMk/>
      </pc:docMkLst>
      <pc:sldChg chg="modSp">
        <pc:chgData name="PATRICIA MARTINEZ GONZALEZ" userId="S::patricia.margon.3@educa.jcyl.es::e3cbe086-c5bd-4286-ab0e-18383ad17723" providerId="AD" clId="Web-{855E22B4-B981-4C32-159B-607872828591}" dt="2021-09-02T16:38:31.719" v="439" actId="20577"/>
        <pc:sldMkLst>
          <pc:docMk/>
          <pc:sldMk cId="507496649" sldId="262"/>
        </pc:sldMkLst>
        <pc:spChg chg="mod">
          <ac:chgData name="PATRICIA MARTINEZ GONZALEZ" userId="S::patricia.margon.3@educa.jcyl.es::e3cbe086-c5bd-4286-ab0e-18383ad17723" providerId="AD" clId="Web-{855E22B4-B981-4C32-159B-607872828591}" dt="2021-09-02T16:38:31.719" v="439" actId="20577"/>
          <ac:spMkLst>
            <pc:docMk/>
            <pc:sldMk cId="507496649" sldId="262"/>
            <ac:spMk id="5" creationId="{00000000-0000-0000-0000-000000000000}"/>
          </ac:spMkLst>
        </pc:spChg>
      </pc:sldChg>
      <pc:sldChg chg="del">
        <pc:chgData name="PATRICIA MARTINEZ GONZALEZ" userId="S::patricia.margon.3@educa.jcyl.es::e3cbe086-c5bd-4286-ab0e-18383ad17723" providerId="AD" clId="Web-{855E22B4-B981-4C32-159B-607872828591}" dt="2021-09-02T17:27:42.702" v="1510"/>
        <pc:sldMkLst>
          <pc:docMk/>
          <pc:sldMk cId="3688131153" sldId="263"/>
        </pc:sldMkLst>
      </pc:sldChg>
      <pc:sldChg chg="ord">
        <pc:chgData name="PATRICIA MARTINEZ GONZALEZ" userId="S::patricia.margon.3@educa.jcyl.es::e3cbe086-c5bd-4286-ab0e-18383ad17723" providerId="AD" clId="Web-{855E22B4-B981-4C32-159B-607872828591}" dt="2021-09-02T17:28:03.702" v="1511"/>
        <pc:sldMkLst>
          <pc:docMk/>
          <pc:sldMk cId="3388062405" sldId="264"/>
        </pc:sldMkLst>
      </pc:sldChg>
      <pc:sldChg chg="modSp">
        <pc:chgData name="PATRICIA MARTINEZ GONZALEZ" userId="S::patricia.margon.3@educa.jcyl.es::e3cbe086-c5bd-4286-ab0e-18383ad17723" providerId="AD" clId="Web-{855E22B4-B981-4C32-159B-607872828591}" dt="2021-09-02T17:16:58.027" v="1368"/>
        <pc:sldMkLst>
          <pc:docMk/>
          <pc:sldMk cId="3467820772" sldId="267"/>
        </pc:sldMkLst>
        <pc:spChg chg="mod">
          <ac:chgData name="PATRICIA MARTINEZ GONZALEZ" userId="S::patricia.margon.3@educa.jcyl.es::e3cbe086-c5bd-4286-ab0e-18383ad17723" providerId="AD" clId="Web-{855E22B4-B981-4C32-159B-607872828591}" dt="2021-09-02T17:14:29.414" v="1288" actId="20577"/>
          <ac:spMkLst>
            <pc:docMk/>
            <pc:sldMk cId="3467820772" sldId="267"/>
            <ac:spMk id="2" creationId="{00000000-0000-0000-0000-000000000000}"/>
          </ac:spMkLst>
        </pc:spChg>
        <pc:graphicFrameChg chg="mod modGraphic">
          <ac:chgData name="PATRICIA MARTINEZ GONZALEZ" userId="S::patricia.margon.3@educa.jcyl.es::e3cbe086-c5bd-4286-ab0e-18383ad17723" providerId="AD" clId="Web-{855E22B4-B981-4C32-159B-607872828591}" dt="2021-09-02T17:16:58.027" v="1368"/>
          <ac:graphicFrameMkLst>
            <pc:docMk/>
            <pc:sldMk cId="3467820772" sldId="267"/>
            <ac:graphicFrameMk id="4" creationId="{00000000-0000-0000-0000-000000000000}"/>
          </ac:graphicFrameMkLst>
        </pc:graphicFrameChg>
      </pc:sldChg>
      <pc:sldChg chg="modSp">
        <pc:chgData name="PATRICIA MARTINEZ GONZALEZ" userId="S::patricia.margon.3@educa.jcyl.es::e3cbe086-c5bd-4286-ab0e-18383ad17723" providerId="AD" clId="Web-{855E22B4-B981-4C32-159B-607872828591}" dt="2021-09-02T17:18:27.154" v="1407"/>
        <pc:sldMkLst>
          <pc:docMk/>
          <pc:sldMk cId="2473365267" sldId="268"/>
        </pc:sldMkLst>
        <pc:spChg chg="mod">
          <ac:chgData name="PATRICIA MARTINEZ GONZALEZ" userId="S::patricia.margon.3@educa.jcyl.es::e3cbe086-c5bd-4286-ab0e-18383ad17723" providerId="AD" clId="Web-{855E22B4-B981-4C32-159B-607872828591}" dt="2021-09-02T17:14:16.961" v="1284" actId="20577"/>
          <ac:spMkLst>
            <pc:docMk/>
            <pc:sldMk cId="2473365267" sldId="268"/>
            <ac:spMk id="2" creationId="{00000000-0000-0000-0000-000000000000}"/>
          </ac:spMkLst>
        </pc:spChg>
        <pc:graphicFrameChg chg="mod modGraphic">
          <ac:chgData name="PATRICIA MARTINEZ GONZALEZ" userId="S::patricia.margon.3@educa.jcyl.es::e3cbe086-c5bd-4286-ab0e-18383ad17723" providerId="AD" clId="Web-{855E22B4-B981-4C32-159B-607872828591}" dt="2021-09-02T17:18:27.154" v="1407"/>
          <ac:graphicFrameMkLst>
            <pc:docMk/>
            <pc:sldMk cId="2473365267" sldId="268"/>
            <ac:graphicFrameMk id="4" creationId="{00000000-0000-0000-0000-000000000000}"/>
          </ac:graphicFrameMkLst>
        </pc:graphicFrameChg>
      </pc:sldChg>
      <pc:sldChg chg="modSp">
        <pc:chgData name="PATRICIA MARTINEZ GONZALEZ" userId="S::patricia.margon.3@educa.jcyl.es::e3cbe086-c5bd-4286-ab0e-18383ad17723" providerId="AD" clId="Web-{855E22B4-B981-4C32-159B-607872828591}" dt="2021-09-02T16:36:28.976" v="403" actId="20577"/>
        <pc:sldMkLst>
          <pc:docMk/>
          <pc:sldMk cId="3038749361" sldId="270"/>
        </pc:sldMkLst>
        <pc:spChg chg="mod">
          <ac:chgData name="PATRICIA MARTINEZ GONZALEZ" userId="S::patricia.margon.3@educa.jcyl.es::e3cbe086-c5bd-4286-ab0e-18383ad17723" providerId="AD" clId="Web-{855E22B4-B981-4C32-159B-607872828591}" dt="2021-09-02T16:36:28.976" v="403" actId="20577"/>
          <ac:spMkLst>
            <pc:docMk/>
            <pc:sldMk cId="3038749361" sldId="270"/>
            <ac:spMk id="3" creationId="{00000000-0000-0000-0000-000000000000}"/>
          </ac:spMkLst>
        </pc:spChg>
      </pc:sldChg>
      <pc:sldChg chg="modSp">
        <pc:chgData name="PATRICIA MARTINEZ GONZALEZ" userId="S::patricia.margon.3@educa.jcyl.es::e3cbe086-c5bd-4286-ab0e-18383ad17723" providerId="AD" clId="Web-{855E22B4-B981-4C32-159B-607872828591}" dt="2021-09-02T16:37:38.822" v="421" actId="1076"/>
        <pc:sldMkLst>
          <pc:docMk/>
          <pc:sldMk cId="1246348799" sldId="271"/>
        </pc:sldMkLst>
        <pc:spChg chg="mod">
          <ac:chgData name="PATRICIA MARTINEZ GONZALEZ" userId="S::patricia.margon.3@educa.jcyl.es::e3cbe086-c5bd-4286-ab0e-18383ad17723" providerId="AD" clId="Web-{855E22B4-B981-4C32-159B-607872828591}" dt="2021-09-02T16:37:38.822" v="421" actId="1076"/>
          <ac:spMkLst>
            <pc:docMk/>
            <pc:sldMk cId="1246348799" sldId="271"/>
            <ac:spMk id="3" creationId="{00000000-0000-0000-0000-000000000000}"/>
          </ac:spMkLst>
        </pc:spChg>
      </pc:sldChg>
      <pc:sldChg chg="del">
        <pc:chgData name="PATRICIA MARTINEZ GONZALEZ" userId="S::patricia.margon.3@educa.jcyl.es::e3cbe086-c5bd-4286-ab0e-18383ad17723" providerId="AD" clId="Web-{855E22B4-B981-4C32-159B-607872828591}" dt="2021-09-02T16:39:32.298" v="440"/>
        <pc:sldMkLst>
          <pc:docMk/>
          <pc:sldMk cId="419453613" sldId="272"/>
        </pc:sldMkLst>
      </pc:sldChg>
      <pc:sldChg chg="modSp ord">
        <pc:chgData name="PATRICIA MARTINEZ GONZALEZ" userId="S::patricia.margon.3@educa.jcyl.es::e3cbe086-c5bd-4286-ab0e-18383ad17723" providerId="AD" clId="Web-{855E22B4-B981-4C32-159B-607872828591}" dt="2021-09-02T17:23:05.788" v="1416"/>
        <pc:sldMkLst>
          <pc:docMk/>
          <pc:sldMk cId="1308972550" sldId="277"/>
        </pc:sldMkLst>
        <pc:graphicFrameChg chg="modGraphic">
          <ac:chgData name="PATRICIA MARTINEZ GONZALEZ" userId="S::patricia.margon.3@educa.jcyl.es::e3cbe086-c5bd-4286-ab0e-18383ad17723" providerId="AD" clId="Web-{855E22B4-B981-4C32-159B-607872828591}" dt="2021-09-02T17:21:51.440" v="1411"/>
          <ac:graphicFrameMkLst>
            <pc:docMk/>
            <pc:sldMk cId="1308972550" sldId="277"/>
            <ac:graphicFrameMk id="4" creationId="{675DCA55-7566-44A5-B6BC-6DFAB950BE85}"/>
          </ac:graphicFrameMkLst>
        </pc:graphicFrameChg>
      </pc:sldChg>
      <pc:sldChg chg="modSp ord">
        <pc:chgData name="PATRICIA MARTINEZ GONZALEZ" userId="S::patricia.margon.3@educa.jcyl.es::e3cbe086-c5bd-4286-ab0e-18383ad17723" providerId="AD" clId="Web-{855E22B4-B981-4C32-159B-607872828591}" dt="2021-09-02T17:26:29.059" v="1497" actId="20577"/>
        <pc:sldMkLst>
          <pc:docMk/>
          <pc:sldMk cId="1286688227" sldId="280"/>
        </pc:sldMkLst>
        <pc:spChg chg="mod">
          <ac:chgData name="PATRICIA MARTINEZ GONZALEZ" userId="S::patricia.margon.3@educa.jcyl.es::e3cbe086-c5bd-4286-ab0e-18383ad17723" providerId="AD" clId="Web-{855E22B4-B981-4C32-159B-607872828591}" dt="2021-09-02T17:26:29.059" v="1497" actId="20577"/>
          <ac:spMkLst>
            <pc:docMk/>
            <pc:sldMk cId="1286688227" sldId="280"/>
            <ac:spMk id="2" creationId="{F3D92FFB-7EB3-42A9-90FF-92CA7FDA9A8A}"/>
          </ac:spMkLst>
        </pc:spChg>
        <pc:graphicFrameChg chg="mod modGraphic">
          <ac:chgData name="PATRICIA MARTINEZ GONZALEZ" userId="S::patricia.margon.3@educa.jcyl.es::e3cbe086-c5bd-4286-ab0e-18383ad17723" providerId="AD" clId="Web-{855E22B4-B981-4C32-159B-607872828591}" dt="2021-09-02T17:26:26.293" v="1493"/>
          <ac:graphicFrameMkLst>
            <pc:docMk/>
            <pc:sldMk cId="1286688227" sldId="280"/>
            <ac:graphicFrameMk id="4" creationId="{675DCA55-7566-44A5-B6BC-6DFAB950BE85}"/>
          </ac:graphicFrameMkLst>
        </pc:graphicFrameChg>
      </pc:sldChg>
      <pc:sldChg chg="ord">
        <pc:chgData name="PATRICIA MARTINEZ GONZALEZ" userId="S::patricia.margon.3@educa.jcyl.es::e3cbe086-c5bd-4286-ab0e-18383ad17723" providerId="AD" clId="Web-{855E22B4-B981-4C32-159B-607872828591}" dt="2021-09-02T16:17:10.134" v="163"/>
        <pc:sldMkLst>
          <pc:docMk/>
          <pc:sldMk cId="160963353" sldId="281"/>
        </pc:sldMkLst>
      </pc:sldChg>
      <pc:sldChg chg="ord">
        <pc:chgData name="PATRICIA MARTINEZ GONZALEZ" userId="S::patricia.margon.3@educa.jcyl.es::e3cbe086-c5bd-4286-ab0e-18383ad17723" providerId="AD" clId="Web-{855E22B4-B981-4C32-159B-607872828591}" dt="2021-09-02T16:16:59.102" v="161"/>
        <pc:sldMkLst>
          <pc:docMk/>
          <pc:sldMk cId="2785912969" sldId="282"/>
        </pc:sldMkLst>
      </pc:sldChg>
      <pc:sldChg chg="modSp">
        <pc:chgData name="PATRICIA MARTINEZ GONZALEZ" userId="S::patricia.margon.3@educa.jcyl.es::e3cbe086-c5bd-4286-ab0e-18383ad17723" providerId="AD" clId="Web-{855E22B4-B981-4C32-159B-607872828591}" dt="2021-09-02T17:12:30.036" v="1211"/>
        <pc:sldMkLst>
          <pc:docMk/>
          <pc:sldMk cId="2089108401" sldId="283"/>
        </pc:sldMkLst>
        <pc:graphicFrameChg chg="mod modGraphic">
          <ac:chgData name="PATRICIA MARTINEZ GONZALEZ" userId="S::patricia.margon.3@educa.jcyl.es::e3cbe086-c5bd-4286-ab0e-18383ad17723" providerId="AD" clId="Web-{855E22B4-B981-4C32-159B-607872828591}" dt="2021-09-02T17:12:30.036" v="1211"/>
          <ac:graphicFrameMkLst>
            <pc:docMk/>
            <pc:sldMk cId="2089108401" sldId="283"/>
            <ac:graphicFrameMk id="4" creationId="{5EF3BA5E-8C01-4970-966C-0DED40DD670B}"/>
          </ac:graphicFrameMkLst>
        </pc:graphicFrameChg>
      </pc:sldChg>
      <pc:sldChg chg="modSp">
        <pc:chgData name="PATRICIA MARTINEZ GONZALEZ" userId="S::patricia.margon.3@educa.jcyl.es::e3cbe086-c5bd-4286-ab0e-18383ad17723" providerId="AD" clId="Web-{855E22B4-B981-4C32-159B-607872828591}" dt="2021-09-02T17:18:01.075" v="1403"/>
        <pc:sldMkLst>
          <pc:docMk/>
          <pc:sldMk cId="2732513353" sldId="284"/>
        </pc:sldMkLst>
        <pc:graphicFrameChg chg="mod modGraphic">
          <ac:chgData name="PATRICIA MARTINEZ GONZALEZ" userId="S::patricia.margon.3@educa.jcyl.es::e3cbe086-c5bd-4286-ab0e-18383ad17723" providerId="AD" clId="Web-{855E22B4-B981-4C32-159B-607872828591}" dt="2021-09-02T17:18:01.075" v="1403"/>
          <ac:graphicFrameMkLst>
            <pc:docMk/>
            <pc:sldMk cId="2732513353" sldId="284"/>
            <ac:graphicFrameMk id="5" creationId="{3BEAE9AE-DFCF-4BF0-B704-8CA39CCCF822}"/>
          </ac:graphicFrameMkLst>
        </pc:graphicFrameChg>
      </pc:sldChg>
      <pc:sldChg chg="modSp">
        <pc:chgData name="PATRICIA MARTINEZ GONZALEZ" userId="S::patricia.margon.3@educa.jcyl.es::e3cbe086-c5bd-4286-ab0e-18383ad17723" providerId="AD" clId="Web-{855E22B4-B981-4C32-159B-607872828591}" dt="2021-09-02T17:39:14.750" v="1824"/>
        <pc:sldMkLst>
          <pc:docMk/>
          <pc:sldMk cId="903418506" sldId="285"/>
        </pc:sldMkLst>
        <pc:graphicFrameChg chg="mod modGraphic">
          <ac:chgData name="PATRICIA MARTINEZ GONZALEZ" userId="S::patricia.margon.3@educa.jcyl.es::e3cbe086-c5bd-4286-ab0e-18383ad17723" providerId="AD" clId="Web-{855E22B4-B981-4C32-159B-607872828591}" dt="2021-09-02T17:39:14.750" v="1824"/>
          <ac:graphicFrameMkLst>
            <pc:docMk/>
            <pc:sldMk cId="903418506" sldId="285"/>
            <ac:graphicFrameMk id="5" creationId="{01248FFC-5570-4A49-9B63-89EBD9313B98}"/>
          </ac:graphicFrameMkLst>
        </pc:graphicFrameChg>
      </pc:sldChg>
      <pc:sldChg chg="modSp del">
        <pc:chgData name="PATRICIA MARTINEZ GONZALEZ" userId="S::patricia.margon.3@educa.jcyl.es::e3cbe086-c5bd-4286-ab0e-18383ad17723" providerId="AD" clId="Web-{855E22B4-B981-4C32-159B-607872828591}" dt="2021-09-02T17:43:07.241" v="2006"/>
        <pc:sldMkLst>
          <pc:docMk/>
          <pc:sldMk cId="1324084281" sldId="286"/>
        </pc:sldMkLst>
        <pc:spChg chg="mod">
          <ac:chgData name="PATRICIA MARTINEZ GONZALEZ" userId="S::patricia.margon.3@educa.jcyl.es::e3cbe086-c5bd-4286-ab0e-18383ad17723" providerId="AD" clId="Web-{855E22B4-B981-4C32-159B-607872828591}" dt="2021-09-02T17:40:53.549" v="1891" actId="1076"/>
          <ac:spMkLst>
            <pc:docMk/>
            <pc:sldMk cId="1324084281" sldId="286"/>
            <ac:spMk id="2" creationId="{C4B4DEE7-1697-4B3A-970E-5C225E485F92}"/>
          </ac:spMkLst>
        </pc:spChg>
        <pc:graphicFrameChg chg="mod modGraphic">
          <ac:chgData name="PATRICIA MARTINEZ GONZALEZ" userId="S::patricia.margon.3@educa.jcyl.es::e3cbe086-c5bd-4286-ab0e-18383ad17723" providerId="AD" clId="Web-{855E22B4-B981-4C32-159B-607872828591}" dt="2021-09-02T17:43:03.475" v="2005"/>
          <ac:graphicFrameMkLst>
            <pc:docMk/>
            <pc:sldMk cId="1324084281" sldId="286"/>
            <ac:graphicFrameMk id="5" creationId="{C68EB96A-C3A9-41CE-9E29-7B3875062B30}"/>
          </ac:graphicFrameMkLst>
        </pc:graphicFrameChg>
      </pc:sldChg>
      <pc:sldChg chg="modSp">
        <pc:chgData name="PATRICIA MARTINEZ GONZALEZ" userId="S::patricia.margon.3@educa.jcyl.es::e3cbe086-c5bd-4286-ab0e-18383ad17723" providerId="AD" clId="Web-{855E22B4-B981-4C32-159B-607872828591}" dt="2021-09-02T17:38:11.795" v="1746"/>
        <pc:sldMkLst>
          <pc:docMk/>
          <pc:sldMk cId="2439431974" sldId="287"/>
        </pc:sldMkLst>
        <pc:graphicFrameChg chg="mod modGraphic">
          <ac:chgData name="PATRICIA MARTINEZ GONZALEZ" userId="S::patricia.margon.3@educa.jcyl.es::e3cbe086-c5bd-4286-ab0e-18383ad17723" providerId="AD" clId="Web-{855E22B4-B981-4C32-159B-607872828591}" dt="2021-09-02T17:38:11.795" v="1746"/>
          <ac:graphicFrameMkLst>
            <pc:docMk/>
            <pc:sldMk cId="2439431974" sldId="287"/>
            <ac:graphicFrameMk id="5" creationId="{CE8D70C9-3E27-4621-9BB3-6BCB59468E94}"/>
          </ac:graphicFrameMkLst>
        </pc:graphicFrameChg>
      </pc:sldChg>
      <pc:sldChg chg="del">
        <pc:chgData name="PATRICIA MARTINEZ GONZALEZ" userId="S::patricia.margon.3@educa.jcyl.es::e3cbe086-c5bd-4286-ab0e-18383ad17723" providerId="AD" clId="Web-{855E22B4-B981-4C32-159B-607872828591}" dt="2021-09-02T16:39:34.330" v="441"/>
        <pc:sldMkLst>
          <pc:docMk/>
          <pc:sldMk cId="1846045689" sldId="288"/>
        </pc:sldMkLst>
      </pc:sldChg>
      <pc:sldChg chg="modSp">
        <pc:chgData name="PATRICIA MARTINEZ GONZALEZ" userId="S::patricia.margon.3@educa.jcyl.es::e3cbe086-c5bd-4286-ab0e-18383ad17723" providerId="AD" clId="Web-{855E22B4-B981-4C32-159B-607872828591}" dt="2021-09-02T17:21:03.830" v="1410" actId="20577"/>
        <pc:sldMkLst>
          <pc:docMk/>
          <pc:sldMk cId="1392957434" sldId="291"/>
        </pc:sldMkLst>
        <pc:spChg chg="mod">
          <ac:chgData name="PATRICIA MARTINEZ GONZALEZ" userId="S::patricia.margon.3@educa.jcyl.es::e3cbe086-c5bd-4286-ab0e-18383ad17723" providerId="AD" clId="Web-{855E22B4-B981-4C32-159B-607872828591}" dt="2021-09-02T17:21:03.830" v="1410" actId="20577"/>
          <ac:spMkLst>
            <pc:docMk/>
            <pc:sldMk cId="1392957434" sldId="291"/>
            <ac:spMk id="3" creationId="{CA33D0F2-5F14-4AEC-9778-9C3E2F46FB1A}"/>
          </ac:spMkLst>
        </pc:spChg>
      </pc:sldChg>
      <pc:sldChg chg="modSp">
        <pc:chgData name="PATRICIA MARTINEZ GONZALEZ" userId="S::patricia.margon.3@educa.jcyl.es::e3cbe086-c5bd-4286-ab0e-18383ad17723" providerId="AD" clId="Web-{855E22B4-B981-4C32-159B-607872828591}" dt="2021-09-02T17:43:29.491" v="2007"/>
        <pc:sldMkLst>
          <pc:docMk/>
          <pc:sldMk cId="1711402681" sldId="293"/>
        </pc:sldMkLst>
        <pc:graphicFrameChg chg="modGraphic">
          <ac:chgData name="PATRICIA MARTINEZ GONZALEZ" userId="S::patricia.margon.3@educa.jcyl.es::e3cbe086-c5bd-4286-ab0e-18383ad17723" providerId="AD" clId="Web-{855E22B4-B981-4C32-159B-607872828591}" dt="2021-09-02T17:43:29.491" v="2007"/>
          <ac:graphicFrameMkLst>
            <pc:docMk/>
            <pc:sldMk cId="1711402681" sldId="293"/>
            <ac:graphicFrameMk id="5" creationId="{81A69B79-A7D2-42DA-9CB9-913E8D204659}"/>
          </ac:graphicFrameMkLst>
        </pc:graphicFrameChg>
      </pc:sldChg>
      <pc:sldChg chg="modSp">
        <pc:chgData name="PATRICIA MARTINEZ GONZALEZ" userId="S::patricia.margon.3@educa.jcyl.es::e3cbe086-c5bd-4286-ab0e-18383ad17723" providerId="AD" clId="Web-{855E22B4-B981-4C32-159B-607872828591}" dt="2021-09-02T17:43:38.819" v="2008"/>
        <pc:sldMkLst>
          <pc:docMk/>
          <pc:sldMk cId="3776548756" sldId="296"/>
        </pc:sldMkLst>
        <pc:graphicFrameChg chg="modGraphic">
          <ac:chgData name="PATRICIA MARTINEZ GONZALEZ" userId="S::patricia.margon.3@educa.jcyl.es::e3cbe086-c5bd-4286-ab0e-18383ad17723" providerId="AD" clId="Web-{855E22B4-B981-4C32-159B-607872828591}" dt="2021-09-02T17:43:38.819" v="2008"/>
          <ac:graphicFrameMkLst>
            <pc:docMk/>
            <pc:sldMk cId="3776548756" sldId="296"/>
            <ac:graphicFrameMk id="5" creationId="{81A69B79-A7D2-42DA-9CB9-913E8D204659}"/>
          </ac:graphicFrameMkLst>
        </pc:graphicFrameChg>
      </pc:sldChg>
      <pc:sldChg chg="modSp new ord">
        <pc:chgData name="PATRICIA MARTINEZ GONZALEZ" userId="S::patricia.margon.3@educa.jcyl.es::e3cbe086-c5bd-4286-ab0e-18383ad17723" providerId="AD" clId="Web-{855E22B4-B981-4C32-159B-607872828591}" dt="2021-09-02T16:17:02.837" v="162"/>
        <pc:sldMkLst>
          <pc:docMk/>
          <pc:sldMk cId="1775415498" sldId="302"/>
        </pc:sldMkLst>
        <pc:spChg chg="mod">
          <ac:chgData name="PATRICIA MARTINEZ GONZALEZ" userId="S::patricia.margon.3@educa.jcyl.es::e3cbe086-c5bd-4286-ab0e-18383ad17723" providerId="AD" clId="Web-{855E22B4-B981-4C32-159B-607872828591}" dt="2021-09-02T16:09:45.154" v="46" actId="20577"/>
          <ac:spMkLst>
            <pc:docMk/>
            <pc:sldMk cId="1775415498" sldId="302"/>
            <ac:spMk id="2" creationId="{747F5FA5-85FD-40DA-B6A3-E7F015531525}"/>
          </ac:spMkLst>
        </pc:spChg>
        <pc:spChg chg="mod">
          <ac:chgData name="PATRICIA MARTINEZ GONZALEZ" userId="S::patricia.margon.3@educa.jcyl.es::e3cbe086-c5bd-4286-ab0e-18383ad17723" providerId="AD" clId="Web-{855E22B4-B981-4C32-159B-607872828591}" dt="2021-09-02T16:10:27.140" v="80" actId="20577"/>
          <ac:spMkLst>
            <pc:docMk/>
            <pc:sldMk cId="1775415498" sldId="302"/>
            <ac:spMk id="3" creationId="{7A84432B-0389-469A-85E3-EC5633B13A22}"/>
          </ac:spMkLst>
        </pc:spChg>
      </pc:sldChg>
      <pc:sldChg chg="delSp modSp new ord">
        <pc:chgData name="PATRICIA MARTINEZ GONZALEZ" userId="S::patricia.margon.3@educa.jcyl.es::e3cbe086-c5bd-4286-ab0e-18383ad17723" providerId="AD" clId="Web-{855E22B4-B981-4C32-159B-607872828591}" dt="2021-09-02T16:16:53.587" v="160"/>
        <pc:sldMkLst>
          <pc:docMk/>
          <pc:sldMk cId="1244640385" sldId="303"/>
        </pc:sldMkLst>
        <pc:spChg chg="del">
          <ac:chgData name="PATRICIA MARTINEZ GONZALEZ" userId="S::patricia.margon.3@educa.jcyl.es::e3cbe086-c5bd-4286-ab0e-18383ad17723" providerId="AD" clId="Web-{855E22B4-B981-4C32-159B-607872828591}" dt="2021-09-02T16:11:14.469" v="85"/>
          <ac:spMkLst>
            <pc:docMk/>
            <pc:sldMk cId="1244640385" sldId="303"/>
            <ac:spMk id="2" creationId="{88CD8537-FA48-43E3-99CA-D184FA941D58}"/>
          </ac:spMkLst>
        </pc:spChg>
        <pc:spChg chg="mod">
          <ac:chgData name="PATRICIA MARTINEZ GONZALEZ" userId="S::patricia.margon.3@educa.jcyl.es::e3cbe086-c5bd-4286-ab0e-18383ad17723" providerId="AD" clId="Web-{855E22B4-B981-4C32-159B-607872828591}" dt="2021-09-02T16:12:16.361" v="111" actId="20577"/>
          <ac:spMkLst>
            <pc:docMk/>
            <pc:sldMk cId="1244640385" sldId="303"/>
            <ac:spMk id="3" creationId="{06427B2A-2C7C-4CAC-B6E9-FAA14C676499}"/>
          </ac:spMkLst>
        </pc:spChg>
      </pc:sldChg>
      <pc:sldChg chg="addSp modSp new ord">
        <pc:chgData name="PATRICIA MARTINEZ GONZALEZ" userId="S::patricia.margon.3@educa.jcyl.es::e3cbe086-c5bd-4286-ab0e-18383ad17723" providerId="AD" clId="Web-{855E22B4-B981-4C32-159B-607872828591}" dt="2021-09-02T16:17:12.665" v="164"/>
        <pc:sldMkLst>
          <pc:docMk/>
          <pc:sldMk cId="2390287329" sldId="304"/>
        </pc:sldMkLst>
        <pc:spChg chg="add mod">
          <ac:chgData name="PATRICIA MARTINEZ GONZALEZ" userId="S::patricia.margon.3@educa.jcyl.es::e3cbe086-c5bd-4286-ab0e-18383ad17723" providerId="AD" clId="Web-{855E22B4-B981-4C32-159B-607872828591}" dt="2021-09-02T16:16:41.055" v="158" actId="20577"/>
          <ac:spMkLst>
            <pc:docMk/>
            <pc:sldMk cId="2390287329" sldId="304"/>
            <ac:spMk id="2" creationId="{A847BADA-282A-4965-8DB7-5DED558E3245}"/>
          </ac:spMkLst>
        </pc:spChg>
      </pc:sldChg>
      <pc:sldChg chg="addSp delSp modSp new ord">
        <pc:chgData name="PATRICIA MARTINEZ GONZALEZ" userId="S::patricia.margon.3@educa.jcyl.es::e3cbe086-c5bd-4286-ab0e-18383ad17723" providerId="AD" clId="Web-{855E22B4-B981-4C32-159B-607872828591}" dt="2021-09-02T16:20:15.389" v="189" actId="14100"/>
        <pc:sldMkLst>
          <pc:docMk/>
          <pc:sldMk cId="618026544" sldId="305"/>
        </pc:sldMkLst>
        <pc:spChg chg="add mod">
          <ac:chgData name="PATRICIA MARTINEZ GONZALEZ" userId="S::patricia.margon.3@educa.jcyl.es::e3cbe086-c5bd-4286-ab0e-18383ad17723" providerId="AD" clId="Web-{855E22B4-B981-4C32-159B-607872828591}" dt="2021-09-02T16:17:28.291" v="168" actId="20577"/>
          <ac:spMkLst>
            <pc:docMk/>
            <pc:sldMk cId="618026544" sldId="305"/>
            <ac:spMk id="2" creationId="{DF0ADBBC-5C92-4612-A189-2EB8E145E6FF}"/>
          </ac:spMkLst>
        </pc:spChg>
        <pc:picChg chg="add del mod">
          <ac:chgData name="PATRICIA MARTINEZ GONZALEZ" userId="S::patricia.margon.3@educa.jcyl.es::e3cbe086-c5bd-4286-ab0e-18383ad17723" providerId="AD" clId="Web-{855E22B4-B981-4C32-159B-607872828591}" dt="2021-09-02T16:19:50.669" v="186"/>
          <ac:picMkLst>
            <pc:docMk/>
            <pc:sldMk cId="618026544" sldId="305"/>
            <ac:picMk id="3" creationId="{29898AEA-BF98-456F-98C7-C8760EEB0A37}"/>
          </ac:picMkLst>
        </pc:picChg>
        <pc:picChg chg="add mod">
          <ac:chgData name="PATRICIA MARTINEZ GONZALEZ" userId="S::patricia.margon.3@educa.jcyl.es::e3cbe086-c5bd-4286-ab0e-18383ad17723" providerId="AD" clId="Web-{855E22B4-B981-4C32-159B-607872828591}" dt="2021-09-02T16:20:15.389" v="189" actId="14100"/>
          <ac:picMkLst>
            <pc:docMk/>
            <pc:sldMk cId="618026544" sldId="305"/>
            <ac:picMk id="4" creationId="{7688599B-86CE-41AA-8282-2B80A5BBBD18}"/>
          </ac:picMkLst>
        </pc:picChg>
      </pc:sldChg>
      <pc:sldChg chg="addSp modSp new">
        <pc:chgData name="PATRICIA MARTINEZ GONZALEZ" userId="S::patricia.margon.3@educa.jcyl.es::e3cbe086-c5bd-4286-ab0e-18383ad17723" providerId="AD" clId="Web-{855E22B4-B981-4C32-159B-607872828591}" dt="2021-09-02T16:19:45.200" v="185" actId="14100"/>
        <pc:sldMkLst>
          <pc:docMk/>
          <pc:sldMk cId="697543438" sldId="306"/>
        </pc:sldMkLst>
        <pc:picChg chg="add mod">
          <ac:chgData name="PATRICIA MARTINEZ GONZALEZ" userId="S::patricia.margon.3@educa.jcyl.es::e3cbe086-c5bd-4286-ab0e-18383ad17723" providerId="AD" clId="Web-{855E22B4-B981-4C32-159B-607872828591}" dt="2021-09-02T16:19:45.200" v="185" actId="14100"/>
          <ac:picMkLst>
            <pc:docMk/>
            <pc:sldMk cId="697543438" sldId="306"/>
            <ac:picMk id="2" creationId="{C07D48FC-D006-40AA-9F4E-AC924204BD7F}"/>
          </ac:picMkLst>
        </pc:picChg>
      </pc:sldChg>
      <pc:sldChg chg="new del">
        <pc:chgData name="PATRICIA MARTINEZ GONZALEZ" userId="S::patricia.margon.3@educa.jcyl.es::e3cbe086-c5bd-4286-ab0e-18383ad17723" providerId="AD" clId="Web-{855E22B4-B981-4C32-159B-607872828591}" dt="2021-09-02T16:18:48.636" v="179"/>
        <pc:sldMkLst>
          <pc:docMk/>
          <pc:sldMk cId="3067230561" sldId="306"/>
        </pc:sldMkLst>
      </pc:sldChg>
      <pc:sldChg chg="new del">
        <pc:chgData name="PATRICIA MARTINEZ GONZALEZ" userId="S::patricia.margon.3@educa.jcyl.es::e3cbe086-c5bd-4286-ab0e-18383ad17723" providerId="AD" clId="Web-{855E22B4-B981-4C32-159B-607872828591}" dt="2021-09-02T16:24:02.644" v="203"/>
        <pc:sldMkLst>
          <pc:docMk/>
          <pc:sldMk cId="640402901" sldId="307"/>
        </pc:sldMkLst>
      </pc:sldChg>
      <pc:sldChg chg="addSp modSp new">
        <pc:chgData name="PATRICIA MARTINEZ GONZALEZ" userId="S::patricia.margon.3@educa.jcyl.es::e3cbe086-c5bd-4286-ab0e-18383ad17723" providerId="AD" clId="Web-{855E22B4-B981-4C32-159B-607872828591}" dt="2021-09-02T16:44:44.541" v="467" actId="20577"/>
        <pc:sldMkLst>
          <pc:docMk/>
          <pc:sldMk cId="1222413015" sldId="308"/>
        </pc:sldMkLst>
        <pc:spChg chg="add mod">
          <ac:chgData name="PATRICIA MARTINEZ GONZALEZ" userId="S::patricia.margon.3@educa.jcyl.es::e3cbe086-c5bd-4286-ab0e-18383ad17723" providerId="AD" clId="Web-{855E22B4-B981-4C32-159B-607872828591}" dt="2021-09-02T16:29:26.762" v="240" actId="1076"/>
          <ac:spMkLst>
            <pc:docMk/>
            <pc:sldMk cId="1222413015" sldId="308"/>
            <ac:spMk id="2" creationId="{04151897-8535-4687-BC1C-315E4D735670}"/>
          </ac:spMkLst>
        </pc:spChg>
        <pc:spChg chg="add mod">
          <ac:chgData name="PATRICIA MARTINEZ GONZALEZ" userId="S::patricia.margon.3@educa.jcyl.es::e3cbe086-c5bd-4286-ab0e-18383ad17723" providerId="AD" clId="Web-{855E22B4-B981-4C32-159B-607872828591}" dt="2021-09-02T16:30:37.014" v="253" actId="14100"/>
          <ac:spMkLst>
            <pc:docMk/>
            <pc:sldMk cId="1222413015" sldId="308"/>
            <ac:spMk id="3" creationId="{38A21DE1-8C6B-4964-B42E-43D68ABCEDA8}"/>
          </ac:spMkLst>
        </pc:spChg>
        <pc:spChg chg="add mod">
          <ac:chgData name="PATRICIA MARTINEZ GONZALEZ" userId="S::patricia.margon.3@educa.jcyl.es::e3cbe086-c5bd-4286-ab0e-18383ad17723" providerId="AD" clId="Web-{855E22B4-B981-4C32-159B-607872828591}" dt="2021-09-02T16:44:44.541" v="467" actId="20577"/>
          <ac:spMkLst>
            <pc:docMk/>
            <pc:sldMk cId="1222413015" sldId="308"/>
            <ac:spMk id="4" creationId="{4B3AB995-985A-41A3-B012-356A22F57BF8}"/>
          </ac:spMkLst>
        </pc:spChg>
      </pc:sldChg>
      <pc:sldChg chg="addSp modSp new">
        <pc:chgData name="PATRICIA MARTINEZ GONZALEZ" userId="S::patricia.margon.3@educa.jcyl.es::e3cbe086-c5bd-4286-ab0e-18383ad17723" providerId="AD" clId="Web-{855E22B4-B981-4C32-159B-607872828591}" dt="2021-09-02T16:33:31.221" v="333" actId="20577"/>
        <pc:sldMkLst>
          <pc:docMk/>
          <pc:sldMk cId="830472841" sldId="309"/>
        </pc:sldMkLst>
        <pc:spChg chg="add mod">
          <ac:chgData name="PATRICIA MARTINEZ GONZALEZ" userId="S::patricia.margon.3@educa.jcyl.es::e3cbe086-c5bd-4286-ab0e-18383ad17723" providerId="AD" clId="Web-{855E22B4-B981-4C32-159B-607872828591}" dt="2021-09-02T16:33:31.221" v="333" actId="20577"/>
          <ac:spMkLst>
            <pc:docMk/>
            <pc:sldMk cId="830472841" sldId="309"/>
            <ac:spMk id="4" creationId="{74DB0219-45ED-4A03-B0EF-77AB19321D47}"/>
          </ac:spMkLst>
        </pc:spChg>
        <pc:graphicFrameChg chg="add mod modGraphic">
          <ac:chgData name="PATRICIA MARTINEZ GONZALEZ" userId="S::patricia.margon.3@educa.jcyl.es::e3cbe086-c5bd-4286-ab0e-18383ad17723" providerId="AD" clId="Web-{855E22B4-B981-4C32-159B-607872828591}" dt="2021-09-02T16:24:32.974" v="218"/>
          <ac:graphicFrameMkLst>
            <pc:docMk/>
            <pc:sldMk cId="830472841" sldId="309"/>
            <ac:graphicFrameMk id="3" creationId="{B03B6CBF-8D93-4107-A718-813EC4203C68}"/>
          </ac:graphicFrameMkLst>
        </pc:graphicFrameChg>
      </pc:sldChg>
      <pc:sldChg chg="addSp modSp new ord">
        <pc:chgData name="PATRICIA MARTINEZ GONZALEZ" userId="S::patricia.margon.3@educa.jcyl.es::e3cbe086-c5bd-4286-ab0e-18383ad17723" providerId="AD" clId="Web-{855E22B4-B981-4C32-159B-607872828591}" dt="2021-09-02T16:35:34.396" v="390" actId="20577"/>
        <pc:sldMkLst>
          <pc:docMk/>
          <pc:sldMk cId="1106305387" sldId="310"/>
        </pc:sldMkLst>
        <pc:spChg chg="add mod">
          <ac:chgData name="PATRICIA MARTINEZ GONZALEZ" userId="S::patricia.margon.3@educa.jcyl.es::e3cbe086-c5bd-4286-ab0e-18383ad17723" providerId="AD" clId="Web-{855E22B4-B981-4C32-159B-607872828591}" dt="2021-09-02T16:31:14.624" v="297" actId="1076"/>
          <ac:spMkLst>
            <pc:docMk/>
            <pc:sldMk cId="1106305387" sldId="310"/>
            <ac:spMk id="2" creationId="{91BCD75C-AA9B-4DEA-85FE-0158D27B5A9E}"/>
          </ac:spMkLst>
        </pc:spChg>
        <pc:spChg chg="add mod">
          <ac:chgData name="PATRICIA MARTINEZ GONZALEZ" userId="S::patricia.margon.3@educa.jcyl.es::e3cbe086-c5bd-4286-ab0e-18383ad17723" providerId="AD" clId="Web-{855E22B4-B981-4C32-159B-607872828591}" dt="2021-09-02T16:35:34.396" v="390" actId="20577"/>
          <ac:spMkLst>
            <pc:docMk/>
            <pc:sldMk cId="1106305387" sldId="310"/>
            <ac:spMk id="3" creationId="{B012F58D-D680-4912-9AF9-99F470ABB2E0}"/>
          </ac:spMkLst>
        </pc:spChg>
      </pc:sldChg>
      <pc:sldChg chg="addSp modSp new">
        <pc:chgData name="PATRICIA MARTINEZ GONZALEZ" userId="S::patricia.margon.3@educa.jcyl.es::e3cbe086-c5bd-4286-ab0e-18383ad17723" providerId="AD" clId="Web-{855E22B4-B981-4C32-159B-607872828591}" dt="2021-09-02T16:35:28.005" v="388" actId="20577"/>
        <pc:sldMkLst>
          <pc:docMk/>
          <pc:sldMk cId="693827461" sldId="311"/>
        </pc:sldMkLst>
        <pc:spChg chg="add mod">
          <ac:chgData name="PATRICIA MARTINEZ GONZALEZ" userId="S::patricia.margon.3@educa.jcyl.es::e3cbe086-c5bd-4286-ab0e-18383ad17723" providerId="AD" clId="Web-{855E22B4-B981-4C32-159B-607872828591}" dt="2021-09-02T16:35:20.443" v="387" actId="20577"/>
          <ac:spMkLst>
            <pc:docMk/>
            <pc:sldMk cId="693827461" sldId="311"/>
            <ac:spMk id="2" creationId="{D9EA8A01-8DC2-41FB-9021-205BC2E7689C}"/>
          </ac:spMkLst>
        </pc:spChg>
        <pc:spChg chg="add mod">
          <ac:chgData name="PATRICIA MARTINEZ GONZALEZ" userId="S::patricia.margon.3@educa.jcyl.es::e3cbe086-c5bd-4286-ab0e-18383ad17723" providerId="AD" clId="Web-{855E22B4-B981-4C32-159B-607872828591}" dt="2021-09-02T16:35:28.005" v="388" actId="20577"/>
          <ac:spMkLst>
            <pc:docMk/>
            <pc:sldMk cId="693827461" sldId="311"/>
            <ac:spMk id="3" creationId="{26A7C4BE-9108-454D-88DC-EDF910D307ED}"/>
          </ac:spMkLst>
        </pc:spChg>
      </pc:sldChg>
      <pc:sldChg chg="modSp add ord replId">
        <pc:chgData name="PATRICIA MARTINEZ GONZALEZ" userId="S::patricia.margon.3@educa.jcyl.es::e3cbe086-c5bd-4286-ab0e-18383ad17723" providerId="AD" clId="Web-{855E22B4-B981-4C32-159B-607872828591}" dt="2021-09-02T17:18:23.138" v="1405"/>
        <pc:sldMkLst>
          <pc:docMk/>
          <pc:sldMk cId="2540373768" sldId="312"/>
        </pc:sldMkLst>
        <pc:graphicFrameChg chg="mod modGraphic">
          <ac:chgData name="PATRICIA MARTINEZ GONZALEZ" userId="S::patricia.margon.3@educa.jcyl.es::e3cbe086-c5bd-4286-ab0e-18383ad17723" providerId="AD" clId="Web-{855E22B4-B981-4C32-159B-607872828591}" dt="2021-09-02T17:18:23.138" v="1405"/>
          <ac:graphicFrameMkLst>
            <pc:docMk/>
            <pc:sldMk cId="2540373768" sldId="312"/>
            <ac:graphicFrameMk id="4" creationId="{00000000-0000-0000-0000-000000000000}"/>
          </ac:graphicFrameMkLst>
        </pc:graphicFrameChg>
      </pc:sldChg>
      <pc:sldChg chg="modSp add replId">
        <pc:chgData name="PATRICIA MARTINEZ GONZALEZ" userId="S::patricia.margon.3@educa.jcyl.es::e3cbe086-c5bd-4286-ab0e-18383ad17723" providerId="AD" clId="Web-{855E22B4-B981-4C32-159B-607872828591}" dt="2021-09-02T17:13:57.226" v="1282"/>
        <pc:sldMkLst>
          <pc:docMk/>
          <pc:sldMk cId="4132315628" sldId="313"/>
        </pc:sldMkLst>
        <pc:graphicFrameChg chg="mod modGraphic">
          <ac:chgData name="PATRICIA MARTINEZ GONZALEZ" userId="S::patricia.margon.3@educa.jcyl.es::e3cbe086-c5bd-4286-ab0e-18383ad17723" providerId="AD" clId="Web-{855E22B4-B981-4C32-159B-607872828591}" dt="2021-09-02T17:13:57.226" v="1282"/>
          <ac:graphicFrameMkLst>
            <pc:docMk/>
            <pc:sldMk cId="4132315628" sldId="313"/>
            <ac:graphicFrameMk id="4" creationId="{5EF3BA5E-8C01-4970-966C-0DED40DD670B}"/>
          </ac:graphicFrameMkLst>
        </pc:graphicFrameChg>
      </pc:sldChg>
      <pc:sldChg chg="modSp add replId">
        <pc:chgData name="PATRICIA MARTINEZ GONZALEZ" userId="S::patricia.margon.3@educa.jcyl.es::e3cbe086-c5bd-4286-ab0e-18383ad17723" providerId="AD" clId="Web-{855E22B4-B981-4C32-159B-607872828591}" dt="2021-09-02T17:16:25.464" v="1367"/>
        <pc:sldMkLst>
          <pc:docMk/>
          <pc:sldMk cId="1460212109" sldId="314"/>
        </pc:sldMkLst>
        <pc:graphicFrameChg chg="mod modGraphic">
          <ac:chgData name="PATRICIA MARTINEZ GONZALEZ" userId="S::patricia.margon.3@educa.jcyl.es::e3cbe086-c5bd-4286-ab0e-18383ad17723" providerId="AD" clId="Web-{855E22B4-B981-4C32-159B-607872828591}" dt="2021-09-02T17:16:25.464" v="1367"/>
          <ac:graphicFrameMkLst>
            <pc:docMk/>
            <pc:sldMk cId="1460212109" sldId="314"/>
            <ac:graphicFrameMk id="4" creationId="{00000000-0000-0000-0000-000000000000}"/>
          </ac:graphicFrameMkLst>
        </pc:graphicFrameChg>
      </pc:sldChg>
      <pc:sldChg chg="modSp add replId">
        <pc:chgData name="PATRICIA MARTINEZ GONZALEZ" userId="S::patricia.margon.3@educa.jcyl.es::e3cbe086-c5bd-4286-ab0e-18383ad17723" providerId="AD" clId="Web-{855E22B4-B981-4C32-159B-607872828591}" dt="2021-09-02T17:17:54.903" v="1402"/>
        <pc:sldMkLst>
          <pc:docMk/>
          <pc:sldMk cId="161829251" sldId="315"/>
        </pc:sldMkLst>
        <pc:graphicFrameChg chg="mod modGraphic">
          <ac:chgData name="PATRICIA MARTINEZ GONZALEZ" userId="S::patricia.margon.3@educa.jcyl.es::e3cbe086-c5bd-4286-ab0e-18383ad17723" providerId="AD" clId="Web-{855E22B4-B981-4C32-159B-607872828591}" dt="2021-09-02T17:17:54.903" v="1402"/>
          <ac:graphicFrameMkLst>
            <pc:docMk/>
            <pc:sldMk cId="161829251" sldId="315"/>
            <ac:graphicFrameMk id="5" creationId="{3BEAE9AE-DFCF-4BF0-B704-8CA39CCCF822}"/>
          </ac:graphicFrameMkLst>
        </pc:graphicFrameChg>
      </pc:sldChg>
      <pc:sldChg chg="addSp delSp modSp new del ord">
        <pc:chgData name="PATRICIA MARTINEZ GONZALEZ" userId="S::patricia.margon.3@educa.jcyl.es::e3cbe086-c5bd-4286-ab0e-18383ad17723" providerId="AD" clId="Web-{855E22B4-B981-4C32-159B-607872828591}" dt="2021-09-02T17:24:35.869" v="1453"/>
        <pc:sldMkLst>
          <pc:docMk/>
          <pc:sldMk cId="934812176" sldId="316"/>
        </pc:sldMkLst>
        <pc:spChg chg="mod">
          <ac:chgData name="PATRICIA MARTINEZ GONZALEZ" userId="S::patricia.margon.3@educa.jcyl.es::e3cbe086-c5bd-4286-ab0e-18383ad17723" providerId="AD" clId="Web-{855E22B4-B981-4C32-159B-607872828591}" dt="2021-09-02T17:23:47.180" v="1450" actId="20577"/>
          <ac:spMkLst>
            <pc:docMk/>
            <pc:sldMk cId="934812176" sldId="316"/>
            <ac:spMk id="2" creationId="{687A81E1-D43A-47EA-A967-2433FEF64B9D}"/>
          </ac:spMkLst>
        </pc:spChg>
        <pc:spChg chg="add del">
          <ac:chgData name="PATRICIA MARTINEZ GONZALEZ" userId="S::patricia.margon.3@educa.jcyl.es::e3cbe086-c5bd-4286-ab0e-18383ad17723" providerId="AD" clId="Web-{855E22B4-B981-4C32-159B-607872828591}" dt="2021-09-02T17:24:31.166" v="1452"/>
          <ac:spMkLst>
            <pc:docMk/>
            <pc:sldMk cId="934812176" sldId="316"/>
            <ac:spMk id="3" creationId="{CDAD230A-015F-4192-A23A-C0E001D3AE0A}"/>
          </ac:spMkLst>
        </pc:spChg>
        <pc:graphicFrameChg chg="add del mod ord modGraphic">
          <ac:chgData name="PATRICIA MARTINEZ GONZALEZ" userId="S::patricia.margon.3@educa.jcyl.es::e3cbe086-c5bd-4286-ab0e-18383ad17723" providerId="AD" clId="Web-{855E22B4-B981-4C32-159B-607872828591}" dt="2021-09-02T17:24:31.166" v="1452"/>
          <ac:graphicFrameMkLst>
            <pc:docMk/>
            <pc:sldMk cId="934812176" sldId="316"/>
            <ac:graphicFrameMk id="5" creationId="{39B8F960-ACDF-4D68-8D4C-740D29A48C20}"/>
          </ac:graphicFrameMkLst>
        </pc:graphicFrameChg>
      </pc:sldChg>
      <pc:sldChg chg="modSp add replId">
        <pc:chgData name="PATRICIA MARTINEZ GONZALEZ" userId="S::patricia.margon.3@educa.jcyl.es::e3cbe086-c5bd-4286-ab0e-18383ad17723" providerId="AD" clId="Web-{855E22B4-B981-4C32-159B-607872828591}" dt="2021-09-02T17:25:05.166" v="1468"/>
        <pc:sldMkLst>
          <pc:docMk/>
          <pc:sldMk cId="3644517090" sldId="316"/>
        </pc:sldMkLst>
        <pc:spChg chg="mod">
          <ac:chgData name="PATRICIA MARTINEZ GONZALEZ" userId="S::patricia.margon.3@educa.jcyl.es::e3cbe086-c5bd-4286-ab0e-18383ad17723" providerId="AD" clId="Web-{855E22B4-B981-4C32-159B-607872828591}" dt="2021-09-02T17:24:52.885" v="1458" actId="20577"/>
          <ac:spMkLst>
            <pc:docMk/>
            <pc:sldMk cId="3644517090" sldId="316"/>
            <ac:spMk id="2" creationId="{F3D92FFB-7EB3-42A9-90FF-92CA7FDA9A8A}"/>
          </ac:spMkLst>
        </pc:spChg>
        <pc:graphicFrameChg chg="mod modGraphic">
          <ac:chgData name="PATRICIA MARTINEZ GONZALEZ" userId="S::patricia.margon.3@educa.jcyl.es::e3cbe086-c5bd-4286-ab0e-18383ad17723" providerId="AD" clId="Web-{855E22B4-B981-4C32-159B-607872828591}" dt="2021-09-02T17:25:05.166" v="1468"/>
          <ac:graphicFrameMkLst>
            <pc:docMk/>
            <pc:sldMk cId="3644517090" sldId="316"/>
            <ac:graphicFrameMk id="4" creationId="{675DCA55-7566-44A5-B6BC-6DFAB950BE85}"/>
          </ac:graphicFrameMkLst>
        </pc:graphicFrameChg>
      </pc:sldChg>
      <pc:sldChg chg="modSp add replId">
        <pc:chgData name="PATRICIA MARTINEZ GONZALEZ" userId="S::patricia.margon.3@educa.jcyl.es::e3cbe086-c5bd-4286-ab0e-18383ad17723" providerId="AD" clId="Web-{855E22B4-B981-4C32-159B-607872828591}" dt="2021-09-02T17:26:50.982" v="1509"/>
        <pc:sldMkLst>
          <pc:docMk/>
          <pc:sldMk cId="463545724" sldId="317"/>
        </pc:sldMkLst>
        <pc:spChg chg="mod">
          <ac:chgData name="PATRICIA MARTINEZ GONZALEZ" userId="S::patricia.margon.3@educa.jcyl.es::e3cbe086-c5bd-4286-ab0e-18383ad17723" providerId="AD" clId="Web-{855E22B4-B981-4C32-159B-607872828591}" dt="2021-09-02T17:26:46.481" v="1503" actId="20577"/>
          <ac:spMkLst>
            <pc:docMk/>
            <pc:sldMk cId="463545724" sldId="317"/>
            <ac:spMk id="2" creationId="{F3D92FFB-7EB3-42A9-90FF-92CA7FDA9A8A}"/>
          </ac:spMkLst>
        </pc:spChg>
        <pc:graphicFrameChg chg="mod modGraphic">
          <ac:chgData name="PATRICIA MARTINEZ GONZALEZ" userId="S::patricia.margon.3@educa.jcyl.es::e3cbe086-c5bd-4286-ab0e-18383ad17723" providerId="AD" clId="Web-{855E22B4-B981-4C32-159B-607872828591}" dt="2021-09-02T17:26:50.982" v="1509"/>
          <ac:graphicFrameMkLst>
            <pc:docMk/>
            <pc:sldMk cId="463545724" sldId="317"/>
            <ac:graphicFrameMk id="4" creationId="{675DCA55-7566-44A5-B6BC-6DFAB950BE85}"/>
          </ac:graphicFrameMkLst>
        </pc:graphicFrameChg>
      </pc:sldChg>
      <pc:sldChg chg="modSp add replId">
        <pc:chgData name="PATRICIA MARTINEZ GONZALEZ" userId="S::patricia.margon.3@educa.jcyl.es::e3cbe086-c5bd-4286-ab0e-18383ad17723" providerId="AD" clId="Web-{855E22B4-B981-4C32-159B-607872828591}" dt="2021-09-02T17:30:11.393" v="1583"/>
        <pc:sldMkLst>
          <pc:docMk/>
          <pc:sldMk cId="693075781" sldId="318"/>
        </pc:sldMkLst>
        <pc:spChg chg="mod">
          <ac:chgData name="PATRICIA MARTINEZ GONZALEZ" userId="S::patricia.margon.3@educa.jcyl.es::e3cbe086-c5bd-4286-ab0e-18383ad17723" providerId="AD" clId="Web-{855E22B4-B981-4C32-159B-607872828591}" dt="2021-09-02T17:29:17.626" v="1543" actId="20577"/>
          <ac:spMkLst>
            <pc:docMk/>
            <pc:sldMk cId="693075781" sldId="318"/>
            <ac:spMk id="2" creationId="{F3D92FFB-7EB3-42A9-90FF-92CA7FDA9A8A}"/>
          </ac:spMkLst>
        </pc:spChg>
        <pc:graphicFrameChg chg="mod modGraphic">
          <ac:chgData name="PATRICIA MARTINEZ GONZALEZ" userId="S::patricia.margon.3@educa.jcyl.es::e3cbe086-c5bd-4286-ab0e-18383ad17723" providerId="AD" clId="Web-{855E22B4-B981-4C32-159B-607872828591}" dt="2021-09-02T17:30:11.393" v="1583"/>
          <ac:graphicFrameMkLst>
            <pc:docMk/>
            <pc:sldMk cId="693075781" sldId="318"/>
            <ac:graphicFrameMk id="4" creationId="{675DCA55-7566-44A5-B6BC-6DFAB950BE85}"/>
          </ac:graphicFrameMkLst>
        </pc:graphicFrameChg>
      </pc:sldChg>
      <pc:sldChg chg="modSp add replId">
        <pc:chgData name="PATRICIA MARTINEZ GONZALEZ" userId="S::patricia.margon.3@educa.jcyl.es::e3cbe086-c5bd-4286-ab0e-18383ad17723" providerId="AD" clId="Web-{855E22B4-B981-4C32-159B-607872828591}" dt="2021-09-02T17:40:04.454" v="1858"/>
        <pc:sldMkLst>
          <pc:docMk/>
          <pc:sldMk cId="912556174" sldId="319"/>
        </pc:sldMkLst>
        <pc:graphicFrameChg chg="mod modGraphic">
          <ac:chgData name="PATRICIA MARTINEZ GONZALEZ" userId="S::patricia.margon.3@educa.jcyl.es::e3cbe086-c5bd-4286-ab0e-18383ad17723" providerId="AD" clId="Web-{855E22B4-B981-4C32-159B-607872828591}" dt="2021-09-02T17:40:04.454" v="1858"/>
          <ac:graphicFrameMkLst>
            <pc:docMk/>
            <pc:sldMk cId="912556174" sldId="319"/>
            <ac:graphicFrameMk id="5" creationId="{CE8D70C9-3E27-4621-9BB3-6BCB59468E94}"/>
          </ac:graphicFrameMkLst>
        </pc:graphicFrameChg>
      </pc:sldChg>
      <pc:sldChg chg="modSp add replId">
        <pc:chgData name="PATRICIA MARTINEZ GONZALEZ" userId="S::patricia.margon.3@educa.jcyl.es::e3cbe086-c5bd-4286-ab0e-18383ad17723" providerId="AD" clId="Web-{855E22B4-B981-4C32-159B-607872828591}" dt="2021-09-02T17:39:53.110" v="1848"/>
        <pc:sldMkLst>
          <pc:docMk/>
          <pc:sldMk cId="4153655880" sldId="320"/>
        </pc:sldMkLst>
        <pc:graphicFrameChg chg="mod modGraphic">
          <ac:chgData name="PATRICIA MARTINEZ GONZALEZ" userId="S::patricia.margon.3@educa.jcyl.es::e3cbe086-c5bd-4286-ab0e-18383ad17723" providerId="AD" clId="Web-{855E22B4-B981-4C32-159B-607872828591}" dt="2021-09-02T17:39:53.110" v="1848"/>
          <ac:graphicFrameMkLst>
            <pc:docMk/>
            <pc:sldMk cId="4153655880" sldId="320"/>
            <ac:graphicFrameMk id="5" creationId="{01248FFC-5570-4A49-9B63-89EBD9313B98}"/>
          </ac:graphicFrameMkLst>
        </pc:graphicFrameChg>
      </pc:sldChg>
    </pc:docChg>
  </pc:docChgLst>
  <pc:docChgLst>
    <pc:chgData name="PATRICIA MARTINEZ GONZALEZ" userId="S::patricia.margon.3@educa.jcyl.es::e3cbe086-c5bd-4286-ab0e-18383ad17723" providerId="AD" clId="Web-{6043686E-E49F-4108-D8A5-546D46B2FC16}"/>
    <pc:docChg chg="addSld delSld modSld sldOrd">
      <pc:chgData name="PATRICIA MARTINEZ GONZALEZ" userId="S::patricia.margon.3@educa.jcyl.es::e3cbe086-c5bd-4286-ab0e-18383ad17723" providerId="AD" clId="Web-{6043686E-E49F-4108-D8A5-546D46B2FC16}" dt="2020-11-29T18:51:55.731" v="3006"/>
      <pc:docMkLst>
        <pc:docMk/>
      </pc:docMkLst>
      <pc:sldChg chg="addSp delSp modSp">
        <pc:chgData name="PATRICIA MARTINEZ GONZALEZ" userId="S::patricia.margon.3@educa.jcyl.es::e3cbe086-c5bd-4286-ab0e-18383ad17723" providerId="AD" clId="Web-{6043686E-E49F-4108-D8A5-546D46B2FC16}" dt="2020-11-29T17:58:36.324" v="0"/>
        <pc:sldMkLst>
          <pc:docMk/>
          <pc:sldMk cId="1666923393" sldId="256"/>
        </pc:sldMkLst>
        <pc:spChg chg="del">
          <ac:chgData name="PATRICIA MARTINEZ GONZALEZ" userId="S::patricia.margon.3@educa.jcyl.es::e3cbe086-c5bd-4286-ab0e-18383ad17723" providerId="AD" clId="Web-{6043686E-E49F-4108-D8A5-546D46B2FC16}" dt="2020-11-29T17:58:36.324" v="0"/>
          <ac:spMkLst>
            <pc:docMk/>
            <pc:sldMk cId="1666923393" sldId="256"/>
            <ac:spMk id="3" creationId="{00000000-0000-0000-0000-000000000000}"/>
          </ac:spMkLst>
        </pc:spChg>
        <pc:spChg chg="add mod">
          <ac:chgData name="PATRICIA MARTINEZ GONZALEZ" userId="S::patricia.margon.3@educa.jcyl.es::e3cbe086-c5bd-4286-ab0e-18383ad17723" providerId="AD" clId="Web-{6043686E-E49F-4108-D8A5-546D46B2FC16}" dt="2020-11-29T17:58:36.324" v="0"/>
          <ac:spMkLst>
            <pc:docMk/>
            <pc:sldMk cId="1666923393" sldId="256"/>
            <ac:spMk id="7" creationId="{20F943F5-B91E-4E94-AED2-5D3A67B35F6C}"/>
          </ac:spMkLst>
        </pc:spChg>
      </pc:sldChg>
      <pc:sldChg chg="modSp">
        <pc:chgData name="PATRICIA MARTINEZ GONZALEZ" userId="S::patricia.margon.3@educa.jcyl.es::e3cbe086-c5bd-4286-ab0e-18383ad17723" providerId="AD" clId="Web-{6043686E-E49F-4108-D8A5-546D46B2FC16}" dt="2020-11-29T18:11:44.683" v="403" actId="20577"/>
        <pc:sldMkLst>
          <pc:docMk/>
          <pc:sldMk cId="3467820772" sldId="267"/>
        </pc:sldMkLst>
        <pc:spChg chg="mod">
          <ac:chgData name="PATRICIA MARTINEZ GONZALEZ" userId="S::patricia.margon.3@educa.jcyl.es::e3cbe086-c5bd-4286-ab0e-18383ad17723" providerId="AD" clId="Web-{6043686E-E49F-4108-D8A5-546D46B2FC16}" dt="2020-11-29T18:11:44.683" v="403" actId="20577"/>
          <ac:spMkLst>
            <pc:docMk/>
            <pc:sldMk cId="3467820772" sldId="267"/>
            <ac:spMk id="2" creationId="{00000000-0000-0000-0000-000000000000}"/>
          </ac:spMkLst>
        </pc:spChg>
      </pc:sldChg>
      <pc:sldChg chg="modSp">
        <pc:chgData name="PATRICIA MARTINEZ GONZALEZ" userId="S::patricia.margon.3@educa.jcyl.es::e3cbe086-c5bd-4286-ab0e-18383ad17723" providerId="AD" clId="Web-{6043686E-E49F-4108-D8A5-546D46B2FC16}" dt="2020-11-29T18:11:32.963" v="338" actId="20577"/>
        <pc:sldMkLst>
          <pc:docMk/>
          <pc:sldMk cId="2473365267" sldId="268"/>
        </pc:sldMkLst>
        <pc:spChg chg="mod">
          <ac:chgData name="PATRICIA MARTINEZ GONZALEZ" userId="S::patricia.margon.3@educa.jcyl.es::e3cbe086-c5bd-4286-ab0e-18383ad17723" providerId="AD" clId="Web-{6043686E-E49F-4108-D8A5-546D46B2FC16}" dt="2020-11-29T18:11:32.963" v="338" actId="20577"/>
          <ac:spMkLst>
            <pc:docMk/>
            <pc:sldMk cId="2473365267" sldId="268"/>
            <ac:spMk id="2" creationId="{00000000-0000-0000-0000-000000000000}"/>
          </ac:spMkLst>
        </pc:spChg>
        <pc:graphicFrameChg chg="mod modGraphic">
          <ac:chgData name="PATRICIA MARTINEZ GONZALEZ" userId="S::patricia.margon.3@educa.jcyl.es::e3cbe086-c5bd-4286-ab0e-18383ad17723" providerId="AD" clId="Web-{6043686E-E49F-4108-D8A5-546D46B2FC16}" dt="2020-11-29T18:06:45.649" v="123"/>
          <ac:graphicFrameMkLst>
            <pc:docMk/>
            <pc:sldMk cId="2473365267" sldId="268"/>
            <ac:graphicFrameMk id="4" creationId="{00000000-0000-0000-0000-000000000000}"/>
          </ac:graphicFrameMkLst>
        </pc:graphicFrameChg>
      </pc:sldChg>
      <pc:sldChg chg="add del ord">
        <pc:chgData name="PATRICIA MARTINEZ GONZALEZ" userId="S::patricia.margon.3@educa.jcyl.es::e3cbe086-c5bd-4286-ab0e-18383ad17723" providerId="AD" clId="Web-{6043686E-E49F-4108-D8A5-546D46B2FC16}" dt="2020-11-29T18:24:31.931" v="673"/>
        <pc:sldMkLst>
          <pc:docMk/>
          <pc:sldMk cId="3038749361" sldId="270"/>
        </pc:sldMkLst>
      </pc:sldChg>
      <pc:sldChg chg="add del ord">
        <pc:chgData name="PATRICIA MARTINEZ GONZALEZ" userId="S::patricia.margon.3@educa.jcyl.es::e3cbe086-c5bd-4286-ab0e-18383ad17723" providerId="AD" clId="Web-{6043686E-E49F-4108-D8A5-546D46B2FC16}" dt="2020-11-29T18:25:10.746" v="677"/>
        <pc:sldMkLst>
          <pc:docMk/>
          <pc:sldMk cId="1246348799" sldId="271"/>
        </pc:sldMkLst>
      </pc:sldChg>
      <pc:sldChg chg="ord">
        <pc:chgData name="PATRICIA MARTINEZ GONZALEZ" userId="S::patricia.margon.3@educa.jcyl.es::e3cbe086-c5bd-4286-ab0e-18383ad17723" providerId="AD" clId="Web-{6043686E-E49F-4108-D8A5-546D46B2FC16}" dt="2020-11-29T18:25:20.840" v="678"/>
        <pc:sldMkLst>
          <pc:docMk/>
          <pc:sldMk cId="419453613" sldId="272"/>
        </pc:sldMkLst>
      </pc:sldChg>
      <pc:sldChg chg="del">
        <pc:chgData name="PATRICIA MARTINEZ GONZALEZ" userId="S::patricia.margon.3@educa.jcyl.es::e3cbe086-c5bd-4286-ab0e-18383ad17723" providerId="AD" clId="Web-{6043686E-E49F-4108-D8A5-546D46B2FC16}" dt="2020-11-29T18:25:45.623" v="680"/>
        <pc:sldMkLst>
          <pc:docMk/>
          <pc:sldMk cId="3078489853" sldId="273"/>
        </pc:sldMkLst>
      </pc:sldChg>
      <pc:sldChg chg="ord">
        <pc:chgData name="PATRICIA MARTINEZ GONZALEZ" userId="S::patricia.margon.3@educa.jcyl.es::e3cbe086-c5bd-4286-ab0e-18383ad17723" providerId="AD" clId="Web-{6043686E-E49F-4108-D8A5-546D46B2FC16}" dt="2020-11-29T17:58:43.543" v="1"/>
        <pc:sldMkLst>
          <pc:docMk/>
          <pc:sldMk cId="3669949371" sldId="274"/>
        </pc:sldMkLst>
      </pc:sldChg>
      <pc:sldChg chg="addSp delSp modSp ord">
        <pc:chgData name="PATRICIA MARTINEZ GONZALEZ" userId="S::patricia.margon.3@educa.jcyl.es::e3cbe086-c5bd-4286-ab0e-18383ad17723" providerId="AD" clId="Web-{6043686E-E49F-4108-D8A5-546D46B2FC16}" dt="2020-11-29T18:51:55.731" v="3006"/>
        <pc:sldMkLst>
          <pc:docMk/>
          <pc:sldMk cId="826230521" sldId="275"/>
        </pc:sldMkLst>
        <pc:spChg chg="mod">
          <ac:chgData name="PATRICIA MARTINEZ GONZALEZ" userId="S::patricia.margon.3@educa.jcyl.es::e3cbe086-c5bd-4286-ab0e-18383ad17723" providerId="AD" clId="Web-{6043686E-E49F-4108-D8A5-546D46B2FC16}" dt="2020-11-29T18:33:04.539" v="1653" actId="1076"/>
          <ac:spMkLst>
            <pc:docMk/>
            <pc:sldMk cId="826230521" sldId="275"/>
            <ac:spMk id="2" creationId="{00000000-0000-0000-0000-000000000000}"/>
          </ac:spMkLst>
        </pc:spChg>
        <pc:picChg chg="add mod">
          <ac:chgData name="PATRICIA MARTINEZ GONZALEZ" userId="S::patricia.margon.3@educa.jcyl.es::e3cbe086-c5bd-4286-ab0e-18383ad17723" providerId="AD" clId="Web-{6043686E-E49F-4108-D8A5-546D46B2FC16}" dt="2020-11-29T18:32:55.101" v="1649"/>
          <ac:picMkLst>
            <pc:docMk/>
            <pc:sldMk cId="826230521" sldId="275"/>
            <ac:picMk id="3" creationId="{3040E869-0855-40BA-8603-FE28DE34B46F}"/>
          </ac:picMkLst>
        </pc:picChg>
        <pc:picChg chg="del">
          <ac:chgData name="PATRICIA MARTINEZ GONZALEZ" userId="S::patricia.margon.3@educa.jcyl.es::e3cbe086-c5bd-4286-ab0e-18383ad17723" providerId="AD" clId="Web-{6043686E-E49F-4108-D8A5-546D46B2FC16}" dt="2020-11-29T18:32:30.491" v="1645"/>
          <ac:picMkLst>
            <pc:docMk/>
            <pc:sldMk cId="826230521" sldId="275"/>
            <ac:picMk id="1026" creationId="{00000000-0000-0000-0000-000000000000}"/>
          </ac:picMkLst>
        </pc:picChg>
      </pc:sldChg>
      <pc:sldChg chg="ord">
        <pc:chgData name="PATRICIA MARTINEZ GONZALEZ" userId="S::patricia.margon.3@educa.jcyl.es::e3cbe086-c5bd-4286-ab0e-18383ad17723" providerId="AD" clId="Web-{6043686E-E49F-4108-D8A5-546D46B2FC16}" dt="2020-11-29T18:22:52.910" v="651"/>
        <pc:sldMkLst>
          <pc:docMk/>
          <pc:sldMk cId="3238581489" sldId="276"/>
        </pc:sldMkLst>
      </pc:sldChg>
      <pc:sldChg chg="modSp">
        <pc:chgData name="PATRICIA MARTINEZ GONZALEZ" userId="S::patricia.margon.3@educa.jcyl.es::e3cbe086-c5bd-4286-ab0e-18383ad17723" providerId="AD" clId="Web-{6043686E-E49F-4108-D8A5-546D46B2FC16}" dt="2020-11-29T18:33:51.699" v="1666"/>
        <pc:sldMkLst>
          <pc:docMk/>
          <pc:sldMk cId="1308972550" sldId="277"/>
        </pc:sldMkLst>
        <pc:spChg chg="mod">
          <ac:chgData name="PATRICIA MARTINEZ GONZALEZ" userId="S::patricia.margon.3@educa.jcyl.es::e3cbe086-c5bd-4286-ab0e-18383ad17723" providerId="AD" clId="Web-{6043686E-E49F-4108-D8A5-546D46B2FC16}" dt="2020-11-29T18:14:24.380" v="549" actId="20577"/>
          <ac:spMkLst>
            <pc:docMk/>
            <pc:sldMk cId="1308972550" sldId="277"/>
            <ac:spMk id="2" creationId="{F3D92FFB-7EB3-42A9-90FF-92CA7FDA9A8A}"/>
          </ac:spMkLst>
        </pc:spChg>
        <pc:graphicFrameChg chg="mod modGraphic">
          <ac:chgData name="PATRICIA MARTINEZ GONZALEZ" userId="S::patricia.margon.3@educa.jcyl.es::e3cbe086-c5bd-4286-ab0e-18383ad17723" providerId="AD" clId="Web-{6043686E-E49F-4108-D8A5-546D46B2FC16}" dt="2020-11-29T18:33:51.699" v="1666"/>
          <ac:graphicFrameMkLst>
            <pc:docMk/>
            <pc:sldMk cId="1308972550" sldId="277"/>
            <ac:graphicFrameMk id="4" creationId="{675DCA55-7566-44A5-B6BC-6DFAB950BE85}"/>
          </ac:graphicFrameMkLst>
        </pc:graphicFrameChg>
      </pc:sldChg>
      <pc:sldChg chg="modSp">
        <pc:chgData name="PATRICIA MARTINEZ GONZALEZ" userId="S::patricia.margon.3@educa.jcyl.es::e3cbe086-c5bd-4286-ab0e-18383ad17723" providerId="AD" clId="Web-{6043686E-E49F-4108-D8A5-546D46B2FC16}" dt="2020-11-29T18:33:46.964" v="1664"/>
        <pc:sldMkLst>
          <pc:docMk/>
          <pc:sldMk cId="1286688227" sldId="280"/>
        </pc:sldMkLst>
        <pc:spChg chg="mod">
          <ac:chgData name="PATRICIA MARTINEZ GONZALEZ" userId="S::patricia.margon.3@educa.jcyl.es::e3cbe086-c5bd-4286-ab0e-18383ad17723" providerId="AD" clId="Web-{6043686E-E49F-4108-D8A5-546D46B2FC16}" dt="2020-11-29T18:14:13.770" v="543" actId="20577"/>
          <ac:spMkLst>
            <pc:docMk/>
            <pc:sldMk cId="1286688227" sldId="280"/>
            <ac:spMk id="2" creationId="{F3D92FFB-7EB3-42A9-90FF-92CA7FDA9A8A}"/>
          </ac:spMkLst>
        </pc:spChg>
        <pc:graphicFrameChg chg="mod modGraphic">
          <ac:chgData name="PATRICIA MARTINEZ GONZALEZ" userId="S::patricia.margon.3@educa.jcyl.es::e3cbe086-c5bd-4286-ab0e-18383ad17723" providerId="AD" clId="Web-{6043686E-E49F-4108-D8A5-546D46B2FC16}" dt="2020-11-29T18:33:46.964" v="1664"/>
          <ac:graphicFrameMkLst>
            <pc:docMk/>
            <pc:sldMk cId="1286688227" sldId="280"/>
            <ac:graphicFrameMk id="4" creationId="{675DCA55-7566-44A5-B6BC-6DFAB950BE85}"/>
          </ac:graphicFrameMkLst>
        </pc:graphicFrameChg>
      </pc:sldChg>
      <pc:sldChg chg="addSp modSp new">
        <pc:chgData name="PATRICIA MARTINEZ GONZALEZ" userId="S::patricia.margon.3@educa.jcyl.es::e3cbe086-c5bd-4286-ab0e-18383ad17723" providerId="AD" clId="Web-{6043686E-E49F-4108-D8A5-546D46B2FC16}" dt="2020-11-29T18:00:29.533" v="64" actId="1076"/>
        <pc:sldMkLst>
          <pc:docMk/>
          <pc:sldMk cId="2785912969" sldId="282"/>
        </pc:sldMkLst>
        <pc:spChg chg="mod">
          <ac:chgData name="PATRICIA MARTINEZ GONZALEZ" userId="S::patricia.margon.3@educa.jcyl.es::e3cbe086-c5bd-4286-ab0e-18383ad17723" providerId="AD" clId="Web-{6043686E-E49F-4108-D8A5-546D46B2FC16}" dt="2020-11-29T17:59:14.576" v="60" actId="14100"/>
          <ac:spMkLst>
            <pc:docMk/>
            <pc:sldMk cId="2785912969" sldId="282"/>
            <ac:spMk id="2" creationId="{DB45B4DE-F624-42CD-BF37-AFDC97D8F2CC}"/>
          </ac:spMkLst>
        </pc:spChg>
        <pc:spChg chg="mod">
          <ac:chgData name="PATRICIA MARTINEZ GONZALEZ" userId="S::patricia.margon.3@educa.jcyl.es::e3cbe086-c5bd-4286-ab0e-18383ad17723" providerId="AD" clId="Web-{6043686E-E49F-4108-D8A5-546D46B2FC16}" dt="2020-11-29T17:59:18.482" v="61" actId="1076"/>
          <ac:spMkLst>
            <pc:docMk/>
            <pc:sldMk cId="2785912969" sldId="282"/>
            <ac:spMk id="3" creationId="{F55C4B8D-2C1B-4CC9-BEB4-7AE616A5F71A}"/>
          </ac:spMkLst>
        </pc:spChg>
        <pc:picChg chg="add mod">
          <ac:chgData name="PATRICIA MARTINEZ GONZALEZ" userId="S::patricia.margon.3@educa.jcyl.es::e3cbe086-c5bd-4286-ab0e-18383ad17723" providerId="AD" clId="Web-{6043686E-E49F-4108-D8A5-546D46B2FC16}" dt="2020-11-29T18:00:29.533" v="64" actId="1076"/>
          <ac:picMkLst>
            <pc:docMk/>
            <pc:sldMk cId="2785912969" sldId="282"/>
            <ac:picMk id="4" creationId="{441931AA-A048-4997-ACF2-E6D2947F4022}"/>
          </ac:picMkLst>
        </pc:picChg>
      </pc:sldChg>
      <pc:sldChg chg="addSp delSp modSp new ord">
        <pc:chgData name="PATRICIA MARTINEZ GONZALEZ" userId="S::patricia.margon.3@educa.jcyl.es::e3cbe086-c5bd-4286-ab0e-18383ad17723" providerId="AD" clId="Web-{6043686E-E49F-4108-D8A5-546D46B2FC16}" dt="2020-11-29T18:33:58.043" v="1668"/>
        <pc:sldMkLst>
          <pc:docMk/>
          <pc:sldMk cId="2089108401" sldId="283"/>
        </pc:sldMkLst>
        <pc:spChg chg="mod">
          <ac:chgData name="PATRICIA MARTINEZ GONZALEZ" userId="S::patricia.margon.3@educa.jcyl.es::e3cbe086-c5bd-4286-ab0e-18383ad17723" providerId="AD" clId="Web-{6043686E-E49F-4108-D8A5-546D46B2FC16}" dt="2020-11-29T18:09:14.783" v="233" actId="1076"/>
          <ac:spMkLst>
            <pc:docMk/>
            <pc:sldMk cId="2089108401" sldId="283"/>
            <ac:spMk id="2" creationId="{62C6A5B6-C305-4E53-82D2-93C6B931E047}"/>
          </ac:spMkLst>
        </pc:spChg>
        <pc:spChg chg="del mod">
          <ac:chgData name="PATRICIA MARTINEZ GONZALEZ" userId="S::patricia.margon.3@educa.jcyl.es::e3cbe086-c5bd-4286-ab0e-18383ad17723" providerId="AD" clId="Web-{6043686E-E49F-4108-D8A5-546D46B2FC16}" dt="2020-11-29T18:07:17.370" v="128"/>
          <ac:spMkLst>
            <pc:docMk/>
            <pc:sldMk cId="2089108401" sldId="283"/>
            <ac:spMk id="3" creationId="{D1FC7512-5491-49D4-9C75-5B1088478FE1}"/>
          </ac:spMkLst>
        </pc:spChg>
        <pc:graphicFrameChg chg="add mod modGraphic">
          <ac:chgData name="PATRICIA MARTINEZ GONZALEZ" userId="S::patricia.margon.3@educa.jcyl.es::e3cbe086-c5bd-4286-ab0e-18383ad17723" providerId="AD" clId="Web-{6043686E-E49F-4108-D8A5-546D46B2FC16}" dt="2020-11-29T18:33:58.043" v="1668"/>
          <ac:graphicFrameMkLst>
            <pc:docMk/>
            <pc:sldMk cId="2089108401" sldId="283"/>
            <ac:graphicFrameMk id="4" creationId="{5EF3BA5E-8C01-4970-966C-0DED40DD670B}"/>
          </ac:graphicFrameMkLst>
        </pc:graphicFrameChg>
      </pc:sldChg>
      <pc:sldChg chg="del">
        <pc:chgData name="PATRICIA MARTINEZ GONZALEZ" userId="S::patricia.margon.3@educa.jcyl.es::e3cbe086-c5bd-4286-ab0e-18383ad17723" providerId="AD" clId="Web-{6043686E-E49F-4108-D8A5-546D46B2FC16}" dt="2020-11-29T18:00:39.393" v="65"/>
        <pc:sldMkLst>
          <pc:docMk/>
          <pc:sldMk cId="3453375683" sldId="283"/>
        </pc:sldMkLst>
      </pc:sldChg>
      <pc:sldChg chg="addSp delSp modSp new ord">
        <pc:chgData name="PATRICIA MARTINEZ GONZALEZ" userId="S::patricia.margon.3@educa.jcyl.es::e3cbe086-c5bd-4286-ab0e-18383ad17723" providerId="AD" clId="Web-{6043686E-E49F-4108-D8A5-546D46B2FC16}" dt="2020-11-29T18:11:13.275" v="313" actId="1076"/>
        <pc:sldMkLst>
          <pc:docMk/>
          <pc:sldMk cId="2732513353" sldId="284"/>
        </pc:sldMkLst>
        <pc:spChg chg="mod">
          <ac:chgData name="PATRICIA MARTINEZ GONZALEZ" userId="S::patricia.margon.3@educa.jcyl.es::e3cbe086-c5bd-4286-ab0e-18383ad17723" providerId="AD" clId="Web-{6043686E-E49F-4108-D8A5-546D46B2FC16}" dt="2020-11-29T18:11:04.290" v="310" actId="1076"/>
          <ac:spMkLst>
            <pc:docMk/>
            <pc:sldMk cId="2732513353" sldId="284"/>
            <ac:spMk id="2" creationId="{9F718A80-BE6A-4582-A7A1-13A37178E6D8}"/>
          </ac:spMkLst>
        </pc:spChg>
        <pc:spChg chg="del mod">
          <ac:chgData name="PATRICIA MARTINEZ GONZALEZ" userId="S::patricia.margon.3@educa.jcyl.es::e3cbe086-c5bd-4286-ab0e-18383ad17723" providerId="AD" clId="Web-{6043686E-E49F-4108-D8A5-546D46B2FC16}" dt="2020-11-29T18:10:20.350" v="290"/>
          <ac:spMkLst>
            <pc:docMk/>
            <pc:sldMk cId="2732513353" sldId="284"/>
            <ac:spMk id="3" creationId="{97DD69CD-058E-40CD-BC42-826BC902E529}"/>
          </ac:spMkLst>
        </pc:spChg>
        <pc:graphicFrameChg chg="add mod modGraphic">
          <ac:chgData name="PATRICIA MARTINEZ GONZALEZ" userId="S::patricia.margon.3@educa.jcyl.es::e3cbe086-c5bd-4286-ab0e-18383ad17723" providerId="AD" clId="Web-{6043686E-E49F-4108-D8A5-546D46B2FC16}" dt="2020-11-29T18:11:13.275" v="313" actId="1076"/>
          <ac:graphicFrameMkLst>
            <pc:docMk/>
            <pc:sldMk cId="2732513353" sldId="284"/>
            <ac:graphicFrameMk id="5" creationId="{3BEAE9AE-DFCF-4BF0-B704-8CA39CCCF822}"/>
          </ac:graphicFrameMkLst>
        </pc:graphicFrameChg>
      </pc:sldChg>
      <pc:sldChg chg="addSp delSp modSp new">
        <pc:chgData name="PATRICIA MARTINEZ GONZALEZ" userId="S::patricia.margon.3@educa.jcyl.es::e3cbe086-c5bd-4286-ab0e-18383ad17723" providerId="AD" clId="Web-{6043686E-E49F-4108-D8A5-546D46B2FC16}" dt="2020-11-29T18:23:02.926" v="652" actId="20577"/>
        <pc:sldMkLst>
          <pc:docMk/>
          <pc:sldMk cId="903418506" sldId="285"/>
        </pc:sldMkLst>
        <pc:spChg chg="mod">
          <ac:chgData name="PATRICIA MARTINEZ GONZALEZ" userId="S::patricia.margon.3@educa.jcyl.es::e3cbe086-c5bd-4286-ab0e-18383ad17723" providerId="AD" clId="Web-{6043686E-E49F-4108-D8A5-546D46B2FC16}" dt="2020-11-29T18:23:02.926" v="652" actId="20577"/>
          <ac:spMkLst>
            <pc:docMk/>
            <pc:sldMk cId="903418506" sldId="285"/>
            <ac:spMk id="2" creationId="{9471DA66-291D-4688-B2D2-C44785331F5C}"/>
          </ac:spMkLst>
        </pc:spChg>
        <pc:spChg chg="del mod">
          <ac:chgData name="PATRICIA MARTINEZ GONZALEZ" userId="S::patricia.margon.3@educa.jcyl.es::e3cbe086-c5bd-4286-ab0e-18383ad17723" providerId="AD" clId="Web-{6043686E-E49F-4108-D8A5-546D46B2FC16}" dt="2020-11-29T18:13:03.203" v="492"/>
          <ac:spMkLst>
            <pc:docMk/>
            <pc:sldMk cId="903418506" sldId="285"/>
            <ac:spMk id="3" creationId="{6773E4D0-3ECA-4C8F-9A94-61E976A5FD0E}"/>
          </ac:spMkLst>
        </pc:spChg>
        <pc:graphicFrameChg chg="add mod modGraphic">
          <ac:chgData name="PATRICIA MARTINEZ GONZALEZ" userId="S::patricia.margon.3@educa.jcyl.es::e3cbe086-c5bd-4286-ab0e-18383ad17723" providerId="AD" clId="Web-{6043686E-E49F-4108-D8A5-546D46B2FC16}" dt="2020-11-29T18:13:35.924" v="516"/>
          <ac:graphicFrameMkLst>
            <pc:docMk/>
            <pc:sldMk cId="903418506" sldId="285"/>
            <ac:graphicFrameMk id="5" creationId="{01248FFC-5570-4A49-9B63-89EBD9313B98}"/>
          </ac:graphicFrameMkLst>
        </pc:graphicFrameChg>
      </pc:sldChg>
      <pc:sldChg chg="addSp delSp modSp new">
        <pc:chgData name="PATRICIA MARTINEZ GONZALEZ" userId="S::patricia.margon.3@educa.jcyl.es::e3cbe086-c5bd-4286-ab0e-18383ad17723" providerId="AD" clId="Web-{6043686E-E49F-4108-D8A5-546D46B2FC16}" dt="2020-11-29T18:19:44.273" v="569"/>
        <pc:sldMkLst>
          <pc:docMk/>
          <pc:sldMk cId="1324084281" sldId="286"/>
        </pc:sldMkLst>
        <pc:spChg chg="mod">
          <ac:chgData name="PATRICIA MARTINEZ GONZALEZ" userId="S::patricia.margon.3@educa.jcyl.es::e3cbe086-c5bd-4286-ab0e-18383ad17723" providerId="AD" clId="Web-{6043686E-E49F-4108-D8A5-546D46B2FC16}" dt="2020-11-29T18:19:11.240" v="560" actId="14100"/>
          <ac:spMkLst>
            <pc:docMk/>
            <pc:sldMk cId="1324084281" sldId="286"/>
            <ac:spMk id="2" creationId="{C4B4DEE7-1697-4B3A-970E-5C225E485F92}"/>
          </ac:spMkLst>
        </pc:spChg>
        <pc:spChg chg="del mod">
          <ac:chgData name="PATRICIA MARTINEZ GONZALEZ" userId="S::patricia.margon.3@educa.jcyl.es::e3cbe086-c5bd-4286-ab0e-18383ad17723" providerId="AD" clId="Web-{6043686E-E49F-4108-D8A5-546D46B2FC16}" dt="2020-11-29T18:19:36.867" v="564"/>
          <ac:spMkLst>
            <pc:docMk/>
            <pc:sldMk cId="1324084281" sldId="286"/>
            <ac:spMk id="3" creationId="{C9DE63E4-6B79-40FF-97F1-077F5BCEF883}"/>
          </ac:spMkLst>
        </pc:spChg>
        <pc:graphicFrameChg chg="add mod modGraphic">
          <ac:chgData name="PATRICIA MARTINEZ GONZALEZ" userId="S::patricia.margon.3@educa.jcyl.es::e3cbe086-c5bd-4286-ab0e-18383ad17723" providerId="AD" clId="Web-{6043686E-E49F-4108-D8A5-546D46B2FC16}" dt="2020-11-29T18:19:44.273" v="569"/>
          <ac:graphicFrameMkLst>
            <pc:docMk/>
            <pc:sldMk cId="1324084281" sldId="286"/>
            <ac:graphicFrameMk id="5" creationId="{C68EB96A-C3A9-41CE-9E29-7B3875062B30}"/>
          </ac:graphicFrameMkLst>
        </pc:graphicFrameChg>
      </pc:sldChg>
      <pc:sldChg chg="addSp delSp modSp new ord">
        <pc:chgData name="PATRICIA MARTINEZ GONZALEZ" userId="S::patricia.margon.3@educa.jcyl.es::e3cbe086-c5bd-4286-ab0e-18383ad17723" providerId="AD" clId="Web-{6043686E-E49F-4108-D8A5-546D46B2FC16}" dt="2020-11-29T18:23:51.194" v="668" actId="1076"/>
        <pc:sldMkLst>
          <pc:docMk/>
          <pc:sldMk cId="2439431974" sldId="287"/>
        </pc:sldMkLst>
        <pc:spChg chg="mod">
          <ac:chgData name="PATRICIA MARTINEZ GONZALEZ" userId="S::patricia.margon.3@educa.jcyl.es::e3cbe086-c5bd-4286-ab0e-18383ad17723" providerId="AD" clId="Web-{6043686E-E49F-4108-D8A5-546D46B2FC16}" dt="2020-11-29T18:23:51.194" v="668" actId="1076"/>
          <ac:spMkLst>
            <pc:docMk/>
            <pc:sldMk cId="2439431974" sldId="287"/>
            <ac:spMk id="2" creationId="{3F23F3A2-1404-4ADF-811F-F1DF5203333E}"/>
          </ac:spMkLst>
        </pc:spChg>
        <pc:spChg chg="del mod">
          <ac:chgData name="PATRICIA MARTINEZ GONZALEZ" userId="S::patricia.margon.3@educa.jcyl.es::e3cbe086-c5bd-4286-ab0e-18383ad17723" providerId="AD" clId="Web-{6043686E-E49F-4108-D8A5-546D46B2FC16}" dt="2020-11-29T18:20:09.541" v="575"/>
          <ac:spMkLst>
            <pc:docMk/>
            <pc:sldMk cId="2439431974" sldId="287"/>
            <ac:spMk id="3" creationId="{9E3F5F8B-3E30-41DF-AC14-A329BD09696D}"/>
          </ac:spMkLst>
        </pc:spChg>
        <pc:graphicFrameChg chg="add mod modGraphic">
          <ac:chgData name="PATRICIA MARTINEZ GONZALEZ" userId="S::patricia.margon.3@educa.jcyl.es::e3cbe086-c5bd-4286-ab0e-18383ad17723" providerId="AD" clId="Web-{6043686E-E49F-4108-D8A5-546D46B2FC16}" dt="2020-11-29T18:22:05.251" v="648" actId="1076"/>
          <ac:graphicFrameMkLst>
            <pc:docMk/>
            <pc:sldMk cId="2439431974" sldId="287"/>
            <ac:graphicFrameMk id="5" creationId="{CE8D70C9-3E27-4621-9BB3-6BCB59468E94}"/>
          </ac:graphicFrameMkLst>
        </pc:graphicFrameChg>
      </pc:sldChg>
      <pc:sldChg chg="add ord replId">
        <pc:chgData name="PATRICIA MARTINEZ GONZALEZ" userId="S::patricia.margon.3@educa.jcyl.es::e3cbe086-c5bd-4286-ab0e-18383ad17723" providerId="AD" clId="Web-{6043686E-E49F-4108-D8A5-546D46B2FC16}" dt="2020-11-29T18:25:38.576" v="679"/>
        <pc:sldMkLst>
          <pc:docMk/>
          <pc:sldMk cId="1846045689" sldId="288"/>
        </pc:sldMkLst>
      </pc:sldChg>
      <pc:sldChg chg="add del replId">
        <pc:chgData name="PATRICIA MARTINEZ GONZALEZ" userId="S::patricia.margon.3@educa.jcyl.es::e3cbe086-c5bd-4286-ab0e-18383ad17723" providerId="AD" clId="Web-{6043686E-E49F-4108-D8A5-546D46B2FC16}" dt="2020-11-29T18:25:51.764" v="682"/>
        <pc:sldMkLst>
          <pc:docMk/>
          <pc:sldMk cId="960220190" sldId="289"/>
        </pc:sldMkLst>
      </pc:sldChg>
      <pc:sldChg chg="modSp new ord">
        <pc:chgData name="PATRICIA MARTINEZ GONZALEZ" userId="S::patricia.margon.3@educa.jcyl.es::e3cbe086-c5bd-4286-ab0e-18383ad17723" providerId="AD" clId="Web-{6043686E-E49F-4108-D8A5-546D46B2FC16}" dt="2020-11-29T18:34:14.684" v="1669" actId="20577"/>
        <pc:sldMkLst>
          <pc:docMk/>
          <pc:sldMk cId="2725905640" sldId="289"/>
        </pc:sldMkLst>
        <pc:spChg chg="mod">
          <ac:chgData name="PATRICIA MARTINEZ GONZALEZ" userId="S::patricia.margon.3@educa.jcyl.es::e3cbe086-c5bd-4286-ab0e-18383ad17723" providerId="AD" clId="Web-{6043686E-E49F-4108-D8A5-546D46B2FC16}" dt="2020-11-29T18:26:19.422" v="737" actId="1076"/>
          <ac:spMkLst>
            <pc:docMk/>
            <pc:sldMk cId="2725905640" sldId="289"/>
            <ac:spMk id="2" creationId="{4FAE6949-2939-4B2A-96B1-9587CF948515}"/>
          </ac:spMkLst>
        </pc:spChg>
        <pc:spChg chg="mod">
          <ac:chgData name="PATRICIA MARTINEZ GONZALEZ" userId="S::patricia.margon.3@educa.jcyl.es::e3cbe086-c5bd-4286-ab0e-18383ad17723" providerId="AD" clId="Web-{6043686E-E49F-4108-D8A5-546D46B2FC16}" dt="2020-11-29T18:34:14.684" v="1669" actId="20577"/>
          <ac:spMkLst>
            <pc:docMk/>
            <pc:sldMk cId="2725905640" sldId="289"/>
            <ac:spMk id="3" creationId="{CA33D0F2-5F14-4AEC-9778-9C3E2F46FB1A}"/>
          </ac:spMkLst>
        </pc:spChg>
      </pc:sldChg>
      <pc:sldChg chg="add del replId">
        <pc:chgData name="PATRICIA MARTINEZ GONZALEZ" userId="S::patricia.margon.3@educa.jcyl.es::e3cbe086-c5bd-4286-ab0e-18383ad17723" providerId="AD" clId="Web-{6043686E-E49F-4108-D8A5-546D46B2FC16}" dt="2020-11-29T18:25:48.061" v="681"/>
        <pc:sldMkLst>
          <pc:docMk/>
          <pc:sldMk cId="2490875201" sldId="290"/>
        </pc:sldMkLst>
      </pc:sldChg>
      <pc:sldChg chg="modSp add replId">
        <pc:chgData name="PATRICIA MARTINEZ GONZALEZ" userId="S::patricia.margon.3@educa.jcyl.es::e3cbe086-c5bd-4286-ab0e-18383ad17723" providerId="AD" clId="Web-{6043686E-E49F-4108-D8A5-546D46B2FC16}" dt="2020-11-29T18:34:19.075" v="1672" actId="20577"/>
        <pc:sldMkLst>
          <pc:docMk/>
          <pc:sldMk cId="3501950755" sldId="290"/>
        </pc:sldMkLst>
        <pc:spChg chg="mod">
          <ac:chgData name="PATRICIA MARTINEZ GONZALEZ" userId="S::patricia.margon.3@educa.jcyl.es::e3cbe086-c5bd-4286-ab0e-18383ad17723" providerId="AD" clId="Web-{6043686E-E49F-4108-D8A5-546D46B2FC16}" dt="2020-11-29T18:34:19.075" v="1672" actId="20577"/>
          <ac:spMkLst>
            <pc:docMk/>
            <pc:sldMk cId="3501950755" sldId="290"/>
            <ac:spMk id="3" creationId="{CA33D0F2-5F14-4AEC-9778-9C3E2F46FB1A}"/>
          </ac:spMkLst>
        </pc:spChg>
      </pc:sldChg>
      <pc:sldChg chg="modSp add replId">
        <pc:chgData name="PATRICIA MARTINEZ GONZALEZ" userId="S::patricia.margon.3@educa.jcyl.es::e3cbe086-c5bd-4286-ab0e-18383ad17723" providerId="AD" clId="Web-{6043686E-E49F-4108-D8A5-546D46B2FC16}" dt="2020-11-29T18:34:22.497" v="1675" actId="20577"/>
        <pc:sldMkLst>
          <pc:docMk/>
          <pc:sldMk cId="1392957434" sldId="291"/>
        </pc:sldMkLst>
        <pc:spChg chg="mod">
          <ac:chgData name="PATRICIA MARTINEZ GONZALEZ" userId="S::patricia.margon.3@educa.jcyl.es::e3cbe086-c5bd-4286-ab0e-18383ad17723" providerId="AD" clId="Web-{6043686E-E49F-4108-D8A5-546D46B2FC16}" dt="2020-11-29T18:34:22.497" v="1675" actId="20577"/>
          <ac:spMkLst>
            <pc:docMk/>
            <pc:sldMk cId="1392957434" sldId="291"/>
            <ac:spMk id="3" creationId="{CA33D0F2-5F14-4AEC-9778-9C3E2F46FB1A}"/>
          </ac:spMkLst>
        </pc:spChg>
      </pc:sldChg>
      <pc:sldChg chg="addSp delSp modSp new ord">
        <pc:chgData name="PATRICIA MARTINEZ GONZALEZ" userId="S::patricia.margon.3@educa.jcyl.es::e3cbe086-c5bd-4286-ab0e-18383ad17723" providerId="AD" clId="Web-{6043686E-E49F-4108-D8A5-546D46B2FC16}" dt="2020-11-29T18:42:12.134" v="2247" actId="20577"/>
        <pc:sldMkLst>
          <pc:docMk/>
          <pc:sldMk cId="3053344032" sldId="292"/>
        </pc:sldMkLst>
        <pc:spChg chg="mod">
          <ac:chgData name="PATRICIA MARTINEZ GONZALEZ" userId="S::patricia.margon.3@educa.jcyl.es::e3cbe086-c5bd-4286-ab0e-18383ad17723" providerId="AD" clId="Web-{6043686E-E49F-4108-D8A5-546D46B2FC16}" dt="2020-11-29T18:34:47.827" v="1690" actId="20577"/>
          <ac:spMkLst>
            <pc:docMk/>
            <pc:sldMk cId="3053344032" sldId="292"/>
            <ac:spMk id="2" creationId="{E65FF11C-810B-4DEC-AEAC-935C76308365}"/>
          </ac:spMkLst>
        </pc:spChg>
        <pc:spChg chg="mod">
          <ac:chgData name="PATRICIA MARTINEZ GONZALEZ" userId="S::patricia.margon.3@educa.jcyl.es::e3cbe086-c5bd-4286-ab0e-18383ad17723" providerId="AD" clId="Web-{6043686E-E49F-4108-D8A5-546D46B2FC16}" dt="2020-11-29T18:42:12.134" v="2247" actId="20577"/>
          <ac:spMkLst>
            <pc:docMk/>
            <pc:sldMk cId="3053344032" sldId="292"/>
            <ac:spMk id="3" creationId="{87029D65-0B18-4664-AB5F-0D92C491AED1}"/>
          </ac:spMkLst>
        </pc:spChg>
        <pc:spChg chg="add del mod">
          <ac:chgData name="PATRICIA MARTINEZ GONZALEZ" userId="S::patricia.margon.3@educa.jcyl.es::e3cbe086-c5bd-4286-ab0e-18383ad17723" providerId="AD" clId="Web-{6043686E-E49F-4108-D8A5-546D46B2FC16}" dt="2020-11-29T18:42:06.806" v="2244"/>
          <ac:spMkLst>
            <pc:docMk/>
            <pc:sldMk cId="3053344032" sldId="292"/>
            <ac:spMk id="4" creationId="{06CD8321-DA98-4563-99E7-25846A896506}"/>
          </ac:spMkLst>
        </pc:spChg>
      </pc:sldChg>
      <pc:sldChg chg="addSp delSp modSp new ord">
        <pc:chgData name="PATRICIA MARTINEZ GONZALEZ" userId="S::patricia.margon.3@educa.jcyl.es::e3cbe086-c5bd-4286-ab0e-18383ad17723" providerId="AD" clId="Web-{6043686E-E49F-4108-D8A5-546D46B2FC16}" dt="2020-11-29T18:47:46.779" v="2670"/>
        <pc:sldMkLst>
          <pc:docMk/>
          <pc:sldMk cId="1711402681" sldId="293"/>
        </pc:sldMkLst>
        <pc:spChg chg="add del mod">
          <ac:chgData name="PATRICIA MARTINEZ GONZALEZ" userId="S::patricia.margon.3@educa.jcyl.es::e3cbe086-c5bd-4286-ab0e-18383ad17723" providerId="AD" clId="Web-{6043686E-E49F-4108-D8A5-546D46B2FC16}" dt="2020-11-29T18:47:10.527" v="2618" actId="20577"/>
          <ac:spMkLst>
            <pc:docMk/>
            <pc:sldMk cId="1711402681" sldId="293"/>
            <ac:spMk id="2" creationId="{8741B180-D48C-4B55-8E64-8B62E75D8021}"/>
          </ac:spMkLst>
        </pc:spChg>
        <pc:spChg chg="del mod">
          <ac:chgData name="PATRICIA MARTINEZ GONZALEZ" userId="S::patricia.margon.3@educa.jcyl.es::e3cbe086-c5bd-4286-ab0e-18383ad17723" providerId="AD" clId="Web-{6043686E-E49F-4108-D8A5-546D46B2FC16}" dt="2020-11-29T18:38:15.605" v="2002"/>
          <ac:spMkLst>
            <pc:docMk/>
            <pc:sldMk cId="1711402681" sldId="293"/>
            <ac:spMk id="3" creationId="{85A55388-4CDE-4D70-9B33-6741F765DA12}"/>
          </ac:spMkLst>
        </pc:spChg>
        <pc:spChg chg="add del mod">
          <ac:chgData name="PATRICIA MARTINEZ GONZALEZ" userId="S::patricia.margon.3@educa.jcyl.es::e3cbe086-c5bd-4286-ab0e-18383ad17723" providerId="AD" clId="Web-{6043686E-E49F-4108-D8A5-546D46B2FC16}" dt="2020-11-29T18:41:18.897" v="2196"/>
          <ac:spMkLst>
            <pc:docMk/>
            <pc:sldMk cId="1711402681" sldId="293"/>
            <ac:spMk id="7" creationId="{0E0A1D3B-A250-4647-A0AB-C9AD9B00EE9D}"/>
          </ac:spMkLst>
        </pc:spChg>
        <pc:spChg chg="add del mod">
          <ac:chgData name="PATRICIA MARTINEZ GONZALEZ" userId="S::patricia.margon.3@educa.jcyl.es::e3cbe086-c5bd-4286-ab0e-18383ad17723" providerId="AD" clId="Web-{6043686E-E49F-4108-D8A5-546D46B2FC16}" dt="2020-11-29T18:41:56.649" v="2240"/>
          <ac:spMkLst>
            <pc:docMk/>
            <pc:sldMk cId="1711402681" sldId="293"/>
            <ac:spMk id="9" creationId="{749C521B-CE3D-47CA-9BBB-FCC033A65F52}"/>
          </ac:spMkLst>
        </pc:spChg>
        <pc:graphicFrameChg chg="add mod modGraphic">
          <ac:chgData name="PATRICIA MARTINEZ GONZALEZ" userId="S::patricia.margon.3@educa.jcyl.es::e3cbe086-c5bd-4286-ab0e-18383ad17723" providerId="AD" clId="Web-{6043686E-E49F-4108-D8A5-546D46B2FC16}" dt="2020-11-29T18:47:46.779" v="2670"/>
          <ac:graphicFrameMkLst>
            <pc:docMk/>
            <pc:sldMk cId="1711402681" sldId="293"/>
            <ac:graphicFrameMk id="5" creationId="{81A69B79-A7D2-42DA-9CB9-913E8D204659}"/>
          </ac:graphicFrameMkLst>
        </pc:graphicFrameChg>
      </pc:sldChg>
      <pc:sldChg chg="modSp new ord">
        <pc:chgData name="PATRICIA MARTINEZ GONZALEZ" userId="S::patricia.margon.3@educa.jcyl.es::e3cbe086-c5bd-4286-ab0e-18383ad17723" providerId="AD" clId="Web-{6043686E-E49F-4108-D8A5-546D46B2FC16}" dt="2020-11-29T18:40:34.550" v="2175"/>
        <pc:sldMkLst>
          <pc:docMk/>
          <pc:sldMk cId="1140308847" sldId="294"/>
        </pc:sldMkLst>
        <pc:spChg chg="mod">
          <ac:chgData name="PATRICIA MARTINEZ GONZALEZ" userId="S::patricia.margon.3@educa.jcyl.es::e3cbe086-c5bd-4286-ab0e-18383ad17723" providerId="AD" clId="Web-{6043686E-E49F-4108-D8A5-546D46B2FC16}" dt="2020-11-29T18:39:49.063" v="2104" actId="1076"/>
          <ac:spMkLst>
            <pc:docMk/>
            <pc:sldMk cId="1140308847" sldId="294"/>
            <ac:spMk id="2" creationId="{F186EBF6-0E7F-4154-93F1-25393002FE6E}"/>
          </ac:spMkLst>
        </pc:spChg>
        <pc:spChg chg="mod">
          <ac:chgData name="PATRICIA MARTINEZ GONZALEZ" userId="S::patricia.margon.3@educa.jcyl.es::e3cbe086-c5bd-4286-ab0e-18383ad17723" providerId="AD" clId="Web-{6043686E-E49F-4108-D8A5-546D46B2FC16}" dt="2020-11-29T18:40:14.956" v="2174" actId="1076"/>
          <ac:spMkLst>
            <pc:docMk/>
            <pc:sldMk cId="1140308847" sldId="294"/>
            <ac:spMk id="3" creationId="{B12AAE92-885A-4C2B-B936-EA788616D7F5}"/>
          </ac:spMkLst>
        </pc:spChg>
      </pc:sldChg>
      <pc:sldChg chg="modSp new">
        <pc:chgData name="PATRICIA MARTINEZ GONZALEZ" userId="S::patricia.margon.3@educa.jcyl.es::e3cbe086-c5bd-4286-ab0e-18383ad17723" providerId="AD" clId="Web-{6043686E-E49F-4108-D8A5-546D46B2FC16}" dt="2020-11-29T18:44:16.204" v="2486" actId="20577"/>
        <pc:sldMkLst>
          <pc:docMk/>
          <pc:sldMk cId="3726018141" sldId="295"/>
        </pc:sldMkLst>
        <pc:spChg chg="mod">
          <ac:chgData name="PATRICIA MARTINEZ GONZALEZ" userId="S::patricia.margon.3@educa.jcyl.es::e3cbe086-c5bd-4286-ab0e-18383ad17723" providerId="AD" clId="Web-{6043686E-E49F-4108-D8A5-546D46B2FC16}" dt="2020-11-29T18:42:40.823" v="2298" actId="1076"/>
          <ac:spMkLst>
            <pc:docMk/>
            <pc:sldMk cId="3726018141" sldId="295"/>
            <ac:spMk id="2" creationId="{FA7733DF-1A5C-45E0-AC9C-DA88C367E78D}"/>
          </ac:spMkLst>
        </pc:spChg>
        <pc:spChg chg="mod">
          <ac:chgData name="PATRICIA MARTINEZ GONZALEZ" userId="S::patricia.margon.3@educa.jcyl.es::e3cbe086-c5bd-4286-ab0e-18383ad17723" providerId="AD" clId="Web-{6043686E-E49F-4108-D8A5-546D46B2FC16}" dt="2020-11-29T18:44:16.204" v="2486" actId="20577"/>
          <ac:spMkLst>
            <pc:docMk/>
            <pc:sldMk cId="3726018141" sldId="295"/>
            <ac:spMk id="3" creationId="{B8CFF85B-195E-4B9B-8F17-3AE6EA250F0E}"/>
          </ac:spMkLst>
        </pc:spChg>
      </pc:sldChg>
      <pc:sldChg chg="modSp add replId">
        <pc:chgData name="PATRICIA MARTINEZ GONZALEZ" userId="S::patricia.margon.3@educa.jcyl.es::e3cbe086-c5bd-4286-ab0e-18383ad17723" providerId="AD" clId="Web-{6043686E-E49F-4108-D8A5-546D46B2FC16}" dt="2020-11-29T18:51:15.823" v="2949"/>
        <pc:sldMkLst>
          <pc:docMk/>
          <pc:sldMk cId="3776548756" sldId="296"/>
        </pc:sldMkLst>
        <pc:spChg chg="mod">
          <ac:chgData name="PATRICIA MARTINEZ GONZALEZ" userId="S::patricia.margon.3@educa.jcyl.es::e3cbe086-c5bd-4286-ab0e-18383ad17723" providerId="AD" clId="Web-{6043686E-E49F-4108-D8A5-546D46B2FC16}" dt="2020-11-29T18:51:04.838" v="2940" actId="20577"/>
          <ac:spMkLst>
            <pc:docMk/>
            <pc:sldMk cId="3776548756" sldId="296"/>
            <ac:spMk id="2" creationId="{8741B180-D48C-4B55-8E64-8B62E75D8021}"/>
          </ac:spMkLst>
        </pc:spChg>
        <pc:graphicFrameChg chg="mod modGraphic">
          <ac:chgData name="PATRICIA MARTINEZ GONZALEZ" userId="S::patricia.margon.3@educa.jcyl.es::e3cbe086-c5bd-4286-ab0e-18383ad17723" providerId="AD" clId="Web-{6043686E-E49F-4108-D8A5-546D46B2FC16}" dt="2020-11-29T18:51:15.823" v="2949"/>
          <ac:graphicFrameMkLst>
            <pc:docMk/>
            <pc:sldMk cId="3776548756" sldId="296"/>
            <ac:graphicFrameMk id="5" creationId="{81A69B79-A7D2-42DA-9CB9-913E8D204659}"/>
          </ac:graphicFrameMkLst>
        </pc:graphicFrameChg>
      </pc:sldChg>
      <pc:sldChg chg="modSp new del">
        <pc:chgData name="PATRICIA MARTINEZ GONZALEZ" userId="S::patricia.margon.3@educa.jcyl.es::e3cbe086-c5bd-4286-ab0e-18383ad17723" providerId="AD" clId="Web-{6043686E-E49F-4108-D8A5-546D46B2FC16}" dt="2020-11-29T18:51:51.950" v="3005"/>
        <pc:sldMkLst>
          <pc:docMk/>
          <pc:sldMk cId="3711448386" sldId="297"/>
        </pc:sldMkLst>
        <pc:spChg chg="mod">
          <ac:chgData name="PATRICIA MARTINEZ GONZALEZ" userId="S::patricia.margon.3@educa.jcyl.es::e3cbe086-c5bd-4286-ab0e-18383ad17723" providerId="AD" clId="Web-{6043686E-E49F-4108-D8A5-546D46B2FC16}" dt="2020-11-29T18:51:48.762" v="3003" actId="20577"/>
          <ac:spMkLst>
            <pc:docMk/>
            <pc:sldMk cId="3711448386" sldId="297"/>
            <ac:spMk id="2" creationId="{2677FCE9-2CBF-43ED-BFB9-69CF63F75E75}"/>
          </ac:spMkLst>
        </pc:spChg>
      </pc:sldChg>
    </pc:docChg>
  </pc:docChgLst>
  <pc:docChgLst>
    <pc:chgData name="PATRICIA MARTINEZ GONZALEZ" userId="S::patricia.margon.3@educa.jcyl.es::e3cbe086-c5bd-4286-ab0e-18383ad17723" providerId="AD" clId="Web-{549BB9BB-53D8-CA1B-D809-7D7F2FB7BF67}"/>
    <pc:docChg chg="modSld sldOrd">
      <pc:chgData name="PATRICIA MARTINEZ GONZALEZ" userId="S::patricia.margon.3@educa.jcyl.es::e3cbe086-c5bd-4286-ab0e-18383ad17723" providerId="AD" clId="Web-{549BB9BB-53D8-CA1B-D809-7D7F2FB7BF67}" dt="2020-11-29T18:58:41.193" v="5"/>
      <pc:docMkLst>
        <pc:docMk/>
      </pc:docMkLst>
      <pc:sldChg chg="modSp">
        <pc:chgData name="PATRICIA MARTINEZ GONZALEZ" userId="S::patricia.margon.3@educa.jcyl.es::e3cbe086-c5bd-4286-ab0e-18383ad17723" providerId="AD" clId="Web-{549BB9BB-53D8-CA1B-D809-7D7F2FB7BF67}" dt="2020-11-29T18:57:27.410" v="0" actId="20577"/>
        <pc:sldMkLst>
          <pc:docMk/>
          <pc:sldMk cId="507496649" sldId="262"/>
        </pc:sldMkLst>
        <pc:spChg chg="mod">
          <ac:chgData name="PATRICIA MARTINEZ GONZALEZ" userId="S::patricia.margon.3@educa.jcyl.es::e3cbe086-c5bd-4286-ab0e-18383ad17723" providerId="AD" clId="Web-{549BB9BB-53D8-CA1B-D809-7D7F2FB7BF67}" dt="2020-11-29T18:57:27.410" v="0" actId="20577"/>
          <ac:spMkLst>
            <pc:docMk/>
            <pc:sldMk cId="507496649" sldId="262"/>
            <ac:spMk id="2" creationId="{00000000-0000-0000-0000-000000000000}"/>
          </ac:spMkLst>
        </pc:spChg>
      </pc:sldChg>
      <pc:sldChg chg="ord">
        <pc:chgData name="PATRICIA MARTINEZ GONZALEZ" userId="S::patricia.margon.3@educa.jcyl.es::e3cbe086-c5bd-4286-ab0e-18383ad17723" providerId="AD" clId="Web-{549BB9BB-53D8-CA1B-D809-7D7F2FB7BF67}" dt="2020-11-29T18:58:09.551" v="3"/>
        <pc:sldMkLst>
          <pc:docMk/>
          <pc:sldMk cId="2725905640" sldId="289"/>
        </pc:sldMkLst>
      </pc:sldChg>
      <pc:sldChg chg="ord">
        <pc:chgData name="PATRICIA MARTINEZ GONZALEZ" userId="S::patricia.margon.3@educa.jcyl.es::e3cbe086-c5bd-4286-ab0e-18383ad17723" providerId="AD" clId="Web-{549BB9BB-53D8-CA1B-D809-7D7F2FB7BF67}" dt="2020-11-29T18:58:28.099" v="4"/>
        <pc:sldMkLst>
          <pc:docMk/>
          <pc:sldMk cId="3501950755" sldId="290"/>
        </pc:sldMkLst>
      </pc:sldChg>
      <pc:sldChg chg="ord">
        <pc:chgData name="PATRICIA MARTINEZ GONZALEZ" userId="S::patricia.margon.3@educa.jcyl.es::e3cbe086-c5bd-4286-ab0e-18383ad17723" providerId="AD" clId="Web-{549BB9BB-53D8-CA1B-D809-7D7F2FB7BF67}" dt="2020-11-29T18:58:41.193" v="5"/>
        <pc:sldMkLst>
          <pc:docMk/>
          <pc:sldMk cId="1392957434" sldId="291"/>
        </pc:sldMkLst>
      </pc:sldChg>
    </pc:docChg>
  </pc:docChgLst>
  <pc:docChgLst>
    <pc:chgData name="PATRICIA MARTINEZ GONZALEZ" userId="S::patricia.margon.3@educa.jcyl.es::e3cbe086-c5bd-4286-ab0e-18383ad17723" providerId="AD" clId="Web-{45A34CE0-49FB-0229-A865-E9F825F21F98}"/>
    <pc:docChg chg="addSld modSld sldOrd">
      <pc:chgData name="PATRICIA MARTINEZ GONZALEZ" userId="S::patricia.margon.3@educa.jcyl.es::e3cbe086-c5bd-4286-ab0e-18383ad17723" providerId="AD" clId="Web-{45A34CE0-49FB-0229-A865-E9F825F21F98}" dt="2020-12-01T17:49:30.021" v="166" actId="14100"/>
      <pc:docMkLst>
        <pc:docMk/>
      </pc:docMkLst>
      <pc:sldChg chg="modSp new ord">
        <pc:chgData name="PATRICIA MARTINEZ GONZALEZ" userId="S::patricia.margon.3@educa.jcyl.es::e3cbe086-c5bd-4286-ab0e-18383ad17723" providerId="AD" clId="Web-{45A34CE0-49FB-0229-A865-E9F825F21F98}" dt="2020-12-01T17:44:31.013" v="151"/>
        <pc:sldMkLst>
          <pc:docMk/>
          <pc:sldMk cId="4221981012" sldId="297"/>
        </pc:sldMkLst>
        <pc:spChg chg="mod">
          <ac:chgData name="PATRICIA MARTINEZ GONZALEZ" userId="S::patricia.margon.3@educa.jcyl.es::e3cbe086-c5bd-4286-ab0e-18383ad17723" providerId="AD" clId="Web-{45A34CE0-49FB-0229-A865-E9F825F21F98}" dt="2020-12-01T17:40:39.178" v="17" actId="20577"/>
          <ac:spMkLst>
            <pc:docMk/>
            <pc:sldMk cId="4221981012" sldId="297"/>
            <ac:spMk id="2" creationId="{59A38BF0-7309-4A90-8A75-0D767D956333}"/>
          </ac:spMkLst>
        </pc:spChg>
        <pc:spChg chg="mod">
          <ac:chgData name="PATRICIA MARTINEZ GONZALEZ" userId="S::patricia.margon.3@educa.jcyl.es::e3cbe086-c5bd-4286-ab0e-18383ad17723" providerId="AD" clId="Web-{45A34CE0-49FB-0229-A865-E9F825F21F98}" dt="2020-12-01T17:41:26.898" v="94" actId="20577"/>
          <ac:spMkLst>
            <pc:docMk/>
            <pc:sldMk cId="4221981012" sldId="297"/>
            <ac:spMk id="3" creationId="{9BCC2EE5-9D97-4799-B25C-35EBDEEDC6F5}"/>
          </ac:spMkLst>
        </pc:spChg>
      </pc:sldChg>
      <pc:sldChg chg="delSp modSp new ord">
        <pc:chgData name="PATRICIA MARTINEZ GONZALEZ" userId="S::patricia.margon.3@educa.jcyl.es::e3cbe086-c5bd-4286-ab0e-18383ad17723" providerId="AD" clId="Web-{45A34CE0-49FB-0229-A865-E9F825F21F98}" dt="2020-12-01T17:44:17.372" v="150"/>
        <pc:sldMkLst>
          <pc:docMk/>
          <pc:sldMk cId="335704636" sldId="298"/>
        </pc:sldMkLst>
        <pc:spChg chg="mod">
          <ac:chgData name="PATRICIA MARTINEZ GONZALEZ" userId="S::patricia.margon.3@educa.jcyl.es::e3cbe086-c5bd-4286-ab0e-18383ad17723" providerId="AD" clId="Web-{45A34CE0-49FB-0229-A865-E9F825F21F98}" dt="2020-12-01T17:43:57.324" v="148" actId="20577"/>
          <ac:spMkLst>
            <pc:docMk/>
            <pc:sldMk cId="335704636" sldId="298"/>
            <ac:spMk id="2" creationId="{2770DEE7-1235-4F55-BFAA-6BE64AAE2FCE}"/>
          </ac:spMkLst>
        </pc:spChg>
        <pc:spChg chg="del">
          <ac:chgData name="PATRICIA MARTINEZ GONZALEZ" userId="S::patricia.margon.3@educa.jcyl.es::e3cbe086-c5bd-4286-ab0e-18383ad17723" providerId="AD" clId="Web-{45A34CE0-49FB-0229-A865-E9F825F21F98}" dt="2020-12-01T17:43:49.902" v="146"/>
          <ac:spMkLst>
            <pc:docMk/>
            <pc:sldMk cId="335704636" sldId="298"/>
            <ac:spMk id="3" creationId="{21F74406-8608-4523-8374-F9799A9B4290}"/>
          </ac:spMkLst>
        </pc:spChg>
      </pc:sldChg>
      <pc:sldChg chg="addSp modSp new ord">
        <pc:chgData name="PATRICIA MARTINEZ GONZALEZ" userId="S::patricia.margon.3@educa.jcyl.es::e3cbe086-c5bd-4286-ab0e-18383ad17723" providerId="AD" clId="Web-{45A34CE0-49FB-0229-A865-E9F825F21F98}" dt="2020-12-01T17:48:06.660" v="156"/>
        <pc:sldMkLst>
          <pc:docMk/>
          <pc:sldMk cId="1195751249" sldId="299"/>
        </pc:sldMkLst>
        <pc:picChg chg="add mod">
          <ac:chgData name="PATRICIA MARTINEZ GONZALEZ" userId="S::patricia.margon.3@educa.jcyl.es::e3cbe086-c5bd-4286-ab0e-18383ad17723" providerId="AD" clId="Web-{45A34CE0-49FB-0229-A865-E9F825F21F98}" dt="2020-12-01T17:48:05.894" v="155" actId="14100"/>
          <ac:picMkLst>
            <pc:docMk/>
            <pc:sldMk cId="1195751249" sldId="299"/>
            <ac:picMk id="2" creationId="{DB38BB46-C960-45C6-9B38-0A79BF2A7B2C}"/>
          </ac:picMkLst>
        </pc:picChg>
      </pc:sldChg>
      <pc:sldChg chg="addSp modSp new ord">
        <pc:chgData name="PATRICIA MARTINEZ GONZALEZ" userId="S::patricia.margon.3@educa.jcyl.es::e3cbe086-c5bd-4286-ab0e-18383ad17723" providerId="AD" clId="Web-{45A34CE0-49FB-0229-A865-E9F825F21F98}" dt="2020-12-01T17:48:53.223" v="162"/>
        <pc:sldMkLst>
          <pc:docMk/>
          <pc:sldMk cId="4130399482" sldId="300"/>
        </pc:sldMkLst>
        <pc:picChg chg="add mod">
          <ac:chgData name="PATRICIA MARTINEZ GONZALEZ" userId="S::patricia.margon.3@educa.jcyl.es::e3cbe086-c5bd-4286-ab0e-18383ad17723" providerId="AD" clId="Web-{45A34CE0-49FB-0229-A865-E9F825F21F98}" dt="2020-12-01T17:48:53.192" v="161" actId="1076"/>
          <ac:picMkLst>
            <pc:docMk/>
            <pc:sldMk cId="4130399482" sldId="300"/>
            <ac:picMk id="2" creationId="{022781AA-51A4-4DCF-9886-D0F215CCBF80}"/>
          </ac:picMkLst>
        </pc:picChg>
      </pc:sldChg>
      <pc:sldChg chg="addSp modSp new">
        <pc:chgData name="PATRICIA MARTINEZ GONZALEZ" userId="S::patricia.margon.3@educa.jcyl.es::e3cbe086-c5bd-4286-ab0e-18383ad17723" providerId="AD" clId="Web-{45A34CE0-49FB-0229-A865-E9F825F21F98}" dt="2020-12-01T17:49:30.021" v="166" actId="14100"/>
        <pc:sldMkLst>
          <pc:docMk/>
          <pc:sldMk cId="1281967686" sldId="301"/>
        </pc:sldMkLst>
        <pc:picChg chg="add mod">
          <ac:chgData name="PATRICIA MARTINEZ GONZALEZ" userId="S::patricia.margon.3@educa.jcyl.es::e3cbe086-c5bd-4286-ab0e-18383ad17723" providerId="AD" clId="Web-{45A34CE0-49FB-0229-A865-E9F825F21F98}" dt="2020-12-01T17:49:30.021" v="166" actId="14100"/>
          <ac:picMkLst>
            <pc:docMk/>
            <pc:sldMk cId="1281967686" sldId="301"/>
            <ac:picMk id="2" creationId="{3DFD884F-BB80-4CDE-8000-4BAFEA53A96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D9469F5-E652-4E65-A3D9-292775AC63EE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DACDFDD-4F76-420C-91CB-9D7F345B7C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69F5-E652-4E65-A3D9-292775AC63EE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DFDD-4F76-420C-91CB-9D7F345B7C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69F5-E652-4E65-A3D9-292775AC63EE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DFDD-4F76-420C-91CB-9D7F345B7C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69F5-E652-4E65-A3D9-292775AC63EE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DFDD-4F76-420C-91CB-9D7F345B7C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69F5-E652-4E65-A3D9-292775AC63EE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DFDD-4F76-420C-91CB-9D7F345B7C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69F5-E652-4E65-A3D9-292775AC63EE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DFDD-4F76-420C-91CB-9D7F345B7CD9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69F5-E652-4E65-A3D9-292775AC63EE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DFDD-4F76-420C-91CB-9D7F345B7CD9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69F5-E652-4E65-A3D9-292775AC63EE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DFDD-4F76-420C-91CB-9D7F345B7C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69F5-E652-4E65-A3D9-292775AC63EE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DFDD-4F76-420C-91CB-9D7F345B7C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D9469F5-E652-4E65-A3D9-292775AC63EE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DACDFDD-4F76-420C-91CB-9D7F345B7C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D9469F5-E652-4E65-A3D9-292775AC63EE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DACDFDD-4F76-420C-91CB-9D7F345B7C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D9469F5-E652-4E65-A3D9-292775AC63EE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DACDFDD-4F76-420C-91CB-9D7F345B7CD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jcyl-my.sharepoint.com/:w:/g/personal/patricia_margon_3_educa_jcyl_es/ET25_scP2m9HoipvGqKUClwBmVtVqr3tquo6vlr1NxAIrA?e=yFpxgd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jcyl-my.sharepoint.com/:b:/g/personal/patricia_margon_3_educa_jcyl_es/ER82BFKLQ5NLm-7B8DRM8gwBnJx63oTHvpdgIxYLelVVlA?e=RQddEB" TargetMode="External"/><Relationship Id="rId2" Type="http://schemas.openxmlformats.org/officeDocument/2006/relationships/hyperlink" Target="https://educajcyl-my.sharepoint.com/:b:/g/personal/patricia_margon_3_educa_jcyl_es/EQXqsQvFXFpFt6_YDwg6n60BJDq_-QbmEFLwm510f_or7w?e=41IAvF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jcyl-my.sharepoint.com/:p:/g/personal/patricia_margon_3_educa_jcyl_es/EbkRO4Jz9rFBiyorZbND79oBism1RKxw-5ig42KBT90VmQ?e=Jft46y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1484784"/>
            <a:ext cx="5723468" cy="1828090"/>
          </a:xfrm>
        </p:spPr>
        <p:txBody>
          <a:bodyPr>
            <a:normAutofit fontScale="90000"/>
          </a:bodyPr>
          <a:lstStyle/>
          <a:p>
            <a:br>
              <a:rPr lang="es-ES">
                <a:latin typeface="Eras Bold ITC" panose="020B0907030504020204" pitchFamily="34" charset="0"/>
              </a:rPr>
            </a:br>
            <a:br>
              <a:rPr lang="es-ES">
                <a:latin typeface="Eras Bold ITC" panose="020B0907030504020204" pitchFamily="34" charset="0"/>
              </a:rPr>
            </a:br>
            <a:br>
              <a:rPr lang="es-ES">
                <a:latin typeface="Eras Bold ITC" panose="020B0907030504020204" pitchFamily="34" charset="0"/>
              </a:rPr>
            </a:br>
            <a:br>
              <a:rPr lang="es-ES">
                <a:latin typeface="Eras Bold ITC" panose="020B0907030504020204" pitchFamily="34" charset="0"/>
              </a:rPr>
            </a:br>
            <a:br>
              <a:rPr lang="es-ES">
                <a:latin typeface="Eras Bold ITC" panose="020B0907030504020204" pitchFamily="34" charset="0"/>
              </a:rPr>
            </a:br>
            <a:r>
              <a:rPr lang="es-ES" sz="4000" b="1">
                <a:solidFill>
                  <a:srgbClr val="FF0000"/>
                </a:solidFill>
                <a:latin typeface="Segoe Script" panose="020B0504020000000003" pitchFamily="34" charset="0"/>
              </a:rPr>
              <a:t>TALLER MATEMÁTICAS METODOLOGÍA ABN</a:t>
            </a:r>
          </a:p>
        </p:txBody>
      </p:sp>
      <p:sp>
        <p:nvSpPr>
          <p:cNvPr id="4" name="AutoShape 2" descr="Resultado de imagen de logotipo ab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Resultado de imagen de logotipo abn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Resultado de imagen de logotipo ab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438" y="3140968"/>
            <a:ext cx="3875584" cy="14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20F943F5-B91E-4E94-AED2-5D3A67B35F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6923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92FFB-7EB3-42A9-90FF-92CA7FDA9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1" y="1539922"/>
            <a:ext cx="5714361" cy="808043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OPERACIONES CON REJILLA. </a:t>
            </a:r>
            <a:br>
              <a:rPr lang="es-ES" sz="2400" b="1" dirty="0">
                <a:solidFill>
                  <a:srgbClr val="FF0000"/>
                </a:solidFill>
              </a:rPr>
            </a:br>
            <a:r>
              <a:rPr lang="es-ES" sz="2400" b="1" dirty="0">
                <a:solidFill>
                  <a:srgbClr val="FF0000"/>
                </a:solidFill>
              </a:rPr>
              <a:t>LA SUMA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675DCA55-7566-44A5-B6BC-6DFAB950B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373193"/>
              </p:ext>
            </p:extLst>
          </p:nvPr>
        </p:nvGraphicFramePr>
        <p:xfrm>
          <a:off x="1993464" y="2325309"/>
          <a:ext cx="5120640" cy="3127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6880">
                  <a:extLst>
                    <a:ext uri="{9D8B030D-6E8A-4147-A177-3AD203B41FA5}">
                      <a16:colId xmlns:a16="http://schemas.microsoft.com/office/drawing/2014/main" val="3250512101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4237399751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3037748081"/>
                    </a:ext>
                  </a:extLst>
                </a:gridCol>
              </a:tblGrid>
              <a:tr h="621945">
                <a:tc gridSpan="3">
                  <a:txBody>
                    <a:bodyPr/>
                    <a:lstStyle/>
                    <a:p>
                      <a:pPr algn="ctr"/>
                      <a:r>
                        <a:rPr lang="es-ES" sz="3600" dirty="0"/>
                        <a:t>485 + 733=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639794"/>
                  </a:ext>
                </a:extLst>
              </a:tr>
              <a:tr h="62194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294318"/>
                  </a:ext>
                </a:extLst>
              </a:tr>
              <a:tr h="62194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150571"/>
                  </a:ext>
                </a:extLst>
              </a:tr>
              <a:tr h="62194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643844"/>
                  </a:ext>
                </a:extLst>
              </a:tr>
              <a:tr h="621944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796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517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92FFB-7EB3-42A9-90FF-92CA7FDA9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1" y="1539922"/>
            <a:ext cx="5714361" cy="808043"/>
          </a:xfrm>
        </p:spPr>
        <p:txBody>
          <a:bodyPr>
            <a:noAutofit/>
          </a:bodyPr>
          <a:lstStyle/>
          <a:p>
            <a:r>
              <a:rPr lang="es-ES" sz="2400" b="1">
                <a:solidFill>
                  <a:srgbClr val="FF0000"/>
                </a:solidFill>
              </a:rPr>
              <a:t>OPERACIONES CON REJILLA Y NÚMEROS DECIMALES. LA SUMA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675DCA55-7566-44A5-B6BC-6DFAB950B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926315"/>
              </p:ext>
            </p:extLst>
          </p:nvPr>
        </p:nvGraphicFramePr>
        <p:xfrm>
          <a:off x="1993464" y="2325309"/>
          <a:ext cx="5120640" cy="3127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6880">
                  <a:extLst>
                    <a:ext uri="{9D8B030D-6E8A-4147-A177-3AD203B41FA5}">
                      <a16:colId xmlns:a16="http://schemas.microsoft.com/office/drawing/2014/main" val="3250512101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4237399751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3037748081"/>
                    </a:ext>
                  </a:extLst>
                </a:gridCol>
              </a:tblGrid>
              <a:tr h="621945">
                <a:tc gridSpan="3">
                  <a:txBody>
                    <a:bodyPr/>
                    <a:lstStyle/>
                    <a:p>
                      <a:pPr algn="ctr"/>
                      <a:r>
                        <a:rPr lang="es-ES" sz="3600" dirty="0"/>
                        <a:t>24, 85 + 67, 33=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639794"/>
                  </a:ext>
                </a:extLst>
              </a:tr>
              <a:tr h="62194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294318"/>
                  </a:ext>
                </a:extLst>
              </a:tr>
              <a:tr h="62194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150571"/>
                  </a:ext>
                </a:extLst>
              </a:tr>
              <a:tr h="62194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643844"/>
                  </a:ext>
                </a:extLst>
              </a:tr>
              <a:tr h="621944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796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972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92FFB-7EB3-42A9-90FF-92CA7FDA9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1" y="1539922"/>
            <a:ext cx="5714361" cy="808043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OPERACIONES CON REJILLA. </a:t>
            </a:r>
            <a:br>
              <a:rPr lang="es-ES" sz="2400" b="1" dirty="0">
                <a:solidFill>
                  <a:srgbClr val="FF0000"/>
                </a:solidFill>
              </a:rPr>
            </a:br>
            <a:r>
              <a:rPr lang="es-ES" sz="2400" b="1" dirty="0">
                <a:solidFill>
                  <a:srgbClr val="FF0000"/>
                </a:solidFill>
              </a:rPr>
              <a:t>LA RESTA.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675DCA55-7566-44A5-B6BC-6DFAB950B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693663"/>
              </p:ext>
            </p:extLst>
          </p:nvPr>
        </p:nvGraphicFramePr>
        <p:xfrm>
          <a:off x="1993464" y="2325309"/>
          <a:ext cx="5120640" cy="3127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6880">
                  <a:extLst>
                    <a:ext uri="{9D8B030D-6E8A-4147-A177-3AD203B41FA5}">
                      <a16:colId xmlns:a16="http://schemas.microsoft.com/office/drawing/2014/main" val="3250512101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4237399751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3037748081"/>
                    </a:ext>
                  </a:extLst>
                </a:gridCol>
              </a:tblGrid>
              <a:tr h="621945">
                <a:tc gridSpan="3">
                  <a:txBody>
                    <a:bodyPr/>
                    <a:lstStyle/>
                    <a:p>
                      <a:pPr algn="ctr"/>
                      <a:r>
                        <a:rPr lang="es-ES" sz="3600" dirty="0"/>
                        <a:t>4512 –3965=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639794"/>
                  </a:ext>
                </a:extLst>
              </a:tr>
              <a:tr h="62194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294318"/>
                  </a:ext>
                </a:extLst>
              </a:tr>
              <a:tr h="62194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150571"/>
                  </a:ext>
                </a:extLst>
              </a:tr>
              <a:tr h="62194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643844"/>
                  </a:ext>
                </a:extLst>
              </a:tr>
              <a:tr h="621944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796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545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92FFB-7EB3-42A9-90FF-92CA7FDA9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1" y="1539922"/>
            <a:ext cx="5714361" cy="808043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OPERACIONES CON REJILLA Y NÚMEROS DECIMALES. LA RESTA.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675DCA55-7566-44A5-B6BC-6DFAB950B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536923"/>
              </p:ext>
            </p:extLst>
          </p:nvPr>
        </p:nvGraphicFramePr>
        <p:xfrm>
          <a:off x="1993464" y="2325309"/>
          <a:ext cx="5120640" cy="3127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6880">
                  <a:extLst>
                    <a:ext uri="{9D8B030D-6E8A-4147-A177-3AD203B41FA5}">
                      <a16:colId xmlns:a16="http://schemas.microsoft.com/office/drawing/2014/main" val="3250512101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4237399751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3037748081"/>
                    </a:ext>
                  </a:extLst>
                </a:gridCol>
              </a:tblGrid>
              <a:tr h="621945">
                <a:tc gridSpan="3">
                  <a:txBody>
                    <a:bodyPr/>
                    <a:lstStyle/>
                    <a:p>
                      <a:pPr algn="ctr"/>
                      <a:r>
                        <a:rPr lang="es-ES" sz="3600" dirty="0"/>
                        <a:t>45,12 –36, 65=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639794"/>
                  </a:ext>
                </a:extLst>
              </a:tr>
              <a:tr h="62194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294318"/>
                  </a:ext>
                </a:extLst>
              </a:tr>
              <a:tr h="62194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150571"/>
                  </a:ext>
                </a:extLst>
              </a:tr>
              <a:tr h="62194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643844"/>
                  </a:ext>
                </a:extLst>
              </a:tr>
              <a:tr h="621944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796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688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>
                <a:solidFill>
                  <a:srgbClr val="FF0000"/>
                </a:solidFill>
              </a:rPr>
              <a:t>RESOLUCIÓN DE PROBLEMAS CON VARIAS OPERACIONES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2564904"/>
            <a:ext cx="2460888" cy="1885807"/>
          </a:xfrm>
        </p:spPr>
        <p:txBody>
          <a:bodyPr/>
          <a:lstStyle/>
          <a:p>
            <a:r>
              <a:rPr lang="es-ES"/>
              <a:t>SUMI- SUMAS</a:t>
            </a:r>
          </a:p>
          <a:p>
            <a:r>
              <a:rPr lang="es-ES"/>
              <a:t>SUMI- RESTAS.</a:t>
            </a:r>
          </a:p>
          <a:p>
            <a:r>
              <a:rPr lang="es-ES"/>
              <a:t>RESTI- RESTAS</a:t>
            </a:r>
          </a:p>
          <a:p>
            <a:r>
              <a:rPr lang="es-ES"/>
              <a:t>RESTI- RESTAS</a:t>
            </a:r>
          </a:p>
        </p:txBody>
      </p:sp>
      <p:sp>
        <p:nvSpPr>
          <p:cNvPr id="4" name="AutoShape 2" descr="Resultado de imagen de SUMIR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Resultado de imagen de SUMIRES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198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2204864"/>
            <a:ext cx="393778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062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92FFB-7EB3-42A9-90FF-92CA7FDA9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1" y="1539922"/>
            <a:ext cx="5714361" cy="808043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PROBLEMAS CON VARIAS OPERACIONES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675DCA55-7566-44A5-B6BC-6DFAB950B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138683"/>
              </p:ext>
            </p:extLst>
          </p:nvPr>
        </p:nvGraphicFramePr>
        <p:xfrm>
          <a:off x="1993464" y="2325309"/>
          <a:ext cx="5120636" cy="3127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59">
                  <a:extLst>
                    <a:ext uri="{9D8B030D-6E8A-4147-A177-3AD203B41FA5}">
                      <a16:colId xmlns:a16="http://schemas.microsoft.com/office/drawing/2014/main" val="3250512101"/>
                    </a:ext>
                  </a:extLst>
                </a:gridCol>
                <a:gridCol w="1280159">
                  <a:extLst>
                    <a:ext uri="{9D8B030D-6E8A-4147-A177-3AD203B41FA5}">
                      <a16:colId xmlns:a16="http://schemas.microsoft.com/office/drawing/2014/main" val="4237399751"/>
                    </a:ext>
                  </a:extLst>
                </a:gridCol>
                <a:gridCol w="1280159">
                  <a:extLst>
                    <a:ext uri="{9D8B030D-6E8A-4147-A177-3AD203B41FA5}">
                      <a16:colId xmlns:a16="http://schemas.microsoft.com/office/drawing/2014/main" val="3037748081"/>
                    </a:ext>
                  </a:extLst>
                </a:gridCol>
                <a:gridCol w="1280159">
                  <a:extLst>
                    <a:ext uri="{9D8B030D-6E8A-4147-A177-3AD203B41FA5}">
                      <a16:colId xmlns:a16="http://schemas.microsoft.com/office/drawing/2014/main" val="55437428"/>
                    </a:ext>
                  </a:extLst>
                </a:gridCol>
              </a:tblGrid>
              <a:tr h="621945">
                <a:tc gridSpan="4">
                  <a:txBody>
                    <a:bodyPr/>
                    <a:lstStyle/>
                    <a:p>
                      <a:pPr algn="ctr"/>
                      <a:r>
                        <a:rPr lang="es-ES" sz="3600" dirty="0"/>
                        <a:t>651 + 412 - 785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639794"/>
                  </a:ext>
                </a:extLst>
              </a:tr>
              <a:tr h="62194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294318"/>
                  </a:ext>
                </a:extLst>
              </a:tr>
              <a:tr h="62194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150571"/>
                  </a:ext>
                </a:extLst>
              </a:tr>
              <a:tr h="62194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643844"/>
                  </a:ext>
                </a:extLst>
              </a:tr>
              <a:tr h="621944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796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075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rgbClr val="FF0000"/>
                </a:solidFill>
              </a:rPr>
              <a:t>LA MULTIPLICACIÓN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800"/>
              <a:t>Concepto de multiplicación: se repite la misma cantidad tantas veces como quieras.</a:t>
            </a:r>
          </a:p>
          <a:p>
            <a:pPr algn="just"/>
            <a:r>
              <a:rPr lang="es-ES" sz="2800"/>
              <a:t>Manipulación: máquina de multiplicar.</a:t>
            </a:r>
          </a:p>
          <a:p>
            <a:pPr algn="just"/>
            <a:r>
              <a:rPr lang="es-ES" sz="2800"/>
              <a:t>Construcción de las tablas: rejilla.</a:t>
            </a:r>
          </a:p>
          <a:p>
            <a:pPr algn="just"/>
            <a:r>
              <a:rPr lang="es-ES" sz="2800"/>
              <a:t>Tablas extendidas.</a:t>
            </a:r>
          </a:p>
          <a:p>
            <a:pPr algn="just"/>
            <a:r>
              <a:rPr lang="es-ES" sz="2800"/>
              <a:t>Tabla pitagórica.</a:t>
            </a:r>
          </a:p>
        </p:txBody>
      </p:sp>
    </p:spTree>
    <p:extLst>
      <p:ext uri="{BB962C8B-B14F-4D97-AF65-F5344CB8AC3E}">
        <p14:creationId xmlns:p14="http://schemas.microsoft.com/office/powerpoint/2010/main" val="3840156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427B2A-2C7C-4CAC-B6E9-FAA14C676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892" y="1006074"/>
            <a:ext cx="6196405" cy="36038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s-ES" sz="1800" dirty="0">
                <a:ea typeface="+mn-lt"/>
                <a:cs typeface="+mn-lt"/>
              </a:rPr>
              <a:t>La memorización es importante pero no es la única forma de aprender.</a:t>
            </a:r>
            <a:endParaRPr lang="es-ES" sz="1800"/>
          </a:p>
          <a:p>
            <a:pPr algn="just"/>
            <a:r>
              <a:rPr lang="es-ES" sz="1800" dirty="0">
                <a:ea typeface="+mn-lt"/>
                <a:cs typeface="+mn-lt"/>
              </a:rPr>
              <a:t>El alumno que fracasa en el aprendizaje memorístico se cierra al aprendizaje de las tablas</a:t>
            </a:r>
          </a:p>
          <a:p>
            <a:pPr algn="just"/>
            <a:r>
              <a:rPr lang="es-ES" sz="1800" dirty="0">
                <a:ea typeface="+mn-lt"/>
                <a:cs typeface="+mn-lt"/>
              </a:rPr>
              <a:t>La correcta asimilación de las tablas requiere de un proceso lento basado en aprendizajes previos.</a:t>
            </a:r>
          </a:p>
          <a:p>
            <a:pPr algn="just"/>
            <a:r>
              <a:rPr lang="es-ES" sz="1800" dirty="0">
                <a:ea typeface="+mn-lt"/>
                <a:cs typeface="+mn-lt"/>
              </a:rPr>
              <a:t>No es necesario automatizar las multiplicaciones (trabajamos el doble, triple, doble del doble...)</a:t>
            </a:r>
          </a:p>
          <a:p>
            <a:pPr algn="just"/>
            <a:endParaRPr lang="es-ES" sz="1800" dirty="0">
              <a:ea typeface="+mn-lt"/>
              <a:cs typeface="+mn-lt"/>
            </a:endParaRPr>
          </a:p>
          <a:p>
            <a:pPr algn="just"/>
            <a:r>
              <a:rPr lang="es-ES" sz="1800" dirty="0">
                <a:ea typeface="+mn-lt"/>
                <a:cs typeface="+mn-lt"/>
              </a:rPr>
              <a:t>El aprendizaje de las tablas incluye la del 11 y la del 12</a:t>
            </a:r>
          </a:p>
          <a:p>
            <a:pPr algn="just"/>
            <a:r>
              <a:rPr lang="es-ES" sz="1800" dirty="0">
                <a:ea typeface="+mn-lt"/>
                <a:cs typeface="+mn-lt"/>
              </a:rPr>
              <a:t>El aprendizaje manipulativo, aunque nos hará ir más lentos, nos asegurará un mayor éxito</a:t>
            </a:r>
          </a:p>
          <a:p>
            <a:pPr algn="just"/>
            <a:r>
              <a:rPr lang="es-ES" sz="1800" dirty="0">
                <a:ea typeface="+mn-lt"/>
                <a:cs typeface="+mn-lt"/>
              </a:rPr>
              <a:t>Para aprender a multiplicar empezamos en infantil con el doble, triple, propiedad conmutativa(siempre con material manipulativo)</a:t>
            </a:r>
          </a:p>
          <a:p>
            <a:pPr algn="just"/>
            <a:r>
              <a:rPr lang="es-ES" sz="1800" dirty="0">
                <a:ea typeface="+mn-lt"/>
                <a:cs typeface="+mn-lt"/>
              </a:rPr>
              <a:t>El uso de la propiedad conmutativa se debe aplicar desde el principio.</a:t>
            </a: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1244640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6EBF6-0E7F-4154-93F1-25393002F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2556" y="1394202"/>
            <a:ext cx="5714361" cy="1409142"/>
          </a:xfrm>
        </p:spPr>
        <p:txBody>
          <a:bodyPr>
            <a:normAutofit fontScale="90000"/>
          </a:bodyPr>
          <a:lstStyle/>
          <a:p>
            <a:r>
              <a:rPr lang="es-ES">
                <a:solidFill>
                  <a:srgbClr val="FF0000"/>
                </a:solidFill>
              </a:rPr>
              <a:t>Pre- requisitos de la multiplicación.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2AAE92-885A-4C2B-B936-EA788616D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2737" y="3208383"/>
            <a:ext cx="5712179" cy="1451140"/>
          </a:xfrm>
        </p:spPr>
        <p:txBody>
          <a:bodyPr>
            <a:normAutofit/>
          </a:bodyPr>
          <a:lstStyle/>
          <a:p>
            <a:r>
              <a:rPr lang="es-ES" sz="3600"/>
              <a:t>Conceptos de doble, triple, cuádruple, quíntuple.</a:t>
            </a:r>
          </a:p>
        </p:txBody>
      </p:sp>
    </p:spTree>
    <p:extLst>
      <p:ext uri="{BB962C8B-B14F-4D97-AF65-F5344CB8AC3E}">
        <p14:creationId xmlns:p14="http://schemas.microsoft.com/office/powerpoint/2010/main" val="1140308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5B4DE-F624-42CD-BF37-AFDC97D8F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14361" cy="1053947"/>
          </a:xfrm>
        </p:spPr>
        <p:txBody>
          <a:bodyPr>
            <a:normAutofit fontScale="90000"/>
          </a:bodyPr>
          <a:lstStyle/>
          <a:p>
            <a:r>
              <a:rPr lang="es-ES" b="1">
                <a:solidFill>
                  <a:srgbClr val="FF0000"/>
                </a:solidFill>
              </a:rPr>
              <a:t>TABLAS EXTENDIDAS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5C4B8D-2C1B-4CC9-BEB4-7AE616A5F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8276" y="2816757"/>
            <a:ext cx="5712179" cy="1524000"/>
          </a:xfrm>
        </p:spPr>
        <p:txBody>
          <a:bodyPr/>
          <a:lstStyle/>
          <a:p>
            <a:endParaRPr lang="es-ES"/>
          </a:p>
        </p:txBody>
      </p:sp>
      <p:pic>
        <p:nvPicPr>
          <p:cNvPr id="4" name="Imagen 4" descr="Imagen que contiene juego, biombo, reloj&#10;&#10;Descripción generada automáticamente">
            <a:extLst>
              <a:ext uri="{FF2B5EF4-FFF2-40B4-BE49-F238E27FC236}">
                <a16:creationId xmlns:a16="http://schemas.microsoft.com/office/drawing/2014/main" id="{441931AA-A048-4997-ACF2-E6D2947F4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82" y="2658607"/>
            <a:ext cx="4564713" cy="268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12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rgbClr val="FF0000"/>
                </a:solidFill>
              </a:rPr>
              <a:t>NUMERACIÓN Y CONTEO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/>
              <a:t>Continuamos formando números con palillos e introducimos el concepto de centena. </a:t>
            </a:r>
          </a:p>
          <a:p>
            <a:pPr algn="just"/>
            <a:endParaRPr lang="es-ES"/>
          </a:p>
          <a:p>
            <a:endParaRPr lang="es-ES"/>
          </a:p>
        </p:txBody>
      </p:sp>
      <p:pic>
        <p:nvPicPr>
          <p:cNvPr id="4" name="3 Imagen" descr="Resultado de imagen de palillos ab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4984"/>
            <a:ext cx="4152762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927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7F5FA5-85FD-40DA-B6A3-E7F015531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b="1" dirty="0">
                <a:solidFill>
                  <a:srgbClr val="FF0000"/>
                </a:solidFill>
              </a:rPr>
              <a:t>SECUENCIA DE APRENDIZAJE DE LAS TABLAS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84432B-0389-469A-85E3-EC5633B13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>
              <a:ea typeface="+mn-lt"/>
              <a:cs typeface="+mn-lt"/>
            </a:endParaRPr>
          </a:p>
          <a:p>
            <a:r>
              <a:rPr lang="es-ES" dirty="0">
                <a:ea typeface="+mn-lt"/>
                <a:cs typeface="+mn-lt"/>
              </a:rPr>
              <a:t>•</a:t>
            </a:r>
            <a:r>
              <a:rPr lang="es-ES" sz="2600" dirty="0">
                <a:ea typeface="+mn-lt"/>
                <a:cs typeface="+mn-lt"/>
              </a:rPr>
              <a:t>1º. Tablas del 0, 1 y 10</a:t>
            </a:r>
          </a:p>
          <a:p>
            <a:r>
              <a:rPr lang="es-ES" sz="2600" dirty="0">
                <a:ea typeface="+mn-lt"/>
                <a:cs typeface="+mn-lt"/>
              </a:rPr>
              <a:t>•2º. Tabla del 2 y su extensión</a:t>
            </a:r>
          </a:p>
          <a:p>
            <a:r>
              <a:rPr lang="es-ES" sz="2600" dirty="0">
                <a:ea typeface="+mn-lt"/>
                <a:cs typeface="+mn-lt"/>
              </a:rPr>
              <a:t>•3º. Tablas del 3, 4 y 5  y su extensión.</a:t>
            </a:r>
          </a:p>
          <a:p>
            <a:r>
              <a:rPr lang="es-ES" sz="2600" dirty="0">
                <a:ea typeface="+mn-lt"/>
                <a:cs typeface="+mn-lt"/>
              </a:rPr>
              <a:t>•4º. Tablas del 6, 7, 8 y 9 y su extensión.</a:t>
            </a:r>
          </a:p>
          <a:p>
            <a:r>
              <a:rPr lang="es-ES" sz="2600" dirty="0">
                <a:ea typeface="+mn-lt"/>
                <a:cs typeface="+mn-lt"/>
              </a:rPr>
              <a:t>•5º. Tablas del 11 y 12 y su extensión.</a:t>
            </a:r>
            <a:endParaRPr lang="es-ES" sz="2600"/>
          </a:p>
        </p:txBody>
      </p:sp>
    </p:spTree>
    <p:extLst>
      <p:ext uri="{BB962C8B-B14F-4D97-AF65-F5344CB8AC3E}">
        <p14:creationId xmlns:p14="http://schemas.microsoft.com/office/powerpoint/2010/main" val="1775415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351B3C-085B-420A-A62B-58053233D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8093" y="1239373"/>
            <a:ext cx="5714361" cy="644106"/>
          </a:xfrm>
        </p:spPr>
        <p:txBody>
          <a:bodyPr>
            <a:normAutofit/>
          </a:bodyPr>
          <a:lstStyle/>
          <a:p>
            <a:r>
              <a:rPr lang="es-ES" sz="3600" b="1">
                <a:solidFill>
                  <a:srgbClr val="FF0000"/>
                </a:solidFill>
              </a:rPr>
              <a:t>TABLA PITAGÓRICA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FFD64D57-FB96-40AE-952D-4192EBE15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213" y="1839911"/>
            <a:ext cx="4737757" cy="366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3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847BADA-282A-4965-8DB7-5DED558E3245}"/>
              </a:ext>
            </a:extLst>
          </p:cNvPr>
          <p:cNvSpPr txBox="1"/>
          <p:nvPr/>
        </p:nvSpPr>
        <p:spPr>
          <a:xfrm>
            <a:off x="1162879" y="1113183"/>
            <a:ext cx="6649277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s-ES" sz="4800" dirty="0">
              <a:solidFill>
                <a:srgbClr val="FF0000"/>
              </a:solidFill>
            </a:endParaRPr>
          </a:p>
          <a:p>
            <a:pPr algn="ctr"/>
            <a:r>
              <a:rPr lang="es-ES" sz="4800" b="1" dirty="0">
                <a:solidFill>
                  <a:srgbClr val="FF0000"/>
                </a:solidFill>
              </a:rPr>
              <a:t>CONSTRUCIÓN DE TABLAS DE FORMA MANIPULATIVA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390287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umno\Downloads\IMG_4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4703"/>
            <a:ext cx="3960440" cy="52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949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F0ADBBC-5C92-4612-A189-2EB8E145E6FF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 dirty="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7688599B-86CE-41AA-8282-2B80A5BBB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661" y="1147970"/>
            <a:ext cx="6052930" cy="454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26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C07D48FC-D006-40AA-9F4E-AC924204B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22" y="1251790"/>
            <a:ext cx="6331225" cy="403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43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03B6CBF-8D93-4107-A718-813EC4203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224726"/>
              </p:ext>
            </p:extLst>
          </p:nvPr>
        </p:nvGraphicFramePr>
        <p:xfrm>
          <a:off x="1285875" y="1729740"/>
          <a:ext cx="6572250" cy="339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46212841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28412712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3066004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12993190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66950797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07421094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771529803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2764931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744324540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135485367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1099986241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849080252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980366311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36464501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0" fontAlgn="base"/>
                      <a:r>
                        <a:rPr lang="es-ES" sz="1100" dirty="0">
                          <a:effectLst/>
                        </a:rPr>
                        <a:t>x4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1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2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3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4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5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6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7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8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9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10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11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12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TOTAL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37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b="1" dirty="0">
                          <a:effectLst/>
                        </a:rPr>
                        <a:t>4 </a:t>
                      </a:r>
                      <a:endParaRPr lang="es-ES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s-E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056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b="1" dirty="0">
                          <a:effectLst/>
                        </a:rPr>
                        <a:t>4 </a:t>
                      </a:r>
                      <a:endParaRPr lang="es-ES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s-E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s-E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434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b="1" dirty="0">
                          <a:effectLst/>
                        </a:rPr>
                        <a:t>4 </a:t>
                      </a:r>
                      <a:endParaRPr lang="es-ES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389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b="1" dirty="0">
                          <a:effectLst/>
                        </a:rPr>
                        <a:t>4 </a:t>
                      </a:r>
                      <a:endParaRPr lang="es-ES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799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b="1" dirty="0">
                          <a:effectLst/>
                        </a:rPr>
                        <a:t>4 </a:t>
                      </a:r>
                      <a:endParaRPr lang="es-ES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702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b="1" dirty="0">
                          <a:effectLst/>
                        </a:rPr>
                        <a:t>4 </a:t>
                      </a:r>
                      <a:endParaRPr lang="es-ES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225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b="1" dirty="0">
                          <a:effectLst/>
                        </a:rPr>
                        <a:t>4 </a:t>
                      </a:r>
                      <a:endParaRPr lang="es-ES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203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b="1" dirty="0">
                          <a:effectLst/>
                        </a:rPr>
                        <a:t>4 </a:t>
                      </a:r>
                      <a:endParaRPr lang="es-ES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403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b="1" dirty="0">
                          <a:effectLst/>
                        </a:rPr>
                        <a:t>4 </a:t>
                      </a:r>
                      <a:endParaRPr lang="es-ES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256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b="1" dirty="0">
                          <a:effectLst/>
                        </a:rPr>
                        <a:t>4 </a:t>
                      </a:r>
                      <a:endParaRPr lang="es-ES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563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b="1" dirty="0">
                          <a:effectLst/>
                        </a:rPr>
                        <a:t>4 </a:t>
                      </a:r>
                      <a:endParaRPr lang="es-ES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5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b="1" dirty="0">
                          <a:effectLst/>
                        </a:rPr>
                        <a:t>4 </a:t>
                      </a:r>
                      <a:endParaRPr lang="es-ES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s-ES" sz="1100" dirty="0">
                          <a:effectLst/>
                        </a:rPr>
                        <a:t>  </a:t>
                      </a:r>
                      <a:endParaRPr lang="es-E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803012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74DB0219-45ED-4A03-B0EF-77AB19321D47}"/>
              </a:ext>
            </a:extLst>
          </p:cNvPr>
          <p:cNvSpPr txBox="1"/>
          <p:nvPr/>
        </p:nvSpPr>
        <p:spPr>
          <a:xfrm>
            <a:off x="1262269" y="964096"/>
            <a:ext cx="661946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</a:rPr>
              <a:t>CONSTRUCCIÓN DE LA TABLA DE MULTIPLICAR</a:t>
            </a:r>
            <a:endParaRPr lang="es-ES" sz="2400" b="1"/>
          </a:p>
        </p:txBody>
      </p:sp>
    </p:spTree>
    <p:extLst>
      <p:ext uri="{BB962C8B-B14F-4D97-AF65-F5344CB8AC3E}">
        <p14:creationId xmlns:p14="http://schemas.microsoft.com/office/powerpoint/2010/main" val="830472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9EA8A01-8DC2-41FB-9021-205BC2E7689C}"/>
              </a:ext>
            </a:extLst>
          </p:cNvPr>
          <p:cNvSpPr txBox="1"/>
          <p:nvPr/>
        </p:nvSpPr>
        <p:spPr>
          <a:xfrm>
            <a:off x="1123122" y="1272209"/>
            <a:ext cx="699714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CASITA DE LAS TABLAS EXTENDIDAS</a:t>
            </a:r>
            <a:endParaRPr lang="es-ES" b="1">
              <a:solidFill>
                <a:srgbClr val="FF00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A7C4BE-9108-454D-88DC-EDF910D307ED}"/>
              </a:ext>
            </a:extLst>
          </p:cNvPr>
          <p:cNvSpPr txBox="1"/>
          <p:nvPr/>
        </p:nvSpPr>
        <p:spPr>
          <a:xfrm>
            <a:off x="1603927" y="2597840"/>
            <a:ext cx="620201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dirty="0">
                <a:solidFill>
                  <a:srgbClr val="00B0F0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https://educajcyl-my.sharepoint.com/:w:/g/personal/patricia_margon_3_educa_jcyl_es/ET25_scP2m9HoipvGqKUClwBmVtVqr3tquo6vlr1NxAIrA?e=yFpxgd</a:t>
            </a:r>
            <a:endParaRPr lang="es-ES">
              <a:solidFill>
                <a:srgbClr val="00B0F0"/>
              </a:solidFill>
              <a:ea typeface="+mn-lt"/>
              <a:cs typeface="+mn-lt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3827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151897-8535-4687-BC1C-315E4D735670}"/>
              </a:ext>
            </a:extLst>
          </p:cNvPr>
          <p:cNvSpPr txBox="1"/>
          <p:nvPr/>
        </p:nvSpPr>
        <p:spPr>
          <a:xfrm>
            <a:off x="2355574" y="1103244"/>
            <a:ext cx="435333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5400" dirty="0">
                <a:solidFill>
                  <a:srgbClr val="FF0000"/>
                </a:solidFill>
              </a:rPr>
              <a:t>SUBITIZACIÓN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A21DE1-8C6B-4964-B42E-43D68ABCEDA8}"/>
              </a:ext>
            </a:extLst>
          </p:cNvPr>
          <p:cNvSpPr txBox="1"/>
          <p:nvPr/>
        </p:nvSpPr>
        <p:spPr>
          <a:xfrm>
            <a:off x="1401418" y="2445026"/>
            <a:ext cx="654988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dirty="0">
                <a:solidFill>
                  <a:srgbClr val="00B0F0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https://educajcyl-my.sharepoint.com/:b:/g/personal/patricia_margon_3_educa_jcyl_es/EQXqsQvFXFpFt6_YDwg6n60BJDq_-QbmEFLwm510f_or7w?e=41IAvF</a:t>
            </a:r>
            <a:endParaRPr lang="es-ES">
              <a:solidFill>
                <a:srgbClr val="00B0F0"/>
              </a:solidFill>
              <a:ea typeface="+mn-lt"/>
              <a:cs typeface="+mn-lt"/>
            </a:endParaRPr>
          </a:p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3AB995-985A-41A3-B012-356A22F57BF8}"/>
              </a:ext>
            </a:extLst>
          </p:cNvPr>
          <p:cNvSpPr txBox="1"/>
          <p:nvPr/>
        </p:nvSpPr>
        <p:spPr>
          <a:xfrm>
            <a:off x="1451113" y="3985591"/>
            <a:ext cx="633122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solidFill>
                  <a:srgbClr val="00B0F0"/>
                </a:solidFill>
                <a:ea typeface="+mn-lt"/>
                <a:cs typeface="+mn-lt"/>
              </a:rPr>
              <a:t>CON DECIMALES...</a:t>
            </a:r>
          </a:p>
          <a:p>
            <a:pPr algn="l"/>
            <a:r>
              <a:rPr lang="es-ES" dirty="0">
                <a:solidFill>
                  <a:srgbClr val="00B0F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https://educajcyl-my.sharepoint.com/:b:/g/personal/patricia_margon_3_educa_jcyl_es/ER82BFKLQ5NLm-7B8DRM8gwBnJx63oTHvpdgIxYLelVVlA?e=RQddEB</a:t>
            </a:r>
            <a:endParaRPr lang="es-ES">
              <a:solidFill>
                <a:srgbClr val="00B0F0"/>
              </a:solidFill>
              <a:ea typeface="+mn-lt"/>
              <a:cs typeface="+mn-lt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2413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1BCD75C-AA9B-4DEA-85FE-0158D27B5A9E}"/>
              </a:ext>
            </a:extLst>
          </p:cNvPr>
          <p:cNvSpPr txBox="1"/>
          <p:nvPr/>
        </p:nvSpPr>
        <p:spPr>
          <a:xfrm>
            <a:off x="2663687" y="1162878"/>
            <a:ext cx="3925956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4000" dirty="0">
                <a:solidFill>
                  <a:srgbClr val="FF0000"/>
                </a:solidFill>
              </a:rPr>
              <a:t>PATRONES DE LA MULTIPLICACIÓN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012F58D-D680-4912-9AF9-99F470ABB2E0}"/>
              </a:ext>
            </a:extLst>
          </p:cNvPr>
          <p:cNvSpPr txBox="1"/>
          <p:nvPr/>
        </p:nvSpPr>
        <p:spPr>
          <a:xfrm>
            <a:off x="1355449" y="2796623"/>
            <a:ext cx="645049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dirty="0">
                <a:solidFill>
                  <a:srgbClr val="00B0F0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https://educajcyl-my.sharepoint.com/:p:/g/personal/patricia_margon_3_educa_jcyl_es/EbkRO4Jz9rFBiyorZbND79oBism1RKxw-5ig42KBT90VmQ?e=Jft46y</a:t>
            </a:r>
            <a:endParaRPr lang="es-ES">
              <a:solidFill>
                <a:srgbClr val="00B0F0"/>
              </a:solidFill>
              <a:ea typeface="+mn-lt"/>
              <a:cs typeface="+mn-lt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630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umno\Downloads\IMG_27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03648" y="980728"/>
            <a:ext cx="652872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960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>
                <a:solidFill>
                  <a:srgbClr val="FF0000"/>
                </a:solidFill>
              </a:rPr>
              <a:t>ALGORITMO DE LA MULTIPLICACIÓN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sz="2800"/>
              <a:t>Se escribe la operación a realizar en la rejilla.</a:t>
            </a:r>
          </a:p>
          <a:p>
            <a:pPr algn="just"/>
            <a:r>
              <a:rPr lang="es-ES" sz="2800"/>
              <a:t>Se descompone el número a multiplicar.</a:t>
            </a:r>
          </a:p>
          <a:p>
            <a:pPr algn="just"/>
            <a:r>
              <a:rPr lang="es-ES" sz="2800"/>
              <a:t>Se multiplican los números.</a:t>
            </a:r>
          </a:p>
          <a:p>
            <a:pPr algn="just"/>
            <a:r>
              <a:rPr lang="es-ES" sz="2800"/>
              <a:t>Se suman los números obtenidos de las multiplicaciones.</a:t>
            </a:r>
          </a:p>
          <a:p>
            <a:pPr algn="just"/>
            <a:r>
              <a:rPr lang="es-ES" sz="2800"/>
              <a:t>Se obtiene el resultado.</a:t>
            </a: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4867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b="1" dirty="0">
                <a:solidFill>
                  <a:srgbClr val="FF0000"/>
                </a:solidFill>
              </a:rPr>
              <a:t>MULTIPLICACIÓN CON REJILLA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018955"/>
              </p:ext>
            </p:extLst>
          </p:nvPr>
        </p:nvGraphicFramePr>
        <p:xfrm>
          <a:off x="1463675" y="2119313"/>
          <a:ext cx="6196014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5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5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" sz="4800" dirty="0"/>
                        <a:t>428 x 6=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  <a:p>
                      <a:endParaRPr lang="es-E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  <a:p>
                      <a:endParaRPr lang="es-E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  <a:p>
                      <a:endParaRPr lang="es-E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8207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b="1" dirty="0">
                <a:solidFill>
                  <a:srgbClr val="FF0000"/>
                </a:solidFill>
              </a:rPr>
              <a:t>MULTIPLICACIÓN CON REJILLA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583704"/>
              </p:ext>
            </p:extLst>
          </p:nvPr>
        </p:nvGraphicFramePr>
        <p:xfrm>
          <a:off x="1463675" y="2119313"/>
          <a:ext cx="6196014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5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5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" sz="4800" dirty="0"/>
                        <a:t>428 x 6=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400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2400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20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2520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rgbClr val="FF0000"/>
                          </a:solidFill>
                        </a:rPr>
                        <a:t>2568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212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718A80-BE6A-4582-A7A1-13A37178E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739" y="1485278"/>
            <a:ext cx="5714361" cy="726075"/>
          </a:xfrm>
        </p:spPr>
        <p:txBody>
          <a:bodyPr>
            <a:normAutofit fontScale="90000"/>
          </a:bodyPr>
          <a:lstStyle/>
          <a:p>
            <a:r>
              <a:rPr lang="es-ES" sz="3200" b="1">
                <a:solidFill>
                  <a:srgbClr val="FF0000"/>
                </a:solidFill>
              </a:rPr>
              <a:t>MULTIPLICACIÓN POSICIONAL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BEAE9AE-DFCF-4BF0-B704-8CA39CCCF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821263"/>
              </p:ext>
            </p:extLst>
          </p:nvPr>
        </p:nvGraphicFramePr>
        <p:xfrm>
          <a:off x="2603673" y="2206910"/>
          <a:ext cx="4742580" cy="2433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8516">
                  <a:extLst>
                    <a:ext uri="{9D8B030D-6E8A-4147-A177-3AD203B41FA5}">
                      <a16:colId xmlns:a16="http://schemas.microsoft.com/office/drawing/2014/main" val="1833624119"/>
                    </a:ext>
                  </a:extLst>
                </a:gridCol>
                <a:gridCol w="948516">
                  <a:extLst>
                    <a:ext uri="{9D8B030D-6E8A-4147-A177-3AD203B41FA5}">
                      <a16:colId xmlns:a16="http://schemas.microsoft.com/office/drawing/2014/main" val="1406321055"/>
                    </a:ext>
                  </a:extLst>
                </a:gridCol>
                <a:gridCol w="948516">
                  <a:extLst>
                    <a:ext uri="{9D8B030D-6E8A-4147-A177-3AD203B41FA5}">
                      <a16:colId xmlns:a16="http://schemas.microsoft.com/office/drawing/2014/main" val="325650198"/>
                    </a:ext>
                  </a:extLst>
                </a:gridCol>
                <a:gridCol w="948516">
                  <a:extLst>
                    <a:ext uri="{9D8B030D-6E8A-4147-A177-3AD203B41FA5}">
                      <a16:colId xmlns:a16="http://schemas.microsoft.com/office/drawing/2014/main" val="4144285837"/>
                    </a:ext>
                  </a:extLst>
                </a:gridCol>
                <a:gridCol w="948516">
                  <a:extLst>
                    <a:ext uri="{9D8B030D-6E8A-4147-A177-3AD203B41FA5}">
                      <a16:colId xmlns:a16="http://schemas.microsoft.com/office/drawing/2014/main" val="3915680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sz="3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3200" dirty="0"/>
                        <a:t>428 X 6=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496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UM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D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U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466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905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dirty="0"/>
                        <a:t>X6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810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03052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376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513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718A80-BE6A-4582-A7A1-13A37178E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739" y="1485278"/>
            <a:ext cx="5714361" cy="726075"/>
          </a:xfrm>
        </p:spPr>
        <p:txBody>
          <a:bodyPr>
            <a:normAutofit fontScale="90000"/>
          </a:bodyPr>
          <a:lstStyle/>
          <a:p>
            <a:r>
              <a:rPr lang="es-ES" sz="3200" b="1">
                <a:solidFill>
                  <a:srgbClr val="FF0000"/>
                </a:solidFill>
              </a:rPr>
              <a:t>MULTIPLICACIÓN POSICIONAL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BEAE9AE-DFCF-4BF0-B704-8CA39CCCF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329242"/>
              </p:ext>
            </p:extLst>
          </p:nvPr>
        </p:nvGraphicFramePr>
        <p:xfrm>
          <a:off x="2603673" y="2206910"/>
          <a:ext cx="4742580" cy="258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8516">
                  <a:extLst>
                    <a:ext uri="{9D8B030D-6E8A-4147-A177-3AD203B41FA5}">
                      <a16:colId xmlns:a16="http://schemas.microsoft.com/office/drawing/2014/main" val="1833624119"/>
                    </a:ext>
                  </a:extLst>
                </a:gridCol>
                <a:gridCol w="948516">
                  <a:extLst>
                    <a:ext uri="{9D8B030D-6E8A-4147-A177-3AD203B41FA5}">
                      <a16:colId xmlns:a16="http://schemas.microsoft.com/office/drawing/2014/main" val="1406321055"/>
                    </a:ext>
                  </a:extLst>
                </a:gridCol>
                <a:gridCol w="948516">
                  <a:extLst>
                    <a:ext uri="{9D8B030D-6E8A-4147-A177-3AD203B41FA5}">
                      <a16:colId xmlns:a16="http://schemas.microsoft.com/office/drawing/2014/main" val="325650198"/>
                    </a:ext>
                  </a:extLst>
                </a:gridCol>
                <a:gridCol w="948516">
                  <a:extLst>
                    <a:ext uri="{9D8B030D-6E8A-4147-A177-3AD203B41FA5}">
                      <a16:colId xmlns:a16="http://schemas.microsoft.com/office/drawing/2014/main" val="4144285837"/>
                    </a:ext>
                  </a:extLst>
                </a:gridCol>
                <a:gridCol w="948516">
                  <a:extLst>
                    <a:ext uri="{9D8B030D-6E8A-4147-A177-3AD203B41FA5}">
                      <a16:colId xmlns:a16="http://schemas.microsoft.com/office/drawing/2014/main" val="3915680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sz="3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3200" dirty="0"/>
                        <a:t>428 X 6=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496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UM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D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U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466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905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dirty="0"/>
                        <a:t>X6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810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03052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2800" dirty="0">
                          <a:solidFill>
                            <a:srgbClr val="FF0000"/>
                          </a:solidFill>
                        </a:rPr>
                        <a:t>2568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376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292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695590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LA MULTIPLICACIÓN CON REJILLA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388473"/>
              </p:ext>
            </p:extLst>
          </p:nvPr>
        </p:nvGraphicFramePr>
        <p:xfrm>
          <a:off x="1483553" y="1433513"/>
          <a:ext cx="6196010" cy="3535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9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9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9202">
                  <a:extLst>
                    <a:ext uri="{9D8B030D-6E8A-4147-A177-3AD203B41FA5}">
                      <a16:colId xmlns:a16="http://schemas.microsoft.com/office/drawing/2014/main" val="3580524618"/>
                    </a:ext>
                  </a:extLst>
                </a:gridCol>
                <a:gridCol w="1239202">
                  <a:extLst>
                    <a:ext uri="{9D8B030D-6E8A-4147-A177-3AD203B41FA5}">
                      <a16:colId xmlns:a16="http://schemas.microsoft.com/office/drawing/2014/main" val="3901208863"/>
                    </a:ext>
                  </a:extLst>
                </a:gridCol>
              </a:tblGrid>
              <a:tr h="819681">
                <a:tc gridSpan="5">
                  <a:txBody>
                    <a:bodyPr/>
                    <a:lstStyle/>
                    <a:p>
                      <a:pPr algn="ctr"/>
                      <a:r>
                        <a:rPr lang="es-ES" sz="4800" dirty="0"/>
                        <a:t>234x23=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20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200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30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011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3652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695590"/>
          </a:xfrm>
        </p:spPr>
        <p:txBody>
          <a:bodyPr>
            <a:normAutofit/>
          </a:bodyPr>
          <a:lstStyle/>
          <a:p>
            <a:r>
              <a:rPr lang="es-ES" sz="3200" dirty="0">
                <a:solidFill>
                  <a:srgbClr val="FF0000"/>
                </a:solidFill>
              </a:rPr>
              <a:t>LA MULTIPLICACIÓN CON REJILLA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543084"/>
              </p:ext>
            </p:extLst>
          </p:nvPr>
        </p:nvGraphicFramePr>
        <p:xfrm>
          <a:off x="1483553" y="1433513"/>
          <a:ext cx="6196010" cy="3535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9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9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9202">
                  <a:extLst>
                    <a:ext uri="{9D8B030D-6E8A-4147-A177-3AD203B41FA5}">
                      <a16:colId xmlns:a16="http://schemas.microsoft.com/office/drawing/2014/main" val="3580524618"/>
                    </a:ext>
                  </a:extLst>
                </a:gridCol>
                <a:gridCol w="1239202">
                  <a:extLst>
                    <a:ext uri="{9D8B030D-6E8A-4147-A177-3AD203B41FA5}">
                      <a16:colId xmlns:a16="http://schemas.microsoft.com/office/drawing/2014/main" val="3901208863"/>
                    </a:ext>
                  </a:extLst>
                </a:gridCol>
              </a:tblGrid>
              <a:tr h="819681">
                <a:tc gridSpan="5">
                  <a:txBody>
                    <a:bodyPr/>
                    <a:lstStyle/>
                    <a:p>
                      <a:pPr algn="ctr"/>
                      <a:r>
                        <a:rPr lang="es-ES" sz="4800" dirty="0"/>
                        <a:t>234x23=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20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200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2800" dirty="0"/>
                        <a:t>4600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30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2800" dirty="0"/>
                        <a:t>690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2800" dirty="0"/>
                        <a:t>5290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2800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2800" dirty="0">
                          <a:solidFill>
                            <a:srgbClr val="FF0000"/>
                          </a:solidFill>
                        </a:rPr>
                        <a:t>5382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011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373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6A5B6-C305-4E53-82D2-93C6B931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9169" y="1212050"/>
            <a:ext cx="5714361" cy="1135915"/>
          </a:xfrm>
        </p:spPr>
        <p:txBody>
          <a:bodyPr>
            <a:noAutofit/>
          </a:bodyPr>
          <a:lstStyle/>
          <a:p>
            <a:r>
              <a:rPr lang="es-ES" sz="3200" b="1">
                <a:solidFill>
                  <a:srgbClr val="FF0000"/>
                </a:solidFill>
              </a:rPr>
              <a:t>MULTIPLICACIÓN POSICIONAL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5EF3BA5E-8C01-4970-966C-0DED40DD6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216630"/>
              </p:ext>
            </p:extLst>
          </p:nvPr>
        </p:nvGraphicFramePr>
        <p:xfrm>
          <a:off x="2048111" y="2325308"/>
          <a:ext cx="5120640" cy="31749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4128">
                  <a:extLst>
                    <a:ext uri="{9D8B030D-6E8A-4147-A177-3AD203B41FA5}">
                      <a16:colId xmlns:a16="http://schemas.microsoft.com/office/drawing/2014/main" val="4292563454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1406321055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325650198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4144285837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3915680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3200" dirty="0"/>
                        <a:t>234 X 23=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496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UM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D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U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466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905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X20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810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03052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37673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05885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397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1084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6A5B6-C305-4E53-82D2-93C6B931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9169" y="1212050"/>
            <a:ext cx="5714361" cy="1135915"/>
          </a:xfrm>
        </p:spPr>
        <p:txBody>
          <a:bodyPr>
            <a:noAutofit/>
          </a:bodyPr>
          <a:lstStyle/>
          <a:p>
            <a:r>
              <a:rPr lang="es-ES" sz="3200" b="1">
                <a:solidFill>
                  <a:srgbClr val="FF0000"/>
                </a:solidFill>
              </a:rPr>
              <a:t>MULTIPLICACIÓN POSICIONAL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5EF3BA5E-8C01-4970-966C-0DED40DD6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143833"/>
              </p:ext>
            </p:extLst>
          </p:nvPr>
        </p:nvGraphicFramePr>
        <p:xfrm>
          <a:off x="2048111" y="2325308"/>
          <a:ext cx="5120640" cy="31749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4128">
                  <a:extLst>
                    <a:ext uri="{9D8B030D-6E8A-4147-A177-3AD203B41FA5}">
                      <a16:colId xmlns:a16="http://schemas.microsoft.com/office/drawing/2014/main" val="4292563454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1406321055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325650198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4144285837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3915680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3200" dirty="0"/>
                        <a:t>234 X 23=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496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UM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D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U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466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905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X20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810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X3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03052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dirty="0"/>
                        <a:t>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37673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05885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397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3156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AE6949-2939-4B2A-96B1-9587CF948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0062" y="1357772"/>
            <a:ext cx="5714361" cy="1099485"/>
          </a:xfrm>
        </p:spPr>
        <p:txBody>
          <a:bodyPr>
            <a:normAutofit fontScale="90000"/>
          </a:bodyPr>
          <a:lstStyle/>
          <a:p>
            <a:r>
              <a:rPr lang="es-ES" sz="3600" b="1">
                <a:solidFill>
                  <a:srgbClr val="FF0000"/>
                </a:solidFill>
              </a:rPr>
              <a:t>TRUCOS DE LA MULTIPLICACIÓN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33D0F2-5F14-4AEC-9778-9C3E2F46F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8092" y="2461562"/>
            <a:ext cx="5712179" cy="3072286"/>
          </a:xfrm>
        </p:spPr>
        <p:txBody>
          <a:bodyPr>
            <a:normAutofit lnSpcReduction="10000"/>
          </a:bodyPr>
          <a:lstStyle/>
          <a:p>
            <a:r>
              <a:rPr lang="es-ES" u="sng"/>
              <a:t>TRUCO 1</a:t>
            </a:r>
          </a:p>
          <a:p>
            <a:r>
              <a:rPr lang="es-ES"/>
              <a:t>Multiplicar por 5.</a:t>
            </a:r>
          </a:p>
          <a:p>
            <a:pPr marL="342900" indent="-342900" algn="l">
              <a:buFont typeface="Wingdings" pitchFamily="66" charset="0"/>
              <a:buChar char="Ø"/>
            </a:pPr>
            <a:r>
              <a:rPr lang="es-ES"/>
              <a:t>Multiplicamos por 10. </a:t>
            </a:r>
          </a:p>
          <a:p>
            <a:pPr marL="342900" indent="-342900" algn="l">
              <a:buFont typeface="Wingdings" pitchFamily="66" charset="0"/>
              <a:buChar char="Ø"/>
            </a:pPr>
            <a:r>
              <a:rPr lang="es-ES"/>
              <a:t>Calculamos la mitad.</a:t>
            </a:r>
          </a:p>
          <a:p>
            <a:pPr algn="l"/>
            <a:r>
              <a:rPr lang="es-ES"/>
              <a:t>324 x 5</a:t>
            </a:r>
          </a:p>
          <a:p>
            <a:pPr algn="l"/>
            <a:r>
              <a:rPr lang="es-ES"/>
              <a:t>324 x 10= 3240</a:t>
            </a:r>
          </a:p>
          <a:p>
            <a:pPr algn="l"/>
            <a:r>
              <a:rPr lang="es-ES"/>
              <a:t>Mitad de 3240= 1620</a:t>
            </a:r>
          </a:p>
          <a:p>
            <a:endParaRPr lang="es-ES"/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905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umno\Downloads\IMG_27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75656" y="1196752"/>
            <a:ext cx="6155631" cy="46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26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AE6949-2939-4B2A-96B1-9587CF948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0062" y="1357772"/>
            <a:ext cx="5714361" cy="1099485"/>
          </a:xfrm>
        </p:spPr>
        <p:txBody>
          <a:bodyPr>
            <a:normAutofit fontScale="90000"/>
          </a:bodyPr>
          <a:lstStyle/>
          <a:p>
            <a:r>
              <a:rPr lang="es-ES" sz="3600" b="1">
                <a:solidFill>
                  <a:srgbClr val="FF0000"/>
                </a:solidFill>
              </a:rPr>
              <a:t>TRUCOS DE LA MULTIPLICACIÓN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33D0F2-5F14-4AEC-9778-9C3E2F46F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8092" y="2461562"/>
            <a:ext cx="5712179" cy="3072286"/>
          </a:xfrm>
        </p:spPr>
        <p:txBody>
          <a:bodyPr>
            <a:normAutofit/>
          </a:bodyPr>
          <a:lstStyle/>
          <a:p>
            <a:r>
              <a:rPr lang="es-ES" u="sng"/>
              <a:t>TRUCO 2</a:t>
            </a:r>
          </a:p>
          <a:p>
            <a:r>
              <a:rPr lang="es-ES" sz="2000"/>
              <a:t>Multiplicar dos números iguales acabados en 5.</a:t>
            </a:r>
          </a:p>
          <a:p>
            <a:pPr marL="342900" indent="-342900" algn="l">
              <a:buFont typeface="Wingdings" pitchFamily="66" charset="0"/>
              <a:buChar char="Ø"/>
            </a:pPr>
            <a:r>
              <a:rPr lang="es-ES" sz="2000"/>
              <a:t>El número siempre acabará en 25.</a:t>
            </a:r>
          </a:p>
          <a:p>
            <a:pPr marL="342900" indent="-342900" algn="l">
              <a:buFont typeface="Wingdings" pitchFamily="66" charset="0"/>
              <a:buChar char="Ø"/>
            </a:pPr>
            <a:r>
              <a:rPr lang="es-ES" sz="2000"/>
              <a:t>Multiplicamos las dos decenas entre las que se encuentra el número. Sumamos 25.</a:t>
            </a:r>
          </a:p>
          <a:p>
            <a:pPr algn="l"/>
            <a:r>
              <a:rPr lang="es-ES" sz="2000"/>
              <a:t>35 x 35=</a:t>
            </a:r>
          </a:p>
          <a:p>
            <a:pPr algn="l"/>
            <a:r>
              <a:rPr lang="es-ES" sz="2000"/>
              <a:t>30 x 40= 1200</a:t>
            </a:r>
          </a:p>
          <a:p>
            <a:pPr algn="l"/>
            <a:r>
              <a:rPr lang="es-ES" sz="2000"/>
              <a:t>1200 +25= 1225</a:t>
            </a:r>
          </a:p>
          <a:p>
            <a:endParaRPr lang="es-ES"/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9507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AE6949-2939-4B2A-96B1-9587CF948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0062" y="1357772"/>
            <a:ext cx="5714361" cy="1099485"/>
          </a:xfrm>
        </p:spPr>
        <p:txBody>
          <a:bodyPr>
            <a:normAutofit fontScale="90000"/>
          </a:bodyPr>
          <a:lstStyle/>
          <a:p>
            <a:r>
              <a:rPr lang="es-ES" sz="3600" b="1">
                <a:solidFill>
                  <a:srgbClr val="FF0000"/>
                </a:solidFill>
              </a:rPr>
              <a:t>TRUCOS DE LA MULTIPLICACIÓN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33D0F2-5F14-4AEC-9778-9C3E2F46F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8092" y="2461562"/>
            <a:ext cx="5712179" cy="3072286"/>
          </a:xfrm>
        </p:spPr>
        <p:txBody>
          <a:bodyPr>
            <a:normAutofit/>
          </a:bodyPr>
          <a:lstStyle/>
          <a:p>
            <a:r>
              <a:rPr lang="es-ES" u="sng" dirty="0"/>
              <a:t>TRUCO 3</a:t>
            </a:r>
          </a:p>
          <a:p>
            <a:pPr algn="just"/>
            <a:r>
              <a:rPr lang="es-ES" sz="1600" b="1" dirty="0"/>
              <a:t>Multiplicar dos números con la misma decena y con unidades amigas (juntas suman 10).</a:t>
            </a:r>
          </a:p>
          <a:p>
            <a:pPr marL="342900" indent="-342900" algn="just">
              <a:buFont typeface="Wingdings" pitchFamily="66" charset="0"/>
              <a:buChar char="ü"/>
            </a:pPr>
            <a:r>
              <a:rPr lang="es-ES" sz="1600" b="1" dirty="0"/>
              <a:t>Multiplicamos la decena en la que estamos por la decena siguiente.</a:t>
            </a:r>
          </a:p>
          <a:p>
            <a:pPr marL="342900" indent="-342900" algn="just">
              <a:buFont typeface="Wingdings" pitchFamily="66" charset="0"/>
              <a:buChar char="ü"/>
            </a:pPr>
            <a:r>
              <a:rPr lang="es-ES" sz="1600" b="1" dirty="0"/>
              <a:t>Multiplicamos las unidades. Lo sumamos todo.</a:t>
            </a:r>
          </a:p>
          <a:p>
            <a:pPr algn="l"/>
            <a:r>
              <a:rPr lang="es-ES" sz="1600" dirty="0"/>
              <a:t>67 x 63=</a:t>
            </a:r>
          </a:p>
          <a:p>
            <a:pPr algn="l"/>
            <a:r>
              <a:rPr lang="es-ES" sz="1600" dirty="0"/>
              <a:t>60 x 70= 4200</a:t>
            </a:r>
          </a:p>
          <a:p>
            <a:pPr algn="l"/>
            <a:r>
              <a:rPr lang="es-ES" sz="1600" dirty="0"/>
              <a:t>7 x 3= 21</a:t>
            </a:r>
          </a:p>
          <a:p>
            <a:pPr algn="l"/>
            <a:r>
              <a:rPr lang="es-ES" sz="1600" dirty="0"/>
              <a:t>4200 + 21= 4221</a:t>
            </a:r>
          </a:p>
          <a:p>
            <a:endParaRPr lang="es-ES" sz="2000"/>
          </a:p>
          <a:p>
            <a:endParaRPr lang="es-ES"/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29574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rgbClr val="FF0000"/>
                </a:solidFill>
              </a:rPr>
              <a:t>NÚMEROS DECIMALES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/>
              <a:t>Los trabajamos con el dinero.</a:t>
            </a:r>
          </a:p>
          <a:p>
            <a:pPr algn="just"/>
            <a:r>
              <a:rPr lang="es-ES"/>
              <a:t>Equivalencias de billetes y monedas: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>
                <a:solidFill>
                  <a:srgbClr val="0070C0"/>
                </a:solidFill>
              </a:rPr>
              <a:t>10 veces más grande.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>
                <a:solidFill>
                  <a:srgbClr val="0070C0"/>
                </a:solidFill>
              </a:rPr>
              <a:t> Diez veces más pequeño</a:t>
            </a:r>
            <a:r>
              <a:rPr lang="es-ES"/>
              <a:t>.</a:t>
            </a:r>
          </a:p>
          <a:p>
            <a:pPr algn="just"/>
            <a:r>
              <a:rPr lang="es-ES"/>
              <a:t>Amigos del 1€.</a:t>
            </a:r>
          </a:p>
          <a:p>
            <a:pPr algn="just"/>
            <a:r>
              <a:rPr lang="es-ES"/>
              <a:t>Carro de la compra.</a:t>
            </a:r>
          </a:p>
          <a:p>
            <a:pPr algn="just"/>
            <a:endParaRPr lang="es-ES"/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27455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8BCAC-25D2-4687-A795-31FA00FAF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3631" y="1485277"/>
            <a:ext cx="5714361" cy="1318067"/>
          </a:xfrm>
        </p:spPr>
        <p:txBody>
          <a:bodyPr>
            <a:normAutofit/>
          </a:bodyPr>
          <a:lstStyle/>
          <a:p>
            <a:r>
              <a:rPr lang="es-ES" sz="4000">
                <a:solidFill>
                  <a:srgbClr val="FF0000"/>
                </a:solidFill>
              </a:rPr>
              <a:t>EQUIVALENCIAS ENTRE MONEDAS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A31146-A490-4497-A91F-E9A705F62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2807650"/>
            <a:ext cx="5712179" cy="2452972"/>
          </a:xfrm>
        </p:spPr>
        <p:txBody>
          <a:bodyPr/>
          <a:lstStyle/>
          <a:p>
            <a:endParaRPr lang="es-ES"/>
          </a:p>
        </p:txBody>
      </p:sp>
      <p:pic>
        <p:nvPicPr>
          <p:cNvPr id="4" name="Imagen 4" descr="Imagen que contiene Calendario&#10;&#10;Descripción generada automáticamente">
            <a:extLst>
              <a:ext uri="{FF2B5EF4-FFF2-40B4-BE49-F238E27FC236}">
                <a16:creationId xmlns:a16="http://schemas.microsoft.com/office/drawing/2014/main" id="{956ABD4C-1610-4792-861D-2FEFEEE51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157" y="3288136"/>
            <a:ext cx="5639407" cy="125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531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3DD42-13EE-47DD-A5FE-D02AD32AA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1" y="1612783"/>
            <a:ext cx="5714361" cy="1108592"/>
          </a:xfrm>
        </p:spPr>
        <p:txBody>
          <a:bodyPr>
            <a:noAutofit/>
          </a:bodyPr>
          <a:lstStyle/>
          <a:p>
            <a:r>
              <a:rPr lang="es-ES" sz="3600" b="1">
                <a:solidFill>
                  <a:srgbClr val="FF0000"/>
                </a:solidFill>
              </a:rPr>
              <a:t>EQUIVALENCIAS ENTRE MONEDAS Y BILLETES</a:t>
            </a:r>
          </a:p>
        </p:txBody>
      </p:sp>
      <p:pic>
        <p:nvPicPr>
          <p:cNvPr id="4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DFBF3F3B-828A-4F99-AD3E-F6F8AA613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865" y="2596282"/>
            <a:ext cx="4065012" cy="303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933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rgbClr val="FF0000"/>
                </a:solidFill>
              </a:rPr>
              <a:t>NÚMEROS DECIMALES</a:t>
            </a:r>
          </a:p>
        </p:txBody>
      </p:sp>
      <p:pic>
        <p:nvPicPr>
          <p:cNvPr id="2050" name="Picture 2" descr="C:\Users\alumno\Downloads\IMG_42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616624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5814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1DA66-291D-4688-B2D2-C44785331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7384" y="1366878"/>
            <a:ext cx="5714361" cy="80804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z="2000" b="1">
                <a:solidFill>
                  <a:srgbClr val="FF0000"/>
                </a:solidFill>
              </a:rPr>
              <a:t>OPERACIONES CON REJILLA CON NÚMEROS DECIMALES. LA MULTIPLICACIÓN.</a:t>
            </a:r>
          </a:p>
        </p:txBody>
      </p:sp>
      <p:graphicFrame>
        <p:nvGraphicFramePr>
          <p:cNvPr id="5" name="3 Marcador de contenido">
            <a:extLst>
              <a:ext uri="{FF2B5EF4-FFF2-40B4-BE49-F238E27FC236}">
                <a16:creationId xmlns:a16="http://schemas.microsoft.com/office/drawing/2014/main" id="{01248FFC-5570-4A49-9B63-89EBD9313B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716011"/>
              </p:ext>
            </p:extLst>
          </p:nvPr>
        </p:nvGraphicFramePr>
        <p:xfrm>
          <a:off x="1591181" y="2155743"/>
          <a:ext cx="6196014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5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5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9681">
                <a:tc gridSpan="3">
                  <a:txBody>
                    <a:bodyPr/>
                    <a:lstStyle/>
                    <a:p>
                      <a:pPr algn="ctr"/>
                      <a:r>
                        <a:rPr lang="es-ES" sz="4800" dirty="0"/>
                        <a:t>32, 16 x 4=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lvl="0" algn="ctr">
                        <a:buNone/>
                      </a:pPr>
                      <a:endParaRPr lang="es-E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lvl="0" algn="ctr">
                        <a:buNone/>
                      </a:pPr>
                      <a:endParaRPr lang="es-E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lvl="0" algn="ctr">
                        <a:buNone/>
                      </a:pPr>
                      <a:endParaRPr lang="es-E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lvl="0" algn="ctr">
                        <a:buNone/>
                      </a:pPr>
                      <a:endParaRPr lang="es-E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6558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1DA66-291D-4688-B2D2-C44785331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7384" y="1366878"/>
            <a:ext cx="5714361" cy="80804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z="2000" b="1">
                <a:solidFill>
                  <a:srgbClr val="FF0000"/>
                </a:solidFill>
              </a:rPr>
              <a:t>OPERACIONES CON REJILLA CON NÚMEROS DECIMALES. LA MULTIPLICACIÓN.</a:t>
            </a:r>
          </a:p>
        </p:txBody>
      </p:sp>
      <p:graphicFrame>
        <p:nvGraphicFramePr>
          <p:cNvPr id="5" name="3 Marcador de contenido">
            <a:extLst>
              <a:ext uri="{FF2B5EF4-FFF2-40B4-BE49-F238E27FC236}">
                <a16:creationId xmlns:a16="http://schemas.microsoft.com/office/drawing/2014/main" id="{01248FFC-5570-4A49-9B63-89EBD9313B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974831"/>
              </p:ext>
            </p:extLst>
          </p:nvPr>
        </p:nvGraphicFramePr>
        <p:xfrm>
          <a:off x="1591181" y="2155743"/>
          <a:ext cx="6196014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5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5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9681">
                <a:tc gridSpan="3">
                  <a:txBody>
                    <a:bodyPr/>
                    <a:lstStyle/>
                    <a:p>
                      <a:pPr algn="ctr"/>
                      <a:r>
                        <a:rPr lang="es-ES" sz="4800" dirty="0"/>
                        <a:t>32, 16 x 4=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  <a:p>
                      <a:pPr algn="ctr"/>
                      <a:r>
                        <a:rPr lang="es-ES" dirty="0"/>
                        <a:t>30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lvl="0" algn="ctr">
                        <a:buNone/>
                      </a:pPr>
                      <a:r>
                        <a:rPr lang="es-ES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  <a:p>
                      <a:pPr lvl="0" algn="ctr">
                        <a:buNone/>
                      </a:pPr>
                      <a:r>
                        <a:rPr lang="es-ES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  <a:p>
                      <a:pPr lvl="0" algn="ctr">
                        <a:buNone/>
                      </a:pPr>
                      <a:r>
                        <a:rPr lang="es-E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  <a:p>
                      <a:pPr algn="ctr"/>
                      <a:r>
                        <a:rPr lang="es-ES" dirty="0"/>
                        <a:t>0,10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  <a:p>
                      <a:pPr lvl="0" algn="ctr">
                        <a:buNone/>
                      </a:pPr>
                      <a:r>
                        <a:rPr lang="es-ES" dirty="0"/>
                        <a:t>0,40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  <a:p>
                      <a:pPr algn="ctr"/>
                      <a:r>
                        <a:rPr lang="es-ES" dirty="0"/>
                        <a:t>0,06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  <a:p>
                      <a:pPr lvl="0" algn="ctr">
                        <a:buNone/>
                      </a:pPr>
                      <a:r>
                        <a:rPr lang="es-ES" dirty="0"/>
                        <a:t>0,24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128,64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4185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3F3A2-1404-4ADF-811F-F1DF52033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651" y="1357772"/>
            <a:ext cx="6224384" cy="64410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z="2000" b="1">
                <a:solidFill>
                  <a:srgbClr val="FF0000"/>
                </a:solidFill>
              </a:rPr>
              <a:t>OPERACIONES CON REJILLA CON NÚMEROS DECIMALES. LA MULTIPLICACIÓN.</a:t>
            </a:r>
            <a:endParaRPr lang="es-ES"/>
          </a:p>
        </p:txBody>
      </p:sp>
      <p:graphicFrame>
        <p:nvGraphicFramePr>
          <p:cNvPr id="5" name="3 Marcador de contenido">
            <a:extLst>
              <a:ext uri="{FF2B5EF4-FFF2-40B4-BE49-F238E27FC236}">
                <a16:creationId xmlns:a16="http://schemas.microsoft.com/office/drawing/2014/main" id="{CE8D70C9-3E27-4621-9BB3-6BCB59468E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128200"/>
              </p:ext>
            </p:extLst>
          </p:nvPr>
        </p:nvGraphicFramePr>
        <p:xfrm>
          <a:off x="1466318" y="2012772"/>
          <a:ext cx="6196012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9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9003">
                  <a:extLst>
                    <a:ext uri="{9D8B030D-6E8A-4147-A177-3AD203B41FA5}">
                      <a16:colId xmlns:a16="http://schemas.microsoft.com/office/drawing/2014/main" val="1911784348"/>
                    </a:ext>
                  </a:extLst>
                </a:gridCol>
              </a:tblGrid>
              <a:tr h="819681">
                <a:tc gridSpan="4">
                  <a:txBody>
                    <a:bodyPr/>
                    <a:lstStyle/>
                    <a:p>
                      <a:pPr algn="ctr"/>
                      <a:r>
                        <a:rPr lang="es-ES" sz="4800" dirty="0"/>
                        <a:t>32 x 2,4=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  <a:p>
                      <a:pPr algn="ctr"/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  <a:p>
                      <a:pPr lvl="0" algn="ctr">
                        <a:buNone/>
                      </a:pPr>
                      <a:endParaRPr lang="es-E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  <a:p>
                      <a:pPr lvl="0" algn="ctr">
                        <a:buNone/>
                      </a:pPr>
                      <a:endParaRPr lang="es-E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  <a:p>
                      <a:pPr algn="ctr"/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5561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3F3A2-1404-4ADF-811F-F1DF52033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651" y="1357772"/>
            <a:ext cx="6224384" cy="64410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z="2000" b="1">
                <a:solidFill>
                  <a:srgbClr val="FF0000"/>
                </a:solidFill>
              </a:rPr>
              <a:t>OPERACIONES CON REJILLA CON NÚMEROS DECIMALES. LA MULTIPLICACIÓN.</a:t>
            </a:r>
            <a:endParaRPr lang="es-ES"/>
          </a:p>
        </p:txBody>
      </p:sp>
      <p:graphicFrame>
        <p:nvGraphicFramePr>
          <p:cNvPr id="5" name="3 Marcador de contenido">
            <a:extLst>
              <a:ext uri="{FF2B5EF4-FFF2-40B4-BE49-F238E27FC236}">
                <a16:creationId xmlns:a16="http://schemas.microsoft.com/office/drawing/2014/main" id="{CE8D70C9-3E27-4621-9BB3-6BCB59468E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558434"/>
              </p:ext>
            </p:extLst>
          </p:nvPr>
        </p:nvGraphicFramePr>
        <p:xfrm>
          <a:off x="1466318" y="2012772"/>
          <a:ext cx="6196012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9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9003">
                  <a:extLst>
                    <a:ext uri="{9D8B030D-6E8A-4147-A177-3AD203B41FA5}">
                      <a16:colId xmlns:a16="http://schemas.microsoft.com/office/drawing/2014/main" val="1911784348"/>
                    </a:ext>
                  </a:extLst>
                </a:gridCol>
              </a:tblGrid>
              <a:tr h="819681">
                <a:tc gridSpan="4">
                  <a:txBody>
                    <a:bodyPr/>
                    <a:lstStyle/>
                    <a:p>
                      <a:pPr algn="ctr"/>
                      <a:r>
                        <a:rPr lang="es-ES" sz="4800" dirty="0"/>
                        <a:t>32 x 2,4=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  <a:p>
                      <a:pPr algn="ctr"/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0,40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  <a:p>
                      <a:pPr algn="ctr"/>
                      <a:r>
                        <a:rPr lang="es-ES" sz="1800" dirty="0"/>
                        <a:t>30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800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  <a:p>
                      <a:pPr lvl="0" algn="ctr">
                        <a:buNone/>
                      </a:pPr>
                      <a:r>
                        <a:rPr lang="es-ES" sz="1800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0,80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800" dirty="0"/>
                        <a:t>4,80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  <a:p>
                      <a:pPr algn="ctr"/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800" dirty="0">
                          <a:solidFill>
                            <a:srgbClr val="FF0000"/>
                          </a:solidFill>
                        </a:rPr>
                        <a:t>76,80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43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>
                <a:solidFill>
                  <a:srgbClr val="FF0000"/>
                </a:solidFill>
              </a:rPr>
              <a:t>DESCOMPOSICIÓN DE NÚMEROS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Casitas de descomposición.</a:t>
            </a:r>
          </a:p>
          <a:p>
            <a:endParaRPr lang="es-ES"/>
          </a:p>
        </p:txBody>
      </p:sp>
      <p:pic>
        <p:nvPicPr>
          <p:cNvPr id="2050" name="Picture 2" descr="Resultado de imagen de casitas descomposiciÃ³n ab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601" y="2564904"/>
            <a:ext cx="4896544" cy="347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6008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5FF11C-810B-4DEC-AEAC-935C76308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663" y="1594568"/>
            <a:ext cx="5714361" cy="808043"/>
          </a:xfrm>
        </p:spPr>
        <p:txBody>
          <a:bodyPr>
            <a:normAutofit fontScale="90000"/>
          </a:bodyPr>
          <a:lstStyle/>
          <a:p>
            <a:r>
              <a:rPr lang="es-ES">
                <a:solidFill>
                  <a:srgbClr val="FF0000"/>
                </a:solidFill>
              </a:rPr>
              <a:t>LA DIVISIÓN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029D65-0B18-4664-AB5F-0D92C491A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0060" y="2406916"/>
            <a:ext cx="5712179" cy="1068622"/>
          </a:xfrm>
        </p:spPr>
        <p:txBody>
          <a:bodyPr>
            <a:noAutofit/>
          </a:bodyPr>
          <a:lstStyle/>
          <a:p>
            <a:r>
              <a:rPr lang="es-ES" sz="4400"/>
              <a:t>CUANDO DIVIDIMOS, ESTAMOS REPARTIENDO CANTIDADES.</a:t>
            </a:r>
          </a:p>
        </p:txBody>
      </p:sp>
    </p:spTree>
    <p:extLst>
      <p:ext uri="{BB962C8B-B14F-4D97-AF65-F5344CB8AC3E}">
        <p14:creationId xmlns:p14="http://schemas.microsoft.com/office/powerpoint/2010/main" val="30533440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7733DF-1A5C-45E0-AC9C-DA88C367E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1" y="1330449"/>
            <a:ext cx="5723468" cy="1828090"/>
          </a:xfrm>
        </p:spPr>
        <p:txBody>
          <a:bodyPr/>
          <a:lstStyle/>
          <a:p>
            <a:r>
              <a:rPr lang="es-ES">
                <a:solidFill>
                  <a:srgbClr val="FF0000"/>
                </a:solidFill>
              </a:rPr>
              <a:t>Pre- requisitos de la división.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CFF85B-195E-4B9B-8F17-3AE6EA250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8092" y="3108200"/>
            <a:ext cx="5712179" cy="1524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z="2800"/>
              <a:t>La mitad de..., la tercera parte de..., la cuarta parte de..., la quinta parte de...</a:t>
            </a:r>
          </a:p>
          <a:p>
            <a:r>
              <a:rPr lang="es-ES"/>
              <a:t>La cuarta parte es la mitad de la mitad, la sexta parte es la tercera parte de la tercera parte...</a:t>
            </a:r>
          </a:p>
        </p:txBody>
      </p:sp>
    </p:spTree>
    <p:extLst>
      <p:ext uri="{BB962C8B-B14F-4D97-AF65-F5344CB8AC3E}">
        <p14:creationId xmlns:p14="http://schemas.microsoft.com/office/powerpoint/2010/main" val="37260181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1B180-D48C-4B55-8E64-8B62E75D8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3815" y="2295851"/>
            <a:ext cx="5714361" cy="826258"/>
          </a:xfrm>
        </p:spPr>
        <p:txBody>
          <a:bodyPr>
            <a:normAutofit fontScale="90000"/>
          </a:bodyPr>
          <a:lstStyle/>
          <a:p>
            <a:br>
              <a:rPr lang="es-ES"/>
            </a:br>
            <a:r>
              <a:rPr lang="es-ES" sz="3100">
                <a:solidFill>
                  <a:srgbClr val="FF0000"/>
                </a:solidFill>
                <a:ea typeface="+mj-lt"/>
                <a:cs typeface="+mj-lt"/>
              </a:rPr>
              <a:t>Tengo 2763 naranjas para repartir en 3 cajas. ¿Cuántas naranjas meteré en cada caja?</a:t>
            </a:r>
          </a:p>
          <a:p>
            <a:endParaRPr lang="es-ES"/>
          </a:p>
        </p:txBody>
      </p:sp>
      <p:graphicFrame>
        <p:nvGraphicFramePr>
          <p:cNvPr id="5" name="3 Marcador de contenido">
            <a:extLst>
              <a:ext uri="{FF2B5EF4-FFF2-40B4-BE49-F238E27FC236}">
                <a16:creationId xmlns:a16="http://schemas.microsoft.com/office/drawing/2014/main" id="{81A69B79-A7D2-42DA-9CB9-913E8D2046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871767"/>
              </p:ext>
            </p:extLst>
          </p:nvPr>
        </p:nvGraphicFramePr>
        <p:xfrm>
          <a:off x="2559227" y="2404398"/>
          <a:ext cx="4426749" cy="32895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5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9239">
                <a:tc gridSpan="3">
                  <a:txBody>
                    <a:bodyPr/>
                    <a:lstStyle/>
                    <a:p>
                      <a:pPr algn="ctr"/>
                      <a:r>
                        <a:rPr lang="es-ES" sz="4000" dirty="0"/>
                        <a:t>2763 : 3=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392">
                <a:tc>
                  <a:txBody>
                    <a:bodyPr/>
                    <a:lstStyle/>
                    <a:p>
                      <a:endParaRPr lang="es-ES"/>
                    </a:p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392">
                <a:tc>
                  <a:txBody>
                    <a:bodyPr/>
                    <a:lstStyle/>
                    <a:p>
                      <a:endParaRPr lang="es-ES"/>
                    </a:p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392">
                <a:tc>
                  <a:txBody>
                    <a:bodyPr/>
                    <a:lstStyle/>
                    <a:p>
                      <a:endParaRPr lang="es-ES"/>
                    </a:p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392">
                <a:tc>
                  <a:txBody>
                    <a:bodyPr/>
                    <a:lstStyle/>
                    <a:p>
                      <a:endParaRPr lang="es-ES"/>
                    </a:p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4026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1B180-D48C-4B55-8E64-8B62E75D8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3815" y="2295851"/>
            <a:ext cx="5714361" cy="826258"/>
          </a:xfrm>
        </p:spPr>
        <p:txBody>
          <a:bodyPr>
            <a:normAutofit fontScale="90000"/>
          </a:bodyPr>
          <a:lstStyle/>
          <a:p>
            <a:br>
              <a:rPr lang="es-ES"/>
            </a:br>
            <a:r>
              <a:rPr lang="es-ES" sz="2700">
                <a:solidFill>
                  <a:srgbClr val="FF0000"/>
                </a:solidFill>
                <a:ea typeface="+mj-lt"/>
                <a:cs typeface="+mj-lt"/>
              </a:rPr>
              <a:t>Tengo 2765 euros para repartir entre 3 personas. ¿Cuántos euros le corresponde a cada uno?</a:t>
            </a:r>
          </a:p>
          <a:p>
            <a:endParaRPr lang="es-ES"/>
          </a:p>
        </p:txBody>
      </p:sp>
      <p:graphicFrame>
        <p:nvGraphicFramePr>
          <p:cNvPr id="5" name="3 Marcador de contenido">
            <a:extLst>
              <a:ext uri="{FF2B5EF4-FFF2-40B4-BE49-F238E27FC236}">
                <a16:creationId xmlns:a16="http://schemas.microsoft.com/office/drawing/2014/main" id="{81A69B79-A7D2-42DA-9CB9-913E8D2046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920801"/>
              </p:ext>
            </p:extLst>
          </p:nvPr>
        </p:nvGraphicFramePr>
        <p:xfrm>
          <a:off x="2559227" y="2404398"/>
          <a:ext cx="4426749" cy="29058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5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300">
                <a:tc gridSpan="3"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2765 : 3=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5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391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39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39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5487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38BF0-7309-4A90-8A75-0D767D956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ENUNCIADOS DE PROBLEMAS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CC2EE5-9D97-4799-B25C-35EBDEEDC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" sz="4000" dirty="0"/>
              <a:t>Es importante presentar las operaciones dentro de una situación problemática que requiera buscar una solución.</a:t>
            </a:r>
            <a:endParaRPr lang="es-ES" sz="4000"/>
          </a:p>
        </p:txBody>
      </p:sp>
    </p:spTree>
    <p:extLst>
      <p:ext uri="{BB962C8B-B14F-4D97-AF65-F5344CB8AC3E}">
        <p14:creationId xmlns:p14="http://schemas.microsoft.com/office/powerpoint/2010/main" val="42219810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70DEE7-1235-4F55-BFAA-6BE64AAE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979" y="3303354"/>
            <a:ext cx="6254044" cy="1362075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s-ES" sz="6600" dirty="0">
                <a:solidFill>
                  <a:srgbClr val="FF0000"/>
                </a:solidFill>
              </a:rPr>
            </a:br>
            <a:br>
              <a:rPr lang="es-ES" sz="6600" dirty="0">
                <a:solidFill>
                  <a:srgbClr val="FF0000"/>
                </a:solidFill>
              </a:rPr>
            </a:br>
            <a:br>
              <a:rPr lang="es-ES" sz="6600" dirty="0">
                <a:solidFill>
                  <a:srgbClr val="FF0000"/>
                </a:solidFill>
              </a:rPr>
            </a:br>
            <a:r>
              <a:rPr lang="es-ES" sz="6600" dirty="0">
                <a:solidFill>
                  <a:srgbClr val="FF0000"/>
                </a:solidFill>
              </a:rPr>
              <a:t>Hay muchos tipos de enunciados... </a:t>
            </a:r>
          </a:p>
        </p:txBody>
      </p:sp>
    </p:spTree>
    <p:extLst>
      <p:ext uri="{BB962C8B-B14F-4D97-AF65-F5344CB8AC3E}">
        <p14:creationId xmlns:p14="http://schemas.microsoft.com/office/powerpoint/2010/main" val="3357046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Texto, Carta&#10;&#10;Descripción generada automáticamente">
            <a:extLst>
              <a:ext uri="{FF2B5EF4-FFF2-40B4-BE49-F238E27FC236}">
                <a16:creationId xmlns:a16="http://schemas.microsoft.com/office/drawing/2014/main" id="{DB38BB46-C960-45C6-9B38-0A79BF2A7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797" y="766314"/>
            <a:ext cx="3879010" cy="516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512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Texto, Carta&#10;&#10;Descripción generada automáticamente">
            <a:extLst>
              <a:ext uri="{FF2B5EF4-FFF2-40B4-BE49-F238E27FC236}">
                <a16:creationId xmlns:a16="http://schemas.microsoft.com/office/drawing/2014/main" id="{022781AA-51A4-4DCF-9886-D0F215CCB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155" y="809445"/>
            <a:ext cx="3907766" cy="522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994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Texto, Carta&#10;&#10;Descripción generada automáticamente">
            <a:extLst>
              <a:ext uri="{FF2B5EF4-FFF2-40B4-BE49-F238E27FC236}">
                <a16:creationId xmlns:a16="http://schemas.microsoft.com/office/drawing/2014/main" id="{3DFD884F-BB80-4CDE-8000-4BAFEA53A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249" y="751936"/>
            <a:ext cx="3965275" cy="529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676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22346" y="1109024"/>
            <a:ext cx="6965245" cy="1202485"/>
          </a:xfrm>
        </p:spPr>
        <p:txBody>
          <a:bodyPr anchor="ctr">
            <a:norm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¡MUCHAS GRACIAS!</a:t>
            </a:r>
          </a:p>
        </p:txBody>
      </p:sp>
      <p:pic>
        <p:nvPicPr>
          <p:cNvPr id="3" name="Picture 6" descr="Resultado de imagen de logotipo abn">
            <a:extLst>
              <a:ext uri="{FF2B5EF4-FFF2-40B4-BE49-F238E27FC236}">
                <a16:creationId xmlns:a16="http://schemas.microsoft.com/office/drawing/2014/main" id="{3040E869-0855-40BA-8603-FE28DE34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3040" y="2728355"/>
            <a:ext cx="6196405" cy="238561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26230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>
                <a:solidFill>
                  <a:srgbClr val="FF0000"/>
                </a:solidFill>
              </a:rPr>
              <a:t>DESCOMPOSICIÓN DE NÚMEROS</a:t>
            </a:r>
          </a:p>
        </p:txBody>
      </p:sp>
      <p:pic>
        <p:nvPicPr>
          <p:cNvPr id="5122" name="Picture 2" descr="C:\Users\alumno\Downloads\IMG_4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5317632" cy="398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58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1412776"/>
            <a:ext cx="5723468" cy="792088"/>
          </a:xfrm>
        </p:spPr>
        <p:txBody>
          <a:bodyPr>
            <a:normAutofit/>
          </a:bodyPr>
          <a:lstStyle/>
          <a:p>
            <a:r>
              <a:rPr lang="es-ES" sz="4400" dirty="0">
                <a:solidFill>
                  <a:srgbClr val="FF0000"/>
                </a:solidFill>
              </a:rPr>
              <a:t>RUTINAS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844080" y="2492896"/>
            <a:ext cx="5723468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s-ES" sz="2400" dirty="0"/>
              <a:t>Problema del día/ semana.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s-ES" sz="2400" dirty="0"/>
              <a:t>Número del día/ semana.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s-ES" sz="2400" dirty="0"/>
              <a:t>Sol de números.</a:t>
            </a:r>
          </a:p>
        </p:txBody>
      </p:sp>
      <p:pic>
        <p:nvPicPr>
          <p:cNvPr id="6147" name="Picture 3" descr="C:\Users\alumno\Downloads\IMG_44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3" t="6105" r="14700" b="18894"/>
          <a:stretch/>
        </p:blipFill>
        <p:spPr bwMode="auto">
          <a:xfrm rot="10800000">
            <a:off x="5004048" y="3140968"/>
            <a:ext cx="285403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496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rgbClr val="FF0000"/>
                </a:solidFill>
              </a:rPr>
              <a:t>PATRONES DE LA SUMA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Lo que quitamos de un sumando lo ponemos en el otro.</a:t>
            </a:r>
          </a:p>
          <a:p>
            <a:pPr marL="365760" lvl="1" indent="0" algn="ctr">
              <a:buNone/>
            </a:pPr>
            <a:r>
              <a:rPr lang="es-ES" sz="2800" dirty="0"/>
              <a:t>457 + 543 = 1000</a:t>
            </a:r>
          </a:p>
          <a:p>
            <a:pPr marL="365760" lvl="1" indent="0" algn="ctr">
              <a:buNone/>
            </a:pPr>
            <a:r>
              <a:rPr lang="es-ES" sz="2800" dirty="0"/>
              <a:t>357 + ____ = 1000</a:t>
            </a:r>
          </a:p>
          <a:p>
            <a:pPr marL="365760" lvl="1" indent="0" algn="ctr">
              <a:buNone/>
            </a:pPr>
            <a:r>
              <a:rPr lang="es-ES" sz="2800" dirty="0"/>
              <a:t>757 + ____ = 1000</a:t>
            </a:r>
          </a:p>
          <a:p>
            <a:pPr marL="365760" lvl="1" indent="0" algn="ctr">
              <a:buNone/>
            </a:pPr>
            <a:r>
              <a:rPr lang="es-ES" sz="2800" dirty="0"/>
              <a:t>____ + 143 = 1000</a:t>
            </a:r>
          </a:p>
          <a:p>
            <a:pPr marL="365760" lvl="1" indent="0" algn="ctr">
              <a:buNone/>
            </a:pPr>
            <a:r>
              <a:rPr lang="es-ES" sz="2800" dirty="0"/>
              <a:t> ____ + 43  = 1000</a:t>
            </a:r>
          </a:p>
        </p:txBody>
      </p:sp>
    </p:spTree>
    <p:extLst>
      <p:ext uri="{BB962C8B-B14F-4D97-AF65-F5344CB8AC3E}">
        <p14:creationId xmlns:p14="http://schemas.microsoft.com/office/powerpoint/2010/main" val="303874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rgbClr val="FF0000"/>
                </a:solidFill>
              </a:rPr>
              <a:t>PATRONES DE LA RESTA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2979" y="1920474"/>
            <a:ext cx="6196405" cy="366344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dirty="0"/>
              <a:t>Lo que quitamos de un término lo quitamos también del otro.</a:t>
            </a:r>
          </a:p>
          <a:p>
            <a:pPr marL="0" indent="0" algn="ctr">
              <a:buNone/>
            </a:pPr>
            <a:r>
              <a:rPr lang="es-ES" sz="3200" dirty="0"/>
              <a:t>800 - 543 = 257</a:t>
            </a:r>
          </a:p>
          <a:p>
            <a:pPr marL="0" indent="0" algn="ctr">
              <a:buNone/>
            </a:pPr>
            <a:r>
              <a:rPr lang="es-ES" sz="3200" dirty="0"/>
              <a:t>____ - 443 = 257</a:t>
            </a:r>
          </a:p>
          <a:p>
            <a:pPr marL="0" indent="0" algn="ctr">
              <a:buNone/>
            </a:pPr>
            <a:r>
              <a:rPr lang="es-ES" sz="3200" dirty="0"/>
              <a:t>600 – ____ = 257</a:t>
            </a:r>
          </a:p>
          <a:p>
            <a:pPr marL="0" indent="0" algn="ctr">
              <a:buNone/>
            </a:pPr>
            <a:r>
              <a:rPr lang="es-ES" sz="3200" dirty="0"/>
              <a:t>____ - 243 = 257</a:t>
            </a:r>
          </a:p>
          <a:p>
            <a:pPr marL="0" indent="0" algn="ctr">
              <a:buNone/>
            </a:pPr>
            <a:r>
              <a:rPr lang="es-ES" sz="3200" dirty="0"/>
              <a:t>400 – ___ = 257</a:t>
            </a:r>
          </a:p>
        </p:txBody>
      </p:sp>
    </p:spTree>
    <p:extLst>
      <p:ext uri="{BB962C8B-B14F-4D97-AF65-F5344CB8AC3E}">
        <p14:creationId xmlns:p14="http://schemas.microsoft.com/office/powerpoint/2010/main" val="1246348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Application>Microsoft Office PowerPoint</Application>
  <PresentationFormat>Presentación en pantalla (4:3)</PresentationFormat>
  <Slides>59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60" baseType="lpstr">
      <vt:lpstr>Chincheta</vt:lpstr>
      <vt:lpstr>     TALLER MATEMÁTICAS METODOLOGÍA ABN</vt:lpstr>
      <vt:lpstr>NUMERACIÓN Y CONTEO</vt:lpstr>
      <vt:lpstr>Presentación de PowerPoint</vt:lpstr>
      <vt:lpstr>Presentación de PowerPoint</vt:lpstr>
      <vt:lpstr>DESCOMPOSICIÓN DE NÚMEROS</vt:lpstr>
      <vt:lpstr>DESCOMPOSICIÓN DE NÚMEROS</vt:lpstr>
      <vt:lpstr>RUTINAS</vt:lpstr>
      <vt:lpstr>PATRONES DE LA SUMA</vt:lpstr>
      <vt:lpstr>PATRONES DE LA RESTA</vt:lpstr>
      <vt:lpstr>OPERACIONES CON REJILLA.  LA SUMA</vt:lpstr>
      <vt:lpstr>OPERACIONES CON REJILLA Y NÚMEROS DECIMALES. LA SUMA</vt:lpstr>
      <vt:lpstr>OPERACIONES CON REJILLA.  LA RESTA.</vt:lpstr>
      <vt:lpstr>OPERACIONES CON REJILLA Y NÚMEROS DECIMALES. LA RESTA.</vt:lpstr>
      <vt:lpstr>RESOLUCIÓN DE PROBLEMAS CON VARIAS OPERACIONES</vt:lpstr>
      <vt:lpstr>PROBLEMAS CON VARIAS OPERACIONES</vt:lpstr>
      <vt:lpstr>LA MULTIPLICACIÓN</vt:lpstr>
      <vt:lpstr>Presentación de PowerPoint</vt:lpstr>
      <vt:lpstr>Pre- requisitos de la multiplicación.</vt:lpstr>
      <vt:lpstr>TABLAS EXTENDIDAS</vt:lpstr>
      <vt:lpstr>SECUENCIA DE APRENDIZAJE DE LAS TABLAS</vt:lpstr>
      <vt:lpstr>TABLA PITAGÓRICA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ALGORITMO DE LA MULTIPLICACIÓN</vt:lpstr>
      <vt:lpstr>MULTIPLICACIÓN CON REJILLA</vt:lpstr>
      <vt:lpstr>MULTIPLICACIÓN CON REJILLA</vt:lpstr>
      <vt:lpstr>MULTIPLICACIÓN POSICIONAL</vt:lpstr>
      <vt:lpstr>MULTIPLICACIÓN POSICIONAL</vt:lpstr>
      <vt:lpstr>LA MULTIPLICACIÓN CON REJILLA</vt:lpstr>
      <vt:lpstr>LA MULTIPLICACIÓN CON REJILLA</vt:lpstr>
      <vt:lpstr>MULTIPLICACIÓN POSICIONAL</vt:lpstr>
      <vt:lpstr>MULTIPLICACIÓN POSICIONAL</vt:lpstr>
      <vt:lpstr>TRUCOS DE LA MULTIPLICACIÓN</vt:lpstr>
      <vt:lpstr>TRUCOS DE LA MULTIPLICACIÓN</vt:lpstr>
      <vt:lpstr>TRUCOS DE LA MULTIPLICACIÓN</vt:lpstr>
      <vt:lpstr>NÚMEROS DECIMALES</vt:lpstr>
      <vt:lpstr>EQUIVALENCIAS ENTRE MONEDAS</vt:lpstr>
      <vt:lpstr>EQUIVALENCIAS ENTRE MONEDAS Y BILLETES</vt:lpstr>
      <vt:lpstr>NÚMEROS DECIMALES</vt:lpstr>
      <vt:lpstr>OPERACIONES CON REJILLA CON NÚMEROS DECIMALES. LA MULTIPLICACIÓN.</vt:lpstr>
      <vt:lpstr>OPERACIONES CON REJILLA CON NÚMEROS DECIMALES. LA MULTIPLICACIÓN.</vt:lpstr>
      <vt:lpstr>OPERACIONES CON REJILLA CON NÚMEROS DECIMALES. LA MULTIPLICACIÓN.</vt:lpstr>
      <vt:lpstr>OPERACIONES CON REJILLA CON NÚMEROS DECIMALES. LA MULTIPLICACIÓN.</vt:lpstr>
      <vt:lpstr>LA DIVISIÓN</vt:lpstr>
      <vt:lpstr>Pre- requisitos de la división.</vt:lpstr>
      <vt:lpstr> Tengo 2763 naranjas para repartir en 3 cajas. ¿Cuántas naranjas meteré en cada caja? </vt:lpstr>
      <vt:lpstr> Tengo 2765 euros para repartir entre 3 personas. ¿Cuántos euros le corresponde a cada uno? </vt:lpstr>
      <vt:lpstr>ENUNCIADOS DE PROBLEMAS</vt:lpstr>
      <vt:lpstr>   Hay muchos tipos de enunciados... </vt:lpstr>
      <vt:lpstr>Presentación de PowerPoint</vt:lpstr>
      <vt:lpstr>Presentación de PowerPoint</vt:lpstr>
      <vt:lpstr>Presentación de PowerPoint</vt:lpstr>
      <vt:lpstr>¡MUCHAS GRACIAS!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MATEMÁTICAS METODOLOGÍA ABN</dc:title>
  <dc:creator>alumno</dc:creator>
  <cp:revision>400</cp:revision>
  <dcterms:created xsi:type="dcterms:W3CDTF">2019-03-27T12:29:42Z</dcterms:created>
  <dcterms:modified xsi:type="dcterms:W3CDTF">2021-09-02T17:43:40Z</dcterms:modified>
</cp:coreProperties>
</file>