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2"/>
  </p:notesMasterIdLst>
  <p:sldIdLst>
    <p:sldId id="298" r:id="rId2"/>
    <p:sldId id="325" r:id="rId3"/>
    <p:sldId id="326" r:id="rId4"/>
    <p:sldId id="307" r:id="rId5"/>
    <p:sldId id="309" r:id="rId6"/>
    <p:sldId id="312" r:id="rId7"/>
    <p:sldId id="311" r:id="rId8"/>
    <p:sldId id="310" r:id="rId9"/>
    <p:sldId id="308" r:id="rId10"/>
    <p:sldId id="327" r:id="rId11"/>
    <p:sldId id="313" r:id="rId12"/>
    <p:sldId id="328" r:id="rId13"/>
    <p:sldId id="317" r:id="rId14"/>
    <p:sldId id="314" r:id="rId15"/>
    <p:sldId id="315" r:id="rId16"/>
    <p:sldId id="260" r:id="rId17"/>
    <p:sldId id="295" r:id="rId18"/>
    <p:sldId id="264" r:id="rId19"/>
    <p:sldId id="296" r:id="rId20"/>
    <p:sldId id="268" r:id="rId21"/>
    <p:sldId id="267" r:id="rId22"/>
    <p:sldId id="266" r:id="rId23"/>
    <p:sldId id="269" r:id="rId24"/>
    <p:sldId id="265" r:id="rId25"/>
    <p:sldId id="257" r:id="rId26"/>
    <p:sldId id="258" r:id="rId27"/>
    <p:sldId id="490" r:id="rId28"/>
    <p:sldId id="491" r:id="rId29"/>
    <p:sldId id="492" r:id="rId30"/>
    <p:sldId id="493" r:id="rId31"/>
    <p:sldId id="318" r:id="rId32"/>
    <p:sldId id="262" r:id="rId33"/>
    <p:sldId id="259" r:id="rId34"/>
    <p:sldId id="273" r:id="rId35"/>
    <p:sldId id="261" r:id="rId36"/>
    <p:sldId id="263" r:id="rId37"/>
    <p:sldId id="329" r:id="rId38"/>
    <p:sldId id="277" r:id="rId39"/>
    <p:sldId id="330" r:id="rId40"/>
    <p:sldId id="331" r:id="rId41"/>
    <p:sldId id="281" r:id="rId42"/>
    <p:sldId id="495" r:id="rId43"/>
    <p:sldId id="332" r:id="rId44"/>
    <p:sldId id="494" r:id="rId45"/>
    <p:sldId id="333" r:id="rId46"/>
    <p:sldId id="274" r:id="rId47"/>
    <p:sldId id="334" r:id="rId48"/>
    <p:sldId id="275" r:id="rId49"/>
    <p:sldId id="276" r:id="rId50"/>
    <p:sldId id="335" r:id="rId51"/>
    <p:sldId id="336" r:id="rId52"/>
    <p:sldId id="337" r:id="rId53"/>
    <p:sldId id="338" r:id="rId54"/>
    <p:sldId id="339" r:id="rId55"/>
    <p:sldId id="340" r:id="rId56"/>
    <p:sldId id="341" r:id="rId57"/>
    <p:sldId id="342" r:id="rId58"/>
    <p:sldId id="343" r:id="rId59"/>
    <p:sldId id="286" r:id="rId60"/>
    <p:sldId id="499" r:id="rId61"/>
    <p:sldId id="500" r:id="rId62"/>
    <p:sldId id="496" r:id="rId63"/>
    <p:sldId id="497" r:id="rId64"/>
    <p:sldId id="498" r:id="rId65"/>
    <p:sldId id="278" r:id="rId66"/>
    <p:sldId id="292" r:id="rId67"/>
    <p:sldId id="503" r:id="rId68"/>
    <p:sldId id="348" r:id="rId69"/>
    <p:sldId id="304" r:id="rId70"/>
    <p:sldId id="305" r:id="rId71"/>
    <p:sldId id="504" r:id="rId72"/>
    <p:sldId id="505" r:id="rId73"/>
    <p:sldId id="506" r:id="rId74"/>
    <p:sldId id="351" r:id="rId75"/>
    <p:sldId id="507" r:id="rId76"/>
    <p:sldId id="508" r:id="rId77"/>
    <p:sldId id="509" r:id="rId78"/>
    <p:sldId id="344" r:id="rId79"/>
    <p:sldId id="287" r:id="rId80"/>
    <p:sldId id="449" r:id="rId81"/>
    <p:sldId id="450" r:id="rId82"/>
    <p:sldId id="451" r:id="rId83"/>
    <p:sldId id="452" r:id="rId84"/>
    <p:sldId id="453" r:id="rId85"/>
    <p:sldId id="454" r:id="rId86"/>
    <p:sldId id="289" r:id="rId87"/>
    <p:sldId id="290" r:id="rId88"/>
    <p:sldId id="455" r:id="rId89"/>
    <p:sldId id="353" r:id="rId90"/>
    <p:sldId id="354" r:id="rId91"/>
    <p:sldId id="456" r:id="rId92"/>
    <p:sldId id="355" r:id="rId93"/>
    <p:sldId id="457" r:id="rId94"/>
    <p:sldId id="321" r:id="rId95"/>
    <p:sldId id="459" r:id="rId96"/>
    <p:sldId id="460" r:id="rId97"/>
    <p:sldId id="461" r:id="rId98"/>
    <p:sldId id="458" r:id="rId99"/>
    <p:sldId id="462" r:id="rId100"/>
    <p:sldId id="463" r:id="rId101"/>
    <p:sldId id="464" r:id="rId102"/>
    <p:sldId id="375" r:id="rId103"/>
    <p:sldId id="280" r:id="rId104"/>
    <p:sldId id="282" r:id="rId105"/>
    <p:sldId id="283" r:id="rId106"/>
    <p:sldId id="284" r:id="rId107"/>
    <p:sldId id="285" r:id="rId108"/>
    <p:sldId id="398" r:id="rId109"/>
    <p:sldId id="399" r:id="rId110"/>
    <p:sldId id="271" r:id="rId111"/>
    <p:sldId id="502" r:id="rId112"/>
    <p:sldId id="443" r:id="rId113"/>
    <p:sldId id="501" r:id="rId114"/>
    <p:sldId id="442" r:id="rId115"/>
    <p:sldId id="444" r:id="rId116"/>
    <p:sldId id="445" r:id="rId117"/>
    <p:sldId id="423" r:id="rId118"/>
    <p:sldId id="288" r:id="rId119"/>
    <p:sldId id="377" r:id="rId120"/>
    <p:sldId id="378" r:id="rId121"/>
    <p:sldId id="379" r:id="rId122"/>
    <p:sldId id="380" r:id="rId123"/>
    <p:sldId id="381" r:id="rId124"/>
    <p:sldId id="382" r:id="rId125"/>
    <p:sldId id="383" r:id="rId126"/>
    <p:sldId id="384" r:id="rId127"/>
    <p:sldId id="385" r:id="rId128"/>
    <p:sldId id="386" r:id="rId129"/>
    <p:sldId id="387" r:id="rId130"/>
    <p:sldId id="388" r:id="rId131"/>
    <p:sldId id="322" r:id="rId132"/>
    <p:sldId id="389" r:id="rId133"/>
    <p:sldId id="390" r:id="rId134"/>
    <p:sldId id="391" r:id="rId135"/>
    <p:sldId id="392" r:id="rId136"/>
    <p:sldId id="393" r:id="rId137"/>
    <p:sldId id="394" r:id="rId138"/>
    <p:sldId id="395" r:id="rId139"/>
    <p:sldId id="396" r:id="rId140"/>
    <p:sldId id="397" r:id="rId141"/>
    <p:sldId id="446" r:id="rId142"/>
    <p:sldId id="447" r:id="rId143"/>
    <p:sldId id="417" r:id="rId144"/>
    <p:sldId id="416" r:id="rId145"/>
    <p:sldId id="448" r:id="rId146"/>
    <p:sldId id="418" r:id="rId147"/>
    <p:sldId id="422" r:id="rId148"/>
    <p:sldId id="421" r:id="rId149"/>
    <p:sldId id="410" r:id="rId150"/>
    <p:sldId id="412" r:id="rId151"/>
    <p:sldId id="413" r:id="rId152"/>
    <p:sldId id="424" r:id="rId153"/>
    <p:sldId id="414" r:id="rId154"/>
    <p:sldId id="415" r:id="rId155"/>
    <p:sldId id="431" r:id="rId156"/>
    <p:sldId id="436" r:id="rId157"/>
    <p:sldId id="437" r:id="rId158"/>
    <p:sldId id="426" r:id="rId159"/>
    <p:sldId id="429" r:id="rId160"/>
    <p:sldId id="411" r:id="rId161"/>
    <p:sldId id="430" r:id="rId162"/>
    <p:sldId id="432" r:id="rId163"/>
    <p:sldId id="433" r:id="rId164"/>
    <p:sldId id="434" r:id="rId165"/>
    <p:sldId id="435" r:id="rId166"/>
    <p:sldId id="438" r:id="rId167"/>
    <p:sldId id="439" r:id="rId168"/>
    <p:sldId id="440" r:id="rId169"/>
    <p:sldId id="441" r:id="rId170"/>
    <p:sldId id="357" r:id="rId171"/>
    <p:sldId id="465" r:id="rId172"/>
    <p:sldId id="471" r:id="rId173"/>
    <p:sldId id="472" r:id="rId174"/>
    <p:sldId id="473" r:id="rId175"/>
    <p:sldId id="474" r:id="rId176"/>
    <p:sldId id="475" r:id="rId177"/>
    <p:sldId id="476" r:id="rId178"/>
    <p:sldId id="477" r:id="rId179"/>
    <p:sldId id="466" r:id="rId180"/>
    <p:sldId id="467" r:id="rId181"/>
    <p:sldId id="468" r:id="rId182"/>
    <p:sldId id="469" r:id="rId183"/>
    <p:sldId id="470" r:id="rId184"/>
    <p:sldId id="478" r:id="rId185"/>
    <p:sldId id="479" r:id="rId186"/>
    <p:sldId id="480" r:id="rId187"/>
    <p:sldId id="401" r:id="rId188"/>
    <p:sldId id="402" r:id="rId189"/>
    <p:sldId id="403" r:id="rId190"/>
    <p:sldId id="404" r:id="rId191"/>
    <p:sldId id="406" r:id="rId192"/>
    <p:sldId id="405" r:id="rId193"/>
    <p:sldId id="407" r:id="rId194"/>
    <p:sldId id="400" r:id="rId195"/>
    <p:sldId id="408" r:id="rId196"/>
    <p:sldId id="481" r:id="rId197"/>
    <p:sldId id="409" r:id="rId198"/>
    <p:sldId id="510" r:id="rId199"/>
    <p:sldId id="511" r:id="rId200"/>
    <p:sldId id="489" r:id="rId20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6" autoAdjust="0"/>
    <p:restoredTop sz="93278" autoAdjust="0"/>
  </p:normalViewPr>
  <p:slideViewPr>
    <p:cSldViewPr>
      <p:cViewPr varScale="1">
        <p:scale>
          <a:sx n="118" d="100"/>
          <a:sy n="118" d="100"/>
        </p:scale>
        <p:origin x="149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notesMaster" Target="notesMasters/notesMaster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74E59-B71E-4A9D-8918-85B503B59D08}"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s-ES"/>
        </a:p>
      </dgm:t>
    </dgm:pt>
    <dgm:pt modelId="{16BE0501-E19D-46CC-BF26-49EF2A28FA30}">
      <dgm:prSet phldrT="[Texto]"/>
      <dgm:spPr/>
      <dgm:t>
        <a:bodyPr/>
        <a:lstStyle/>
        <a:p>
          <a:r>
            <a:rPr lang="es-ES" dirty="0"/>
            <a:t>TGD</a:t>
          </a:r>
        </a:p>
      </dgm:t>
    </dgm:pt>
    <dgm:pt modelId="{FBD8963B-1E9F-464F-83B1-35D24B1B243D}" type="parTrans" cxnId="{93CE6737-FCB6-40F2-AA97-C01F24EF3A6D}">
      <dgm:prSet/>
      <dgm:spPr/>
      <dgm:t>
        <a:bodyPr/>
        <a:lstStyle/>
        <a:p>
          <a:endParaRPr lang="es-ES"/>
        </a:p>
      </dgm:t>
    </dgm:pt>
    <dgm:pt modelId="{30ECD0BE-B602-43F0-BA62-6E958886F59F}" type="sibTrans" cxnId="{93CE6737-FCB6-40F2-AA97-C01F24EF3A6D}">
      <dgm:prSet/>
      <dgm:spPr/>
      <dgm:t>
        <a:bodyPr/>
        <a:lstStyle/>
        <a:p>
          <a:endParaRPr lang="es-ES"/>
        </a:p>
      </dgm:t>
    </dgm:pt>
    <dgm:pt modelId="{E81A9057-9371-4839-9F27-A1A841F95946}">
      <dgm:prSet phldrT="[Texto]" custT="1"/>
      <dgm:spPr/>
      <dgm:t>
        <a:bodyPr/>
        <a:lstStyle/>
        <a:p>
          <a:r>
            <a:rPr lang="es-ES" sz="2000" b="0" dirty="0"/>
            <a:t>Autismo</a:t>
          </a:r>
        </a:p>
      </dgm:t>
    </dgm:pt>
    <dgm:pt modelId="{CEC8BFBE-B27F-45DC-94BE-9164BB468B64}" type="parTrans" cxnId="{BC498C0E-C72C-4503-981C-2A6ED6CE7EB4}">
      <dgm:prSet/>
      <dgm:spPr/>
      <dgm:t>
        <a:bodyPr/>
        <a:lstStyle/>
        <a:p>
          <a:endParaRPr lang="es-ES"/>
        </a:p>
      </dgm:t>
    </dgm:pt>
    <dgm:pt modelId="{0381B1EF-4673-4C3C-86C4-AA9F41143DF2}" type="sibTrans" cxnId="{BC498C0E-C72C-4503-981C-2A6ED6CE7EB4}">
      <dgm:prSet/>
      <dgm:spPr/>
      <dgm:t>
        <a:bodyPr/>
        <a:lstStyle/>
        <a:p>
          <a:endParaRPr lang="es-ES"/>
        </a:p>
      </dgm:t>
    </dgm:pt>
    <dgm:pt modelId="{DB092D3A-A266-45ED-8047-74DD7D364B73}">
      <dgm:prSet phldrT="[Texto]"/>
      <dgm:spPr/>
      <dgm:t>
        <a:bodyPr/>
        <a:lstStyle/>
        <a:p>
          <a:r>
            <a:rPr lang="es-ES" dirty="0"/>
            <a:t>Síndrome de Asperger</a:t>
          </a:r>
        </a:p>
      </dgm:t>
    </dgm:pt>
    <dgm:pt modelId="{C7D9E3E6-498F-4F9D-87E3-BA8FB7E1C259}" type="parTrans" cxnId="{EABB1DDE-51D8-41E2-B275-AAFD25B581DB}">
      <dgm:prSet/>
      <dgm:spPr/>
      <dgm:t>
        <a:bodyPr/>
        <a:lstStyle/>
        <a:p>
          <a:endParaRPr lang="es-ES"/>
        </a:p>
      </dgm:t>
    </dgm:pt>
    <dgm:pt modelId="{0B08D564-F60E-4968-9689-F1CF72EE7584}" type="sibTrans" cxnId="{EABB1DDE-51D8-41E2-B275-AAFD25B581DB}">
      <dgm:prSet/>
      <dgm:spPr/>
      <dgm:t>
        <a:bodyPr/>
        <a:lstStyle/>
        <a:p>
          <a:endParaRPr lang="es-ES"/>
        </a:p>
      </dgm:t>
    </dgm:pt>
    <dgm:pt modelId="{C610F0E1-1E7A-4216-A223-694580F3DEC9}">
      <dgm:prSet phldrT="[Texto]"/>
      <dgm:spPr/>
      <dgm:t>
        <a:bodyPr/>
        <a:lstStyle/>
        <a:p>
          <a:r>
            <a:rPr lang="es-ES" dirty="0"/>
            <a:t>Síndrome de </a:t>
          </a:r>
          <a:r>
            <a:rPr lang="es-ES" dirty="0" err="1"/>
            <a:t>Rett</a:t>
          </a:r>
          <a:endParaRPr lang="es-ES" dirty="0"/>
        </a:p>
      </dgm:t>
    </dgm:pt>
    <dgm:pt modelId="{6A5280E1-84C2-41D6-B031-C0EFDECC152D}" type="parTrans" cxnId="{73A15D5D-4FE8-419D-9725-151A93A62E58}">
      <dgm:prSet/>
      <dgm:spPr/>
      <dgm:t>
        <a:bodyPr/>
        <a:lstStyle/>
        <a:p>
          <a:endParaRPr lang="es-ES"/>
        </a:p>
      </dgm:t>
    </dgm:pt>
    <dgm:pt modelId="{5607ADEB-5C8C-4E7E-90B0-F00C52912553}" type="sibTrans" cxnId="{73A15D5D-4FE8-419D-9725-151A93A62E58}">
      <dgm:prSet/>
      <dgm:spPr/>
      <dgm:t>
        <a:bodyPr/>
        <a:lstStyle/>
        <a:p>
          <a:endParaRPr lang="es-ES"/>
        </a:p>
      </dgm:t>
    </dgm:pt>
    <dgm:pt modelId="{28106158-A2FC-4005-A15F-EF2BED0016BE}">
      <dgm:prSet phldrT="[Texto]" custT="1"/>
      <dgm:spPr/>
      <dgm:t>
        <a:bodyPr/>
        <a:lstStyle/>
        <a:p>
          <a:r>
            <a:rPr lang="es-ES" sz="2000" dirty="0"/>
            <a:t>T. </a:t>
          </a:r>
          <a:r>
            <a:rPr lang="es-ES" sz="2000" dirty="0" err="1"/>
            <a:t>Desintegrativo</a:t>
          </a:r>
          <a:r>
            <a:rPr lang="es-ES" sz="2000" dirty="0"/>
            <a:t> Infantil</a:t>
          </a:r>
        </a:p>
      </dgm:t>
    </dgm:pt>
    <dgm:pt modelId="{271A7208-ACA3-42B0-9F80-5A1D90443A36}" type="parTrans" cxnId="{F572CB76-6FB6-41BD-9D19-1E65180B741F}">
      <dgm:prSet/>
      <dgm:spPr/>
      <dgm:t>
        <a:bodyPr/>
        <a:lstStyle/>
        <a:p>
          <a:endParaRPr lang="es-ES"/>
        </a:p>
      </dgm:t>
    </dgm:pt>
    <dgm:pt modelId="{EEC4B9A5-A119-4249-AFE4-F0C721DB6D49}" type="sibTrans" cxnId="{F572CB76-6FB6-41BD-9D19-1E65180B741F}">
      <dgm:prSet/>
      <dgm:spPr/>
      <dgm:t>
        <a:bodyPr/>
        <a:lstStyle/>
        <a:p>
          <a:endParaRPr lang="es-ES"/>
        </a:p>
      </dgm:t>
    </dgm:pt>
    <dgm:pt modelId="{BBC78B81-56F2-44F8-A4D7-CD74FF4D570A}">
      <dgm:prSet custT="1"/>
      <dgm:spPr/>
      <dgm:t>
        <a:bodyPr/>
        <a:lstStyle/>
        <a:p>
          <a:r>
            <a:rPr lang="es-ES" sz="2000" dirty="0"/>
            <a:t>TGD-NE</a:t>
          </a:r>
        </a:p>
      </dgm:t>
    </dgm:pt>
    <dgm:pt modelId="{F0428E4E-9DAA-4E8A-B7A4-06C2A4F47C84}" type="parTrans" cxnId="{F7E2F8E7-F856-4CEA-90C5-CACA54F9EDCB}">
      <dgm:prSet/>
      <dgm:spPr/>
      <dgm:t>
        <a:bodyPr/>
        <a:lstStyle/>
        <a:p>
          <a:endParaRPr lang="es-ES"/>
        </a:p>
      </dgm:t>
    </dgm:pt>
    <dgm:pt modelId="{5A6EFB3A-45A7-409E-A5E1-B3AD4E9898EA}" type="sibTrans" cxnId="{F7E2F8E7-F856-4CEA-90C5-CACA54F9EDCB}">
      <dgm:prSet/>
      <dgm:spPr/>
      <dgm:t>
        <a:bodyPr/>
        <a:lstStyle/>
        <a:p>
          <a:endParaRPr lang="es-ES"/>
        </a:p>
      </dgm:t>
    </dgm:pt>
    <dgm:pt modelId="{D41979FE-FA14-4DCC-8D01-8941959C1018}" type="pres">
      <dgm:prSet presAssocID="{EB074E59-B71E-4A9D-8918-85B503B59D08}" presName="cycle" presStyleCnt="0">
        <dgm:presLayoutVars>
          <dgm:chMax val="1"/>
          <dgm:dir/>
          <dgm:animLvl val="ctr"/>
          <dgm:resizeHandles val="exact"/>
        </dgm:presLayoutVars>
      </dgm:prSet>
      <dgm:spPr/>
    </dgm:pt>
    <dgm:pt modelId="{D237D386-81E1-4183-BFC6-A015D72667B0}" type="pres">
      <dgm:prSet presAssocID="{16BE0501-E19D-46CC-BF26-49EF2A28FA30}" presName="centerShape" presStyleLbl="node0" presStyleIdx="0" presStyleCnt="1" custScaleX="117494" custScaleY="121672"/>
      <dgm:spPr/>
    </dgm:pt>
    <dgm:pt modelId="{C07E9A54-4644-4674-B4BD-A9D6255E5C58}" type="pres">
      <dgm:prSet presAssocID="{CEC8BFBE-B27F-45DC-94BE-9164BB468B64}" presName="Name9" presStyleLbl="parChTrans1D2" presStyleIdx="0" presStyleCnt="5"/>
      <dgm:spPr/>
    </dgm:pt>
    <dgm:pt modelId="{C121150E-FF21-4E6C-AB61-E0968187CBF5}" type="pres">
      <dgm:prSet presAssocID="{CEC8BFBE-B27F-45DC-94BE-9164BB468B64}" presName="connTx" presStyleLbl="parChTrans1D2" presStyleIdx="0" presStyleCnt="5"/>
      <dgm:spPr/>
    </dgm:pt>
    <dgm:pt modelId="{DC2967E1-AA69-420C-B1B7-04616EE1EBEE}" type="pres">
      <dgm:prSet presAssocID="{E81A9057-9371-4839-9F27-A1A841F95946}" presName="node" presStyleLbl="node1" presStyleIdx="0" presStyleCnt="5">
        <dgm:presLayoutVars>
          <dgm:bulletEnabled val="1"/>
        </dgm:presLayoutVars>
      </dgm:prSet>
      <dgm:spPr/>
    </dgm:pt>
    <dgm:pt modelId="{1A9D2A41-2CEB-4603-B4A3-5F02AE2DFF62}" type="pres">
      <dgm:prSet presAssocID="{C7D9E3E6-498F-4F9D-87E3-BA8FB7E1C259}" presName="Name9" presStyleLbl="parChTrans1D2" presStyleIdx="1" presStyleCnt="5"/>
      <dgm:spPr/>
    </dgm:pt>
    <dgm:pt modelId="{72543316-2682-4A4E-A9AC-D6BE48D66C3D}" type="pres">
      <dgm:prSet presAssocID="{C7D9E3E6-498F-4F9D-87E3-BA8FB7E1C259}" presName="connTx" presStyleLbl="parChTrans1D2" presStyleIdx="1" presStyleCnt="5"/>
      <dgm:spPr/>
    </dgm:pt>
    <dgm:pt modelId="{147F9784-F0F6-4FB8-81CD-B7AAE48FE7CE}" type="pres">
      <dgm:prSet presAssocID="{DB092D3A-A266-45ED-8047-74DD7D364B73}" presName="node" presStyleLbl="node1" presStyleIdx="1" presStyleCnt="5">
        <dgm:presLayoutVars>
          <dgm:bulletEnabled val="1"/>
        </dgm:presLayoutVars>
      </dgm:prSet>
      <dgm:spPr/>
    </dgm:pt>
    <dgm:pt modelId="{C841C98D-8472-4F7C-A593-D139C73DE437}" type="pres">
      <dgm:prSet presAssocID="{6A5280E1-84C2-41D6-B031-C0EFDECC152D}" presName="Name9" presStyleLbl="parChTrans1D2" presStyleIdx="2" presStyleCnt="5"/>
      <dgm:spPr/>
    </dgm:pt>
    <dgm:pt modelId="{6FC12205-90E7-4306-8052-F1FD7ABC3045}" type="pres">
      <dgm:prSet presAssocID="{6A5280E1-84C2-41D6-B031-C0EFDECC152D}" presName="connTx" presStyleLbl="parChTrans1D2" presStyleIdx="2" presStyleCnt="5"/>
      <dgm:spPr/>
    </dgm:pt>
    <dgm:pt modelId="{89BAF9DC-C57A-433E-9BCB-C215D25D36B3}" type="pres">
      <dgm:prSet presAssocID="{C610F0E1-1E7A-4216-A223-694580F3DEC9}" presName="node" presStyleLbl="node1" presStyleIdx="2" presStyleCnt="5">
        <dgm:presLayoutVars>
          <dgm:bulletEnabled val="1"/>
        </dgm:presLayoutVars>
      </dgm:prSet>
      <dgm:spPr/>
    </dgm:pt>
    <dgm:pt modelId="{D6B134E3-BA67-4A9A-893D-B5E76F9AC7E2}" type="pres">
      <dgm:prSet presAssocID="{271A7208-ACA3-42B0-9F80-5A1D90443A36}" presName="Name9" presStyleLbl="parChTrans1D2" presStyleIdx="3" presStyleCnt="5"/>
      <dgm:spPr/>
    </dgm:pt>
    <dgm:pt modelId="{B86333AD-D096-4935-BA16-2C1F5C683827}" type="pres">
      <dgm:prSet presAssocID="{271A7208-ACA3-42B0-9F80-5A1D90443A36}" presName="connTx" presStyleLbl="parChTrans1D2" presStyleIdx="3" presStyleCnt="5"/>
      <dgm:spPr/>
    </dgm:pt>
    <dgm:pt modelId="{35B7C96A-7327-4A40-9095-05B2332ACF90}" type="pres">
      <dgm:prSet presAssocID="{28106158-A2FC-4005-A15F-EF2BED0016BE}" presName="node" presStyleLbl="node1" presStyleIdx="3" presStyleCnt="5" custScaleX="187712" custScaleY="88985">
        <dgm:presLayoutVars>
          <dgm:bulletEnabled val="1"/>
        </dgm:presLayoutVars>
      </dgm:prSet>
      <dgm:spPr/>
    </dgm:pt>
    <dgm:pt modelId="{17917B92-0376-499D-90CB-AF0AB7182B32}" type="pres">
      <dgm:prSet presAssocID="{F0428E4E-9DAA-4E8A-B7A4-06C2A4F47C84}" presName="Name9" presStyleLbl="parChTrans1D2" presStyleIdx="4" presStyleCnt="5"/>
      <dgm:spPr/>
    </dgm:pt>
    <dgm:pt modelId="{458E48E2-1ADF-475D-8CC1-47E2CEA78B42}" type="pres">
      <dgm:prSet presAssocID="{F0428E4E-9DAA-4E8A-B7A4-06C2A4F47C84}" presName="connTx" presStyleLbl="parChTrans1D2" presStyleIdx="4" presStyleCnt="5"/>
      <dgm:spPr/>
    </dgm:pt>
    <dgm:pt modelId="{FBADFCF4-6FB7-40CC-9A11-893E93195924}" type="pres">
      <dgm:prSet presAssocID="{BBC78B81-56F2-44F8-A4D7-CD74FF4D570A}" presName="node" presStyleLbl="node1" presStyleIdx="4" presStyleCnt="5">
        <dgm:presLayoutVars>
          <dgm:bulletEnabled val="1"/>
        </dgm:presLayoutVars>
      </dgm:prSet>
      <dgm:spPr/>
    </dgm:pt>
  </dgm:ptLst>
  <dgm:cxnLst>
    <dgm:cxn modelId="{5BC4D805-2D83-402A-86C9-403C27D03250}" type="presOf" srcId="{C7D9E3E6-498F-4F9D-87E3-BA8FB7E1C259}" destId="{72543316-2682-4A4E-A9AC-D6BE48D66C3D}" srcOrd="1" destOrd="0" presId="urn:microsoft.com/office/officeart/2005/8/layout/radial1"/>
    <dgm:cxn modelId="{BC498C0E-C72C-4503-981C-2A6ED6CE7EB4}" srcId="{16BE0501-E19D-46CC-BF26-49EF2A28FA30}" destId="{E81A9057-9371-4839-9F27-A1A841F95946}" srcOrd="0" destOrd="0" parTransId="{CEC8BFBE-B27F-45DC-94BE-9164BB468B64}" sibTransId="{0381B1EF-4673-4C3C-86C4-AA9F41143DF2}"/>
    <dgm:cxn modelId="{A0A26A1A-57DF-41C0-9780-BCE364E94B0F}" type="presOf" srcId="{CEC8BFBE-B27F-45DC-94BE-9164BB468B64}" destId="{C121150E-FF21-4E6C-AB61-E0968187CBF5}" srcOrd="1" destOrd="0" presId="urn:microsoft.com/office/officeart/2005/8/layout/radial1"/>
    <dgm:cxn modelId="{5E494B2D-D336-4290-A38D-2B170F7FBF54}" type="presOf" srcId="{271A7208-ACA3-42B0-9F80-5A1D90443A36}" destId="{D6B134E3-BA67-4A9A-893D-B5E76F9AC7E2}" srcOrd="0" destOrd="0" presId="urn:microsoft.com/office/officeart/2005/8/layout/radial1"/>
    <dgm:cxn modelId="{8169A730-E08C-4C4D-8AEE-C7F95058D99D}" type="presOf" srcId="{C610F0E1-1E7A-4216-A223-694580F3DEC9}" destId="{89BAF9DC-C57A-433E-9BCB-C215D25D36B3}" srcOrd="0" destOrd="0" presId="urn:microsoft.com/office/officeart/2005/8/layout/radial1"/>
    <dgm:cxn modelId="{8316F734-E4DC-4854-BDA7-EBCB2A9C3CD9}" type="presOf" srcId="{28106158-A2FC-4005-A15F-EF2BED0016BE}" destId="{35B7C96A-7327-4A40-9095-05B2332ACF90}" srcOrd="0" destOrd="0" presId="urn:microsoft.com/office/officeart/2005/8/layout/radial1"/>
    <dgm:cxn modelId="{93CE6737-FCB6-40F2-AA97-C01F24EF3A6D}" srcId="{EB074E59-B71E-4A9D-8918-85B503B59D08}" destId="{16BE0501-E19D-46CC-BF26-49EF2A28FA30}" srcOrd="0" destOrd="0" parTransId="{FBD8963B-1E9F-464F-83B1-35D24B1B243D}" sibTransId="{30ECD0BE-B602-43F0-BA62-6E958886F59F}"/>
    <dgm:cxn modelId="{31D44B51-3156-4CD6-AD82-C4B7F2A5623D}" type="presOf" srcId="{F0428E4E-9DAA-4E8A-B7A4-06C2A4F47C84}" destId="{17917B92-0376-499D-90CB-AF0AB7182B32}" srcOrd="0" destOrd="0" presId="urn:microsoft.com/office/officeart/2005/8/layout/radial1"/>
    <dgm:cxn modelId="{0E3FE85B-2453-4D3B-93D0-932E7C7D7333}" type="presOf" srcId="{BBC78B81-56F2-44F8-A4D7-CD74FF4D570A}" destId="{FBADFCF4-6FB7-40CC-9A11-893E93195924}" srcOrd="0" destOrd="0" presId="urn:microsoft.com/office/officeart/2005/8/layout/radial1"/>
    <dgm:cxn modelId="{73A15D5D-4FE8-419D-9725-151A93A62E58}" srcId="{16BE0501-E19D-46CC-BF26-49EF2A28FA30}" destId="{C610F0E1-1E7A-4216-A223-694580F3DEC9}" srcOrd="2" destOrd="0" parTransId="{6A5280E1-84C2-41D6-B031-C0EFDECC152D}" sibTransId="{5607ADEB-5C8C-4E7E-90B0-F00C52912553}"/>
    <dgm:cxn modelId="{CC1BF15F-FF0A-4E23-8DE1-B8AA4F879E3A}" type="presOf" srcId="{6A5280E1-84C2-41D6-B031-C0EFDECC152D}" destId="{C841C98D-8472-4F7C-A593-D139C73DE437}" srcOrd="0" destOrd="0" presId="urn:microsoft.com/office/officeart/2005/8/layout/radial1"/>
    <dgm:cxn modelId="{D8197061-502D-4517-83BD-921EA00E9817}" type="presOf" srcId="{16BE0501-E19D-46CC-BF26-49EF2A28FA30}" destId="{D237D386-81E1-4183-BFC6-A015D72667B0}" srcOrd="0" destOrd="0" presId="urn:microsoft.com/office/officeart/2005/8/layout/radial1"/>
    <dgm:cxn modelId="{5E661E6A-3618-4CA4-A44B-1EF383F3FDEF}" type="presOf" srcId="{E81A9057-9371-4839-9F27-A1A841F95946}" destId="{DC2967E1-AA69-420C-B1B7-04616EE1EBEE}" srcOrd="0" destOrd="0" presId="urn:microsoft.com/office/officeart/2005/8/layout/radial1"/>
    <dgm:cxn modelId="{22E18C6A-7042-46EE-ACA1-6E6542DC187A}" type="presOf" srcId="{DB092D3A-A266-45ED-8047-74DD7D364B73}" destId="{147F9784-F0F6-4FB8-81CD-B7AAE48FE7CE}" srcOrd="0" destOrd="0" presId="urn:microsoft.com/office/officeart/2005/8/layout/radial1"/>
    <dgm:cxn modelId="{9BB46270-DCE7-4A55-BA4F-7C4ED0AE4E11}" type="presOf" srcId="{CEC8BFBE-B27F-45DC-94BE-9164BB468B64}" destId="{C07E9A54-4644-4674-B4BD-A9D6255E5C58}" srcOrd="0" destOrd="0" presId="urn:microsoft.com/office/officeart/2005/8/layout/radial1"/>
    <dgm:cxn modelId="{B1C1F875-6B77-403F-9E00-2A8E28AD7657}" type="presOf" srcId="{EB074E59-B71E-4A9D-8918-85B503B59D08}" destId="{D41979FE-FA14-4DCC-8D01-8941959C1018}" srcOrd="0" destOrd="0" presId="urn:microsoft.com/office/officeart/2005/8/layout/radial1"/>
    <dgm:cxn modelId="{F572CB76-6FB6-41BD-9D19-1E65180B741F}" srcId="{16BE0501-E19D-46CC-BF26-49EF2A28FA30}" destId="{28106158-A2FC-4005-A15F-EF2BED0016BE}" srcOrd="3" destOrd="0" parTransId="{271A7208-ACA3-42B0-9F80-5A1D90443A36}" sibTransId="{EEC4B9A5-A119-4249-AFE4-F0C721DB6D49}"/>
    <dgm:cxn modelId="{8FC3E292-1019-45A1-AEAB-395926FE1791}" type="presOf" srcId="{F0428E4E-9DAA-4E8A-B7A4-06C2A4F47C84}" destId="{458E48E2-1ADF-475D-8CC1-47E2CEA78B42}" srcOrd="1" destOrd="0" presId="urn:microsoft.com/office/officeart/2005/8/layout/radial1"/>
    <dgm:cxn modelId="{864B42C7-71E6-4B5A-B2F8-B983D5A05C2D}" type="presOf" srcId="{C7D9E3E6-498F-4F9D-87E3-BA8FB7E1C259}" destId="{1A9D2A41-2CEB-4603-B4A3-5F02AE2DFF62}" srcOrd="0" destOrd="0" presId="urn:microsoft.com/office/officeart/2005/8/layout/radial1"/>
    <dgm:cxn modelId="{EABB1DDE-51D8-41E2-B275-AAFD25B581DB}" srcId="{16BE0501-E19D-46CC-BF26-49EF2A28FA30}" destId="{DB092D3A-A266-45ED-8047-74DD7D364B73}" srcOrd="1" destOrd="0" parTransId="{C7D9E3E6-498F-4F9D-87E3-BA8FB7E1C259}" sibTransId="{0B08D564-F60E-4968-9689-F1CF72EE7584}"/>
    <dgm:cxn modelId="{F7E2F8E7-F856-4CEA-90C5-CACA54F9EDCB}" srcId="{16BE0501-E19D-46CC-BF26-49EF2A28FA30}" destId="{BBC78B81-56F2-44F8-A4D7-CD74FF4D570A}" srcOrd="4" destOrd="0" parTransId="{F0428E4E-9DAA-4E8A-B7A4-06C2A4F47C84}" sibTransId="{5A6EFB3A-45A7-409E-A5E1-B3AD4E9898EA}"/>
    <dgm:cxn modelId="{4E7D33F0-3F50-4319-8A07-2A463AFD352E}" type="presOf" srcId="{6A5280E1-84C2-41D6-B031-C0EFDECC152D}" destId="{6FC12205-90E7-4306-8052-F1FD7ABC3045}" srcOrd="1" destOrd="0" presId="urn:microsoft.com/office/officeart/2005/8/layout/radial1"/>
    <dgm:cxn modelId="{C9DB1DFE-00C0-40CC-B581-18E5AE5B8073}" type="presOf" srcId="{271A7208-ACA3-42B0-9F80-5A1D90443A36}" destId="{B86333AD-D096-4935-BA16-2C1F5C683827}" srcOrd="1" destOrd="0" presId="urn:microsoft.com/office/officeart/2005/8/layout/radial1"/>
    <dgm:cxn modelId="{2047DB9D-5AEE-4754-A154-FFFFE86482B5}" type="presParOf" srcId="{D41979FE-FA14-4DCC-8D01-8941959C1018}" destId="{D237D386-81E1-4183-BFC6-A015D72667B0}" srcOrd="0" destOrd="0" presId="urn:microsoft.com/office/officeart/2005/8/layout/radial1"/>
    <dgm:cxn modelId="{47905454-A512-4230-AECD-AB2A4B443ECC}" type="presParOf" srcId="{D41979FE-FA14-4DCC-8D01-8941959C1018}" destId="{C07E9A54-4644-4674-B4BD-A9D6255E5C58}" srcOrd="1" destOrd="0" presId="urn:microsoft.com/office/officeart/2005/8/layout/radial1"/>
    <dgm:cxn modelId="{4FD920D8-A2E0-4476-B5D5-3106FAAD35D7}" type="presParOf" srcId="{C07E9A54-4644-4674-B4BD-A9D6255E5C58}" destId="{C121150E-FF21-4E6C-AB61-E0968187CBF5}" srcOrd="0" destOrd="0" presId="urn:microsoft.com/office/officeart/2005/8/layout/radial1"/>
    <dgm:cxn modelId="{34C04AC6-21C6-4854-A27A-FCEDD7CD64AD}" type="presParOf" srcId="{D41979FE-FA14-4DCC-8D01-8941959C1018}" destId="{DC2967E1-AA69-420C-B1B7-04616EE1EBEE}" srcOrd="2" destOrd="0" presId="urn:microsoft.com/office/officeart/2005/8/layout/radial1"/>
    <dgm:cxn modelId="{3D43AD73-8483-4FED-9E93-2A3E53AF242C}" type="presParOf" srcId="{D41979FE-FA14-4DCC-8D01-8941959C1018}" destId="{1A9D2A41-2CEB-4603-B4A3-5F02AE2DFF62}" srcOrd="3" destOrd="0" presId="urn:microsoft.com/office/officeart/2005/8/layout/radial1"/>
    <dgm:cxn modelId="{10FD2FF3-4C21-4B31-A268-09C35B5C3A93}" type="presParOf" srcId="{1A9D2A41-2CEB-4603-B4A3-5F02AE2DFF62}" destId="{72543316-2682-4A4E-A9AC-D6BE48D66C3D}" srcOrd="0" destOrd="0" presId="urn:microsoft.com/office/officeart/2005/8/layout/radial1"/>
    <dgm:cxn modelId="{42AF870E-362B-4C33-8127-F01637C62E89}" type="presParOf" srcId="{D41979FE-FA14-4DCC-8D01-8941959C1018}" destId="{147F9784-F0F6-4FB8-81CD-B7AAE48FE7CE}" srcOrd="4" destOrd="0" presId="urn:microsoft.com/office/officeart/2005/8/layout/radial1"/>
    <dgm:cxn modelId="{BCC0D5E7-ED07-44F7-B39A-2DE4B1FA5211}" type="presParOf" srcId="{D41979FE-FA14-4DCC-8D01-8941959C1018}" destId="{C841C98D-8472-4F7C-A593-D139C73DE437}" srcOrd="5" destOrd="0" presId="urn:microsoft.com/office/officeart/2005/8/layout/radial1"/>
    <dgm:cxn modelId="{0AF7D21A-74B4-4815-9C6D-F4B96F45E269}" type="presParOf" srcId="{C841C98D-8472-4F7C-A593-D139C73DE437}" destId="{6FC12205-90E7-4306-8052-F1FD7ABC3045}" srcOrd="0" destOrd="0" presId="urn:microsoft.com/office/officeart/2005/8/layout/radial1"/>
    <dgm:cxn modelId="{153DE000-EB4C-403A-9F48-3E8FA3323051}" type="presParOf" srcId="{D41979FE-FA14-4DCC-8D01-8941959C1018}" destId="{89BAF9DC-C57A-433E-9BCB-C215D25D36B3}" srcOrd="6" destOrd="0" presId="urn:microsoft.com/office/officeart/2005/8/layout/radial1"/>
    <dgm:cxn modelId="{BAAE7A75-C9C2-4464-A790-82CE5F73B668}" type="presParOf" srcId="{D41979FE-FA14-4DCC-8D01-8941959C1018}" destId="{D6B134E3-BA67-4A9A-893D-B5E76F9AC7E2}" srcOrd="7" destOrd="0" presId="urn:microsoft.com/office/officeart/2005/8/layout/radial1"/>
    <dgm:cxn modelId="{06EA5A26-4AC7-4F1F-A20C-AEFA6C1685CC}" type="presParOf" srcId="{D6B134E3-BA67-4A9A-893D-B5E76F9AC7E2}" destId="{B86333AD-D096-4935-BA16-2C1F5C683827}" srcOrd="0" destOrd="0" presId="urn:microsoft.com/office/officeart/2005/8/layout/radial1"/>
    <dgm:cxn modelId="{1B1913D6-952B-4080-BD35-51662F505260}" type="presParOf" srcId="{D41979FE-FA14-4DCC-8D01-8941959C1018}" destId="{35B7C96A-7327-4A40-9095-05B2332ACF90}" srcOrd="8" destOrd="0" presId="urn:microsoft.com/office/officeart/2005/8/layout/radial1"/>
    <dgm:cxn modelId="{BAD630A6-1906-4DC1-9CA0-960F209CBBBF}" type="presParOf" srcId="{D41979FE-FA14-4DCC-8D01-8941959C1018}" destId="{17917B92-0376-499D-90CB-AF0AB7182B32}" srcOrd="9" destOrd="0" presId="urn:microsoft.com/office/officeart/2005/8/layout/radial1"/>
    <dgm:cxn modelId="{C6BEF975-D335-47C8-BB01-940D57CEF060}" type="presParOf" srcId="{17917B92-0376-499D-90CB-AF0AB7182B32}" destId="{458E48E2-1ADF-475D-8CC1-47E2CEA78B42}" srcOrd="0" destOrd="0" presId="urn:microsoft.com/office/officeart/2005/8/layout/radial1"/>
    <dgm:cxn modelId="{38CADB51-C32C-494A-B385-BBDD098B0371}" type="presParOf" srcId="{D41979FE-FA14-4DCC-8D01-8941959C1018}" destId="{FBADFCF4-6FB7-40CC-9A11-893E93195924}"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074E59-B71E-4A9D-8918-85B503B59D08}"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s-ES"/>
        </a:p>
      </dgm:t>
    </dgm:pt>
    <dgm:pt modelId="{16BE0501-E19D-46CC-BF26-49EF2A28FA30}">
      <dgm:prSet phldrT="[Texto]"/>
      <dgm:spPr/>
      <dgm:t>
        <a:bodyPr/>
        <a:lstStyle/>
        <a:p>
          <a:r>
            <a:rPr lang="es-ES" dirty="0"/>
            <a:t>TGD</a:t>
          </a:r>
        </a:p>
      </dgm:t>
    </dgm:pt>
    <dgm:pt modelId="{FBD8963B-1E9F-464F-83B1-35D24B1B243D}" type="parTrans" cxnId="{93CE6737-FCB6-40F2-AA97-C01F24EF3A6D}">
      <dgm:prSet/>
      <dgm:spPr/>
      <dgm:t>
        <a:bodyPr/>
        <a:lstStyle/>
        <a:p>
          <a:endParaRPr lang="es-ES"/>
        </a:p>
      </dgm:t>
    </dgm:pt>
    <dgm:pt modelId="{30ECD0BE-B602-43F0-BA62-6E958886F59F}" type="sibTrans" cxnId="{93CE6737-FCB6-40F2-AA97-C01F24EF3A6D}">
      <dgm:prSet/>
      <dgm:spPr/>
      <dgm:t>
        <a:bodyPr/>
        <a:lstStyle/>
        <a:p>
          <a:endParaRPr lang="es-ES"/>
        </a:p>
      </dgm:t>
    </dgm:pt>
    <dgm:pt modelId="{E81A9057-9371-4839-9F27-A1A841F95946}">
      <dgm:prSet phldrT="[Texto]" custT="1"/>
      <dgm:spPr/>
      <dgm:t>
        <a:bodyPr/>
        <a:lstStyle/>
        <a:p>
          <a:r>
            <a:rPr lang="es-ES" sz="2000" b="0" dirty="0"/>
            <a:t>Autismo</a:t>
          </a:r>
        </a:p>
      </dgm:t>
    </dgm:pt>
    <dgm:pt modelId="{CEC8BFBE-B27F-45DC-94BE-9164BB468B64}" type="parTrans" cxnId="{BC498C0E-C72C-4503-981C-2A6ED6CE7EB4}">
      <dgm:prSet/>
      <dgm:spPr/>
      <dgm:t>
        <a:bodyPr/>
        <a:lstStyle/>
        <a:p>
          <a:endParaRPr lang="es-ES"/>
        </a:p>
      </dgm:t>
    </dgm:pt>
    <dgm:pt modelId="{0381B1EF-4673-4C3C-86C4-AA9F41143DF2}" type="sibTrans" cxnId="{BC498C0E-C72C-4503-981C-2A6ED6CE7EB4}">
      <dgm:prSet/>
      <dgm:spPr/>
      <dgm:t>
        <a:bodyPr/>
        <a:lstStyle/>
        <a:p>
          <a:endParaRPr lang="es-ES"/>
        </a:p>
      </dgm:t>
    </dgm:pt>
    <dgm:pt modelId="{DB092D3A-A266-45ED-8047-74DD7D364B73}">
      <dgm:prSet phldrT="[Texto]"/>
      <dgm:spPr/>
      <dgm:t>
        <a:bodyPr/>
        <a:lstStyle/>
        <a:p>
          <a:r>
            <a:rPr lang="es-ES" dirty="0"/>
            <a:t>Síndrome de Asperger</a:t>
          </a:r>
        </a:p>
      </dgm:t>
    </dgm:pt>
    <dgm:pt modelId="{C7D9E3E6-498F-4F9D-87E3-BA8FB7E1C259}" type="parTrans" cxnId="{EABB1DDE-51D8-41E2-B275-AAFD25B581DB}">
      <dgm:prSet/>
      <dgm:spPr/>
      <dgm:t>
        <a:bodyPr/>
        <a:lstStyle/>
        <a:p>
          <a:endParaRPr lang="es-ES"/>
        </a:p>
      </dgm:t>
    </dgm:pt>
    <dgm:pt modelId="{0B08D564-F60E-4968-9689-F1CF72EE7584}" type="sibTrans" cxnId="{EABB1DDE-51D8-41E2-B275-AAFD25B581DB}">
      <dgm:prSet/>
      <dgm:spPr/>
      <dgm:t>
        <a:bodyPr/>
        <a:lstStyle/>
        <a:p>
          <a:endParaRPr lang="es-ES"/>
        </a:p>
      </dgm:t>
    </dgm:pt>
    <dgm:pt modelId="{C610F0E1-1E7A-4216-A223-694580F3DEC9}">
      <dgm:prSet phldrT="[Texto]"/>
      <dgm:spPr/>
      <dgm:t>
        <a:bodyPr/>
        <a:lstStyle/>
        <a:p>
          <a:r>
            <a:rPr lang="es-ES" dirty="0"/>
            <a:t>Síndrome de </a:t>
          </a:r>
          <a:r>
            <a:rPr lang="es-ES" dirty="0" err="1"/>
            <a:t>Rett</a:t>
          </a:r>
          <a:endParaRPr lang="es-ES" dirty="0"/>
        </a:p>
      </dgm:t>
    </dgm:pt>
    <dgm:pt modelId="{6A5280E1-84C2-41D6-B031-C0EFDECC152D}" type="parTrans" cxnId="{73A15D5D-4FE8-419D-9725-151A93A62E58}">
      <dgm:prSet/>
      <dgm:spPr/>
      <dgm:t>
        <a:bodyPr/>
        <a:lstStyle/>
        <a:p>
          <a:endParaRPr lang="es-ES"/>
        </a:p>
      </dgm:t>
    </dgm:pt>
    <dgm:pt modelId="{5607ADEB-5C8C-4E7E-90B0-F00C52912553}" type="sibTrans" cxnId="{73A15D5D-4FE8-419D-9725-151A93A62E58}">
      <dgm:prSet/>
      <dgm:spPr/>
      <dgm:t>
        <a:bodyPr/>
        <a:lstStyle/>
        <a:p>
          <a:endParaRPr lang="es-ES"/>
        </a:p>
      </dgm:t>
    </dgm:pt>
    <dgm:pt modelId="{28106158-A2FC-4005-A15F-EF2BED0016BE}">
      <dgm:prSet phldrT="[Texto]" custT="1"/>
      <dgm:spPr/>
      <dgm:t>
        <a:bodyPr/>
        <a:lstStyle/>
        <a:p>
          <a:r>
            <a:rPr lang="es-ES" sz="2000" dirty="0"/>
            <a:t>T. </a:t>
          </a:r>
          <a:r>
            <a:rPr lang="es-ES" sz="2000" dirty="0" err="1"/>
            <a:t>Desintegrativo</a:t>
          </a:r>
          <a:r>
            <a:rPr lang="es-ES" sz="2000" dirty="0"/>
            <a:t> Infantil</a:t>
          </a:r>
        </a:p>
      </dgm:t>
    </dgm:pt>
    <dgm:pt modelId="{271A7208-ACA3-42B0-9F80-5A1D90443A36}" type="parTrans" cxnId="{F572CB76-6FB6-41BD-9D19-1E65180B741F}">
      <dgm:prSet/>
      <dgm:spPr/>
      <dgm:t>
        <a:bodyPr/>
        <a:lstStyle/>
        <a:p>
          <a:endParaRPr lang="es-ES"/>
        </a:p>
      </dgm:t>
    </dgm:pt>
    <dgm:pt modelId="{EEC4B9A5-A119-4249-AFE4-F0C721DB6D49}" type="sibTrans" cxnId="{F572CB76-6FB6-41BD-9D19-1E65180B741F}">
      <dgm:prSet/>
      <dgm:spPr/>
      <dgm:t>
        <a:bodyPr/>
        <a:lstStyle/>
        <a:p>
          <a:endParaRPr lang="es-ES"/>
        </a:p>
      </dgm:t>
    </dgm:pt>
    <dgm:pt modelId="{BBC78B81-56F2-44F8-A4D7-CD74FF4D570A}">
      <dgm:prSet custT="1"/>
      <dgm:spPr/>
      <dgm:t>
        <a:bodyPr/>
        <a:lstStyle/>
        <a:p>
          <a:r>
            <a:rPr lang="es-ES" sz="2000" dirty="0"/>
            <a:t>TGD-NE</a:t>
          </a:r>
        </a:p>
      </dgm:t>
    </dgm:pt>
    <dgm:pt modelId="{F0428E4E-9DAA-4E8A-B7A4-06C2A4F47C84}" type="parTrans" cxnId="{F7E2F8E7-F856-4CEA-90C5-CACA54F9EDCB}">
      <dgm:prSet/>
      <dgm:spPr/>
      <dgm:t>
        <a:bodyPr/>
        <a:lstStyle/>
        <a:p>
          <a:endParaRPr lang="es-ES"/>
        </a:p>
      </dgm:t>
    </dgm:pt>
    <dgm:pt modelId="{5A6EFB3A-45A7-409E-A5E1-B3AD4E9898EA}" type="sibTrans" cxnId="{F7E2F8E7-F856-4CEA-90C5-CACA54F9EDCB}">
      <dgm:prSet/>
      <dgm:spPr/>
      <dgm:t>
        <a:bodyPr/>
        <a:lstStyle/>
        <a:p>
          <a:endParaRPr lang="es-ES"/>
        </a:p>
      </dgm:t>
    </dgm:pt>
    <dgm:pt modelId="{D41979FE-FA14-4DCC-8D01-8941959C1018}" type="pres">
      <dgm:prSet presAssocID="{EB074E59-B71E-4A9D-8918-85B503B59D08}" presName="cycle" presStyleCnt="0">
        <dgm:presLayoutVars>
          <dgm:chMax val="1"/>
          <dgm:dir/>
          <dgm:animLvl val="ctr"/>
          <dgm:resizeHandles val="exact"/>
        </dgm:presLayoutVars>
      </dgm:prSet>
      <dgm:spPr/>
    </dgm:pt>
    <dgm:pt modelId="{D237D386-81E1-4183-BFC6-A015D72667B0}" type="pres">
      <dgm:prSet presAssocID="{16BE0501-E19D-46CC-BF26-49EF2A28FA30}" presName="centerShape" presStyleLbl="node0" presStyleIdx="0" presStyleCnt="1"/>
      <dgm:spPr/>
    </dgm:pt>
    <dgm:pt modelId="{C07E9A54-4644-4674-B4BD-A9D6255E5C58}" type="pres">
      <dgm:prSet presAssocID="{CEC8BFBE-B27F-45DC-94BE-9164BB468B64}" presName="Name9" presStyleLbl="parChTrans1D2" presStyleIdx="0" presStyleCnt="5"/>
      <dgm:spPr/>
    </dgm:pt>
    <dgm:pt modelId="{C121150E-FF21-4E6C-AB61-E0968187CBF5}" type="pres">
      <dgm:prSet presAssocID="{CEC8BFBE-B27F-45DC-94BE-9164BB468B64}" presName="connTx" presStyleLbl="parChTrans1D2" presStyleIdx="0" presStyleCnt="5"/>
      <dgm:spPr/>
    </dgm:pt>
    <dgm:pt modelId="{DC2967E1-AA69-420C-B1B7-04616EE1EBEE}" type="pres">
      <dgm:prSet presAssocID="{E81A9057-9371-4839-9F27-A1A841F95946}" presName="node" presStyleLbl="node1" presStyleIdx="0" presStyleCnt="5">
        <dgm:presLayoutVars>
          <dgm:bulletEnabled val="1"/>
        </dgm:presLayoutVars>
      </dgm:prSet>
      <dgm:spPr/>
    </dgm:pt>
    <dgm:pt modelId="{1A9D2A41-2CEB-4603-B4A3-5F02AE2DFF62}" type="pres">
      <dgm:prSet presAssocID="{C7D9E3E6-498F-4F9D-87E3-BA8FB7E1C259}" presName="Name9" presStyleLbl="parChTrans1D2" presStyleIdx="1" presStyleCnt="5"/>
      <dgm:spPr/>
    </dgm:pt>
    <dgm:pt modelId="{72543316-2682-4A4E-A9AC-D6BE48D66C3D}" type="pres">
      <dgm:prSet presAssocID="{C7D9E3E6-498F-4F9D-87E3-BA8FB7E1C259}" presName="connTx" presStyleLbl="parChTrans1D2" presStyleIdx="1" presStyleCnt="5"/>
      <dgm:spPr/>
    </dgm:pt>
    <dgm:pt modelId="{147F9784-F0F6-4FB8-81CD-B7AAE48FE7CE}" type="pres">
      <dgm:prSet presAssocID="{DB092D3A-A266-45ED-8047-74DD7D364B73}" presName="node" presStyleLbl="node1" presStyleIdx="1" presStyleCnt="5">
        <dgm:presLayoutVars>
          <dgm:bulletEnabled val="1"/>
        </dgm:presLayoutVars>
      </dgm:prSet>
      <dgm:spPr/>
    </dgm:pt>
    <dgm:pt modelId="{C841C98D-8472-4F7C-A593-D139C73DE437}" type="pres">
      <dgm:prSet presAssocID="{6A5280E1-84C2-41D6-B031-C0EFDECC152D}" presName="Name9" presStyleLbl="parChTrans1D2" presStyleIdx="2" presStyleCnt="5"/>
      <dgm:spPr/>
    </dgm:pt>
    <dgm:pt modelId="{6FC12205-90E7-4306-8052-F1FD7ABC3045}" type="pres">
      <dgm:prSet presAssocID="{6A5280E1-84C2-41D6-B031-C0EFDECC152D}" presName="connTx" presStyleLbl="parChTrans1D2" presStyleIdx="2" presStyleCnt="5"/>
      <dgm:spPr/>
    </dgm:pt>
    <dgm:pt modelId="{89BAF9DC-C57A-433E-9BCB-C215D25D36B3}" type="pres">
      <dgm:prSet presAssocID="{C610F0E1-1E7A-4216-A223-694580F3DEC9}" presName="node" presStyleLbl="node1" presStyleIdx="2" presStyleCnt="5">
        <dgm:presLayoutVars>
          <dgm:bulletEnabled val="1"/>
        </dgm:presLayoutVars>
      </dgm:prSet>
      <dgm:spPr/>
    </dgm:pt>
    <dgm:pt modelId="{D6B134E3-BA67-4A9A-893D-B5E76F9AC7E2}" type="pres">
      <dgm:prSet presAssocID="{271A7208-ACA3-42B0-9F80-5A1D90443A36}" presName="Name9" presStyleLbl="parChTrans1D2" presStyleIdx="3" presStyleCnt="5"/>
      <dgm:spPr/>
    </dgm:pt>
    <dgm:pt modelId="{B86333AD-D096-4935-BA16-2C1F5C683827}" type="pres">
      <dgm:prSet presAssocID="{271A7208-ACA3-42B0-9F80-5A1D90443A36}" presName="connTx" presStyleLbl="parChTrans1D2" presStyleIdx="3" presStyleCnt="5"/>
      <dgm:spPr/>
    </dgm:pt>
    <dgm:pt modelId="{35B7C96A-7327-4A40-9095-05B2332ACF90}" type="pres">
      <dgm:prSet presAssocID="{28106158-A2FC-4005-A15F-EF2BED0016BE}" presName="node" presStyleLbl="node1" presStyleIdx="3" presStyleCnt="5" custScaleX="178314">
        <dgm:presLayoutVars>
          <dgm:bulletEnabled val="1"/>
        </dgm:presLayoutVars>
      </dgm:prSet>
      <dgm:spPr/>
    </dgm:pt>
    <dgm:pt modelId="{17917B92-0376-499D-90CB-AF0AB7182B32}" type="pres">
      <dgm:prSet presAssocID="{F0428E4E-9DAA-4E8A-B7A4-06C2A4F47C84}" presName="Name9" presStyleLbl="parChTrans1D2" presStyleIdx="4" presStyleCnt="5"/>
      <dgm:spPr/>
    </dgm:pt>
    <dgm:pt modelId="{458E48E2-1ADF-475D-8CC1-47E2CEA78B42}" type="pres">
      <dgm:prSet presAssocID="{F0428E4E-9DAA-4E8A-B7A4-06C2A4F47C84}" presName="connTx" presStyleLbl="parChTrans1D2" presStyleIdx="4" presStyleCnt="5"/>
      <dgm:spPr/>
    </dgm:pt>
    <dgm:pt modelId="{FBADFCF4-6FB7-40CC-9A11-893E93195924}" type="pres">
      <dgm:prSet presAssocID="{BBC78B81-56F2-44F8-A4D7-CD74FF4D570A}" presName="node" presStyleLbl="node1" presStyleIdx="4" presStyleCnt="5">
        <dgm:presLayoutVars>
          <dgm:bulletEnabled val="1"/>
        </dgm:presLayoutVars>
      </dgm:prSet>
      <dgm:spPr/>
    </dgm:pt>
  </dgm:ptLst>
  <dgm:cxnLst>
    <dgm:cxn modelId="{DB78CC01-A81D-4DFA-80D3-6FE16440344A}" type="presOf" srcId="{C610F0E1-1E7A-4216-A223-694580F3DEC9}" destId="{89BAF9DC-C57A-433E-9BCB-C215D25D36B3}" srcOrd="0" destOrd="0" presId="urn:microsoft.com/office/officeart/2005/8/layout/radial1"/>
    <dgm:cxn modelId="{F2DA0E0A-49F3-4A21-A036-4FA59DF403C7}" type="presOf" srcId="{6A5280E1-84C2-41D6-B031-C0EFDECC152D}" destId="{6FC12205-90E7-4306-8052-F1FD7ABC3045}" srcOrd="1" destOrd="0" presId="urn:microsoft.com/office/officeart/2005/8/layout/radial1"/>
    <dgm:cxn modelId="{BC498C0E-C72C-4503-981C-2A6ED6CE7EB4}" srcId="{16BE0501-E19D-46CC-BF26-49EF2A28FA30}" destId="{E81A9057-9371-4839-9F27-A1A841F95946}" srcOrd="0" destOrd="0" parTransId="{CEC8BFBE-B27F-45DC-94BE-9164BB468B64}" sibTransId="{0381B1EF-4673-4C3C-86C4-AA9F41143DF2}"/>
    <dgm:cxn modelId="{58CF621B-1B35-45F4-B8B4-6BC4B4E1FA76}" type="presOf" srcId="{6A5280E1-84C2-41D6-B031-C0EFDECC152D}" destId="{C841C98D-8472-4F7C-A593-D139C73DE437}" srcOrd="0" destOrd="0" presId="urn:microsoft.com/office/officeart/2005/8/layout/radial1"/>
    <dgm:cxn modelId="{20CF4121-E9AF-4AC4-8372-DD66D1201D0E}" type="presOf" srcId="{BBC78B81-56F2-44F8-A4D7-CD74FF4D570A}" destId="{FBADFCF4-6FB7-40CC-9A11-893E93195924}" srcOrd="0" destOrd="0" presId="urn:microsoft.com/office/officeart/2005/8/layout/radial1"/>
    <dgm:cxn modelId="{93CE6737-FCB6-40F2-AA97-C01F24EF3A6D}" srcId="{EB074E59-B71E-4A9D-8918-85B503B59D08}" destId="{16BE0501-E19D-46CC-BF26-49EF2A28FA30}" srcOrd="0" destOrd="0" parTransId="{FBD8963B-1E9F-464F-83B1-35D24B1B243D}" sibTransId="{30ECD0BE-B602-43F0-BA62-6E958886F59F}"/>
    <dgm:cxn modelId="{73A15D5D-4FE8-419D-9725-151A93A62E58}" srcId="{16BE0501-E19D-46CC-BF26-49EF2A28FA30}" destId="{C610F0E1-1E7A-4216-A223-694580F3DEC9}" srcOrd="2" destOrd="0" parTransId="{6A5280E1-84C2-41D6-B031-C0EFDECC152D}" sibTransId="{5607ADEB-5C8C-4E7E-90B0-F00C52912553}"/>
    <dgm:cxn modelId="{83C36B61-F2A5-48BF-8CCE-86D48008BA22}" type="presOf" srcId="{CEC8BFBE-B27F-45DC-94BE-9164BB468B64}" destId="{C121150E-FF21-4E6C-AB61-E0968187CBF5}" srcOrd="1" destOrd="0" presId="urn:microsoft.com/office/officeart/2005/8/layout/radial1"/>
    <dgm:cxn modelId="{2886E969-9D9B-4D1B-9F5B-ED49EE7ACF09}" type="presOf" srcId="{DB092D3A-A266-45ED-8047-74DD7D364B73}" destId="{147F9784-F0F6-4FB8-81CD-B7AAE48FE7CE}" srcOrd="0" destOrd="0" presId="urn:microsoft.com/office/officeart/2005/8/layout/radial1"/>
    <dgm:cxn modelId="{FCCC3D74-0D8D-47AC-A01E-381FCB6A11B7}" type="presOf" srcId="{F0428E4E-9DAA-4E8A-B7A4-06C2A4F47C84}" destId="{17917B92-0376-499D-90CB-AF0AB7182B32}" srcOrd="0" destOrd="0" presId="urn:microsoft.com/office/officeart/2005/8/layout/radial1"/>
    <dgm:cxn modelId="{9F4C4274-D38E-48DD-8BCB-1823CB7D7391}" type="presOf" srcId="{C7D9E3E6-498F-4F9D-87E3-BA8FB7E1C259}" destId="{72543316-2682-4A4E-A9AC-D6BE48D66C3D}" srcOrd="1" destOrd="0" presId="urn:microsoft.com/office/officeart/2005/8/layout/radial1"/>
    <dgm:cxn modelId="{11C88276-8765-4296-980F-91982FEAF4DD}" type="presOf" srcId="{E81A9057-9371-4839-9F27-A1A841F95946}" destId="{DC2967E1-AA69-420C-B1B7-04616EE1EBEE}" srcOrd="0" destOrd="0" presId="urn:microsoft.com/office/officeart/2005/8/layout/radial1"/>
    <dgm:cxn modelId="{F572CB76-6FB6-41BD-9D19-1E65180B741F}" srcId="{16BE0501-E19D-46CC-BF26-49EF2A28FA30}" destId="{28106158-A2FC-4005-A15F-EF2BED0016BE}" srcOrd="3" destOrd="0" parTransId="{271A7208-ACA3-42B0-9F80-5A1D90443A36}" sibTransId="{EEC4B9A5-A119-4249-AFE4-F0C721DB6D49}"/>
    <dgm:cxn modelId="{AE9BBA79-A394-48D6-B995-347D96747FDD}" type="presOf" srcId="{F0428E4E-9DAA-4E8A-B7A4-06C2A4F47C84}" destId="{458E48E2-1ADF-475D-8CC1-47E2CEA78B42}" srcOrd="1" destOrd="0" presId="urn:microsoft.com/office/officeart/2005/8/layout/radial1"/>
    <dgm:cxn modelId="{0226987D-4B8C-4E23-A9D0-641FE3A5BD67}" type="presOf" srcId="{271A7208-ACA3-42B0-9F80-5A1D90443A36}" destId="{D6B134E3-BA67-4A9A-893D-B5E76F9AC7E2}" srcOrd="0" destOrd="0" presId="urn:microsoft.com/office/officeart/2005/8/layout/radial1"/>
    <dgm:cxn modelId="{3B00348F-003F-4F04-A963-C9BD15714F6A}" type="presOf" srcId="{271A7208-ACA3-42B0-9F80-5A1D90443A36}" destId="{B86333AD-D096-4935-BA16-2C1F5C683827}" srcOrd="1" destOrd="0" presId="urn:microsoft.com/office/officeart/2005/8/layout/radial1"/>
    <dgm:cxn modelId="{ABB4BE9B-D1DB-43D9-A2B1-B1BCD5B65476}" type="presOf" srcId="{EB074E59-B71E-4A9D-8918-85B503B59D08}" destId="{D41979FE-FA14-4DCC-8D01-8941959C1018}" srcOrd="0" destOrd="0" presId="urn:microsoft.com/office/officeart/2005/8/layout/radial1"/>
    <dgm:cxn modelId="{AE3185BE-83E1-4ECE-8465-3F267D5B17A7}" type="presOf" srcId="{28106158-A2FC-4005-A15F-EF2BED0016BE}" destId="{35B7C96A-7327-4A40-9095-05B2332ACF90}" srcOrd="0" destOrd="0" presId="urn:microsoft.com/office/officeart/2005/8/layout/radial1"/>
    <dgm:cxn modelId="{0F93E5C9-2140-45A4-B18B-ECFA13E7D3BB}" type="presOf" srcId="{C7D9E3E6-498F-4F9D-87E3-BA8FB7E1C259}" destId="{1A9D2A41-2CEB-4603-B4A3-5F02AE2DFF62}" srcOrd="0" destOrd="0" presId="urn:microsoft.com/office/officeart/2005/8/layout/radial1"/>
    <dgm:cxn modelId="{EABB1DDE-51D8-41E2-B275-AAFD25B581DB}" srcId="{16BE0501-E19D-46CC-BF26-49EF2A28FA30}" destId="{DB092D3A-A266-45ED-8047-74DD7D364B73}" srcOrd="1" destOrd="0" parTransId="{C7D9E3E6-498F-4F9D-87E3-BA8FB7E1C259}" sibTransId="{0B08D564-F60E-4968-9689-F1CF72EE7584}"/>
    <dgm:cxn modelId="{F7E2F8E7-F856-4CEA-90C5-CACA54F9EDCB}" srcId="{16BE0501-E19D-46CC-BF26-49EF2A28FA30}" destId="{BBC78B81-56F2-44F8-A4D7-CD74FF4D570A}" srcOrd="4" destOrd="0" parTransId="{F0428E4E-9DAA-4E8A-B7A4-06C2A4F47C84}" sibTransId="{5A6EFB3A-45A7-409E-A5E1-B3AD4E9898EA}"/>
    <dgm:cxn modelId="{6DF78BF4-2119-4646-B7B0-C3E1544E3554}" type="presOf" srcId="{16BE0501-E19D-46CC-BF26-49EF2A28FA30}" destId="{D237D386-81E1-4183-BFC6-A015D72667B0}" srcOrd="0" destOrd="0" presId="urn:microsoft.com/office/officeart/2005/8/layout/radial1"/>
    <dgm:cxn modelId="{95F323F8-4E6E-47B7-8F9C-A785B5B966A7}" type="presOf" srcId="{CEC8BFBE-B27F-45DC-94BE-9164BB468B64}" destId="{C07E9A54-4644-4674-B4BD-A9D6255E5C58}" srcOrd="0" destOrd="0" presId="urn:microsoft.com/office/officeart/2005/8/layout/radial1"/>
    <dgm:cxn modelId="{A0081E48-E35A-4C5C-8E48-B9437ADDC19D}" type="presParOf" srcId="{D41979FE-FA14-4DCC-8D01-8941959C1018}" destId="{D237D386-81E1-4183-BFC6-A015D72667B0}" srcOrd="0" destOrd="0" presId="urn:microsoft.com/office/officeart/2005/8/layout/radial1"/>
    <dgm:cxn modelId="{E3D4B624-5283-4ABC-94BE-F9015A7E6C6A}" type="presParOf" srcId="{D41979FE-FA14-4DCC-8D01-8941959C1018}" destId="{C07E9A54-4644-4674-B4BD-A9D6255E5C58}" srcOrd="1" destOrd="0" presId="urn:microsoft.com/office/officeart/2005/8/layout/radial1"/>
    <dgm:cxn modelId="{10A5BD09-9D62-41B3-931A-7B6C7168D5AA}" type="presParOf" srcId="{C07E9A54-4644-4674-B4BD-A9D6255E5C58}" destId="{C121150E-FF21-4E6C-AB61-E0968187CBF5}" srcOrd="0" destOrd="0" presId="urn:microsoft.com/office/officeart/2005/8/layout/radial1"/>
    <dgm:cxn modelId="{A8077566-7D73-49A6-B3C7-AD9D9F9E3A57}" type="presParOf" srcId="{D41979FE-FA14-4DCC-8D01-8941959C1018}" destId="{DC2967E1-AA69-420C-B1B7-04616EE1EBEE}" srcOrd="2" destOrd="0" presId="urn:microsoft.com/office/officeart/2005/8/layout/radial1"/>
    <dgm:cxn modelId="{EDE13869-2C64-44EF-BB7E-8C0A8B75508A}" type="presParOf" srcId="{D41979FE-FA14-4DCC-8D01-8941959C1018}" destId="{1A9D2A41-2CEB-4603-B4A3-5F02AE2DFF62}" srcOrd="3" destOrd="0" presId="urn:microsoft.com/office/officeart/2005/8/layout/radial1"/>
    <dgm:cxn modelId="{3435FC65-1668-4D10-8A98-89F8A5BA81BE}" type="presParOf" srcId="{1A9D2A41-2CEB-4603-B4A3-5F02AE2DFF62}" destId="{72543316-2682-4A4E-A9AC-D6BE48D66C3D}" srcOrd="0" destOrd="0" presId="urn:microsoft.com/office/officeart/2005/8/layout/radial1"/>
    <dgm:cxn modelId="{E4D26BEF-30EA-4F7C-90DD-9402502BAA70}" type="presParOf" srcId="{D41979FE-FA14-4DCC-8D01-8941959C1018}" destId="{147F9784-F0F6-4FB8-81CD-B7AAE48FE7CE}" srcOrd="4" destOrd="0" presId="urn:microsoft.com/office/officeart/2005/8/layout/radial1"/>
    <dgm:cxn modelId="{46DB6CAF-AB11-44AE-A34F-8FAA357631B4}" type="presParOf" srcId="{D41979FE-FA14-4DCC-8D01-8941959C1018}" destId="{C841C98D-8472-4F7C-A593-D139C73DE437}" srcOrd="5" destOrd="0" presId="urn:microsoft.com/office/officeart/2005/8/layout/radial1"/>
    <dgm:cxn modelId="{FFD697FD-7990-47A5-9F2F-CE402C162D8E}" type="presParOf" srcId="{C841C98D-8472-4F7C-A593-D139C73DE437}" destId="{6FC12205-90E7-4306-8052-F1FD7ABC3045}" srcOrd="0" destOrd="0" presId="urn:microsoft.com/office/officeart/2005/8/layout/radial1"/>
    <dgm:cxn modelId="{096BF785-DBE0-47B6-B0AA-EC1499AB27C8}" type="presParOf" srcId="{D41979FE-FA14-4DCC-8D01-8941959C1018}" destId="{89BAF9DC-C57A-433E-9BCB-C215D25D36B3}" srcOrd="6" destOrd="0" presId="urn:microsoft.com/office/officeart/2005/8/layout/radial1"/>
    <dgm:cxn modelId="{090A16FD-1F9A-4B59-9552-CCCFB324699A}" type="presParOf" srcId="{D41979FE-FA14-4DCC-8D01-8941959C1018}" destId="{D6B134E3-BA67-4A9A-893D-B5E76F9AC7E2}" srcOrd="7" destOrd="0" presId="urn:microsoft.com/office/officeart/2005/8/layout/radial1"/>
    <dgm:cxn modelId="{3EE800C7-3DC1-41EB-843C-0542554E72EE}" type="presParOf" srcId="{D6B134E3-BA67-4A9A-893D-B5E76F9AC7E2}" destId="{B86333AD-D096-4935-BA16-2C1F5C683827}" srcOrd="0" destOrd="0" presId="urn:microsoft.com/office/officeart/2005/8/layout/radial1"/>
    <dgm:cxn modelId="{1ABC7CF0-9EC5-4CD1-BAB4-1167F55F2A2F}" type="presParOf" srcId="{D41979FE-FA14-4DCC-8D01-8941959C1018}" destId="{35B7C96A-7327-4A40-9095-05B2332ACF90}" srcOrd="8" destOrd="0" presId="urn:microsoft.com/office/officeart/2005/8/layout/radial1"/>
    <dgm:cxn modelId="{F5917E2C-1F4B-4F13-B8B5-95B59581665C}" type="presParOf" srcId="{D41979FE-FA14-4DCC-8D01-8941959C1018}" destId="{17917B92-0376-499D-90CB-AF0AB7182B32}" srcOrd="9" destOrd="0" presId="urn:microsoft.com/office/officeart/2005/8/layout/radial1"/>
    <dgm:cxn modelId="{96490F1C-F65E-4DA1-AF6F-44DEA486C7FB}" type="presParOf" srcId="{17917B92-0376-499D-90CB-AF0AB7182B32}" destId="{458E48E2-1ADF-475D-8CC1-47E2CEA78B42}" srcOrd="0" destOrd="0" presId="urn:microsoft.com/office/officeart/2005/8/layout/radial1"/>
    <dgm:cxn modelId="{18C54E00-5037-4BAD-A15A-5AE072475061}" type="presParOf" srcId="{D41979FE-FA14-4DCC-8D01-8941959C1018}" destId="{FBADFCF4-6FB7-40CC-9A11-893E93195924}"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630A24-A22A-4005-8E73-2D9B95FF9D6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1259F4A9-663B-4846-9716-E131BD082A52}">
      <dgm:prSet phldrT="[Texto]"/>
      <dgm:spPr/>
      <dgm:t>
        <a:bodyPr/>
        <a:lstStyle/>
        <a:p>
          <a:r>
            <a:rPr lang="es-ES" dirty="0"/>
            <a:t>Interacción social</a:t>
          </a:r>
        </a:p>
      </dgm:t>
    </dgm:pt>
    <dgm:pt modelId="{F10C0BA6-49F6-4BA2-A24A-50FA220D8C4A}" type="parTrans" cxnId="{DDE1B68C-9957-47E4-A056-C5401934CC47}">
      <dgm:prSet/>
      <dgm:spPr/>
      <dgm:t>
        <a:bodyPr/>
        <a:lstStyle/>
        <a:p>
          <a:endParaRPr lang="es-ES"/>
        </a:p>
      </dgm:t>
    </dgm:pt>
    <dgm:pt modelId="{140DD423-C3E5-40EE-8BD0-3FEC4EC4119B}" type="sibTrans" cxnId="{DDE1B68C-9957-47E4-A056-C5401934CC47}">
      <dgm:prSet/>
      <dgm:spPr/>
      <dgm:t>
        <a:bodyPr/>
        <a:lstStyle/>
        <a:p>
          <a:endParaRPr lang="es-ES"/>
        </a:p>
      </dgm:t>
    </dgm:pt>
    <dgm:pt modelId="{461E3E87-980C-4D7B-89D1-B569F1FC613A}">
      <dgm:prSet phldrT="[Texto]"/>
      <dgm:spPr/>
      <dgm:t>
        <a:bodyPr/>
        <a:lstStyle/>
        <a:p>
          <a:r>
            <a:rPr lang="es-ES" dirty="0"/>
            <a:t>Comunicación y Lenguaje</a:t>
          </a:r>
        </a:p>
      </dgm:t>
    </dgm:pt>
    <dgm:pt modelId="{63E4BF90-AB5D-42AF-AFE5-F1A2F29DD4B7}" type="parTrans" cxnId="{7728C397-CED1-4905-ADBC-9C91122D3EBF}">
      <dgm:prSet/>
      <dgm:spPr/>
      <dgm:t>
        <a:bodyPr/>
        <a:lstStyle/>
        <a:p>
          <a:endParaRPr lang="es-ES"/>
        </a:p>
      </dgm:t>
    </dgm:pt>
    <dgm:pt modelId="{797A46D8-A758-4973-800D-BB4CB0DF080B}" type="sibTrans" cxnId="{7728C397-CED1-4905-ADBC-9C91122D3EBF}">
      <dgm:prSet/>
      <dgm:spPr/>
      <dgm:t>
        <a:bodyPr/>
        <a:lstStyle/>
        <a:p>
          <a:endParaRPr lang="es-ES"/>
        </a:p>
      </dgm:t>
    </dgm:pt>
    <dgm:pt modelId="{88798F03-330A-46E7-A4B8-AA7E954D39ED}">
      <dgm:prSet phldrT="[Texto]"/>
      <dgm:spPr/>
      <dgm:t>
        <a:bodyPr/>
        <a:lstStyle/>
        <a:p>
          <a:r>
            <a:rPr lang="es-ES" dirty="0"/>
            <a:t>Conducta e intereses restringidos</a:t>
          </a:r>
        </a:p>
      </dgm:t>
    </dgm:pt>
    <dgm:pt modelId="{461F28A4-4417-4663-8A1F-F12E0A9AB903}" type="parTrans" cxnId="{6DDBFC35-16EE-4DC9-A632-017EA639B184}">
      <dgm:prSet/>
      <dgm:spPr/>
      <dgm:t>
        <a:bodyPr/>
        <a:lstStyle/>
        <a:p>
          <a:endParaRPr lang="es-ES"/>
        </a:p>
      </dgm:t>
    </dgm:pt>
    <dgm:pt modelId="{A0D5E94F-5C5A-4323-85E1-1832E401A52D}" type="sibTrans" cxnId="{6DDBFC35-16EE-4DC9-A632-017EA639B184}">
      <dgm:prSet/>
      <dgm:spPr/>
      <dgm:t>
        <a:bodyPr/>
        <a:lstStyle/>
        <a:p>
          <a:endParaRPr lang="es-ES"/>
        </a:p>
      </dgm:t>
    </dgm:pt>
    <dgm:pt modelId="{EE67A519-CD0A-4AE4-BC07-A182FED47D96}" type="pres">
      <dgm:prSet presAssocID="{2B630A24-A22A-4005-8E73-2D9B95FF9D6E}" presName="linear" presStyleCnt="0">
        <dgm:presLayoutVars>
          <dgm:dir/>
          <dgm:animLvl val="lvl"/>
          <dgm:resizeHandles val="exact"/>
        </dgm:presLayoutVars>
      </dgm:prSet>
      <dgm:spPr/>
    </dgm:pt>
    <dgm:pt modelId="{6B1B0E5C-0C38-4DAC-85F6-F2557F87C2AC}" type="pres">
      <dgm:prSet presAssocID="{1259F4A9-663B-4846-9716-E131BD082A52}" presName="parentLin" presStyleCnt="0"/>
      <dgm:spPr/>
    </dgm:pt>
    <dgm:pt modelId="{885186D4-A591-4776-AD84-1B2ABADD1DAD}" type="pres">
      <dgm:prSet presAssocID="{1259F4A9-663B-4846-9716-E131BD082A52}" presName="parentLeftMargin" presStyleLbl="node1" presStyleIdx="0" presStyleCnt="3"/>
      <dgm:spPr/>
    </dgm:pt>
    <dgm:pt modelId="{7177072E-414D-485F-8BA7-F3B544C41B58}" type="pres">
      <dgm:prSet presAssocID="{1259F4A9-663B-4846-9716-E131BD082A52}" presName="parentText" presStyleLbl="node1" presStyleIdx="0" presStyleCnt="3">
        <dgm:presLayoutVars>
          <dgm:chMax val="0"/>
          <dgm:bulletEnabled val="1"/>
        </dgm:presLayoutVars>
      </dgm:prSet>
      <dgm:spPr/>
    </dgm:pt>
    <dgm:pt modelId="{9AA6B396-2248-418E-ADB9-B2BFCAC9B194}" type="pres">
      <dgm:prSet presAssocID="{1259F4A9-663B-4846-9716-E131BD082A52}" presName="negativeSpace" presStyleCnt="0"/>
      <dgm:spPr/>
    </dgm:pt>
    <dgm:pt modelId="{4D666505-662C-4029-A454-8B0ED3BF3C6B}" type="pres">
      <dgm:prSet presAssocID="{1259F4A9-663B-4846-9716-E131BD082A52}" presName="childText" presStyleLbl="conFgAcc1" presStyleIdx="0" presStyleCnt="3">
        <dgm:presLayoutVars>
          <dgm:bulletEnabled val="1"/>
        </dgm:presLayoutVars>
      </dgm:prSet>
      <dgm:spPr/>
    </dgm:pt>
    <dgm:pt modelId="{0D23ACDA-2C4C-4713-87FB-B1708FF9E809}" type="pres">
      <dgm:prSet presAssocID="{140DD423-C3E5-40EE-8BD0-3FEC4EC4119B}" presName="spaceBetweenRectangles" presStyleCnt="0"/>
      <dgm:spPr/>
    </dgm:pt>
    <dgm:pt modelId="{B2BE6D5D-445C-4E9A-B67B-C671EB875C21}" type="pres">
      <dgm:prSet presAssocID="{461E3E87-980C-4D7B-89D1-B569F1FC613A}" presName="parentLin" presStyleCnt="0"/>
      <dgm:spPr/>
    </dgm:pt>
    <dgm:pt modelId="{941EDE37-982C-43B8-9573-B54326CD2454}" type="pres">
      <dgm:prSet presAssocID="{461E3E87-980C-4D7B-89D1-B569F1FC613A}" presName="parentLeftMargin" presStyleLbl="node1" presStyleIdx="0" presStyleCnt="3"/>
      <dgm:spPr/>
    </dgm:pt>
    <dgm:pt modelId="{06BF7649-CE67-4650-AEA3-77B1BB601F60}" type="pres">
      <dgm:prSet presAssocID="{461E3E87-980C-4D7B-89D1-B569F1FC613A}" presName="parentText" presStyleLbl="node1" presStyleIdx="1" presStyleCnt="3">
        <dgm:presLayoutVars>
          <dgm:chMax val="0"/>
          <dgm:bulletEnabled val="1"/>
        </dgm:presLayoutVars>
      </dgm:prSet>
      <dgm:spPr/>
    </dgm:pt>
    <dgm:pt modelId="{4AE78DCB-3BA0-46F1-BA86-D5B39CF1212A}" type="pres">
      <dgm:prSet presAssocID="{461E3E87-980C-4D7B-89D1-B569F1FC613A}" presName="negativeSpace" presStyleCnt="0"/>
      <dgm:spPr/>
    </dgm:pt>
    <dgm:pt modelId="{EB98657D-4B3F-4021-B3EA-E3157EA1DB33}" type="pres">
      <dgm:prSet presAssocID="{461E3E87-980C-4D7B-89D1-B569F1FC613A}" presName="childText" presStyleLbl="conFgAcc1" presStyleIdx="1" presStyleCnt="3">
        <dgm:presLayoutVars>
          <dgm:bulletEnabled val="1"/>
        </dgm:presLayoutVars>
      </dgm:prSet>
      <dgm:spPr/>
    </dgm:pt>
    <dgm:pt modelId="{915DD5F9-036F-4236-9088-7C3C3322D6C0}" type="pres">
      <dgm:prSet presAssocID="{797A46D8-A758-4973-800D-BB4CB0DF080B}" presName="spaceBetweenRectangles" presStyleCnt="0"/>
      <dgm:spPr/>
    </dgm:pt>
    <dgm:pt modelId="{63537830-33AA-4AE7-A011-9D3304DFEC42}" type="pres">
      <dgm:prSet presAssocID="{88798F03-330A-46E7-A4B8-AA7E954D39ED}" presName="parentLin" presStyleCnt="0"/>
      <dgm:spPr/>
    </dgm:pt>
    <dgm:pt modelId="{860056AE-CAC0-4D93-8802-F2A89ECB5E3B}" type="pres">
      <dgm:prSet presAssocID="{88798F03-330A-46E7-A4B8-AA7E954D39ED}" presName="parentLeftMargin" presStyleLbl="node1" presStyleIdx="1" presStyleCnt="3"/>
      <dgm:spPr/>
    </dgm:pt>
    <dgm:pt modelId="{85344F5A-96E3-476F-8D76-11738CE45761}" type="pres">
      <dgm:prSet presAssocID="{88798F03-330A-46E7-A4B8-AA7E954D39ED}" presName="parentText" presStyleLbl="node1" presStyleIdx="2" presStyleCnt="3">
        <dgm:presLayoutVars>
          <dgm:chMax val="0"/>
          <dgm:bulletEnabled val="1"/>
        </dgm:presLayoutVars>
      </dgm:prSet>
      <dgm:spPr/>
    </dgm:pt>
    <dgm:pt modelId="{2FCDC71D-18C8-4066-A1F9-EEE6251AC47D}" type="pres">
      <dgm:prSet presAssocID="{88798F03-330A-46E7-A4B8-AA7E954D39ED}" presName="negativeSpace" presStyleCnt="0"/>
      <dgm:spPr/>
    </dgm:pt>
    <dgm:pt modelId="{57C68FB2-3222-48B7-8995-B64B267921B8}" type="pres">
      <dgm:prSet presAssocID="{88798F03-330A-46E7-A4B8-AA7E954D39ED}" presName="childText" presStyleLbl="conFgAcc1" presStyleIdx="2" presStyleCnt="3">
        <dgm:presLayoutVars>
          <dgm:bulletEnabled val="1"/>
        </dgm:presLayoutVars>
      </dgm:prSet>
      <dgm:spPr/>
    </dgm:pt>
  </dgm:ptLst>
  <dgm:cxnLst>
    <dgm:cxn modelId="{F5D4F913-F6B3-4766-91A5-D19FA8471457}" type="presOf" srcId="{2B630A24-A22A-4005-8E73-2D9B95FF9D6E}" destId="{EE67A519-CD0A-4AE4-BC07-A182FED47D96}" srcOrd="0" destOrd="0" presId="urn:microsoft.com/office/officeart/2005/8/layout/list1"/>
    <dgm:cxn modelId="{E5BBAE22-11B9-4986-A659-0507DFB1F99B}" type="presOf" srcId="{461E3E87-980C-4D7B-89D1-B569F1FC613A}" destId="{941EDE37-982C-43B8-9573-B54326CD2454}" srcOrd="0" destOrd="0" presId="urn:microsoft.com/office/officeart/2005/8/layout/list1"/>
    <dgm:cxn modelId="{6DDBFC35-16EE-4DC9-A632-017EA639B184}" srcId="{2B630A24-A22A-4005-8E73-2D9B95FF9D6E}" destId="{88798F03-330A-46E7-A4B8-AA7E954D39ED}" srcOrd="2" destOrd="0" parTransId="{461F28A4-4417-4663-8A1F-F12E0A9AB903}" sibTransId="{A0D5E94F-5C5A-4323-85E1-1832E401A52D}"/>
    <dgm:cxn modelId="{F80FF47D-52B6-4429-89EA-E7EB25EA0217}" type="presOf" srcId="{1259F4A9-663B-4846-9716-E131BD082A52}" destId="{885186D4-A591-4776-AD84-1B2ABADD1DAD}" srcOrd="0" destOrd="0" presId="urn:microsoft.com/office/officeart/2005/8/layout/list1"/>
    <dgm:cxn modelId="{DDE1B68C-9957-47E4-A056-C5401934CC47}" srcId="{2B630A24-A22A-4005-8E73-2D9B95FF9D6E}" destId="{1259F4A9-663B-4846-9716-E131BD082A52}" srcOrd="0" destOrd="0" parTransId="{F10C0BA6-49F6-4BA2-A24A-50FA220D8C4A}" sibTransId="{140DD423-C3E5-40EE-8BD0-3FEC4EC4119B}"/>
    <dgm:cxn modelId="{7728C397-CED1-4905-ADBC-9C91122D3EBF}" srcId="{2B630A24-A22A-4005-8E73-2D9B95FF9D6E}" destId="{461E3E87-980C-4D7B-89D1-B569F1FC613A}" srcOrd="1" destOrd="0" parTransId="{63E4BF90-AB5D-42AF-AFE5-F1A2F29DD4B7}" sibTransId="{797A46D8-A758-4973-800D-BB4CB0DF080B}"/>
    <dgm:cxn modelId="{9AE57CA4-1DC9-4F8D-B667-6C4AC6C3D0B1}" type="presOf" srcId="{1259F4A9-663B-4846-9716-E131BD082A52}" destId="{7177072E-414D-485F-8BA7-F3B544C41B58}" srcOrd="1" destOrd="0" presId="urn:microsoft.com/office/officeart/2005/8/layout/list1"/>
    <dgm:cxn modelId="{6A54E8A4-66B1-40F9-8423-CAD008D5DC94}" type="presOf" srcId="{461E3E87-980C-4D7B-89D1-B569F1FC613A}" destId="{06BF7649-CE67-4650-AEA3-77B1BB601F60}" srcOrd="1" destOrd="0" presId="urn:microsoft.com/office/officeart/2005/8/layout/list1"/>
    <dgm:cxn modelId="{986574C3-71C3-48DD-BF4F-5EC93194B3FB}" type="presOf" srcId="{88798F03-330A-46E7-A4B8-AA7E954D39ED}" destId="{85344F5A-96E3-476F-8D76-11738CE45761}" srcOrd="1" destOrd="0" presId="urn:microsoft.com/office/officeart/2005/8/layout/list1"/>
    <dgm:cxn modelId="{4563AED0-0DBB-48B9-9D35-1301C8820611}" type="presOf" srcId="{88798F03-330A-46E7-A4B8-AA7E954D39ED}" destId="{860056AE-CAC0-4D93-8802-F2A89ECB5E3B}" srcOrd="0" destOrd="0" presId="urn:microsoft.com/office/officeart/2005/8/layout/list1"/>
    <dgm:cxn modelId="{26EC302D-E643-420C-9853-8600AF5AFD03}" type="presParOf" srcId="{EE67A519-CD0A-4AE4-BC07-A182FED47D96}" destId="{6B1B0E5C-0C38-4DAC-85F6-F2557F87C2AC}" srcOrd="0" destOrd="0" presId="urn:microsoft.com/office/officeart/2005/8/layout/list1"/>
    <dgm:cxn modelId="{34555A41-64E6-4CAD-8C4A-9A5B74ACFA9C}" type="presParOf" srcId="{6B1B0E5C-0C38-4DAC-85F6-F2557F87C2AC}" destId="{885186D4-A591-4776-AD84-1B2ABADD1DAD}" srcOrd="0" destOrd="0" presId="urn:microsoft.com/office/officeart/2005/8/layout/list1"/>
    <dgm:cxn modelId="{45543FD0-5322-4320-970F-FE2C8C6A5E3E}" type="presParOf" srcId="{6B1B0E5C-0C38-4DAC-85F6-F2557F87C2AC}" destId="{7177072E-414D-485F-8BA7-F3B544C41B58}" srcOrd="1" destOrd="0" presId="urn:microsoft.com/office/officeart/2005/8/layout/list1"/>
    <dgm:cxn modelId="{603D2B04-BC74-4F7E-B5B3-49B755483643}" type="presParOf" srcId="{EE67A519-CD0A-4AE4-BC07-A182FED47D96}" destId="{9AA6B396-2248-418E-ADB9-B2BFCAC9B194}" srcOrd="1" destOrd="0" presId="urn:microsoft.com/office/officeart/2005/8/layout/list1"/>
    <dgm:cxn modelId="{0C182B96-185B-4EEE-A7F1-F46B91A002C3}" type="presParOf" srcId="{EE67A519-CD0A-4AE4-BC07-A182FED47D96}" destId="{4D666505-662C-4029-A454-8B0ED3BF3C6B}" srcOrd="2" destOrd="0" presId="urn:microsoft.com/office/officeart/2005/8/layout/list1"/>
    <dgm:cxn modelId="{E3B9DEC7-7B0C-42B9-A1FD-AAD1041AB510}" type="presParOf" srcId="{EE67A519-CD0A-4AE4-BC07-A182FED47D96}" destId="{0D23ACDA-2C4C-4713-87FB-B1708FF9E809}" srcOrd="3" destOrd="0" presId="urn:microsoft.com/office/officeart/2005/8/layout/list1"/>
    <dgm:cxn modelId="{66B8604D-89CF-4DDB-88AF-DC2629ECE01C}" type="presParOf" srcId="{EE67A519-CD0A-4AE4-BC07-A182FED47D96}" destId="{B2BE6D5D-445C-4E9A-B67B-C671EB875C21}" srcOrd="4" destOrd="0" presId="urn:microsoft.com/office/officeart/2005/8/layout/list1"/>
    <dgm:cxn modelId="{9DF4E2BC-9D8D-425A-B201-BF2899062138}" type="presParOf" srcId="{B2BE6D5D-445C-4E9A-B67B-C671EB875C21}" destId="{941EDE37-982C-43B8-9573-B54326CD2454}" srcOrd="0" destOrd="0" presId="urn:microsoft.com/office/officeart/2005/8/layout/list1"/>
    <dgm:cxn modelId="{697CB824-C1E7-430E-A40F-21B7B7BCFAB8}" type="presParOf" srcId="{B2BE6D5D-445C-4E9A-B67B-C671EB875C21}" destId="{06BF7649-CE67-4650-AEA3-77B1BB601F60}" srcOrd="1" destOrd="0" presId="urn:microsoft.com/office/officeart/2005/8/layout/list1"/>
    <dgm:cxn modelId="{E933079D-6A42-464F-B342-C73563A7E472}" type="presParOf" srcId="{EE67A519-CD0A-4AE4-BC07-A182FED47D96}" destId="{4AE78DCB-3BA0-46F1-BA86-D5B39CF1212A}" srcOrd="5" destOrd="0" presId="urn:microsoft.com/office/officeart/2005/8/layout/list1"/>
    <dgm:cxn modelId="{EDFC364B-A0B0-41A4-9AA8-9C3E16804BA6}" type="presParOf" srcId="{EE67A519-CD0A-4AE4-BC07-A182FED47D96}" destId="{EB98657D-4B3F-4021-B3EA-E3157EA1DB33}" srcOrd="6" destOrd="0" presId="urn:microsoft.com/office/officeart/2005/8/layout/list1"/>
    <dgm:cxn modelId="{5B3AEA42-EC9A-4F83-B6C7-98350A27D1AC}" type="presParOf" srcId="{EE67A519-CD0A-4AE4-BC07-A182FED47D96}" destId="{915DD5F9-036F-4236-9088-7C3C3322D6C0}" srcOrd="7" destOrd="0" presId="urn:microsoft.com/office/officeart/2005/8/layout/list1"/>
    <dgm:cxn modelId="{0023F2DC-F45C-424D-9106-C816E0B83E83}" type="presParOf" srcId="{EE67A519-CD0A-4AE4-BC07-A182FED47D96}" destId="{63537830-33AA-4AE7-A011-9D3304DFEC42}" srcOrd="8" destOrd="0" presId="urn:microsoft.com/office/officeart/2005/8/layout/list1"/>
    <dgm:cxn modelId="{EE763BB5-D1C7-43B7-AC57-30F04FCA6A62}" type="presParOf" srcId="{63537830-33AA-4AE7-A011-9D3304DFEC42}" destId="{860056AE-CAC0-4D93-8802-F2A89ECB5E3B}" srcOrd="0" destOrd="0" presId="urn:microsoft.com/office/officeart/2005/8/layout/list1"/>
    <dgm:cxn modelId="{F4A70E1F-2F40-4F76-A115-0D1F59414361}" type="presParOf" srcId="{63537830-33AA-4AE7-A011-9D3304DFEC42}" destId="{85344F5A-96E3-476F-8D76-11738CE45761}" srcOrd="1" destOrd="0" presId="urn:microsoft.com/office/officeart/2005/8/layout/list1"/>
    <dgm:cxn modelId="{E7382F1F-3DA8-4A53-874C-CFF19E5AF415}" type="presParOf" srcId="{EE67A519-CD0A-4AE4-BC07-A182FED47D96}" destId="{2FCDC71D-18C8-4066-A1F9-EEE6251AC47D}" srcOrd="9" destOrd="0" presId="urn:microsoft.com/office/officeart/2005/8/layout/list1"/>
    <dgm:cxn modelId="{AF29129B-6A82-468A-BA9F-15FE51EDC73F}" type="presParOf" srcId="{EE67A519-CD0A-4AE4-BC07-A182FED47D96}" destId="{57C68FB2-3222-48B7-8995-B64B267921B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074E59-B71E-4A9D-8918-85B503B59D08}"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s-ES"/>
        </a:p>
      </dgm:t>
    </dgm:pt>
    <dgm:pt modelId="{16BE0501-E19D-46CC-BF26-49EF2A28FA30}">
      <dgm:prSet phldrT="[Texto]"/>
      <dgm:spPr/>
      <dgm:t>
        <a:bodyPr/>
        <a:lstStyle/>
        <a:p>
          <a:r>
            <a:rPr lang="es-ES" dirty="0"/>
            <a:t>TGD</a:t>
          </a:r>
        </a:p>
      </dgm:t>
    </dgm:pt>
    <dgm:pt modelId="{FBD8963B-1E9F-464F-83B1-35D24B1B243D}" type="parTrans" cxnId="{93CE6737-FCB6-40F2-AA97-C01F24EF3A6D}">
      <dgm:prSet/>
      <dgm:spPr/>
      <dgm:t>
        <a:bodyPr/>
        <a:lstStyle/>
        <a:p>
          <a:endParaRPr lang="es-ES"/>
        </a:p>
      </dgm:t>
    </dgm:pt>
    <dgm:pt modelId="{30ECD0BE-B602-43F0-BA62-6E958886F59F}" type="sibTrans" cxnId="{93CE6737-FCB6-40F2-AA97-C01F24EF3A6D}">
      <dgm:prSet/>
      <dgm:spPr/>
      <dgm:t>
        <a:bodyPr/>
        <a:lstStyle/>
        <a:p>
          <a:endParaRPr lang="es-ES"/>
        </a:p>
      </dgm:t>
    </dgm:pt>
    <dgm:pt modelId="{E81A9057-9371-4839-9F27-A1A841F95946}">
      <dgm:prSet phldrT="[Texto]" custT="1"/>
      <dgm:spPr/>
      <dgm:t>
        <a:bodyPr/>
        <a:lstStyle/>
        <a:p>
          <a:r>
            <a:rPr lang="es-ES" sz="2000" b="0" dirty="0"/>
            <a:t>Autismo</a:t>
          </a:r>
        </a:p>
      </dgm:t>
    </dgm:pt>
    <dgm:pt modelId="{CEC8BFBE-B27F-45DC-94BE-9164BB468B64}" type="parTrans" cxnId="{BC498C0E-C72C-4503-981C-2A6ED6CE7EB4}">
      <dgm:prSet/>
      <dgm:spPr/>
      <dgm:t>
        <a:bodyPr/>
        <a:lstStyle/>
        <a:p>
          <a:endParaRPr lang="es-ES"/>
        </a:p>
      </dgm:t>
    </dgm:pt>
    <dgm:pt modelId="{0381B1EF-4673-4C3C-86C4-AA9F41143DF2}" type="sibTrans" cxnId="{BC498C0E-C72C-4503-981C-2A6ED6CE7EB4}">
      <dgm:prSet/>
      <dgm:spPr/>
      <dgm:t>
        <a:bodyPr/>
        <a:lstStyle/>
        <a:p>
          <a:endParaRPr lang="es-ES"/>
        </a:p>
      </dgm:t>
    </dgm:pt>
    <dgm:pt modelId="{DB092D3A-A266-45ED-8047-74DD7D364B73}">
      <dgm:prSet phldrT="[Texto]"/>
      <dgm:spPr/>
      <dgm:t>
        <a:bodyPr/>
        <a:lstStyle/>
        <a:p>
          <a:r>
            <a:rPr lang="es-ES" dirty="0"/>
            <a:t>Síndrome de Asperger</a:t>
          </a:r>
        </a:p>
      </dgm:t>
    </dgm:pt>
    <dgm:pt modelId="{C7D9E3E6-498F-4F9D-87E3-BA8FB7E1C259}" type="parTrans" cxnId="{EABB1DDE-51D8-41E2-B275-AAFD25B581DB}">
      <dgm:prSet/>
      <dgm:spPr/>
      <dgm:t>
        <a:bodyPr/>
        <a:lstStyle/>
        <a:p>
          <a:endParaRPr lang="es-ES"/>
        </a:p>
      </dgm:t>
    </dgm:pt>
    <dgm:pt modelId="{0B08D564-F60E-4968-9689-F1CF72EE7584}" type="sibTrans" cxnId="{EABB1DDE-51D8-41E2-B275-AAFD25B581DB}">
      <dgm:prSet/>
      <dgm:spPr/>
      <dgm:t>
        <a:bodyPr/>
        <a:lstStyle/>
        <a:p>
          <a:endParaRPr lang="es-ES"/>
        </a:p>
      </dgm:t>
    </dgm:pt>
    <dgm:pt modelId="{C610F0E1-1E7A-4216-A223-694580F3DEC9}">
      <dgm:prSet phldrT="[Texto]"/>
      <dgm:spPr/>
      <dgm:t>
        <a:bodyPr/>
        <a:lstStyle/>
        <a:p>
          <a:r>
            <a:rPr lang="es-ES" dirty="0"/>
            <a:t>Síndrome de </a:t>
          </a:r>
          <a:r>
            <a:rPr lang="es-ES" dirty="0" err="1"/>
            <a:t>Rett</a:t>
          </a:r>
          <a:endParaRPr lang="es-ES" dirty="0"/>
        </a:p>
      </dgm:t>
    </dgm:pt>
    <dgm:pt modelId="{6A5280E1-84C2-41D6-B031-C0EFDECC152D}" type="parTrans" cxnId="{73A15D5D-4FE8-419D-9725-151A93A62E58}">
      <dgm:prSet/>
      <dgm:spPr/>
      <dgm:t>
        <a:bodyPr/>
        <a:lstStyle/>
        <a:p>
          <a:endParaRPr lang="es-ES"/>
        </a:p>
      </dgm:t>
    </dgm:pt>
    <dgm:pt modelId="{5607ADEB-5C8C-4E7E-90B0-F00C52912553}" type="sibTrans" cxnId="{73A15D5D-4FE8-419D-9725-151A93A62E58}">
      <dgm:prSet/>
      <dgm:spPr/>
      <dgm:t>
        <a:bodyPr/>
        <a:lstStyle/>
        <a:p>
          <a:endParaRPr lang="es-ES"/>
        </a:p>
      </dgm:t>
    </dgm:pt>
    <dgm:pt modelId="{28106158-A2FC-4005-A15F-EF2BED0016BE}">
      <dgm:prSet phldrT="[Texto]" custT="1"/>
      <dgm:spPr/>
      <dgm:t>
        <a:bodyPr/>
        <a:lstStyle/>
        <a:p>
          <a:r>
            <a:rPr lang="es-ES" sz="2000" dirty="0"/>
            <a:t>T. </a:t>
          </a:r>
          <a:r>
            <a:rPr lang="es-ES" sz="2000" dirty="0" err="1"/>
            <a:t>Desintegrativo</a:t>
          </a:r>
          <a:r>
            <a:rPr lang="es-ES" sz="2000" dirty="0"/>
            <a:t> Infantil</a:t>
          </a:r>
        </a:p>
      </dgm:t>
    </dgm:pt>
    <dgm:pt modelId="{271A7208-ACA3-42B0-9F80-5A1D90443A36}" type="parTrans" cxnId="{F572CB76-6FB6-41BD-9D19-1E65180B741F}">
      <dgm:prSet/>
      <dgm:spPr/>
      <dgm:t>
        <a:bodyPr/>
        <a:lstStyle/>
        <a:p>
          <a:endParaRPr lang="es-ES"/>
        </a:p>
      </dgm:t>
    </dgm:pt>
    <dgm:pt modelId="{EEC4B9A5-A119-4249-AFE4-F0C721DB6D49}" type="sibTrans" cxnId="{F572CB76-6FB6-41BD-9D19-1E65180B741F}">
      <dgm:prSet/>
      <dgm:spPr/>
      <dgm:t>
        <a:bodyPr/>
        <a:lstStyle/>
        <a:p>
          <a:endParaRPr lang="es-ES"/>
        </a:p>
      </dgm:t>
    </dgm:pt>
    <dgm:pt modelId="{BBC78B81-56F2-44F8-A4D7-CD74FF4D570A}">
      <dgm:prSet custT="1"/>
      <dgm:spPr/>
      <dgm:t>
        <a:bodyPr/>
        <a:lstStyle/>
        <a:p>
          <a:r>
            <a:rPr lang="es-ES" sz="2000" dirty="0"/>
            <a:t>TGD-NE</a:t>
          </a:r>
        </a:p>
      </dgm:t>
    </dgm:pt>
    <dgm:pt modelId="{F0428E4E-9DAA-4E8A-B7A4-06C2A4F47C84}" type="parTrans" cxnId="{F7E2F8E7-F856-4CEA-90C5-CACA54F9EDCB}">
      <dgm:prSet/>
      <dgm:spPr/>
      <dgm:t>
        <a:bodyPr/>
        <a:lstStyle/>
        <a:p>
          <a:endParaRPr lang="es-ES"/>
        </a:p>
      </dgm:t>
    </dgm:pt>
    <dgm:pt modelId="{5A6EFB3A-45A7-409E-A5E1-B3AD4E9898EA}" type="sibTrans" cxnId="{F7E2F8E7-F856-4CEA-90C5-CACA54F9EDCB}">
      <dgm:prSet/>
      <dgm:spPr/>
      <dgm:t>
        <a:bodyPr/>
        <a:lstStyle/>
        <a:p>
          <a:endParaRPr lang="es-ES"/>
        </a:p>
      </dgm:t>
    </dgm:pt>
    <dgm:pt modelId="{D41979FE-FA14-4DCC-8D01-8941959C1018}" type="pres">
      <dgm:prSet presAssocID="{EB074E59-B71E-4A9D-8918-85B503B59D08}" presName="cycle" presStyleCnt="0">
        <dgm:presLayoutVars>
          <dgm:chMax val="1"/>
          <dgm:dir/>
          <dgm:animLvl val="ctr"/>
          <dgm:resizeHandles val="exact"/>
        </dgm:presLayoutVars>
      </dgm:prSet>
      <dgm:spPr/>
    </dgm:pt>
    <dgm:pt modelId="{D237D386-81E1-4183-BFC6-A015D72667B0}" type="pres">
      <dgm:prSet presAssocID="{16BE0501-E19D-46CC-BF26-49EF2A28FA30}" presName="centerShape" presStyleLbl="node0" presStyleIdx="0" presStyleCnt="1"/>
      <dgm:spPr/>
    </dgm:pt>
    <dgm:pt modelId="{C07E9A54-4644-4674-B4BD-A9D6255E5C58}" type="pres">
      <dgm:prSet presAssocID="{CEC8BFBE-B27F-45DC-94BE-9164BB468B64}" presName="Name9" presStyleLbl="parChTrans1D2" presStyleIdx="0" presStyleCnt="5"/>
      <dgm:spPr/>
    </dgm:pt>
    <dgm:pt modelId="{C121150E-FF21-4E6C-AB61-E0968187CBF5}" type="pres">
      <dgm:prSet presAssocID="{CEC8BFBE-B27F-45DC-94BE-9164BB468B64}" presName="connTx" presStyleLbl="parChTrans1D2" presStyleIdx="0" presStyleCnt="5"/>
      <dgm:spPr/>
    </dgm:pt>
    <dgm:pt modelId="{DC2967E1-AA69-420C-B1B7-04616EE1EBEE}" type="pres">
      <dgm:prSet presAssocID="{E81A9057-9371-4839-9F27-A1A841F95946}" presName="node" presStyleLbl="node1" presStyleIdx="0" presStyleCnt="5">
        <dgm:presLayoutVars>
          <dgm:bulletEnabled val="1"/>
        </dgm:presLayoutVars>
      </dgm:prSet>
      <dgm:spPr/>
    </dgm:pt>
    <dgm:pt modelId="{1A9D2A41-2CEB-4603-B4A3-5F02AE2DFF62}" type="pres">
      <dgm:prSet presAssocID="{C7D9E3E6-498F-4F9D-87E3-BA8FB7E1C259}" presName="Name9" presStyleLbl="parChTrans1D2" presStyleIdx="1" presStyleCnt="5"/>
      <dgm:spPr/>
    </dgm:pt>
    <dgm:pt modelId="{72543316-2682-4A4E-A9AC-D6BE48D66C3D}" type="pres">
      <dgm:prSet presAssocID="{C7D9E3E6-498F-4F9D-87E3-BA8FB7E1C259}" presName="connTx" presStyleLbl="parChTrans1D2" presStyleIdx="1" presStyleCnt="5"/>
      <dgm:spPr/>
    </dgm:pt>
    <dgm:pt modelId="{147F9784-F0F6-4FB8-81CD-B7AAE48FE7CE}" type="pres">
      <dgm:prSet presAssocID="{DB092D3A-A266-45ED-8047-74DD7D364B73}" presName="node" presStyleLbl="node1" presStyleIdx="1" presStyleCnt="5">
        <dgm:presLayoutVars>
          <dgm:bulletEnabled val="1"/>
        </dgm:presLayoutVars>
      </dgm:prSet>
      <dgm:spPr/>
    </dgm:pt>
    <dgm:pt modelId="{C841C98D-8472-4F7C-A593-D139C73DE437}" type="pres">
      <dgm:prSet presAssocID="{6A5280E1-84C2-41D6-B031-C0EFDECC152D}" presName="Name9" presStyleLbl="parChTrans1D2" presStyleIdx="2" presStyleCnt="5"/>
      <dgm:spPr/>
    </dgm:pt>
    <dgm:pt modelId="{6FC12205-90E7-4306-8052-F1FD7ABC3045}" type="pres">
      <dgm:prSet presAssocID="{6A5280E1-84C2-41D6-B031-C0EFDECC152D}" presName="connTx" presStyleLbl="parChTrans1D2" presStyleIdx="2" presStyleCnt="5"/>
      <dgm:spPr/>
    </dgm:pt>
    <dgm:pt modelId="{89BAF9DC-C57A-433E-9BCB-C215D25D36B3}" type="pres">
      <dgm:prSet presAssocID="{C610F0E1-1E7A-4216-A223-694580F3DEC9}" presName="node" presStyleLbl="node1" presStyleIdx="2" presStyleCnt="5" custScaleX="126524">
        <dgm:presLayoutVars>
          <dgm:bulletEnabled val="1"/>
        </dgm:presLayoutVars>
      </dgm:prSet>
      <dgm:spPr/>
    </dgm:pt>
    <dgm:pt modelId="{D6B134E3-BA67-4A9A-893D-B5E76F9AC7E2}" type="pres">
      <dgm:prSet presAssocID="{271A7208-ACA3-42B0-9F80-5A1D90443A36}" presName="Name9" presStyleLbl="parChTrans1D2" presStyleIdx="3" presStyleCnt="5"/>
      <dgm:spPr/>
    </dgm:pt>
    <dgm:pt modelId="{B86333AD-D096-4935-BA16-2C1F5C683827}" type="pres">
      <dgm:prSet presAssocID="{271A7208-ACA3-42B0-9F80-5A1D90443A36}" presName="connTx" presStyleLbl="parChTrans1D2" presStyleIdx="3" presStyleCnt="5"/>
      <dgm:spPr/>
    </dgm:pt>
    <dgm:pt modelId="{35B7C96A-7327-4A40-9095-05B2332ACF90}" type="pres">
      <dgm:prSet presAssocID="{28106158-A2FC-4005-A15F-EF2BED0016BE}" presName="node" presStyleLbl="node1" presStyleIdx="3" presStyleCnt="5" custScaleX="191027" custRadScaleRad="106154" custRadScaleInc="8786">
        <dgm:presLayoutVars>
          <dgm:bulletEnabled val="1"/>
        </dgm:presLayoutVars>
      </dgm:prSet>
      <dgm:spPr/>
    </dgm:pt>
    <dgm:pt modelId="{17917B92-0376-499D-90CB-AF0AB7182B32}" type="pres">
      <dgm:prSet presAssocID="{F0428E4E-9DAA-4E8A-B7A4-06C2A4F47C84}" presName="Name9" presStyleLbl="parChTrans1D2" presStyleIdx="4" presStyleCnt="5"/>
      <dgm:spPr/>
    </dgm:pt>
    <dgm:pt modelId="{458E48E2-1ADF-475D-8CC1-47E2CEA78B42}" type="pres">
      <dgm:prSet presAssocID="{F0428E4E-9DAA-4E8A-B7A4-06C2A4F47C84}" presName="connTx" presStyleLbl="parChTrans1D2" presStyleIdx="4" presStyleCnt="5"/>
      <dgm:spPr/>
    </dgm:pt>
    <dgm:pt modelId="{FBADFCF4-6FB7-40CC-9A11-893E93195924}" type="pres">
      <dgm:prSet presAssocID="{BBC78B81-56F2-44F8-A4D7-CD74FF4D570A}" presName="node" presStyleLbl="node1" presStyleIdx="4" presStyleCnt="5">
        <dgm:presLayoutVars>
          <dgm:bulletEnabled val="1"/>
        </dgm:presLayoutVars>
      </dgm:prSet>
      <dgm:spPr/>
    </dgm:pt>
  </dgm:ptLst>
  <dgm:cxnLst>
    <dgm:cxn modelId="{EB87D400-0CD4-4426-8F82-2E73548DE022}" type="presOf" srcId="{C610F0E1-1E7A-4216-A223-694580F3DEC9}" destId="{89BAF9DC-C57A-433E-9BCB-C215D25D36B3}" srcOrd="0" destOrd="0" presId="urn:microsoft.com/office/officeart/2005/8/layout/radial1"/>
    <dgm:cxn modelId="{BC498C0E-C72C-4503-981C-2A6ED6CE7EB4}" srcId="{16BE0501-E19D-46CC-BF26-49EF2A28FA30}" destId="{E81A9057-9371-4839-9F27-A1A841F95946}" srcOrd="0" destOrd="0" parTransId="{CEC8BFBE-B27F-45DC-94BE-9164BB468B64}" sibTransId="{0381B1EF-4673-4C3C-86C4-AA9F41143DF2}"/>
    <dgm:cxn modelId="{E76DF821-9FBF-481C-8493-67F55D686898}" type="presOf" srcId="{CEC8BFBE-B27F-45DC-94BE-9164BB468B64}" destId="{C07E9A54-4644-4674-B4BD-A9D6255E5C58}" srcOrd="0" destOrd="0" presId="urn:microsoft.com/office/officeart/2005/8/layout/radial1"/>
    <dgm:cxn modelId="{39E3982F-7637-4F39-83B6-7B55179E3E59}" type="presOf" srcId="{BBC78B81-56F2-44F8-A4D7-CD74FF4D570A}" destId="{FBADFCF4-6FB7-40CC-9A11-893E93195924}" srcOrd="0" destOrd="0" presId="urn:microsoft.com/office/officeart/2005/8/layout/radial1"/>
    <dgm:cxn modelId="{93CE6737-FCB6-40F2-AA97-C01F24EF3A6D}" srcId="{EB074E59-B71E-4A9D-8918-85B503B59D08}" destId="{16BE0501-E19D-46CC-BF26-49EF2A28FA30}" srcOrd="0" destOrd="0" parTransId="{FBD8963B-1E9F-464F-83B1-35D24B1B243D}" sibTransId="{30ECD0BE-B602-43F0-BA62-6E958886F59F}"/>
    <dgm:cxn modelId="{F39F783B-AFD1-43CD-A1AD-9C64590A43C5}" type="presOf" srcId="{C7D9E3E6-498F-4F9D-87E3-BA8FB7E1C259}" destId="{72543316-2682-4A4E-A9AC-D6BE48D66C3D}" srcOrd="1" destOrd="0" presId="urn:microsoft.com/office/officeart/2005/8/layout/radial1"/>
    <dgm:cxn modelId="{0F834C3D-CA3C-488B-B1ED-73993ED8AFC7}" type="presOf" srcId="{28106158-A2FC-4005-A15F-EF2BED0016BE}" destId="{35B7C96A-7327-4A40-9095-05B2332ACF90}" srcOrd="0" destOrd="0" presId="urn:microsoft.com/office/officeart/2005/8/layout/radial1"/>
    <dgm:cxn modelId="{40701C58-A289-4B1D-9441-098C74173D2A}" type="presOf" srcId="{6A5280E1-84C2-41D6-B031-C0EFDECC152D}" destId="{C841C98D-8472-4F7C-A593-D139C73DE437}" srcOrd="0" destOrd="0" presId="urn:microsoft.com/office/officeart/2005/8/layout/radial1"/>
    <dgm:cxn modelId="{73A15D5D-4FE8-419D-9725-151A93A62E58}" srcId="{16BE0501-E19D-46CC-BF26-49EF2A28FA30}" destId="{C610F0E1-1E7A-4216-A223-694580F3DEC9}" srcOrd="2" destOrd="0" parTransId="{6A5280E1-84C2-41D6-B031-C0EFDECC152D}" sibTransId="{5607ADEB-5C8C-4E7E-90B0-F00C52912553}"/>
    <dgm:cxn modelId="{4A374562-3366-4B0E-B8BC-08909575D5A3}" type="presOf" srcId="{EB074E59-B71E-4A9D-8918-85B503B59D08}" destId="{D41979FE-FA14-4DCC-8D01-8941959C1018}" srcOrd="0" destOrd="0" presId="urn:microsoft.com/office/officeart/2005/8/layout/radial1"/>
    <dgm:cxn modelId="{714B8F63-4227-41FA-AA59-F08329FDD1AF}" type="presOf" srcId="{CEC8BFBE-B27F-45DC-94BE-9164BB468B64}" destId="{C121150E-FF21-4E6C-AB61-E0968187CBF5}" srcOrd="1" destOrd="0" presId="urn:microsoft.com/office/officeart/2005/8/layout/radial1"/>
    <dgm:cxn modelId="{9C9E7667-6338-4129-920D-06BDAB137130}" type="presOf" srcId="{C7D9E3E6-498F-4F9D-87E3-BA8FB7E1C259}" destId="{1A9D2A41-2CEB-4603-B4A3-5F02AE2DFF62}" srcOrd="0" destOrd="0" presId="urn:microsoft.com/office/officeart/2005/8/layout/radial1"/>
    <dgm:cxn modelId="{5BAFC970-6364-4F1A-929C-CC287FEB00DC}" type="presOf" srcId="{6A5280E1-84C2-41D6-B031-C0EFDECC152D}" destId="{6FC12205-90E7-4306-8052-F1FD7ABC3045}" srcOrd="1" destOrd="0" presId="urn:microsoft.com/office/officeart/2005/8/layout/radial1"/>
    <dgm:cxn modelId="{F572CB76-6FB6-41BD-9D19-1E65180B741F}" srcId="{16BE0501-E19D-46CC-BF26-49EF2A28FA30}" destId="{28106158-A2FC-4005-A15F-EF2BED0016BE}" srcOrd="3" destOrd="0" parTransId="{271A7208-ACA3-42B0-9F80-5A1D90443A36}" sibTransId="{EEC4B9A5-A119-4249-AFE4-F0C721DB6D49}"/>
    <dgm:cxn modelId="{79C32E78-9C42-4158-8D08-98F8C0E8D43F}" type="presOf" srcId="{16BE0501-E19D-46CC-BF26-49EF2A28FA30}" destId="{D237D386-81E1-4183-BFC6-A015D72667B0}" srcOrd="0" destOrd="0" presId="urn:microsoft.com/office/officeart/2005/8/layout/radial1"/>
    <dgm:cxn modelId="{F58E4C87-E092-4187-930B-16C3C96A7152}" type="presOf" srcId="{F0428E4E-9DAA-4E8A-B7A4-06C2A4F47C84}" destId="{17917B92-0376-499D-90CB-AF0AB7182B32}" srcOrd="0" destOrd="0" presId="urn:microsoft.com/office/officeart/2005/8/layout/radial1"/>
    <dgm:cxn modelId="{7E6E1F9B-46BC-471E-AECA-AA5AA007B971}" type="presOf" srcId="{DB092D3A-A266-45ED-8047-74DD7D364B73}" destId="{147F9784-F0F6-4FB8-81CD-B7AAE48FE7CE}" srcOrd="0" destOrd="0" presId="urn:microsoft.com/office/officeart/2005/8/layout/radial1"/>
    <dgm:cxn modelId="{81A929B1-FEE5-4076-A90C-5A17E2E9A253}" type="presOf" srcId="{271A7208-ACA3-42B0-9F80-5A1D90443A36}" destId="{D6B134E3-BA67-4A9A-893D-B5E76F9AC7E2}" srcOrd="0" destOrd="0" presId="urn:microsoft.com/office/officeart/2005/8/layout/radial1"/>
    <dgm:cxn modelId="{3AF462BA-C673-44F4-A71D-4ADFCFAF1ED2}" type="presOf" srcId="{E81A9057-9371-4839-9F27-A1A841F95946}" destId="{DC2967E1-AA69-420C-B1B7-04616EE1EBEE}" srcOrd="0" destOrd="0" presId="urn:microsoft.com/office/officeart/2005/8/layout/radial1"/>
    <dgm:cxn modelId="{D77635CA-2D7C-4357-8C3C-9BB4A5744BF8}" type="presOf" srcId="{F0428E4E-9DAA-4E8A-B7A4-06C2A4F47C84}" destId="{458E48E2-1ADF-475D-8CC1-47E2CEA78B42}" srcOrd="1" destOrd="0" presId="urn:microsoft.com/office/officeart/2005/8/layout/radial1"/>
    <dgm:cxn modelId="{D2C329D1-C67D-4066-A62C-4C6B453154EC}" type="presOf" srcId="{271A7208-ACA3-42B0-9F80-5A1D90443A36}" destId="{B86333AD-D096-4935-BA16-2C1F5C683827}" srcOrd="1" destOrd="0" presId="urn:microsoft.com/office/officeart/2005/8/layout/radial1"/>
    <dgm:cxn modelId="{EABB1DDE-51D8-41E2-B275-AAFD25B581DB}" srcId="{16BE0501-E19D-46CC-BF26-49EF2A28FA30}" destId="{DB092D3A-A266-45ED-8047-74DD7D364B73}" srcOrd="1" destOrd="0" parTransId="{C7D9E3E6-498F-4F9D-87E3-BA8FB7E1C259}" sibTransId="{0B08D564-F60E-4968-9689-F1CF72EE7584}"/>
    <dgm:cxn modelId="{F7E2F8E7-F856-4CEA-90C5-CACA54F9EDCB}" srcId="{16BE0501-E19D-46CC-BF26-49EF2A28FA30}" destId="{BBC78B81-56F2-44F8-A4D7-CD74FF4D570A}" srcOrd="4" destOrd="0" parTransId="{F0428E4E-9DAA-4E8A-B7A4-06C2A4F47C84}" sibTransId="{5A6EFB3A-45A7-409E-A5E1-B3AD4E9898EA}"/>
    <dgm:cxn modelId="{B8A36C5B-3C56-4FB9-B8C1-81DF84247D76}" type="presParOf" srcId="{D41979FE-FA14-4DCC-8D01-8941959C1018}" destId="{D237D386-81E1-4183-BFC6-A015D72667B0}" srcOrd="0" destOrd="0" presId="urn:microsoft.com/office/officeart/2005/8/layout/radial1"/>
    <dgm:cxn modelId="{F7C64DF3-83B3-41F2-A18F-B62613146430}" type="presParOf" srcId="{D41979FE-FA14-4DCC-8D01-8941959C1018}" destId="{C07E9A54-4644-4674-B4BD-A9D6255E5C58}" srcOrd="1" destOrd="0" presId="urn:microsoft.com/office/officeart/2005/8/layout/radial1"/>
    <dgm:cxn modelId="{ED26A263-B972-487A-8B3A-7069918301F0}" type="presParOf" srcId="{C07E9A54-4644-4674-B4BD-A9D6255E5C58}" destId="{C121150E-FF21-4E6C-AB61-E0968187CBF5}" srcOrd="0" destOrd="0" presId="urn:microsoft.com/office/officeart/2005/8/layout/radial1"/>
    <dgm:cxn modelId="{20FE0DCE-BF53-419F-ACFD-C34EFB8BD3F3}" type="presParOf" srcId="{D41979FE-FA14-4DCC-8D01-8941959C1018}" destId="{DC2967E1-AA69-420C-B1B7-04616EE1EBEE}" srcOrd="2" destOrd="0" presId="urn:microsoft.com/office/officeart/2005/8/layout/radial1"/>
    <dgm:cxn modelId="{5C24BF81-F04F-433C-8F3F-3C2EEF53DE14}" type="presParOf" srcId="{D41979FE-FA14-4DCC-8D01-8941959C1018}" destId="{1A9D2A41-2CEB-4603-B4A3-5F02AE2DFF62}" srcOrd="3" destOrd="0" presId="urn:microsoft.com/office/officeart/2005/8/layout/radial1"/>
    <dgm:cxn modelId="{FF494BD7-3BB8-426A-8E4E-E308F4064319}" type="presParOf" srcId="{1A9D2A41-2CEB-4603-B4A3-5F02AE2DFF62}" destId="{72543316-2682-4A4E-A9AC-D6BE48D66C3D}" srcOrd="0" destOrd="0" presId="urn:microsoft.com/office/officeart/2005/8/layout/radial1"/>
    <dgm:cxn modelId="{801EC964-008B-4131-9C78-3303ACB33A7D}" type="presParOf" srcId="{D41979FE-FA14-4DCC-8D01-8941959C1018}" destId="{147F9784-F0F6-4FB8-81CD-B7AAE48FE7CE}" srcOrd="4" destOrd="0" presId="urn:microsoft.com/office/officeart/2005/8/layout/radial1"/>
    <dgm:cxn modelId="{38D730AD-D090-4DE5-A5BF-8E0AF72F1A38}" type="presParOf" srcId="{D41979FE-FA14-4DCC-8D01-8941959C1018}" destId="{C841C98D-8472-4F7C-A593-D139C73DE437}" srcOrd="5" destOrd="0" presId="urn:microsoft.com/office/officeart/2005/8/layout/radial1"/>
    <dgm:cxn modelId="{4068A384-8D9A-465F-97AD-142491B2203E}" type="presParOf" srcId="{C841C98D-8472-4F7C-A593-D139C73DE437}" destId="{6FC12205-90E7-4306-8052-F1FD7ABC3045}" srcOrd="0" destOrd="0" presId="urn:microsoft.com/office/officeart/2005/8/layout/radial1"/>
    <dgm:cxn modelId="{832EEC4C-A3E2-4F21-8CF3-8651CE3C4DA3}" type="presParOf" srcId="{D41979FE-FA14-4DCC-8D01-8941959C1018}" destId="{89BAF9DC-C57A-433E-9BCB-C215D25D36B3}" srcOrd="6" destOrd="0" presId="urn:microsoft.com/office/officeart/2005/8/layout/radial1"/>
    <dgm:cxn modelId="{8DAD1F97-7747-4DAD-8D87-1F45BCD70CF0}" type="presParOf" srcId="{D41979FE-FA14-4DCC-8D01-8941959C1018}" destId="{D6B134E3-BA67-4A9A-893D-B5E76F9AC7E2}" srcOrd="7" destOrd="0" presId="urn:microsoft.com/office/officeart/2005/8/layout/radial1"/>
    <dgm:cxn modelId="{AE2DC61A-0031-4196-B356-2C38A04AAE28}" type="presParOf" srcId="{D6B134E3-BA67-4A9A-893D-B5E76F9AC7E2}" destId="{B86333AD-D096-4935-BA16-2C1F5C683827}" srcOrd="0" destOrd="0" presId="urn:microsoft.com/office/officeart/2005/8/layout/radial1"/>
    <dgm:cxn modelId="{07B68E70-DF75-41FA-A0AC-B9FA7D3D4911}" type="presParOf" srcId="{D41979FE-FA14-4DCC-8D01-8941959C1018}" destId="{35B7C96A-7327-4A40-9095-05B2332ACF90}" srcOrd="8" destOrd="0" presId="urn:microsoft.com/office/officeart/2005/8/layout/radial1"/>
    <dgm:cxn modelId="{C82904CD-4123-4D70-AD66-AF967A697872}" type="presParOf" srcId="{D41979FE-FA14-4DCC-8D01-8941959C1018}" destId="{17917B92-0376-499D-90CB-AF0AB7182B32}" srcOrd="9" destOrd="0" presId="urn:microsoft.com/office/officeart/2005/8/layout/radial1"/>
    <dgm:cxn modelId="{CC2BAE33-990E-41B4-A65C-98889A5E7939}" type="presParOf" srcId="{17917B92-0376-499D-90CB-AF0AB7182B32}" destId="{458E48E2-1ADF-475D-8CC1-47E2CEA78B42}" srcOrd="0" destOrd="0" presId="urn:microsoft.com/office/officeart/2005/8/layout/radial1"/>
    <dgm:cxn modelId="{88EC38A5-B446-424B-A114-F5F2B11564F6}" type="presParOf" srcId="{D41979FE-FA14-4DCC-8D01-8941959C1018}" destId="{FBADFCF4-6FB7-40CC-9A11-893E93195924}"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630A24-A22A-4005-8E73-2D9B95FF9D6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1259F4A9-663B-4846-9716-E131BD082A52}">
      <dgm:prSet phldrT="[Texto]"/>
      <dgm:spPr/>
      <dgm:t>
        <a:bodyPr/>
        <a:lstStyle/>
        <a:p>
          <a:r>
            <a:rPr lang="es-ES" dirty="0"/>
            <a:t>Interacción social</a:t>
          </a:r>
        </a:p>
      </dgm:t>
    </dgm:pt>
    <dgm:pt modelId="{F10C0BA6-49F6-4BA2-A24A-50FA220D8C4A}" type="parTrans" cxnId="{DDE1B68C-9957-47E4-A056-C5401934CC47}">
      <dgm:prSet/>
      <dgm:spPr/>
      <dgm:t>
        <a:bodyPr/>
        <a:lstStyle/>
        <a:p>
          <a:endParaRPr lang="es-ES"/>
        </a:p>
      </dgm:t>
    </dgm:pt>
    <dgm:pt modelId="{140DD423-C3E5-40EE-8BD0-3FEC4EC4119B}" type="sibTrans" cxnId="{DDE1B68C-9957-47E4-A056-C5401934CC47}">
      <dgm:prSet/>
      <dgm:spPr/>
      <dgm:t>
        <a:bodyPr/>
        <a:lstStyle/>
        <a:p>
          <a:endParaRPr lang="es-ES"/>
        </a:p>
      </dgm:t>
    </dgm:pt>
    <dgm:pt modelId="{461E3E87-980C-4D7B-89D1-B569F1FC613A}">
      <dgm:prSet phldrT="[Texto]"/>
      <dgm:spPr/>
      <dgm:t>
        <a:bodyPr/>
        <a:lstStyle/>
        <a:p>
          <a:r>
            <a:rPr lang="es-ES" dirty="0"/>
            <a:t>Conducta e Intereses restringidos</a:t>
          </a:r>
        </a:p>
      </dgm:t>
    </dgm:pt>
    <dgm:pt modelId="{63E4BF90-AB5D-42AF-AFE5-F1A2F29DD4B7}" type="parTrans" cxnId="{7728C397-CED1-4905-ADBC-9C91122D3EBF}">
      <dgm:prSet/>
      <dgm:spPr/>
      <dgm:t>
        <a:bodyPr/>
        <a:lstStyle/>
        <a:p>
          <a:endParaRPr lang="es-ES"/>
        </a:p>
      </dgm:t>
    </dgm:pt>
    <dgm:pt modelId="{797A46D8-A758-4973-800D-BB4CB0DF080B}" type="sibTrans" cxnId="{7728C397-CED1-4905-ADBC-9C91122D3EBF}">
      <dgm:prSet/>
      <dgm:spPr/>
      <dgm:t>
        <a:bodyPr/>
        <a:lstStyle/>
        <a:p>
          <a:endParaRPr lang="es-ES"/>
        </a:p>
      </dgm:t>
    </dgm:pt>
    <dgm:pt modelId="{88798F03-330A-46E7-A4B8-AA7E954D39ED}">
      <dgm:prSet phldrT="[Texto]"/>
      <dgm:spPr/>
      <dgm:t>
        <a:bodyPr/>
        <a:lstStyle/>
        <a:p>
          <a:r>
            <a:rPr lang="es-ES" dirty="0"/>
            <a:t>No retraso lenguaje y no DI</a:t>
          </a:r>
        </a:p>
      </dgm:t>
    </dgm:pt>
    <dgm:pt modelId="{461F28A4-4417-4663-8A1F-F12E0A9AB903}" type="parTrans" cxnId="{6DDBFC35-16EE-4DC9-A632-017EA639B184}">
      <dgm:prSet/>
      <dgm:spPr/>
      <dgm:t>
        <a:bodyPr/>
        <a:lstStyle/>
        <a:p>
          <a:endParaRPr lang="es-ES"/>
        </a:p>
      </dgm:t>
    </dgm:pt>
    <dgm:pt modelId="{A0D5E94F-5C5A-4323-85E1-1832E401A52D}" type="sibTrans" cxnId="{6DDBFC35-16EE-4DC9-A632-017EA639B184}">
      <dgm:prSet/>
      <dgm:spPr/>
      <dgm:t>
        <a:bodyPr/>
        <a:lstStyle/>
        <a:p>
          <a:endParaRPr lang="es-ES"/>
        </a:p>
      </dgm:t>
    </dgm:pt>
    <dgm:pt modelId="{EE67A519-CD0A-4AE4-BC07-A182FED47D96}" type="pres">
      <dgm:prSet presAssocID="{2B630A24-A22A-4005-8E73-2D9B95FF9D6E}" presName="linear" presStyleCnt="0">
        <dgm:presLayoutVars>
          <dgm:dir/>
          <dgm:animLvl val="lvl"/>
          <dgm:resizeHandles val="exact"/>
        </dgm:presLayoutVars>
      </dgm:prSet>
      <dgm:spPr/>
    </dgm:pt>
    <dgm:pt modelId="{6B1B0E5C-0C38-4DAC-85F6-F2557F87C2AC}" type="pres">
      <dgm:prSet presAssocID="{1259F4A9-663B-4846-9716-E131BD082A52}" presName="parentLin" presStyleCnt="0"/>
      <dgm:spPr/>
    </dgm:pt>
    <dgm:pt modelId="{885186D4-A591-4776-AD84-1B2ABADD1DAD}" type="pres">
      <dgm:prSet presAssocID="{1259F4A9-663B-4846-9716-E131BD082A52}" presName="parentLeftMargin" presStyleLbl="node1" presStyleIdx="0" presStyleCnt="3"/>
      <dgm:spPr/>
    </dgm:pt>
    <dgm:pt modelId="{7177072E-414D-485F-8BA7-F3B544C41B58}" type="pres">
      <dgm:prSet presAssocID="{1259F4A9-663B-4846-9716-E131BD082A52}" presName="parentText" presStyleLbl="node1" presStyleIdx="0" presStyleCnt="3">
        <dgm:presLayoutVars>
          <dgm:chMax val="0"/>
          <dgm:bulletEnabled val="1"/>
        </dgm:presLayoutVars>
      </dgm:prSet>
      <dgm:spPr/>
    </dgm:pt>
    <dgm:pt modelId="{9AA6B396-2248-418E-ADB9-B2BFCAC9B194}" type="pres">
      <dgm:prSet presAssocID="{1259F4A9-663B-4846-9716-E131BD082A52}" presName="negativeSpace" presStyleCnt="0"/>
      <dgm:spPr/>
    </dgm:pt>
    <dgm:pt modelId="{4D666505-662C-4029-A454-8B0ED3BF3C6B}" type="pres">
      <dgm:prSet presAssocID="{1259F4A9-663B-4846-9716-E131BD082A52}" presName="childText" presStyleLbl="conFgAcc1" presStyleIdx="0" presStyleCnt="3">
        <dgm:presLayoutVars>
          <dgm:bulletEnabled val="1"/>
        </dgm:presLayoutVars>
      </dgm:prSet>
      <dgm:spPr/>
    </dgm:pt>
    <dgm:pt modelId="{0D23ACDA-2C4C-4713-87FB-B1708FF9E809}" type="pres">
      <dgm:prSet presAssocID="{140DD423-C3E5-40EE-8BD0-3FEC4EC4119B}" presName="spaceBetweenRectangles" presStyleCnt="0"/>
      <dgm:spPr/>
    </dgm:pt>
    <dgm:pt modelId="{B2BE6D5D-445C-4E9A-B67B-C671EB875C21}" type="pres">
      <dgm:prSet presAssocID="{461E3E87-980C-4D7B-89D1-B569F1FC613A}" presName="parentLin" presStyleCnt="0"/>
      <dgm:spPr/>
    </dgm:pt>
    <dgm:pt modelId="{941EDE37-982C-43B8-9573-B54326CD2454}" type="pres">
      <dgm:prSet presAssocID="{461E3E87-980C-4D7B-89D1-B569F1FC613A}" presName="parentLeftMargin" presStyleLbl="node1" presStyleIdx="0" presStyleCnt="3"/>
      <dgm:spPr/>
    </dgm:pt>
    <dgm:pt modelId="{06BF7649-CE67-4650-AEA3-77B1BB601F60}" type="pres">
      <dgm:prSet presAssocID="{461E3E87-980C-4D7B-89D1-B569F1FC613A}" presName="parentText" presStyleLbl="node1" presStyleIdx="1" presStyleCnt="3">
        <dgm:presLayoutVars>
          <dgm:chMax val="0"/>
          <dgm:bulletEnabled val="1"/>
        </dgm:presLayoutVars>
      </dgm:prSet>
      <dgm:spPr/>
    </dgm:pt>
    <dgm:pt modelId="{4AE78DCB-3BA0-46F1-BA86-D5B39CF1212A}" type="pres">
      <dgm:prSet presAssocID="{461E3E87-980C-4D7B-89D1-B569F1FC613A}" presName="negativeSpace" presStyleCnt="0"/>
      <dgm:spPr/>
    </dgm:pt>
    <dgm:pt modelId="{EB98657D-4B3F-4021-B3EA-E3157EA1DB33}" type="pres">
      <dgm:prSet presAssocID="{461E3E87-980C-4D7B-89D1-B569F1FC613A}" presName="childText" presStyleLbl="conFgAcc1" presStyleIdx="1" presStyleCnt="3">
        <dgm:presLayoutVars>
          <dgm:bulletEnabled val="1"/>
        </dgm:presLayoutVars>
      </dgm:prSet>
      <dgm:spPr/>
    </dgm:pt>
    <dgm:pt modelId="{915DD5F9-036F-4236-9088-7C3C3322D6C0}" type="pres">
      <dgm:prSet presAssocID="{797A46D8-A758-4973-800D-BB4CB0DF080B}" presName="spaceBetweenRectangles" presStyleCnt="0"/>
      <dgm:spPr/>
    </dgm:pt>
    <dgm:pt modelId="{63537830-33AA-4AE7-A011-9D3304DFEC42}" type="pres">
      <dgm:prSet presAssocID="{88798F03-330A-46E7-A4B8-AA7E954D39ED}" presName="parentLin" presStyleCnt="0"/>
      <dgm:spPr/>
    </dgm:pt>
    <dgm:pt modelId="{860056AE-CAC0-4D93-8802-F2A89ECB5E3B}" type="pres">
      <dgm:prSet presAssocID="{88798F03-330A-46E7-A4B8-AA7E954D39ED}" presName="parentLeftMargin" presStyleLbl="node1" presStyleIdx="1" presStyleCnt="3"/>
      <dgm:spPr/>
    </dgm:pt>
    <dgm:pt modelId="{85344F5A-96E3-476F-8D76-11738CE45761}" type="pres">
      <dgm:prSet presAssocID="{88798F03-330A-46E7-A4B8-AA7E954D39ED}" presName="parentText" presStyleLbl="node1" presStyleIdx="2" presStyleCnt="3">
        <dgm:presLayoutVars>
          <dgm:chMax val="0"/>
          <dgm:bulletEnabled val="1"/>
        </dgm:presLayoutVars>
      </dgm:prSet>
      <dgm:spPr/>
    </dgm:pt>
    <dgm:pt modelId="{2FCDC71D-18C8-4066-A1F9-EEE6251AC47D}" type="pres">
      <dgm:prSet presAssocID="{88798F03-330A-46E7-A4B8-AA7E954D39ED}" presName="negativeSpace" presStyleCnt="0"/>
      <dgm:spPr/>
    </dgm:pt>
    <dgm:pt modelId="{57C68FB2-3222-48B7-8995-B64B267921B8}" type="pres">
      <dgm:prSet presAssocID="{88798F03-330A-46E7-A4B8-AA7E954D39ED}" presName="childText" presStyleLbl="conFgAcc1" presStyleIdx="2" presStyleCnt="3">
        <dgm:presLayoutVars>
          <dgm:bulletEnabled val="1"/>
        </dgm:presLayoutVars>
      </dgm:prSet>
      <dgm:spPr/>
    </dgm:pt>
  </dgm:ptLst>
  <dgm:cxnLst>
    <dgm:cxn modelId="{56783700-5C7A-46BB-ADBD-C78DFF4FB9D8}" type="presOf" srcId="{88798F03-330A-46E7-A4B8-AA7E954D39ED}" destId="{860056AE-CAC0-4D93-8802-F2A89ECB5E3B}" srcOrd="0" destOrd="0" presId="urn:microsoft.com/office/officeart/2005/8/layout/list1"/>
    <dgm:cxn modelId="{26945921-404A-48F7-87D9-88663CD3D6A6}" type="presOf" srcId="{88798F03-330A-46E7-A4B8-AA7E954D39ED}" destId="{85344F5A-96E3-476F-8D76-11738CE45761}" srcOrd="1" destOrd="0" presId="urn:microsoft.com/office/officeart/2005/8/layout/list1"/>
    <dgm:cxn modelId="{4B187422-DBBF-419F-966F-9574AAE8FD9F}" type="presOf" srcId="{1259F4A9-663B-4846-9716-E131BD082A52}" destId="{7177072E-414D-485F-8BA7-F3B544C41B58}" srcOrd="1" destOrd="0" presId="urn:microsoft.com/office/officeart/2005/8/layout/list1"/>
    <dgm:cxn modelId="{6DDBFC35-16EE-4DC9-A632-017EA639B184}" srcId="{2B630A24-A22A-4005-8E73-2D9B95FF9D6E}" destId="{88798F03-330A-46E7-A4B8-AA7E954D39ED}" srcOrd="2" destOrd="0" parTransId="{461F28A4-4417-4663-8A1F-F12E0A9AB903}" sibTransId="{A0D5E94F-5C5A-4323-85E1-1832E401A52D}"/>
    <dgm:cxn modelId="{C0B62A3D-B2C3-4BF6-B91E-24A3A20CEE46}" type="presOf" srcId="{2B630A24-A22A-4005-8E73-2D9B95FF9D6E}" destId="{EE67A519-CD0A-4AE4-BC07-A182FED47D96}" srcOrd="0" destOrd="0" presId="urn:microsoft.com/office/officeart/2005/8/layout/list1"/>
    <dgm:cxn modelId="{DDE1B68C-9957-47E4-A056-C5401934CC47}" srcId="{2B630A24-A22A-4005-8E73-2D9B95FF9D6E}" destId="{1259F4A9-663B-4846-9716-E131BD082A52}" srcOrd="0" destOrd="0" parTransId="{F10C0BA6-49F6-4BA2-A24A-50FA220D8C4A}" sibTransId="{140DD423-C3E5-40EE-8BD0-3FEC4EC4119B}"/>
    <dgm:cxn modelId="{1033C796-EA0A-4E7C-BC01-73E20D557F39}" type="presOf" srcId="{461E3E87-980C-4D7B-89D1-B569F1FC613A}" destId="{06BF7649-CE67-4650-AEA3-77B1BB601F60}" srcOrd="1" destOrd="0" presId="urn:microsoft.com/office/officeart/2005/8/layout/list1"/>
    <dgm:cxn modelId="{7728C397-CED1-4905-ADBC-9C91122D3EBF}" srcId="{2B630A24-A22A-4005-8E73-2D9B95FF9D6E}" destId="{461E3E87-980C-4D7B-89D1-B569F1FC613A}" srcOrd="1" destOrd="0" parTransId="{63E4BF90-AB5D-42AF-AFE5-F1A2F29DD4B7}" sibTransId="{797A46D8-A758-4973-800D-BB4CB0DF080B}"/>
    <dgm:cxn modelId="{0E2111B5-6E73-4FB3-8E9F-B477728D5EE6}" type="presOf" srcId="{461E3E87-980C-4D7B-89D1-B569F1FC613A}" destId="{941EDE37-982C-43B8-9573-B54326CD2454}" srcOrd="0" destOrd="0" presId="urn:microsoft.com/office/officeart/2005/8/layout/list1"/>
    <dgm:cxn modelId="{C44FB1FC-2069-45E4-9487-7EAB7D439DAD}" type="presOf" srcId="{1259F4A9-663B-4846-9716-E131BD082A52}" destId="{885186D4-A591-4776-AD84-1B2ABADD1DAD}" srcOrd="0" destOrd="0" presId="urn:microsoft.com/office/officeart/2005/8/layout/list1"/>
    <dgm:cxn modelId="{6786B2EF-271A-4DCF-A89A-67090B22FF61}" type="presParOf" srcId="{EE67A519-CD0A-4AE4-BC07-A182FED47D96}" destId="{6B1B0E5C-0C38-4DAC-85F6-F2557F87C2AC}" srcOrd="0" destOrd="0" presId="urn:microsoft.com/office/officeart/2005/8/layout/list1"/>
    <dgm:cxn modelId="{8E8B207B-1DF5-4654-91F9-64FA004B70CC}" type="presParOf" srcId="{6B1B0E5C-0C38-4DAC-85F6-F2557F87C2AC}" destId="{885186D4-A591-4776-AD84-1B2ABADD1DAD}" srcOrd="0" destOrd="0" presId="urn:microsoft.com/office/officeart/2005/8/layout/list1"/>
    <dgm:cxn modelId="{CDF4745C-8A2E-48F3-ABF1-3A7D84A028E1}" type="presParOf" srcId="{6B1B0E5C-0C38-4DAC-85F6-F2557F87C2AC}" destId="{7177072E-414D-485F-8BA7-F3B544C41B58}" srcOrd="1" destOrd="0" presId="urn:microsoft.com/office/officeart/2005/8/layout/list1"/>
    <dgm:cxn modelId="{0B8CDB5A-0473-4F5C-A3EA-4E50760510E7}" type="presParOf" srcId="{EE67A519-CD0A-4AE4-BC07-A182FED47D96}" destId="{9AA6B396-2248-418E-ADB9-B2BFCAC9B194}" srcOrd="1" destOrd="0" presId="urn:microsoft.com/office/officeart/2005/8/layout/list1"/>
    <dgm:cxn modelId="{BA4B1005-8FE3-45BF-8584-DD46265A9F02}" type="presParOf" srcId="{EE67A519-CD0A-4AE4-BC07-A182FED47D96}" destId="{4D666505-662C-4029-A454-8B0ED3BF3C6B}" srcOrd="2" destOrd="0" presId="urn:microsoft.com/office/officeart/2005/8/layout/list1"/>
    <dgm:cxn modelId="{FDD47DD5-3784-4BAE-9C97-C5DECA7C8CEB}" type="presParOf" srcId="{EE67A519-CD0A-4AE4-BC07-A182FED47D96}" destId="{0D23ACDA-2C4C-4713-87FB-B1708FF9E809}" srcOrd="3" destOrd="0" presId="urn:microsoft.com/office/officeart/2005/8/layout/list1"/>
    <dgm:cxn modelId="{7F631E83-C218-40DA-AAA1-B14BA98F8460}" type="presParOf" srcId="{EE67A519-CD0A-4AE4-BC07-A182FED47D96}" destId="{B2BE6D5D-445C-4E9A-B67B-C671EB875C21}" srcOrd="4" destOrd="0" presId="urn:microsoft.com/office/officeart/2005/8/layout/list1"/>
    <dgm:cxn modelId="{20459EAE-60AD-491D-B461-F0DC5ED71E61}" type="presParOf" srcId="{B2BE6D5D-445C-4E9A-B67B-C671EB875C21}" destId="{941EDE37-982C-43B8-9573-B54326CD2454}" srcOrd="0" destOrd="0" presId="urn:microsoft.com/office/officeart/2005/8/layout/list1"/>
    <dgm:cxn modelId="{1BBE0BB1-EB17-4E6A-8C91-1E116FA96EB0}" type="presParOf" srcId="{B2BE6D5D-445C-4E9A-B67B-C671EB875C21}" destId="{06BF7649-CE67-4650-AEA3-77B1BB601F60}" srcOrd="1" destOrd="0" presId="urn:microsoft.com/office/officeart/2005/8/layout/list1"/>
    <dgm:cxn modelId="{453EB64A-469F-4B5D-8618-7E284EB372D2}" type="presParOf" srcId="{EE67A519-CD0A-4AE4-BC07-A182FED47D96}" destId="{4AE78DCB-3BA0-46F1-BA86-D5B39CF1212A}" srcOrd="5" destOrd="0" presId="urn:microsoft.com/office/officeart/2005/8/layout/list1"/>
    <dgm:cxn modelId="{24D0809A-5D5B-4CC8-941F-8E753434048D}" type="presParOf" srcId="{EE67A519-CD0A-4AE4-BC07-A182FED47D96}" destId="{EB98657D-4B3F-4021-B3EA-E3157EA1DB33}" srcOrd="6" destOrd="0" presId="urn:microsoft.com/office/officeart/2005/8/layout/list1"/>
    <dgm:cxn modelId="{3E071239-7F53-441A-AF29-9E96C3F671C8}" type="presParOf" srcId="{EE67A519-CD0A-4AE4-BC07-A182FED47D96}" destId="{915DD5F9-036F-4236-9088-7C3C3322D6C0}" srcOrd="7" destOrd="0" presId="urn:microsoft.com/office/officeart/2005/8/layout/list1"/>
    <dgm:cxn modelId="{61B535B7-DFC8-43B4-B095-A18F28C9B522}" type="presParOf" srcId="{EE67A519-CD0A-4AE4-BC07-A182FED47D96}" destId="{63537830-33AA-4AE7-A011-9D3304DFEC42}" srcOrd="8" destOrd="0" presId="urn:microsoft.com/office/officeart/2005/8/layout/list1"/>
    <dgm:cxn modelId="{27DAFA42-DE4B-46FE-9B58-3F2981C31DBB}" type="presParOf" srcId="{63537830-33AA-4AE7-A011-9D3304DFEC42}" destId="{860056AE-CAC0-4D93-8802-F2A89ECB5E3B}" srcOrd="0" destOrd="0" presId="urn:microsoft.com/office/officeart/2005/8/layout/list1"/>
    <dgm:cxn modelId="{93ED1831-7A54-4613-89D5-8BFE5B96F1D8}" type="presParOf" srcId="{63537830-33AA-4AE7-A011-9D3304DFEC42}" destId="{85344F5A-96E3-476F-8D76-11738CE45761}" srcOrd="1" destOrd="0" presId="urn:microsoft.com/office/officeart/2005/8/layout/list1"/>
    <dgm:cxn modelId="{36EE2C8A-02B1-48C2-9537-2BFD1F1622AE}" type="presParOf" srcId="{EE67A519-CD0A-4AE4-BC07-A182FED47D96}" destId="{2FCDC71D-18C8-4066-A1F9-EEE6251AC47D}" srcOrd="9" destOrd="0" presId="urn:microsoft.com/office/officeart/2005/8/layout/list1"/>
    <dgm:cxn modelId="{DCBA8815-F0DE-4F60-91E2-BFA580C655E0}" type="presParOf" srcId="{EE67A519-CD0A-4AE4-BC07-A182FED47D96}" destId="{57C68FB2-3222-48B7-8995-B64B267921B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074E59-B71E-4A9D-8918-85B503B59D08}"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s-ES"/>
        </a:p>
      </dgm:t>
    </dgm:pt>
    <dgm:pt modelId="{16BE0501-E19D-46CC-BF26-49EF2A28FA30}">
      <dgm:prSet phldrT="[Texto]"/>
      <dgm:spPr/>
      <dgm:t>
        <a:bodyPr/>
        <a:lstStyle/>
        <a:p>
          <a:r>
            <a:rPr lang="es-ES" dirty="0"/>
            <a:t>TGD</a:t>
          </a:r>
        </a:p>
      </dgm:t>
    </dgm:pt>
    <dgm:pt modelId="{FBD8963B-1E9F-464F-83B1-35D24B1B243D}" type="parTrans" cxnId="{93CE6737-FCB6-40F2-AA97-C01F24EF3A6D}">
      <dgm:prSet/>
      <dgm:spPr/>
      <dgm:t>
        <a:bodyPr/>
        <a:lstStyle/>
        <a:p>
          <a:endParaRPr lang="es-ES"/>
        </a:p>
      </dgm:t>
    </dgm:pt>
    <dgm:pt modelId="{30ECD0BE-B602-43F0-BA62-6E958886F59F}" type="sibTrans" cxnId="{93CE6737-FCB6-40F2-AA97-C01F24EF3A6D}">
      <dgm:prSet/>
      <dgm:spPr/>
      <dgm:t>
        <a:bodyPr/>
        <a:lstStyle/>
        <a:p>
          <a:endParaRPr lang="es-ES"/>
        </a:p>
      </dgm:t>
    </dgm:pt>
    <dgm:pt modelId="{E81A9057-9371-4839-9F27-A1A841F95946}">
      <dgm:prSet phldrT="[Texto]"/>
      <dgm:spPr/>
      <dgm:t>
        <a:bodyPr/>
        <a:lstStyle/>
        <a:p>
          <a:r>
            <a:rPr lang="es-ES" dirty="0"/>
            <a:t>Autismo</a:t>
          </a:r>
        </a:p>
      </dgm:t>
    </dgm:pt>
    <dgm:pt modelId="{CEC8BFBE-B27F-45DC-94BE-9164BB468B64}" type="parTrans" cxnId="{BC498C0E-C72C-4503-981C-2A6ED6CE7EB4}">
      <dgm:prSet/>
      <dgm:spPr/>
      <dgm:t>
        <a:bodyPr/>
        <a:lstStyle/>
        <a:p>
          <a:endParaRPr lang="es-ES"/>
        </a:p>
      </dgm:t>
    </dgm:pt>
    <dgm:pt modelId="{0381B1EF-4673-4C3C-86C4-AA9F41143DF2}" type="sibTrans" cxnId="{BC498C0E-C72C-4503-981C-2A6ED6CE7EB4}">
      <dgm:prSet/>
      <dgm:spPr/>
      <dgm:t>
        <a:bodyPr/>
        <a:lstStyle/>
        <a:p>
          <a:endParaRPr lang="es-ES"/>
        </a:p>
      </dgm:t>
    </dgm:pt>
    <dgm:pt modelId="{DB092D3A-A266-45ED-8047-74DD7D364B73}">
      <dgm:prSet phldrT="[Texto]"/>
      <dgm:spPr/>
      <dgm:t>
        <a:bodyPr/>
        <a:lstStyle/>
        <a:p>
          <a:r>
            <a:rPr lang="es-ES" dirty="0"/>
            <a:t>Síndrome de Asperger</a:t>
          </a:r>
        </a:p>
      </dgm:t>
    </dgm:pt>
    <dgm:pt modelId="{C7D9E3E6-498F-4F9D-87E3-BA8FB7E1C259}" type="parTrans" cxnId="{EABB1DDE-51D8-41E2-B275-AAFD25B581DB}">
      <dgm:prSet/>
      <dgm:spPr/>
      <dgm:t>
        <a:bodyPr/>
        <a:lstStyle/>
        <a:p>
          <a:endParaRPr lang="es-ES"/>
        </a:p>
      </dgm:t>
    </dgm:pt>
    <dgm:pt modelId="{0B08D564-F60E-4968-9689-F1CF72EE7584}" type="sibTrans" cxnId="{EABB1DDE-51D8-41E2-B275-AAFD25B581DB}">
      <dgm:prSet/>
      <dgm:spPr/>
      <dgm:t>
        <a:bodyPr/>
        <a:lstStyle/>
        <a:p>
          <a:endParaRPr lang="es-ES"/>
        </a:p>
      </dgm:t>
    </dgm:pt>
    <dgm:pt modelId="{C610F0E1-1E7A-4216-A223-694580F3DEC9}">
      <dgm:prSet phldrT="[Texto]"/>
      <dgm:spPr/>
      <dgm:t>
        <a:bodyPr/>
        <a:lstStyle/>
        <a:p>
          <a:r>
            <a:rPr lang="es-ES" dirty="0"/>
            <a:t>Síndrome de </a:t>
          </a:r>
          <a:r>
            <a:rPr lang="es-ES" dirty="0" err="1"/>
            <a:t>Rett</a:t>
          </a:r>
          <a:endParaRPr lang="es-ES" dirty="0"/>
        </a:p>
      </dgm:t>
    </dgm:pt>
    <dgm:pt modelId="{6A5280E1-84C2-41D6-B031-C0EFDECC152D}" type="parTrans" cxnId="{73A15D5D-4FE8-419D-9725-151A93A62E58}">
      <dgm:prSet/>
      <dgm:spPr/>
      <dgm:t>
        <a:bodyPr/>
        <a:lstStyle/>
        <a:p>
          <a:endParaRPr lang="es-ES"/>
        </a:p>
      </dgm:t>
    </dgm:pt>
    <dgm:pt modelId="{5607ADEB-5C8C-4E7E-90B0-F00C52912553}" type="sibTrans" cxnId="{73A15D5D-4FE8-419D-9725-151A93A62E58}">
      <dgm:prSet/>
      <dgm:spPr/>
      <dgm:t>
        <a:bodyPr/>
        <a:lstStyle/>
        <a:p>
          <a:endParaRPr lang="es-ES"/>
        </a:p>
      </dgm:t>
    </dgm:pt>
    <dgm:pt modelId="{28106158-A2FC-4005-A15F-EF2BED0016BE}">
      <dgm:prSet phldrT="[Texto]"/>
      <dgm:spPr/>
      <dgm:t>
        <a:bodyPr/>
        <a:lstStyle/>
        <a:p>
          <a:r>
            <a:rPr lang="es-ES" dirty="0"/>
            <a:t>T. </a:t>
          </a:r>
          <a:r>
            <a:rPr lang="es-ES" dirty="0" err="1"/>
            <a:t>Desintegrativo</a:t>
          </a:r>
          <a:r>
            <a:rPr lang="es-ES" dirty="0"/>
            <a:t> Infantil</a:t>
          </a:r>
        </a:p>
      </dgm:t>
    </dgm:pt>
    <dgm:pt modelId="{271A7208-ACA3-42B0-9F80-5A1D90443A36}" type="parTrans" cxnId="{F572CB76-6FB6-41BD-9D19-1E65180B741F}">
      <dgm:prSet/>
      <dgm:spPr/>
      <dgm:t>
        <a:bodyPr/>
        <a:lstStyle/>
        <a:p>
          <a:endParaRPr lang="es-ES"/>
        </a:p>
      </dgm:t>
    </dgm:pt>
    <dgm:pt modelId="{EEC4B9A5-A119-4249-AFE4-F0C721DB6D49}" type="sibTrans" cxnId="{F572CB76-6FB6-41BD-9D19-1E65180B741F}">
      <dgm:prSet/>
      <dgm:spPr/>
      <dgm:t>
        <a:bodyPr/>
        <a:lstStyle/>
        <a:p>
          <a:endParaRPr lang="es-ES"/>
        </a:p>
      </dgm:t>
    </dgm:pt>
    <dgm:pt modelId="{BBC78B81-56F2-44F8-A4D7-CD74FF4D570A}">
      <dgm:prSet/>
      <dgm:spPr/>
      <dgm:t>
        <a:bodyPr/>
        <a:lstStyle/>
        <a:p>
          <a:r>
            <a:rPr lang="es-ES" dirty="0"/>
            <a:t>TGD-NE</a:t>
          </a:r>
        </a:p>
      </dgm:t>
    </dgm:pt>
    <dgm:pt modelId="{F0428E4E-9DAA-4E8A-B7A4-06C2A4F47C84}" type="parTrans" cxnId="{F7E2F8E7-F856-4CEA-90C5-CACA54F9EDCB}">
      <dgm:prSet/>
      <dgm:spPr/>
      <dgm:t>
        <a:bodyPr/>
        <a:lstStyle/>
        <a:p>
          <a:endParaRPr lang="es-ES"/>
        </a:p>
      </dgm:t>
    </dgm:pt>
    <dgm:pt modelId="{5A6EFB3A-45A7-409E-A5E1-B3AD4E9898EA}" type="sibTrans" cxnId="{F7E2F8E7-F856-4CEA-90C5-CACA54F9EDCB}">
      <dgm:prSet/>
      <dgm:spPr/>
      <dgm:t>
        <a:bodyPr/>
        <a:lstStyle/>
        <a:p>
          <a:endParaRPr lang="es-ES"/>
        </a:p>
      </dgm:t>
    </dgm:pt>
    <dgm:pt modelId="{D41979FE-FA14-4DCC-8D01-8941959C1018}" type="pres">
      <dgm:prSet presAssocID="{EB074E59-B71E-4A9D-8918-85B503B59D08}" presName="cycle" presStyleCnt="0">
        <dgm:presLayoutVars>
          <dgm:chMax val="1"/>
          <dgm:dir/>
          <dgm:animLvl val="ctr"/>
          <dgm:resizeHandles val="exact"/>
        </dgm:presLayoutVars>
      </dgm:prSet>
      <dgm:spPr/>
    </dgm:pt>
    <dgm:pt modelId="{D237D386-81E1-4183-BFC6-A015D72667B0}" type="pres">
      <dgm:prSet presAssocID="{16BE0501-E19D-46CC-BF26-49EF2A28FA30}" presName="centerShape" presStyleLbl="node0" presStyleIdx="0" presStyleCnt="1"/>
      <dgm:spPr/>
    </dgm:pt>
    <dgm:pt modelId="{C07E9A54-4644-4674-B4BD-A9D6255E5C58}" type="pres">
      <dgm:prSet presAssocID="{CEC8BFBE-B27F-45DC-94BE-9164BB468B64}" presName="Name9" presStyleLbl="parChTrans1D2" presStyleIdx="0" presStyleCnt="5"/>
      <dgm:spPr/>
    </dgm:pt>
    <dgm:pt modelId="{C121150E-FF21-4E6C-AB61-E0968187CBF5}" type="pres">
      <dgm:prSet presAssocID="{CEC8BFBE-B27F-45DC-94BE-9164BB468B64}" presName="connTx" presStyleLbl="parChTrans1D2" presStyleIdx="0" presStyleCnt="5"/>
      <dgm:spPr/>
    </dgm:pt>
    <dgm:pt modelId="{DC2967E1-AA69-420C-B1B7-04616EE1EBEE}" type="pres">
      <dgm:prSet presAssocID="{E81A9057-9371-4839-9F27-A1A841F95946}" presName="node" presStyleLbl="node1" presStyleIdx="0" presStyleCnt="5" custRadScaleRad="100381" custRadScaleInc="1738">
        <dgm:presLayoutVars>
          <dgm:bulletEnabled val="1"/>
        </dgm:presLayoutVars>
      </dgm:prSet>
      <dgm:spPr/>
    </dgm:pt>
    <dgm:pt modelId="{1A9D2A41-2CEB-4603-B4A3-5F02AE2DFF62}" type="pres">
      <dgm:prSet presAssocID="{C7D9E3E6-498F-4F9D-87E3-BA8FB7E1C259}" presName="Name9" presStyleLbl="parChTrans1D2" presStyleIdx="1" presStyleCnt="5"/>
      <dgm:spPr/>
    </dgm:pt>
    <dgm:pt modelId="{72543316-2682-4A4E-A9AC-D6BE48D66C3D}" type="pres">
      <dgm:prSet presAssocID="{C7D9E3E6-498F-4F9D-87E3-BA8FB7E1C259}" presName="connTx" presStyleLbl="parChTrans1D2" presStyleIdx="1" presStyleCnt="5"/>
      <dgm:spPr/>
    </dgm:pt>
    <dgm:pt modelId="{147F9784-F0F6-4FB8-81CD-B7AAE48FE7CE}" type="pres">
      <dgm:prSet presAssocID="{DB092D3A-A266-45ED-8047-74DD7D364B73}" presName="node" presStyleLbl="node1" presStyleIdx="1" presStyleCnt="5">
        <dgm:presLayoutVars>
          <dgm:bulletEnabled val="1"/>
        </dgm:presLayoutVars>
      </dgm:prSet>
      <dgm:spPr/>
    </dgm:pt>
    <dgm:pt modelId="{C841C98D-8472-4F7C-A593-D139C73DE437}" type="pres">
      <dgm:prSet presAssocID="{6A5280E1-84C2-41D6-B031-C0EFDECC152D}" presName="Name9" presStyleLbl="parChTrans1D2" presStyleIdx="2" presStyleCnt="5"/>
      <dgm:spPr/>
    </dgm:pt>
    <dgm:pt modelId="{6FC12205-90E7-4306-8052-F1FD7ABC3045}" type="pres">
      <dgm:prSet presAssocID="{6A5280E1-84C2-41D6-B031-C0EFDECC152D}" presName="connTx" presStyleLbl="parChTrans1D2" presStyleIdx="2" presStyleCnt="5"/>
      <dgm:spPr/>
    </dgm:pt>
    <dgm:pt modelId="{89BAF9DC-C57A-433E-9BCB-C215D25D36B3}" type="pres">
      <dgm:prSet presAssocID="{C610F0E1-1E7A-4216-A223-694580F3DEC9}" presName="node" presStyleLbl="node1" presStyleIdx="2" presStyleCnt="5">
        <dgm:presLayoutVars>
          <dgm:bulletEnabled val="1"/>
        </dgm:presLayoutVars>
      </dgm:prSet>
      <dgm:spPr/>
    </dgm:pt>
    <dgm:pt modelId="{D6B134E3-BA67-4A9A-893D-B5E76F9AC7E2}" type="pres">
      <dgm:prSet presAssocID="{271A7208-ACA3-42B0-9F80-5A1D90443A36}" presName="Name9" presStyleLbl="parChTrans1D2" presStyleIdx="3" presStyleCnt="5"/>
      <dgm:spPr/>
    </dgm:pt>
    <dgm:pt modelId="{B86333AD-D096-4935-BA16-2C1F5C683827}" type="pres">
      <dgm:prSet presAssocID="{271A7208-ACA3-42B0-9F80-5A1D90443A36}" presName="connTx" presStyleLbl="parChTrans1D2" presStyleIdx="3" presStyleCnt="5"/>
      <dgm:spPr/>
    </dgm:pt>
    <dgm:pt modelId="{35B7C96A-7327-4A40-9095-05B2332ACF90}" type="pres">
      <dgm:prSet presAssocID="{28106158-A2FC-4005-A15F-EF2BED0016BE}" presName="node" presStyleLbl="node1" presStyleIdx="3" presStyleCnt="5">
        <dgm:presLayoutVars>
          <dgm:bulletEnabled val="1"/>
        </dgm:presLayoutVars>
      </dgm:prSet>
      <dgm:spPr/>
    </dgm:pt>
    <dgm:pt modelId="{17917B92-0376-499D-90CB-AF0AB7182B32}" type="pres">
      <dgm:prSet presAssocID="{F0428E4E-9DAA-4E8A-B7A4-06C2A4F47C84}" presName="Name9" presStyleLbl="parChTrans1D2" presStyleIdx="4" presStyleCnt="5"/>
      <dgm:spPr/>
    </dgm:pt>
    <dgm:pt modelId="{458E48E2-1ADF-475D-8CC1-47E2CEA78B42}" type="pres">
      <dgm:prSet presAssocID="{F0428E4E-9DAA-4E8A-B7A4-06C2A4F47C84}" presName="connTx" presStyleLbl="parChTrans1D2" presStyleIdx="4" presStyleCnt="5"/>
      <dgm:spPr/>
    </dgm:pt>
    <dgm:pt modelId="{FBADFCF4-6FB7-40CC-9A11-893E93195924}" type="pres">
      <dgm:prSet presAssocID="{BBC78B81-56F2-44F8-A4D7-CD74FF4D570A}" presName="node" presStyleLbl="node1" presStyleIdx="4" presStyleCnt="5">
        <dgm:presLayoutVars>
          <dgm:bulletEnabled val="1"/>
        </dgm:presLayoutVars>
      </dgm:prSet>
      <dgm:spPr/>
    </dgm:pt>
  </dgm:ptLst>
  <dgm:cxnLst>
    <dgm:cxn modelId="{FE1F2005-76C7-4BCE-AE02-9AB882E998AA}" type="presOf" srcId="{CEC8BFBE-B27F-45DC-94BE-9164BB468B64}" destId="{C121150E-FF21-4E6C-AB61-E0968187CBF5}" srcOrd="1" destOrd="0" presId="urn:microsoft.com/office/officeart/2005/8/layout/radial1"/>
    <dgm:cxn modelId="{BC498C0E-C72C-4503-981C-2A6ED6CE7EB4}" srcId="{16BE0501-E19D-46CC-BF26-49EF2A28FA30}" destId="{E81A9057-9371-4839-9F27-A1A841F95946}" srcOrd="0" destOrd="0" parTransId="{CEC8BFBE-B27F-45DC-94BE-9164BB468B64}" sibTransId="{0381B1EF-4673-4C3C-86C4-AA9F41143DF2}"/>
    <dgm:cxn modelId="{D757A917-9886-4BE8-9180-B8009F15F19E}" type="presOf" srcId="{CEC8BFBE-B27F-45DC-94BE-9164BB468B64}" destId="{C07E9A54-4644-4674-B4BD-A9D6255E5C58}" srcOrd="0" destOrd="0" presId="urn:microsoft.com/office/officeart/2005/8/layout/radial1"/>
    <dgm:cxn modelId="{BA1F511C-AFC5-4BCA-A679-A78B6295FCDB}" type="presOf" srcId="{6A5280E1-84C2-41D6-B031-C0EFDECC152D}" destId="{6FC12205-90E7-4306-8052-F1FD7ABC3045}" srcOrd="1" destOrd="0" presId="urn:microsoft.com/office/officeart/2005/8/layout/radial1"/>
    <dgm:cxn modelId="{2A95F123-FFD7-474B-86DE-50C2CD6CFD7D}" type="presOf" srcId="{271A7208-ACA3-42B0-9F80-5A1D90443A36}" destId="{D6B134E3-BA67-4A9A-893D-B5E76F9AC7E2}" srcOrd="0" destOrd="0" presId="urn:microsoft.com/office/officeart/2005/8/layout/radial1"/>
    <dgm:cxn modelId="{5EE53228-6727-4D65-B507-03E470957B7B}" type="presOf" srcId="{DB092D3A-A266-45ED-8047-74DD7D364B73}" destId="{147F9784-F0F6-4FB8-81CD-B7AAE48FE7CE}" srcOrd="0" destOrd="0" presId="urn:microsoft.com/office/officeart/2005/8/layout/radial1"/>
    <dgm:cxn modelId="{93CE6737-FCB6-40F2-AA97-C01F24EF3A6D}" srcId="{EB074E59-B71E-4A9D-8918-85B503B59D08}" destId="{16BE0501-E19D-46CC-BF26-49EF2A28FA30}" srcOrd="0" destOrd="0" parTransId="{FBD8963B-1E9F-464F-83B1-35D24B1B243D}" sibTransId="{30ECD0BE-B602-43F0-BA62-6E958886F59F}"/>
    <dgm:cxn modelId="{3020DF3D-5244-4577-9B87-962EA65BAF81}" type="presOf" srcId="{F0428E4E-9DAA-4E8A-B7A4-06C2A4F47C84}" destId="{458E48E2-1ADF-475D-8CC1-47E2CEA78B42}" srcOrd="1" destOrd="0" presId="urn:microsoft.com/office/officeart/2005/8/layout/radial1"/>
    <dgm:cxn modelId="{18FC995B-9B3D-4613-97FC-CDBAE2098590}" type="presOf" srcId="{C7D9E3E6-498F-4F9D-87E3-BA8FB7E1C259}" destId="{72543316-2682-4A4E-A9AC-D6BE48D66C3D}" srcOrd="1" destOrd="0" presId="urn:microsoft.com/office/officeart/2005/8/layout/radial1"/>
    <dgm:cxn modelId="{C9B9065D-D1FB-4D6A-8D25-9071223BEF74}" type="presOf" srcId="{C610F0E1-1E7A-4216-A223-694580F3DEC9}" destId="{89BAF9DC-C57A-433E-9BCB-C215D25D36B3}" srcOrd="0" destOrd="0" presId="urn:microsoft.com/office/officeart/2005/8/layout/radial1"/>
    <dgm:cxn modelId="{73A15D5D-4FE8-419D-9725-151A93A62E58}" srcId="{16BE0501-E19D-46CC-BF26-49EF2A28FA30}" destId="{C610F0E1-1E7A-4216-A223-694580F3DEC9}" srcOrd="2" destOrd="0" parTransId="{6A5280E1-84C2-41D6-B031-C0EFDECC152D}" sibTransId="{5607ADEB-5C8C-4E7E-90B0-F00C52912553}"/>
    <dgm:cxn modelId="{F572CB76-6FB6-41BD-9D19-1E65180B741F}" srcId="{16BE0501-E19D-46CC-BF26-49EF2A28FA30}" destId="{28106158-A2FC-4005-A15F-EF2BED0016BE}" srcOrd="3" destOrd="0" parTransId="{271A7208-ACA3-42B0-9F80-5A1D90443A36}" sibTransId="{EEC4B9A5-A119-4249-AFE4-F0C721DB6D49}"/>
    <dgm:cxn modelId="{348A7185-28D1-4F43-8135-6E0132BCB681}" type="presOf" srcId="{C7D9E3E6-498F-4F9D-87E3-BA8FB7E1C259}" destId="{1A9D2A41-2CEB-4603-B4A3-5F02AE2DFF62}" srcOrd="0" destOrd="0" presId="urn:microsoft.com/office/officeart/2005/8/layout/radial1"/>
    <dgm:cxn modelId="{3AD0448D-5191-40C2-AE53-E7496421893E}" type="presOf" srcId="{6A5280E1-84C2-41D6-B031-C0EFDECC152D}" destId="{C841C98D-8472-4F7C-A593-D139C73DE437}" srcOrd="0" destOrd="0" presId="urn:microsoft.com/office/officeart/2005/8/layout/radial1"/>
    <dgm:cxn modelId="{B7B1B096-E1AE-4986-9CF4-64B75F0BEA73}" type="presOf" srcId="{E81A9057-9371-4839-9F27-A1A841F95946}" destId="{DC2967E1-AA69-420C-B1B7-04616EE1EBEE}" srcOrd="0" destOrd="0" presId="urn:microsoft.com/office/officeart/2005/8/layout/radial1"/>
    <dgm:cxn modelId="{272335B0-42E0-4DDC-BF27-33DD3AFF261C}" type="presOf" srcId="{F0428E4E-9DAA-4E8A-B7A4-06C2A4F47C84}" destId="{17917B92-0376-499D-90CB-AF0AB7182B32}" srcOrd="0" destOrd="0" presId="urn:microsoft.com/office/officeart/2005/8/layout/radial1"/>
    <dgm:cxn modelId="{AACCE9B1-F2A4-453C-9263-E78A8BFA74C6}" type="presOf" srcId="{EB074E59-B71E-4A9D-8918-85B503B59D08}" destId="{D41979FE-FA14-4DCC-8D01-8941959C1018}" srcOrd="0" destOrd="0" presId="urn:microsoft.com/office/officeart/2005/8/layout/radial1"/>
    <dgm:cxn modelId="{0DA433D4-E6A3-40A0-8A8A-778166D88A95}" type="presOf" srcId="{28106158-A2FC-4005-A15F-EF2BED0016BE}" destId="{35B7C96A-7327-4A40-9095-05B2332ACF90}" srcOrd="0" destOrd="0" presId="urn:microsoft.com/office/officeart/2005/8/layout/radial1"/>
    <dgm:cxn modelId="{E27D69D7-D60F-4807-B087-D947AC3761AA}" type="presOf" srcId="{16BE0501-E19D-46CC-BF26-49EF2A28FA30}" destId="{D237D386-81E1-4183-BFC6-A015D72667B0}" srcOrd="0" destOrd="0" presId="urn:microsoft.com/office/officeart/2005/8/layout/radial1"/>
    <dgm:cxn modelId="{EABB1DDE-51D8-41E2-B275-AAFD25B581DB}" srcId="{16BE0501-E19D-46CC-BF26-49EF2A28FA30}" destId="{DB092D3A-A266-45ED-8047-74DD7D364B73}" srcOrd="1" destOrd="0" parTransId="{C7D9E3E6-498F-4F9D-87E3-BA8FB7E1C259}" sibTransId="{0B08D564-F60E-4968-9689-F1CF72EE7584}"/>
    <dgm:cxn modelId="{F96AD6E5-04E8-45E9-8CC1-D77C4EA8FE0B}" type="presOf" srcId="{271A7208-ACA3-42B0-9F80-5A1D90443A36}" destId="{B86333AD-D096-4935-BA16-2C1F5C683827}" srcOrd="1" destOrd="0" presId="urn:microsoft.com/office/officeart/2005/8/layout/radial1"/>
    <dgm:cxn modelId="{B3AE7DE6-2AA7-47C1-9C65-BF72DC7DC0ED}" type="presOf" srcId="{BBC78B81-56F2-44F8-A4D7-CD74FF4D570A}" destId="{FBADFCF4-6FB7-40CC-9A11-893E93195924}" srcOrd="0" destOrd="0" presId="urn:microsoft.com/office/officeart/2005/8/layout/radial1"/>
    <dgm:cxn modelId="{F7E2F8E7-F856-4CEA-90C5-CACA54F9EDCB}" srcId="{16BE0501-E19D-46CC-BF26-49EF2A28FA30}" destId="{BBC78B81-56F2-44F8-A4D7-CD74FF4D570A}" srcOrd="4" destOrd="0" parTransId="{F0428E4E-9DAA-4E8A-B7A4-06C2A4F47C84}" sibTransId="{5A6EFB3A-45A7-409E-A5E1-B3AD4E9898EA}"/>
    <dgm:cxn modelId="{B3CF088B-0EB6-41D9-912D-B3D1C3A7B528}" type="presParOf" srcId="{D41979FE-FA14-4DCC-8D01-8941959C1018}" destId="{D237D386-81E1-4183-BFC6-A015D72667B0}" srcOrd="0" destOrd="0" presId="urn:microsoft.com/office/officeart/2005/8/layout/radial1"/>
    <dgm:cxn modelId="{41848E8D-F0BE-469F-826D-13D1752BF3B0}" type="presParOf" srcId="{D41979FE-FA14-4DCC-8D01-8941959C1018}" destId="{C07E9A54-4644-4674-B4BD-A9D6255E5C58}" srcOrd="1" destOrd="0" presId="urn:microsoft.com/office/officeart/2005/8/layout/radial1"/>
    <dgm:cxn modelId="{C790B20E-855A-4BA3-9CDA-459B5815F31F}" type="presParOf" srcId="{C07E9A54-4644-4674-B4BD-A9D6255E5C58}" destId="{C121150E-FF21-4E6C-AB61-E0968187CBF5}" srcOrd="0" destOrd="0" presId="urn:microsoft.com/office/officeart/2005/8/layout/radial1"/>
    <dgm:cxn modelId="{21BC48EB-3FB9-4A68-8979-999C75AB09DF}" type="presParOf" srcId="{D41979FE-FA14-4DCC-8D01-8941959C1018}" destId="{DC2967E1-AA69-420C-B1B7-04616EE1EBEE}" srcOrd="2" destOrd="0" presId="urn:microsoft.com/office/officeart/2005/8/layout/radial1"/>
    <dgm:cxn modelId="{B43D1514-7FF7-4369-ACF5-41BED145EB02}" type="presParOf" srcId="{D41979FE-FA14-4DCC-8D01-8941959C1018}" destId="{1A9D2A41-2CEB-4603-B4A3-5F02AE2DFF62}" srcOrd="3" destOrd="0" presId="urn:microsoft.com/office/officeart/2005/8/layout/radial1"/>
    <dgm:cxn modelId="{63FA71ED-C90A-4048-A45D-F62AE723F0F0}" type="presParOf" srcId="{1A9D2A41-2CEB-4603-B4A3-5F02AE2DFF62}" destId="{72543316-2682-4A4E-A9AC-D6BE48D66C3D}" srcOrd="0" destOrd="0" presId="urn:microsoft.com/office/officeart/2005/8/layout/radial1"/>
    <dgm:cxn modelId="{B3FCFA10-F9E0-4BB2-B37E-AA7178B161B7}" type="presParOf" srcId="{D41979FE-FA14-4DCC-8D01-8941959C1018}" destId="{147F9784-F0F6-4FB8-81CD-B7AAE48FE7CE}" srcOrd="4" destOrd="0" presId="urn:microsoft.com/office/officeart/2005/8/layout/radial1"/>
    <dgm:cxn modelId="{A32EEAD5-D558-4FF0-A08E-3790A415B673}" type="presParOf" srcId="{D41979FE-FA14-4DCC-8D01-8941959C1018}" destId="{C841C98D-8472-4F7C-A593-D139C73DE437}" srcOrd="5" destOrd="0" presId="urn:microsoft.com/office/officeart/2005/8/layout/radial1"/>
    <dgm:cxn modelId="{621288E5-E23C-450E-AB54-CED292C5279D}" type="presParOf" srcId="{C841C98D-8472-4F7C-A593-D139C73DE437}" destId="{6FC12205-90E7-4306-8052-F1FD7ABC3045}" srcOrd="0" destOrd="0" presId="urn:microsoft.com/office/officeart/2005/8/layout/radial1"/>
    <dgm:cxn modelId="{A65BEA23-1817-486E-A604-9028C7629A7C}" type="presParOf" srcId="{D41979FE-FA14-4DCC-8D01-8941959C1018}" destId="{89BAF9DC-C57A-433E-9BCB-C215D25D36B3}" srcOrd="6" destOrd="0" presId="urn:microsoft.com/office/officeart/2005/8/layout/radial1"/>
    <dgm:cxn modelId="{C4BE1028-BE62-4EDB-AECA-251AC7F89B61}" type="presParOf" srcId="{D41979FE-FA14-4DCC-8D01-8941959C1018}" destId="{D6B134E3-BA67-4A9A-893D-B5E76F9AC7E2}" srcOrd="7" destOrd="0" presId="urn:microsoft.com/office/officeart/2005/8/layout/radial1"/>
    <dgm:cxn modelId="{675C7355-BE09-43CE-9E61-2B62B2F1EC80}" type="presParOf" srcId="{D6B134E3-BA67-4A9A-893D-B5E76F9AC7E2}" destId="{B86333AD-D096-4935-BA16-2C1F5C683827}" srcOrd="0" destOrd="0" presId="urn:microsoft.com/office/officeart/2005/8/layout/radial1"/>
    <dgm:cxn modelId="{139F3710-3B64-4D4A-9EB3-26DC50E2E963}" type="presParOf" srcId="{D41979FE-FA14-4DCC-8D01-8941959C1018}" destId="{35B7C96A-7327-4A40-9095-05B2332ACF90}" srcOrd="8" destOrd="0" presId="urn:microsoft.com/office/officeart/2005/8/layout/radial1"/>
    <dgm:cxn modelId="{DA7259AB-C4FC-4F4D-8F29-4EEB94A76450}" type="presParOf" srcId="{D41979FE-FA14-4DCC-8D01-8941959C1018}" destId="{17917B92-0376-499D-90CB-AF0AB7182B32}" srcOrd="9" destOrd="0" presId="urn:microsoft.com/office/officeart/2005/8/layout/radial1"/>
    <dgm:cxn modelId="{5A040347-1604-4AAD-ADD7-F7EFDA968389}" type="presParOf" srcId="{17917B92-0376-499D-90CB-AF0AB7182B32}" destId="{458E48E2-1ADF-475D-8CC1-47E2CEA78B42}" srcOrd="0" destOrd="0" presId="urn:microsoft.com/office/officeart/2005/8/layout/radial1"/>
    <dgm:cxn modelId="{CA44C1A7-0162-475F-B0CF-5BE72D963272}" type="presParOf" srcId="{D41979FE-FA14-4DCC-8D01-8941959C1018}" destId="{FBADFCF4-6FB7-40CC-9A11-893E93195924}"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E07B2C-BC83-46F0-A0E9-5AF38141608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D24B90EE-B6AE-4144-A874-76BDC8260181}">
      <dgm:prSet phldrT="[Texto]"/>
      <dgm:spPr/>
      <dgm:t>
        <a:bodyPr/>
        <a:lstStyle/>
        <a:p>
          <a:r>
            <a:rPr lang="es-ES" dirty="0"/>
            <a:t>Comunicación e interacción social</a:t>
          </a:r>
        </a:p>
      </dgm:t>
    </dgm:pt>
    <dgm:pt modelId="{A68B3112-C274-4727-BD87-9257B1895B76}" type="parTrans" cxnId="{3064ED98-826B-41AF-BD61-1C770B2E3A10}">
      <dgm:prSet/>
      <dgm:spPr/>
      <dgm:t>
        <a:bodyPr/>
        <a:lstStyle/>
        <a:p>
          <a:endParaRPr lang="es-ES"/>
        </a:p>
      </dgm:t>
    </dgm:pt>
    <dgm:pt modelId="{AF91550A-9DB5-475B-945C-17A1911CA08B}" type="sibTrans" cxnId="{3064ED98-826B-41AF-BD61-1C770B2E3A10}">
      <dgm:prSet/>
      <dgm:spPr/>
      <dgm:t>
        <a:bodyPr/>
        <a:lstStyle/>
        <a:p>
          <a:endParaRPr lang="es-ES"/>
        </a:p>
      </dgm:t>
    </dgm:pt>
    <dgm:pt modelId="{AC1358BF-88C0-4DB9-B117-D3E50A508B93}">
      <dgm:prSet phldrT="[Texto]"/>
      <dgm:spPr/>
      <dgm:t>
        <a:bodyPr/>
        <a:lstStyle/>
        <a:p>
          <a:r>
            <a:rPr lang="es-ES" dirty="0"/>
            <a:t>Conducta e intereses restringidos</a:t>
          </a:r>
        </a:p>
      </dgm:t>
    </dgm:pt>
    <dgm:pt modelId="{228B347F-20A3-4243-952A-15A98C14A4EC}" type="parTrans" cxnId="{5C985E43-0485-4196-A02E-8B4F867FF53D}">
      <dgm:prSet/>
      <dgm:spPr/>
      <dgm:t>
        <a:bodyPr/>
        <a:lstStyle/>
        <a:p>
          <a:endParaRPr lang="es-ES"/>
        </a:p>
      </dgm:t>
    </dgm:pt>
    <dgm:pt modelId="{8829E359-EEBB-4BEC-9DA1-7AF253AC831F}" type="sibTrans" cxnId="{5C985E43-0485-4196-A02E-8B4F867FF53D}">
      <dgm:prSet/>
      <dgm:spPr/>
      <dgm:t>
        <a:bodyPr/>
        <a:lstStyle/>
        <a:p>
          <a:endParaRPr lang="es-ES"/>
        </a:p>
      </dgm:t>
    </dgm:pt>
    <dgm:pt modelId="{2667CFE8-1556-48DE-8540-A08792ED18D9}" type="pres">
      <dgm:prSet presAssocID="{E2E07B2C-BC83-46F0-A0E9-5AF38141608E}" presName="linear" presStyleCnt="0">
        <dgm:presLayoutVars>
          <dgm:animLvl val="lvl"/>
          <dgm:resizeHandles val="exact"/>
        </dgm:presLayoutVars>
      </dgm:prSet>
      <dgm:spPr/>
    </dgm:pt>
    <dgm:pt modelId="{3A85BF77-21AE-41F7-AE45-EA66440FB280}" type="pres">
      <dgm:prSet presAssocID="{D24B90EE-B6AE-4144-A874-76BDC8260181}" presName="parentText" presStyleLbl="node1" presStyleIdx="0" presStyleCnt="2">
        <dgm:presLayoutVars>
          <dgm:chMax val="0"/>
          <dgm:bulletEnabled val="1"/>
        </dgm:presLayoutVars>
      </dgm:prSet>
      <dgm:spPr/>
    </dgm:pt>
    <dgm:pt modelId="{AA6EAC54-9615-4204-858E-E4F6C2731F04}" type="pres">
      <dgm:prSet presAssocID="{AF91550A-9DB5-475B-945C-17A1911CA08B}" presName="spacer" presStyleCnt="0"/>
      <dgm:spPr/>
    </dgm:pt>
    <dgm:pt modelId="{136A40D2-9E8F-4AB4-BCD3-78C786994E18}" type="pres">
      <dgm:prSet presAssocID="{AC1358BF-88C0-4DB9-B117-D3E50A508B93}" presName="parentText" presStyleLbl="node1" presStyleIdx="1" presStyleCnt="2">
        <dgm:presLayoutVars>
          <dgm:chMax val="0"/>
          <dgm:bulletEnabled val="1"/>
        </dgm:presLayoutVars>
      </dgm:prSet>
      <dgm:spPr/>
    </dgm:pt>
  </dgm:ptLst>
  <dgm:cxnLst>
    <dgm:cxn modelId="{7E058F2C-C911-4C37-99A8-AD2024AA1AAD}" type="presOf" srcId="{E2E07B2C-BC83-46F0-A0E9-5AF38141608E}" destId="{2667CFE8-1556-48DE-8540-A08792ED18D9}" srcOrd="0" destOrd="0" presId="urn:microsoft.com/office/officeart/2005/8/layout/vList2"/>
    <dgm:cxn modelId="{5C985E43-0485-4196-A02E-8B4F867FF53D}" srcId="{E2E07B2C-BC83-46F0-A0E9-5AF38141608E}" destId="{AC1358BF-88C0-4DB9-B117-D3E50A508B93}" srcOrd="1" destOrd="0" parTransId="{228B347F-20A3-4243-952A-15A98C14A4EC}" sibTransId="{8829E359-EEBB-4BEC-9DA1-7AF253AC831F}"/>
    <dgm:cxn modelId="{CF2AD787-156E-4490-89F8-77971DCE9FD3}" type="presOf" srcId="{D24B90EE-B6AE-4144-A874-76BDC8260181}" destId="{3A85BF77-21AE-41F7-AE45-EA66440FB280}" srcOrd="0" destOrd="0" presId="urn:microsoft.com/office/officeart/2005/8/layout/vList2"/>
    <dgm:cxn modelId="{3064ED98-826B-41AF-BD61-1C770B2E3A10}" srcId="{E2E07B2C-BC83-46F0-A0E9-5AF38141608E}" destId="{D24B90EE-B6AE-4144-A874-76BDC8260181}" srcOrd="0" destOrd="0" parTransId="{A68B3112-C274-4727-BD87-9257B1895B76}" sibTransId="{AF91550A-9DB5-475B-945C-17A1911CA08B}"/>
    <dgm:cxn modelId="{7DC8ECCC-F9F1-4675-A596-2CB0A68712B0}" type="presOf" srcId="{AC1358BF-88C0-4DB9-B117-D3E50A508B93}" destId="{136A40D2-9E8F-4AB4-BCD3-78C786994E18}" srcOrd="0" destOrd="0" presId="urn:microsoft.com/office/officeart/2005/8/layout/vList2"/>
    <dgm:cxn modelId="{707A2ED4-8453-4D4E-AE3C-0C0572453802}" type="presParOf" srcId="{2667CFE8-1556-48DE-8540-A08792ED18D9}" destId="{3A85BF77-21AE-41F7-AE45-EA66440FB280}" srcOrd="0" destOrd="0" presId="urn:microsoft.com/office/officeart/2005/8/layout/vList2"/>
    <dgm:cxn modelId="{56C42F5A-1332-4A49-9259-09FA64789E91}" type="presParOf" srcId="{2667CFE8-1556-48DE-8540-A08792ED18D9}" destId="{AA6EAC54-9615-4204-858E-E4F6C2731F04}" srcOrd="1" destOrd="0" presId="urn:microsoft.com/office/officeart/2005/8/layout/vList2"/>
    <dgm:cxn modelId="{4FE13A0B-58C1-4C50-B223-1D8F6C0C9969}" type="presParOf" srcId="{2667CFE8-1556-48DE-8540-A08792ED18D9}" destId="{136A40D2-9E8F-4AB4-BCD3-78C786994E1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B6E1CC1-A04E-4FDB-AFDC-A6C05E855E5E}" type="doc">
      <dgm:prSet loTypeId="urn:microsoft.com/office/officeart/2005/8/layout/pyramid2" loCatId="list" qsTypeId="urn:microsoft.com/office/officeart/2005/8/quickstyle/simple1" qsCatId="simple" csTypeId="urn:microsoft.com/office/officeart/2005/8/colors/accent1_2" csCatId="accent1" phldr="1"/>
      <dgm:spPr/>
    </dgm:pt>
    <dgm:pt modelId="{D79ADB7B-DA6E-4DC0-9C7E-434927E2964C}">
      <dgm:prSet phldrT="[Texto]"/>
      <dgm:spPr/>
      <dgm:t>
        <a:bodyPr/>
        <a:lstStyle/>
        <a:p>
          <a:r>
            <a:rPr lang="es-ES" dirty="0"/>
            <a:t>Visión positiva</a:t>
          </a:r>
        </a:p>
      </dgm:t>
    </dgm:pt>
    <dgm:pt modelId="{082B37A4-1C8E-41EB-AFB6-51565BDBAD95}" type="parTrans" cxnId="{5352B143-FB38-417F-AB2A-FC6868C4DE2F}">
      <dgm:prSet/>
      <dgm:spPr/>
    </dgm:pt>
    <dgm:pt modelId="{7C9D3DD8-B5DA-4849-AA2B-F776D0DB65E0}" type="sibTrans" cxnId="{5352B143-FB38-417F-AB2A-FC6868C4DE2F}">
      <dgm:prSet/>
      <dgm:spPr/>
    </dgm:pt>
    <dgm:pt modelId="{660A696A-DD12-472F-A1FC-ABBEF90456D0}">
      <dgm:prSet phldrT="[Texto]"/>
      <dgm:spPr/>
      <dgm:t>
        <a:bodyPr/>
        <a:lstStyle/>
        <a:p>
          <a:r>
            <a:rPr lang="es-ES" dirty="0"/>
            <a:t>Contexto natural</a:t>
          </a:r>
        </a:p>
      </dgm:t>
    </dgm:pt>
    <dgm:pt modelId="{0B4C4824-AE1A-4DFB-B2BA-B3E78AED5951}" type="parTrans" cxnId="{88442C58-6A10-47CE-9E26-727EDC9205F3}">
      <dgm:prSet/>
      <dgm:spPr/>
    </dgm:pt>
    <dgm:pt modelId="{C7B25509-BCD0-4613-81A2-47451E093821}" type="sibTrans" cxnId="{88442C58-6A10-47CE-9E26-727EDC9205F3}">
      <dgm:prSet/>
      <dgm:spPr/>
    </dgm:pt>
    <dgm:pt modelId="{3945D516-51F5-444A-A0F1-054032C4C1C0}">
      <dgm:prSet phldrT="[Texto]"/>
      <dgm:spPr/>
      <dgm:t>
        <a:bodyPr/>
        <a:lstStyle/>
        <a:p>
          <a:r>
            <a:rPr lang="es-ES" dirty="0"/>
            <a:t>Funcional</a:t>
          </a:r>
        </a:p>
      </dgm:t>
    </dgm:pt>
    <dgm:pt modelId="{2C214D29-0DB7-4695-8D4B-5540124035EA}" type="parTrans" cxnId="{1EBBC53E-8B14-4871-8EF6-76F1B52EA040}">
      <dgm:prSet/>
      <dgm:spPr/>
    </dgm:pt>
    <dgm:pt modelId="{97F0C26F-0730-4E75-8CA2-DA99A2D89C1A}" type="sibTrans" cxnId="{1EBBC53E-8B14-4871-8EF6-76F1B52EA040}">
      <dgm:prSet/>
      <dgm:spPr/>
    </dgm:pt>
    <dgm:pt modelId="{232C76F6-C31D-4DFD-A089-69DC521AA5EB}" type="pres">
      <dgm:prSet presAssocID="{AB6E1CC1-A04E-4FDB-AFDC-A6C05E855E5E}" presName="compositeShape" presStyleCnt="0">
        <dgm:presLayoutVars>
          <dgm:dir/>
          <dgm:resizeHandles/>
        </dgm:presLayoutVars>
      </dgm:prSet>
      <dgm:spPr/>
    </dgm:pt>
    <dgm:pt modelId="{C7C688E4-D7CE-46AC-8058-FFECD3E7F872}" type="pres">
      <dgm:prSet presAssocID="{AB6E1CC1-A04E-4FDB-AFDC-A6C05E855E5E}" presName="pyramid" presStyleLbl="node1" presStyleIdx="0" presStyleCnt="1"/>
      <dgm:spPr/>
    </dgm:pt>
    <dgm:pt modelId="{08E5C9FD-F333-4E3B-862B-383F40CA29B2}" type="pres">
      <dgm:prSet presAssocID="{AB6E1CC1-A04E-4FDB-AFDC-A6C05E855E5E}" presName="theList" presStyleCnt="0"/>
      <dgm:spPr/>
    </dgm:pt>
    <dgm:pt modelId="{C061E84D-44E8-4C7D-8C98-1827C07882CA}" type="pres">
      <dgm:prSet presAssocID="{D79ADB7B-DA6E-4DC0-9C7E-434927E2964C}" presName="aNode" presStyleLbl="fgAcc1" presStyleIdx="0" presStyleCnt="3">
        <dgm:presLayoutVars>
          <dgm:bulletEnabled val="1"/>
        </dgm:presLayoutVars>
      </dgm:prSet>
      <dgm:spPr/>
    </dgm:pt>
    <dgm:pt modelId="{AA3442BE-2D9E-4FE3-BE6D-C8E5D42F8842}" type="pres">
      <dgm:prSet presAssocID="{D79ADB7B-DA6E-4DC0-9C7E-434927E2964C}" presName="aSpace" presStyleCnt="0"/>
      <dgm:spPr/>
    </dgm:pt>
    <dgm:pt modelId="{3DC3B4EE-28A4-48D2-9BEB-C31CA9BF8802}" type="pres">
      <dgm:prSet presAssocID="{660A696A-DD12-472F-A1FC-ABBEF90456D0}" presName="aNode" presStyleLbl="fgAcc1" presStyleIdx="1" presStyleCnt="3">
        <dgm:presLayoutVars>
          <dgm:bulletEnabled val="1"/>
        </dgm:presLayoutVars>
      </dgm:prSet>
      <dgm:spPr/>
    </dgm:pt>
    <dgm:pt modelId="{D489A278-341C-4A46-8DDA-59A6CE5CB2B6}" type="pres">
      <dgm:prSet presAssocID="{660A696A-DD12-472F-A1FC-ABBEF90456D0}" presName="aSpace" presStyleCnt="0"/>
      <dgm:spPr/>
    </dgm:pt>
    <dgm:pt modelId="{FEFAF9BD-8941-4211-B9CC-D864468A6697}" type="pres">
      <dgm:prSet presAssocID="{3945D516-51F5-444A-A0F1-054032C4C1C0}" presName="aNode" presStyleLbl="fgAcc1" presStyleIdx="2" presStyleCnt="3">
        <dgm:presLayoutVars>
          <dgm:bulletEnabled val="1"/>
        </dgm:presLayoutVars>
      </dgm:prSet>
      <dgm:spPr/>
    </dgm:pt>
    <dgm:pt modelId="{25AEF1B8-18F0-421F-8D96-80BC86655274}" type="pres">
      <dgm:prSet presAssocID="{3945D516-51F5-444A-A0F1-054032C4C1C0}" presName="aSpace" presStyleCnt="0"/>
      <dgm:spPr/>
    </dgm:pt>
  </dgm:ptLst>
  <dgm:cxnLst>
    <dgm:cxn modelId="{5272EE0C-103E-4A20-8D00-CBB265CE2A38}" type="presOf" srcId="{660A696A-DD12-472F-A1FC-ABBEF90456D0}" destId="{3DC3B4EE-28A4-48D2-9BEB-C31CA9BF8802}" srcOrd="0" destOrd="0" presId="urn:microsoft.com/office/officeart/2005/8/layout/pyramid2"/>
    <dgm:cxn modelId="{6339EE12-9946-4EC0-9A2F-2C6B0D97C308}" type="presOf" srcId="{D79ADB7B-DA6E-4DC0-9C7E-434927E2964C}" destId="{C061E84D-44E8-4C7D-8C98-1827C07882CA}" srcOrd="0" destOrd="0" presId="urn:microsoft.com/office/officeart/2005/8/layout/pyramid2"/>
    <dgm:cxn modelId="{1EBBC53E-8B14-4871-8EF6-76F1B52EA040}" srcId="{AB6E1CC1-A04E-4FDB-AFDC-A6C05E855E5E}" destId="{3945D516-51F5-444A-A0F1-054032C4C1C0}" srcOrd="2" destOrd="0" parTransId="{2C214D29-0DB7-4695-8D4B-5540124035EA}" sibTransId="{97F0C26F-0730-4E75-8CA2-DA99A2D89C1A}"/>
    <dgm:cxn modelId="{5352B143-FB38-417F-AB2A-FC6868C4DE2F}" srcId="{AB6E1CC1-A04E-4FDB-AFDC-A6C05E855E5E}" destId="{D79ADB7B-DA6E-4DC0-9C7E-434927E2964C}" srcOrd="0" destOrd="0" parTransId="{082B37A4-1C8E-41EB-AFB6-51565BDBAD95}" sibTransId="{7C9D3DD8-B5DA-4849-AA2B-F776D0DB65E0}"/>
    <dgm:cxn modelId="{88442C58-6A10-47CE-9E26-727EDC9205F3}" srcId="{AB6E1CC1-A04E-4FDB-AFDC-A6C05E855E5E}" destId="{660A696A-DD12-472F-A1FC-ABBEF90456D0}" srcOrd="1" destOrd="0" parTransId="{0B4C4824-AE1A-4DFB-B2BA-B3E78AED5951}" sibTransId="{C7B25509-BCD0-4613-81A2-47451E093821}"/>
    <dgm:cxn modelId="{2F87128E-2679-4E32-8E60-5E13D992D62D}" type="presOf" srcId="{3945D516-51F5-444A-A0F1-054032C4C1C0}" destId="{FEFAF9BD-8941-4211-B9CC-D864468A6697}" srcOrd="0" destOrd="0" presId="urn:microsoft.com/office/officeart/2005/8/layout/pyramid2"/>
    <dgm:cxn modelId="{96427ECC-2FCF-4AB1-BB58-26A11EA98C37}" type="presOf" srcId="{AB6E1CC1-A04E-4FDB-AFDC-A6C05E855E5E}" destId="{232C76F6-C31D-4DFD-A089-69DC521AA5EB}" srcOrd="0" destOrd="0" presId="urn:microsoft.com/office/officeart/2005/8/layout/pyramid2"/>
    <dgm:cxn modelId="{BAA3A370-B185-47E5-91F7-C523DEC9D857}" type="presParOf" srcId="{232C76F6-C31D-4DFD-A089-69DC521AA5EB}" destId="{C7C688E4-D7CE-46AC-8058-FFECD3E7F872}" srcOrd="0" destOrd="0" presId="urn:microsoft.com/office/officeart/2005/8/layout/pyramid2"/>
    <dgm:cxn modelId="{3E61D536-6EE1-4159-9F32-16A6B64157E6}" type="presParOf" srcId="{232C76F6-C31D-4DFD-A089-69DC521AA5EB}" destId="{08E5C9FD-F333-4E3B-862B-383F40CA29B2}" srcOrd="1" destOrd="0" presId="urn:microsoft.com/office/officeart/2005/8/layout/pyramid2"/>
    <dgm:cxn modelId="{379841CF-0360-456C-BC30-04E784EEDFCE}" type="presParOf" srcId="{08E5C9FD-F333-4E3B-862B-383F40CA29B2}" destId="{C061E84D-44E8-4C7D-8C98-1827C07882CA}" srcOrd="0" destOrd="0" presId="urn:microsoft.com/office/officeart/2005/8/layout/pyramid2"/>
    <dgm:cxn modelId="{2816D0CC-095B-4675-AB17-B4C03843FF1E}" type="presParOf" srcId="{08E5C9FD-F333-4E3B-862B-383F40CA29B2}" destId="{AA3442BE-2D9E-4FE3-BE6D-C8E5D42F8842}" srcOrd="1" destOrd="0" presId="urn:microsoft.com/office/officeart/2005/8/layout/pyramid2"/>
    <dgm:cxn modelId="{ED8442E4-2229-4CAE-B03E-DBD15350D6DD}" type="presParOf" srcId="{08E5C9FD-F333-4E3B-862B-383F40CA29B2}" destId="{3DC3B4EE-28A4-48D2-9BEB-C31CA9BF8802}" srcOrd="2" destOrd="0" presId="urn:microsoft.com/office/officeart/2005/8/layout/pyramid2"/>
    <dgm:cxn modelId="{159E86E1-A761-4962-979E-79B1496D7966}" type="presParOf" srcId="{08E5C9FD-F333-4E3B-862B-383F40CA29B2}" destId="{D489A278-341C-4A46-8DDA-59A6CE5CB2B6}" srcOrd="3" destOrd="0" presId="urn:microsoft.com/office/officeart/2005/8/layout/pyramid2"/>
    <dgm:cxn modelId="{3D3CB9A5-8182-4879-936A-6E37FFC1390B}" type="presParOf" srcId="{08E5C9FD-F333-4E3B-862B-383F40CA29B2}" destId="{FEFAF9BD-8941-4211-B9CC-D864468A6697}" srcOrd="4" destOrd="0" presId="urn:microsoft.com/office/officeart/2005/8/layout/pyramid2"/>
    <dgm:cxn modelId="{7FCF5E98-C3C2-4A73-9EC0-48EAE58D1BF8}" type="presParOf" srcId="{08E5C9FD-F333-4E3B-862B-383F40CA29B2}" destId="{25AEF1B8-18F0-421F-8D96-80BC86655274}"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7D386-81E1-4183-BFC6-A015D72667B0}">
      <dsp:nvSpPr>
        <dsp:cNvPr id="0" name=""/>
        <dsp:cNvSpPr/>
      </dsp:nvSpPr>
      <dsp:spPr>
        <a:xfrm>
          <a:off x="3285292" y="1804932"/>
          <a:ext cx="1759056" cy="18216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es-ES" sz="4300" kern="1200" dirty="0"/>
            <a:t>TGD</a:t>
          </a:r>
        </a:p>
      </dsp:txBody>
      <dsp:txXfrm>
        <a:off x="3542900" y="2071700"/>
        <a:ext cx="1243840" cy="1288071"/>
      </dsp:txXfrm>
    </dsp:sp>
    <dsp:sp modelId="{C07E9A54-4644-4674-B4BD-A9D6255E5C58}">
      <dsp:nvSpPr>
        <dsp:cNvPr id="0" name=""/>
        <dsp:cNvSpPr/>
      </dsp:nvSpPr>
      <dsp:spPr>
        <a:xfrm rot="16200000">
          <a:off x="4020354" y="1644290"/>
          <a:ext cx="288932" cy="32352"/>
        </a:xfrm>
        <a:custGeom>
          <a:avLst/>
          <a:gdLst/>
          <a:ahLst/>
          <a:cxnLst/>
          <a:rect l="0" t="0" r="0" b="0"/>
          <a:pathLst>
            <a:path>
              <a:moveTo>
                <a:pt x="0" y="16176"/>
              </a:moveTo>
              <a:lnTo>
                <a:pt x="288932" y="16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157597" y="1653243"/>
        <a:ext cx="14446" cy="14446"/>
      </dsp:txXfrm>
    </dsp:sp>
    <dsp:sp modelId="{DC2967E1-AA69-420C-B1B7-04616EE1EBEE}">
      <dsp:nvSpPr>
        <dsp:cNvPr id="0" name=""/>
        <dsp:cNvSpPr/>
      </dsp:nvSpPr>
      <dsp:spPr>
        <a:xfrm>
          <a:off x="3416248" y="18855"/>
          <a:ext cx="1497145" cy="14971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0" kern="1200" dirty="0"/>
            <a:t>Autismo</a:t>
          </a:r>
        </a:p>
      </dsp:txBody>
      <dsp:txXfrm>
        <a:off x="3635500" y="238107"/>
        <a:ext cx="1058641" cy="1058641"/>
      </dsp:txXfrm>
    </dsp:sp>
    <dsp:sp modelId="{1A9D2A41-2CEB-4603-B4A3-5F02AE2DFF62}">
      <dsp:nvSpPr>
        <dsp:cNvPr id="0" name=""/>
        <dsp:cNvSpPr/>
      </dsp:nvSpPr>
      <dsp:spPr>
        <a:xfrm rot="20520000">
          <a:off x="4996244" y="2377856"/>
          <a:ext cx="317359" cy="32352"/>
        </a:xfrm>
        <a:custGeom>
          <a:avLst/>
          <a:gdLst/>
          <a:ahLst/>
          <a:cxnLst/>
          <a:rect l="0" t="0" r="0" b="0"/>
          <a:pathLst>
            <a:path>
              <a:moveTo>
                <a:pt x="0" y="16176"/>
              </a:moveTo>
              <a:lnTo>
                <a:pt x="317359" y="16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46990" y="2386098"/>
        <a:ext cx="15867" cy="15867"/>
      </dsp:txXfrm>
    </dsp:sp>
    <dsp:sp modelId="{147F9784-F0F6-4FB8-81CD-B7AAE48FE7CE}">
      <dsp:nvSpPr>
        <dsp:cNvPr id="0" name=""/>
        <dsp:cNvSpPr/>
      </dsp:nvSpPr>
      <dsp:spPr>
        <a:xfrm>
          <a:off x="5269199" y="1365103"/>
          <a:ext cx="1497145" cy="14971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Síndrome de Asperger</a:t>
          </a:r>
        </a:p>
      </dsp:txBody>
      <dsp:txXfrm>
        <a:off x="5488451" y="1584355"/>
        <a:ext cx="1058641" cy="1058641"/>
      </dsp:txXfrm>
    </dsp:sp>
    <dsp:sp modelId="{C841C98D-8472-4F7C-A593-D139C73DE437}">
      <dsp:nvSpPr>
        <dsp:cNvPr id="0" name=""/>
        <dsp:cNvSpPr/>
      </dsp:nvSpPr>
      <dsp:spPr>
        <a:xfrm rot="3240000">
          <a:off x="4631751" y="3548768"/>
          <a:ext cx="300111" cy="32352"/>
        </a:xfrm>
        <a:custGeom>
          <a:avLst/>
          <a:gdLst/>
          <a:ahLst/>
          <a:cxnLst/>
          <a:rect l="0" t="0" r="0" b="0"/>
          <a:pathLst>
            <a:path>
              <a:moveTo>
                <a:pt x="0" y="16176"/>
              </a:moveTo>
              <a:lnTo>
                <a:pt x="300111" y="16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774304" y="3557442"/>
        <a:ext cx="15005" cy="15005"/>
      </dsp:txXfrm>
    </dsp:sp>
    <dsp:sp modelId="{89BAF9DC-C57A-433E-9BCB-C215D25D36B3}">
      <dsp:nvSpPr>
        <dsp:cNvPr id="0" name=""/>
        <dsp:cNvSpPr/>
      </dsp:nvSpPr>
      <dsp:spPr>
        <a:xfrm>
          <a:off x="4561435" y="3543378"/>
          <a:ext cx="1497145" cy="14971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Síndrome de </a:t>
          </a:r>
          <a:r>
            <a:rPr lang="es-ES" sz="1800" kern="1200" dirty="0" err="1"/>
            <a:t>Rett</a:t>
          </a:r>
          <a:endParaRPr lang="es-ES" sz="1800" kern="1200" dirty="0"/>
        </a:p>
      </dsp:txBody>
      <dsp:txXfrm>
        <a:off x="4780687" y="3762630"/>
        <a:ext cx="1058641" cy="1058641"/>
      </dsp:txXfrm>
    </dsp:sp>
    <dsp:sp modelId="{D6B134E3-BA67-4A9A-893D-B5E76F9AC7E2}">
      <dsp:nvSpPr>
        <dsp:cNvPr id="0" name=""/>
        <dsp:cNvSpPr/>
      </dsp:nvSpPr>
      <dsp:spPr>
        <a:xfrm rot="7560000">
          <a:off x="3421527" y="3536668"/>
          <a:ext cx="270197" cy="32352"/>
        </a:xfrm>
        <a:custGeom>
          <a:avLst/>
          <a:gdLst/>
          <a:ahLst/>
          <a:cxnLst/>
          <a:rect l="0" t="0" r="0" b="0"/>
          <a:pathLst>
            <a:path>
              <a:moveTo>
                <a:pt x="0" y="16176"/>
              </a:moveTo>
              <a:lnTo>
                <a:pt x="270197" y="16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3549871" y="3546089"/>
        <a:ext cx="13509" cy="13509"/>
      </dsp:txXfrm>
    </dsp:sp>
    <dsp:sp modelId="{35B7C96A-7327-4A40-9095-05B2332ACF90}">
      <dsp:nvSpPr>
        <dsp:cNvPr id="0" name=""/>
        <dsp:cNvSpPr/>
      </dsp:nvSpPr>
      <dsp:spPr>
        <a:xfrm>
          <a:off x="1614472" y="3625833"/>
          <a:ext cx="2810321" cy="1332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T. </a:t>
          </a:r>
          <a:r>
            <a:rPr lang="es-ES" sz="2000" kern="1200" dirty="0" err="1"/>
            <a:t>Desintegrativo</a:t>
          </a:r>
          <a:r>
            <a:rPr lang="es-ES" sz="2000" kern="1200" dirty="0"/>
            <a:t> Infantil</a:t>
          </a:r>
        </a:p>
      </dsp:txBody>
      <dsp:txXfrm>
        <a:off x="2026034" y="3820934"/>
        <a:ext cx="1987197" cy="942033"/>
      </dsp:txXfrm>
    </dsp:sp>
    <dsp:sp modelId="{17917B92-0376-499D-90CB-AF0AB7182B32}">
      <dsp:nvSpPr>
        <dsp:cNvPr id="0" name=""/>
        <dsp:cNvSpPr/>
      </dsp:nvSpPr>
      <dsp:spPr>
        <a:xfrm rot="11880000">
          <a:off x="3016038" y="2377856"/>
          <a:ext cx="317359" cy="32352"/>
        </a:xfrm>
        <a:custGeom>
          <a:avLst/>
          <a:gdLst/>
          <a:ahLst/>
          <a:cxnLst/>
          <a:rect l="0" t="0" r="0" b="0"/>
          <a:pathLst>
            <a:path>
              <a:moveTo>
                <a:pt x="0" y="16176"/>
              </a:moveTo>
              <a:lnTo>
                <a:pt x="317359" y="16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3166783" y="2386098"/>
        <a:ext cx="15867" cy="15867"/>
      </dsp:txXfrm>
    </dsp:sp>
    <dsp:sp modelId="{FBADFCF4-6FB7-40CC-9A11-893E93195924}">
      <dsp:nvSpPr>
        <dsp:cNvPr id="0" name=""/>
        <dsp:cNvSpPr/>
      </dsp:nvSpPr>
      <dsp:spPr>
        <a:xfrm>
          <a:off x="1563296" y="1365103"/>
          <a:ext cx="1497145" cy="14971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TGD-NE</a:t>
          </a:r>
        </a:p>
      </dsp:txBody>
      <dsp:txXfrm>
        <a:off x="1782548" y="1584355"/>
        <a:ext cx="1058641" cy="1058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7D386-81E1-4183-BFC6-A015D72667B0}">
      <dsp:nvSpPr>
        <dsp:cNvPr id="0" name=""/>
        <dsp:cNvSpPr/>
      </dsp:nvSpPr>
      <dsp:spPr>
        <a:xfrm>
          <a:off x="3391950" y="1940194"/>
          <a:ext cx="1474303" cy="14743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s-ES" sz="3700" kern="1200" dirty="0"/>
            <a:t>TGD</a:t>
          </a:r>
        </a:p>
      </dsp:txBody>
      <dsp:txXfrm>
        <a:off x="3607857" y="2156101"/>
        <a:ext cx="1042489" cy="1042489"/>
      </dsp:txXfrm>
    </dsp:sp>
    <dsp:sp modelId="{C07E9A54-4644-4674-B4BD-A9D6255E5C58}">
      <dsp:nvSpPr>
        <dsp:cNvPr id="0" name=""/>
        <dsp:cNvSpPr/>
      </dsp:nvSpPr>
      <dsp:spPr>
        <a:xfrm rot="16200000">
          <a:off x="3906084" y="1701109"/>
          <a:ext cx="446035" cy="32134"/>
        </a:xfrm>
        <a:custGeom>
          <a:avLst/>
          <a:gdLst/>
          <a:ahLst/>
          <a:cxnLst/>
          <a:rect l="0" t="0" r="0" b="0"/>
          <a:pathLst>
            <a:path>
              <a:moveTo>
                <a:pt x="0" y="16067"/>
              </a:moveTo>
              <a:lnTo>
                <a:pt x="446035" y="160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117951" y="1706026"/>
        <a:ext cx="22301" cy="22301"/>
      </dsp:txXfrm>
    </dsp:sp>
    <dsp:sp modelId="{DC2967E1-AA69-420C-B1B7-04616EE1EBEE}">
      <dsp:nvSpPr>
        <dsp:cNvPr id="0" name=""/>
        <dsp:cNvSpPr/>
      </dsp:nvSpPr>
      <dsp:spPr>
        <a:xfrm>
          <a:off x="3391950" y="19855"/>
          <a:ext cx="1474303" cy="14743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0" kern="1200" dirty="0"/>
            <a:t>Autismo</a:t>
          </a:r>
        </a:p>
      </dsp:txBody>
      <dsp:txXfrm>
        <a:off x="3607857" y="235762"/>
        <a:ext cx="1042489" cy="1042489"/>
      </dsp:txXfrm>
    </dsp:sp>
    <dsp:sp modelId="{1A9D2A41-2CEB-4603-B4A3-5F02AE2DFF62}">
      <dsp:nvSpPr>
        <dsp:cNvPr id="0" name=""/>
        <dsp:cNvSpPr/>
      </dsp:nvSpPr>
      <dsp:spPr>
        <a:xfrm rot="20520000">
          <a:off x="4819259" y="2364570"/>
          <a:ext cx="446035" cy="32134"/>
        </a:xfrm>
        <a:custGeom>
          <a:avLst/>
          <a:gdLst/>
          <a:ahLst/>
          <a:cxnLst/>
          <a:rect l="0" t="0" r="0" b="0"/>
          <a:pathLst>
            <a:path>
              <a:moveTo>
                <a:pt x="0" y="16067"/>
              </a:moveTo>
              <a:lnTo>
                <a:pt x="446035" y="160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031126" y="2369486"/>
        <a:ext cx="22301" cy="22301"/>
      </dsp:txXfrm>
    </dsp:sp>
    <dsp:sp modelId="{147F9784-F0F6-4FB8-81CD-B7AAE48FE7CE}">
      <dsp:nvSpPr>
        <dsp:cNvPr id="0" name=""/>
        <dsp:cNvSpPr/>
      </dsp:nvSpPr>
      <dsp:spPr>
        <a:xfrm>
          <a:off x="5218300" y="1346777"/>
          <a:ext cx="1474303" cy="14743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Síndrome de Asperger</a:t>
          </a:r>
        </a:p>
      </dsp:txBody>
      <dsp:txXfrm>
        <a:off x="5434207" y="1562684"/>
        <a:ext cx="1042489" cy="1042489"/>
      </dsp:txXfrm>
    </dsp:sp>
    <dsp:sp modelId="{C841C98D-8472-4F7C-A593-D139C73DE437}">
      <dsp:nvSpPr>
        <dsp:cNvPr id="0" name=""/>
        <dsp:cNvSpPr/>
      </dsp:nvSpPr>
      <dsp:spPr>
        <a:xfrm rot="3240000">
          <a:off x="4470457" y="3438072"/>
          <a:ext cx="446035" cy="32134"/>
        </a:xfrm>
        <a:custGeom>
          <a:avLst/>
          <a:gdLst/>
          <a:ahLst/>
          <a:cxnLst/>
          <a:rect l="0" t="0" r="0" b="0"/>
          <a:pathLst>
            <a:path>
              <a:moveTo>
                <a:pt x="0" y="16067"/>
              </a:moveTo>
              <a:lnTo>
                <a:pt x="446035" y="160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82324" y="3442989"/>
        <a:ext cx="22301" cy="22301"/>
      </dsp:txXfrm>
    </dsp:sp>
    <dsp:sp modelId="{89BAF9DC-C57A-433E-9BCB-C215D25D36B3}">
      <dsp:nvSpPr>
        <dsp:cNvPr id="0" name=""/>
        <dsp:cNvSpPr/>
      </dsp:nvSpPr>
      <dsp:spPr>
        <a:xfrm>
          <a:off x="4520697" y="3493781"/>
          <a:ext cx="1474303" cy="14743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t>Síndrome de </a:t>
          </a:r>
          <a:r>
            <a:rPr lang="es-ES" sz="1800" kern="1200" dirty="0" err="1"/>
            <a:t>Rett</a:t>
          </a:r>
          <a:endParaRPr lang="es-ES" sz="1800" kern="1200" dirty="0"/>
        </a:p>
      </dsp:txBody>
      <dsp:txXfrm>
        <a:off x="4736604" y="3709688"/>
        <a:ext cx="1042489" cy="1042489"/>
      </dsp:txXfrm>
    </dsp:sp>
    <dsp:sp modelId="{D6B134E3-BA67-4A9A-893D-B5E76F9AC7E2}">
      <dsp:nvSpPr>
        <dsp:cNvPr id="0" name=""/>
        <dsp:cNvSpPr/>
      </dsp:nvSpPr>
      <dsp:spPr>
        <a:xfrm rot="7560000">
          <a:off x="3426389" y="3394926"/>
          <a:ext cx="339372" cy="32134"/>
        </a:xfrm>
        <a:custGeom>
          <a:avLst/>
          <a:gdLst/>
          <a:ahLst/>
          <a:cxnLst/>
          <a:rect l="0" t="0" r="0" b="0"/>
          <a:pathLst>
            <a:path>
              <a:moveTo>
                <a:pt x="0" y="16067"/>
              </a:moveTo>
              <a:lnTo>
                <a:pt x="339372" y="160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3587591" y="3402509"/>
        <a:ext cx="16968" cy="16968"/>
      </dsp:txXfrm>
    </dsp:sp>
    <dsp:sp modelId="{35B7C96A-7327-4A40-9095-05B2332ACF90}">
      <dsp:nvSpPr>
        <dsp:cNvPr id="0" name=""/>
        <dsp:cNvSpPr/>
      </dsp:nvSpPr>
      <dsp:spPr>
        <a:xfrm>
          <a:off x="1685910" y="3493781"/>
          <a:ext cx="2628889" cy="14743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T. </a:t>
          </a:r>
          <a:r>
            <a:rPr lang="es-ES" sz="2000" kern="1200" dirty="0" err="1"/>
            <a:t>Desintegrativo</a:t>
          </a:r>
          <a:r>
            <a:rPr lang="es-ES" sz="2000" kern="1200" dirty="0"/>
            <a:t> Infantil</a:t>
          </a:r>
        </a:p>
      </dsp:txBody>
      <dsp:txXfrm>
        <a:off x="2070902" y="3709688"/>
        <a:ext cx="1858905" cy="1042489"/>
      </dsp:txXfrm>
    </dsp:sp>
    <dsp:sp modelId="{17917B92-0376-499D-90CB-AF0AB7182B32}">
      <dsp:nvSpPr>
        <dsp:cNvPr id="0" name=""/>
        <dsp:cNvSpPr/>
      </dsp:nvSpPr>
      <dsp:spPr>
        <a:xfrm rot="11880000">
          <a:off x="2992908" y="2364570"/>
          <a:ext cx="446035" cy="32134"/>
        </a:xfrm>
        <a:custGeom>
          <a:avLst/>
          <a:gdLst/>
          <a:ahLst/>
          <a:cxnLst/>
          <a:rect l="0" t="0" r="0" b="0"/>
          <a:pathLst>
            <a:path>
              <a:moveTo>
                <a:pt x="0" y="16067"/>
              </a:moveTo>
              <a:lnTo>
                <a:pt x="446035" y="160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3204775" y="2369486"/>
        <a:ext cx="22301" cy="22301"/>
      </dsp:txXfrm>
    </dsp:sp>
    <dsp:sp modelId="{FBADFCF4-6FB7-40CC-9A11-893E93195924}">
      <dsp:nvSpPr>
        <dsp:cNvPr id="0" name=""/>
        <dsp:cNvSpPr/>
      </dsp:nvSpPr>
      <dsp:spPr>
        <a:xfrm>
          <a:off x="1565599" y="1346777"/>
          <a:ext cx="1474303" cy="147430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TGD-NE</a:t>
          </a:r>
        </a:p>
      </dsp:txBody>
      <dsp:txXfrm>
        <a:off x="1781506" y="1562684"/>
        <a:ext cx="1042489" cy="10424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66505-662C-4029-A454-8B0ED3BF3C6B}">
      <dsp:nvSpPr>
        <dsp:cNvPr id="0" name=""/>
        <dsp:cNvSpPr/>
      </dsp:nvSpPr>
      <dsp:spPr>
        <a:xfrm>
          <a:off x="0" y="545642"/>
          <a:ext cx="8229600" cy="85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7072E-414D-485F-8BA7-F3B544C41B58}">
      <dsp:nvSpPr>
        <dsp:cNvPr id="0" name=""/>
        <dsp:cNvSpPr/>
      </dsp:nvSpPr>
      <dsp:spPr>
        <a:xfrm>
          <a:off x="411480" y="43802"/>
          <a:ext cx="5760720" cy="1003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511300">
            <a:lnSpc>
              <a:spcPct val="90000"/>
            </a:lnSpc>
            <a:spcBef>
              <a:spcPct val="0"/>
            </a:spcBef>
            <a:spcAft>
              <a:spcPct val="35000"/>
            </a:spcAft>
            <a:buNone/>
          </a:pPr>
          <a:r>
            <a:rPr lang="es-ES" sz="3400" kern="1200" dirty="0"/>
            <a:t>Interacción social</a:t>
          </a:r>
        </a:p>
      </dsp:txBody>
      <dsp:txXfrm>
        <a:off x="460476" y="92798"/>
        <a:ext cx="5662728" cy="905688"/>
      </dsp:txXfrm>
    </dsp:sp>
    <dsp:sp modelId="{EB98657D-4B3F-4021-B3EA-E3157EA1DB33}">
      <dsp:nvSpPr>
        <dsp:cNvPr id="0" name=""/>
        <dsp:cNvSpPr/>
      </dsp:nvSpPr>
      <dsp:spPr>
        <a:xfrm>
          <a:off x="0" y="2087882"/>
          <a:ext cx="8229600" cy="85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BF7649-CE67-4650-AEA3-77B1BB601F60}">
      <dsp:nvSpPr>
        <dsp:cNvPr id="0" name=""/>
        <dsp:cNvSpPr/>
      </dsp:nvSpPr>
      <dsp:spPr>
        <a:xfrm>
          <a:off x="411480" y="1586042"/>
          <a:ext cx="5760720" cy="1003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511300">
            <a:lnSpc>
              <a:spcPct val="90000"/>
            </a:lnSpc>
            <a:spcBef>
              <a:spcPct val="0"/>
            </a:spcBef>
            <a:spcAft>
              <a:spcPct val="35000"/>
            </a:spcAft>
            <a:buNone/>
          </a:pPr>
          <a:r>
            <a:rPr lang="es-ES" sz="3400" kern="1200" dirty="0"/>
            <a:t>Comunicación y Lenguaje</a:t>
          </a:r>
        </a:p>
      </dsp:txBody>
      <dsp:txXfrm>
        <a:off x="460476" y="1635038"/>
        <a:ext cx="5662728" cy="905688"/>
      </dsp:txXfrm>
    </dsp:sp>
    <dsp:sp modelId="{57C68FB2-3222-48B7-8995-B64B267921B8}">
      <dsp:nvSpPr>
        <dsp:cNvPr id="0" name=""/>
        <dsp:cNvSpPr/>
      </dsp:nvSpPr>
      <dsp:spPr>
        <a:xfrm>
          <a:off x="0" y="3630122"/>
          <a:ext cx="8229600" cy="856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344F5A-96E3-476F-8D76-11738CE45761}">
      <dsp:nvSpPr>
        <dsp:cNvPr id="0" name=""/>
        <dsp:cNvSpPr/>
      </dsp:nvSpPr>
      <dsp:spPr>
        <a:xfrm>
          <a:off x="411480" y="3128282"/>
          <a:ext cx="5760720" cy="10036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511300">
            <a:lnSpc>
              <a:spcPct val="90000"/>
            </a:lnSpc>
            <a:spcBef>
              <a:spcPct val="0"/>
            </a:spcBef>
            <a:spcAft>
              <a:spcPct val="35000"/>
            </a:spcAft>
            <a:buNone/>
          </a:pPr>
          <a:r>
            <a:rPr lang="es-ES" sz="3400" kern="1200" dirty="0"/>
            <a:t>Conducta e intereses restringidos</a:t>
          </a:r>
        </a:p>
      </dsp:txBody>
      <dsp:txXfrm>
        <a:off x="460476" y="3177278"/>
        <a:ext cx="5662728" cy="9056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7D386-81E1-4183-BFC6-A015D72667B0}">
      <dsp:nvSpPr>
        <dsp:cNvPr id="0" name=""/>
        <dsp:cNvSpPr/>
      </dsp:nvSpPr>
      <dsp:spPr>
        <a:xfrm>
          <a:off x="3444989" y="1762030"/>
          <a:ext cx="1339620" cy="13396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s-ES" sz="3300" kern="1200" dirty="0"/>
            <a:t>TGD</a:t>
          </a:r>
        </a:p>
      </dsp:txBody>
      <dsp:txXfrm>
        <a:off x="3641172" y="1958213"/>
        <a:ext cx="947254" cy="947254"/>
      </dsp:txXfrm>
    </dsp:sp>
    <dsp:sp modelId="{C07E9A54-4644-4674-B4BD-A9D6255E5C58}">
      <dsp:nvSpPr>
        <dsp:cNvPr id="0" name=""/>
        <dsp:cNvSpPr/>
      </dsp:nvSpPr>
      <dsp:spPr>
        <a:xfrm rot="16200000">
          <a:off x="3912917" y="1545498"/>
          <a:ext cx="403764" cy="29300"/>
        </a:xfrm>
        <a:custGeom>
          <a:avLst/>
          <a:gdLst/>
          <a:ahLst/>
          <a:cxnLst/>
          <a:rect l="0" t="0" r="0" b="0"/>
          <a:pathLst>
            <a:path>
              <a:moveTo>
                <a:pt x="0" y="14650"/>
              </a:moveTo>
              <a:lnTo>
                <a:pt x="403764" y="146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104705" y="1550054"/>
        <a:ext cx="20188" cy="20188"/>
      </dsp:txXfrm>
    </dsp:sp>
    <dsp:sp modelId="{DC2967E1-AA69-420C-B1B7-04616EE1EBEE}">
      <dsp:nvSpPr>
        <dsp:cNvPr id="0" name=""/>
        <dsp:cNvSpPr/>
      </dsp:nvSpPr>
      <dsp:spPr>
        <a:xfrm>
          <a:off x="3444989" y="18645"/>
          <a:ext cx="1339620" cy="13396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0" kern="1200" dirty="0"/>
            <a:t>Autismo</a:t>
          </a:r>
        </a:p>
      </dsp:txBody>
      <dsp:txXfrm>
        <a:off x="3641172" y="214828"/>
        <a:ext cx="947254" cy="947254"/>
      </dsp:txXfrm>
    </dsp:sp>
    <dsp:sp modelId="{1A9D2A41-2CEB-4603-B4A3-5F02AE2DFF62}">
      <dsp:nvSpPr>
        <dsp:cNvPr id="0" name=""/>
        <dsp:cNvSpPr/>
      </dsp:nvSpPr>
      <dsp:spPr>
        <a:xfrm rot="20520000">
          <a:off x="4741946" y="2147822"/>
          <a:ext cx="403764" cy="29300"/>
        </a:xfrm>
        <a:custGeom>
          <a:avLst/>
          <a:gdLst/>
          <a:ahLst/>
          <a:cxnLst/>
          <a:rect l="0" t="0" r="0" b="0"/>
          <a:pathLst>
            <a:path>
              <a:moveTo>
                <a:pt x="0" y="14650"/>
              </a:moveTo>
              <a:lnTo>
                <a:pt x="403764" y="146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33734" y="2152379"/>
        <a:ext cx="20188" cy="20188"/>
      </dsp:txXfrm>
    </dsp:sp>
    <dsp:sp modelId="{147F9784-F0F6-4FB8-81CD-B7AAE48FE7CE}">
      <dsp:nvSpPr>
        <dsp:cNvPr id="0" name=""/>
        <dsp:cNvSpPr/>
      </dsp:nvSpPr>
      <dsp:spPr>
        <a:xfrm>
          <a:off x="5103047" y="1223295"/>
          <a:ext cx="1339620" cy="13396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Síndrome de Asperger</a:t>
          </a:r>
        </a:p>
      </dsp:txBody>
      <dsp:txXfrm>
        <a:off x="5299230" y="1419478"/>
        <a:ext cx="947254" cy="947254"/>
      </dsp:txXfrm>
    </dsp:sp>
    <dsp:sp modelId="{C841C98D-8472-4F7C-A593-D139C73DE437}">
      <dsp:nvSpPr>
        <dsp:cNvPr id="0" name=""/>
        <dsp:cNvSpPr/>
      </dsp:nvSpPr>
      <dsp:spPr>
        <a:xfrm rot="3240000">
          <a:off x="4435213" y="3102921"/>
          <a:ext cx="355598" cy="29300"/>
        </a:xfrm>
        <a:custGeom>
          <a:avLst/>
          <a:gdLst/>
          <a:ahLst/>
          <a:cxnLst/>
          <a:rect l="0" t="0" r="0" b="0"/>
          <a:pathLst>
            <a:path>
              <a:moveTo>
                <a:pt x="0" y="14650"/>
              </a:moveTo>
              <a:lnTo>
                <a:pt x="355598" y="146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04122" y="3108681"/>
        <a:ext cx="17779" cy="17779"/>
      </dsp:txXfrm>
    </dsp:sp>
    <dsp:sp modelId="{89BAF9DC-C57A-433E-9BCB-C215D25D36B3}">
      <dsp:nvSpPr>
        <dsp:cNvPr id="0" name=""/>
        <dsp:cNvSpPr/>
      </dsp:nvSpPr>
      <dsp:spPr>
        <a:xfrm>
          <a:off x="4292065" y="3172458"/>
          <a:ext cx="1694941" cy="13396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Síndrome de </a:t>
          </a:r>
          <a:r>
            <a:rPr lang="es-ES" sz="1600" kern="1200" dirty="0" err="1"/>
            <a:t>Rett</a:t>
          </a:r>
          <a:endParaRPr lang="es-ES" sz="1600" kern="1200" dirty="0"/>
        </a:p>
      </dsp:txBody>
      <dsp:txXfrm>
        <a:off x="4540283" y="3368641"/>
        <a:ext cx="1198505" cy="947254"/>
      </dsp:txXfrm>
    </dsp:sp>
    <dsp:sp modelId="{D6B134E3-BA67-4A9A-893D-B5E76F9AC7E2}">
      <dsp:nvSpPr>
        <dsp:cNvPr id="0" name=""/>
        <dsp:cNvSpPr/>
      </dsp:nvSpPr>
      <dsp:spPr>
        <a:xfrm rot="7756658">
          <a:off x="3379758" y="3083097"/>
          <a:ext cx="380874" cy="29300"/>
        </a:xfrm>
        <a:custGeom>
          <a:avLst/>
          <a:gdLst/>
          <a:ahLst/>
          <a:cxnLst/>
          <a:rect l="0" t="0" r="0" b="0"/>
          <a:pathLst>
            <a:path>
              <a:moveTo>
                <a:pt x="0" y="14650"/>
              </a:moveTo>
              <a:lnTo>
                <a:pt x="380874" y="146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3560673" y="3088225"/>
        <a:ext cx="19043" cy="19043"/>
      </dsp:txXfrm>
    </dsp:sp>
    <dsp:sp modelId="{35B7C96A-7327-4A40-9095-05B2332ACF90}">
      <dsp:nvSpPr>
        <dsp:cNvPr id="0" name=""/>
        <dsp:cNvSpPr/>
      </dsp:nvSpPr>
      <dsp:spPr>
        <a:xfrm>
          <a:off x="1666529" y="3191104"/>
          <a:ext cx="2559036" cy="13396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T. </a:t>
          </a:r>
          <a:r>
            <a:rPr lang="es-ES" sz="2000" kern="1200" dirty="0" err="1"/>
            <a:t>Desintegrativo</a:t>
          </a:r>
          <a:r>
            <a:rPr lang="es-ES" sz="2000" kern="1200" dirty="0"/>
            <a:t> Infantil</a:t>
          </a:r>
        </a:p>
      </dsp:txBody>
      <dsp:txXfrm>
        <a:off x="2041291" y="3387287"/>
        <a:ext cx="1809512" cy="947254"/>
      </dsp:txXfrm>
    </dsp:sp>
    <dsp:sp modelId="{17917B92-0376-499D-90CB-AF0AB7182B32}">
      <dsp:nvSpPr>
        <dsp:cNvPr id="0" name=""/>
        <dsp:cNvSpPr/>
      </dsp:nvSpPr>
      <dsp:spPr>
        <a:xfrm rot="11880000">
          <a:off x="3083888" y="2147822"/>
          <a:ext cx="403764" cy="29300"/>
        </a:xfrm>
        <a:custGeom>
          <a:avLst/>
          <a:gdLst/>
          <a:ahLst/>
          <a:cxnLst/>
          <a:rect l="0" t="0" r="0" b="0"/>
          <a:pathLst>
            <a:path>
              <a:moveTo>
                <a:pt x="0" y="14650"/>
              </a:moveTo>
              <a:lnTo>
                <a:pt x="403764" y="146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3275676" y="2152379"/>
        <a:ext cx="20188" cy="20188"/>
      </dsp:txXfrm>
    </dsp:sp>
    <dsp:sp modelId="{FBADFCF4-6FB7-40CC-9A11-893E93195924}">
      <dsp:nvSpPr>
        <dsp:cNvPr id="0" name=""/>
        <dsp:cNvSpPr/>
      </dsp:nvSpPr>
      <dsp:spPr>
        <a:xfrm>
          <a:off x="1786931" y="1223295"/>
          <a:ext cx="1339620" cy="13396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TGD-NE</a:t>
          </a:r>
        </a:p>
      </dsp:txBody>
      <dsp:txXfrm>
        <a:off x="1983114" y="1419478"/>
        <a:ext cx="947254" cy="9472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66505-662C-4029-A454-8B0ED3BF3C6B}">
      <dsp:nvSpPr>
        <dsp:cNvPr id="0" name=""/>
        <dsp:cNvSpPr/>
      </dsp:nvSpPr>
      <dsp:spPr>
        <a:xfrm>
          <a:off x="0" y="597102"/>
          <a:ext cx="8229600"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77072E-414D-485F-8BA7-F3B544C41B58}">
      <dsp:nvSpPr>
        <dsp:cNvPr id="0" name=""/>
        <dsp:cNvSpPr/>
      </dsp:nvSpPr>
      <dsp:spPr>
        <a:xfrm>
          <a:off x="411480" y="50982"/>
          <a:ext cx="5760720"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644650">
            <a:lnSpc>
              <a:spcPct val="90000"/>
            </a:lnSpc>
            <a:spcBef>
              <a:spcPct val="0"/>
            </a:spcBef>
            <a:spcAft>
              <a:spcPct val="35000"/>
            </a:spcAft>
            <a:buNone/>
          </a:pPr>
          <a:r>
            <a:rPr lang="es-ES" sz="3700" kern="1200" dirty="0"/>
            <a:t>Interacción social</a:t>
          </a:r>
        </a:p>
      </dsp:txBody>
      <dsp:txXfrm>
        <a:off x="464799" y="104301"/>
        <a:ext cx="5654082" cy="985602"/>
      </dsp:txXfrm>
    </dsp:sp>
    <dsp:sp modelId="{EB98657D-4B3F-4021-B3EA-E3157EA1DB33}">
      <dsp:nvSpPr>
        <dsp:cNvPr id="0" name=""/>
        <dsp:cNvSpPr/>
      </dsp:nvSpPr>
      <dsp:spPr>
        <a:xfrm>
          <a:off x="0" y="2275422"/>
          <a:ext cx="8229600"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BF7649-CE67-4650-AEA3-77B1BB601F60}">
      <dsp:nvSpPr>
        <dsp:cNvPr id="0" name=""/>
        <dsp:cNvSpPr/>
      </dsp:nvSpPr>
      <dsp:spPr>
        <a:xfrm>
          <a:off x="411480" y="1729302"/>
          <a:ext cx="5760720"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644650">
            <a:lnSpc>
              <a:spcPct val="90000"/>
            </a:lnSpc>
            <a:spcBef>
              <a:spcPct val="0"/>
            </a:spcBef>
            <a:spcAft>
              <a:spcPct val="35000"/>
            </a:spcAft>
            <a:buNone/>
          </a:pPr>
          <a:r>
            <a:rPr lang="es-ES" sz="3700" kern="1200" dirty="0"/>
            <a:t>Conducta e Intereses restringidos</a:t>
          </a:r>
        </a:p>
      </dsp:txBody>
      <dsp:txXfrm>
        <a:off x="464799" y="1782621"/>
        <a:ext cx="5654082" cy="985602"/>
      </dsp:txXfrm>
    </dsp:sp>
    <dsp:sp modelId="{57C68FB2-3222-48B7-8995-B64B267921B8}">
      <dsp:nvSpPr>
        <dsp:cNvPr id="0" name=""/>
        <dsp:cNvSpPr/>
      </dsp:nvSpPr>
      <dsp:spPr>
        <a:xfrm>
          <a:off x="0" y="3953742"/>
          <a:ext cx="8229600" cy="932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344F5A-96E3-476F-8D76-11738CE45761}">
      <dsp:nvSpPr>
        <dsp:cNvPr id="0" name=""/>
        <dsp:cNvSpPr/>
      </dsp:nvSpPr>
      <dsp:spPr>
        <a:xfrm>
          <a:off x="411480" y="3407622"/>
          <a:ext cx="5760720" cy="1092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644650">
            <a:lnSpc>
              <a:spcPct val="90000"/>
            </a:lnSpc>
            <a:spcBef>
              <a:spcPct val="0"/>
            </a:spcBef>
            <a:spcAft>
              <a:spcPct val="35000"/>
            </a:spcAft>
            <a:buNone/>
          </a:pPr>
          <a:r>
            <a:rPr lang="es-ES" sz="3700" kern="1200" dirty="0"/>
            <a:t>No retraso lenguaje y no DI</a:t>
          </a:r>
        </a:p>
      </dsp:txBody>
      <dsp:txXfrm>
        <a:off x="464799" y="3460941"/>
        <a:ext cx="5654082" cy="9856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7D386-81E1-4183-BFC6-A015D72667B0}">
      <dsp:nvSpPr>
        <dsp:cNvPr id="0" name=""/>
        <dsp:cNvSpPr/>
      </dsp:nvSpPr>
      <dsp:spPr>
        <a:xfrm>
          <a:off x="3439715" y="1757899"/>
          <a:ext cx="1350168" cy="13501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s-ES" sz="3400" kern="1200" dirty="0"/>
            <a:t>TGD</a:t>
          </a:r>
        </a:p>
      </dsp:txBody>
      <dsp:txXfrm>
        <a:off x="3637443" y="1955627"/>
        <a:ext cx="954712" cy="954712"/>
      </dsp:txXfrm>
    </dsp:sp>
    <dsp:sp modelId="{C07E9A54-4644-4674-B4BD-A9D6255E5C58}">
      <dsp:nvSpPr>
        <dsp:cNvPr id="0" name=""/>
        <dsp:cNvSpPr/>
      </dsp:nvSpPr>
      <dsp:spPr>
        <a:xfrm rot="16237627">
          <a:off x="3920502" y="1539268"/>
          <a:ext cx="407835" cy="29531"/>
        </a:xfrm>
        <a:custGeom>
          <a:avLst/>
          <a:gdLst/>
          <a:ahLst/>
          <a:cxnLst/>
          <a:rect l="0" t="0" r="0" b="0"/>
          <a:pathLst>
            <a:path>
              <a:moveTo>
                <a:pt x="0" y="14765"/>
              </a:moveTo>
              <a:lnTo>
                <a:pt x="407835" y="14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114224" y="1543838"/>
        <a:ext cx="20391" cy="20391"/>
      </dsp:txXfrm>
    </dsp:sp>
    <dsp:sp modelId="{DC2967E1-AA69-420C-B1B7-04616EE1EBEE}">
      <dsp:nvSpPr>
        <dsp:cNvPr id="0" name=""/>
        <dsp:cNvSpPr/>
      </dsp:nvSpPr>
      <dsp:spPr>
        <a:xfrm>
          <a:off x="3458957" y="0"/>
          <a:ext cx="1350168" cy="13501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dirty="0"/>
            <a:t>Autismo</a:t>
          </a:r>
        </a:p>
      </dsp:txBody>
      <dsp:txXfrm>
        <a:off x="3656685" y="197728"/>
        <a:ext cx="954712" cy="954712"/>
      </dsp:txXfrm>
    </dsp:sp>
    <dsp:sp modelId="{1A9D2A41-2CEB-4603-B4A3-5F02AE2DFF62}">
      <dsp:nvSpPr>
        <dsp:cNvPr id="0" name=""/>
        <dsp:cNvSpPr/>
      </dsp:nvSpPr>
      <dsp:spPr>
        <a:xfrm rot="20520000">
          <a:off x="4746927" y="2147001"/>
          <a:ext cx="405180" cy="29531"/>
        </a:xfrm>
        <a:custGeom>
          <a:avLst/>
          <a:gdLst/>
          <a:ahLst/>
          <a:cxnLst/>
          <a:rect l="0" t="0" r="0" b="0"/>
          <a:pathLst>
            <a:path>
              <a:moveTo>
                <a:pt x="0" y="14765"/>
              </a:moveTo>
              <a:lnTo>
                <a:pt x="405180" y="14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939388" y="2151637"/>
        <a:ext cx="20259" cy="20259"/>
      </dsp:txXfrm>
    </dsp:sp>
    <dsp:sp modelId="{147F9784-F0F6-4FB8-81CD-B7AAE48FE7CE}">
      <dsp:nvSpPr>
        <dsp:cNvPr id="0" name=""/>
        <dsp:cNvSpPr/>
      </dsp:nvSpPr>
      <dsp:spPr>
        <a:xfrm>
          <a:off x="5109152" y="1215466"/>
          <a:ext cx="1350168" cy="13501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dirty="0"/>
            <a:t>Síndrome de Asperger</a:t>
          </a:r>
        </a:p>
      </dsp:txBody>
      <dsp:txXfrm>
        <a:off x="5306880" y="1413194"/>
        <a:ext cx="954712" cy="954712"/>
      </dsp:txXfrm>
    </dsp:sp>
    <dsp:sp modelId="{C841C98D-8472-4F7C-A593-D139C73DE437}">
      <dsp:nvSpPr>
        <dsp:cNvPr id="0" name=""/>
        <dsp:cNvSpPr/>
      </dsp:nvSpPr>
      <dsp:spPr>
        <a:xfrm rot="3240000">
          <a:off x="4428093" y="3128271"/>
          <a:ext cx="405180" cy="29531"/>
        </a:xfrm>
        <a:custGeom>
          <a:avLst/>
          <a:gdLst/>
          <a:ahLst/>
          <a:cxnLst/>
          <a:rect l="0" t="0" r="0" b="0"/>
          <a:pathLst>
            <a:path>
              <a:moveTo>
                <a:pt x="0" y="14765"/>
              </a:moveTo>
              <a:lnTo>
                <a:pt x="405180" y="14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620554" y="3132907"/>
        <a:ext cx="20259" cy="20259"/>
      </dsp:txXfrm>
    </dsp:sp>
    <dsp:sp modelId="{89BAF9DC-C57A-433E-9BCB-C215D25D36B3}">
      <dsp:nvSpPr>
        <dsp:cNvPr id="0" name=""/>
        <dsp:cNvSpPr/>
      </dsp:nvSpPr>
      <dsp:spPr>
        <a:xfrm>
          <a:off x="4471484" y="3178006"/>
          <a:ext cx="1350168" cy="13501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dirty="0"/>
            <a:t>Síndrome de </a:t>
          </a:r>
          <a:r>
            <a:rPr lang="es-ES" sz="1100" kern="1200" dirty="0" err="1"/>
            <a:t>Rett</a:t>
          </a:r>
          <a:endParaRPr lang="es-ES" sz="1100" kern="1200" dirty="0"/>
        </a:p>
      </dsp:txBody>
      <dsp:txXfrm>
        <a:off x="4669212" y="3375734"/>
        <a:ext cx="954712" cy="954712"/>
      </dsp:txXfrm>
    </dsp:sp>
    <dsp:sp modelId="{D6B134E3-BA67-4A9A-893D-B5E76F9AC7E2}">
      <dsp:nvSpPr>
        <dsp:cNvPr id="0" name=""/>
        <dsp:cNvSpPr/>
      </dsp:nvSpPr>
      <dsp:spPr>
        <a:xfrm rot="7560000">
          <a:off x="3396325" y="3128271"/>
          <a:ext cx="405180" cy="29531"/>
        </a:xfrm>
        <a:custGeom>
          <a:avLst/>
          <a:gdLst/>
          <a:ahLst/>
          <a:cxnLst/>
          <a:rect l="0" t="0" r="0" b="0"/>
          <a:pathLst>
            <a:path>
              <a:moveTo>
                <a:pt x="0" y="14765"/>
              </a:moveTo>
              <a:lnTo>
                <a:pt x="405180" y="14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3588786" y="3132907"/>
        <a:ext cx="20259" cy="20259"/>
      </dsp:txXfrm>
    </dsp:sp>
    <dsp:sp modelId="{35B7C96A-7327-4A40-9095-05B2332ACF90}">
      <dsp:nvSpPr>
        <dsp:cNvPr id="0" name=""/>
        <dsp:cNvSpPr/>
      </dsp:nvSpPr>
      <dsp:spPr>
        <a:xfrm>
          <a:off x="2407947" y="3178006"/>
          <a:ext cx="1350168" cy="13501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dirty="0"/>
            <a:t>T. </a:t>
          </a:r>
          <a:r>
            <a:rPr lang="es-ES" sz="1100" kern="1200" dirty="0" err="1"/>
            <a:t>Desintegrativo</a:t>
          </a:r>
          <a:r>
            <a:rPr lang="es-ES" sz="1100" kern="1200" dirty="0"/>
            <a:t> Infantil</a:t>
          </a:r>
        </a:p>
      </dsp:txBody>
      <dsp:txXfrm>
        <a:off x="2605675" y="3375734"/>
        <a:ext cx="954712" cy="954712"/>
      </dsp:txXfrm>
    </dsp:sp>
    <dsp:sp modelId="{17917B92-0376-499D-90CB-AF0AB7182B32}">
      <dsp:nvSpPr>
        <dsp:cNvPr id="0" name=""/>
        <dsp:cNvSpPr/>
      </dsp:nvSpPr>
      <dsp:spPr>
        <a:xfrm rot="11880000">
          <a:off x="3077491" y="2147001"/>
          <a:ext cx="405180" cy="29531"/>
        </a:xfrm>
        <a:custGeom>
          <a:avLst/>
          <a:gdLst/>
          <a:ahLst/>
          <a:cxnLst/>
          <a:rect l="0" t="0" r="0" b="0"/>
          <a:pathLst>
            <a:path>
              <a:moveTo>
                <a:pt x="0" y="14765"/>
              </a:moveTo>
              <a:lnTo>
                <a:pt x="405180" y="14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rot="10800000">
        <a:off x="3269952" y="2151637"/>
        <a:ext cx="20259" cy="20259"/>
      </dsp:txXfrm>
    </dsp:sp>
    <dsp:sp modelId="{FBADFCF4-6FB7-40CC-9A11-893E93195924}">
      <dsp:nvSpPr>
        <dsp:cNvPr id="0" name=""/>
        <dsp:cNvSpPr/>
      </dsp:nvSpPr>
      <dsp:spPr>
        <a:xfrm>
          <a:off x="1770278" y="1215466"/>
          <a:ext cx="1350168" cy="13501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ES" sz="1100" kern="1200" dirty="0"/>
            <a:t>TGD-NE</a:t>
          </a:r>
        </a:p>
      </dsp:txBody>
      <dsp:txXfrm>
        <a:off x="1968006" y="1413194"/>
        <a:ext cx="954712" cy="9547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5BF77-21AE-41F7-AE45-EA66440FB280}">
      <dsp:nvSpPr>
        <dsp:cNvPr id="0" name=""/>
        <dsp:cNvSpPr/>
      </dsp:nvSpPr>
      <dsp:spPr>
        <a:xfrm>
          <a:off x="0" y="22562"/>
          <a:ext cx="8229600" cy="2162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a:lnSpc>
              <a:spcPct val="90000"/>
            </a:lnSpc>
            <a:spcBef>
              <a:spcPct val="0"/>
            </a:spcBef>
            <a:spcAft>
              <a:spcPct val="35000"/>
            </a:spcAft>
            <a:buNone/>
          </a:pPr>
          <a:r>
            <a:rPr lang="es-ES" sz="5600" kern="1200" dirty="0"/>
            <a:t>Comunicación e interacción social</a:t>
          </a:r>
        </a:p>
      </dsp:txBody>
      <dsp:txXfrm>
        <a:off x="105548" y="128110"/>
        <a:ext cx="8018504" cy="1951064"/>
      </dsp:txXfrm>
    </dsp:sp>
    <dsp:sp modelId="{136A40D2-9E8F-4AB4-BCD3-78C786994E18}">
      <dsp:nvSpPr>
        <dsp:cNvPr id="0" name=""/>
        <dsp:cNvSpPr/>
      </dsp:nvSpPr>
      <dsp:spPr>
        <a:xfrm>
          <a:off x="0" y="2346002"/>
          <a:ext cx="8229600" cy="21621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l" defTabSz="2489200">
            <a:lnSpc>
              <a:spcPct val="90000"/>
            </a:lnSpc>
            <a:spcBef>
              <a:spcPct val="0"/>
            </a:spcBef>
            <a:spcAft>
              <a:spcPct val="35000"/>
            </a:spcAft>
            <a:buNone/>
          </a:pPr>
          <a:r>
            <a:rPr lang="es-ES" sz="5600" kern="1200" dirty="0"/>
            <a:t>Conducta e intereses restringidos</a:t>
          </a:r>
        </a:p>
      </dsp:txBody>
      <dsp:txXfrm>
        <a:off x="105548" y="2451550"/>
        <a:ext cx="8018504" cy="19510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688E4-D7CE-46AC-8058-FFECD3E7F872}">
      <dsp:nvSpPr>
        <dsp:cNvPr id="0" name=""/>
        <dsp:cNvSpPr/>
      </dsp:nvSpPr>
      <dsp:spPr>
        <a:xfrm>
          <a:off x="959207" y="0"/>
          <a:ext cx="5487987" cy="5487987"/>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61E84D-44E8-4C7D-8C98-1827C07882CA}">
      <dsp:nvSpPr>
        <dsp:cNvPr id="0" name=""/>
        <dsp:cNvSpPr/>
      </dsp:nvSpPr>
      <dsp:spPr>
        <a:xfrm>
          <a:off x="3703200" y="551746"/>
          <a:ext cx="3567191" cy="12991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ES" sz="3400" kern="1200" dirty="0"/>
            <a:t>Visión positiva</a:t>
          </a:r>
        </a:p>
      </dsp:txBody>
      <dsp:txXfrm>
        <a:off x="3766617" y="615163"/>
        <a:ext cx="3440357" cy="1172275"/>
      </dsp:txXfrm>
    </dsp:sp>
    <dsp:sp modelId="{3DC3B4EE-28A4-48D2-9BEB-C31CA9BF8802}">
      <dsp:nvSpPr>
        <dsp:cNvPr id="0" name=""/>
        <dsp:cNvSpPr/>
      </dsp:nvSpPr>
      <dsp:spPr>
        <a:xfrm>
          <a:off x="3703200" y="2013244"/>
          <a:ext cx="3567191" cy="12991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ES" sz="3400" kern="1200" dirty="0"/>
            <a:t>Contexto natural</a:t>
          </a:r>
        </a:p>
      </dsp:txBody>
      <dsp:txXfrm>
        <a:off x="3766617" y="2076661"/>
        <a:ext cx="3440357" cy="1172275"/>
      </dsp:txXfrm>
    </dsp:sp>
    <dsp:sp modelId="{FEFAF9BD-8941-4211-B9CC-D864468A6697}">
      <dsp:nvSpPr>
        <dsp:cNvPr id="0" name=""/>
        <dsp:cNvSpPr/>
      </dsp:nvSpPr>
      <dsp:spPr>
        <a:xfrm>
          <a:off x="3703200" y="3474742"/>
          <a:ext cx="3567191" cy="129910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ES" sz="3400" kern="1200" dirty="0"/>
            <a:t>Funcional</a:t>
          </a:r>
        </a:p>
      </dsp:txBody>
      <dsp:txXfrm>
        <a:off x="3766617" y="3538159"/>
        <a:ext cx="3440357" cy="117227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2:34:20.726"/>
    </inkml:context>
    <inkml:brush xml:id="br0">
      <inkml:brushProperty name="width" value="0.05" units="cm"/>
      <inkml:brushProperty name="height" value="0.05" units="cm"/>
      <inkml:brushProperty name="color" value="#E71224"/>
    </inkml:brush>
  </inkml:definitions>
  <inkml:trace contextRef="#ctx0" brushRef="#br0">1 2054 24575,'75'-53'0,"0"0"0,1-1 0,-1 1 0,0-1 0,1 1 0,-1-1 0,0 1 0,0-1 0,1 1 0,-1-1 0,6-3 0,-16 12 0,16-12 0,-21 15 0,10-8 0,10-6 0,5-5 0,5-2 0,0-1 0,0 1 0,-5 3 0,-5 5 0,-9 6 0,-11 9 0,30-17 0,-16 11 0,-11 8 0,-17 10 0,-1-1 0,32-19 0,11-7 0,-26 16 0,-39 23 0,8-2 0,-21 9 0,3 4 0,-5 1 0,-3 1 0,-1-2 0,-4-7 0,4-1 0,6-5 0,10-2 0,6-6 0,7-2 0,1-6 0,0 1 0,-2 5 0,0 1 0,-11 12 0,3-4 0,-15 10 0,4-4 0,-4 8 0,-1 1 0,-3 4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8:46:46.507"/>
    </inkml:context>
    <inkml:brush xml:id="br0">
      <inkml:brushProperty name="width" value="0.35" units="cm"/>
      <inkml:brushProperty name="height" value="0.35" units="cm"/>
    </inkml:brush>
  </inkml:definitions>
  <inkml:trace contextRef="#ctx0" brushRef="#br0">639 404 24575,'46'0'0,"15"0"0,-19 0 0,40 0 0,-37 0 0,31 0 0,-15 0 0,2 0 0,14 0 0,-14 0 0,13 0 0,-13 0 0,22 0 0,-12 0 0,14 0-483,1 0 483,1 0 0,9 0 0,-44-4 0,0 1 0,-4 2 0,0 0 0,41-5 0,3 6 0,-12 0 0,7 0 0,7 0 0,-15 0 0,-29 0 0,1 0 0,39 0 0,-38 0 0,0 0 0,44-7 0,0 6-492,-45-2 0,1 0 483,1 3 1,0 0 8,6-4 0,-2 1-389,34 1 389,-41-1 0,0 0 0,29 3 0,9 0 0,6 0 0,-16 0 0,8 0 0,8 0 0,-27 0 0,24 0 0,-30 0 0,16 0 0,-1 0 0,-7 0 0,6 0 0,-14 0 0,5 0 449,-14 0-449,-2 0 983,-7 0-961,0 0 397,0 0-419,0 0 0,0 0 0,0 5 0,7-4 0,30 15 0,-14-13 0,21 13 0,-29-9 0,1-1 0,0 5 0,0-4 0,0 0 0,0 3 0,-8-3 0,6-1 0,12 6 0,2-5 0,14 7 0,0-1-875,2 1 875,-35-10 0,0-1 0,30 4 0,-28-7 0,1 0 0,27 0 0,-32 0 0,3 0 0,10 0 0,0 0 0,-13 0 0,1 0 0,12 0 0,-1 0 0,35 0 0,-1-7 0,-1-6 0,-46 2 0,-4 0 0,14-5 0,5 4 0,-41 12 0,19 0 0,9 0 0,11 0 0,15 0 0,8 0 0,-6 0 0,-2 0 0,6 0 0,-12 0 0,14 0 0,-8 0 0,-1 0 0,-7 0 0,5 0 875,-13 0-875,14 0 0,-7 0 0,1 0 0,6 0 0,-6 0 0,-1 0 0,7 0 0,-14 5 0,5-3 0,-7 3 0,-7-5 0,5 0 0,-5 0 0,0 0 0,5 0 0,-5 0 0,7 0 0,0 0 0,7 0 0,-5 0 0,14 0 0,-14-5 0,5 3 0,-7-9 0,0 10 0,-7-9 0,-2 8 0,-7-8 0,0 9 0,7-4 0,10-1 0,0 5 0,15-11 0,2 5 0,11-1 0,8 2 0,-17 6-424,13-6 424,-12 4 0,7-4 0,7 6 0,-23 0 0,12 0 0,-15-6 0,1 5 0,23-5 0,-33 1 0,32 4 0,-3-10 0,-4 10 0,-33-5 0,-1 1 0,19 3 0,-3-4 0,-7 1 0,0 4 0,0-10 0,0 9 0,0-8 0,16 8 0,-19-8 0,26 3 0,-21 0 0,16-4 0,-9 4 0,7 0 0,-14-4 424,14 10-424,-22-5 0,12 1 0,-20 3 0,5-3 0,-13 5 0,5 0 0,-12 0 0,12 0 0,-12 0 0,12 0 0,-6 0 0,21 0 0,-17 0 0,16 0 0,-26 0 0,12 0 0,-12 0 0,19 0 0,-11 0 0,12 0 0,-7 0 0,8 0 0,-7 0 0,6 0 0,-13 0 0,5 0 0,-12 0 0,11 0 0,-10 0 0,10 0 0,-10 0 0,10 0 0,-4 0 0,6 0 0,0 0 0,7 0 0,2 0 0,-1 0 0,-1 0 0,1 0 0,-7 0 0,26 0 0,-15 0 0,25 0 0,-19 0 0,13 0 0,4 0-524,9-6 524,9-2 0,-43-2 0,-2-1 0,24 1 0,-12-4 0,3 0 0,23 4 0,-26 2 0,2-1 0,-13 2 0,-1 1 0,1 6 0,0-1 0,2-6 0,-3 1 0,24 4 0,-8-4 0,-41 10 0,3 2 0,0 4 0,13 2 524,20 6-524,9-4 0,0 5 0,2-6 0,-12-6 0,8-2 0,5 1 0,-13-4 0,-1 3 0,-3-5 0,-12 0 0,5 0 0,-7 0 0,0 0 0,7 0 0,-5 0 0,12 0 0,-5 0 0,7 0 0,0 0 0,-1 0 0,1 0 0,-7 0 0,5 0 0,-12 0 0,5 0 0,-13 0 0,4 0 0,3 0 0,1 0 0,29 0 0,-27 0 0,2 0 0,1 1 0,1-2-411,9-1 1,0-2 410,-8 1 0,0-2 0,0-2 0,2 0 0,8 2 0,2 1 0,-5-2 0,0-1 0,3 3 0,1 0 0,-5-3 0,-1-1 0,-4 0 0,-1 1 0,5 3 0,-1 0 0,-7-2 0,-1 0 0,9 5 0,-1 0 0,19-5 0,-11 2 0,1 0 0,15 3 0,-14-6 0,2 0 0,-19 2 0,-1 2 0,8-1 0,1-1 0,-9-1 0,0 0 0,8 2 0,0 0 0,-7 0 0,-1 0 0,39-8 0,-31 11 0,-2 1 0,31-6 0,-37 6 0,1 0 0,6 0 0,-1 0 0,31 0 0,-24 0 0,1 0 0,-13 0 0,-2 0 0,6 0 0,-2 0 0,28 0 0,-13 3 0,2 1 0,-13 0 0,-2 0-201,7 2 0,-1 1 201,-7 0 0,-4 0 0,13 6 0,16 0 0,0 0 0,-1 0 0,-8 0 0,-1-6 0,-15 3 805,5-3-805,-19-1 0,11 4 0,-24-8 418,9 7-418,-16-3 0,10-1 0,-10 4 0,4-8 0,-5 7 0,0-7 0,0 8 0,5-4 0,-4 5 0,5-5 0,-11 3 0,4-3 0,0 4 0,-3 0 0,2-1 0,-4-3 0,-4 3 0,9-3 0,-4 0 0,1-1 0,2 0 0,-2-3 0,-1 3 0,9-4 0,-7 0 0,8 5 0,0-4 0,-4 3 0,10-4 0,-10 0 0,4 0 0,-9 0 0,2 0 0,-7 0 0,8 0 0,-4 4 0,0-3 0,4 3 0,-4-4 0,5 0 0,5 5 0,-3-4 0,-2 4 0,-1-5 0,-5 0 0,1 0 0,-1 3 0,-5-2 0,0 3 0,9-4 0,-2 0 0,12 0 0,-6 0 0,8 0 0,-9 0 0,5 0 0,-11 0 0,-1 0 0,-4 0 0,-1 0 0,-3 14 0,-1 9 0,-4 22 0,0 2 0,0 20 0,0-11 0,0 20 0,0-5 0,0 7 0,0-7 0,0 22 0,0-33 0,0 33 0,0-30 0,0 16 0,0 0 0,0 17 0,0-28 0,0 25 0,0-21 0,5 9 0,-3 6 0,10-8 0,-11-8 0,11 5 0,-11-13 0,5 6 0,-1-16 0,-4-1 0,4 0 0,1 10 0,-5 9 0,10-8 0,-10 4 0,4-5 0,1 9 0,-4-1 0,9 19 0,-10-36 0,9 17 0,-9-43 0,9 9 0,-9-16 0,7 0 0,-7-2 0,7-4 0,-7 5 0,8 5 0,-4-4 0,1 10 0,-2-10 0,-4 10 0,5-4 0,-4 5 0,3-6 0,-4 0 0,0-7 0,4-3 0,-3-2 0,3 0 0,-4-3 0,0 3 0,0-5 0,0 1 0,0 3 0,0-3 0,0 8 0,0-2 0,0 3 0,0 1 0,0 5 0,0-3 0,0 3 0,0-5 0,0 5 0,0 2 0,0-1 0,0 5 0,-5 2 0,-1 0 0,0 12 0,-3-12 0,3 5 0,0-5 0,-3-1 0,8 0 0,-4 0 0,5 0 0,-4 0 0,3 0 0,-9 6 0,9 2 0,-4 6 0,5 0 0,0 7 0,0-5 0,0 12 0,0 15 0,0-16 0,0 21 0,0-25 0,0 7 0,0 0 0,0 0 0,0-1 0,0 9 0,0-6 0,-6 6 0,5-1 0,-4-5 0,5-7 0,0 18 0,0-30 0,0 32 0,0-22 0,0 6 0,0 1 0,0-7 0,0-3 0,0-5 0,0-1 0,0 0 0,0-7 0,0 6 0,0-12 0,0 12 0,0-11 0,0 10 0,0-10 0,0 4 0,4-6 0,-3 0 0,8-5 0,-8 3 0,3-13 0,1 7 0,-4-13 0,3 3 0,-4-5 0,0 1 0,0 2 0,0-2 0,0 2 0,0-2 0,0-1 0,0 5 0,0 2 0,0-1 0,0 4 0,0-9 0,0 4 0,0-4 0,0-1 0,0 5 0,0-4 0,0 3 0,0 1 0,0 1 0,0 5 0,0 0 0,0-1 0,0-3 0,0-2 0,0-5 0,-4 1 0,3-1 0,-15-3 0,9-1 0,-14-4 0,6 0 0,-9 0 0,-7 0 0,-8 0 0,-6 0 0,-7 0 0,-9 0 0,-18 0 0,-2 0-628,-15 0 628,-2 0-492,39 0 0,-3 0 302,-3 0 0,-2 0 190,-10 0 0,0 0 0,5 0 0,-1 0-492,-9 0 0,-1 0 89,4 0 0,1 0 403,-5 0 0,-2 0 0,2 0 0,-1 0 0,0 0 0,0 0 0,-2 0 0,4 0 0,21 0 0,2 0-322,-9 0 1,1 0 321,-26-7 0,38 3 0,0 0 0,-44-4 0,12-4 451,16 11-451,2-5 983,9 0-748,-1 5-235,-17-4 0,5-1 0,-23 4 983,7-4-878,36 6 0,-1 0-105,-1 0 0,0 0 0,-4 0 0,-2 0 0,-4 0 0,0 0 0,5 0 0,-2 0-282,-7 0 0,-2 0 282,5 0 0,0 0 0,-5 0 0,-1 0 0,1 0 0,0 0 0,-1 0 0,1 0 0,4 0 0,2 0 0,-1 0 0,2 0 0,4 0 0,0 0 0,1 0 0,-1 0-384,0 1 0,0-2 384,1-2 0,-1 0 0,0 2 0,0 0 0,1-5 0,-1-1 0,1 6 0,-1 0 0,0-2 0,1 0 0,-34 3 0,41 0 0,1 0 0,-31 0 0,-7 0 0,2 0 0,16 0 0,9 0 657,27 0-657,-20 0 0,-1 0 0,-42 0-234,34 3 0,-4 1 234,-2 0 0,-6 1-328,-2 1 0,-8 1 0,-2 0 0,0-1 0,-2 1 0,-5 0 82,7-2 0,-6 1 0,-1 0 0,0-1 0,-3 1 0,0 0 0,-2 0 0,0-1 49,14 0 0,0 1 1,-1-1-1,-1-1 0,1 0 0,-1 0 0,1-1 1,-1-1-1,0 1 0,0-1 0,-3 1 0,1-1 1,-1 1-1,1-1 0,-1-1 11,0 0 0,0-1 0,0 0 1,0-1-1,1 1 186,5 0 0,1 1 0,0-1 0,0 0 0,-1-1 0,-5 0 0,-3 0 0,1-1 0,2-1 0,6-1 0,-19-3 0,7-1 0,-3-2-246,11 3 0,-4-1 0,2-1 0,5-2-82,-2-6 0,6-2 0,-4-1 250,11 5 1,-3-1 0,0 1-1,0-1 78,1 0 0,0 0 0,0 0 0,2-1 0,-18-6 0,2-1 0,0 2-230,-1 1 1,1 2 0,2-1 229,11 1 0,2 0 0,0 1 277,0 1 1,1 1 0,2 1-278,-21-4 0,3 3 0,-1 2 0,2 3 491,9 2 1,4 2-1,17 2 1,0 0-70,-21-2 0,4-1-422,0 1 491,7 3 1,1-1 491,-5-6 0,-6 4 0,10-6 0,15 1 0,8 1 0,6 5 0,-31 1-492,16 8 1,-7 2-984,-21 3 0,-8 3 174,14-2 1,-5 1-1,3 1 318,-17 3 0,-2 0-328,11-2 0,-4 1 0,-2 0 82,17-2 0,-2 1 0,0-1 0,3 0-82,-10 1 0,2-1 0,-4 0 82,0 1 0,-6 0 0,0-1 0,8-1-82,9-3 0,6-2 0,-3 1 0,-15 1 0,-4 0 0,3-1 0,12-2 0,2 0 0,0-1 0,-3 0 0,-1 0 0,2 0 78,7-3 1,0 0-1,0 0 250,-4 0 0,-1 0 0,1 0 0,-1-2 0,1-1 0,-1-1 0,0-1 0,0-2 0,2 1 113,-28-3 0,3-2-113,-1-6 0,6 0 491,27 9 1,3-1-1,-6-2 1,2-1-1,16 5 1,1 0-1,-5-3 1,0 0-226,0 1 0,2 2-266,-36-7 983,9 2 0,12 5 0,7-5 0,7 0 0,2 6 0,13 1-92,7 0-891,-1 4 78,-7-3-78,-19 4 0,-11 6 0,-18 2-492,24 3 0,-4 1 234,5-4 0,-2 1-70,0 1 0,-4 2 0,1 0-164,-19 1 0,-1 1 357,17-2 0,-4 0 0,1 1-193,4-1 0,0 1 0,-1-2 0,2-1 0,-2 0 0,1-1 181,-4 0 0,0 0 0,2 0 147,-28 0 0,2-1 0,0 2 0,1-2 0,6-3 0,2 0-477,10-1 1,3-1 476,12-2 0,3-2 311,2 2 1,2-2-312,-32-11 0,0 3 0,1-17 983,25 13 0,9-5 0,22 12 0,8 1 0,0 5 0,-2 0-269,-26 0-714,2 0 0,-26 0 0,5 0 0,0 6 0,-5 1 0,13 5 0,1-5 0,10 4 0,8-5 0,10 0 0,4-1 0,16-1 0,-4-3 0,8 3 0,-2-4 0,4 0 0,-5 0 0,-1 0 0,-5 0 0,-6 0 0,5 0 0,1 0 0,1 0 0,8 0 0,1-14 0,5-42 0,-10-35-492,2 16 0,-3-5 0,-2-3 0,-2-5 164,0 2 0,-1-6 0,2 3 0,7 19 0,2 2 0,-2-5 82,-3-3 0,-2-7 0,0 0 0,2 3-82,2-9 0,2 3 0,-2-3 82,0 7 0,-3-3 0,1-1 0,2 2 0,3 5 0,0 2 0,2 0 0,-1 0 0,0 0 0,0 1 0,1 0 0,-1 2-82,-1-14 0,-1 4 0,1 1 0,2 5 0,1 2 0,-1 6 252,-5-6 0,0 4 76,3-9 0,1 5 0,-5-20 491,5 31 1,0 0-1,4 14 1,0 1 491,-8-47 0,10 26 0,-10-5 0,11 20 0,-10-11 0,9 13 0,-3 0 0,5-5 0,-5 12-820,4-5-163,-4 7 0,0 0 0,4 0 0,-9 0 0,8 0 0,-8 0 0,9 6 0,-4-4 0,5-11 0,0 22 0,0-17 0,10 22 0,3-12 0,8 0 0,2-4 0,-3 10 0,-3-4 0,-2 11 0,-5-3 0,0 3 0,0 1 0,0-5 0,0 4 0,-4-5 0,3 0 0,-3 0 0,-1 0 0,5 0 0,-9 0 0,8 0 0,-3 0 0,-1 5 0,0-3 0,-1 8 0,-3-3 0,4 5 0,-2 5 0,-2 1 0,3 5 0,-4-4 0,0-2 0,5-15 0,1 2 0,5-23 0,0 9 0,1-5 0,-1 3 0,-1 10 0,1 2 0,-6 6 0,3 11 0,-7 1 0,3 4 0,-1 1 0,6 4 0,0 0 0,3 0 0,-4 0 0,0-1 0,1-6 0,-1 5 0,1-6 0,-1 3 0,1 1 0,-1-1 0,1 5 0,-1 0 0,0 0 0,1-1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8:47:51.867"/>
    </inkml:context>
    <inkml:brush xml:id="br0">
      <inkml:brushProperty name="width" value="0.35" units="cm"/>
      <inkml:brushProperty name="height" value="0.35" units="cm"/>
    </inkml:brush>
  </inkml:definitions>
  <inkml:trace contextRef="#ctx0" brushRef="#br0">7493 1137 24575,'80'0'0,"-1"0"0,5 0 0,7 0 0,3 0 0,-18 0 0,0 0 0,4 0 0,5 0-164,-10 0 0,3 0 0,3 0 0,3 0 0,5 0 0,5 0 65,-12 0 1,4 0 0,5 0-1,2 0 1,3 0 0,2 0-1,0 0 1,0 0 0,0 0-1,-2 0 0,2 0 1,-2 0 0,1 0-1,-1 0 1,1 0 0,1 0-1,2 0 1,2 0 0,2 0-1,4 0 33,-20-1 0,4 1 1,0 0-1,3 0 1,1 0-1,2 0 1,0-1-1,1 1 1,0 0-1,1 0 1,0 0-1,-1 0 1,0 1-1,0-1 0,-2 1 0,0-1 0,0 1 1,1 0-1,0 0 1,0 0-1,1 0 1,-1 0-1,0 0 1,-1 1-1,0-1 1,-1 1-1,-1-1 1,-1 1-1,-1 0 0,-1 0-16,8-1 0,-2 1 0,-1 0 0,-2-1 0,-1 1 0,0 0 0,-1 0 0,1 1 0,1 0 0,1 0 0,2 2 0,2 0 16,-8 0 0,2 1 1,4 0-1,1 1 1,1 1-1,1-1 1,0 1-1,-1 1 1,0-1-1,-3 1 1,-1-1-1,-3 1 1,-4-1-1,-4 0 0,-4 0-57,18 2 0,-8 0 0,-5 0 0,-3 0 0,-1 0 0,1 0 0,4 2 0,7 0 33,-4 0 1,7 1-1,4 2 1,3 0 0,1 0-1,0 1 1,-2-1 0,-3 0-1,-5-1 1,-5-1-1,-9-1-107,22 3 0,-11-1 1,-6-1-1,-1-1 0,5 2 33,-6-1 0,3 1 0,1 0 0,-1 0 0,-3-2 0,-5-1-82,12-1 0,-4-3 0,-3 0 0,-4 2-82,9 3 0,-3 1 0,2-2 82,-9-4 0,4-2 0,-3 0 0,-11 1 737,8 4 1,-22 1-238,-36-4-254,-68-8 0,-35-6 0,-5-2 0,-9 0 316,8 4 1,-5 2 0,-3-2-317,23-1 0,0-2 0,-4 1 0,-6 1-93,0 4 1,-5 1-1,-5 1 1,-3 1-1,-1-1 1,-1 0 92,7-1 0,-1-1 0,-2 0 0,-1 1 0,-2-1 0,-2 0 0,-2 1-99,18 1 1,-2 0 0,-2-1-1,-1 1 1,-1 1 0,-1-1-1,0 0 1,-1 0 0,0 0-1,1 0 49,-3 0 1,-2 0-1,1 0 1,-1 0 0,-1-1-1,1 1 1,-1 0 0,1 0-1,0 1 1,0-1-50,0 1 1,0 0 0,-2 1-1,1-1 1,0 1 0,1-1-1,1 1 1,1 0 0,3 0-1,1-1-24,-4 1 0,1-1 0,1 0 0,3 0 0,1 1 0,1 0 0,1 0 0,1 1-10,-16 2 1,2 1 0,2 0 0,1 0-1,2 1 1,3-1 132,-3-1 0,2 0 0,3-1 0,0 2 0,2 0 104,6 2 0,0 2 0,2-1 0,1 0 1,1-1-105,-11-3 0,3-1 0,0-1 0,1 2 245,1 3 1,-2 1 0,5-1 0,10-2-90,2-5 1,7 0 334,-15 3 1,3 0 491,-18-4 0,49 0 0,18 0 0,24 0 0,61 0-492,34 0 1,7 0-1,-46 0 1,1 0-165,15 1 1,8-1 0,-9-1 163,-19-2 1,-1-2-1,33-3 1,12-3-820,-10-1 0,6-3 0,6 0 131,-19 3 0,4 0 1,3 0-1,4-1 0,3 0 56,-11 2 1,3-1-1,2 0 1,2 1-1,3-1 1,0 0-1,2 0 18,0 0 0,2 0 0,1 0 0,2 0 0,1 0 0,2 0 0,0 2 0,2-1 24,-10 3 1,0 0 0,3 0-1,0 1 1,1 0 0,1 0-1,0 1 1,0-1 0,-1 1-1,0 0 0,1 0 1,1 1 0,1-1-1,0 1 1,0 0 0,-1 0-1,-1 0 1,-1 1 0,-2 0-1,-3 1-24,7 0 0,-2 0 0,-3 0 0,-1 1 0,-1 1 0,1-1 0,1 1 0,2 0 13,-2 0 1,2 1 0,1 0 0,2 0-1,-1 0 1,-2 0 0,-1 1 0,-4-1-1,-4 0-54,13 0 0,-4-1 0,-4 1 0,-1 0 0,0 0 0,1 1 0,0 1 0,1 0 0,-1 1 0,0 0 0,0 1 0,-2-1 0,-1 1 0,0-1 0,0 0 0,-2 1 0,-4 1 0,-4 2-82,7 5 0,-6 2 0,-3 0 0,0-1 319,17-1 1,-3-2 0,0 3-74,-2 5 0,-1 2 0,-9-3 491,-12-8 1,-6 1-1,9 9 1,-2-1-1,-16-10 1,-5-1 491,3 10 0,-17-6 0,-41-6-492,-56-1 1,-31-4-204,21 1 0,-7-1 0,-14-1-288,15-3 0,-11-1 0,-8-1 0,-4-2 0,-2 0 0,4 0 0,6 0-164,4 0 0,5 0 0,3 0 0,-3-2 0,-7-1 0,-10-2 93,26 2 1,-5-1 0,-6-1 0,-4-1-1,-3-1 1,-3-1 0,-2 0 0,-1-1 0,0 0-1,0 0 1,2 0 0,1 1 0,4 0-1,3 0-19,-9-1 1,3 0-1,1 0 1,2 0 0,0 0-1,1 0 1,0 0 0,-1-1-1,-2 0 1,0 0-1,-3-1 14,6 2 0,-2-2 1,0 0-1,-1 0 0,-1-1 1,-1 1-1,0-1 1,0 0-1,-1 1 0,0-1 1,0 1-1,0 1 0,1 0 5,3 2 1,-2-1 0,-1 1 0,-1 0-1,0 0 1,-1 1 0,1-1 0,1 1 0,1 0-1,3 1 1,2-1 0,2 1 0,4 0-1,4 1-52,-15-4 0,7 2 0,4-1 0,4 2 0,0-1 0,-2 0 0,-4 0 0,-7-1 41,9 2 0,-5-1 0,-5 0 0,-3 0 0,-2-1 0,-1 0 0,2 1 0,1 0 0,3 0 0,5 2 0,6 0 0,7 1-115,-30-5 0,12 3 1,7 1-1,-3-1 0,-8-1 82,11 1 1,-7-1-1,-5-2 1,-2 1-1,2 0 1,5 1 0,7 1-1,12 2 115,-22-1 0,16 2 0,-8 0 179,8 2 0,-9-1 0,-2-1 0,6 2 0,14 0-179,-10-4 0,7 3 491,-24 0 1,9 1 491,12-7 0,43 7 0,29 4 0,61-13-594,23 4 0,20 1-295,-28 5 1,6 1-1,6 0 1,2 0-95,3-1 0,4 1 0,4-1 0,3 2 0,2 0-141,-15 3 1,2 0-1,2 1 1,1 0-1,2 1 1,1 0-1,0-1 18,-4 0 0,2 1 0,0-1 0,2 0 0,0 1 0,1-1 0,0 1 0,2 0 13,-5 1 1,2-1 0,0 1 0,1 0-1,1 0 1,0 1 0,0-1 0,0 0-1,1 0 0,3 0 1,2 0 0,0 0 0,1 0-1,0 0 1,-1 0 0,-2 0 0,-2 0-1,-4 0-31,7 0 1,-2 0-1,-3 0 1,-2 0-1,0 0 1,-2 0-1,0 0-23,7 0 0,-1 0 0,0-1 0,-3 1 0,-1 0 0,-4 1-20,2 1 1,-1 0 0,-3 0 0,-5 1-1,-4 0 442,10-1 0,-8 2 0,5-1-258,5 2 0,6 0 0,-1 1 0,-12 0 0,5 2 0,-6 1 491,14-1 1,-4 1-1,-29-1 1,-7-1 491,20 1 0,-36 1 0,-22-4 0,-27 5-492,-38-2 1,-20-3-165,5 1 1,-6 0 0,-3-1-304,-10 2 1,-3 0 0,-11-1-25,16-1 0,-11-1 0,-5 0 0,-1 1 0,4-1 0,7 0 0,-3 2 0,7-1 0,0 1 0,-7-1 0,10-1 0,-6 0 0,-2 0 0,-1 1 0,3-1 0,5 0-246,-17 1 0,4 1 0,5 0 0,5-1-64,7 2 0,5-1 1,-3 0 63,-1-3 0,-5 0 0,1 0 0,8 0-54,-12 5 1,6-1 76,-10-3 0,4 0 223,27 1 0,7-1 983,-17 3 0,45-3-492,89-3 1,48-1-631,-45 4 1,2 1 0,10 0 138,-10-2 0,9-1 0,5 0 0,4 0 0,0 1 0,-2 0-164,1 1 0,0 0 0,1 0 0,1 1 0,-1 0 0,-1-1 0,-2 0 0,-1 1 0,0-1 0,0 0 0,2 1 0,1-1 23,-3 0 1,4 0-1,1 0 1,0 0-1,-2 0 1,-4 0-1,-6 0-105,17 1 0,-9 1 0,-1-1 0,2 1 0,9 0 0,2-1 0,-1 1 0,-5-1-82,9 2 0,-4 0 0,-5 0 376,-16-1 0,-3 0 0,1 1-48,12-1 0,2 0 0,-7 1 491,3 1 1,-9 0-1,-20-1 1,-6 0 491,12 10 0,-38 4 0,-67 27-492,-27-3 1,-23 2-685,16-11 1,-9 2 0,-8 0-1,-2 2 193,16-8 0,-2 0 0,-4 1 0,-2 1 0,-2 0 0,-2 1-123,8-4 0,-2 1 0,-2 0 0,-1 1 0,-2-1 0,-1 1 0,1-1 0,-1-1 0,-2 0 0,-2-1 0,-1 0 0,0 0 0,0-1 0,1 0 0,2 0 0,2-1-18,-1 1 1,1 1-1,2-2 1,1 1-1,0-2 1,2 0-1,1-2-23,-7 0 0,-1-1 0,1 0 0,3-2 0,5-1 0,7-2-164,-16 6 0,10-3 0,-3 0 82,11-4 0,-3 0 0,2 0 0,5 1 573,2 2 1,6 0 0,-3 0-269,-15 0 0,-3 0 1,8-1 431,8 4 1,9-2 491,-19-1 0,50-6 0,25-9-492,56-2 1,39-5-366,-17 2 1,7-1 0,13-1-127,-15 1 0,10 0 0,8 0 0,5-1 0,1 1 0,-2 1 0,-5-1-164,3 2 0,-4-1 0,-1 1 0,3 0 0,3 1 0,7-1 74,-25 1 1,4-1-1,4 0 1,1 0 0,3 0-1,2 1 1,-1 0 0,1 1-1,-1 0 1,-2 0-1,-1 2-9,3 0 1,0 1 0,-1 1-1,0 0 1,0 1 0,-1 0-1,0 1 1,-1 0 0,0 0-1,-1-1-11,4 2 1,-1 0 0,-2-1 0,-1 1-1,1 1 1,0 0 0,1 0 0,2 2-1,2-1 20,-6 1 1,3 0-1,4 0 1,1 2 0,1-1-1,-2 1 1,-1 0 0,-3 1-1,-4-1 1,-5 0-1,-7 1-107,26 7 0,-11 2 1,-6-1-1,-1 1 0,7-2 33,-3-2 0,4-1 0,2-1 0,-2 1 0,-4-1 0,-7 2 76,2 3 1,-7 2 0,-4-1 0,-1-3 376,13-1 0,-4-2 1,2 1-290,10 8 0,0 2 0,-9-3 491,-8-7 1,-11 0 491,18 16 0,-94-28 0,-72-5-492,23-6 1,-5-4-1,-19-1 1,-5-2-1,-6-4 1,-3-2-165,28 4 1,0-1 0,-2-1-1,-8-2 1,-2-2 0,-1 2-656,-7 0 0,-2 2 0,-1-2 0,-2-2 0,0 0 0,-5 1 82,7 6 0,-6 1 0,-2 2 0,0-1 49,15 1 0,-1 0 1,-1 0-1,-1 0 0,-3 2 33,3 1 0,-4 1 0,-1 1 0,-1 0 0,3 0 0,3 0-33,0 0 0,2-1 1,2 0-1,0 1 0,-1 0 0,-8 2 0,-4-1 1,2 2-1,5-1 0,9 0-131,7 0 0,8 0 0,-3 0 409,-28 2 0,-5 1 1,12 1-82,18 0 0,4 1 491,-8 2 1,3 1 491,-25 6-136,68-7-847,66-19 0,45-13 0,9-2 0,-15 8 0,6 0 0,6 0 0,7-2 0,5-2 0,-17 3 0,6-2 0,5-1 0,3-1 0,3 0 0,0-1 0,1 1 0,-1 1 0,-3 1-110,-4 2 1,0 1 0,-2 1 0,1 0-1,0 0 1,1 0 0,2 0 0,3-1-1,2 0 85,-7 0 0,4 0 0,3-1 1,2-1-1,1 0 0,1 0 1,0 1-1,-2 0 0,-1 0 1,-4 2-1,-3 1 0,-4 1-98,8 0 0,-5 2 0,-3 2 0,-2 0 0,-2 0 0,1 1 0,1-1 0,2-2 5,8-1 0,4-2 1,2-1-1,0 0 0,-3 1 1,-3 1-1,-6 2 1,-7 2-129,18 0 0,-11 3 0,-3 2 0,1-1 116,7-3 1,0 0 0,-1 0-1,-5 0 454,5 0 0,-6 1 1,2-1-325,-16 3 0,3-1 0,-3 0 0,-3 2 327,4-1 1,-5 1 0,-9 2 655,25-3-278,-167 8-705,19 5 0,-12 2 0,-8 2 0,4-1 0,-8 2 0,-5 1 0,-3 1 0,1 0 0,5 0 0,-1 2 0,-2 0 0,-1 0 0,1 1 0,3 0-119,-11 2 1,4 1 0,-1-1 0,-1 2-1,-4 0 119,14-2 0,-4 1 0,-2 0 0,-1 0 0,1 1 0,2-2 0,4-1-197,-13 1 0,3-1 1,2 0-1,1-1 0,0 1 124,0 2 1,-1 1-1,2 0 1,2-1-1,4-2-173,0-3 0,4-2 0,3 0 0,3-1 179,-4 3 0,5-1 0,5-1 558,-4-2 1,4 0-26,-10 4 0,4-2 517,-20-2 0,70-4-492,62-19 1,30-8-343,-7 3 0,7 0 0,7-2 96,10-3 1,9-1 0,3-2 0,-4 1-170,-10 1 1,-1 0 0,-1 0 0,0 2-77,0 2 0,1 1 0,-3 1 0,-5 1 327,-3-1 1,-5 2 0,0 0-305,4 1 0,1 2 0,-5 0-171,7 1 1,-1-1 147,27-7 0,-7 1 0,-10 10 0,-17-5 0,-107 11 0,-35 8 0,11 12 0,-8 8 0,-8 0-197,6-5 0,-9 1 1,-4 0-1,0 1 0,5 2 137,-10 8 0,3 2 0,1 1 0,-2 0 60,15-7 0,-3 0 0,1 0 0,3-1 0,7-2-152,-10 3 0,8-2 0,0-1 152,-1 1 0,1-1 0,3-1-140,-12 3 0,1 0 140,16-3 0,-2 1 0,9-3 0,-28 11 0,90-7 0,35-25 0,32-20 0,19-10 0,9-4 0,-6 5-21,-14 6 1,3 0 0,3-1 0,3-1 0,1 0 0,0-1 0,1-1 20,-2 0 0,1-1 0,2-2 0,0 1 0,1-2 0,0 1 0,-2 0 0,0 1-123,-4 1 0,1-1 0,0 0 0,-1 0 0,-1 0 0,-2 2 0,-3 0 0,-3 2-74,15-5 0,-3 1 1,-3 2-1,-4 1 0,-4 0-49,-1-1 0,-4 1 0,-2 0 0,1 1 211,5 1 1,1 1-1,-1 1 1,-5-2-294,1-4 0,-4 0 0,3-1 211,16-4 0,3-1 1,-11 2 607,-9-3 1,-11 2 491,12-11-591,-136 32 0,-48 10-392,22-1 0,-9 3 0,-7 3 0,16 3 0,-7 3 0,-3 2 0,-1 0 0,4 0 0,9-2 0,1-1 0,2 0 0,-2 3 0,-3 3-152,2 3 0,-5 4 1,-1 1-1,1 2 0,5-1 1,7-1 151,3 0 0,6-1 0,3 1 0,-3 0 3,-12 3 0,-2 0 1,1 1-1,6-2-3,2 1 0,6-2 0,3 1-253,-11 5 1,3 0 252,-8-3 0,5 1 0,24-2 0,10-3 983,16-6-492,81-3 1,46-10-296,-24-13 1,13-9-1,7-6 1,3-1 0,-3 5-167,0 5 0,-2 2 0,2 0 0,5-2 0,6-5-30,-26 3 0,5-3 0,4-2 0,3-2 0,2-1 0,0 0 0,-1 0 0,-3 0 0,-5 2 0,-5 1-164,14-3 0,-7 1 0,-3 0 0,-2 1 0,1-1 0,5 0 44,0 0 1,4-1-1,3 0 1,-2 0-1,-1 1 1,-5 0 0,-8 1-127,11-4 0,-9 1 0,-2 1 0,2 1 77,6 1 0,2 3 1,-1 0-1,-5-1-159,5-4 0,-3-1 0,0 2 240,6 3 1,0 1-1,-3 0 415,-14 2 1,-4 1 0,-9 2 655,26-1 0,-85 39-492,-61 23 1,-33 8-165,29-15 1,-4 1 0,-4 4-188,-7 6 0,-7 5 0,1 0 0,6-3-140,7-2 0,5-3 0,-2 1 0,-12 7 0,-3 0 0,7-1 461,-4 9 0,6-2-461,6-9 0,2 0-86,2 2 0,4 0 86,7-6 0,7-2 528,0 18-528,16-8 0,94-17 0,25-16 0,16-4 98,-35-6 0,3 0 0,7-1-98,10 1 0,10-1 0,1 0 0,-9-1 0,-6-3 0,-7 0 0,2 0-83,11 3 0,2 0 1,-5 0 82,-17-1 0,-5-1 0,0 1 0,22 3 0,-3 3 0,-4 3 0,-3 2 365,-9-4 1,-9 6-366,-6 45 0,-63 22 0,-36-35 0,-23 2 0,-4-1-328,-1 1 0,-3-2 0,-9 2 131,12-9 0,-8 1 1,-3 2-1,2-2 0,6-2-49,5-3 0,4-2 0,2-1 0,-1 1 165,-3 2 0,0 0 1,2 0-1,3-2 81,-4 4 0,4-1 0,3-3 277,-10 7 0,3-2-277,-8 7 0,5-5 222,-8 4-222,30-10 0,87-31 0,44-17 0,17-10 327,-34 1 1,0-2 0,8-3-328,16-1 0,10-1 1,1-3-1,-11 0 0,-11-3 0,-6-2 0,1 2 226,13 0 0,2 1 0,-4 2-226,14-6 0,-7 2 41,-14 4 0,-2 1-41,6 2 0,-3 2 0,-10 5 0,-27-1 0,-52 3 0,-49 32 0,-26 18 242,18-18 0,-5-1 0,-3 4-242,-13 10 0,-3 4 0,5-2 0,19-9 0,4-1 0,1-1 438,-27 11 0,3-1-438,17-8 0,2-1 251,-5 1 0,3-1-251,16-8 0,9-3 0,4-4 0,99-53 0,13 6 0,11-4 327,-24 10 1,0-2 0,2 0-289,2 1 1,1-1 0,-3 2-40,11-8 0,-5 1 452,-7 7 0,-2 2-452,-5-1 0,-3 1 866,24-16-866,-46 22 0,-49 6 0,-31 13 0,-18 7-328,0-1 0,-7 3 0,-2 0 0,2 1 0,-1 1 0,-3 2 0,-15 3 0,-4 3 0,9 0 312,6 0 1,4 1 15,-14 6 0,4-1 0,33-11 0,5-1 0,2 3 0,3-1 0,-15-2 0,41-11 0,102-40 0,-13 14 0,11-3 93,3-3 0,8-3 0,-3 1-93,-14 8 0,-1 0 0,-2 2 0,-2 0 0,-1 2 0,-3 0 347,9-7 1,-5 5-348,-14 10 0,0 2 325,9-8 1,-5 2-326,3 5 0,-42 18 0,-88 38 0,13-7 0,-5 4 491,2 2 1,-2 2-20,-9 3 0,2 1-472,20-12 0,2 0 0,-1 1 0,1-3 983,-26 12-808,32-9-175,48-22 0,46-33 0,13-14 0,-22 20 0,-15-49 0,-80 57 0,-30 14-328,8-6 0,-7 2 0,-3 2 0,-10 6 0,-2 3 0,-3 3 82,21-3 0,-1 1 0,-3 3 0,-4 3 82,8 1 0,-5 2 0,-2 3 0,-1 1 0,2 0 0,5-2-82,-16 7 0,6 0 0,0-1 0,-4 3 49,3-2 0,-4 3 1,-1 0-1,5-1 0,10-3-131,-1 2 0,9-2 0,-1 1 0,-13 6 0,-1 2 0,7-5-164,0 0 0,4-2 0,-13 11 0,6-3 174,33-19 1,8-2 1300,-1 15 0,27-24-934,62-5 1,34-5-50,-11-3 0,8-2 0,6-4 166,6-4 0,9-4 1,2-2-1,-2 1-166,-4 2 0,0 1 0,-1-3 0,0-2 0,-3-4 0,0-3 0,-1-1 0,-2 0-55,-5 2 0,-1 0 0,-3 0 0,-4 1 55,-3-2 0,-6 1 0,4-1-256,22-4 1,5-1 0,-11 0 255,-12-1 0,-5-1-303,10-2 0,-4-3 303,-17 2 0,-10-4 983,-2-28 0,-13-4 0,-54 15-504,-20 17 0,-13 5 12,0 8 1,-9 5-351,-5 1 0,-9 1 1,4 4-142,-3 4 0,-1 5 0,5 2 0,-4 1 0,3 1 0,-16 1 0,4 2 491,5 4 1,4 2-425,6-3 0,8 5 916,8 20-957,24-10-26,16 10 0,19-18 0,60 11 0,-8-14 0,6-2-460,10-1 1,8-1 459,8-1 0,8 0 0,-7-1 0,-5 0 0,-1-4 0,3-5 0,7-5 0,-11 0 18,-20 1 0,-5-4-18,18-12 0,-1-8 0,-6-4 0,-5-4 0,-16 7 0,-3-4 0,8-13 0,-11-4-309,-27 8 1,-9-1 308,2 1 0,-8-2 0,-24-22 0,-15 1-492,-2 14 0,-11 5 164,-9 4 0,-10 1 0,-6 6 0,-7 7 0,-5 7 0,-4 3 185,12 5 0,-3 4 1,-3 1-1,0 2 143,-6 2 0,-1 3 0,-1 1 0,3 1 0,12 2 0,2 1 0,1 1 0,-3 1 0,-10-1 0,-3 1 0,3 1 0,8 3 0,-15 5 0,4 4-285,4-4 1,-6 0 0,11 5 284,12 10 0,5 2 222,-14-1 0,5 0-222,22-1 0,7-1 983,-6 5-116,25-4-867,78-19 0,7-1 0,17-1 0,4-3-246,-1-4 0,5-4 0,4-1 0,6 0 140,-8 1 0,5 0 0,4 0 0,2 0 0,0-3 1,1 0-36,-8-2 1,2-1-1,1-2 1,1 0-1,-1-1 1,-2 1-1,-1 1-23,5 0 0,-2 0 0,-1 0 0,-1 0 0,-1 0 0,0-1-33,11-5 0,0 0 1,-1-1-1,-5 1 0,-7 2-131,7 0 0,-7 1 0,-1-3 42,2-4 0,1-3 0,-1-1 286,1 0 0,-1-1 0,-5-1-194,-17 4 0,-4-1 0,-3-2 194,34-18 0,-29-3 0,-69-13 0,-39 29 0,-27 4 0,-7 4 0,8 7 0,-6 5 0,-5 1 0,-7 1 0,15 2 0,-5 0 0,-5 0 0,-2 2 0,-2-1 0,-2 2 0,1 1 0,0 2 0,-1 1 0,-2 1 0,-1 1 0,-1 1 0,-1-1 0,-1 1 0,-1 0 0,3 0 0,-2 0 0,0 0 0,-2 0 0,0 1 0,-1-1 0,0 1 0,-1 0 0,1 0 0,4 0 0,0 0 0,-1 0 0,0 0 0,-1 1 0,1-1 0,-1 2 0,0-1 0,1 2 0,-1 0-88,1 2 0,-1 1 1,-1 0-1,0 2 1,0-1-1,1 1 1,1 0-1,2 0 1,2-1-1,2-1 88,-5 0 0,2-1 0,2-1 0,2 0 0,1 1 0,1 0 0,1 1 0,1 3-141,-3 1 1,1 2-1,1 1 1,2 1-1,1 0 1,1 0-1,1-2 32,-18 3 1,1-1 0,2-1 0,3 0-1,1 0 181,9-2 1,3 0 0,1 0 0,1 0-1,0 0-72,-16 2 0,1 0 0,1 0 0,0 1 245,-4 0 1,-2 2 0,5-1 0,15-1-168,12 0 0,6 0 413,-40 10 1,10-1 491,34-8-580,5-5 1,-7 0 87,-14 4 1,-6 2-165,8-3 1,-6 1 0,-2 2-1,-8 4 1,-3 1 0,-1 1-116,-1 2 1,-1 0-1,-8 1-409,16-4 0,-7 0 1,-3 1-1,0-1 0,5 0-49,-4 1 0,4-1 0,-1 0 0,-8 3 105,18-4 1,-6 1-1,-3 2 1,-2 0-1,-1 0 1,2-1-1,4-1-23,-3 0 0,3-2 0,1-1 0,1 1 0,-3 1 0,-1 2 23,0 0 1,-2 3-1,-2 1 1,0 0-1,1-1 1,2 0-1,4-2-56,-10 1 0,3-3 1,2 0-1,1 1 0,-2 2 33,11 0 0,-1 1 0,-1 2 0,1-1 0,4 0 0,4-3 119,-7 2 1,4-1 0,4-2 0,1 2 85,-16 6 0,4 1 0,-1-1-41,-4-2 0,0-1 0,13-3 491,25-4 1,3-2-1,-16 2 1,4 1 491,2 9 0,29-12 0,21-4-492,44-1 1,27-3-165,-4-2 1,8-1 0,7 0-132,-1 0 1,6 0-1,7 0 1,2 1 0,2-1-163,1 1 1,3-1-1,2 1 1,3 0-1,2 0 1,3 0-158,-13-1 0,3 0 0,1 0 0,3 0 0,0 1 0,1-1 0,1 0 0,-1 0 13,-4-1 1,0 1 0,3 0 0,-1-1-1,1 1 1,-1-1 0,-1 1 0,-2-1-1,-2 0-31,12 2 1,-2-1-1,-1 1 1,-2 0-1,-1-1 1,-1 0-1,-2-1-23,8 0 0,1 0 0,-2-1 0,-3 0 0,-5 0 0,-8 1-82,-2 0 0,-8 0 0,-4 0 0,3 1 0,3-1 0,1 1 0,-1-1 0,-2 0-82,10-1 0,-4-1 0,1 1 196,2 1 0,-1 2 0,-3-2 623,21-5 1,-12 1 491,-7 6-490,-74-7-493,-48 2 0,-50-1 0,-5-4 0,12-5 0,-5-4 0,-6-2 0,-5 0 0,12 3 0,-5 0 0,-4-1 0,-3-1 0,-1 0 0,-1-3-123,15 2 0,-2-1 0,-1-2 0,-1 0 0,-2-1 0,0 0 0,-1 0 0,-1-1 122,3 1 0,-3-1 0,0-1 0,-2 0 0,0 0 0,1 0 0,0 0 0,2 1 0,3 1-122,0 1 0,4 2 0,1 0 0,2 0 0,-2 0 0,-2 0 0,-4-2 0,-5-1 88,13 1 0,-5-1 0,-5-1 1,-3-1-1,-2-1 0,-1 0 1,0 0-1,1 0 0,2 1 1,2 0-1,5 1 0,5 2 1,6 2-130,-23-5 0,9 4 0,7 0 0,0 1 0,-3-1 0,-8-2 80,7 1 0,-7-3 1,-5 0-1,-2-2 1,0 1-1,2 0 0,2 1 1,7 2-1,6 2 187,-14-1 1,7 2 0,4 2-1,6 0 1,5 1-104,-10-2 0,9 1 0,-6-1 245,-8 0 1,-8-1 0,3 1 0,12 1-175,-3-1 1,7 2 419,-17-2 1,7 2-1,34 7 1,10 1 491,-6-6 0,36 5-492,56-1 1,32-1-165,-6-1 1,9-1 0,12-2-188,-10 1 0,12-3 1,9-1-1,3-1 1,-1 0-1,-7 2 1,-11 1 104,2 1 1,-10 2 0,-1-1 0,4-1-50,17-5 1,17-2-1,-5-1 1,-27 3 0,-47 6 294,-74 8 1,-34 4-129,-13 2 0,-10 1-600,18-2 1,-4-1 0,-1 4 236,-3 5 0,0 4 0,-2-3 0,18-5 0,-2-2 0,0 1 0,0 2-246,-3 5 0,1 2 0,-3 1 0,-3-1 49,2-3 0,-4-2 1,-2-1-1,-1 2 0,0 0 0,-1 3 0,-2 1 1,1 0-1,0 0 0,2 0 0,8-3 0,0 1 1,1-1-1,2 0 0,3-1 141,-8 1 1,1-1-1,4 1 1,4-1-273,-1 1 0,3-1 0,5 0 85,-18 3 0,3-1 8,-7 0 0,4 1 235,29-3 0,6-1 983,-6 2 0,59-6-749,58 0 0,34-8-325,-16-6 0,7-4 0,8 0 91,-12 5 0,7 2 0,5 0 0,2-2 0,1-1-164,-4-3 0,2-2 0,2-1 0,1-1 0,-2 2 0,-1 1 0,-9 3 0,-1 2 0,-1 0 0,0 0 0,-1 0 0,1 0 40,1-2 0,0 0 1,0 0-1,-1 0 0,0 0 1,-3 2 123,8 1 0,-2 1 0,0 1 0,-5 0 0,-4-1-328,16-1 0,-8-1 0,4 1 213,-4 0 0,4 0 0,-2 1 0,-8 0-276,18 0 0,-7 0 391,0 0 0,-4 2 491,-12 2 1,-17 2 491,-40-1-492,-64 0 1,-40 0-439,2 0 1,-13 0 0,-8 0-54,16-1 0,-7 0 0,-4 1 0,-1 0 0,3 2-197,7 0 0,2 2 1,-1 0-1,-1 1 0,-4 0 94,0 1 0,-6 0 1,-2 1-1,1 0 1,5 1-1,6 1 103,-3 1 0,6 2 0,3 0 0,-2 0-228,-7 2 0,-3 1 0,2-1 1,6 0 227,-1-1 0,5 0 0,4 0-412,-17 5 0,4-1 412,-5-3 0,5 0 491,27-2 1,10-1 491,3 0 0,38-4-492,67-4 1,40-3-165,-22-2 1,6-1 0,4-2-83,-6 1 1,4-1 0,3-1 0,4 0-133,-1 0 1,5-1-1,2 0 1,0-2 0,-3 0-114,-6-1 0,-1-2 0,0 0 0,-2 0 0,0 1 0,17 0 0,0 2 0,-3 0 0,-3-2-236,12-3 0,-5 0 1,-6 0 235,-20 5 0,-3 0 0,-5 1-492,9-1 0,-1 1 472,22-5 1,-6 0 19,-4 1 0,-18 0 0,-134 7 0,-3 3 0,-16 0-198,6 2 1,-14 0-1,-4 0 1,4 0 197,10 0 0,1 0 0,-1 0 0,-5 0 0,11 0 0,-4-2 0,-3 1 0,0 1 0,1 0 0,4 3-197,-2 4 0,2 2 1,2 1-1,2 0 0,1-1 150,-9-1 1,2-2-1,2 2 1,2 4-70,-15 8 0,3 5 1,8-2 115,-6 3 0,11-1-165,24-3 1,3-1 164,-7-2 0,4 0 983,-2 16 0,36-13-492,59-8 1,29-4-165,0-4 1,8-3 0,8-1-574,7 1 0,7-1 0,6 0 0,4 0 245,-17-1 0,5-1 0,3 1 0,1-1 0,-1-1 0,-4 0-196,6-2 0,-4-1 1,0 0-1,2-1 0,3 0 56,-12 1 1,4 1-1,2 0 1,0-1-1,-1 0 1,-5-2-1,-7 0-105,15-3 0,-8-3 0,-3 0 0,2 1 0,4 2 0,1 0 0,-1 0 0,-5 1-82,4-2 0,-5 0 0,-4 1 19,11 0 1,-3 1 799,9 2 1,-3 1-1,-16 0 1,-17 2 491,-35 3-492,-65 20 1,-30 8-1,-10-2 1,-12 3-535,12 0 0,-10 4 0,-3 2 0,1 0 43,4-1 0,0 0 0,-1 2 0,-3 0 0,7-3 0,-4 1 0,0 1 0,1-1 0,3-1-246,-4 3 0,2-2 0,2 0 0,-3 1 131,8-3 1,-4 1 0,1 1-1,4-2 1,10-4-53,-25 12 0,8-2 167,14-6 0,-1 0 0,1-1 0,5-3 0,1-1 0,7-2 0,9-1 0,1 0 0,-42 18 0,11-7 0,44-21 983,-1 0 0,6-21 0,-30 7-492,6 0 1,-7 0-1,-17 0 1,-7 0-165,12 0 1,-4 0 0,-3 0-656,-8 0 0,-3 0 0,-7 0 131,16 0 0,-7 0 1,-3 0-1,1 0 0,5 0-49,-4 0 0,4 0 0,-2 0 0,-6 0 82,7 0 0,-7 0 0,-3 0 0,-1 0 0,1 0 0,4 0-33,-1 0 0,2 0 1,2 0-1,-1 0 0,-4 0 33,6 0 0,-4 0 0,-1 0 0,1 0 0,2 0 0,4 0-82,-17 1 0,4 0 0,3-1 0,-1-2 0,-4-1 0,-3-1 0,6-1 0,12-1-119,1-1 1,5-3 364,2-3 0,-5-4 0,7 1 0,10 1 0,4-2 491,-8-5 1,2-1 491,-24-5 0,44 0 0,26 7 0,14 2 0,8 0 0,74-6-492,7 9 1,15 0-644,-22 3 1,6 0 0,5-1 0,3 1 151,-1 2 0,6 0 0,2 1 0,0 0 0,-2 0 0,-5-1 0,-1 1 0,-1 0 0,0 0 0,0 1 0,-1 1 0,-1 1 0,0 0 0,-1 1 0,0-1-246,16-2 0,0 0 0,-3 0 0,-6 2-82,-4 2 0,-6 1 0,4-1 82,0-5 0,4-1 0,0 0 0,-9 3-246,20 5 0,-5 1 164,-23-5 0,3-4 0,-7 4 102,1 6 1,-8 0 1208,19-6 0,-46 7 0,-52 0-492,-24 1 1,-16-2-165,-20-1 1,-14-3 0,0 1-134,7 1 1,1-1 0,-9 0-195,12 0 0,-5 0 0,-5-1 0,-3 0 0,-1-2-164,2 0 0,-4-2 0,-2-1 0,0 0 0,3 0 0,3 0-33,3 0 0,3 1 1,2-1-1,-1 0 0,-4-1 33,0 1 0,-5 0 0,-2-1 0,1-1 0,4 0 0,7-1-82,-8-5 0,6-1 0,5-1 0,5 3-82,1 3 0,6 2 0,-4-3 82,1-3 0,-5-2 0,1-1 0,9 2-246,-16-3 0,8 0 983,-1-6 1,5 0-68,16 7 1,9-1 558,4-8 0,21-8 0,19 16 0,67-14-492,-16 17 1,8 3-165,13 2 1,11 2 0,2-1-1,9-6 1,3-2 0,4 3-574,-9 5 0,3 2 0,0 0 0,-3-1 0,-11-1 0,-2 0 0,-1-1 0,2 2 0,11 0 0,3 1 0,-2 1 0,-10-1-246,14-3 0,-5 1 314,-7 3 1,4 1 0,-10-1 177,-12-1 0,-6 1 0,12 2 0,-2-1 0,23-11 0,-48 9 983,-22 5 0,-85 2-612,3 3 0,-11 2-335,3-1 0,-8 0 0,-5 0-36,2 0 0,-5 0 0,-1 0 0,3 0 0,-8 0 0,3 0 0,-4 0 0,3 0 0,-6 0 0,1 0 0,6 0-324,-2 0 0,4 0 0,2 0 324,6 0 0,1 0 0,1 0-328,0 0 0,0 0 0,9 0 142,9 0 1,5 0 111,-3 0 1,2 0 73,-24 0 983,45 0 0,29 0-492,47-2 1,31-5-237,-11-4 1,7-3 0,6-3-502,8 1 0,7-1 0,6-3 0,3-1 82,-18 2 0,4-2 0,2-2 0,1 0 0,-2 0 0,-1 2-33,7-3 0,-2 2 1,-1-1-1,0 0 0,0 0 0,3-1 0,2-2 1,-1 1-1,-3 1 0,-7 1-131,14-1 0,-7 1 0,0-1 0,4-6 0,1 0 0,-4 1 0,-15 8 0,-2 2 0,0-1 0,5-4 0,1-2 0,-5 1 160,16-4 0,-12 2 1151,-1-5 0,-24 1 0,-138 26-789,16 3 0,-11 0-35,-9 0 0,-11 1 0,-4 4-159,16 4 0,-2 4 0,-2 1 0,-3 1 0,10-1 0,-4 0 0,-1 1 0,2 1 0,5 2 0,-4 2 0,3 2 0,3 1 0,1 0 114,3-1 1,1 1-1,3 0 1,2 0-115,-4 0 0,3 0 0,5 0 100,-12 8 0,3 0-100,-13 1 0,6 0-52,32-7 1,8-3 51,-14 5 983,35-10 0,22-6-492,54-3 1,35-7-820,-10 3 0,11-1 0,15 0 219,-28 0 1,8 0-1,7-1 1,6 1 0,3-1-1,1 0 1,1-1 0,-3-1 9,-13 1 1,-1-2 0,0 1-1,1-2 1,2 1 0,0-1-1,2 1 1,2-1 0,2-1-1,3 1 28,-9 1 1,2-1 0,4 0 0,2-1-1,1 1 1,2-1 0,0 1 0,1-1 0,-1 0-1,-1 1 1,-1-1 0,-2 0 0,-2 0-1,-4 0-28,14 0 1,-3-1 0,-3 0-1,-2 0 1,0 0 0,-1 0-1,1 0 1,2 0 0,2 0-1,4 0 28,-15 1 1,4-1 0,3 0 0,3 0-1,0 0 1,1 0 0,1 0 0,-2 0 0,0 0-1,-3 1 1,-3 0 0,-3 0 0,-4 1-1,-6 1-70,25-1 1,-8 0-1,-6 2 1,-3 0-1,0 0 1,2 1-1,5-2 31,-7 1 1,4 0 0,2 0 0,1-1-1,0 1 1,-2 0 0,-5 0 0,-5 1-1,-8 0-136,22 0 0,-10 1 0,-5 1 0,3-1 31,10 0 0,1 0 0,-1 0 1,-4 0 502,3 0 0,-5 0 0,3 0-288,-14 1 0,3 1 0,-1 0 0,-8 1 491,26 2 1,-12 3-1,-19 4 1,-12 3 491,-13 15 0,-24 3-738,-63-8 1,-49-2 0,-23-1 0,1 0-231,36-6 1,-4 0-1,-5 1 1,-2-1-1,-2 0 1,-1 0-1,0 1-15,5-1 0,-2 0 0,0 1 0,-1 0 0,-2-1 0,-2 0 0,-2 1 0,-2-2-90,10-1 1,-3-1-1,-2 0 1,-3 0 0,-1 0-1,0 0 1,0-1 0,0 1-1,1-2 1,3 1-1,2-1 12,-8 1 1,2-1-1,2 0 1,0 0 0,1-1-1,1 0 1,0 1 0,0-1-1,0 0-32,5 1 1,0-1 0,1 0 0,0 0-1,1 0 1,-1 0 0,-1 1 0,-1-1-1,-1 1 11,0 0 1,-2 0 0,-2 0-1,-1 1 1,0 0 0,1-1-1,0 1 1,3 0 0,2-1-1,4 0-42,-12 2 1,3 0-1,3-1 1,2 1-1,0-1 1,2 1-1,-1 0-23,-10 1 0,0 0 0,1 0 0,2 1 0,2-1 0,2-1 150,-1 1 0,1 0 0,3-1 0,5 1 0,4-1 14,-17 4 0,8 0 0,4 0 327,14-1 1,4-1 0,-2 0-249,-4 1 1,-2 0 0,6-2 411,-5-1 1,11 0 491,-4 5 0,35-7 0,57-6-492,46-2 1,24-2-347,-24-3 1,7 0 0,8-2 0,8 0-146,-14-1 0,9-1 0,7 0 0,3-1 0,2-1 0,0 1 0,-2 0 0,-5 0-141,-1 0 1,-4 1-1,-1-1 1,0 0-1,2 1 1,4-2-1,6 1 51,-9-1 1,5 1-1,6-1 1,2-1 0,3 1-1,0-1 1,0 0 0,-3 1-1,-3 0 1,-6 0-1,-5 2-51,6-2 1,-5 2-1,-5 0 1,-3 0-1,1 0 1,1 0-1,5 0 18,1 0 0,4 0 0,2 0 0,1-1 0,-2 1 0,-3 1 0,-4 0 0,-7 1-123,24-1 0,-9 2 0,-4 0 0,3-1 49,-10 0 0,2-1 1,1 1-1,-3-1 0,-4 2-49,0 2 0,-4 1 0,-1 0 0,1-2 241,9-2 0,1-1 0,0-1 0,-4 2 332,11 3 1,-4 2 0,-11-2-4,-18-4 0,-9 2 659,14 3-656,-108 0 1,-53 0 0,-4 0-184,24 0 0,-2 0 0,-5 0 0,-7 0-144,10 0 0,-7 0 0,-4 0 0,-3 0 0,-2 0 0,1 0 0,1 0 0,-2 0 0,-2 0 0,0 0 0,0 0 0,1 0 0,1 0 0,1 0-121,-6 0 1,3 0 0,0 0-1,1 0 1,-2 0 0,-2 0 120,4 0 0,-5 0 0,-1 0 0,0 0 0,4 0 0,5 0 0,7 0-246,-6 0 0,10 0 0,2 0 0,-8 0 97,4 0 1,-6 0 0,-5 0 0,3 0 0,5 0 0,11 0-151,-6 0 0,11 0 0,-5 0 299,-11 0 0,-7 0 0,1 0 0,11 0 491,-6 0 1,7 0-71,-13 0 1,7 0 69,31-2 1,9-1 491,-2-7 0,27-5 0,35-17-492,41 7 1,25-1-390,-16 2 1,12-4 0,5-3-1,3 1 1,-3 4-103,-3 3 0,0 3 0,0 0 0,6 0 0,5-4-123,-3 0 0,5-3 0,5-1 0,4-2 0,1 0 0,1 1 0,-1 1 0,-3 3 0,-5 2 0,0 2 0,0 1 0,0 1 0,0 0 0,0 0 0,-1 0 0,0-1 0,-2-1 0,-1 0 0,0 0 0,-1-1 0,2 1 0,0 0 0,1 0 0,3 0 24,-7 3 1,4-1 0,3 0-1,0 1 1,1-1 0,-1 1-1,-2 1 1,-4 0 0,-4 1-1,-5 2-98,21-5 0,-8 2 1,-5 2-1,-1 0 0,6-1 33,-5 1 0,4 1 0,0-1 0,0 0 0,-3 2 0,-5 0-82,14-2 0,-4 1 0,-4 1 0,-3 1-82,9 0 0,-4 2 0,1-2 567,-16 1 1,3-1 0,-2 0 0,-5 3-240,34-2 0,-12 2 491,-35 2 1,-8 1 491,16 5 0,-51-4 0,-95 5-656,6 0 1,-16 0 0,-7 0-132,21 0 1,-3 0-1,-5 0 1,-3 0 0,-4 0-140,7 0 0,-3 0 1,-3 0-1,-3 0 0,-1 0 1,-2 0-1,0 0-167,11 0 1,-2 0 0,-1 0 0,-1 0-1,0 0 1,-2 0 0,0 0 0,0 0-1,0 0 0,-4 0 1,-1 0 0,-1 0 0,-1 0-1,1 0 1,0 0 0,1 0 0,0 0-1,3 0-13,-2 0 0,2 0 0,1 0 0,0 0 0,1 0 0,0 0 0,-2 0 0,0 0 13,4 0 1,-4 0 0,0 0 0,-2 0-1,2 0 1,2 0 0,3 0 0,5 0-1,5 0-87,-10 0 0,8 0 1,5 0-1,-2 0 0,-7 0 56,1 0 1,-6 0-1,-4 0 1,0 0-1,4 0 1,5 0-1,11 0-187,-16 0 0,13 0 0,-6 0 305,-10 0 1,-8 0 0,2 0 0,13 0 513,-2 0 1,6 0-235,-22 0 0,7 0 234,39 0 1,8 0 491,-23 5 0,45-4 0,8 7 0,15-3 0,0 3 0,4 11 0,0 8 0,11 19 0,9 15 0,13 10 0,13 10-492,-19-35 1,3-1-448,8 0 1,7 1-537,21 18 0,9-1 0,3-8 0,8-1 164,-12-8 0,6 0 0,0-3 0,2-4 0,2-3 0,-2-2 0,-11-4 0,-1-1 0,0-2 0,-4-4 0,1-3 0,-4 1-164,14 7 0,-3-2 0,-6-5 0,-1 0 389,-3 2 1,-3 1 1085,30 9-136,-31-13 136,-52-9 0,-79-6-492,2-20 1,-13-5-820,-1 5 0,-9 1 0,-7-5 131,12-2 0,-8-5 1,-3-1-1,1 0 0,4 4-49,1 1 0,4 4 0,-1 0 0,-7-2 82,6 0 0,-8-1 0,-3-2 0,0 2 0,2 2 0,7 4-82,-11 4 0,6 6 0,2 0 0,-1-1 0,3-2 0,1-3 0,0 2 0,0 3 0,-3 3 0,-3 4 0,5 0 0,11 0-246,-3-2 0,5 2 164,1 2 0,-5 1 0,9 4 232,9 6 0,4 4 587,-9 4 1,3 4-1,14 0 1,7 5 433,-16 43 58,29-5 0,16 18 0,24 1-492,12-41 1,8 1-1,3 2 1,8-2-1,20 6 1,7-3-20,0-9 0,2-3-472,7 0 0,0-5 0,-15-13 0,-1-2 63,2-1 1,-3-1-64,25-3 228,-2 0-228,-23-8 983,-12-6-765,-27-20-218,-3-38 0,-24 13 0,-9-7-492,-13-28 0,-12-4 483,2 24 0,-7 2 0,-4-1-319,-14-10 0,-7 1 0,-3 1 82,13 17 0,-4 0 0,-1 3 0,3 5-82,-8 0 0,1 6 0,-2 1 0,-13-5 0,-3 2 0,5 10-164,-6 18 0,6 7 0,5-11 0,2 2 28,-3 9 1,7 6 1446,-1 8-839,24-3 1,3 10-145,7 30 0,10 10 0,12-11 0,3 4 491,-2 30 1,6 3-1,10-19 1,6-1-217,13 9 0,6 0-275,-4-5 0,8-2 491,19 6 1,8-3-186,-5-7 0,0-5-306,-6-14 0,1-4 491,7 3 1,0-7-270,8-7 301,30 7-523,-32-23 983,11-6-946,-37-10-37,4-32 0,-29-63-328,-2 34 0,-1-9 0,-1-1 0,1 1 0,-1 0 0,-4-4 310,-5-1 1,-4-6 0,-2 1 0,1 8 17,1 6 0,0 6 0,-4-1-328,-8-6 0,-4 0 0,0 4-25,-8-8 0,0 6-139,4 16 0,-2 1 472,-10-15 1,0 8 19,-11 10 0,-4-1 983,14 50 0,9 27 0,-8 23-916,25 2 0,4 8 424,-1 6 1,1 5-482,5 9 0,2 4-300,-1 5 1,3 1 289,5-1 0,2 0-492,-4 8 0,6 0 0,13-3 0,7-3 464,4-7 0,8-2 28,18-1 0,10-6 0,-2-12 0,5-6 0,3-6 0,3-7 0,-3-8 0,1-8-392,-4-9 0,0-6 392,-4-4 0,-4-3 920,26 1-920,8-19 0,-36-29 0,-20 8 0,-3-9-64,-2-28 1,-7-10 63,-4-12 0,-5-5 0,-5 30 0,0 0 0,-3-1 0,-2-5 0,-2-1 0,-3 6 0,-1 1 0,-3 3 430,-4-10 0,-5 2-430,-8 18 0,-4 4 835,-17-25-835,-24 16 150,26 50-150,-12 14 0,11 31 0,1 9 983,-20 27-785,16 3 1,-4 18 0,7-5-691,5-2 0,4 2 281,2 0 0,-1 6 1,7-3 210,12-20 0,4-2 0,3-2 0,-1 27 0,4-2-492,1 0 0,9-4 121,14-10 0,10-6-121,4-7 0,8-7 397,12-5 0,8-8 95,8-12 0,3-7 0,-13-6 0,1-5 0,8-9 0,-1-3-37,-14-1 1,-2-4 36,-2-7 0,-3-8 0,23-39 0,-36 4 0,-8-7 452,-13 9 0,-6-6-452,5-40 0,-5-6 0,-10 23 0,-6 1 0,-7-12 0,-7-1 0,-10 4 0,-9 7 0,-11 19 0,-5 5 0,-1-4 0,-2 3 0,-4 13 0,2 8 983,-19-2-757,24 25 1,2 6-227,7 7 983,-29 0-602,35 22 160,0 10-541,10 24 983,13 5-74,13 0-554,5 7-355,0-5 0,10-1 0,14-14 0,12-8 0,19-9 0,0-6 0,6-8 0,-1-10 0,-6-2 0,-8-5 0,-13-20 0,-4-28 0,-10-27 0,-10 19 0,-4-5-487,-1 0 0,-1-1 487,-1-7 0,-4-2 0,-9 4 0,-5 2 0,1 7 0,-7 5 0,-10 10 0,-5 6 0,-46-16 0,35 36 0,-3 6 0,2 3 0,-1 2 0,-8 0 0,-1 6 0,5 9 0,0 8 0,-8 6 0,-2 12 0,6 13 0,-1 12 0,3 0 0,10-8 0,3 1 0,0 3-328,-10 20 0,2 5 0,6-3-164,2 8 0,9 0 219,9 3 1,6 1 272,5-6 0,4-1-492,4-4 0,5-2 355,7-3 0,8-4 137,9-8 0,8-5 0,5-10 0,6-4 0,18-1 0,5-7 0,-8-13 0,1-4 0,7 2 0,-1-4-295,-8-10 0,-2-3 295,1 3 0,-2-6 0,33-31 0,-33 3 0,-3-11-492,-9-22 0,-6-10 406,-6 10 0,0-4 1,-1-3-243,-1-13 0,-1-5 0,-4-4 195,-6 13 0,-2-4 0,-1-1 0,1-2-113,2-9 0,1-4 0,0 1 0,-3 2 0,-3 13 0,-2 2 0,-2-1 0,0-2 184,1-15 1,-2-5 0,-1 2 0,0 6 61,-1 0 0,-2 5 0,0 3-328,-1 4 0,0 2 0,-3 0 205,-1-12 1,-2-2-1,-5 17 1106,-24-13-973,12 12 1,-8 12-11,-41 40 0,1 15 0,-1 11 0,-10 40 0,40-11 0,0 11 0,-4 26 0,0 15 0,4-3 491,3-2 1,5 3-418,-1 11 1,1 9 0,9-7-75,17-9 0,6-3 0,-2-13 0,0 2 0,1 1 0,0-1 0,2 1 0,2-2 0,6 26 0,6-2 0,0-25 0,3-1 0,5-2 0,17 15 0,8-5 0,11-2 0,4-5 491,-6-12 1,1-7-1,-9-16 1,2-5-1,3-1 1,-2-6 491,24-5-239,20-1-744,-25-8 423,-2-11-423,-17-31 0,-5-52-492,-25 18 0,-4-13 434,-7 10 1,-3-10 0,0-4 0,-1 6 57,2-9 0,-2 2 0,0-3 0,-2 5 0,0-5 0,-1 1 0,-3 4 0,-3-6 0,-3 5 0,-3 1 0,-4 6 0,-3 2 0,-3 1 216,-2 2 1,-2 0 0,-7 5-217,-9 2 0,-6 4 0,-2 9 0,-9 5 0,-4 10 0,-6 1 0,-1 11 0,14 19 0,0 12 0,2 9 0,2 9 0,-1 4 0,3 7-492,0 14 0,2 10 413,8-1 1,2 8-1,2 0-413,-6 26 0,4 7 164,7-11 0,1 7 0,4-1 263,7-6 0,4 1 0,2 1 65,1 7 0,3 2 0,0-3 0,2-17 0,0-4 0,3 2 0,3 10 0,4 2 0,3-4 0,4-15 0,3-3 0,3 0-303,2 4 1,3 0-1,2-4 303,10 11 0,4-7 306,8-7 1,3-9-307,20 5 491,-25-25 1,2-4 314,25 6 177,-12-21 0,-9-8 0,-18-13 0,-1-29 0,-15-15-787,-5-36-196,-8 15 0,-5-12 0,0 22 983,-4 8-816,-11 15 371,-7 24-538,-4 7 0,6 17 0,-6 29 0,5 24 0,3-9 0,1 5-373,4-1 0,3 0 373,1-1 0,3 2 0,1 19 0,3-4 0,2-2 0,0 3 0,7-3 0,16-22-126,32 17 126,31-42 0,-16-16 0,4-7-492,-15-7 0,0-5 251,20-12 1,-1-9 240,-16-6 0,-7-5 0,-8-1 0,-3-2 0,3-5 0,-5 0-248,-2-21 248,-21 25 0,-2 0 0,2-12 677,-13 10-677,-26 35 119,-20 11-119,-16 4 0,5 24 0,-2 7 0,-19 6 0,24 6 0,3 4 0,0 3 983,15-2-457,19-11-246,6-6-280,5 0 0,53 0 0,23-7 0,5-11 0,6-3-492,-12-1 0,-1-2 6,5-2 1,0 0 485,-5-1 0,-2-2-471,-14-1 1,-1-2 470,9 1 0,-2 0 0,27 0 0,-32 0 0,-22 0 0,-26-3 983,-11 2-110,-77-3-873,18 4 0,-8 0-328,0-1 0,-6 1 0,1 1 136,4 2 1,2 2-1,-3 2-136,-11 3 0,-3 2 0,2 4 0,8 4 0,2 2 0,-1 3 8,-5 5 1,-2 3 0,3 0 319,6-3 0,2 0 0,4 2-28,-7 12 0,3 2 28,-11 11 0,7 1 0,34-19 0,2 0 0,-13 10 0,6-1 0,17 6 983,16-15 0,10-1 0,8-13 0,58 5-492,-16-19 1,10-2-820,24 1 0,15-1 0,-3-1 0,-15-4 0,-1-1 0,7 0 131,-11 0 0,7-1 1,4 1-1,-1-1 0,-3-1-49,7 0 0,-1-1 0,-1-1 0,-1 1 0,-3 0 0,-2 0 0,0 0 0,-2 0-82,20 0 0,-3 0 0,-5 0 0,-16 0 0,-4 0 0,-2 0-164,25 0 0,-1 0 0,7 0 0,-4 0 0,-25 0 0,-7 0 1475,27 0-909,-39 0 909,-26 0 0,-8-4 0,10 3-656,22 0 1,22 0 0,5-1-574,-1 0 0,7-1 0,5-1 0,5 1 82,-7 0 0,6 1 0,3 0 0,4-1 0,1 0 0,0 0 41,-15 0 0,2-1 0,1 0 0,1 1 0,1-1 0,0 0 0,1 0 0,-1 0 0,0 0 0,0 0 0,-1 0 0,0 0 0,2 0 0,3 0 0,3 1 0,4 0 47,-18 0 0,3 2 1,4-1-1,2 0 0,2 1 1,1 0-1,1 0 1,0 0-1,-1 0 0,-1 0 1,-2-1-1,-3 1 0,-2 0-34,15 0 1,-4-1 0,-3 0 0,-1 0-1,-1 1 1,2-1 0,2 1 0,5-1-1,6 2 48,-23-1 1,4 1-1,3-1 1,4 1-1,3 0 1,1 0-1,1 0 1,1 0 0,0 0-1,-1 1 1,-2-1-1,-2 0 1,-3 0-1,-3 0 1,-5 0-1,-4 1-61,27-2 0,-8 1 0,-6 0 0,-4 0 0,0 0 0,2 0 0,4 0 0,7 1 47,-18-1 0,5 1 1,4-1-1,3 1 0,2 0 1,1 0-1,0 0 1,-1 1-1,-3-1 0,-4 1 1,-4-1-1,-6 1 0,-6 0-88,20 1 0,-11 1 0,-5-1 0,-3 1 0,2 1 0,4-1 23,0 0 1,4 1-1,1-1 1,1 1-1,-3 0 1,-4 2-1,-5 0 296,19 5 0,-7 3 0,-4 0 0,-3-2-155,9 1 0,-4 0 0,1 1 245,-15-1 1,3 2 0,-2-1 0,-6-1-40,25 0 1,-12 1 284,-27 2 1,-9 0 491,1-5 0,-26 3 0,-27-10-492,-47-1 1,-27-4-165,12 0 1,-7 0 0,-6 0-389,-7 0 1,-6 0-1,-6 0 1,-3 0 60,17 0 0,-3 0 0,-3 0 0,-2 0 0,-1 0 0,-1 0-141,7 0 1,-1 0-1,0 0 1,-2 0-1,-2 0 1,-1 0-1,-2 0 31,10 0 1,-3 0 0,-2 0 0,0 0-1,-2 0 1,0 0 0,0 0 0,0 0-1,1 0 0,-2 0 1,0 0 0,-1 0 0,0 0-1,0 0 1,1 0 0,1 0 0,2 0-1,2 0-31,-12 0 1,3 0-1,0 0 1,3 0-1,0 0 1,2 0-1,1 0-23,-4 0 0,1 0 0,2 0 0,1 0 0,3 0 0,2 0-33,-3 0 0,2 0 1,2 0-1,5 0 0,4 0-131,-13 0 0,8 0 0,-6 0 326,-4 0 0,-8 0 0,2 0 1,11 0 1,-13 0 0,8 0 0,23 2 0,0 1 0,5-1 491,-3-2 1,8 1 491,-15 6-879,113-12 1,55-7-1,24-3 1,-7 2-105,-27 3 0,0-1 0,2 1 0,7-1 0,9 0 0,-18 1 0,6 0 0,6 0 0,5-1 0,2 0 0,2 0 0,0 1 0,-2-1 0,-2 0 0,-5 2 0,-4-1 0,-2 1 0,-2 0 0,-2 0 0,1 1 0,1-1 0,1 0 0,3 0 0,3 0 0,-6 0 0,4 1 0,3-1 0,3-1 0,0 1 0,1 0 0,0 0 0,-1 0 0,-3 0 0,-2 0 0,-5 1 0,-4 0-141,20-2 1,-7 2-1,-4-1 1,-2 1-1,-1 0 1,2-1-1,4 0 111,-2-1 1,5-1 0,2-1 0,1 0 0,-3 1 0,-3 0 0,-6 1 0,-8 0-217,17 0 0,-10 2 0,-4-1 0,2-2 69,8-4 1,1-2 0,-2 0 0,-2 2 176,-15 5 0,-2 2 0,-2 0 0,2-2 245,1-2 1,1-2 0,-2 0 0,-4 2-155,1 2 0,-4 1 1,-6-1 399,4-4 1,-14 0 491,-17 1-567,-86 5 1,-45 3-417,23 3 0,-13 0 0,-8 2 0,-6 0 0,-4 0 0,25-1 0,-3 0 0,-4 0 0,-3 0 0,-2 1 0,-2-1 0,-2 2 0,-3 0 0,0 2-44,12 0 0,-2 0 0,-2 1 0,-1 1 0,-2 0 0,-2 1 0,0 0 0,-2 1 0,0-1 0,-1 1 0,0 1 0,-1-1 0,0 0 44,4 1 0,-2-1 0,-1 1 0,-1 0 0,-1 1 0,-1 0 0,0 0 0,0 0 0,0 0 0,0 1 0,1-1 0,0 1 0,2 0 0,1-1 0,1 1-76,-4 1 0,2-1 1,0 0-1,2 1 0,1-1 1,0 1-1,0 0 1,0 0-1,0 1 0,-1-1 1,-2 1-1,-1 1 0,-1 0 27,8-1 1,-3 1 0,-2 0 0,-2 1 0,-1 0 0,-1 1 0,0 0 0,1 0 0,0-1 0,1 1 0,2-1 0,2 0 0,3-1 0,3-1 0,3 0 0,5-1-75,-27 2 0,7-1 0,6-2 0,3 0 0,1 0 0,1 0 0,-3 0 0,-4 2 13,-1 1 1,-4 2 0,-3 0 0,-1 1-1,2 0 1,1-1 0,6-1 0,5-2-1,9-1 131,-26 1 1,14-3-1,3-1 1,-5 3-22,6 1 0,-3 3 0,-1 0 0,2-1 0,6-1 0,3-3 0,5-1 0,1-1 0,-3 2 0,-14 1 0,-3 2 0,2 0 0,7-2 327,5 0 1,6-2 0,9-1-32,-1-1 1,32-4-297,72-8 0,54-5 0,28-4 0,2-3 0,-42 4 0,6-2 0,6-1 0,5-3 0,5 0 0,2-1 0,4 0 0,2 0 0,2 1 0,0 1 0,-26 5 0,1 0 0,2 0 0,2 0 0,1 0 0,1 1 0,2-1 0,1 0 0,1 1 0,2-1 0,0 0 0,2 0 0,0-1 0,2 1 0,0-1 0,1 0 0,1-1 0,-15 2 0,3 0 0,1 0 0,1-1 0,2-1 0,0 1 0,2-1 0,1 0 0,1 0 0,0 0 0,0 0 0,1-1 0,0 1 0,0 0 0,-1 0 0,1 0 0,-1 1 0,-1-1 0,0 1 0,-2 1 0,0-1 0,-1 2 0,-2-1 0,-1 1 0,9 0 0,0-1 0,-1 1 0,-2 0 0,0 1 0,0 0 0,-1 0 0,-1 0 0,0 1 0,-1 0 0,0 0 0,1 0 0,-1 1 0,0-1 0,0 1 0,0-1 0,1 1 0,-1 0 0,2 0-11,-1 0 0,0 0 1,0 0-1,1 0 1,0 0-1,-1 0 0,1 1 1,0 0-1,-1-1 1,1 1-1,-1 0 1,0 1-1,-1-1 0,0 1 1,0 0-1,-1 0 1,0 0-1,-2 1 0,1 0 11,7-1 0,1 1 0,0 0 0,0 0 0,0 0 0,0 1 0,-2 0 0,0 0 0,-1 1 0,-1-1 0,-1 1 0,-2 0 0,-2 1 0,-2 0 0,-2 0 0,-3 0-99,16 0 1,-4 2 0,-4 0-1,-2 0 1,-2 1 0,-1 0-1,0 0 1,1-1 0,2 0-1,2-1 50,1-1 0,5 0 0,3-1 1,0-1-1,2 1 0,-3-1 0,-2 1 1,-4-1-1,-5 2 0,-7 0 0,-8 1 140,27 1 1,-15 1 0,-5 1 0,3-1-92,11 0 0,2 0 0,-2 0 0,-6 0 285,3 0 1,-5 0-1,1 0-285,-11 0 0,3 0 0,-1 0 0,-8 0 491,31 2 1,-18 2 491,-10 6 0,-39 3 0,-112 4-738,8-11 1,-19-2 0,-11 0 0,-2 1-210,22-1 1,-3-1 0,-3 1 0,-3 0 0,-4 0 0,-4 2-37,8-1 0,-5 2 0,-3 0 0,-3 0 0,-2 1 0,-2-1 0,-1 1 0,-1-1 0,1 0-90,11-1 1,-3 0-1,-1-1 1,0 0 0,-2 1-1,0-1 1,0 0 0,1 0-1,1 1 1,1-1-1,2 1 20,1 1 0,2-1 0,1 1 0,1 0 0,1-1 0,-1 1 0,-1 0 0,-1 1 0,-3-1 0,-2 0-6,5 0 0,-3 0 1,-4 0-1,-1 0 0,-3 1 1,1-1-1,-1 1 1,2-1-1,1 0 0,3 0 1,3-1-1,5 0 0,4 0-65,-20 0 1,8-1-1,5 0 1,2-1-1,1 1 1,-3 0-1,-4 2 31,8-1 1,-5 2 0,-2 1 0,-1 0-1,0 0 1,3 0 0,3 0 0,6-1-1,8-1-136,-26 2 0,11-1 0,5 0 0,-4 1 174,10-1 0,-3 1 0,1 1 0,1 0 0,3-1 72,-3 2 0,4-1 0,0 1 0,0-1 245,-6 1 1,-1-1 0,2 1 0,5-1-199,-6 2 1,5 1-1,11-1 936,-28 10 0,101-7-781,36-7 0,34-7 0,17-4 0,0 1-202,-8 2 0,5 1 0,5-2 0,5 1 0,4 0 0,5 0 0,-28 0 0,4 0 0,2 0 0,3 0 0,2 0 0,2 0 0,2 0 0,1 0 0,1 0 0,0 0 0,1 0-51,-8 0 0,1 0 1,3 0-1,1 0 1,1 0-1,1 0 1,0 0-1,1 0 1,-1 0-1,0 0 1,0 0-1,-2 0 1,0 0-1,-3 0 51,7 0 0,-2 0 0,-2 0 0,0 0 0,-1 0 0,0 0 0,0 0 0,1 0 0,0 0 0,2 0 0,2 0 0,1 0-66,-7 0 0,2 0 1,4 0-1,1 0 1,2-1-1,0 1 1,1 0-1,-1 0 1,-1 0-1,-2 0 1,-3 0-1,-2 0 1,-3 0-1,-5 1 0,-5-1-4,18 1 0,-7 0 1,-5 0-1,-3 1 1,-2-1-1,0 1 1,2-1-1,3 1 70,11-1 0,5 0 0,3 0 0,-1 0 0,-3 0 0,-4 1 0,-8 0 0,-9 1 0,4 1 0,-11 1 0,-4 1 0,3-1-246,11 1 0,3-1 0,-3 1 0,-4-1 137,-2 1 1,-4 1 0,2-1 435,14 0 1,2 0 0,-9 1 34,-4 4 0,-15 0 621,-4 2 0,-54 10-492,-46-12 1,-30-7-436,-5 4 0,-19 1 1,-11 0-1,-1 0 1,7-1-57,15-2 0,3-1 0,0-1 0,-4 1 0,-9 2 0,9-1 0,-6 2 0,-6 1 0,-3 0 0,-3 0 0,0 0 0,0 0 0,3 0 0,3-1-123,1-1 0,0-1 0,2 0 0,0 0 0,1 0 0,0 0 0,0 1 0,0 0 63,2 1 1,1 1 0,1 0 0,0 0 0,-1 1 0,-1 0 0,0-1 0,-3 0-51,1 0 1,-4 0 0,-3 0 0,0-1-1,0 1 1,2 0 0,4-1 0,5 0-1,6-1-87,-13 2 0,10-1 1,3-1-1,-1 2 0,-6 0 56,4 1 1,-7 1-1,-4 2 1,1-1-1,3 0 1,7-2-1,9-1-187,-13 0 0,11-2 0,-5 2 527,-8 3 0,-8 2 1,2 1-1,13-2-199,-5 0 0,6 0 327,11-3 1,-3-1 0,9 1 655,-29 10-902,42-12-81,96-4 0,56-3 0,7-2 0,-33 0 0,4-1 0,4-1 0,5 0 0,8-1 0,-16 0 0,6-1 0,4 0 0,4-1 0,2 0 0,3 0 0,0-1 0,2 0 0,-1 1 0,-5-1 0,2 1 0,3-1 0,0 0 0,2 0 0,0 0 0,1-1 0,-1 1 0,-1-1 0,-1 0 0,-2 1-19,2-2 1,-2 1-1,-2-1 1,-1-1-1,1 1 1,0 0-1,1 0 1,2 0-1,2 1 1,4-1 18,-13 3 0,4-1 0,3 1 0,3 0 0,1 0 0,1 0 0,0 0 0,0 0 0,-2 1 0,-2 0 0,-2 0 0,-4 0 0,-5 1 0,-4-1-141,26 0 1,-7-1-1,-7 2 1,-2-1-1,-1 2 1,3-1-1,5 0 106,-7 1 0,6 1 0,2-1 0,2 1 0,-1 0 0,-3 0 0,-4 0 0,-7 1 0,-9 0-211,18 0 0,-12 1 0,-5 1 0,5-1 196,12 0 0,3 0 1,-1 0-1,-6 0 50,2 0 0,-5 0 0,1 0 0,-15 0 0,2 0 0,-2 0 0,-5 0 327,14 2 1,-4 0 0,-43-6 655,-42-1-889,-52-6 0,-49 2 0,-11 1-94,41 3 0,-7 1 0,-4 0 0,-5 1 0,-2 0 0,0-1 0,0-1 0,7 1 0,0-1 0,0-1 0,-1 1 0,-3-1 0,-4 0 0,-4 1 0,-5-1 0,19 2 0,-5 0 0,-5 0 0,-3-1 0,-3 1 0,-3-1 0,-1 1 0,0 0 0,-1-1 0,2 1 0,1 0 0,3 1 0,3-1 0,4 1 0,4 0 0,-15-1 0,7 1 0,5 1 0,2 0 0,1 0 0,-1 0 0,-3-1 0,-6 1 0,-8-2-39,22 2 0,-4-1 0,-4-1 0,-4 1 0,-2-1 0,-2 0 1,-2 0-1,-1 0 0,-1 0 0,0 0 0,1 0 0,0 1 1,2-1-1,2 0 0,3 1 0,3 0 0,3 1 39,-19-1 0,2 0 0,3 1 0,2 0 0,2 0 0,1 0 0,1 1 0,0-1 0,1 0 0,-1 0 0,0 0-99,-5 0 1,0 0 0,0 0-1,1 0 1,0-1 0,1 1-1,1 0 1,1 0 0,1 0-1,2-1-11,-1 1 1,-2 0 0,0 0 0,2-1-1,1 1 1,4 0 0,4 0 0,5 1-1,7 0 202,-21 0 0,12 2 1,3-1-1,-2 0-92,-8-3 0,-1 0 0,1 0 0,4 1 327,-2 1 1,4 0 0,-1 0-315,-11-2 1,-1-1 0,8 0 477,-3 2 1,14-2 491,4-6-496,53-14-487,70 5 0,52 4 0,9 0 0,-26 2 0,6-1 0,5 0 0,7 1 0,7-1 0,-28 4 0,5 0 0,3 0 0,4 0 0,3-1 0,2 1 0,2 0 0,1 1 0,2-1 0,0 1-55,-14 1 1,1 1 0,2-1-1,1 1 1,2-1 0,0 1 0,2 0-1,1 0 1,0 0 0,1 1-1,1-1 1,0 1 0,1 0 0,0 1 54,-9 0 0,2 0 0,1 1 0,1-1 0,1 1 0,1 1 0,0-1 0,0 0 0,1 1 0,-1-1 0,0 1 0,0 0 0,0 0 0,-2 0 0,0 0 0,-1 0 0,-2 0-71,11-1 1,-2 1 0,-1-1 0,-1 1-1,-1 0 1,0-1 0,0 1 0,-1 0 0,1 0-1,1 1 1,0-1 0,1 1 0,2 0-1,1 1 50,-9 0 0,4 0 0,1 0 1,3 1-1,0-1 0,2 1 0,-1 1 1,1-1-1,-1 0 0,-1 1 1,-2-1-1,-1 0 0,-4 1 0,-2-1 1,-3 0-1,-5 1 0,-4-1-102,28 0 0,-8 0 0,-6-1 0,-3 1 0,-3 0 0,1 0 0,2 0 0,5 1 40,-7-1 0,6 1 1,2-1-1,2 1 1,-1-1-1,-2 1 1,-3 0-1,-6 1 1,-7-1-1,-9 1 229,15 2 0,-14 0 0,-3 1 0,3 0-146,16 0 0,2 0 0,-1 1 0,-6 1 327,-2 5 1,-6 0 0,2-1-251,15-3 1,2-1 0,-8 0 413,-1 6 1,-19-1 491,-29-4-506,-97-3 1,-54-5-478,33-5 0,-12-3 0,-9-2 0,-5-2 0,-2 2 0,23 4 0,-3-1 0,-2 1 0,-3-1 0,-3 0 0,-1 0 0,-3-1 0,-2 0-82,16 0 0,-2 0 0,-1 0 0,-3-1 0,-1 0 0,-1-1 0,-2 1 0,0-1 0,0 1 0,-1-1 0,-1 1 0,1 0 73,1 0 0,0 0 0,-1 0 0,0 0 0,-1 0 0,0 0 1,-1 0-1,-1 0 0,0 0 0,-2 1 0,1-1 0,-2 1 0,-1-1-53,11 2 1,-3 0-1,0 0 1,-2 0-1,-1 0 1,0 0-1,-1 0 1,0 0 0,1 0-1,-1 1 1,1-1-1,1 1 1,0 0-1,2 0 1,1 0-1,2 0 15,-7 0 0,1 1 0,3-1 1,0 1-1,2 0 0,0-1 0,0 2 1,0-1-1,-1 0 0,0 0 1,-2 1-1,-2-1 0,-1 1-15,5-1 1,-3 1-1,-2 0 1,-2-1-1,-1 1 1,-1 0-1,-1 0 1,1 0 0,0 0-1,1 0 1,3 0-1,1 1 1,4 0-1,2 0 1,5 1-1,4 0-61,-26 0 0,7 1 0,6 1 0,3 0 0,2 0 0,-1 0 0,-2-1 0,-5 1 116,9-2 1,-4 0 0,-1 0 0,-2 0 0,0 0 0,1 0 0,0-1 0,3 2 0,3-1 0,4 1 6,-12 0 0,2 1 0,3 0 0,2 0 0,4 0 0,3 1 0,5-1 75,-17 0 0,9 0 1,1 0-1,-6 0-75,7 0 0,-8 0 0,-2 0 0,1 0 0,7 0 0,10 0 327,-5 0 1,11 0 0,-2 0-225,-8 0 0,-1 0 1,6 0 387,-7 0 1,15 0 491,14-4-131,136-23-852,-20 16 0,14 1 0,13-1 0,-19 1 0,10-1 0,7-1 0,6-1 0,3 0 0,3 0 0,0 0 0,-2 0 0,-10 3 0,1-1 0,1 0 0,0 0 0,2 0 0,1 0 0,3 1 0,2-1 0,2 0 0,4 1-39,-14 2 0,2-1 0,3 1 1,2 0-1,2 0 0,1 0 0,2 0 1,1 0-1,0 0 0,1 0 0,1 0 1,0 0-1,-1-1 0,1 1 1,-2 0 38,-5 0 0,0-1 0,1 1 0,1-1 0,1 0 0,-1 0 0,2 0 0,-1 0 0,0 0 0,0 0 0,0 1 0,0-1 0,-1 1 0,-1 0 0,-1 1 0,-1 0 0,-1 0-71,10 0 1,-1 1 0,-1 1 0,0 0-1,-1 0 1,-1 1 0,0 0 0,-1-1 0,0 1-1,-1 0 1,0-1 0,0 1 0,-1-2-1,0 1 8,2-2 0,1 1 0,1-2 0,-1 1 0,1-1 0,-2 0 0,0 1 1,-2-1-1,-2 1 0,-3 0 0,-2 0 0,-4 1 0,-4 1-78,23-1 1,-5 1-1,-5 1 1,-4 1-1,-2-1 1,-2 0-1,-2-1-56,13-2 0,-5-1 1,-3 0-1,1 0 0,1 2 184,4 0 1,2 1 0,0 0 0,-2 0 0,-4 1 12,6-2 0,-3 0 0,-1 0 0,0 1 227,7-1 0,1 0 1,-3 1-1,-6-1-227,-2 0 0,-6-1 0,-8 1 491,2-1 1,-19-1 491,-28-5-812,-78 2 0,-54 0 1,-7 2-172,19 2 0,-5 1 0,-7 0 0,-9 1 0,33 2 0,-6-1 0,-4 1 0,-3-1 0,-3 1 0,-2 0 0,-1 0 0,-1 1 0,1-1 0,9 1 0,-1 1 0,-2-1 0,0 1 0,-1-1 0,-1 1 0,0 0 0,-2 0 0,-1 1 0,0-1 0,-2 0 0,5 1 0,-2 0 0,-2-1 0,-1 1 0,-1 0 0,0 0 0,-1 1 0,0-1 0,1 0 0,1 0 0,0 0 0,2 0 0,2 0-90,-7 0 1,2 0-1,0 0 1,1 0 0,1 0-1,0 0 1,1 0 0,1 0-1,0 0 1,0 0-1,1 0 52,-5 0 0,-1 0 1,0 0-1,0 0 1,1 0-1,1 0 1,3 0-1,3 0 1,3 0-1,5 0-126,-16 0 0,6 0 0,4 0 0,3 0 0,2 0 0,2 0-49,-19 0 0,5 0 1,2 0-1,-4 0 213,11 0 0,-3 0 0,-1 0 0,3 0 0,4 0 0,1 0 0,5 0 0,1 0 0,-2 0 245,-8 0 1,-2 0 0,1 0 0,6 0-216,-1 1 1,5-1 0,12-1 952,-25-2 0,139-15-811,17 3 1,25 0 0,14-1 0,2-1-173,-26 5 0,4-1 0,3 0 0,4-1 0,4 1 0,2-1 0,4 1 0,-17 2 0,2 0 0,3-1 0,3 1 0,2 0 0,1-1 0,2 1 0,0 0 0,2 0 0,0 0 0,0 1-26,-10 1 0,1 0 0,2 1 0,1-1 0,1 1 0,0-1 0,1 1 1,1 0-1,-1 0 0,-1 1 0,0-1 0,-1 1 0,-1 0 0,-1 0 26,5-1 0,-2 1 0,-1 0 0,0 1 0,-2-1 0,1 1 0,-1-1 0,2 1 0,0 1 0,1-1 0,3 0 0,1 1-66,-7 0 0,4 0 1,2 1-1,2-1 1,2 1-1,0-1 1,1 1-1,-1 0 1,-1 0-1,-1 0 1,-3 1-1,-2 0 1,-3-1-1,-4 1 0,-5 1-3,23-2 0,-7 2 0,-5-1 1,-3 1-1,-1 0 0,-1 0 1,3 0-1,3 0-41,-1 0 1,3 0 0,3-1 0,1 1-1,-2 0 1,-2 0 0,-4 0 0,-6 0-1,-8 1-136,23 1 0,-11 0 0,-4 0 0,2 0 317,8 0 0,1 0 0,-1 0 0,-6 0-71,4 0 0,-5 0 0,3 0 245,-2 0 1,6 0 0,-3 0 0,-12 0-174,10 0 1,-11 0 418,1 1 1,-34 2-1,-86 6 1,-38 1-334,6 0 1,-17 0 0,-9 1-1,-4 0 1,5 0-159,3 1 0,3 0 0,-2 1 0,-8 0 0,-13 3 0,33-6 0,-8 2 0,-7 0 0,-5 2 0,-4-1 0,-3 1 0,-1 1 0,0-1 0,1 0 0,2 1 0,4-2 0,5 1 0,7-1-81,-14 2 0,8-1 0,4 0 0,2 1 1,1-1-1,-2 0 0,-4 1 0,-6 0 81,14-2 0,-5 0 0,-3 1 0,-1 0 0,-3-1 0,0 2 0,-1-1 0,1 0 0,2 0 0,1 1 0,2-1 0,4 1-110,-10 2 1,1 0 0,1 1 0,2 0-1,1 0 1,3 0 0,2-1 0,2-1-1,3-1 14,-10 1 1,6-2 0,3-1 0,0 1-1,-3 1 1,-6 2-15,9 0 1,-7 2 0,-5 2 0,-1 1-1,0 0 1,2 0 0,5-1 0,8-3-1,8-1-136,-8 0 0,11-3 0,4 1 0,-8 2 366,-13 4 1,-8 4 0,-1 1-1,5-1 1,13-4-121,-19 3 0,11-1 327,19-3 1,0 1 0,5-1 114,-4 0 0,12-1 541,13 5 0,50-7-656,36-7 1,29-7 0,12 0-273,-10 2 1,9-1-1,8 0 1,5 0 0,4 0-1,1-1-55,-15 0 0,3-1 0,2 0 0,2-1 0,3 1 0,2-1 0,3 0 0,1 1 0,3-1-71,-19 0 1,3 0 0,2 1 0,3-1-1,1 0 1,2 1 0,0-1 0,1 0 0,0 0-1,-1 0 1,0 0 0,-2 0 0,-2 0-1,-2 0 37,3-1 1,-2 0 0,-1 1 0,-2-1 0,0 0 0,-1-1 0,1 1 0,0 0 0,1 0 0,2 0-1,2 0 1,3 0-33,-4 0 0,4 0 1,3 0-1,2 0 1,2 0-1,1 0 1,0 0-1,0 0 1,-1 0-1,-2 0 1,-2 0-1,-3 0 1,-3 0-1,-4 0 0,-5 0-57,21 0 0,-6 0 0,-5 0 0,-4 0 0,-2 0 0,1 0 0,2 0 0,4 0 13,0 0 1,6 0 0,1 0 0,2 0-1,-2 0 1,-3 0 0,-4 0 0,-7 0-1,-9 0-136,18 0 0,-11 0 0,-6 0 0,2 0 302,3 0 1,0 0 0,-2 0 0,-4 0-57,2 0 0,-4 0 0,2 0 245,-5 0 1,5 0 0,-3 0 0,-10 0 81,24-3 0,-42 6-327,-129 29 0,18-19 0,-20 1 0,-16-1 0,-9 1 0,-4 0 0,2 0 0,7 1 0,16-1 0,3 0 0,0 1 0,-1 0 0,-1 0 0,-4 1 0,-4 1 0,-6 1 0,14-3 0,-6 1 0,-4 1 0,-4 1 0,-4 0 0,-1 1 0,-1 0 0,-1 0 0,1 0 0,1 0 0,2 0 0,4-1 0,3 0 0,5 0-108,-14 3 1,6-1-1,4 0 1,3 0 0,0 0-1,0 0 1,-3 1-1,-5 0 1,-5 2 107,19-5 0,-5 0 0,-3 1 0,-3 1 0,-2 0 0,-1 1 0,-2-1 0,1 1 0,0 0 0,1-1 0,2 0 0,3 0 0,4-1 0,3-1 0,6 0-123,-22 5 0,6-1 0,5 0 0,4-1 0,1 0 0,-1-1 0,-2 1 0,-4-1 77,-2 0 1,-5 0 0,-2 0 0,-2 0-1,1-1 1,3 0 0,4-1 0,7 0-1,8 0 115,-22 6 1,12-2-1,4 0 1,-2 0-70,-6-2 0,-1 0 0,1-1 0,6 0 259,0 2 0,5-1 0,-3 1-259,3-2 0,-5 1 0,2-1 0,12-2 491,-6 1 1,18 1 491,20 8-866,74-25 0,45-11 0,26-6 0,10-2 0,-9 1-117,-19 3 0,1-1 0,4-1 0,2-1 0,4-1 0,3 0 0,5 0 0,-18 3 0,4-1 0,5 0 0,2 0 0,2-1 0,2 0 0,1-1 0,0 1 0,-1 0 0,-2-1 0,-2 1 0,-3 0-49,6-1 0,-3-1 0,-1 1 0,0-1 0,-2 1 0,0-1 1,0 1-1,0-1 0,0 1 0,2 0 49,1 0 0,2-1 0,1 1 0,0-1 0,0 1 0,-1 0 0,-2 0 0,-3 1 0,-3 0 0,-4 1-155,19-3 0,-5 1 0,-4 1 1,-3 0-1,-2 1 0,-3 0 155,-2 0 0,-3 0 0,-3 1 0,0 0 0,2-1 0,9-1 0,3-1 0,-1-1 0,-3 2 0,-5 0 0,-8 2 0,-5 1 0,-1-1 0,5-1-197,4-1 0,6-3 1,0 0-1,-4 0 0,-10 1 98,22-8 0,-11 1 590,5-1 1,-38 1-165,-103 4 1,-60 2 0,-1 4-289,23 7 0,-1 3 0,-19 0-39,37 1 0,-10-2 0,-8 0 0,-6-1 0,-5 1 0,-2-1 0,-1 1 0,1 1 0,2 0 0,4 1 0,6 2 0,1 0 0,1 2 0,-1-1 0,1 2 0,0-1 0,-1 0 0,-1 1 0,0-2 0,-2 1-17,2-1 0,-1-1 1,0 0-1,-1 1 1,0-1-1,-1 0 1,-1 0-1,0 0 1,-1 0-1,0 1 1,-1 0 16,7 0 0,-3 0 0,-2 1 0,-1-1 0,-1 1 0,0 0 0,1-1 0,1 2 0,2-1 0,2 0 0,3 1 0,4 0 0,4 0-141,-20 1 1,6 1-1,5 0 1,3 0-1,1 1 1,-3-1-1,-4 1 109,-3-2 1,-5 1 0,-3-1-1,0 1 1,2-1 0,4 2-1,7-1 1,10 2 31,-10 2 0,12 2 0,4 0 0,-3 0-246,-11 2 0,-2 0 0,1 0 0,6-1 211,0-2 0,5-2 1,-1 2 361,-11 2 1,-2 1 0,6-2-119,-11-4 0,19 0 774,37 2-656,77-23 1,45-12 0,12 0-237,-23 10 1,8 1 0,6 0 0,6-1 0,4 0 0,4-2-92,-12 3 0,4-1 0,5-2 0,2 1 0,4-2 0,2 1 0,2-1 0,2-1 0,0 1 0,0-1-71,-16 4 1,2-1 0,3 0 0,0 0-1,2-1 1,1 0 0,1 0 0,0 0 0,-1 0-1,1 0 1,-1 1 0,-1-1 0,-2 1-1,-1 1 63,7-2 1,-1 0 0,0 1-1,-1 0 1,-1 0 0,0 0 0,-1 1-1,1-1 1,-1 1 0,0-1-1,0 0 1,0 0-75,-1 0 0,2 0 0,1-1 0,0 1 0,1-1 0,-2 0 0,-1 1 0,-2 0 0,-2 0 0,-3 1 0,-4 1 0,-4 0-26,14-2 1,-4-1 0,-5 2 0,-2 0 0,-3 1 0,-2 1 0,0 0-90,14-3 0,-4 2 1,-2 1-1,0 0 0,0-1 75,1 0 0,1 1 0,0-1 0,-3 0 1,-2 1 121,0-1 0,-4 1 0,0-1 0,3-1 181,-4 1 0,4-2 0,1 0 0,-6 1 0,-8 2-181,29-8 0,-15 2 491,-18 1 1,-30 3-337,-75 10 0,-55 7 0,-24 2 0,6-1-155,31-1 0,-2 1 0,-3 0 0,-4 0 0,-4 0 0,-7 1 0,18-1 0,-3 1 0,-5-2 0,-3 2 0,-3-1 0,-2 0 0,-2 2 0,-1 0 0,-1 1 0,1 1 0,0 1-12,12 1 0,-1 2 1,0 0-1,-2 1 0,0 1 1,-1 0-1,0 1 0,-1 0 1,-1 0-1,0 1 0,-1 0 1,-1-1-1,0 0 0,0 0 12,3-1 0,-2 0 0,-1 0 0,-1-1 0,0 1 0,-2 0 0,1 0 0,-1 0 0,0 0 0,0 0 0,1 1 0,1 0 0,1 1 0,0 0 0,3 1 0,0 0-71,-1 1 1,1 1 0,0 1 0,2 0-1,0 1 1,1 0 0,0 1 0,2-1 0,-1 0-1,1 1 1,0-1 0,0 0 0,1-1-1,0 0 56,-10 2 0,1-1 1,-1 0-1,1-1 0,0 1 1,1 0-1,0-1 0,2 0 1,1 0-1,0 0 0,3 0 1,1 0-96,-14 2 1,0 1 0,2-1 0,1 0-1,2-1 1,2 1 0,3-1 0,4 0-1,3 0 59,-7 2 1,6-1-1,4 1 1,1-1 0,-1-1-1,-3 1 51,2-3 0,-4 0 0,-1 0 0,0-1 0,3 0 0,4 0 0,6-1 0,-12 3 0,6 0 0,5-1 0,4 0 327,-5 1 1,6 0 0,-3 0-296,-10-1 1,-1-1 0,7 0 458,6 4 1,11-4 491,-5-6 0,46-3 0,79-26-492,-2 7 1,12-2-247,-5-1 1,7-3 0,10-2 0,11-2-224,-16 5 1,11-1 0,10-2 0,5-1 0,3-1 0,1 0 0,-2 1 0,-5 0 0,-8 2 0,-10 2-244,25-7 0,-13 2 0,-3 0 1,10-2 220,-4 1 0,21-4 0,8-3 0,-6 2 0,-17 2 0,-32 6 0,-43 9-455,-87 8 0,-45 10 455,25-1 0,-6 2 0,3 0 0,15-3 0,3 0 0,3 2 0,-15 7 0,9 0 0,-11-3 0,40-3 983,36-6 0,88-32-738,-22 16 1,14-2 0,7 0 0,-2 0-310,3-1 1,0 0 0,4-1-1,8-1 64,-14 3 0,6-1 0,4-1 0,4-1 0,0 1 0,1 0 0,-3 2-141,1 1 1,0 1-1,0 1 1,0 0-1,0 1 1,0 0-1,-2 0 0,-4 0 1,0 0-1,-1 1 1,-1 0-1,0 0 1,0 0-1,0 2-23,11-3 0,0 1 0,-1 1 0,0 1 0,-1 0 0,-2 3-33,10 0 0,1 2 1,-3 2-1,-5 0 0,-6 0-131,8 0 0,-8 0 0,5 0 131,-16 0 0,6-1 1,1 0-1,-3 1 0,-10 1-131,0 2 0,-7 1 0,0-1 655,2-2 1,0 0 0,-4 0-128,6 3 1,-8 0 782,10 0 0,-48-4-738,-60-2 1,-51-3 0,-22-1 0,7 2-172,24 2 0,0 2 0,-4-1 0,-5 0 0,-9 0-74,16 0 0,-8 0 0,-6 0 0,-4-1 0,-3 0 0,-2 0 0,0 1 0,2-1 0,3 2 0,4 0-123,-6 0 0,6 1 0,2 1 0,0 0 0,-1 0 0,-4 1 0,-6-1 0,-9 0 96,32 1 1,-4 0 0,-5 0-1,-4 0 1,-3-1 0,-3 1-1,-2 0 1,-1 0 0,-1 0-1,0 0 1,0 0 0,1 1-1,2-1 1,1 0 0,4 0-1,3 1 1,4-1 0,5 1-73,-20-1 1,6 1 0,6 0-1,3 0 1,2 0 0,0 0-1,-2 1 1,-4-1 0,-6 0-1,-7 0 47,22 0 0,-6 0 0,-4 0 1,-4 0-1,-3 0 0,-3 0 0,-2 0 1,-1 0-1,0 0 0,-1 0 0,1 0 1,1 0-1,2 0 0,3 0 0,3 0 1,4 0-1,4 0 0,5 0 0,6 0-71,-28 0 0,8 0 0,7 0 0,5 0 0,2 0 0,-1 0 0,-2 0 0,-4 0 13,-5 0 1,-4 0 0,-2 0 0,-2 0-1,2 0 1,2 0 0,4 0 0,7 0-1,7 0 95,-23 0 1,13-1-1,4 1 1,-3 1 14,-8 1 0,-1 1 0,2 0 0,4 0 0,-6-3 0,5 1 0,-1 0 0,18 3 0,-3 1 0,3 0 0,5-1 327,-7-1 1,6-1 0,19 2 655,18 6-835,79-14 1,42-6-149,-21 2 0,13-3 0,11-1 0,7-2 0,5 0 0,0 0 0,-1 1 0,-10 1 0,2 0 0,2 1 0,1-1 0,2 0 0,3 0 0,2-1 0,3 1 0,2-1 0,-17 3 0,4-1 0,3 0 0,1 0 0,3-1 0,2 1 0,0 0 0,0-1 0,1 1 0,-2 0 0,0 0 0,-2 0 0,-2 1 0,-3 0 0,9-1 0,-3 0 0,-1 1 0,-2-1 0,-1 1 0,-1 0 0,2 1 0,0-1 0,2 1 0,2 0 0,3 0-48,-14 1 1,3 1 0,3 0 0,2 0 0,2 0 0,0 0 0,1 0 0,-1 1 0,0-1 0,-3 1 0,-1 0-1,-3 0 1,-3 0 0,-5 1 0,-3-1 47,18-1 0,-6 1 0,-5 0 0,-3 0 0,-2 0 0,1 0 0,1 1 0,4 0-110,1 0 1,4 0 0,1 1 0,2 0-1,-1-1 1,-3 1 0,-4 0 0,-6 1-1,-8-1-136,22-1 0,-11-1 0,-6 2 0,4-1 377,7 2 0,2 0 0,-2 0 0,-5 0-131,4-1 0,-6 0 0,3 1 327,9-1 1,2 0 0,-7 1-124,5-1 1,-20 2 778,-36 0-656,-84 0 1,-59 0 0,-9 0-282,36 1 1,-6 1 0,-5 0-1,-4 1 1,-2-1 0,0 0-47,1 0 0,1 0 0,-2 0 0,-4 0 0,-3 0 0,-6 0 0,-8 0-66,32 0 0,-6 0 1,-3-1-1,-4 1 1,-4-1-1,-2 1 1,-1-1-1,-2 1 1,-1 0-1,1 0 1,0 0-1,1 0 1,2 1-1,2 0 0,3 0 61,-4 1 1,2 0 0,2 0 0,0 1-1,1 0 1,1 0 0,-1 0 0,1 1 0,-1-1-1,-1 0 1,-1 1 0,-1-1 0,-1-1-62,3 1 0,-2-1 1,-1 0-1,-1 0 1,-1 0-1,-1 0 1,0 0-1,0 0 1,1 0-1,0 0 1,1 0-1,2 1 1,2 0-1,1 0 0,4 1 3,-14 1 1,1 1 0,1-1 0,1 1-1,1 1 1,3-1 0,2 1 0,2 0 0,4 0-1,3-1 1,3 1-102,-19 2 0,8 0 0,5 0 0,1-1 0,-1 1 0,-4 0 88,1-1 0,-4 1 0,-2-1 1,0 0-1,4 0 0,4 0 0,9 0 159,-8 3 1,10 0 0,1-1 0,-8 1-84,3-3 0,-9 1 0,-3-1 0,2 1 0,5-1 0,11 1 0,-5 4 0,10 0 0,-2-1 0,-11-1 0,-3-1 0,9 0 491,-3 3 1,12-1 491,3 0 0,39-2 0,29-5-492,54 0 1,37-6-370,-11 2 0,10-1 0,15-1-122,-31-1 0,7-1 0,7-1 0,5-1 0,3 1 0,2-1 0,0 0 0,-1 0-82,-3 1 0,1 0 1,0 0-1,2-1 1,1 1-1,2-1 0,2 1 1,2-1-1,2-1 82,-15 1 0,2 0 0,3-1 0,1 0 0,2 0 0,2 0 0,-1 0 0,0 0 0,0 0 0,-1 0 0,-2 0 0,-2 0 0,-3 1-99,11-1 1,-2 0 0,-2 0-1,-1 1 1,-1-1 0,-1 1-1,0 0 1,-1-1 0,0 1-1,0 0-11,7-1 1,1 0 0,1 0 0,-1 0-1,-2 0 1,-1 1 0,-4 0 0,-4 0-1,-4 1-54,5 0 0,-5 2 0,-4-1 0,-2 1 0,-3 0 0,-2 0-82,18-1 0,-5 0 0,-2 0 0,3 0 149,8 0 1,2 0 0,-1 0-1,-4 1 97,-16 1 0,-4 1 0,0 0 0,0-2 245,6 0 1,2-1 0,-3-1 0,-5 2-136,-2 2 0,-6 0 0,-6 0 381,4 0 1,-19 0 491,-37 0-738,-41 0 1,-45-1 0,-22 0 0,2 3-316,14 3 1,-4 1 0,-6 2 0,-4 1 0,-5 0-1,-6 0 70,25-2 0,-5-1 0,-3 1 0,-3 0 0,-3 0 0,-1 0 0,-3 1 0,0 0 0,-2 0 0,0 1 0,0 0-47,10-1 1,-2 1 0,-2 0-1,-1 1 1,-2 0 0,0 0-1,-1 0 1,0 0 0,1 1-1,-1-1 1,1 1 0,1 0-1,1-1 1,2 1 46,0 0 0,2 0 0,1 0 0,1 0 0,1 0 0,0 1 0,-1-1 0,1 1 0,-2-1 0,-1 1 0,-1 0 0,-2 0 0,-2-1-58,10 0 0,-3-1 0,-2 1 0,-1 0 0,-1-1 1,-1 1-1,-1 0 0,0 0 0,-1 0 0,1 0 0,0 0 1,0 0-1,2 0 0,1 0 0,1 1 0,2-1 0,2 0 0,-12 2 1,3 0 0,0 0 0,2 1 0,1-1 0,0 0 0,2 1 0,0-1 0,0 1-1,1-1 1,-1 0 0,1 1 0,0-1-25,-5 0 0,1 1 0,-1 0 0,1 0 0,-1 0 0,2-1 0,0 1 0,1 0 0,1-1 0,1 1 0,2-1 0,1 0-28,-15 2 1,-1 1 0,1-1 0,1 0-1,3 0 1,3 0 0,4-1 0,7 0-1,6-1 156,-22 5 1,12 0 0,4-1-1,-2 0-46,-7 0 0,-2-1 0,2 1 0,6-1 213,1 1 0,5-1 1,-3 1-214,-1-3 0,-7 0 0,4 1 0,12-2 491,-6 8 1,22-8 491,34-14-858,67-10 0,59-10 1,28-5-1,-3-1-125,-44 8 0,3 0 0,3-2 0,5-1 0,2-1 0,3 0 0,3 0 0,2-1 0,-19 6 0,3-2 0,2 1 0,1-1 0,3 0 0,1-1 0,2 0 0,1 0 0,1 0 0,1 0 0,0 0 0,1-1 0,0 1-27,-7 1 1,2 0-1,0-1 1,1 0-1,1 0 1,0 0 0,2 0-1,0-1 1,1 1-1,0 0 1,1 0-1,0 0 1,1 0 0,0 1-1,1 0 1,0 0 26,-9 2 0,2 0 0,2 1 0,0-1 0,1 1 0,0-1 0,1 1 0,1 0 0,-1 0 0,1 0 0,-1 1 0,0-1 0,-1 1 0,0 0 0,-1 0 0,-2 0 0,0 1 0,-2 0 0,-2 0-65,15-3 1,-1 1-1,-1 0 1,-2 0 0,-1 0-1,0 1 1,-1 0-1,-1 0 1,-1 1 0,0 0-1,0 0 1,0 1 0,-1 0-1,1 0 65,2 1 0,1 0 0,2 0 0,-1 0 0,1 0 0,-1 1 0,-1 1 0,-3 0 0,-2 1 0,-3 0 0,-4 1 0,-4 0 0,-5 2-164,25-3 0,-8 3 0,-6 0 0,-4 2 0,-3 0 0,0-1-58,17 0 0,-5 1 1,-1-1-1,2 1 282,-13 0 0,3 1 0,0-1 0,-2 0 0,-4 1-60,-1-2 0,-4 1 0,-1 0 0,2 0 245,11-1 1,2 1 0,-1-1 0,-6 1-178,-3 1 1,-5 1-1,-10-1-68,29-3 0,-130 5 0,-55 0 0,-25 3 0,6 2 0,29 1 0,-2 3 0,-3 2 0,-3-1 0,-4 1 0,-3-1 0,13-2 0,0-1 0,-3-1 0,-3 1 0,-2 0 0,-2 0 0,-4 1 0,-2 1 0,-5 1-14,24 0 1,-6 0 0,-2 1-1,-4 0 1,-3 2 0,-1-1 0,-2 1-1,0 1 1,0-1 0,0 0 0,1 1-1,2-1 1,3 0 0,2 0 0,4-1-1,5 0 14,-24 2 0,7 0 0,6 0 0,2-1 0,1 0 0,-1 1 0,-4-1 0,-4 2 0,-9 0-22,26-4 1,-6 2-1,-4 0 1,-4 0 0,-3 0-1,-1 1 1,-3 0-1,0 0 1,0 0 0,1 0-1,1-1 1,2 1-1,3-1 1,4 0 0,4-1-1,5 0 1,5-1 21,-32 4 0,10-2 0,7 0 0,4 0 0,-1-1 0,-4 1 0,-8 1-90,16-2 1,-6 1-1,-4 0 1,-3 0 0,-1 1-1,0-1 1,1 1 0,4-1-1,4-1 1,5 0-1,8-1 73,-23 3 0,10-2 0,6 0 0,1 0 0,-6 0 88,3 0 0,-4 0 1,0 0-1,0-1 1,4 1-1,6-2-71,-7 0 0,5 0 0,5-1 0,2 0 327,-7 0 1,4-1 0,-2 0-268,-14 1 0,-3-1 1,9 1 430,2-2 1,10 0-1,22-1 1,10-1 491,2-3 0,23-3 0,77-50-738,3 24 1,21 0 0,13-2 0,8-3-292,-31 8 0,6-2 0,5-2 0,4-2 0,4 0 0,3-2 0,2 1 0,3-1 0,0 2 0,2 0 46,-17 7 0,1 0 0,2 0 0,2 0 0,1 0 0,1 1 0,2-1 0,1 1 0,1-1 0,2 0 0,1 1 0,1-1 0,1 0 0,1 0 0,2 0-47,-13 3 0,1 0 0,3-1 0,1 0 0,2 0 1,1 0-1,1 0 0,1 0 0,1 0 0,0 0 1,0 0-1,1 0 0,0 0 0,-1 0 0,1 1 1,-2 0-1,0 1 0,-1 0 0,0 0 0,-3 1 0,0 0-8,5 0 0,0-1 1,-1 1-1,-1 1 0,1 0 1,-2 0-1,0 0 1,0 1-1,0 0 0,-1 0 1,0 1-1,0 0 1,0 0-1,0 0 0,0 1 1,-1 0-1,1 0 0,1 1-3,2-1 0,0 0 0,0 1 0,0 0 0,0 0 1,0 1-1,-1 0 0,1 0 0,-1 1 0,1-1 0,-1 1 1,0 1-1,0 0 0,0 0 0,-1 0 0,1 1 0,-1-1-4,4 1 1,1 0-1,1 1 1,1 0-1,-1 0 1,1 0-1,-1 1 1,0 0 0,-2 0-1,0 1 1,-2 0-1,-2 1 1,-1 0-1,-3 0 1,-3 0-1,-2 1-37,14-1 1,-5 2 0,-4 0-1,-3 0 1,-1 1 0,-1 1-1,0-1 1,1 0 0,3 0-1,2-1 17,-3 0 0,4-1 0,3 1 0,2-2 0,1 1 0,-1 0 0,-2 0 0,-2 0 0,-3 1 0,-6 1 0,-5 0 0,-8 2-115,21 0 0,-12 2 1,-6 1-1,-1-1 0,5 1 168,10-1 1,2 0 0,0 0 0,-2 0-1,-5 0 194,-2 0 0,-4 0 1,-2 0-1,2 0-165,12 0 0,3 0 0,-2 0 0,-7 0 327,0 0 1,-5 0 0,-21 0 655,-16 0-853,-88 0 0,-59 0 0,-9 0-130,38 0 0,-6 0 0,-5-1 0,-4 1 0,-2 0 0,-1 1 0,12 0 0,0 0 0,-2 1 0,-2 0 0,-2 0 0,-5 0 0,-3-1 0,-6 1 0,19-2 0,-5 1 0,-3-1 0,-4 1 0,-3-1 0,-2 0 0,-2 0 0,-1 0 0,-1 0 0,1 0 0,-1 0 0,2 0 0,2 0 0,2 0 0,3 1 0,-4 0 0,2-1 0,1 1 0,1 1 0,1-1 0,0 0 0,0 0 0,1 0 0,-2 0 0,0 0 0,-1 0 0,-1 0 0,-2 0-66,3-1 0,-2 0 1,-1 1-1,-2-1 1,-1 0-1,0 0 1,0 0-1,-1 0 1,1-1-1,1 1 1,1 0-1,2 0 1,1 0-1,2 0 0,3 0 65,-10 0 1,1 0 0,2 0-1,1 0 1,3 0 0,0 0-1,1 0 1,1 0 0,1 0-1,1 0 1,0 0-110,-10 0 1,1 0 0,0 0 0,1 0-1,2 0 1,2 0 0,2 0 0,3 0-1,3 0-54,-9 0 0,7 0 0,3 0 0,1 0 0,-4 0 0,-5 0 156,1 0 0,-9 0 1,-3 0-1,-2 0 1,2 0-1,5 0 1,9 0-1,11 0 8,-20 0 0,15 0 0,-6 0 115,8-1 0,-8 1 0,-1 0 0,4 0 0,10 1-115,-26 2 0,8 2 327,20-3 1,-1 1 0,7 1 34,-2 2 0,10 2 621,-5 4 0,44-2 0,13-1-492,56-1 1,37-2-247,-14 1 1,9 2 0,8-1 0,5 0-83,-8-3 1,5 0 0,4-1 0,4 1 0,5-1 0,3 2-142,-21-1 1,4 1 0,2 0 0,3 1 0,2 0 0,2-1 0,1 1 0,2 0 0,0-1 0,1 0-99,-13-1 0,2 0 1,2 0-1,0 0 0,1 0 1,1-1-1,1 1 1,1-1-1,0 1 0,1-1 1,1 1-1,1-1 0,0 1 14,-9-1 1,1 0-1,2 0 1,1 0-1,0 0 1,2 0-1,0 0 1,0 0 0,0 0-1,0-1 1,-1 1-1,0 0 1,-1 0-1,-2 0 1,0 0-1,-2 0-14,9 0 0,-1 1 1,-1-1-1,-1 1 0,-1-1 1,0 1-1,0-1 1,-2 1-1,0-1 0,0 0 1,0 0-1,-1 0 0,0 0-14,10 0 1,-1-1-1,1 1 1,-1-1 0,-1 0-1,0 0 1,-1 0 0,-1 0-1,-1 0 1,-2 0-1,0 0-20,8 0 1,0 1 0,-1-1 0,0 1-1,-3 0 1,-1-1 0,-4 1 0,-3-1-1,-4 1-54,7 0 0,-6 1 0,-5-1 0,0 1 0,1-1 0,4 0 23,0-1 1,5-1-1,3 1 1,-2-1-1,-1 0 1,-4 1-1,-8 0-105,18 2 0,-8 0 0,-4 1 0,-3-2 386,10 0 0,-4 0 0,1 0-140,11 2 0,0 1 0,-7 0 491,2 2 1,-13-1 491,12 6 0,-54-4 0,-28 0-492,-61 2 1,-44-1-330,22-1 1,-10 0 0,-10 1 0,-4-1 0,-4 1-163,16-2 0,-3 0 0,-3 0 0,-4 0 0,-2 1 0,-4 0 0,-2 1 0,-2 0 0,18-1 0,-2 0 0,-2 0 0,-3 1 0,-1 1 0,-2 0 0,-1-1 0,-1 1 0,-1 1 0,-1-1 0,0 0 0,-1 0 0,0 0-62,9-2 1,0 1-1,-2-1 1,0 1-1,-1 0 1,0-1-1,-2 1 1,1 0 0,-2-1-1,1 1 1,-2 0-1,0 0 1,0 0-1,0 0 1,-1 0-1,-1 0 7,4 0 0,-3 0 1,0 0-1,-1 0 0,-1 0 1,-1 1-1,0-1 1,-1 1-1,1-1 0,-1 0 1,1 1-1,0-1 1,1 0-1,1 0 0,1 1 1,2-1-1,1-1 0,1 1-16,-10 1 1,1 0 0,1 0 0,1 0-1,2 0 1,0-1 0,1 1 0,0-1 0,1 1-1,1-1 1,0 0 0,0 1 0,0-1-1,0 0-5,-1 0 0,-3 1 1,1-1-1,-2 0 0,1 1 1,1-1-1,1 0 1,2 0-1,3 0 0,2-1 1,4 0-1,3 0 0,6 0-88,-30 3 0,8-1 0,6-1 0,4 0 0,3 1 0,0 1-33,-1 2 0,3 1 1,3 0-1,-1 0 0,-1-1 98,-4 0 0,-2 0 0,1-1 1,1 1-1,4 0 99,-1 1 0,4 0 0,1 1 0,-2 0 0,-6 1 0,-2 2 0,1-1 0,7 0 327,-4 0 1,6-1 0,12 0 491,-20 13 164,33-6-492,103-17 1,43-2-247,-13 1 1,13 0 0,8 2 0,5 1-230,-25-1 0,4 0 1,3 2-1,3 0 1,3 0-1,3 1 0,3-1-16,-17-2 0,3 0 0,2 0 0,2 0 0,2 0 0,1 1 0,2 0 0,1 0 0,0 1 0,1 0 0,0 2-47,-5-1 0,1 1 1,2 0-1,2 2 0,0-1 1,0 2-1,1-1 1,0 0-1,-1 0 0,0 0 1,-1 0-1,-1-1 0,-1 0 47,7 0 0,-1 0 0,0 0 0,-1-1 0,-1 0 0,0 0 0,0 1 0,-1-1 0,1 1 0,-1 0 0,1 0-90,-1 1 1,0 1-1,0 0 1,1 0 0,-1 0-1,0 0 1,-1 1 0,-1-1-1,0 0 1,-1 0-1,-1-1-20,10 2 1,0 0 0,1-1 0,-2 1-1,-1-1 1,-3 0 0,-2 0 0,-3-1-1,-5 0-54,9 2 0,-6 0 0,-4-2 0,-1 1 0,0 0 0,4 1 23,-3-2 1,3 1-1,2 1 1,0-1-1,-3 0 1,-5 0-1,-5-2-12,16 4 1,-7-2 0,-5 0-1,-2 0 454,13 4 0,-4 0 1,0 0-302,3-1 0,0 0 0,-5 2 491,15 7 1,-15 3 491,-12 10-846,-44 4-137,-69-16 0,-45 2 0,-26 1 0,-6 0 0,14-1 0,18-3 0,3-1 0,0 0 0,-8 2 0,-11 2 0,23-8 0,-7 1 0,-6 2 0,-4 0 0,-4 2 0,-3 0 0,-3 0 0,0 1 0,-1-1 0,0 1 0,1-1 0,3-1 0,10-3 0,0 0 0,0-1 0,0 1 0,0 0 0,-1-1 0,-1 1 0,0-1 0,-1 1 0,0 0 0,-2 0 0,0 1 0,-2 0 0,-1 0 0,9-2 0,-2 1 0,-1 0 0,-1 1 0,-1-1 0,-2 1 0,0 0 0,0 1 0,-1-1 0,0 0 0,0 1 0,1-1 0,0 0 0,1 0 0,0-1 0,2 1 0,1-2 0,2 1-66,-7 1 0,1-1 1,1 1-1,1-1 1,0-1-1,0 1 1,2-1-1,0 0 1,0 1-1,1-1 1,0 0-1,1 0 1,0 1-1,1 0 0,0-1 42,-7 4 1,-1-1 0,0 1 0,-1 1 0,1-1 0,1 0 0,2 1 0,1-2 0,2 1 0,2-2 0,4 0 0,3-2 0,3-1 23,-18 6 0,5-3 0,5 0 0,3-2 0,3 0 0,2 0 0,1 1 0,-13 5 0,5 0 0,3 0 0,-1-1 0,-1 0-197,-7 0 0,-1-1 1,-1 0-1,4-1 0,3 0 50,3 1 1,6 0 0,0 0 0,-5 1 146,1 0 0,-6 1 0,0 1 0,4-1 0,11-4 491,-29 9 1,16-2-1,6 4 1,37-11-458,80-33 1,50-20 0,24-8 0,-7 3-35,-29 11 0,1-1 0,2 0 0,4 0 0,5-2 0,5-2 0,-10 3 0,7-2 0,4-1 0,3-1 0,3 0 0,1-1 0,0 1 0,-1 0 0,-3 1 0,-3 2 0,-1 1 0,-2 0 0,-1 1 0,-1 1 0,-1 0 0,1 1 0,0 0 0,0-1 0,1 1 0,4-2 0,3 0 0,0 0 0,1 0 0,-1 0 0,-1 1 0,-3 2 0,-3 1 0,-5 2 16,10-1 0,-4 4 1,-4 0-1,-2 2 1,-3 0-1,0-1-16,3-2 0,-2 1 0,-3 0 0,0 0 0,1 0 0,1 2 0,1 0 0,-1 1 0,-2 0 0,-3 0 0,24-4 0,-5 1 0,1-1-235,-16 2 0,2-1 1,-1 0-1,-6 2 235,4 2 0,-6 0 0,-9 1 983,33-7 0,-65 9-600,-104 5 0,-55 4-383,58-2 0,-3 0 0,-5 0 0,-6 0 0,3 0 0,-7 0 0,-4 0 0,-3 0 0,-1 0 0,1 0-60,10-1 0,-3 1 0,0 0 0,-1 0 0,1 0 0,2 0 0,1 1 60,-5 0 0,1 0 0,2 1 0,1 0 0,0 0 0,1-1 0,-13 0 0,-1-1 0,2 0 0,5 0 0,7 1-165,-7 2 0,9 1 1,-1-1 164,-5-2 0,-1-2 0,4 1-316,16 0 0,2 0 0,0 0 316,-1 1 0,-1 0 0,5-3 491,-13-5 1,12-5 491,1-12-492,38-20 1,23-10-472,41 1 1,33-3-1,12-2 1,-7 1-21,-16 4 0,-4 1 0,5-2 0,15-5 0,-13 15 0,10-5 0,8-3 0,6-3 0,5-2 0,3 0 0,0 1 0,-1 1 0,-3 2 0,-5 4 0,-7 5-141,7-2 1,-6 5-1,-3 3 1,-2 2-1,3-2 1,5-1-1,7-6 97,-15 7 1,6-4-1,4-2 1,4-3-1,3-1 1,1-1-1,0 0 1,0 1-1,-1 1 1,-4 2-1,-3 3 1,-5 4-1,-5 4-120,23-9 0,-7 7 0,-5 4 0,-3 1 0,1 0 0,4-3 44,-4 0 0,4-3 0,1 0 0,-1-1 0,-3 3 0,-5 2 0,-8 4-208,27-7 0,-12 7 0,0-2 309,6-4 1,-1-1 0,-7 2 18,5-4 0,-2 1 0,-7 5 0,4-2 0,-12 3 491,-18 2 1,-8 2 491,28-13-471,-146 22-512,6 12 0,-16 2 132,13 2 1,-11 0 0,-7 1 0,0 0-1,4 0-132,-2 0 0,3 1 0,-2 1 0,-8-1 0,3 0 0,-8 0 0,-5 0 0,0 0 0,1 0 0,6 0 0,0 0 0,4 0 0,2 0 0,0 0 0,0 0-64,2 0 1,-1 0 0,1 0 0,1 0 0,3 0 63,-8 0 0,1-1 0,3 1 0,4 1 0,-8 1 0,4 1 0,4 1 0,12-1 0,3 0 0,0 1-211,-2 2 1,-1 0 0,4 0 210,-7-1 0,7 0 983,-21 7 0,69-10-623,66-17 1,35-5-361,-9 7 0,5-1 327,-4-2 1,6-3 0,-5 3 163,5 3 1,-6 2-1,-10 2 1,-3 3-1,-9 1 1,-3 2-1,2-1 1,-2 1 491,27 3 0,-64 16-982,-68 16 0,-34 3-1,18-4 0,-7 2-328,-7-1 0,-9 3 0,3-2 0,15-7 0,2-2 0,4-1 194,-7 6 0,1-1-194,9-5 0,-2 0 0,7 0 103,3 3 1,4 0 663,-12 2 0,3-1-439,-20 15 237,27-13-237,31-13 983,16-3 0,41-8 0,62-1-645,-8-4 1,12 0-667,-14 0 0,5 0 0,1 0 50,-1 0 0,0 0 0,-2 0 278,-8 0 0,-1 0 0,-1 0-328,-3 0 0,-1 0 0,-3 0 109,14 0 0,-3 0-273,1 0 0,-1 0 371,-4-1 0,-13 2-119,-32 3 240,-83 15 0,-43 6 0,9-3 0,-12 2 0,-3 1-198,11-3 0,-5 1 0,0 1 0,1 0 198,3 1 0,-1 0 0,3 0 0,7-1 0,6-2 0,5 0 0,0 0-190,-9 2 1,-1 1 0,4-1 189,-13 7 0,3-1-18,-3-2 1,4-1 17,16-3 0,7-2 215,-9 3-215,33-7 0,74-7 0,47-20 0,20-8 184,-8 5 0,9 0-184,-19-1 0,11-1 0,2-1 0,-3 2 0,-8 3 0,-1 2 0,-2 1 0,0 0 0,18-2 0,-2 1 0,-1 1 0,-7 2 0,-2 2 0,-4 0 344,12 3 1,-8 0-345,-24 0 0,0 0 343,26 0 1,-7 0-344,-11 0 0,-10 4 0,-102 10 0,-20 3 0,-21 5 0,-4 1-246,10-3 0,-3 0 0,-4 0 0,-2 1 129,7-2 1,-3 0 0,-1 1 0,0-1-1,1 1 117,-14 5 0,-1 0 0,3 0 0,5-4-328,3-3 0,4-2 0,0 2 293,-8 6 1,-2 3 0,4-3-264,15-7 0,3-2 1,0 1 297,-2 3 0,0 0 0,5-1-64,-7-1 0,7-2 64,-17 5 983,49-13 0,127-28-656,-36 4 1,7-3 0,3 1-293,15-2 1,4 0-1,6-2-35,-20 4 0,5-2 0,2 0 0,1 0 0,0 3-197,1 1 0,1 2 1,1 1-1,-2 0 0,0 0-49,12-2 0,-1 0 0,-2 1 0,1 1 44,-3 1 0,0 0 0,-3 2 0,-4 2-126,4 2 0,-6 1 0,-3 0 32,19-3 0,-1 0 24,-28 5 0,0 1 0,-2-1 272,26-6 0,-31 12 983,-63 19-492,-51 3 1,-33-1-384,9-2 0,-13 1 0,-6 1 0,2 0 53,1 1 1,-2-1-1,0 1 1,-1-1-162,16-4 0,-1 0 0,0 0 0,2 0 0,7-1 0,-14 5 0,6-1 0,0 0-49,-6 0 1,-1 1-1,4-1 49,17-4 0,3 0 0,0 1 28,-8 2 0,-1 1 1,5-2-29,-1-3 0,7 0 529,-28 15-529,69-24 0,65-4 0,35-8 0,-16-6 0,4-6 0,6 1-68,-2 3 1,4 1 0,4-1 0,1 0 67,-3-1 0,4-1 0,1 0 0,-1 0 0,-5 0 0,24-4 0,-6 1 0,2 2-27,-18 7 1,1 1-1,-1 2 1,-2-2 26,12-2 0,-3 0 0,-4 1 0,9 3 0,-2 0-96,-20 2 1,2-1 0,-5 1 95,10-2 0,-9 2 0,12 3 0,-59 15 0,-86 10 0,-48 5 0,31-5 0,-5 2 0,-5 0 0,10-2 0,-3 0 0,-3 1 0,-2-1 0,7-3 0,-4-1 0,-1 0 0,3 0 0,7-1 0,-13 4 0,8-1 0,-6 1 0,-5-2 0,-8 1 0,2 0 0,14-3 426,0 3 0,5 0-426,-1 1 0,-6 2 0,9-3 0,14-6 0,4 0 0,-3 6 0,3-1 983,-29 0-529,55-6-454,23-10 0,53-20 0,31-12 0,-9 4 0,6-2 0,3-2-81,13-6 1,5-3 0,5-1 80,-15 7 0,6-3 0,2 0 0,-2 0 0,-7 3 0,10-4 0,-6 3 0,2-2-190,-8 5 0,3-1 0,-1 0 0,-6 1 190,-4 0 0,-4 1 0,-3 1-492,15-4 0,-2-1 460,11-12 0,-7 0 32,4-9 0,-33 4 0,-114 30 0,-43 8 8,23 0 0,-6 2 1,-6 1-9,8 2 0,-4 0 0,-6 1 0,-9 1-123,25 0 0,-7 0 0,-5 1 0,-3-1 0,-1 1 0,-1 0 0,3 0 0,4 0-18,-2 0 1,3 1-1,1 0 1,0 0-1,0 1 1,-2-1-1,-2 0 18,3 0 0,-4 0 0,-1-1 0,-1 1 0,1 0 0,1 0 0,3 0 0,4 1-41,-9 0 0,3 0 0,2 0 0,3 0 0,2 2 0,1-1 47,-5 2 1,1 1 0,3 0 0,4 1 0,5-1-212,-12 2 0,8 1 0,-6-1 259,-2 2 1,-7-1 0,3 1 0,12-1 68,-6 1 0,8-1 0,-11-2 0,4-2 491,24 2 1,10-4 491,10-10-810,114-54-173,-12 32 0,18-1 0,7 0 0,0 0 0,3-3 0,2-1 0,4 0 0,8 0 0,-17 8 0,6-1 0,4-1 0,3 1 0,1 1 0,1 0 0,-3 1 0,0 1 0,0 1 0,1 1 0,0 0 0,-1 1 0,0 0 0,-1 1 0,-7 1 0,0 0 0,-1 1 0,0 0 0,-1 1 0,0 0 0,0 0-157,14-2 1,2-1 0,0 1 0,-3 0 0,-5 3-1,-8 2 157,-4 1 0,-8 4 0,-2 0 0,2 0-246,8-1 0,2 1 0,-2 0 0,-3 0 118,3 0 1,-4 0 0,4 0 372,-3 1 1,5 1 0,-1 0 0,-11 0-11,12-3 0,-13 2 748,26 0-492,-167 8 1,-51 2-165,53 1 1,-1 0 0,-12 3-376,9 1 0,-10 1 0,-7 2 1,-5 0-1,0 1 0,1 0 0,5-1 48,-4 1 0,3 0 0,0 0 0,0 0 0,0 1 0,-2 1-141,5-1 1,-1 2-1,-2 0 1,1 0-1,1 0 1,2-1-1,4-1 114,-13 1 1,2-2-1,3 0 1,5 0 0,7 0-25,-8 2 0,8 1 0,0-2 51,-4-4 0,1-1 0,2 1 0,-19 10 0,3-1 0,27-8 0,0-2 0,4 0 43,-3 3 0,8-1-43,-14-1 983,60-7-492,60-20 1,39-8-165,-18 8 1,8-1 0,8-1-209,-5 0 1,8-2-1,5-1 1,-1 0-1,-3 0-119,9-1 0,-3-1 0,1 1 0,0 1 0,-14 5 0,1 0 0,1 1 0,-4 1 0,-5 0-54,12-6 1,-6 2 0,0 1 53,2 1 0,1 1 0,-4 0 0,17-8 0,-3 1-453,3 3 0,-4 1 453,-20 2 0,-10 2 0,0-2 0,-80 7 0,-51 8 0,-34 7 0,30-3 0,-12 0 0,-9 0 0,-3 1 0,0 0 0,6 3 0,-4 1 0,3 2 0,0 0 0,-5 2 0,-8 1-99,25-3 1,-7 1 0,-6 0-1,-2 0 1,-2 1 0,0 0-1,1 1 1,3 0 0,6 1-1,6 1-65,-12 3 0,7 1 0,4 1 0,2 0 0,-1 1 0,-5-1 152,-1 0 1,-3 0-1,-3 1 1,0 0-1,3-1 1,5 0-1,6 0 12,-11 3 0,8 1 0,3-2 0,-2 0-246,-6-1 0,0-1 0,1 0 0,4 1 187,-4 2 1,5 1 0,-3-1 58,8-3 0,-3 0 0,3 0 0,7-2 0,-13 5 0,10-1 0,1-1 0,29-7 0,94-21 0,40-12 0,-16 1 0,9-4 0,9-3 0,-16 7 0,7-2 0,5-1 0,4-1 0,2-1 0,-2 0 0,-5-1 0,3-1 0,0 0 0,2-2 0,-1 1 0,0 1 0,-1 1 0,-4 3 0,0 1 0,0 0 0,0 0 0,-2 1 0,0 0 0,-2 0 0,8-3 0,0-1 0,-1 0 0,-3 1 0,-3 2 0,-6 4-48,5 0 1,-7 4-1,-2 1 1,1 0 47,2-1 0,1 0 0,-2 1 0,-4 1-328,4 0 0,-4 1 0,3 0 285,19-1 0,4-1 0,-12 2 534,-17 3 1,-12 2 491,1 0-788,-89 19 0,-46 12 0,-25 6 0,-5 1 0,15-6-195,13-5 0,4-3 0,-2 0 0,-12 4 0,8 0 0,-10 3 0,-8 2 0,-3 1 0,-2 1 0,3-1 0,6-2 0,9-2-197,-4 0 0,9-3 1,2 0-1,-1-1 0,-7 1 170,-1-1 1,-6 0 0,-5 1 0,0-1 0,2 0 0,5 0 0,9-1-116,-8 3 1,9 0-1,3-1 1,-5-1 141,5-3 0,-3 0 0,-1-1 0,3 0 0,6 0 0,-14 6 0,6-1 0,3-2-267,8-3 0,3-2 0,-1 0 267,-2 3 0,1 1 0,3-2 491,-11-1 1,7 0 491,-10 6 0,47-12-492,72-6 1,32-6-165,-3-7 1,10-4 0,8-1-195,-3 3 0,7 0 1,7 0-1,3 0 1,1-1-134,-16 2 0,5-1 0,1 0 0,2 0 0,-1-1 0,0 1 0,-3 0-164,7-2 0,-2 0 0,-1-1 0,0 1 0,-1 2 0,1 0 0,1 2 0,3 2 0,-1 1 0,-3 0 0,-4 0 0,-7-1-82,-1-3 0,-7 0 0,-4 0 0,3 3 0,3 2 0,2 3 0,-1 1 0,-5-2 43,4-3 0,-5-1 0,3 3-69,14 1 1,3 3 0,-9 0 271,-10-4 0,-13 6 0,-1 21 0,-92 8 0,-50 13 0,-20 3 0,11-2 0,20-7 0,3-2 0,-4 2 0,-11 6 0,18-8 0,-8 4 0,-5 2 0,-3 3 0,-4 1 0,0 1 0,1-1 0,1 0 0,4-3 0,-2 2 0,1-1 0,1 0 0,0 0 0,0 0 0,1-1 0,0 1 0,0 0 0,-9 6 0,-2-1 0,2 1 0,-1 0 0,2 0 0,1-1 0,2-1-137,-6 3 0,0 0 0,1 0 0,4-2 0,5-3 0,7-3 137,-15 8 0,9-5 0,1 1-170,-6 5 1,-1 0 0,6-2 169,-4 3 0,0 1 327,7-6 1,-4 1 0,11-3 92,22-9 0,5-3 563,-36 22-492,118-44 1,30-9-165,-8-2 1,6-4 0,9-3-328,-2-1 1,9-2 0,5-3 0,4 0 0,0 0-1,-3 1 0,4 0 0,2 0 0,1-1 0,-1-1 0,-3 0 0,-5-1 0,-1-1 0,-1 0 0,0 0 0,-1 0 0,0 2 0,13 0 0,2 2 0,-3 0 0,-3 1 0,-8 1 1,7-2 1,-8 1-1,1 1-1,8 1 0,0 1 0,-5 1-85,12-1 0,-3 0 85,-23 3 0,0-1 0,-5 2-61,-2 1 1,-7 2 60,19 3 983,-47 4 0,-39 8 0,-35 12 0,-20-4 0,-7 10 0,15-17 0,8 3 0,20-9 0,-64-3-492,38-3 1,-4-2-984,-32-3 0,-7 0 183,24 4 0,-3 0 0,-2-2-19,-8-5 0,-2-4 0,-1 3 0,-8 2 0,-3 3 0,0-3 82,20-1 0,0-1 0,-2 0 0,-5 0 49,-5 2 0,-6 1 1,-2 0-1,1 1 0,5 0-49,1 0 0,5 1 0,-1 0 0,-8 0 82,5 0 0,-7 1 0,-3-1 0,-2 1 0,3 0 0,5 1-33,3 0 0,2 1 1,3 1-1,0-1 0,1 0-49,-16 0 0,1 0 0,2 0 0,2 0 0,10 0 0,2 0 0,2 0 0,6 0-82,1 0 0,4 0 0,3 0 16,-21 0 1,2 0 311,-1 0 0,5 0 491,27 3 1,7-1 491,-4-1 0,44 4 0,94-5-656,-19-2 1,11-1 0,6-2-224,-4-2 0,5-2 1,4-1-1,3 0-104,2 0 0,4 0 0,4-1 0,2 0 0,0-2-164,-7 1 0,2-2 0,2 0 0,0-1 0,-2 2 0,-3 0-33,6 1 0,-3 0 1,-1 1-1,0 1 0,0-1 0,0 0 0,1 0 1,0 0-1,-2 2 0,-2 0 116,-9 3 0,-1 1 0,-2 1 0,-4 0 0,-4 0-247,10-3 0,-7 1 0,5 0 146,6 2 1,6 1-1,-2 1 1,-10-2 181,6-4 0,-7 1 0,17 6 0,-6 1 0,-36-4 0,-7 0 0,3 4 0,-93 9 0,-49 7 0,3 0 389,0 6 0,-9 3-389,12-6 0,-15 2 0,-6 2 0,2-1 0,12-1 0,-8 5 0,9-2 0,-1 1 0,15-4 0,-1 0 0,2 0 0,3 0 327,-4 0 1,5 0 0,3 0 163,-9 4 1,3 0-1,-3 0 1,4 0-1,15-3 1,9-2 83,5 0-575,13-2 0,106-14 0,-8-4 0,14 0 0,6 0-103,-4 0 1,7 0 0,2 0 0,2 0 102,-14 0 0,3 0 0,1 1 0,-1-2 0,-1 1 0,16-2 0,0 0 0,-3-1 0,-6 1-328,-4 1 0,-6 1 0,1-1 270,8-2 0,0 0 1,-5 0-329,6 3 1,-2 0 385,14 0 0,-4 0 0,-23 0 0,-10 0 0,2 4 0,-155 35 0,27-21 0,-10 0 0,-5 0-45,0 0 0,-4 1 1,-4 1-1,-2 0 45,5 0 0,-5 2 0,0 0 0,1-1 0,5-2 0,4-1 0,4-1 0,1-1 0,-1 1-35,-4 1 0,-2 2 0,1-1 0,3 0 35,-10 4 0,3-2 0,4 0-147,-19 3 1,3-1 146,25-5 0,0 2 0,5-2-118,-2 1 1,7-1 117,-28 3 983,53-5 0,11-9 0,99-4-492,14-6 1,18-4-738,-36 2 0,6-2 0,2 1 0,1 0 228,5 1 0,0 2 1,3-1-1,2 0 18,-7 0 0,5-1 0,1 0 0,-4 1 0,-5 1 0,15 2 0,-8 1 0,6 1 0,1-1 0,8 0 0,-3 0 0,-13 0 151,7 0 0,-6 0-151,-4 0 0,5 0 0,-10 0 0,-12-1 0,-6 2 0,9 0 0,-3 4 314,27 12-314,-50 1 0,-21 15 0,-19-18 0,-47 19 0,-43-11 491,9-3 1,-7-1-1,-2-5 1,-2-2-239,16-2 1,-2-1 0,5-1-254,-3 0 0,2 0 485,-17-3 1,3-1-486,31 0 0,3-2 0,-3-1 0,4-2 0,-15 1 0,20 0 0,27-12 983,38-2-492,23-13 1,11-3-264,9 8 0,5 0-674,15-8 1,5-1 445,6 4 0,-2 4 0,-27 9 0,0 1-492,21-7 0,-2 0 328,-27 8 0,-3 1 164,2-3 0,-3-1 0,22-6 0,-30 0 0,-30 6 983,-16-4 0,-77-13-956,16 13 1,-14-1 0,-5 2-274,0 4 0,-6 0 0,-6 1 0,-3-2 82,12 2 0,-4-2 0,-3 0 0,-2 0 0,-2 1 0,-2 0 23,1 2 1,-4 1-1,-2 0 1,-1 1-1,0-1 1,2 1-1,3-1-23,-1 0 0,4-1 0,1 1 0,-2 0 0,-4-1 0,-7-2 74,22 4 1,-7-2-1,-4 0 1,-4-1 0,-1 0-1,-1-1 1,1 1 0,2 0-1,5 1 1,5 0-1,7 1-74,-11-2 0,8 1 0,6 0 0,0 1 0,-2-1 0,-8-1 41,0-1 0,-8-1 0,-3 0 0,-2-1 0,1 0 0,3 0 0,5 1 0,7 0-74,-5-2 0,5 1 1,6 0-1,3 0 0,4 0-131,-13-4 0,8 1 0,-5-2 82,1 1 0,-6-1 0,3 0 0,10 1-246,-5-6 0,7 1 0,-5-2 0,6-1 690,19 5 0,10-1-198,2-19 983,18 3 0,49 0-492,16 10 1,12 1-1,15-1 1,9 0-165,-6 0 1,5-3 0,0 3-1,-11 7 1,-1 2 0,3-1-1,15-9 1,4-1 0,-2 0-241,-12 7 1,-2 0 0,1-2-88,15-8 0,1-3 0,-6 3 0,7-1 0,-6-2-328,-24 5 0,-1-3 0,-5 4 169,-4 4 1,-4 1 157,2-10 0,-3 1 1,16-10 983,-32 7 0,-19 18 0,-19 6 0,-81 11-492,30 21 1,-7 8-820,-9 0 0,-10 5 0,0 4 82,19 0 0,1 4 0,0 2 0,1-1 12,-18 9 1,2 1-1,4 0-94,9-1 0,3 0 0,3-3-164,-14 5 0,7-1 76,20-4 0,2 1 416,-5-4 0,4-1 0,-14 34 0,35-36 0,89-11 0,-14-33 0,9-9 327,11-3 1,9-4 0,-4-2 163,12-6 1,-3-5-450,-22 5 0,0-4 0,-3 1-42,11-4 0,-5 1 491,-7 1 1,-2-1-305,2-4 1,-3 2 771,17-12-959,-30-6 0,-24 27 0,-19 2 983,-43 16 0,-17 6-820,-26 4-163,-7 0 586,7 0-586,7 0 0,18 0 0,20 0 0,27-8 0,3-7 0,14-10 0,69-46 0,-17 28 0,9-2-328,1 0 0,6-2 0,-1 0 0,-6 6 0,-1 1 0,1-2 0,4-6 0,1-2 0,-5 3-164,-2 1 0,-3 0 345,6-10 1,-4 1 146,-20 16 0,-4 0 0,8-8 0,-6 0 0,-3-21 0,-6-3 0,-103 39 0,14 19 0,-10 4-328,1 5 0,-7 2 0,-3 1 82,8 0 0,-4 1 0,0 1 0,2-1-82,-10 0 0,2 0 0,-2 0 271,8 0 0,-4 0 0,2 0 0,8 0 548,-12 0 1,4 0-401,11-2 0,-2-1 0,6 1 361,10 1 1,5 0-453,-22-6 0,82-6 0,33-12 0,20-3 0,1 5 0,8-1 0,4-1-328,7-9 0,4-3 0,8-1 131,-14 9 0,7-1 1,4 0-1,3 0 0,1 1 33,-6 3 0,2 0 0,3 0 0,1 1 0,3 0 0,1-1 41,-14 3 0,2 0 0,2-1 0,1 0 0,1 1 0,2 0 0,0 2 0,1 1 13,-2 2 1,1 1 0,2 2 0,0 0-1,1 0 1,1 2 0,-1 0 0,0 0-1,0 0 0,-2 1 1,1 0 0,0 0 0,0 1-1,0 1 1,-1 0 0,-1 1 0,-2 0-1,-1 2-31,10 0 1,-2 1-1,-2 0 1,-1 2-1,-1 0 1,2 1-1,0 0 18,-7 0 0,1 0 0,1 0 0,0 1 0,-1 0 0,-2 1 0,-3 0 0,-3 1-74,22 1 0,-4 1 1,-4 0-1,-1 1 0,-1 1 0,-5 0 0,-1 0 1,-1 1-1,0 2 0,0 0 66,4 3 0,3 1 0,-1 1 0,-6 1 0,-11 1 131,22 8 0,-7 3 327,3 1 1,5 2 0,-10-4-234,-12-6 0,-6 0 397,5 10 1,-3-1-1,-16-12 1,-8 0 491,5 14 0,-21-7 0,-21-7 0,-18-2 0,-72-8-492,18-3 1,-10 0-383,1-1 1,-11-1 0,-5-1 0,0 1-110,-10 0 0,-3 1 0,-1-1 0,-1-1 0,17 0 0,0-1 0,-1 0 0,-1 0 0,-2 0-197,-12-1 0,-3 1 1,-2-1-1,1 0 0,3 0 0,6-1 0,3-1 1,0 0-1,-1-1 0,-2 1 33,3 1 0,-4-1 0,0 1 0,-1-1 0,4 1 0,3 0-33,3 0 0,4 1 1,2 0-1,-1 1 0,-1-1 0,-10 0 0,-3 0 1,0 1-1,3-1 0,7 2-131,-12 0 0,7 2 0,-2-1 82,10 0 0,-2-1 0,0 1 0,5 1-40,-2 1 0,5 0 1,4 1 776,-10-1 1,11 3 491,0 11 0,37-5 0,30-1-492,44-6 1,27-5-165,-6 2 1,7-1 0,8-1-455,-5 0 1,5 0-1,6-2 1,2 0-1,2-1 127,-3-1 0,3-1 0,2-1 0,1 0 0,0-1 0,-3 0 0,10-1 0,0-1 0,-1 0 0,-1-1 0,-1 0 0,-3-1 0,2-1 0,-3 0 0,-3 0 0,-6 0-30,10-3 1,-7 0-1,-1-1 30,-1 2 0,0-1 0,-4 0-492,16-5 0,-1-3 287,-15 4 0,3-3 1,-9 1 98,-12 0 1,-7-1 105,9-5 0,-25-1 0,-69-7 0,-21 9 0,-17 3 84,3 8 1,-7 3 0,-10-1-85,-1 0 0,-10-1 0,-6 0 0,1 0 0,6 3 0,0 1 0,3 1 0,1 1 0,-4 0 0,2 0 0,-6 0 0,0-1 0,4 2 0,9 2-31,-2 2 0,9 1 0,-2 1 31,-8-1 0,-1 0 0,2 0 0,12 0 0,2-1 0,0 0 294,2 1 1,1-1-1,3 0-294,-11-3 0,7 0 234,-19 0-234,47-4 0,58-13 0,31 6 0,29 4 0,14 0 0,2 0-47,-11 1 0,3 1 1,5-1-1,5 1 0,5-1 1,4 0 46,-23 3 0,3-1 0,2 1 0,3-1 0,3 0 0,2 0 0,3 1 0,2-1 0,3 0 0,3 1 0,3 0-50,-24 3 1,4-1 0,3 1 0,2 0 0,3 0 0,2 0-1,2 0 1,1 0 0,1 0 0,1 0 0,0 0 0,1 1 0,-1-1-1,0 1 1,-2 0 0,0 0 0,-2 0 0,-2 0 0,-2 1-1,-3 0-12,12-1 1,-4 0 0,-2 0 0,-2 1 0,-2 0 0,0 0 0,-1 1 0,0-1 0,1 1 0,2-1 0,1 1 0,2 0 0,3-1 0,3 1 0,4 0 21,-20 0 1,3 1 0,2-1-1,2 0 1,3 0 0,1 0-1,1 0 1,2 0 0,2 0-1,0 0 1,0 0 0,2 0-1,-1 1 1,1-1 0,-1 1-1,0 0 1,0 0 0,-2 0-1,0 1 1,-2 0 0,-1 1-1,-2-1 1,-2 2 0,-2-1-1,-3 1-15,12 1 0,-2 0 1,-2 1-1,-1 0 0,-2 1 1,-1 0-1,0 0 1,-2 1-1,0 0 0,-1 0 1,0 1-1,0-1 1,-1 1-1,1 0 0,-1 0 1,2-1-1,-1 1 0,2 0-3,4 0 0,-1-1 0,0 1 0,0-1 0,-1 1 1,1-1-1,-1 1 0,1 0 0,-1 1 0,1-1 0,0 1 1,0 1-1,0 0 0,1 0 0,0 2 0,0 0 0,1 1 6,-4 0 0,0 0 0,2 2 1,0-1-1,1 2 0,1-1 0,0 2 1,0-1-1,0 1 0,0 1 0,-1-1 1,-1 1-1,0 1 0,-2-1 0,0 1 1,-3 0-1,-1 0 0,-1 1 0,-3-1 19,16 4 0,-2 1 0,-3 1 0,-1 0 1,-2 1-1,-1 0 0,-1 0 0,-1 0 0,-1 1 1,1-1-1,-1 0 0,1 1 0,1-2 33,5 2 0,0 0 0,0 0 0,1 1 0,-1-1 0,-1 0 0,0 0 0,-1 0 0,-2 0 0,-1 0 0,-1-1 0,-2 0 0,12 3 0,-1 0 0,-1 0 0,-2 0 0,-2-1 0,-2 0 0,-2 0 0,-2 0 0,-4-1 0,16 6 0,-3 0 0,-4 0 0,-4-1 0,-4-2 0,-5-1 110,0-1 0,-8-2 1,-1-1-1,7 3-110,10 3 0,9 3 0,1 0 0,-6-1 0,-12-4 0,-10-3 0,-9-2 0,-1 0 0,6 4 0,0 1 0,-6-4 491,-5-1 1,-1-6-75,17-10 1,5-11-418,12-16 0,8-8 109,-27 12 1,6-1 0,2-1 0,1-1-110,4-5 0,2-2 0,-1 0 0,0 0 0,-3 3 0,0 0 0,-1 1 0,-1 0 176,-4 2 0,-1 1 0,1 0 0,1 0-176,10-1 0,3 0 0,-1 0 0,-6 3 260,-6 1 1,-6 1 0,5 1-261,3 0 0,6-1 0,-1 1 0,-10 1-134,13-7 0,-7 3 134,9 4 0,-3 1 491,-26 1 1,-8 2 491,7 1 0,-42 8 0,-97-2-656,14 4 1,-12 0 0,-5 0-281,3 0 1,-6-1 0,-2 1-1,-1 1-47,-4 2 0,0 2 0,-4 0 0,-8 1-141,19 0 1,-7 0-1,-4 0 1,-2 1-1,2 1 1,4 0-1,8 0-105,-17 3 0,11 1 0,-1 0 0,-10 1 105,11-1 1,-10 0-1,-5 1 1,-1 0-1,2 0 1,8-2-1,11 0 19,2-1 1,9-2 0,4 0 0,-3 2-125,-11 2 0,-1 2 0,0 0 0,4-2-46,-8-1 0,4-2 1,5 2-201,-13 5 0,2 2 480,16-5 0,-3-1 1,7 0 502,-1 1 1,8-1 491,-27 9 0,49-10 0,33-5 0,72-17-492,17-12 1,12-5-1,-2 4 1,7-1-395,-23 3 1,7-2 0,0-1 0,-6 4-98,-2 3 0,-4 3 0,1-1 0,3-2 0,2-1 0,-3 1 258,25-4 0,-6 2-258,-20 7 0,-2-1-54,7-5 0,-4 1 54,17 3 0,-27 1 0,-56 10 0,-20 3 0,-25 4 0,-22 4 0,-19 3 0,-17 3 0,-12 2 0,-11 2 0,-6 1 0,-6 1 0,0 0 0,1 0 0,5-1 0,7-1 0,11-1 0,14-3 0,15-3-197,-27 5 0,19-4 1,7-1-1,-7 1 0,-21 3 139,35-4 0,-12 1 0,-11 2 0,-8 1 0,-7 1 1,-4 0-1,-3 1 0,-1 0 0,1 0 0,2 0 0,6-2 1,6 0-1,8-1 0,11-2 0,11-2 0,15-2 0,15-2 709,-40 2-651,38-7 531,35-16-531,53-16 0,29-4 0,-14 6 0,5-1 0,3 0-328,13-6 0,3 0 0,5 1 82,-5 5 0,5 1 0,0 1 0,-7 3-58,-8 2 0,-6 3 0,2-1 304,11-2 0,1-2 0,-3 2 491,15-6 1,-6 1-1,-20 5 1,-2 1-1,7-1 1,-4 0 491,23-15-852,-46 15-131,-49 6 0,-38 10 0,-18 8 0,-5-1 0,-9 2 327,-2-1 1,-8 0 0,5 0-247,-9-1 0,0 2-81,6 3 0,-4 2 0,8 1-53,12 0 0,3 3 53,-29 9 0,3 3 0,34-7 0,4 1-51,1 2 1,2-1 50,-28 9 0,43-9 0,27-6 0,61-20 0,37-16-328,-16 3 0,6-3 0,8-1 131,-10 3 0,7-1 1,3-1-1,2-1 0,-4 0 0,-6 1 0,-1-1 1,-1 0-1,0 0 0,1 1-49,19-5 0,1 1 0,-2 0 0,-8 2-60,-7 0 0,-6 2 1,0 0-23,7 0 0,0-1 0,-4 2 61,6-2 0,-2 0 28,-12 7 1,2 0 0,-8 2 238,-9 2 0,-13 0 983,-20-1-492,-72 18 1,-38 11-165,9 2 1,-10 5 0,-4 1-362,7-2 0,-5 2 1,-3 0-1,0 3 34,13-3 0,-3 3 0,1 0 0,0 0 0,4 0 0,-5 0 0,4 0 0,0 0 0,-3 2-150,-12 4 0,-4 1 0,4 1 1,11-4 149,-4 5 0,4 0-211,-4 2 1,-7 2 0,11-1 210,16-2 0,4-2-281,-13 2 0,3 1 281,21-5 0,7-2 983,-11-2 0,25 0 0,21-16 0,22-1 0,47-5-492,-3-7 1,9-2-1,27 1 1,4-2-438,-7-2 0,2-1-54,-15 1 0,3-1 0,-7-1 0,-5-1 0,-1-1-154,20-1 1,-2 0 153,-29-1 0,-5 1-102,43-2 102,-16-9 0,-50 13 0,-13-6 0,-62 11 0,-32 7 0,18-3 0,-4 1 0,-8 0-246,-10 0 0,-9 0 0,-3 1 0,2 2 0,7 1 0,2 1 0,-1 1 0,-5 2 49,1-1 0,-7 1 1,0 1-1,2 1 0,8 0 189,8 1 0,6 2 0,2-1 0,-2 0-238,-7 1 0,-1 0 0,1-1 0,6 0 221,0 1 1,5 0 0,2-1-468,-20-2 0,2 1 373,4 2 1,2 0 69,14-7 1,8-1 48,-1 3 983,22-7 0,27-9 0,6-7-492,49-18 1,25-5-1,-14 9 1,7 0-820,18-7 0,13-4 0,3 4 282,-21 13 1,2 3 0,2 1 0,0-1 45,9-1 0,2-1 0,1 1 0,-3 2-246,-6 3 0,-1 2 0,-1 1 0,-3 1-82,11 1 0,-2 1 0,-4 2 194,-13 2 1,-3 1 0,-2 2-359,16 3 0,-3 0 439,4-3 1,-3 0 52,-16 4 0,-9 0 0,-5 0 0,-114 8 0,-6 2 0,-14 1 144,-4-1 0,-10 1 1,-3 0-145,18 0 0,-3 0 0,0 0 0,3 0 0,-15 1 0,3-1 0,1-1 19,3-1 0,0-2 1,5 0-20,16-4 0,3 0 0,2-2 3,-22 0 0,3-2-3,3 2 0,3-2 0,6 0 0,8-4 0,8-11 0,4-14 983,53-9-492,31 4 1,15-1-1,9-1 1,13-1-738,5 4 0,13-2 0,7 0 0,-2 2 25,1 2 1,1 1 0,2 2 0,1 0 220,-16 5 0,2 0 0,1 0 0,-2 1 0,-2 3 0,8 0 0,-2 2 0,-2 2 0,0 2-246,-2 2 0,0 1 0,-3 2 0,-5 1 9,25 1 0,-2 1-91,-1-4 0,6-1 0,-10 3-59,-12 6 1,-6 2 181,9-4 0,-4 0 205,-18 3 0,-7 2 983,11-1 0,-34 3 0,-20 2 0,-97 23-492,31-18 1,-13-2-421,1 1 0,-16 1 1,-6 0-1,1-1 0,9-2-71,-9-1 0,8-2 0,-10 0 0,2 0 0,-11 0 0,-2 1 0,2-2 0,10 0 0,-4-2 0,8-2 0,-2 1-246,9 0 0,-2 0 0,-1 0 0,2 0-82,-18 0 0,2-1 0,3 2 0,9 1 0,2 1 0,6 0-164,-7-1 0,4 3 124,-2 5 1,6 3 367,-11 15 491,34-12 1,3 3 491,-23 20 0,31-11 0,13-1 0,19-8 0,5 0 0,17 0-492,42-2 1,21-5-820,-14-3 0,6-1 0,6-1 82,15 1 0,10 1 0,5-1 0,3-1 82,-22-2 0,3 0 0,3-1 0,0 0 0,0 0 0,-3 0-33,7 1 0,-1 1 1,-1-1-1,0 0 0,1-1 0,6 0 0,1-1 1,1 0-1,-2 0 0,-4 0 0,-10-1 0,-2 1 1,-2-1-1,-3-1 0,-3 1-131,16-2 0,-5 0 0,4 0 82,1 0 0,6 0 0,-1 0 0,-11 0-246,15-1 0,-5 2 164,-20 0 0,2 1 0,-5 2 312,11 1 0,-10 2 16,3 7 983,-22 1 0,-119 11-546,-15-3 1,-16 3-193,29-5 1,-5 3 0,-3 2 0,0-2-118,-4 1 1,-2-1 0,0 1-1,1 0-128,3 1 0,-1 1 0,3 0 0,4 0 324,0 3 0,4-1 1,0 1-325,-4-2 0,0-1 0,3 2 0,-14 13 0,1 1-430,-9-3 0,4 0 430,27-6 0,7-1 0,-18 7 0,34-6 983,25-20 0,50-4-492,36-7 1,16-2-699,-6-1 1,10 0 206,-12 0 0,11 1 0,4-1 0,-2-1-246,-2-4 0,1-1 0,-2 0 0,0-1 0,-6 3 0,-2-1 0,1 0 0,3-3 49,-5-1 0,5-2 1,0-2-1,-5 1 0,-10 0-295,25-7 0,-5 1 193,-3 1 1,6 1 0,-9-1 298,-11 1 0,-5 0 0,8 0 0,-4 0 0,-17 2 0,-7-1 0,9-8 983,-32 7 0,-45 7-161,-78 5-822,24 4 0,-10 0 327,0-1 1,-7-1 0,-2 5-263,-4 7 1,-1 4 0,1 0-66,3-4 0,0 0 0,4 3 110,10 4 0,3 3 0,2 0-110,-24 5 0,5 0 0,19-5 0,3 0-209,-2 0 1,3-1 208,-26 10 0,38-11 0,43-12 0,63-29 0,9-4 0,11-6 74,-4 3 0,8-3 1,2-2-75,-9 3 0,1-2 0,3-1 0,0 1-246,6-2 0,3-1 0,-2 1 0,-2 1-82,6-3 0,-3 1 0,2-2 284,-12 4 0,3-2 1,-2 2-1,-10 4-344,4 0 1,-4 0 387,1-2 0,5-4 0,-8 3 0,-9 7 0,-4 1-36,7-4 0,-2 0 36,15-10 983,-33 18 0,-49 12-45,-74 21-938,15 11 0,-8 3 491,-4-3 1,0 3-1,2 12 1,2 1-230,12-10 1,3 0 212,8 2 1,3 0-476,3-4 0,2-1 112,-29 16-112,40-18 0,17-9 0,27-8 0,74-10 0,-10-13 0,7-3-174,6 6 1,4-2 173,-9-4 0,4-3 0,-8 3 0,-5 3 0,-2 1-262,29-9 1,-3 0 261,-37 9 0,-2 1 0,9-1 0,-2 1 0,13-4 0,-28 8 0,-19 5 0,-62 21 0,-26 10 0,3 5 0,-6 3 24,3-3 1,-5 2 0,2 0-25,-19 12 0,3 0 0,9-8 0,4 0 136,9-1 0,1-1-136,2-7 0,2 0 0,9 2 0,5-2 0,-8-1 0,22-5 0,21-16 0,77-16 0,-23-9 0,5-3 138,18-2 1,5-1-139,15-12 0,-4-2 0,-31 10 0,0 1-170,19-3 0,-1 0 170,-24 3 0,-3 0-143,0 1 0,-1 0 143,24-26 0,-28 6 0,-23 7 983,-13 9 0,-71 2-966,16 23 0,-8 3-509,-39-5 0,-6 3 419,16 6 1,-5 0-174,15 0 0,-9 0 0,0 0 0,9 0-246,-11-1 0,-1 2 246,9 4 0,-11 2 0,1 1 0,13-1-246,5 2 0,4 2 280,-3 4 0,-4 4 0,6-1 212,3-2 0,4 0 0,-2 6 0,1 0 0,-30 6 0,38-3 983,31-10-49,9-6-934,105-4 0,-39-3 0,6-1 72,14 1 0,11-2 0,2-2-72,6-3 0,2-2 0,-2 0 0,-7 3 0,-1 1 0,3-3 0,-6-3 0,5-2 0,-3 0 0,-8 1 0,16 1 0,-4-1-162,-6 1 1,5-1-1,-8 1 162,-6 0 0,-4 2-262,2 2 0,-2 1 262,33-4 0,-50 8 0,-17 0 983,-39 4 0,-14 2 0,-20 4 0,-5 2 0,11-2 0,2-1-494,-29 39-489,-11 15-492,18-13 0,-3 4 196,10-4 1,2-1 295,0-1 0,2 0 0,1 0 0,3 0-287,5-5 1,1 0 286,0 1 0,2-2 0,-8 22 0,20-5 0,9-5 0,15 0 0,59 6 0,1-14-299,5-20 1,8-4 298,-10-2 0,0-3 0,-1-4 0,1-2-231,7 2 0,-1-2 231,-18-3 0,-1-2 0,6-1 0,-1-1 0,39 3 0,-27-7 0,-19 0 0,-26 0 983,-12 3 0,-38 14-881,-60 37-102,20-14 0,-10 7 0,1 1-328,7-4 0,1 1 0,-6 5 131,6-4 0,-6 5 1,-3 3-1,0 0 0,4-2-49,-6 7 0,2 0 0,2-1 0,-1 0 0,-1-2 0,0-1 0,0 1 0,0 2 49,8-6 0,-2 3 1,0-1-1,4-2 0,6-7-295,-21 15 0,4-3 164,6 1 0,-2 5 0,8-6-164,9-7 0,4-4 0,-4 6 0,2-1-294,-15 20 786,29-23 983,26-27 0,34-6 0,58-11-741,-13-14 0,9-5 85,-1 5 1,6-1 0,2-3-109,7-7 1,2-4 0,-2 2-220,-9 5 0,-2 1 0,-2 0 0,-6 1 0,-2 0 0,-4 1 402,6-1 0,-4 2-402,-6 2 0,-3 1-40,-5-1 0,-4 1 40,23-4 0,-38 10 0,-24 5 0,-55 9 0,-30 5 0,16 0 0,-4 2 103,-2-1 0,-6 2 0,-2 1-103,-15 5 0,-3 1 0,6-2 0,1 1 0,-1-1-328,-10 2 0,-9 0 0,13-3 273,25-7 1,3-1-425,-32 8 1,3-1 478,-3 2-121,38-10 0,3-1 121,-13 8 983,19-8 0,65-10-152,56-20-831,-8 7 0,7-1 182,5-7 1,4-1-183,14 3 0,-3 1 0,-33 5 0,0 0 249,21 0 0,-4 0-249,9-1 307,13 4-307,-49-1 0,-17 9 0,-49-3 0,-50 4 0,1 0 0,-10 0-328,11 0 0,-3 0 0,-4 0 204,-17 0 1,-4 0 0,2 0 123,15 0 0,2 0 0,-2 0 0,-17-2 0,-3-1 0,8-1-492,8 0 0,2-1 471,7 0 0,-3-1 1,4-1 20,-8-1 0,4 0 0,-2 0 0,2 0-73,14 3 1,6 1 72,-12-2 0,27 2 0,22-1 983,8-4 0,48-5 0,5 2-842,3 5 0,6 3 313,-5 0 0,2 2-454,18 1 0,3 2 0,0-1 0,1 0 0,6 0 0,-1 0 0,-16 0 0,0 0 0,1 0 0,-1 0 0,30 0-147,-38 0 1,-1 0 146,28 0 0,-4-6 0,-23 0 0,22-13 0,-10-1-492,-6 0 0,4-4 167,-6 1 1,1-1 324,25-9 0,7-2-328,-27 10 0,2-2 0,2 0 0,14-7 0,4 0 0,-6 2-164,-1 2 0,-2 3 467,17-6 1,-9 9-474,-10 24 498,-22 0 0,4 0 0,-3-3 0,2 0 0,1-1 0,1-1 0,13 2 0,2-1-245,5-3 1,4-1 244,-15 5 0,3 0 0,0-1 0,31-5 0,-4 0 0,-22 4 0,-2 0 491,8-3 1,-5 1 491,1 5 0,23-10-489,-45 11 112,-11-5-606,-23 2 983,-2 3 0,-14-6 0,-5-1-663,-21-8-320,-10-10 0,-15-10 0,-13-23 0,-1-9-492,24 23 0,0-3 268,3-2 1,0-2 223,-5-6 0,2 1 0,10 9 0,0 2-345,-6-5 1,1 2 344,-17-24-182,1 5 182,5 16 0,14 25 0,4 17 983,10 5-600,1 5 351,0 9-734,0 37 0,-11 46 0,10-42 0,-1 5-328,-1 8 0,-3 6 0,1-5-145,-2-1 0,-1-1 473,-1 4 0,-3 5 0,4-7-492,5-9 0,0-3 478,-11 17 0,1-2-375,-2 16 389,13-34 0,1-1 0,-4 15 0,11-14 0,2-24 983,5-11 0,6-56 0,-5 0-860,5-48 338,-6 20-461,-9 15 0,-15 8 0,-11 24 0,-5 1 0,-4 16 0,12 1 0,0 5 0,13 0 0,5 14 0,9-2 0,0 18 0,5-5 0,0 6 0,20-3 0,5-2 0,44-1 0,-4-6 0,8 0 0,2-12 0,-20-2 0,14-5 0,-15 0 0,-8-5 0,-14-4 0,-12-6 0,-7 0 0,-11 6 0,-21 21 0,-5 7 0,-17 23 0,12-2 0,5 7 0,8-9 0,10 0 0,1-13 0,5 0 0,0-11 0,9-1 0,7-3 0,15-5 0,2 0 0,-1-5 0,-3 0 0,-13 0 0,3 3 0,-15 2 0,0 3 0,-18 2 0,-24 6 0,-12-4 0,-9-1-492,-10 5 0,-5 0 3,-10-3 1,-3 0 488,20 1 0,-2 1 0,5-2 0,-2-4 0,1 1 0,-28 14 0,3 1 0,31-12 0,4-1-191,-12 3 1,3 1 190,-19 9 0,26-12 0,31 2 0,33-10 0,36-2 0,37-3 0,-22 0 0,3 0 0,34 0 0,-42 0 0,-2 0 983,20 0-46,-9 0-515,-2 0-422,-26 0 0,-4 0 0,-16 0 0,-1 0 0,-58 22 0,-31 27 0,8-15 0,-9 4-328,10 0 0,-3 3 0,2-2-164,-13 3 0,1-2 216,20-8 1,-1 2 0,4-3-157,-4-1 0,4-1 432,3 1 0,2 0 0,5-5 0,2-1 0,-21 16 0,31-18 0,21-8 0,14-9 983,44-1 0,34-4-637,12-13 0,7-2-838,-19 9 0,2-2 164,0-3 0,6-3 0,-9 2 303,-10 3 0,-3 3-404,24 0 1,-2 2 428,-29 0 0,-4 2 0,4 1 0,-3 2 0,33-1 0,-31 0 0,-22 0 0,-16 0 0,-9 4 983,-5 0 0,0 9 0,-4-4-57,0 3-926,0-4 0,-4 0 0,-10 1 0,-14 1 0,-18 2 0,-44 8 0,34-5 0,-5 1-492,-32 2 0,-9 1 164,24-1 0,-2 1 0,-4-1 82,9-6 0,-3-1 0,0-1 0,2 1-82,-9 4 0,3 2 0,-3-1 82,10-4 0,-3 1 0,1-1 0,2 1-82,-8 3 0,2 1 0,-2 0 0,-12 6 0,-1 1 0,-1-1 0,-1-1 0,0-1 0,7 0-164,-5 6 0,4 0 0,-4-1 0,8-2-229,-6 5 1704,1 5 0,30-15 0,36-4 0,20-9 0,40-2-492,13-14 1,10-4-1,18 0 1,8-3-772,-7-1 0,6-2 0,2 1 280,12 1 0,3 1 0,-1 1 0,-13-1 0,-1 1 0,3 1 0,-7 3 0,4 1 0,-1 1 0,-3 0 0,6 0 0,-4 0 0,3 0 0,12-3 0,3-1 0,-7 3-492,5 4 0,-4 0 193,8-6 1,-5 1-113,-36 11 1,-3 1 410,6-4 0,-1 0 0,30 4 0,-38-5 983,-22 4 0,-13-3 0,-6 4 0,-4 0 0,-1-7 0,-3 1 0,-1-6-942,-8 0-41,-10 2 0,-21-4 0,-20-3 0,-34 2-492,25-3 0,-7-1 0,-18 4 0,-7 0 164,18-2 0,-3-3 0,-1 2 0,-8 3 0,-1 2 0,2-1 0,7-2 0,2 0 0,-2 1 0,-10 4 0,-1 1 0,2 0 0,13-2 0,3 0 0,2 1-164,-23 1 0,2 1 0,-6 0 0,8 0 417,-6-3 566,44 9 1,3-1-283,-12-3 774,40-2 0,9 5 0,41-6 0,55-3-492,-26 2 1,8 0-795,-1 6 1,7 3 0,2-2 302,9-4 0,2-2 0,-2 3 0,-7 5 0,-1 2 0,3 0 0,18-3 0,5-1 0,-4 1 0,-16 3 0,-3 0 0,3 0-328,15 0 0,3 0 0,-1 0 0,-9 0 0,-1 0 0,-1 0 6,1 0 1,-1 0 0,-5 0-171,6 0 0,-5 0 460,8 3 0,-5 1 32,-27 0 0,-2 1 0,1 1 0,-2 2 0,34 6 0,-27-7 983,-15 3 0,-15-9 0,-11 3 0,-7-4 0,-4 0 0,-4-17 0,-12-7-153,-3-14-830,-8-30 0,3 21 0,3-22 0,0 24 0,6 7 0,1 10 0,5 10 0,0 20 0,0 31 0,0 18 0,6 27 0,14 10 0,0-23 0,19 19 0,-8-28 0,0 5 0,3-14 0,-11-9 0,2-16 0,-10-3 0,3-10 0,-8-4 0,3-1 0,-4-21 0,3-50 0,1-29-492,-6 30 0,1-1 338,-1 7 1,1 0 153,-1-4 0,1 1 0,-1 11 0,0 1-37,0-5 1,1 3 36,4-20 0,-5 20 0,3 21 0,-9 27 0,9 61 0,-3 14 0,0-9 0,0 3 245,3-9 1,1 0-246,4 4 0,0-1 0,8 36 0,-6-42 0,0-2 0,2 15 76,7 12-76,-8-29 0,-1-4 0,-8-23 0,1-3 0,-2-13 797,1-1-797,-1-4 0,-3-14 0,-1-24 0,-4-28 0,0 4 0,0-8-492,-4-10 0,-1-5 164,0 17 0,-1-4 0,-1 2 85,-5-23 0,-3-1 243,1 18 0,-2-1 0,0 2-492,-6-21 0,-1 1 164,3 21 0,-2-2 0,0 2 87,2 7 1,0 2 0,-2 1-252,-15-23 0,-2 3 60,2 3 1,-2 4 431,-3 9 0,-4 4 0,-5 1 0,-5 3-492,-3 5 0,-5 5 294,-12 1 1,-3 3 197,-1 2 0,-2 4 0,-3 3 0,-1 5 0,1 4 0,2 6 0,20 7 0,-2 4 0,-26 1 0,2 5 0,33 4 0,0 2 264,-24-2 1,-4 2-265,2 3 0,1 8 0,1 15 0,-1 8-122,11-6 1,-3 3 0,3 7 121,2 12 0,4 6 0,-2 1 0,-7 2 0,-2 2 0,5-1 0,11-3 0,3 1 0,3-2 0,-18 16 0,4-3 206,9-6 0,7-2-206,18-12 0,2-2 491,-8 4 1,4 0-305,-2 38 796,18-33-738,41-8-245,59-25 0,-7-16 0,8-4 419,4 1 0,5-2-419,-17-2 0,4-2 0,-2 1 0,25 0 0,-3 0 0,-14 0 0,0 0 256,5-2 0,-5-3-256,-31-1 0,-3-2 157,2-2 0,-3-1-157,22-14 0,-30-3 0,-14 7 983,-17-15 0,-6 9 0,-26-13-215,-18 5-768,-11 8 0,-15 2-328,-8 6 0,-11 4 0,0 0 0,5-2 0,0 1 0,-4 3 82,2 4 0,-6 2 0,0 2 0,3 0-82,-11 1 0,2 1 0,-1 2 82,15 0 0,-2 0 0,0 2 0,4 0-82,-5 0 0,3 1 0,-2 2 82,7 1 0,-3 1 0,1 2 0,5 2-82,-1 4 0,5 3 0,1 0-164,-29 9 0,1 2 0,-1 5 0,8 1 0,39-13 0,3 1 983,-5 3 1,1-1 104,-14 8 387,26-6 0,22-11 0,8-2 0,8-4 0,27 1 0,54 3-492,-14-2 1,9 1-723,-3-2 0,4 0 0,0 0 231,-9 1 0,-1 2 0,2-1 0,18 1 0,3 1 0,-8-2 0,-3 1 0,-2 0-328,-10-2 0,2 1 0,-4-1-32,4-2 1,-3-1 11,2 4 1,-3-1 347,-12-3 0,-4-2 0,13 2 0,-36-3 0,-73-3 0,-37-4 0,14-3 0,-6-3 0,-7 0-246,-5 2 0,-7 0 0,-4 0 0,-2-3 49,7-1 0,-1-2 1,-3-1-1,-2-1 0,-2 1 56,20 3 1,-2 0-1,0 0 1,-2 0-1,0 0 1,-2-1-1,1 1 0,-8-2 1,-2 0-1,-2-1 1,1 0-1,0 1 1,1-1-1,3 1-23,-5-2 0,2 1 0,2-1 0,-1 1 0,-1-1 0,-4 1 41,14 2 0,-4 0 0,-1 0 0,-2 0 0,2 0 0,0 0 0,4-1 0,3 0-41,-6-2 0,3-2 0,3 1 0,1-1 0,0 1 0,-1 2 0,-2 1 0,-1 2 0,1 1 0,-1-1 0,2 0 0,0-1-33,-13-5 0,-2-2 1,2-1-1,7 3 0,9 3-131,9 4 0,8 3 0,-3-2 585,-26-8 0,-5-2 1,11 3-258,16 6 0,5 0 491,-14-3 1,6 0 491,-12 3 0,33-1 0,39 5 0,8-8-492,50 4 1,26 4-1,4-5 1,11 0-421,-7 6 0,9 2 1,9 0-1,6-1-71,-15 0 0,8 0 0,6-1 0,2 0 0,0 0 0,-2 1 0,-4-1-164,1 1 0,-5 1 0,-1-1 0,2 1 0,3-1 0,8 1 65,-16 0 1,5 0 0,4 0-1,4 1 1,1-1 0,0 0-1,1 0 1,-3 0 0,-2 0-1,-4 0-24,5-1 0,-2 0 0,-1-1 0,-2 1 0,-1-1 0,0 1 0,-1-1 0,1 2-18,8-1 1,-1 1-1,0 1 1,-1-1-1,1 0 1,0 0-1,2 0 18,-5-1 0,3-1 0,2 1 0,0-1 0,-2 0 0,-4 0 0,-6 0 0,-8 0-123,15-2 0,-12 1 0,-2-1 0,7 1 82,-5 0 0,8 1 0,2-1 0,-2 1 0,-6 0 0,-11 0-164,1 0 0,-11 1 0,5-1 462,5 2 1,7-1 0,-2 0 0,-8 1-135,12-2 0,-6 0 491,5 3 1,-4 0-1,-23-3 1,-7 1 491,4 3 0,-29 0 0,-36 0 0,-32 6-492,-18-2 1,-16 2-165,-8 9 1,-10 4 0,-5 0-105,13-6 1,-3-1-1,-3 0 1,-4 4-388,15-1 0,-4 3 0,-2 2 0,-2 0 0,-2 1 0,0-1 23,5-1 1,-1-1-1,-2 0 1,0 1-1,-2 0 1,0 0-1,-1 1 18,6 0 0,-2 0 0,0 0 0,-1 1 0,0 0 0,-2 1 0,1 0 0,-2 0 13,5-1 1,-1 1 0,-1 1 0,0-1-1,-1 1 1,0 0 0,0 0 0,-1 1-1,1-2 0,-2 2 1,-2-1 0,0 1 0,-1 0-1,1-1 1,1 1 0,2-1 0,1 0-1,4 0-31,-6 1 1,2-1-1,3 1 1,1-1-1,1 0 1,1 0-1,0 0-23,-7 3 0,-1 0 0,2 0 0,1 0 0,3 0 0,3-1-33,1-1 0,0 0 1,4-1-1,4-1 0,6 1-131,-6 3 0,8 1 0,-6-1 228,-6 0 1,-8 2 0,2-2 0,12-2 99,-1 2 0,7-3 0,-14 3 0,5-2 983,-9 10 0,39-16-333,59-8-650,46-9 0,26-8 0,-7 3 0,8 0 0,9-1 0,-7 2 0,7 1 0,6 0 0,2-1 0,1 1-27,-8 0 1,2 0 0,2 0-1,1 0 1,3 1 0,2-1 26,-14 2 0,3 0 0,1-1 0,2 2 0,0-1 0,1 0 0,0 0 0,0 0-110,-9 0 1,1 0 0,2 0 0,-1 0-1,0 0 1,-1 0 0,0 0 0,-2 0-1,-3 0 19,12 1 1,-3 0 0,-1 0 0,-1 0 0,-2 1 0,-1 0 0,0 0-74,6 2 0,1-1 0,-2 2 0,-3 0 0,-5 1 0,-7 1-85,20 4 0,-11 2 0,2 3 383,-11-2 1,2 1 0,0 2 0,-4 0-135,11 5 0,-4 1 0,1-1 327,9-1 1,0-1 0,-5 1-159,11 9 0,-11 0 322,-30-8 1,-8-1 491,13 10 0,-29-4 0,-21-12 0,-9-2 0,-9-8 0,-32-1 0,-40-4-492,5 0 1,-8 0-165,16-2 1,-4-1 0,-3-1-290,-19-1 0,-6-3 0,-7-1-235,21 1 0,-6-2 1,-3 0-1,1-1 0,4 0-49,-5 0 0,4-1 0,-1 0 0,-6 0 82,11 2 0,-6-1 0,-2-1 0,-1 1 0,2 1 0,5 1-82,-16-1 0,5 1 0,0 1 0,-7 0 82,12 1 0,-5 1 0,-4 0 0,0 0 0,2 0 0,5 1-33,-1-1 0,4 1 1,2 0-1,-1 1 0,-2 0 0,-9 1 0,-4 0 1,0 0-1,6 1 0,10 0-131,2-2 0,9 0 0,0 2 0,-6 1 0,0 1 0,6 1-82,4-1 0,5 0 901,-9 0 1,3 0-300,14 0 1,5 0 790,-16 0 0,30 4 0,21-3 0,75-4-492,24-19 1,18-7-417,-32 12 0,5 0 0,4-2 0,5 0-75,-5 0 0,5-1 0,4-2 0,2 0 0,2 0 0,0 0-141,-2 0 1,3 0-1,2 0 1,1-1-1,0 1 1,-2 0-1,-2 2-23,5 0 0,-2 0 0,0 2 0,-2 0 0,1-1 0,1-1 0,2-1 0,3-2 0,0 0 0,-3 1 0,-5 0 0,-7 3-164,18-3 0,-10 3 0,3-2 82,-8 0 0,3-1 0,-1 0 0,-4 2-82,5-1 0,-5 1 0,2 1 0,11-2 0,1 0 0,-6 0 655,-20 4 1,-4 0 0,-7 1-144,-1 1 0,-8 0 799,22-17 0,-48 12 0,-15 0 0,-45-2-492,-14 7 1,-12 2-1,-11-3 1,-10 0-165,1 3 1,-9 0 0,-1 0-656,-3-1 0,-1 0 0,-4 1 93,14 4 1,-4 0-1,-1 1 1,0 0 234,-1-1 0,-2 1 0,0 0 0,0 0 0,-5 2 0,-2 0 0,2 1 0,4-1 0,16 1 0,5 0 0,0 0 0,-2 0-246,-7-1 0,-2 0 0,2 1 0,10 0-242,-10 0 1,4 0 159,4 0 0,-4-1 0,8 0 269,10 2 1,4 0 549,-8-4 1,4 1 251,-19-1 240,39-2 0,19 5 0,14-4 0,8-4 0,52 1-492,19-7 1,14-1-820,-11 9 0,7 1 0,7-2 131,-10 0 0,7-2 1,3-1-1,3 1 0,0 0 33,-9 2 0,2 1 0,1 0 0,0 0 0,0 1 0,-2-1-33,11 0 0,0 0 1,-1 0-1,-1 1 0,1-2 0,-2 1 0,0-1 1,0 0-1,-2 0 0,-2 2-49,9 0 0,-1 1 0,-4 1 0,-6-1-82,-3-1 0,-5 0 0,3-1 82,3 3 0,6-1 0,-2 1 0,-9 1-246,16 2 0,-6 1 710,-20 0 0,1 1 0,-4 1-218,10 1 0,-10 2 0,3-1 983,-38 4 0,-107 8-492,11-4 1,-12 0-247,11-1 1,-9 2 0,-3 1 0,2-1-95,-17 4 0,0 1 0,-5 0-348,20-3 0,-4 1 1,-3 0-1,0 0 0,2 2 0,3 1 0,1 1 1,1 0-1,-2 1 0,-1 0 133,-10 0 0,-1 1 0,-2-1 0,2 1 1,3 0 63,-8 2 0,4 0 0,0 1 0,-2 0-197,13-3 0,-2 0 1,0 0-1,3 1 0,5 0-131,-18 8 0,7 1 0,0-2 0,3-4 0,1-2 0,2 3 0,4 3 0,1 2 0,8-2 816,2-2 0,5 0-488,-12 5 0,2 0 491,19-4 1,5-2 491,-16 9 0,20-4 0,23-8 0,-6 25 0,-15-28 0,-42 17-492,30-31 1,-5-6-1,-12 0 1,-1-1-1,7 0 1,-1 0-136,-4 0 1,0-1-357,5-1 0,-1-1 0,-5-1 0,0 0 0,1 0 0,-1-1 0,-19-8 0,2 1 0,27 7 0,0 1 0,-30-4 0,2-1 0,35 5 0,2 2 0,-8 1 0,0 1 328,-29-8-328,34 11 0,11-5 0,26 3 0,21-2 0,29-5 0,26-7 0,0 5 0,6-1-272,0-2 1,4 0 271,-4 5 0,5 2 0,2-2-328,3-1 0,1-1 0,3 0 0,15 1 0,4 0 0,3 0 82,-16 3 0,3 0 0,0-1 0,-3 1-82,12-2 0,-4 0 0,9 0 131,-9 0 0,9-1 1,3 1-1,-3-1 0,-7 2-49,-10 2 0,-7 0 0,0 1 0,4-1 49,0-2 0,5-2 1,1 0-1,-1 1 0,-5 2-49,0 1 0,-3 2 0,-3 1 0,-2-1-82,12-2 0,-3 1 0,-3 0-164,19-3 0,-2 0 0,8 4 0,-8 0 431,-42 2 0,-5 0 552,4 0 1,-2 1 491,29 0 0,-34-3 0,-14 5 0,-13 0 0,-5 0 0,-47 0 0,-17 0-492,-7-4 1,-9 0-1,-11 3 1,-7 1-425,9-2 1,-5-1-1,-7 0-264,11 1 0,-6-1 1,-3 0-1,0 1 0,5 0-49,-3 1 0,4 0 0,0 1 0,-4-1 0,-14-2 0,-5-1 0,1 1 0,4 0 0,16 3 0,2 0 0,2 1 0,1-2-82,-20-1 0,2-2 0,1 1 0,4 0 0,1 0 0,0 0 0,0-3 0,0-1 0,9 0-164,7 0 0,5-1 0,-15 0 0,5-1 1475,-15-9 0,29 5 0,40-7 0,9 5 0,41-6 0,23 4-492,12 2 1,14 1-165,5 2 1,10 2 0,-1 0-249,-10 0 1,0-1 0,6 2-326,6 0 0,8 0 0,3 0 0,-5 2 0,-13 1 0,-4 0 0,2 1 0,4 0 49,0 0 0,6 0 1,1 0-1,-1 0 0,-5 1-49,-1 0 0,-4 0 0,-1 1 0,4 0 107,-4 0 1,5 1 0,1 0 0,-6 0 0,-10-1-354,20 0 0,-4 0 285,1 2 0,7 1 0,-10-1 207,-13-2 0,-5 0 0,14-1 0,-5 1 0,17 2 0,-31-10 983,-36 10 0,-12-8 0,-12 0 0,-23-2 0,-59-13-656,14 10 1,-13 0 0,-2 1-648,-4-1 0,-2 0 0,-5 0 320,2 1 0,-7-2 0,-1 1 0,1 0-246,4 0 0,1 0 0,-2 0 0,-1 0 49,14 4 0,-1 0 1,-1 0-1,-3 0 0,-5 0 56,8 1 1,-4 0-1,-3-1 1,-2 1-1,-1-1 1,2 1-1,2 0-23,-10 0 0,2-1 0,0 0 0,0 1 0,0 1 0,-1 0 23,12 2 1,0 1-1,-1 0 1,0 0-1,0 1 1,0-1-1,1 1-23,-14-1 0,0 0 0,-1 1 0,2-1 0,2 2 0,3 0-33,-2 2 0,4 1 1,1 0-1,1 1 0,-1-1 0,1 0 0,1 0 1,-1 0-1,1 0 0,-1 0 0,0 0 0,-2 0 1,0 0-1,6 0 0,8 0-131,-1 0 0,9 0 0,-4 0 520,-24 0 1,-4 0-1,9 0-192,8 0 0,5 0 491,-8 0 1,4 0-1,26 3 1,6-1 491,-21 0 0,56 3 0,67-5 0,47 0-1214,-21-5 1,14-3-1,4 1 231,-11 2 0,4 2 0,2-1 0,0-1 0,3-2 0,0-2 0,3 0 0,4 1 0,-18 3 0,3 1 0,3 0 0,0 0 0,0 0 0,-2-1-197,10 0 0,-1 1 1,-1-1-1,1 0 0,3 0 33,-5 0 0,3 1 0,2-1 0,-1 1 0,-2-1 0,-4 1-33,0-1 0,-4 0 1,-2 0-1,0 1 0,2-1 0,5 0 0,4 0 1,-1 0-1,-6 0 0,-9 1-131,-7 0 0,-9 0 0,5 1 103,8-2 1,7-1-1,-1 1 1,-8 1 224,18 3 0,-4 0 0,-18-4 0,1-1 0,-3 1 491,12 0 1,-6 1-62,-13 0 0,-4 0 553,32-3 0,-12 2 0,-18 3 0,-13-3 0,-8 1 0,-15 3 0,-9-3 0,-2 0 0,-9-1 0,-57 1 0,-36 0-1311,16 3 0,-15 2 0,-3-1 82,16 0 0,-2 0 0,-2 0 0,-1 0 0,-4 0 0,0 0 0,-4 0 0,-8 0 105,13 0 1,-7-1-1,-6 0 1,-2 0-1,0 1 1,0 1-1,4 1 0,8 2 1,3 1-1,0 1 1,0 1-1,-2 0 1,-3 0-1,-4-1 42,6-1 1,-3 0 0,-3 0-1,-3 0 1,-1 0 0,-1 0-1,0 0 1,0 1 0,1 1-1,2 0 0,1 1 1,0 1 0,0 1-1,0 0 1,0 0 0,1 1-1,1-1 1,1 1 0,2-1-1,1 0-24,-7 1 0,3 0 0,2 0 0,1 0 0,0 0 0,0 0 0,-2 0 0,-3 1 13,2-1 1,-4 1 0,-1-1 0,-1 1-1,0 1 1,1-1 0,2 0 0,3 1-1,3-1-31,-3 2 1,2 0-1,3 0 1,2 1-1,1-1 1,0 0-1,0 0-23,-10 0 0,2 0 0,1 0 0,-1 0 0,1 0 0,-1 1 0,-4 1 0,-5 2 0,1 0 0,3 0 0,7-1 0,11-2-164,-4-1 0,11-1 0,-6 2 206,-9 3 1,-8 2 0,1 0 0,11-2 612,-6 0 1,7-1-206,-17 5 0,6 0 205,36-8 1,7 0 491,-8 5 0,31-4 0,53-10 0,62-2-656,-6-2 1,17-1 0,6-1-415,-14 1 0,4 0 1,4 0-1,5 0 87,-14 2 0,4 0 0,3 0 0,3 0 0,1 1 0,0-1-141,-9 0 1,3 0-1,0 1 1,1-1-1,0 0 1,-3 1-1,-1 0-23,2 1 0,-1 1 0,-2-1 0,-1 1 0,0 0 0,0-1 0,-1-1 0,-1 0 0,0 0 0,-1-1 0,-1 1 0,-2-1-33,7 0 0,0 1 1,-2-1-1,-3 0 0,-6-1-131,14 0 0,-8-2 0,6 1 82,-1 0 0,7 0 0,-1 0 0,-10 0-82,-15 0 0,-7 0 0,0 0 655,7 2 1,0 1 0,-4-1-72,10-1 1,-8 0 726,21 6 0,-43-7 0,-24 4 0,-15 0 0,-7 5 0,-29 1 0,-16 0-492,-8 1 1,-9 0-1,-9-2 1,-5 0-165,8 1 1,-6 2 0,-2 0-656,-10-2 0,-2 0 0,-4 1 82,15-1 0,-2 1 0,-2-1 0,-1 1 0,-12 0 0,-3 0 0,-1 0 0,-1 1 49,17-1 0,0 0 1,-1 1-1,-1-1 0,0 2 0,-6 0 0,-2 2 1,0-1-1,2 1 0,4 0-49,-2 1 0,4 0 0,0 1 0,0 1 0,-11 3 0,-2 2 0,3-1 0,10-1-246,-8 2 0,3 0 294,2-1 0,-5 1 1,9-2 197,7 0 0,5-2 491,-8 2 1,4 0 348,-20 8 143,43-12 0,27-7 0,21-5 0,78-9-656,-14-10 1,12-7 0,6 0-574,0 7 0,6 2 0,4-1 0,5-3 161,-16 0 0,5-3 0,2-2 0,2 1 0,2 1 0,0 2-56,-2 4 1,2 1-1,1 1 1,2 2-1,-1-1 1,-1 1-1,-3-1-23,5-2 0,-4 0 0,0 0 0,0 1 0,2 0 0,3 2 41,-10 1 0,4 2 0,3 0 0,0 0 0,0 1 0,-3 1 0,-4-1 0,-7 2-123,28-2 0,-10 1 0,-1 1 0,8 1 82,-12-1 0,7 0 0,3 1 0,-1 0 0,-3 0 0,-8 0-82,8 2 0,-7 0 0,-3 0 0,0 0 0,-6 0 0,0 0 0,-2 0 0,-1 0-82,22 0 0,-2 0 0,-11 0 819,-19 0 1,-5 0-139,14 0 0,-5 0 630,21 5 0,-40 6 0,-25 4 0,-13 5 0,-11-1 0,-24-4 0,-20 1 0,-42-3-492,1-5 1,-14 0-566,5-1 0,-9 0 0,0-1 74,4 0 0,1 1 0,-8 1-197,17-1 0,-5 2 1,-4 1-1,-3 1 0,-1-1 33,5 0 0,-4-1 0,-1 1 0,-1 0 0,-1 1 0,0 1 23,11 0 1,0 2-1,-1 0 1,-1 1-1,1-1 1,0 0-1,0 0 0,1-2 1,1 0-1,-1-1 1,1 0-1,0 0 1,0 2-1,1 2 0,0 1 1,-1 2-1,0 2 1,1-1-1,2 2 1,2-2-1,3 0-56,-11 2 0,5-1 1,2 0-1,1 1 0,0 1 0,1 0 0,-1 2 1,2 0-1,1 0 0,3-1-49,-6 1 0,2-1 0,4 0 0,6 1-82,2 2 0,6 1 0,2-1-19,-21 8 1,1 0 837,-6 5 1,5 0-1,25-12 1,7-2 491,-10 14 0,36-17 0,16-9 0,28-8-656,43-2 1,32-2 0,2-1-434,-10 0 0,2 0 0,11 0 106,-19 0 0,10 0 0,5 0 0,2 0 0,-3 0 0,-6 0-246,13 0 0,-5-1 0,0 1 0,6 1 82,-16 0 0,6 1 0,2 0 0,1 0 0,-3 1 0,-3-1-33,2 1 0,-3-1 1,-2 1-1,0 0 0,-1 1 0,-2-1 0,0 2 1,-1-1-1,-1 1 0,-3 0-49,7 2 0,-2 0 0,-3 0 0,-5 1-82,1 1 0,-6 0 0,-1 2 507,26 6 1,-3 1-180,3-1 0,-4 0 0,-22-2 0,-6 1 983,17 10 0,-32-3 0,-19-7 0,-15 2 0,-6-4 0,-5 1 0,-4-2 0,0-5 0,-8 1 0,-21 1 0,-6-4 0,-41-1-492,22-4 1,-6-2-984,-18 1 0,-8 0 164,12 0 0,-5 0 0,-4 0 82,10 0 0,-3 0 0,-2 0 0,-1 0 0,-7 0 0,-2 0 0,0 0 0,3 0 0,8 0 0,3 0 0,-2 0 0,-3 0 49,-3 0 0,-5 0 1,-1-1-1,3 1 0,8 1-128,-7 1 0,7 1 1,-3 1 78,0-2 0,-4-1 0,1 2 0,9 0-93,-16 5 0,10 1 211,15-2 1,7 1 127,-23 5 983,33-2-52,22-1 52,20-5 0,38-1 0,43-4-492,-4 0 1,8 0-656,-15 0 1,3 0-1,3 0 164,21 0 0,6 0 0,0 0-246,-20 0 0,0 0 0,1 0 0,1 0 0,9 0 0,3 0 0,-1 0 0,-3 0-82,11 0 0,-3 0 0,-3 0 0,-9-1 0,-1 1 0,-3 1 0,-11 1 0,-1 1 0,-2 0 28,23 1 1,-2 2 299,2 2 0,-3 0-235,-10 0 0,-7 0 235,16 5 983,-22-1 0,-30-1 0,-13-2 0,-5-4 0,-6 3 0,-3-4 0,-29 5 0,-18-4-492,-10 0 1,-6 1-537,-39-4 45,19 4 0,-4 2-492,8-3 0,-1 0 0,-11 3 0,1 1 359,15-1 1,1-1-173,-1-2 0,4-1 305,-25 8 0,0-10 0,21 4 0,29-6 983,16 0-947,22 0 947,49-16 0,7 1-823,8-5 1,9-2-653,3 5 0,7 1 164,-5-2 0,7-2 0,3 3 0,9 1 0,3 2 0,5 0 82,-8 0 0,5 0 0,1 0 0,1 0 49,-17 4 0,-1 1 1,2 0-1,0 0 0,2-1 0,9-2 0,4-1 1,0 0-1,-2 1 0,-3 0-49,3 2 0,-4 1 0,-1-1 0,2 0 49,-10-1 0,2-1 1,0 0-1,-1 0 0,-3 2-49,2 3 0,-2 1 0,-2 1 0,2-1 0,8-2 0,2-1 0,-1 1 0,-6 1-82,3 2 0,-5 1 0,-2 0 0,-2-2 0,-2-1 0,-8 3-141,-5 3 0,-4 0 960,3-6 1,-3 1 491,31 4 0,-43-4 0,-24 6 0,-11 0 0,-53 0 0,-2 0 0,-54 0-492,19 0 1,-7 0-126,-12 0 1,-6 0-367,10 0 0,-6 0 0,-2 0-246,21 0 0,-1 0 0,-1 0 0,-2 0 0,-5 0 0,-2 0 0,-1 0 0,-1 0 0,-7 2 0,-1 0 0,-1 1 0,1 1 0,-2 1 0,0 0 0,1 2 0,3 0 0,13-1 0,4 2 0,0 0 0,0 1 0,-4 1 0,-1 1 0,3 0 0,8 0-246,-13 2 0,4 1 164,7-3 0,-3 2 0,7-2 188,3 1 1,3 0 139,-8 4 0,3 0 491,19-5 1,5 0 491,-24 13 0,26-12 0,17 3 0,10-5 0,13-2 0,1 1 0,4-1 0,12 1 0,18-5 0,23 0-492,-1-4 1,6 0-984,11 0 0,2 0 381,6-3 1,5-1-218,-13 3 0,5 1 0,-2-1 0,-5-1 0,0-1 0,2 1 0,18 2 0,4 0 0,-1 0 0,-4 0 0,0 0 0,-1 0 0,5 0 0,0 0 0,-3 0 0,-10 0 0,-1 0 0,-2 0 0,1 0 0,-1 0 0,-5 0 118,3 0 1,-1 0 209,-3 0 0,5 0 0,-8 0 0,-6 0 0,-2 0 0,32 0 0,1 0 135,-29 0 0,-3 0-135,1 0 0,1 0 0,5 0 0,0 0 0,-4 0 0,-1 0 0,-8 0 0,-1 0 491,2 0 1,-4 0 288,24 6 203,-1-4 0,-12 9 0,-27-6 0,-2 1 0,-17 2 0,-5-3-148,-5 3-835,-8 5 0,-24-1 0,-27 4 0,-8-8 0,-11-1-492,-11 1 0,-12 1 246,16-4 0,-11 1 0,-3-1 0,5 1-82,-9 0 0,3 1 0,-7 0 131,14 0 0,-7 0 1,-3 1-1,1 0 0,4-1-49,-1-1 0,4 0 0,-1 0 0,-3 1 49,3 1 0,-5 2 1,-1 0-1,3 0 0,5-1-49,3 0 0,6-2 0,0 1 0,-2 0 0,-15 3 0,-4 0 0,2 1 0,8 0-82,3 1 0,7 0 0,1 0 0,2-1 0,1 0 0,1 1 0,4-2 0,1 1 0,7 0-164,6 3 0,3 0 857,-6-3 1,3-1-366,-17 13 983,30-11 0,26 1 0,11-5 0,12-5 0,26 0 0,38-4-492,-13 0 1,7 0-787,25 0 1,12 0 294,-16 0 0,8 0 0,4 0 0,-6 0-328,8 0 0,-4 0 0,9 0 131,-10 0 0,8 1 1,4-1-1,-1 0 0,-5-1-49,-1-1 0,-4-1 0,1-1 0,3 2 49,0 1 0,3 1 1,2 0-1,0 0 0,-1-2 0,-3-1 0,1-2 1,0-1-1,-3 1 0,-3 2-49,4 1 0,-4 2 0,-2 0 0,3-1 0,7-1 0,4-2 0,-5 1 0,-11 1-246,3 2 0,-3 0 164,1 0 0,6 0 0,-8 0 118,-9 0 1,-4 0 700,16 0 1,0 0-1,-17 0 1,-3 0-287,1 0 1,-2 0 285,-13 0 1,0 0-1,4 0 1,-2 0 491,40 0-802,-43 0 1,-2 0 801,24 0-492,-26 0 1,-1 0 462,25 0-954,6 0 0,-3 0 983,-36 0 0,7 0 0,-27 0 0,4 0 0,-13 0-660,-63 0-323,-47-8-492,9-4 0,-12-4 164,20 1 0,-4-3 0,-10-1 164,22 4 0,-7-2 0,-4 0 0,-2-1 0,-1-1 0,2 1 0,-1-1 0,1 0 0,-1-1 0,-2 0 0,-2 0 0,-3-1 41,5 2 0,-3-1 0,-3-1 0,-1 0 0,-1 0 0,-1 1 0,1-1 0,1 1 0,1 0 0,-1 1 0,-1-1 0,1 1 0,1 0 0,0 0 0,2 0 0,2 0-18,-1-1 1,2 0-1,2 0 1,1 0-1,-1 0 1,-2 0-1,-2 0 18,0 2 0,-2-1 0,-2 1 0,-1 0 0,0-1 0,-1 1 0,0-1 0,0-1 13,6 2 1,-2-2 0,0 1 0,-1-1-1,0-1 1,1 2 0,2-1 0,1 1-1,3 1-31,-6-1 1,4 2-1,2 0 1,1 0-1,-1 0 1,-3-1-1,-3-2 31,3 0 1,-7-1 0,-3-2 0,-1 0-1,0 0 1,3 0 0,5 2 0,8 1-1,10 3-136,-9-3 0,11 4 0,5 0 0,-4-2 0,-18-7 0,-3-2 0,2-1 0,7 2-82,6 1 0,5 1 0,3-1 229,-21-14 1,1-1 98,-2-2 0,4-2 491,18 2 1,10-2 491,3-27 0,16 5 0,56 7-492,31 22 1,14 4-1,11-9 1,11 2-247,-19 16 1,7 0 0,4 1 0,2 2-492,9-2 0,4 1 0,2 1 0,3 0 49,-11 4 0,3 0 1,0 1-1,3 0 0,1 0 33,-7 3 0,1-1 0,2 1 0,1 0 0,0 1 0,-1 0 0,0 0 0,-1 0 0,1 1 0,1 1 0,0-1 0,1 0 0,6 0 0,1-1 0,1 1 0,1 0 0,-1 0 0,-1 1 0,-4 0 0,0 1 0,-1 0 0,1 0 0,-1 1 0,1 0 0,3 0 0,1 0 0,0 1 0,-1 0 0,-2 1 0,-5 0-82,15-2 0,-5 1 0,-2 1 0,2 0 154,-15 1 1,3 0-1,-1 0 1,-5 1 0,-9 2 91,21 0 0,-5 1 327,-3-2 1,5-1 0,-7 1-99,-5 3 1,-5 0 261,-1 0 1,-2 0-1,-11 0 1,-6 0 491,9 0 0,-20 0 0,-15 0 0,-28 0 0,-24-5 0,-36-3-492,0-2 1,-13-3-244,-3 0 0,-8-1 1,-1 0-249,5 1 0,0-1 0,-12 0-164,13 2 0,-11-1 0,-6 0 0,0-1 0,3 2 0,8 0-82,-2 0 0,9 0 0,-2 1 0,-8-1 105,11 3 1,-9-2-1,-4 1 1,-1 0-1,2 0 1,4 0-1,9 2-105,-6-2 0,9 2 0,1 0 0,-6 0 49,-6 0 0,-6 0 1,-3 0-1,3 2 0,4 0-49,1 2 0,4 1 0,1 1 0,-3 0 0,-9-1 0,-1-1 0,-1 2 0,2 0 0,7 1 0,1 1 0,2 1 0,2-1-82,-13 0 0,4 0 0,4 0 153,-14 0 0,6 0 175,6 0 0,5 0 0,27 0 0,2 0 491,-5-1 1,0 2 491,-38 5 0,18 1 0,25 4 0,16 0 0,19-5 0,117-26-656,-38 6 1,7-2 0,7-1-574,9 0 0,6 0 0,7 0 0,2 1 213,-18 3 0,4 0 0,2 0 0,1 1 1,-1 0-1,-2 0-164,5-1 0,-2 1 1,-1 0-1,2 0 0,4 2 33,0 1 0,6 2 0,1 0 0,0 1 0,-5 0 0,-7-1-82,2-1 0,-7 0 0,-2 0 0,6 1 49,4 3 0,8 1 1,0 0-1,-5 1 0,-11 0-131,-7-1 0,-8 0 0,4 0 82,4 1 0,6-1 0,-2 1 0,-9 1-246,6 0 0,-5-1 983,18-2 1,-4 0-1,-30 3 1,-7 2 491,17-1 0,-30-4 0,-19-1 0,-38-10 0,-27 2-492,-16-4 1,-16-3-165,-6 4 1,-10 0 0,0 2-243,9-1 1,0 1 0,-6 0-283,18 3 0,-3-1 1,-4 0-1,-2 1 0,-2 1 33,2 2 0,-5 0 0,-1 2 0,0-1 0,2 1 0,4-1-33,1 0 0,5-1 1,1 0-1,-2 1 0,-8 0 56,1 0 1,-7 1-1,-5-1 1,0 1-1,0 0 1,4 0-1,5 1-56,-4-1 0,6 1 1,2 0-1,0 1 0,-5 0 33,4 1 0,-2 0 0,-1 1 0,-2-1 0,2 1 0,0 0 0,4 0 0,-1-1 0,0 1 0,2 0 0,2 1 0,3-1-82,-17 2 0,4 0 0,4 1 0,1-2-82,-14 0 0,3-2 0,6 0 0,19 0 0,3 0 0,4-1 819,-16-4 1,3-1-306,-9 4 1,5 0 304,25-2 1,8 1 491,-12 0 0,29-4 0,21-4 0,10 4 0,31-10-492,19 7 1,12 3-1,23-2 1,16 0-689,-25 4 0,8-1 1,6-1-1,3 2 0,-1 0 131,-6 2 0,1 1 1,1 1-1,3 0 0,2-1 1,3 0-58,-8 1 0,4-1 0,1-1 0,3 1 0,1 0 0,0-1 0,1 1 0,0-1 13,-4 1 1,2 0 0,0 0 0,2-1-1,-1 1 1,0 0 0,-1-1 0,-1 2-1,-3-1-31,11 0 1,-3 1-1,-1-1 1,-1 1-1,0 0 1,2-1-1,3 0 31,-12-1 1,3 0 0,2-1 0,1 0-1,-1 0 1,0 0 0,-1 0 0,-4 0-1,-2 1-54,17-2 0,-3 1 0,-2 0 0,-3 0 0,0 0 0,0 0 0,-5 1 0,-1 1 0,0-1 0,-1 1 0,0-1 0,0 1 0,1-2 0,2 0 0,1 0 0,-4 1 0,-6 1 0,-8 1-164,3 2 0,-9 2 0,4-1 399,4-1 0,6-2 0,-1 1 0,-10 1-71,9 2 0,-6 0 491,10 0 1,-4 0-1,-23 0 1,-7 0 491,14 0 0,-31 0 0,-13 0 0,-17 0 0,-26 0 0,-17 0-492,-10 1 1,-6-2-1,1-2 1,-7-1-302,-4 3 0,-10 1 0,-4 0 1,1-1-437,2 0 0,0-2 0,-2 1 0,-1 1 0,-9 0 0,-2 1 0,-2 1 0,-2-1 49,10 0 0,-1 0 1,-2 0-1,-3 0 0,-3 0 56,12 0 1,-5 0-1,-2 0 1,0 0-1,0 0 1,1 0-1,5 0-56,-15-1 0,5 1 1,1-1-1,-3 1 0,-5 2 74,16 0 0,-5 1 0,-5 1 0,-1 0 0,1 1 0,5 0 0,6 1 0,9-1-205,-32 5 0,15 1 0,-7 2 131,13-1 0,-6 2 1,-2 1-1,2 1 0,7 0-49,4 2 0,4 1 0,3-1 0,0 0-82,-23 1 0,1-1 0,2 0 0,4 2 0,1 0 0,10-1 819,13-4 1,5 0-123,-9 1 1,5-1 613,-16 6 0,33-4 0,26-8 0,17-3 0,41-3 0,60-3-656,-28 0 1,12 0 0,4 0-479,-6 0 0,4 0 0,3 0 1,5 0 150,-1 2 0,5 0 0,2 1 0,3 0 0,2-1-164,-7 1 0,1-1 0,3 0 0,0 0 0,3 2 0,0 0 23,-5 0 1,3 2-1,2 1 1,-1-1-1,1 1 1,-3 0-1,-1-1-23,2-1 0,-3 0 0,-1-1 0,1 1 0,1 0 0,3 1 41,-13 0 0,3 1 0,2 0 0,1 1 0,0-1 0,-1 1 0,-3-1 0,-3 0-41,9 0 0,-3 0 0,-3 0 0,0-1 0,-1 1 0,1 1 0,-2 0 0,-1 0 0,-1 1 0,1-1 0,0 1 0,0 0 0,4-1 0,1 1 0,0-1 0,-1 1 0,-3 0 0,-5-1-82,13 4 0,-6-1 0,-2 0 0,-2 0 6,-6-2 1,-1-1 0,-2 0 0,0 1 239,24 4 0,-1 1 0,-10-2 491,-5-3 1,-5 0-151,10 7 1,-4 0 149,-19-8 1,-6 1 491,27 16 0,-45-13 0,-5 4 0,-22-7 0,-22-3 0,-36-3-492,-33-2 1,-18-2-420,20 1 1,-4 0 0,-8 0-73,12 1 0,-7 0 0,-3 0 0,-2-2 0,-2-1-164,7-2 0,-2-2 0,-1-1 0,-2-1 0,-2 1 0,0 1 23,2 2 1,-2 1-1,-1 1 1,-1 0-1,-1-1 1,-1 0-1,-1-3 18,6 0 0,-1-2 0,-1-2 0,0 1 0,-1-1 0,-1 0 0,0 2 0,0 0 0,-5 2 0,-1 1 0,-2 1 0,0 0 0,1 1 0,1-1 0,2 1 0,3-1-18,1-1 1,4 0-1,1 1 1,1-1-1,0 1 1,-1-1-1,-2 2 0,-11 0 1,-3 0-1,-2 1 1,0 0-1,3 0 1,6 1-1,7 0-105,-8 0 0,10 1 0,1 1 0,-7-1 82,9 0 0,-6 0 0,-3 1 0,1-1 0,3 0 0,7-1-82,-6-1 0,6-1 0,3 0 0,-1 1 60,2 1 1,0 1-1,1 0 1,2-1 185,-17-5 0,2 0 0,10 0 491,8 1 1,5 1-7,-5-3 1,5-2 497,-19-3 0,43 1 0,28-3 0,10 4 0,4-3 0,-14 8 0,-76 2-492,14-1 1,-10-1-165,8-1 1,-5 0 0,-2-3-141,13 0 0,-3-1 1,0-1-1,-1 0-433,-2 0 0,0 1 0,-2-2 0,-5 0 49,-6-3 0,-6-3 1,-3 0-1,0 1 0,5 1-49,-3 2 0,3 2 0,-1 0 0,-8-2 105,22 2 1,-5-1-1,-4-1 1,-1 0-1,-1 0 1,2 1-1,4 1-23,-3 1 0,1 2 0,1 0 0,2 0 0,0 1 0,2-1-33,-8-1 0,2 0 1,1-1-1,0 1 0,-3 0 33,7 2 0,-2-1 0,-2 0 0,1 1 0,4 0 0,5 1-82,-6 0 0,6 1 0,2 1 0,-4-1 0,-12 0 0,-4-1 0,1 1 0,2 1 0,12 2 0,1 0 0,1 0 0,3 2-82,-16 0 0,3 2 0,4-1 123,13 0 1,3 0 0,4 0 695,-8 0 1,3 0-71,2 0 1,4 0-422,-19 0 983,-15 0 0,20 0 0,23-5 0,12 4 0,19-8 0,5 4 0,11-3 0,5-1 0,16 1 0,18-8 0,52 2-492,-26 8 1,6 0-984,31-3 0,9 2 168,-25 5 0,3 2 0,8 0 127,-11-2 0,6 0 1,3 0-1,0 0 0,-4 1-49,3 1 0,-4 0 0,1 0 0,6 0 82,-8 0 0,5 0 0,2 0 0,2 0 0,-3 0 0,-4 0-82,19 0 0,-4 0 0,-2 0 0,5 0 49,-10 0 0,3 0 1,1 0-1,-2 0 0,-3 0-49,4 0 0,-4 0 0,-1 0 0,1 0 0,6 0 0,2 0 0,-2 0 0,-5 0-82,5 0 0,-4 0 0,1 0 82,-16 0 0,2 0 0,-1 0 0,-2 0-82,13 0 0,-3 0 0,-5 0 142,7 0 0,-4 0 677,-1 0 1,-6 0 491,19 0-492,-40 0 1,-1 0 491,25 6 0,-23-5 0,-17 4 0,-20-1 0,-5-3 0,-10 6 0,-47-6 0,-4 3-492,-18-4 1,-12 0-984,2 0 0,-6 0 471,2 0 1,-7 0 0,-3 0-308,-4 0 0,-2 0 0,-10 0 164,26 0 0,-6 0 0,-4 1 0,-2-1 0,0 0 0,3-1 0,2-1 0,2 0 0,-1 0 0,0 0 0,0-1 0,-1 2 0,-2 0 0,0 0 0,-1 1 0,0 0 0,-1 0 0,0-1 0,-4-1 0,0 0 0,0-1 0,-1 1 0,-1 0 0,-2 1 23,6 0 1,-3 1-1,-1 0 1,0 0-1,1 0 1,2 0-1,3 1-23,2-1 0,3 0 0,3 0 0,-1 0 0,-3 0 0,-5 0 41,0 0 0,-5 0 0,-3 0 0,-3 0 0,1 0 0,3 0 0,5 0 0,6 0-74,-5-1 0,7 1 1,4 0-1,-1 0 0,-4 1 33,-2 0 0,-4 0 0,-1 1 0,0 0 0,2 1 0,5-1-82,-14 0 0,5 0 0,1 1 0,0 1 0,-8 1 0,-3 0 0,5 2 0,11-1 218,-9 3 0,5-1 28,3-1 0,-5-1 0,9 1 0,8 1 0,4 0 491,-13 1 1,3-1-1,24-3 1,5-1 491,-25 3 0,40-7 0,29 0 0,93 0 0,4 0-492,-1 0 1,6 0-1,-18 0 1,0 0-1,10-1 1,2 2-1,0 2 1,-3 1-1,-21 0 1,-2-1-373,10 1 0,-3 1-119,27 7-213,-42-8 0,-1 0 213,39 4 0,-27-2 0,-16-6 983,-14 0-146,-13 0 146,-5 0-939,-6 0 452,-42 0-496,8 0 0,-59 6 0,20 1 0,-30 7-583,6 5 583,7-4 0,-2 5 0,21-3 0,-5 3 0,21-2 0,2 3 0,24-10 0,7 2 0,10-4 583,4-1-583,17-3 0,22-1 0,12-4 0,10 0-492,14 3 0,6 2 164,-13-2 0,4 0 0,-2 2 30,25 3 1,-2 1-195,-8-1 0,-2 1 188,-12 2 0,-2 0 304,-2-2 0,-2 0-135,-6 4 1,-3 1 134,-5-4 0,-4 1 0,15 13 0,-26-7 0,-11 2 983,-21-9 0,1 8 0,-19-8 0,-24 6-828,-28-4-155,-33 2-492,35-6 0,-4-1 190,-9 1 1,-4 0-191,-15 5 0,-4 0 164,31-6 0,-1-1 0,-1 2 70,-8 3 0,-1 2 0,2-1 258,5-5 0,1-1 0,3 1 0,-17 6 0,2-1-492,-3-3 0,5-1 456,27-1 0,3 0 36,-10 1 0,2-1 0,-29 7 0,34-7 983,16-2-436,14-5 436,15 4 0,2 0 0,33 1 0,9-2-723,33-8-260,12-9 0,-30 0 0,1-1-403,5 0 1,0-1 402,5-3 0,0 2 0,-9 5 0,-1 1 0,3 1 0,-1-1 0,37-8 0,9 9-303,-18-7 303,-3 10 0,-16-5 0,-7 5 0,-2-3 0,-7 9 792,-1-9-792,-5 4 316,-2-5-316,-6 1 0,-6 0 0,-5 4 0,-11-2 0,-64 7 0,-13-2 0,4 2 0,-7 2-492,0-1 0,-1 0 183,-5 0 0,-1 0-183,-11-3 0,-2-2 0,-5-6 0,0-4 446,3-2 1,1-3 45,-6-4 0,6-4 0,33 7 0,3-2-239,-10-3 1,6-1 238,-1-12 0,-8-13 0,33 16 983,19-3-580,12 8 580,5 6 0,4 5-197,17 1-786,15 13 0,33-11 0,13 10-492,-30 3 0,2 0 424,4 0 0,5 2-260,3 1 0,6 1 0,1 1 0,0-1 0,0 0 0,4 0 82,-2 0 0,5 0 0,1 0 0,-1 0 0,-1-2 0,0-1 0,1 0 0,0 1 0,8 1 0,2 1 0,0-1 0,0 0 0,1-1 0,1-1 0,-2 0 0,-2 1 0,-10 2 0,-4 0 0,1 0 0,0 0 0,6 0 0,2 0 0,-1 0 0,-5 0-82,4 0 0,-5 0 0,2 0 129,13 0 1,1 0 0,-5 0-46,6 0 0,-4 0 244,5 0 0,-4 0 0,-26 0 0,-2 0 491,10 0 1,-1 0-461,-9 0 0,-3 0 952,40 0 0,-20 6 0,-10 1 0,-22-1 0,-8 4 0,-15-5 0,-5 0 0,-5 0 0,-1-2 0,-54-7-799,-19-7-184,-12-1 0,-15-2-328,-3-5 0,-11-4 0,3 3 0,15 7 0,2 3 0,-6-3 131,13-1 0,-5-2 1,-3-1-1,1 1 0,2 3-49,-5 2 0,2 2 0,1 1 0,-4-1 49,7-2 0,-3-1 1,-1 0-1,1 0 0,3 2-49,-9 0 0,3 1 0,0 1 0,-2 0 0,-8-1 0,-3 0 0,2 1 0,4 0-82,-7 1 0,5 0 0,2 1 0,8 2 0,1 0 0,0 0 0,-1 0 0,0 1 0,7 0-164,6 3 0,3 0 758,-11 0 1,2 0-267,18 0 0,4 0 983,-34 0 0,32 0 0,18 0 0,18 4 0,14-3 0,38 3 0,55-4-656,-20 0 1,12 0 0,4 0-574,-11 0 0,1 0 0,5 0 0,4 0 49,9 0 0,6 0 1,4 0-1,2 0 0,0 0 33,-10 0 0,3-1 0,1 1 0,-1-1 0,0 2 0,-2 0 0,-8 1 0,-2 0 0,0 1 0,-1 0 0,3 2 0,2 0 23,2 0 1,3 2-1,2-1 1,1 2-1,-1 1 1,-2 1-1,-4 1-23,0 2 0,-4 2 0,-1 1 0,-1 1 0,-1 0 0,0 0-33,14 2 0,-1 0 1,-1 0-1,0 2 0,1 1 33,-11-1 0,4 2 0,0 1 0,-4 0 0,-5-1 0,-8-3-164,5 4 0,-10-1 0,4 1 82,8 1 0,7 2 0,-1 0 0,-11-2-246,8 5 0,-6-2 246,14 3 0,-3-1 737,-26-5 1,-8 1 491,14 11 0,-31-3 0,-14 4 0,-15-10 0,-23 10 0,-32-7-492,-15-4 1,-17 2-738,10-6 0,-8 1 0,-6 2 0,-2 0 222,7-3 0,-3 1 1,-2 1-1,-3 0 0,-3 2-117,11-3 1,-3 1-1,-3 1 1,-1 0-1,0 0 1,2 0-1,4-2-56,-14 5 0,3-2 1,2 0-1,-1 1 0,-4 3 56,13-5 1,-3 3-1,-1 0 1,-1 1-1,0 0 1,2-1-1,3 0-23,-1 0 0,2-1 0,1 0 0,2 0 0,-1 0 0,0 1 0,1 0 0,1 1 0,0 1 0,-1-1 0,0 1 0,0-1 0,-6 2 0,-4 1 0,0-1 0,2 0 0,6-1 0,9-2-164,-8 5 0,10-2 0,-4 2 82,-8 3 0,-7 1 0,1 1 0,13-6-54,-2 3 1,7-1 299,8-4 0,-1 3 0,7-3 491,7-5 1,6-3 491,-17 12 0,42-15 0,16-15 0,89-1-656,-28-9 1,10-2 0,5-2-250,-2 1 1,5-1 0,4-1 0,5 0-79,6 0 0,7-1 0,2 0 0,1 0 0,-5 1-197,-14 0 0,-2 0 1,-1 0-1,2 0 0,4 2 33,5 0 0,5 1 0,3 1 0,1 0 0,-2 0 0,-3-1 145,-10 1 0,-2-1 0,0 0 1,-2 1-1,0 0 0,-1 0 19,8 2 0,-1 0 0,-1 1 0,0 0 0,1-1 0,9-3 0,4 0 0,-1-1 0,-7 0 0,-11 3-492,18-1 0,-5 3 338,0-2 1,6 1-1,-9 1 154,-13-1 0,-7 1-169,6 3 1,-3 0 168,-20 0 0,-7 0 983,6 0 0,-34 0 0,-61 13-631,-4-1 1,-13 3-26,-17 6 1,-13 4 0,1 0-1,6-1 1,1-1 0,-3 1-264,10-3 0,-4 1 1,0-1-1,1 0-64,-19 6 0,2 0 0,5-3 0,20-5 0,5-1 0,-4 1 81,-17 5 0,-5 2 1,8-1-82,-2 5 0,3-1-245,16-8 1,-2 0 0,4 0 244,-9 7 0,5-2-118,4-3 1,4-1 117,-21 17 983,29-9 0,13-8 0,27-4 0,1-8 0,9 3 0,17-8 0,40-8-638,23-18 1,13-8-838,-3 6 0,8-5 246,-18 2 0,9-5 0,3-1 0,-3 1 0,-8 2 0,-1 2 0,0-1 0,3-1 49,-4 3 0,3-1 1,1 0-1,-1 1 0,-5 0-49,0 1 0,-5 0 0,0 2 0,3-2 0,10-2 0,5-1 0,-4 2 0,-11 3-246,2 0 0,-2 0 164,3-4 0,7-3 0,-8 5-164,-11 7 0,-4 1 0,8-6 0,-3 0 192,-14 7 0,-6 4 1283,8-3 0,-21 1 0,-15 13 0,-109-3-492,34 7 1,-7 2-330,-16 3 0,-11 2 1,-2 3-163,-5 3 0,-2 3 0,2 1 0,6-1 0,2 2 0,2 0-328,7 1 0,2 0 0,2 0 170,8-4 0,1 0 0,4-1 158,-9 7 0,3-1-361,-7 2 0,3-3 361,20-6 0,7-1 0,-3 8 0,20-13 983,37-5 0,31-7 0,38-19-498,-2-4 0,10-4-813,-20 7 0,3 0 0,8-1 131,-1 1 0,8-1 1,5-1-1,-1 0 0,-6 3 43,-3 0 0,-4 2 1,0 0-1,8 0 154,-5 2 0,7 0 0,3-1 0,1 1 0,-1 1 0,-5 1 0,1-1 0,-3 2 0,-1 1 0,-2 0 0,0 0 0,12-2 0,-1 0 0,-2 1 0,0 1-246,-2 0 0,1 1 0,-3 1 0,-6 1 30,-5 1 0,-5 0 1,-2 2-277,30-3 0,-2 2 421,-8 0 1,-4 0 70,-14 3 0,-8 0 0,1-1 983,-37 6 0,-107 42-656,23-17 1,-11 4 0,-5 2-574,0 1 0,-7 2 0,-2 2 0,0 0 203,-2 1 0,-2 0 1,0 2-1,-3 0 43,8-4 0,-4 3 0,-1-1 0,4 0 0,7-3 0,-11 6 0,8-2 0,-5 3-197,14-7 0,-6 4 1,0 0-1,4 0 0,10-5-123,-13 13 0,4-1-8,-9 0 0,-7 3 0,11-1-110,12 4 0,5-3 87,-11-4 0,3 0 351,16-2 0,8-1 983,-11 4 0,29-11 0,12-9 0,13-11 0,4-1 0,12-8 0,18-1 0,51-11-492,-20-1 1,8-2-505,27-3 1,5-2 12,-7-2 0,1-1-328,-15 6 0,3-1 0,-1 0 0,-9-2 0,-2-1 0,-1 2-116,23-1 1,-2 0-49,4-6 0,-5 1 248,-32 8 0,-4 1 244,-1-1 0,-3 1 0,23-8 983,-38 12-5,-46 3-978,-56 2 0,-27 4-248,23-2 1,-3 0 0,-5 0 247,6 0 0,-4-1 0,-3 1 0,-1 1-246,-12 0 0,-3 2 0,0 0 0,1 1 0,5 1 0,1 1 0,0 0 0,2 1 0,5-2 0,0 1 0,1 0 0,-2 1 0,-12 3 0,-4 1 0,4 1 0,10-2-246,-7 0 0,5-1 164,2 1 0,-6 0 0,9 0-164,11-2 0,5-1 983,-8 1 1,4 0 170,-18 0 321,29-2 0,42-13 0,18-10 0,40-26-492,14 4 1,10-5-1,9-8 1,9-3-378,-25 18 1,5 0 0,4-2-1,3-4-311,3-3 0,4-5 1,3-1-1,0 1 0,-4 4-49,5 2 0,-4 3 0,2 0 0,5-4 82,-6 2 0,4-5 0,3-1 0,1-1 0,-2 4 0,-5 4-82,12-3 0,-5 5 0,0 2 0,4-2 49,-1 1 0,4-2 1,1 0-1,-1 1 0,-7 2-49,-6 3 0,-5 3 0,0 0 0,2 0 0,16-5 0,6-1 0,-5 2 0,-12 6-246,-2 2 0,-4 1 164,5-3 0,6-3 0,-9 5 80,-17 8 1,-4 2 738,12-6 1,-4 2 491,11-5 0,-29 11 0,-28 8 0,-9 0 0,-34 0 0,-36 4-492,-11 2 1,-11 1-172,-9 2 0,-12 0-320,29 0 0,-9 0 0,-4 0 0,0 0 0,5 0-246,0 0 0,4 0 0,0 0 0,-8 0 82,4 0 0,-6-1 0,-4-1 0,0 2 0,0 1 0,5 1-33,-2 3 0,2 2 1,1 1-1,2 0 0,0-1-49,-13-1 0,0-1 0,2 0 0,3 4 0,6 3 0,2 2 0,2 0 0,3 0-82,-7-1 0,5 0 0,3-1-164,-20 6 0,3-1 313,23-4 1,-1-1 0,6-1 178,-1 2 0,7-1 983,-28 8 0,53-9 0,27-6 0,43-7 0,60-21-492,-24 5 1,13-1-738,-10 4 0,9-2 0,5 1 0,2 1 201,-12 4 1,3 2-1,1 1 1,3 0 0,2-1-120,4-2 0,4 0 0,3 0 0,0 0 0,-1 1 0,-3 1-33,5 2 0,-4 1 1,0 1-1,0 1 0,5-2 33,-4 0 0,6-1 0,1 1 0,-1-1 0,-4 0 0,-8 0-82,0 0 0,-7-1 0,-1 0 0,6 1 49,9 1 0,8 1 1,2 0-1,-6 0 0,-12-1-131,-8-3 0,-10-1 0,5 1 198,4 3 1,6 1-1,-1 0 1,-11 0 129,7-3 0,-5 0 491,19-1 1,-6 1 491,9-1 0,-25-2 0,-45 10 0,-24-4 0,-77 5-492,-5 0 1,-14 0-165,10 2 1,-7 1-1,-6 2-327,20 0 0,-5 1 0,-3 2 0,-2 0 0,-1 2-164,5 2 0,-3 1 0,-1 1 0,0 1 0,0-1 0,2 1-33,-9 0 0,2 0 1,0 1-1,-2 0 0,-3 2 56,12-1 1,-4 2-1,-3 1 1,0 0-1,2 0 1,5-1-1,6-1-105,-13 3 0,7-1 0,3 0 0,-3-1 0,-12 2 0,-4 0 0,1 1 0,7 1-82,-5 6 0,5 1 0,4-3 0,12-9 0,3-1 0,0 0 65,-2 5 0,0 2 0,5-3 754,-4 0 1,8-3 491,-13 3 0,63-13 0,67-49-492,10 13 1,15-2-247,-6-1 1,10-5 0,3 0 0,-3 2 81,5 0 1,-2 3 0,7 0-525,-12 4 0,7 0 1,3 0-1,-1 1 0,-5 2-49,5 0 0,-3 2 0,-1 1 0,-1 2 211,-4 2 0,-1 3 0,0 0 0,2-1-211,11-4 0,3-2 0,-2 2 0,-10 5-197,8 5 1,-3 3 114,-3-6 0,6-2 0,-8 4 266,-8 8 0,-5 1 553,9-3 1,-4 0 491,19 4 0,-38 0 0,-34 4 0,-51 15-492,-22 4 1,-17 5-738,6-4 0,-8 3 0,-5 2 0,-1 1 142,-10 4 1,-3 1 0,-1 0 0,-2 1 103,16-7 0,-1 0 0,-1 0 0,0 0 0,0 1 0,-4 2 0,-1 2 0,0 0 0,3-1 0,5-2 0,-14 5 0,6-2 0,-3 1-246,4 0 0,-4 1 0,2 1 0,9-4 169,-10 9 1,4-2-252,9-4 0,-2 2 0,7-3 221,7-3 1,5 0-43,-4 7 1,4-2 148,-18 10 983,38-6 0,20-19 0,13 1 0,39 0 0,37 11-656,-14-7 1,11 5 0,3 1-517,9 2 0,2-1 0,3 5 189,-15-3 0,2 4 0,1 1 0,3 2-197,-5-3 0,3 2 1,1 2-1,-1 0 0,0 1 0,-4 0 0,-2 0 1,1 2-1,1 0 0,3 0 33,-1-1 0,3 0 0,2 2 0,0-2 0,-2 0 0,-4-3-82,15 9 0,-3-1 0,-4-3 0,-3-3-82,9 0 0,-4-2 0,-26-6-656,-31 2 0,-105-39 492,6-2 0,-7-4 983,8 0 1,-2-4-344,-19-5 1,-1-5 342,10-1 1,-2-1-165,21 7 1,-3 0 0,-3-1-1,-21-7 1,-5-1 0,3 2-1,18 7 1,3 2 0,-5-2-309,-5-2 1,-7-3 0,0 0 0,5 3-20,-2 2 0,5 2 0,1 0 0,4-1 0,1 1 0,2 0-277,1 1 1,1 0 0,7 1 276,7 3 0,4 0 491,-4-3 1,3 0-283,-23-7 774,47 6 0,12-7-932,42-3-51,46-8 0,28-2-246,-15 7 0,10-2 0,8 0 0,5-1 105,-26 7 1,2 0-1,4-1 1,3 0-1,2-1 1,2 1-1,2 0 31,-2 0 1,3 0 0,3 0 0,2 0-1,2 0 1,-1 0 0,0 0 0,-1 2-1,-3 0-13,2 0 0,-1 1 0,-2 1 0,0 0 0,0 1 0,1-1 0,3 0 0,4-1 33,-15 3 1,3 0-1,2-2 1,1 1 0,1 0-1,1-1 1,1 1 0,-2 0-1,0 1 1,-1 1-1,-2 0-9,2 1 1,0 1 0,-1 0-1,-1 1 1,0 0 0,0 1-1,-2-1 1,1 1 0,-2-1-1,0 0-11,2-1 1,-1 0 0,-1-1 0,-1 1-1,0 0 1,0 0 0,1 0 0,1 1-1,1 0 11,0 1 1,3 0 0,3 0-1,0 0 1,1 1 0,-3 0-1,-2 1 1,-4 0 0,-6 0-1,-6 2-147,33-4 0,-14 2 0,-3 0 0,5 1 49,-3 0 0,4 0 1,1 0-1,-4 0 0,-7 2 39,16-2 0,-9 1 1,-4 1 157,-16 2 0,-3 1 0,2 0 327,18-1 1,3 0 0,-11 2-3,-13 2 1,-9 0 657,23 0 0,-161 0-656,18-1 1,-12 1 0,-6 1-83,-4 3 1,-7 2 0,-2 1 0,-1-2-163,1-1 1,-1-1-1,-2 0 1,-4 2-248,17 1 0,-2 1 0,-2 1 0,-2 1 0,-2 0 0,-2 1 150,-3 0 0,-4 0 0,-3 2 0,0-1 1,0 1-1,3-1 0,4 0-150,3-1 0,5-1 0,1-1 0,0 2 0,-2 0 0,-7 1 41,1 1 0,-7 2 0,-3 0 0,-3 1 0,1 0 0,3 1 0,5-1 0,7 0 22,-8 3 0,6-1 0,5 0 0,1 1 0,-2 0 101,-1 1 0,0 0 0,1 0 0,-1 1 0,1 0-197,-3 1 0,-3 0 1,2 1-1,5 0 0,9-2 38,6 2 1,7-1 0,-3-1 462,-27 4 0,-6-1 1,13 0-305,18 0 0,6 0 491,-14 1 1,7-1 491,4 5 0,60-8-983,48-11 0,44-11 0,20-5 1,-2-3-1,-22 2 0,1-4 0,4-1 0,6-2 0,8-1 0,9 1 0,-36 5 0,5-1 0,4 0 0,4 0 0,4-1 0,4 0 0,1-1 0,3 1 0,2-1 0,1 0 0,1 0 0,0 0 0,0 1 0,-1-1 0,-1 0 0,-2 1-55,-5 1 0,0-1 1,1 1-1,1-1 0,0 1 1,0-1-1,1 1 1,0-1-1,0 1 0,1-1 1,0 1-1,0-1 1,0 1-1,1-1 0,0 1 1,-1-1-1,1 0 0,-1 1 33,-6 0 0,1 0 0,-1 0 0,2-1 0,0 1 1,-1-1-1,2 0 0,-1 1 0,0-1 0,1 1 1,-1-1-1,0 1 0,-1 0 0,1 0 0,-1 1 1,-1-1-1,0 2 0,-1-1 0,-1 1 0,0 0-36,6 0 0,0 1 0,-1-1 0,-1 1 0,1 1 1,-2-1-1,0 1 0,0 0 0,0 0 0,-1 1 0,-1 0 1,1 0-1,-1 0 0,-1 1 0,1 0 0,-1 0 0,0 1-4,6-1 1,1 1 0,0 1-1,1 0 1,-1 0 0,0 0 0,-1 1-1,-1 0 1,-1 0 0,-1 0 0,-1 1-1,-2-1 1,-3 0 0,-1 1 0,-3-1-49,21 0 1,-5 0 0,-5 0 0,-3 0-1,-1 0 1,2 1 0,1-1 0,6 1-1,5 0 49,-20 1 0,6-1 0,4 1 0,3 0 0,2 0 0,2 0 0,0 0 0,0 0 1,-1 0-1,-2 0 0,-3 1 0,-3-1 0,-6 0 0,-5 0 0,-6 0 61,29 0 0,-11 0 0,-7 0 0,-2 0 0,1 0 0,6 0 0,4 0 0,5 0 0,2-1 0,0 1 0,-2 0 0,-6 0 0,-7 1 105,16 1 0,-9 0 0,-5 1 0,-3 1-105,7 2 0,-4 1 0,2 1 245,-13-1 1,3 0 0,-2 1 0,-6 1-160,-2 2 1,-6 1 0,-8 0 896,29 10 0,-35-4-96,-117-6-887,-4-8 0,-19-3 0,-5 0 0,7 0 0,-5 1 0,-5 0 0,-8 0 0,20-2 0,-6 0 0,-4 0 0,-3-1 0,-2 1 0,-1 0 0,0 1-100,5 0 0,-2 0 0,0 1 0,-2 0 0,-1 0 0,-1 0 0,-1 1 0,-1-1 100,12 0 0,0-1 0,-2 1 0,-1 0 0,0-1 0,-2 1 0,1 0 0,-2 0 0,1 1 0,-2-1-90,4 1 1,-2-1-1,-1 1 1,0-1 0,0 1-1,-1 0 1,0 1 0,0-1-1,-1 1 1,1 0-1,0 0 26,-1 1 0,-1 1 0,-1 0 0,-1 0 0,1 0 0,0 1 1,1-1-1,1 1 0,2-1 0,2 0 0,2 0-59,-13 1 0,3-2 0,3 1 0,1-1 0,1 1 0,0 0 0,-2 1 0,-2 0 24,11 0 1,-3 0 0,-3 1-1,-1 1 1,1-1 0,1 1-1,4 0 1,4-1 0,6 0-1,7 0 167,-28 3 0,13 0 1,5 0-1,-8 0-68,-1-1 0,-6-1 0,-1 0 0,4 1 0,8 0 301,-11 3 1,8 1-1,2-1-301,8 0 0,3-1 0,-2 1 0,-8 0 0,-1 0 0,6 0 491,-5 4 1,10-1-1,22-5 1,8 1 491,0 4 0,26-6 0,39-5 0,76-9-656,-32-6 1,8-6 0,7 1-148,1 2 0,6 1 1,4-1-1,4-1-180,-1-1 0,5-2 0,3-1 0,2 0 0,1 1-164,-8 3 0,2 0 0,1 0 0,1 1 0,-2 0 0,-1 1 0,-8 1 0,-1 2 0,-1 0 0,0 0 0,-1 0 0,-2-1-33,12-1 0,-2-1 1,-1-1-1,-1 2 0,-1 1 32,-5 1 0,1 2 0,-2 0 0,-4 0 0,-4 0-163,12-3 0,-7 0 0,5 0 88,3 1 0,6 0 0,0 1 0,-8 0 240,-8 2 0,-6 0 0,0 0-226,3 0 0,0 0 0,-3 0 226,20-3 0,-10 1 983,14-6 0,-33 2 0,-35 6 0,-12-2 0,-11 3 0,-31-10 0,-54 1-492,13-1 1,-8 1-165,5 8 1,-5 3 0,-3 0-149,-14-3 1,-4 0-1,-2 2-179,17 2 0,-1 3 0,-1-1 0,-3 1 0,-11-1 0,-3 0 0,1 0 0,5 0 0,-6-1 0,6 1 0,0 1 0,1 0 0,1 1 0,5 2-492,-9 4 0,6 2 110,14 2 0,2 1 54,-6 3 1,4 1 327,-18 10 0,38-8 0,35-4 983,14-6 0,35-4-492,37-3 1,20 0-820,-6-2 0,7 0 0,8 0 131,-9 0 0,8 0 1,5 0-1,-1 0 0,-2 0 0,-10-2 0,-2 1 1,0-1-1,2-1 0,4 1 33,2-2 0,5 0 0,3 0 0,-1-1 0,-4 1 0,-7-1-82,2-1 0,-8 0 0,0 0 0,5-1 49,6 0 0,6 0 1,2-1-1,-4 1 0,-11 0-131,-1 0 0,-9 1 0,4 0 82,1 1 0,5 0 0,-2-1 0,-6 1-246,21-4 0,-6 1 495,4-1 0,-5 1-3,-19 3 0,-7 0 983,12-6 0,-30 10 0,-26-4 0,-30 9 0,-26 9 0,-27 11-492,16-7 1,-3 2-1,-6 3 1,0-1-1,9-2 1,-1-2-1,-9 1 1,1 0 491,-25 15 0,-1-6-359,12 0-624,24-11 0,23-6 0,9 0 0,78-18 0,-10-7 0,8-3-492,27-3 0,10-3 164,-17 2 0,4-1 0,-3 1-164,14-1 0,1 1 442,-13 5 1,5 1 0,-9 0 49,-13 1 0,-1 0-307,-2 2 1,4 2 0,-5-1 306,-5 1 0,-4 0-158,8-1 0,-3 1 158,28-2 0,-32 1 0,-22 5 983,-15 3 0,-15 0 0,-39-6 0,-1-2-543,-45-4-440,2 3 0,-11-1-77,36 10 1,1 0 76,-31-2 0,-11 0 0,32 5 0,2-5 0,20 6 0,11-4 0,20-1 0,1-4 0,50-11 0,4-4 0,3 7 0,6 1-65,-4-5 0,0 1 65,43-9 0,-40 12 0,-3 0 0,23-9 0,-1 1 0,-18 1 0,-22 8 0,-13 2 0,-9 5 0,-34 4 0,-69 1 0,23 4 0,-9 0-328,5 0 0,-7 0 0,-2 0 0,-7 0 0,-3 0 0,3 0 0,10 0 0,2 0 0,-2 0 212,-15 0 0,-3 0 0,4 0 116,15 0 0,3 0 0,-3 0 0,-9 0 0,-3 0 0,0 0 0,0 0 0,1 0 0,2 0-328,14 0 0,2 0 0,3 0 32,-17 0 1,6 0-31,9 0 1,5 0 325,15 0 0,2 0 0,-2 0 0,0 0 0,-45 0 0,33 0 983,14 0 0,19 0 0,20-7 0,6-9 0,42-19-781,3 3 1,11-3-531,9 0 0,10-1 0,1 1 0,-6 3 0,1 0 0,1 1 64,10-3 0,2 0 1,-6 4-229,1 1 0,-4 3 217,5-2 0,-3 0-179,-18 2 0,-1 0 454,8-1 0,-3 0 0,17-20 0,-27 17 983,-21-2 0,-18 12 0,-59-16-896,4 24 0,-9 3-579,-35-11 0,-10 1 466,22 10 0,-4 3 0,-2-1-220,9-2 0,-1-1 0,-2-1 0,-1 2 0,-1 2 0,-2 1 0,0 1 0,-2-1 0,-10-2 0,-2-1 0,0 1 0,4 0 230,-6 1 1,3 1-1,-3-1 16,10 2 0,-4 0 0,0-1 0,4 0 0,-4-4 0,4 0 0,-3 0 0,10 4 0,-3 1 0,1-1 0,6 0-328,0-3 0,5 0 0,0-1 171,-2 2 0,0-1 0,8 1 157,5 0 0,5-1-115,-7-2 1,3 0 114,-30-2 983,39 1 0,21 2 0,20 1 0,9-4 0,9-1 0,28-8-492,8 4 1,13 1-820,11 1 0,10-1 0,5 2 82,-3 1 0,5 0 0,2 1 0,0 0 0,-1-1 0,-1 0 0,2 0 0,4 2 162,-3 1 1,5 1 0,1 0-1,-3 1 1,-8 0 83,12-2 0,-7 0 0,1 1-246,-13 2 0,3 0 0,-1 0 0,-4 0-82,4-1 0,-3 0 0,-2 0 0,-6 2 0,-1 1 0,0-1-164,30-7 0,-3 2 255,-16 7 1,-9 0 236,7-6 983,-34 10 0,-53-4 0,-44 5-732,-13 10 0,-19 6 1,-3 1-498,20-4 0,-2-1 0,-3 2 0,-5 1 82,3 0 0,-6 2 0,-3 1 0,-2 0 0,2-1 0,4-1-33,-3 0 0,4-1 1,0-1-1,-1 1 0,-4 0 33,-1 1 0,-4 1 0,-2 1 0,0-1 0,3 0 0,6-2-82,-7 1 0,7-2 0,1 0 0,-7 1 169,11-2 0,-7 2 0,-1 0 0,0 0 0,6 0 1,7 0-252,-11 4 0,9 0 0,-6-1 157,-8-1 0,-8 0 1,1 0-1,12 0 171,-11 9 0,6 0 0,14-10 0,-2 0 0,5 0-123,-4 5 1,8-2 122,-25 3 983,31 1 0,40-12 0,20-1 0,59-6-492,20-11 1,14-5-165,-18 2 1,4-1 0,7-1-141,-10 1 1,7-2-1,3 1 1,3-1 0,0 1-352,-4 1 0,0 1 0,2 0 0,3-1 0,1 1 0,2-1 23,1-1 1,2 0-1,2 0 1,2-1-1,2 1 1,0 0-1,1 1 31,-13 3 1,2 0 0,1 1 0,1 0-1,0 1 1,0-1 0,-1 0 0,-2 0-1,-2-1-31,11-1 1,-3-2-1,-1 1 1,-2-1-1,2 1 1,1 0-1,3 0 31,-10 3 1,2 0 0,2 0 0,1 0-1,1 0 1,-1 1 0,-2-1 0,-1 1-1,-4-1-31,8-1 1,-3 0-1,-2 0 1,-1 0-1,0 0 1,1 0-1,4 0 18,-2 0 0,3 1 0,3-1 0,-1 0 0,0 0 0,-1 0 0,-4 1 0,-3 1-41,4 0 0,-4 0 0,-3 0 0,-1 1 0,1 0 0,1-1 0,6 0 0,3-1 0,1 0 0,-3 0 0,-7 1 0,-11 3-95,0 1 1,-11 2 0,5-1 503,13-3 1,8-2 0,-1 0 0,-12 2-218,5 3 0,-7 0 463,17-3 1,-1 0-1,-23 3 1,-3 2-391,-10-1 1,0 0 389,0 0 1,-1 0 491,39 0 0,-10 0 0,-15 0 0,-13 0 0,-1 0 0,-7 4 0,-14 2 0,-12 3 0,-11 0 0,-5 0 0,-13-1 0,-36 4-977,-27 0 0,-18 0-334,7-1 0,-8-1 0,-8 2 131,15-1 0,-6 1 1,-4 1-1,-3 0 0,-1-1 33,6 0 0,-2-1 0,-2 0 0,-1 1 0,-2 0 0,-2 1 41,15-2 0,-3 1 0,-1 1 0,0 0 0,-2 0 0,1 1 0,1-1 0,1 1-18,-10 1 1,2 0-1,0 0 1,0 1-1,1 0 1,-1 0-1,1 1 0,0 0 1,-1 1-1,0 0 1,1 0-1,2 1 1,1 0-1,3-1-23,1 1 0,2 0 0,1 0 0,2-1 0,4 1 0,4-1-82,-12 2 0,7 1 0,2-2 0,0 2 0,0-1 0,-1 1 0,4-1 0,9-2-246,-8 4 0,5-1 0,-14 5 0,5 0 869,-7 7-377,44-15 983,27-5 0,28-8 0,78-17-656,-23-1 1,11-3 0,1-1-312,-1 3 0,1 0 0,8-1-16,-11 1 0,6-2 0,3 0 0,4-1 0,1 0-164,-2 1 0,4-1 0,2 0 0,0 1 0,-1 0 0,-4 0-33,2 1 0,-2 2 1,-2-1-1,1 1 0,2-2 33,-1 0 0,4-2 0,2 0 0,-3 0 0,-5 2 0,-10 2-164,11-2 0,-11 3 0,1 0 0,12-1 0,2-1 0,-5 1 42,11 0 0,-2-1 286,-20 2 0,0 0 0,-5 1-103,1 2 0,-8 1 103,27-8 983,-44 11 0,-22 5 0,-37 0 0,-34 0 0,-39 0-492,26 0 1,-4 0-1,-14-4 1,-4 0-1,-2-1 1,-6 0-820,-1-1 0,-9-2 0,2 2 291,12 2 0,2 1 0,-5 0 37,2 0 0,-5 0 0,-1 0 0,8 1 0,2 2 0,6 0 0,-3 0 0,4 0 0,-3 0 0,0 0 0,3 0 0,-6 0 0,3 0 0,-2 0 0,-19 2 0,-4 0 0,3 3 0,5 3 0,2 3 0,5-1 0,-10-1 0,4 3-328,25 1 0,0 3 0,8-3-102,-37 9 296,40-10 1,2 0 133,-9 6 983,26-7-667,34-6-316,62-8 0,25-14 0,18-7-246,-32 12 0,5 0 0,2 0 0,1-1 139,4-2 1,0-2 0,3 0 0,3 1 106,-3 1 0,3 0 0,3 1 0,-1 0 0,-2 2 0,13-2 0,-2 3 0,-1-1 0,0 0 0,-2-2 0,-2-1 0,1 0 0,2 2 0,-13 5 0,2 0 0,0 2 0,-1-1 0,-5-1 0,0-1 0,-4-2 0,-2 1 0,-1 1 0,18 1 0,-3 1 0,0 1-103,2-1 1,-2 0 0,-7 0 102,-8-1 0,-4 2-102,13 5 0,-3 1 102,-25-4 0,-5 1 0,10 3 0,-21 0 983,-22 8 0,-6 8 0,-14 16 0,-58 39-492,0-10 1,-13 6-820,6-8 0,-7 3 0,-7 5 131,18-12 0,-4 2 1,-2 4-1,-3 0 0,-2 2 33,2-3 0,-3 1 0,-1 2 0,-1 1 0,1-1 0,2-1 0,6-3 0,2 0 0,1 0 0,0 0 0,0-1 0,-1 0 0,-2 0 0,0 0 0,-1 0 0,1-1 0,2 0 0,2 0-33,-3 6 0,1 0 1,2 0-1,3-3 0,3-4-131,-10 5 0,5-6 0,-3 5 82,2 3 0,-5 5 0,3 0 0,7-9-246,-9 7 0,7-4 0,-7 10 0,5-1 0,22-22 0,7-6 1475,0 8 0,25-25 0,83-17-793,-17-6 0,10-2 55,2-1 1,10 0 0,5 0 0,-3 0 65,13 0 0,-1 0 0,3 0-311,-8 0 0,4 0 0,-1 0 0,-4 0 0,8 0 0,-3 0 0,-7 0 491,8 0 1,-4 0-126,8 0 0,-7 0-366,8 0 457,-40 0 1,-2 0-458,20 0 0,-25 0 0,-18 0 983,-15 0 0,-2 4 0,-9 7 0,-6 39 0,-16-2-692,-5 6 1,-9 2-784,-8-12 0,-7-2 264,-8 11 1,-5 0 227,-14-1 0,-4-4-492,-4 2 0,-3-3 164,25-16 0,-2-2 0,0 0 249,-3 2 1,-2 0 0,1-4 78,-31 6 0,4-5-492,25-6 0,2-1 426,-13 0 1,4-4 65,-12-2-184,33-4 0,0 0 184,-26 2 983,11-1-621,16 0 621,7-1 0,14 0 0,8-6-405,9 0-91,2-2-487,9 2 0,21 3 0,15 3 0,23-7 0,21 8 0,6-10-492,-30 3 0,2 2 492,0-3 0,2 0 0,12 4 0,4 0-492,19 5 0,3 0 164,-28-6 0,1-1 0,2 1 120,14 2 1,3 1 0,-4-1 207,14 1 0,-1-2 0,-20-4 0,3-1 0,-3 0 0,18 1 0,1-1-328,-17-2 0,3-1 0,0-1 0,-5 1 0,0 0 0,1 0 73,3 0 0,0 0 1,0 0 254,-3 0 0,-2 0 0,0 0-492,27 0 0,-4 0 379,-19 0 0,-3 0 113,-4 0 0,-6 0 555,19 0-555,4 0 0,-25 0 0,33-7 46,-44 7 1,7-2-47,9-5 0,10-3 0,0 1-74,5 4 1,2 1-1,0-1 74,2-2 0,1-1 0,2 2-328,7 1 0,2 2 0,-4 1 110,-10 2 0,-3 0 0,-3 0 218,-10 0 0,-3 0 0,2 0-328,8 0 0,2 0 0,-7 0 299,-5 0 0,-4 0 520,12 0 1,-2 0-377,-19 0 1,-5 0-116,23 0 983,-26 0 0,-18 0 0,-4 0 0,-13 0 0,-1 4 0,-40-3 0,8 3 0,-51-4-292,24 0-691,-26 0 0,-2 0 0,9 3 0,-6 2-492,0 0 0,-4 0 164,8-1 0,-5-1 0,3 0 26,-14 2 0,-1-2 302,16-2 0,-3-2 0,-3 1 0,-14 0 0,-4 0 0,-1 0-246,22 0 0,0 0 0,-1 0 0,1 0-82,-24 0 0,2 0 0,0 0 0,3 0 0,0 0 0,11 0-164,14 0 0,3 0 0,-34 1 0,2-2 77,38-2 0,5-1 415,-8 1 0,3-1 983,-29-4-221,34 2 221,20 6 0,32-4 0,29-7 0,35-8-492,-2 0 1,6 0-984,8 2 0,6 0 446,-2-1 0,7-1 0,2 1-282,5 2 0,1 3 0,5-1 82,-7 3 0,3 0 0,1 0 0,-3 1 0,-13 2 0,-3-1 0,0 2 0,2 0 0,14 1 0,2 0 0,1 1 0,-4 0 147,12 1 0,-3 1 0,-4-1 99,-14-1 0,-4-1 0,2 2-328,13 3 0,2 2 0,-11-3 121,-22-4 0,-3 0 70,22 5 0,-4 0 137,14-11 0,-26 6 983,-30-9-111,-15 0 111,-13-4 0,-2-18 0,-10-5 0,-22-38-492,6 29 1,-5-4-984,-6-7 0,-7-6 476,-4 0 0,-7-5 0,0 1-312,5 6 0,0 0 0,-6-1 82,-2 2 0,-6-3 0,-2 1 0,0 4 0,5 8 0,0 2 0,0 2 0,-3 0 0,-6-2 0,-1 0 0,-2 2 0,-2 2 189,0 4 0,-2 2 0,-1 3 0,-1 0 57,-1 0 0,0 0 0,-1 3 0,-2 1 0,-5 3 0,-3 2 0,1 2 0,4 1 0,-7-2 0,3 2 0,-2 2-246,10 6 0,-3 2 0,1 1 0,4 1-82,-1-1 0,5 1 0,0 1 0,1 1 0,2 1 0,0 0 0,2-1 0,0-1 0,2 1 584,-22-4 1,5 0-257,17 4 0,2 1 491,-5-4 1,8 1 491,16 5 0,27-3 0,3 4 0,25 0 0,78 7-492,-22-5 1,9-1-556,-1-1 0,7 0 0,2-2 64,5-3 0,2-3 0,-1 0 0,2-2 0,-1-1 0,-2 2 0,-6 2 0,-2 0 0,-3 1 0,-7 1 0,-3 0 0,2 0-328,8-1 0,2 0 0,-6 2-164,1 0 0,-1 0 164,0-1 0,5 0 0,-7 0-1,-11 3 1,-4 1 171,11-1 0,-2-1 157,16-7 983,-34 13 0,-22-1 0,-17 3 0,-5-8 0,-18-2 0,-24-8-492,-12 2 1,-9-1-984,-14-4 0,-9 0 164,-2 0 0,-8-1 0,-1 0 82,22 7 0,0 0 0,-1 0 0,-4 0 49,3 1 0,-2 1 1,-3-1-1,-2 1 0,-4 0 33,-8-1 0,-5 1 0,-4 0 0,0 0 0,2 1 0,6 1-33,4 1 0,5 1 1,2 1-1,-4 1 0,-5-1 56,2 2 1,-5 0-1,-5 0 1,-1 0-1,1 1 1,4 1-1,5 2-56,-7 0 0,6 1 1,3 2-1,-1 0 0,-3 0 33,6 1 0,-2 0 0,-1 1 0,0 0 0,2 0 0,3-1-33,-1 1 0,2-1 1,2 0-1,2 1 0,3 0-131,-29 2 0,6 0 0,4 0 0,16 0 0,4 0 0,1 0 0,2 0 0,2 0 0,3 0 308,-17 0 1,5 0 510,3 1 1,15-2 491,38-2 0,13-2 0,97-16-492,-29 17 1,9 1-165,10-3 1,10 0 0,3 2-83,-15 3 1,2 1 0,1 1 0,2-1-63,10 0 1,2 0 0,0 0-1,-4 0-183,13 0 0,-3 0 0,-2 0 0,-8-1 0,0 0 0,-7 3-10,10 5 0,-5 2 10,-5-1 0,-2 3 0,-3 7 0,-4 2-78,-12-6 1,-7 2 77,12 20 0,-30-13 0,-19 8 983,-12-15 0,-31 9 0,-23-12-492,-19-2 1,-12-1-984,-14-1 0,-9-1 304,13-1 0,-6-1 0,-1 2-58,18-1 0,-2 1 0,1 1 0,2-2-82,-12 1 0,3-1 0,-2 0 82,14 1 0,-2 0 0,0 0 0,3-1-82,-10 0 0,4-1 0,2-1 0,6-1 0,2-1 0,3 1-15,-21 0 0,11-1 343,-2-3 983,48-4 0,39-13-750,35 1 1,19 1-234,16-10 0,10 1-113,1 6 1,9 1-1,2 2 113,-22 3 0,2 1 0,-1 2 0,-1 0 0,16 0 0,-2 1 0,-2 2 78,-10 2 1,-2 1 0,-3 1-79,16-3 0,-6 2-206,-14 2 0,-3 0 206,3-3 0,-2 0 0,31 4 0,-44 0 983,-20 0-738,-21 4 1,-10-3 0,-4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2:34:20.726"/>
    </inkml:context>
    <inkml:brush xml:id="br0">
      <inkml:brushProperty name="width" value="0.05" units="cm"/>
      <inkml:brushProperty name="height" value="0.05" units="cm"/>
      <inkml:brushProperty name="color" value="#E71224"/>
    </inkml:brush>
  </inkml:definitions>
  <inkml:trace contextRef="#ctx0" brushRef="#br0">1 2054 24575,'75'-53'0,"0"0"0,1-1 0,-1 1 0,0-1 0,1 1 0,-1-1 0,0 1 0,0-1 0,1 1 0,-1-1 0,6-3 0,-16 12 0,16-12 0,-21 15 0,10-8 0,10-6 0,5-5 0,5-2 0,0-1 0,0 1 0,-5 3 0,-5 5 0,-9 6 0,-11 9 0,30-17 0,-16 11 0,-11 8 0,-17 10 0,-1-1 0,32-19 0,11-7 0,-26 16 0,-39 23 0,8-2 0,-21 9 0,3 4 0,-5 1 0,-3 1 0,-1-2 0,-4-7 0,4-1 0,6-5 0,10-2 0,6-6 0,7-2 0,1-6 0,0 1 0,-2 5 0,0 1 0,-11 12 0,3-4 0,-15 10 0,4-4 0,-4 8 0,-1 1 0,-3 4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2:34:22.572"/>
    </inkml:context>
    <inkml:brush xml:id="br0">
      <inkml:brushProperty name="width" value="0.05" units="cm"/>
      <inkml:brushProperty name="height" value="0.05" units="cm"/>
      <inkml:brushProperty name="color" value="#E71224"/>
    </inkml:brush>
  </inkml:definitions>
  <inkml:trace contextRef="#ctx0" brushRef="#br0">1 0 24575,'24'5'0,"20"14"0,31 17 0,-27-12 0,2 2-1306,8 7 0,0 2 1306,3 0 0,1 0-894,12 10 0,1 2 894,-4-2 0,1 1 0,-15-11 0,2 0 0,-1 1 0,21 19 0,0 1 0,-24-17 0,1 0 0,0-1-400,0 1 1,0-1 0,-1 1 399,-1 2 0,-1-1 0,1 1 0,6 1 0,1 0 0,-3 2 0,-5-1 0,-3 2 0,2 1 0,5 3 0,2 1 0,-3-1 0,16 17 0,-3-1 0,1 0 0,-2-2-530,-5-4 1,-4-4 529,-18-16 0,1 0 0,23 22 0,-2-3 0,-1-9 206,-7 1 1,0 1-207,4-4 1706,1 6-1706,-11-11 2357,-8-7-2357,-14-12 1402,-2 2-1402,-10-15 779,-2 3-779,-5-5 0,1 1 0,-1-5 0,1 4 0,-1 1 0,12 12 0,10 8 0,13 19 0,14-1 0,-11 3 0,18 8 0,-13-12 0,10 12 0,-5-13 0,-14-4 0,-8-13 0,-9-2 0,-11-12 0,-1-1 0,-4-4 0,-1-4 0,-3-2 0,-1-3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3:11:06.927"/>
    </inkml:context>
    <inkml:brush xml:id="br0">
      <inkml:brushProperty name="width" value="0.05" units="cm"/>
      <inkml:brushProperty name="height" value="0.05" units="cm"/>
      <inkml:brushProperty name="color" value="#E71224"/>
    </inkml:brush>
  </inkml:definitions>
  <inkml:trace contextRef="#ctx0" brushRef="#br0">1 0 24575,'28'15'0,"13"14"0,4 3 0,7 5-2256,6 13 0,4 3 2256,-7-11 0,3 0 0,0 2-932,2 7 0,-1 3 0,4 0 932,9 6 0,3 2 0,-1 1-527,-19-12 1,0 0 0,0 2-1,1 2 527,9 7 0,3 3 0,-1-1 0,-5-3 0,1 2 0,-3-4 0,1 3-596,-7-7 1,3 1 0,-1 1 0,-2-4 595,5 3 0,-3-3 0,1 1-66,6 8 0,1 2 0,-3-4 66,14 4 0,-4-3 473,-4 5 1,-6-6-474,-21-25 0,-1-1 1353,17 15 1,-2-1-1354,13 17 3329,-4-18-3329,-42-22 2459,-8-15-2459,-4 3 1902,0-8-1902,-1-1 649,-3-1-649,2-2 0,-6 6 0,6-2 0,-3 4 0,16 10 0,-4-3 0,10 10 0,-8-7 0,1 0 0,-4-5 0,-2-1 0,-5-5 0,1 1 0,-5-1 0,0-3 0,-4-1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3:11:08.416"/>
    </inkml:context>
    <inkml:brush xml:id="br0">
      <inkml:brushProperty name="width" value="0.05" units="cm"/>
      <inkml:brushProperty name="height" value="0.05" units="cm"/>
      <inkml:brushProperty name="color" value="#E71224"/>
    </inkml:brush>
  </inkml:definitions>
  <inkml:trace contextRef="#ctx0" brushRef="#br0">1 3294 24575,'19'-27'0,"11"-16"0,22-11 0,-7-10 0,2-4-2354,-9 26 0,1-2 2354,1-13 0,3-9 0,0 3 0,12-3 0,2-2-888,-11 5 0,2-5 1,1 1 887,4 2 0,1 1 0,1-1 0,-1 2 0,0-1 0,1 0 0,4-4 0,1-1 0,0 1 0,-2 5 0,0 2 0,-1-2 0,-1-4 0,-1-3 0,1 3 0,1 5 0,0 2 0,-1 0 0,-5 1 0,-1 0 0,0 1-117,-3 6 1,1 1 0,0 1 116,23-23 0,-3 5-600,-24 23 1,0 1 599,27-20 0,-2 5 1067,-7 10-1067,-4 2 0,1-1 0,1 3 0,22-11 0,-17 11 2672,8-7-2672,-12 19 2273,-11-2-2273,-6 12 1823,-18 8-1823,-2 0 837,-10 6-837,-1 4 247,-4-3-247,-1 4 0,1-5 0,4-4 0,1 3 0,1-8 0,3 8 0,-8-3 0,7 0 0,-8 7 0,0-1 0,-6 7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2:34:20.726"/>
    </inkml:context>
    <inkml:brush xml:id="br0">
      <inkml:brushProperty name="width" value="0.05" units="cm"/>
      <inkml:brushProperty name="height" value="0.05" units="cm"/>
      <inkml:brushProperty name="color" value="#E71224"/>
    </inkml:brush>
  </inkml:definitions>
  <inkml:trace contextRef="#ctx0" brushRef="#br0">1 2054 24575,'75'-53'0,"0"0"0,1-1 0,-1 1 0,0-1 0,1 1 0,-1-1 0,0 1 0,0-1 0,1 1 0,-1-1 0,6-3 0,-16 12 0,16-12 0,-21 15 0,10-8 0,10-6 0,5-5 0,5-2 0,0-1 0,0 1 0,-5 3 0,-5 5 0,-9 6 0,-11 9 0,30-17 0,-16 11 0,-11 8 0,-17 10 0,-1-1 0,32-19 0,11-7 0,-26 16 0,-39 23 0,8-2 0,-21 9 0,3 4 0,-5 1 0,-3 1 0,-1-2 0,-4-7 0,4-1 0,6-5 0,10-2 0,6-6 0,7-2 0,1-6 0,0 1 0,-2 5 0,0 1 0,-11 12 0,3-4 0,-15 10 0,4-4 0,-4 8 0,-1 1 0,-3 4 0,-1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2:34:22.572"/>
    </inkml:context>
    <inkml:brush xml:id="br0">
      <inkml:brushProperty name="width" value="0.05" units="cm"/>
      <inkml:brushProperty name="height" value="0.05" units="cm"/>
      <inkml:brushProperty name="color" value="#E71224"/>
    </inkml:brush>
  </inkml:definitions>
  <inkml:trace contextRef="#ctx0" brushRef="#br0">1 0 24575,'24'5'0,"20"14"0,31 17 0,-27-12 0,2 2-1306,8 7 0,0 2 1306,3 0 0,1 0-894,12 10 0,1 2 894,-4-2 0,1 1 0,-15-11 0,2 0 0,-1 1 0,21 19 0,0 1 0,-24-17 0,1 0 0,0-1-400,0 1 1,0-1 0,-1 1 399,-1 2 0,-1-1 0,1 1 0,6 1 0,1 0 0,-3 2 0,-5-1 0,-3 2 0,2 1 0,5 3 0,2 1 0,-3-1 0,16 17 0,-3-1 0,1 0 0,-2-2-530,-5-4 1,-4-4 529,-18-16 0,1 0 0,23 22 0,-2-3 0,-1-9 206,-7 1 1,0 1-207,4-4 1706,1 6-1706,-11-11 2357,-8-7-2357,-14-12 1402,-2 2-1402,-10-15 779,-2 3-779,-5-5 0,1 1 0,-1-5 0,1 4 0,-1 1 0,12 12 0,10 8 0,13 19 0,14-1 0,-11 3 0,18 8 0,-13-12 0,10 12 0,-5-13 0,-14-4 0,-8-13 0,-9-2 0,-11-12 0,-1-1 0,-4-4 0,-1-4 0,-3-2 0,-1-3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3:11:06.927"/>
    </inkml:context>
    <inkml:brush xml:id="br0">
      <inkml:brushProperty name="width" value="0.05" units="cm"/>
      <inkml:brushProperty name="height" value="0.05" units="cm"/>
      <inkml:brushProperty name="color" value="#E71224"/>
    </inkml:brush>
  </inkml:definitions>
  <inkml:trace contextRef="#ctx0" brushRef="#br0">1 0 24575,'28'15'0,"13"14"0,4 3 0,7 5-2256,6 13 0,4 3 2256,-7-11 0,3 0 0,0 2-932,2 7 0,-1 3 0,4 0 932,9 6 0,3 2 0,-1 1-527,-19-12 1,0 0 0,0 2-1,1 2 527,9 7 0,3 3 0,-1-1 0,-5-3 0,1 2 0,-3-4 0,1 3-596,-7-7 1,3 1 0,-1 1 0,-2-4 595,5 3 0,-3-3 0,1 1-66,6 8 0,1 2 0,-3-4 66,14 4 0,-4-3 473,-4 5 1,-6-6-474,-21-25 0,-1-1 1353,17 15 1,-2-1-1354,13 17 3329,-4-18-3329,-42-22 2459,-8-15-2459,-4 3 1902,0-8-1902,-1-1 649,-3-1-649,2-2 0,-6 6 0,6-2 0,-3 4 0,16 10 0,-4-3 0,10 10 0,-8-7 0,1 0 0,-4-5 0,-2-1 0,-5-5 0,1 1 0,-5-1 0,0-3 0,-4-1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3:11:08.416"/>
    </inkml:context>
    <inkml:brush xml:id="br0">
      <inkml:brushProperty name="width" value="0.05" units="cm"/>
      <inkml:brushProperty name="height" value="0.05" units="cm"/>
      <inkml:brushProperty name="color" value="#E71224"/>
    </inkml:brush>
  </inkml:definitions>
  <inkml:trace contextRef="#ctx0" brushRef="#br0">1 3294 24575,'19'-27'0,"11"-16"0,22-11 0,-7-10 0,2-4-2354,-9 26 0,1-2 2354,1-13 0,3-9 0,0 3 0,12-3 0,2-2-888,-11 5 0,2-5 1,1 1 887,4 2 0,1 1 0,1-1 0,-1 2 0,0-1 0,1 0 0,4-4 0,1-1 0,0 1 0,-2 5 0,0 2 0,-1-2 0,-1-4 0,-1-3 0,1 3 0,1 5 0,0 2 0,-1 0 0,-5 1 0,-1 0 0,0 1-117,-3 6 1,1 1 0,0 1 116,23-23 0,-3 5-600,-24 23 1,0 1 599,27-20 0,-2 5 1067,-7 10-1067,-4 2 0,1-1 0,1 3 0,22-11 0,-17 11 2672,8-7-2672,-12 19 2273,-11-2-2273,-6 12 1823,-18 8-1823,-2 0 837,-10 6-837,-1 4 247,-4-3-247,-1 4 0,1-5 0,4-4 0,1 3 0,1-8 0,3 8 0,-8-3 0,7 0 0,-8 7 0,0-1 0,-6 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2:34:22.572"/>
    </inkml:context>
    <inkml:brush xml:id="br0">
      <inkml:brushProperty name="width" value="0.05" units="cm"/>
      <inkml:brushProperty name="height" value="0.05" units="cm"/>
      <inkml:brushProperty name="color" value="#E71224"/>
    </inkml:brush>
  </inkml:definitions>
  <inkml:trace contextRef="#ctx0" brushRef="#br0">1 0 24575,'24'5'0,"20"14"0,31 17 0,-27-12 0,2 2-1306,8 7 0,0 2 1306,3 0 0,1 0-894,12 10 0,1 2 894,-4-2 0,1 1 0,-15-11 0,2 0 0,-1 1 0,21 19 0,0 1 0,-24-17 0,1 0 0,0-1-400,0 1 1,0-1 0,-1 1 399,-1 2 0,-1-1 0,1 1 0,6 1 0,1 0 0,-3 2 0,-5-1 0,-3 2 0,2 1 0,5 3 0,2 1 0,-3-1 0,16 17 0,-3-1 0,1 0 0,-2-2-530,-5-4 1,-4-4 529,-18-16 0,1 0 0,23 22 0,-2-3 0,-1-9 206,-7 1 1,0 1-207,4-4 1706,1 6-1706,-11-11 2357,-8-7-2357,-14-12 1402,-2 2-1402,-10-15 779,-2 3-779,-5-5 0,1 1 0,-1-5 0,1 4 0,-1 1 0,12 12 0,10 8 0,13 19 0,14-1 0,-11 3 0,18 8 0,-13-12 0,10 12 0,-5-13 0,-14-4 0,-8-13 0,-9-2 0,-11-12 0,-1-1 0,-4-4 0,-1-4 0,-3-2 0,-1-3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5:36.900"/>
    </inkml:context>
    <inkml:brush xml:id="br0">
      <inkml:brushProperty name="width" value="0.05" units="cm"/>
      <inkml:brushProperty name="height" value="0.05" units="cm"/>
      <inkml:brushProperty name="color" value="#E71224"/>
    </inkml:brush>
  </inkml:definitions>
  <inkml:trace contextRef="#ctx0" brushRef="#br0">0 1 24575,'18'0'0,"31"25"0,-3 3 0,37 21 0,-11 1 0,4 2 0,-21-21 0,1 0-924,4 3 0,4 2 0,-5-4 924,-4-1 0,-4-4 0,35 16 0,-25-6 0,-3 1 123,2 5-123,-5-6 0,-1 0 0,6 9 0,22 9 0,-22-4 0,12 3 629,-28-11-629,11 0 0,-19-2 0,4-11 1392,-5 9-1392,-4-17 628,-4 4-628,-3-6 0,-5-1 0,0-1 0,5 2 0,-3 5 0,9-4 0,-3 11 0,6-5 0,7 8 0,-4 0 0,11 6 0,-5-4 0,0 4 0,5-5 0,-12-2 0,13 2 0,-13-2 0,12 2 0,-12-2 0,12 8 0,-11-6 0,4 4 0,-6-6 0,0 0 0,8 8 0,-13-13 0,0 0 0,-16-16 0,-4-4 0,-1-1 0,-3-3 0,-1-1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5:38.617"/>
    </inkml:context>
    <inkml:brush xml:id="br0">
      <inkml:brushProperty name="width" value="0.05" units="cm"/>
      <inkml:brushProperty name="height" value="0.05" units="cm"/>
      <inkml:brushProperty name="color" value="#E71224"/>
    </inkml:brush>
  </inkml:definitions>
  <inkml:trace contextRef="#ctx0" brushRef="#br0">1 2594 24575,'0'-12'0,"0"-2"0,16-18 0,-3 4 0,29-26 0,-2-4 0,14-18 0,-7 3 0,-2 7-492,-13 20 0,1 0 492,26-28 0,-21 21 0,1 0 0,-4 13 0,-1 2 0,-2-3 0,0-1 0,2 3 0,2 1 0,-1-1 0,0 0 0,0-2 0,0-1 0,0 3 0,0 1 0,0-1 0,0 0 0,20-33 0,-16 28 0,-1 0 0,5-17 0,-8 16 0,2-2 0,-3 2 0,-1 0 0,-3 4 0,-1 0-115,5-4 1,-1 2 114,18-21 0,-6 6 0,7-8 0,7 7 0,-7 2 0,-3 14 0,-2 1 0,-5 7 0,0 0 0,5-2 972,-11 3-972,9 4 241,-10-2-241,10 2 0,-1-12 0,-9 16 0,-1-7 0,-15 19 0,-5-1 0,-1 6 0,-4 2 0,-1 6 0,-3-7 0,-1 7 0,-4-3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2:34:20.726"/>
    </inkml:context>
    <inkml:brush xml:id="br0">
      <inkml:brushProperty name="width" value="0.05" units="cm"/>
      <inkml:brushProperty name="height" value="0.05" units="cm"/>
      <inkml:brushProperty name="color" value="#E71224"/>
    </inkml:brush>
  </inkml:definitions>
  <inkml:trace contextRef="#ctx0" brushRef="#br0">1 2054 24575,'75'-53'0,"0"0"0,1-1 0,-1 1 0,0-1 0,1 1 0,-1-1 0,0 1 0,0-1 0,1 1 0,-1-1 0,6-3 0,-16 12 0,16-12 0,-21 15 0,10-8 0,10-6 0,5-5 0,5-2 0,0-1 0,0 1 0,-5 3 0,-5 5 0,-9 6 0,-11 9 0,30-17 0,-16 11 0,-11 8 0,-17 10 0,-1-1 0,32-19 0,11-7 0,-26 16 0,-39 23 0,8-2 0,-21 9 0,3 4 0,-5 1 0,-3 1 0,-1-2 0,-4-7 0,4-1 0,6-5 0,10-2 0,6-6 0,7-2 0,1-6 0,0 1 0,-2 5 0,0 1 0,-11 12 0,3-4 0,-15 10 0,4-4 0,-4 8 0,-1 1 0,-3 4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2:34:22.572"/>
    </inkml:context>
    <inkml:brush xml:id="br0">
      <inkml:brushProperty name="width" value="0.05" units="cm"/>
      <inkml:brushProperty name="height" value="0.05" units="cm"/>
      <inkml:brushProperty name="color" value="#E71224"/>
    </inkml:brush>
  </inkml:definitions>
  <inkml:trace contextRef="#ctx0" brushRef="#br0">1 0 24575,'24'5'0,"20"14"0,31 17 0,-27-12 0,2 2-1306,8 7 0,0 2 1306,3 0 0,1 0-894,12 10 0,1 2 894,-4-2 0,1 1 0,-15-11 0,2 0 0,-1 1 0,21 19 0,0 1 0,-24-17 0,1 0 0,0-1-400,0 1 1,0-1 0,-1 1 399,-1 2 0,-1-1 0,1 1 0,6 1 0,1 0 0,-3 2 0,-5-1 0,-3 2 0,2 1 0,5 3 0,2 1 0,-3-1 0,16 17 0,-3-1 0,1 0 0,-2-2-530,-5-4 1,-4-4 529,-18-16 0,1 0 0,23 22 0,-2-3 0,-1-9 206,-7 1 1,0 1-207,4-4 1706,1 6-1706,-11-11 2357,-8-7-2357,-14-12 1402,-2 2-1402,-10-15 779,-2 3-779,-5-5 0,1 1 0,-1-5 0,1 4 0,-1 1 0,12 12 0,10 8 0,13 19 0,14-1 0,-11 3 0,18 8 0,-13-12 0,10 12 0,-5-13 0,-14-4 0,-8-13 0,-9-2 0,-11-12 0,-1-1 0,-4-4 0,-1-4 0,-3-2 0,-1-3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3:11:06.927"/>
    </inkml:context>
    <inkml:brush xml:id="br0">
      <inkml:brushProperty name="width" value="0.05" units="cm"/>
      <inkml:brushProperty name="height" value="0.05" units="cm"/>
      <inkml:brushProperty name="color" value="#E71224"/>
    </inkml:brush>
  </inkml:definitions>
  <inkml:trace contextRef="#ctx0" brushRef="#br0">1 0 24575,'28'15'0,"13"14"0,4 3 0,7 5-2256,6 13 0,4 3 2256,-7-11 0,3 0 0,0 2-932,2 7 0,-1 3 0,4 0 932,9 6 0,3 2 0,-1 1-527,-19-12 1,0 0 0,0 2-1,1 2 527,9 7 0,3 3 0,-1-1 0,-5-3 0,1 2 0,-3-4 0,1 3-596,-7-7 1,3 1 0,-1 1 0,-2-4 595,5 3 0,-3-3 0,1 1-66,6 8 0,1 2 0,-3-4 66,14 4 0,-4-3 473,-4 5 1,-6-6-474,-21-25 0,-1-1 1353,17 15 1,-2-1-1354,13 17 3329,-4-18-3329,-42-22 2459,-8-15-2459,-4 3 1902,0-8-1902,-1-1 649,-3-1-649,2-2 0,-6 6 0,6-2 0,-3 4 0,16 10 0,-4-3 0,10 10 0,-8-7 0,1 0 0,-4-5 0,-2-1 0,-5-5 0,1 1 0,-5-1 0,0-3 0,-4-1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3:11:08.416"/>
    </inkml:context>
    <inkml:brush xml:id="br0">
      <inkml:brushProperty name="width" value="0.05" units="cm"/>
      <inkml:brushProperty name="height" value="0.05" units="cm"/>
      <inkml:brushProperty name="color" value="#E71224"/>
    </inkml:brush>
  </inkml:definitions>
  <inkml:trace contextRef="#ctx0" brushRef="#br0">1 3294 24575,'19'-27'0,"11"-16"0,22-11 0,-7-10 0,2-4-2354,-9 26 0,1-2 2354,1-13 0,3-9 0,0 3 0,12-3 0,2-2-888,-11 5 0,2-5 1,1 1 887,4 2 0,1 1 0,1-1 0,-1 2 0,0-1 0,1 0 0,4-4 0,1-1 0,0 1 0,-2 5 0,0 2 0,-1-2 0,-1-4 0,-1-3 0,1 3 0,1 5 0,0 2 0,-1 0 0,-5 1 0,-1 0 0,0 1-117,-3 6 1,1 1 0,0 1 116,23-23 0,-3 5-600,-24 23 1,0 1 599,27-20 0,-2 5 1067,-7 10-1067,-4 2 0,1-1 0,1 3 0,22-11 0,-17 11 2672,8-7-2672,-12 19 2273,-11-2-2273,-6 12 1823,-18 8-1823,-2 0 837,-10 6-837,-1 4 247,-4-3-247,-1 4 0,1-5 0,4-4 0,1 3 0,1-8 0,3 8 0,-8-3 0,7 0 0,-8 7 0,0-1 0,-6 7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5:36.900"/>
    </inkml:context>
    <inkml:brush xml:id="br0">
      <inkml:brushProperty name="width" value="0.05" units="cm"/>
      <inkml:brushProperty name="height" value="0.05" units="cm"/>
      <inkml:brushProperty name="color" value="#E71224"/>
    </inkml:brush>
  </inkml:definitions>
  <inkml:trace contextRef="#ctx0" brushRef="#br0">0 1 24575,'18'0'0,"31"25"0,-3 3 0,37 21 0,-11 1 0,4 2 0,-21-21 0,1 0-924,4 3 0,4 2 0,-5-4 924,-4-1 0,-4-4 0,35 16 0,-25-6 0,-3 1 123,2 5-123,-5-6 0,-1 0 0,6 9 0,22 9 0,-22-4 0,12 3 629,-28-11-629,11 0 0,-19-2 0,4-11 1392,-5 9-1392,-4-17 628,-4 4-628,-3-6 0,-5-1 0,0-1 0,5 2 0,-3 5 0,9-4 0,-3 11 0,6-5 0,7 8 0,-4 0 0,11 6 0,-5-4 0,0 4 0,5-5 0,-12-2 0,13 2 0,-13-2 0,12 2 0,-12-2 0,12 8 0,-11-6 0,4 4 0,-6-6 0,0 0 0,8 8 0,-13-13 0,0 0 0,-16-16 0,-4-4 0,-1-1 0,-3-3 0,-1-1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5:38.617"/>
    </inkml:context>
    <inkml:brush xml:id="br0">
      <inkml:brushProperty name="width" value="0.05" units="cm"/>
      <inkml:brushProperty name="height" value="0.05" units="cm"/>
      <inkml:brushProperty name="color" value="#E71224"/>
    </inkml:brush>
  </inkml:definitions>
  <inkml:trace contextRef="#ctx0" brushRef="#br0">1 2594 24575,'0'-12'0,"0"-2"0,16-18 0,-3 4 0,29-26 0,-2-4 0,14-18 0,-7 3 0,-2 7-492,-13 20 0,1 0 492,26-28 0,-21 21 0,1 0 0,-4 13 0,-1 2 0,-2-3 0,0-1 0,2 3 0,2 1 0,-1-1 0,0 0 0,0-2 0,0-1 0,0 3 0,0 1 0,0-1 0,0 0 0,20-33 0,-16 28 0,-1 0 0,5-17 0,-8 16 0,2-2 0,-3 2 0,-1 0 0,-3 4 0,-1 0-115,5-4 1,-1 2 114,18-21 0,-6 6 0,7-8 0,7 7 0,-7 2 0,-3 14 0,-2 1 0,-5 7 0,0 0 0,5-2 972,-11 3-972,9 4 241,-10-2-241,10 2 0,-1-12 0,-9 16 0,-1-7 0,-15 19 0,-5-1 0,-1 6 0,-4 2 0,-1 6 0,-3-7 0,-1 7 0,-4-3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7:59.830"/>
    </inkml:context>
    <inkml:brush xml:id="br0">
      <inkml:brushProperty name="width" value="0.05" units="cm"/>
      <inkml:brushProperty name="height" value="0.05" units="cm"/>
      <inkml:brushProperty name="color" value="#E71224"/>
    </inkml:brush>
  </inkml:definitions>
  <inkml:trace contextRef="#ctx0" brushRef="#br0">0 0 24575,'4'13'0,"14"14"0,5 2 0,28 34 0,12 1-854,-27-18 0,2 1 854,5-1 0,2 0 0,2 11 0,1 2-718,0-2 1,2 0 717,8 10 0,-1 0 0,-7-5 0,0 0 0,8 4 0,-1 0 0,-7-9 0,-2-1 0,0 4 0,-1-2-273,-10-16 0,-2-2 273,-3 5 0,-1-1 0,28 18 0,-10 10 0,2-12 0,-15-13 0,-8-13 1133,-7-9-1133,-7-10 1911,-5-2-1911,-1-5 645,-3 1-645,-5-8 0,-4-1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8:02.061"/>
    </inkml:context>
    <inkml:brush xml:id="br0">
      <inkml:brushProperty name="width" value="0.05" units="cm"/>
      <inkml:brushProperty name="height" value="0.05" units="cm"/>
      <inkml:brushProperty name="color" value="#E71224"/>
    </inkml:brush>
  </inkml:definitions>
  <inkml:trace contextRef="#ctx0" brushRef="#br0">1 2093 24575,'0'-17'0,"0"-12"0,16-12 0,11-15 0,20-15 0,-16 29 0,0 0-1003,20-42 1003,-16 30 0,2-2-508,-7 3 0,1 0 508,8-9 0,1-3 0,0 2 0,0 0 0,0-1 0,-1 1 0,-4 5 0,0-1 0,8-5 0,1 1 0,-9 9 0,0 0 0,9-5 0,-2 2 0,16-23-251,-27 35 0,-1 1 251,14-8 0,8-13 0,-10 23 689,-8 9-689,-12 7 1276,-9 12-1276,-4 4 556,-1 3-556,1 6 0,-1-3 0,-3-3 0,-2-3 0,2-12 0,0-4 0,9 0 0,-2-3 0,1 8 0,-3 2 0,-1 6 0,-1 4 0,1 1 0,-1-1 0,-3 1 0,2 3 0,-6-2 0,3 6 0,-4-2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8:44:25.628"/>
    </inkml:context>
    <inkml:brush xml:id="br0">
      <inkml:brushProperty name="width" value="0.35" units="cm"/>
      <inkml:brushProperty name="height" value="0.35" units="cm"/>
    </inkml:brush>
  </inkml:definitions>
  <inkml:trace contextRef="#ctx0" brushRef="#br0">0 398 24575,'98'-4'0,"-1"0"0,1 0 0,0 0 0,0-1 0,-1 1 0,1 0 0,0 0 0,-1 0 0,1 0 0,0 0 0,-1-1 0,1 1 0,0 0 0,-1 0 0,1 0 0,0 0 0,-1-1 0,1 1 0,0 0 0,-1 0 0,1 0 0,0 0 0,-1 0 0,1-1 0,0 1 0,-1 0 0,1 0 0,0 0 0,-1 0 0,1 0 0,0-1 0,0 1 0,-1 0 0,1 0 0,0 0 0,-1 0 0,1-1 0,0 1 0,-1 0 0,17-1 0,-13 1 0,-10 1 0,-8-1 0,-5 1 0,-1 0 0,2 0 0,4-1 0,7 1 0,11-2 0,13 1-26,-44 1 1,9-1 0,7 1 0,6-1-1,7 0 1,6-1 0,4 1 0,6-1 0,3 0-1,5 0 1,2-1 0,3 1 0,2-1 0,2 1-1,1-1 1,1 1 0,-1-1 0,1 0 0,-2 1-1,-1-1 1,-2 0 0,-3 1 0,-3 0 0,-3 0-1,-4 0 1,-5 0 0,-4 0 0,-7 1 0,-5 0-1,-7 0 1,-7 0 0,-8 1 0,-7 0 0,-10 0-1,-8 1 1,-10 0 0,-11 0 0,-10 1-1,-11 1-958,-47 0 0,21 0 728,-23 0 1008,31 0-752,8-4 0,-4-4 0,4-5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2:34:20.726"/>
    </inkml:context>
    <inkml:brush xml:id="br0">
      <inkml:brushProperty name="width" value="0.05" units="cm"/>
      <inkml:brushProperty name="height" value="0.05" units="cm"/>
      <inkml:brushProperty name="color" value="#E71224"/>
    </inkml:brush>
  </inkml:definitions>
  <inkml:trace contextRef="#ctx0" brushRef="#br0">1 2054 24575,'75'-53'0,"0"0"0,1-1 0,-1 1 0,0-1 0,1 1 0,-1-1 0,0 1 0,0-1 0,1 1 0,-1-1 0,6-3 0,-16 12 0,16-12 0,-21 15 0,10-8 0,10-6 0,5-5 0,5-2 0,0-1 0,0 1 0,-5 3 0,-5 5 0,-9 6 0,-11 9 0,30-17 0,-16 11 0,-11 8 0,-17 10 0,-1-1 0,32-19 0,11-7 0,-26 16 0,-39 23 0,8-2 0,-21 9 0,3 4 0,-5 1 0,-3 1 0,-1-2 0,-4-7 0,4-1 0,6-5 0,10-2 0,6-6 0,7-2 0,1-6 0,0 1 0,-2 5 0,0 1 0,-11 12 0,3-4 0,-15 10 0,4-4 0,-4 8 0,-1 1 0,-3 4 0,-1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2:34:22.572"/>
    </inkml:context>
    <inkml:brush xml:id="br0">
      <inkml:brushProperty name="width" value="0.05" units="cm"/>
      <inkml:brushProperty name="height" value="0.05" units="cm"/>
      <inkml:brushProperty name="color" value="#E71224"/>
    </inkml:brush>
  </inkml:definitions>
  <inkml:trace contextRef="#ctx0" brushRef="#br0">1 0 24575,'24'5'0,"20"14"0,31 17 0,-27-12 0,2 2-1306,8 7 0,0 2 1306,3 0 0,1 0-894,12 10 0,1 2 894,-4-2 0,1 1 0,-15-11 0,2 0 0,-1 1 0,21 19 0,0 1 0,-24-17 0,1 0 0,0-1-400,0 1 1,0-1 0,-1 1 399,-1 2 0,-1-1 0,1 1 0,6 1 0,1 0 0,-3 2 0,-5-1 0,-3 2 0,2 1 0,5 3 0,2 1 0,-3-1 0,16 17 0,-3-1 0,1 0 0,-2-2-530,-5-4 1,-4-4 529,-18-16 0,1 0 0,23 22 0,-2-3 0,-1-9 206,-7 1 1,0 1-207,4-4 1706,1 6-1706,-11-11 2357,-8-7-2357,-14-12 1402,-2 2-1402,-10-15 779,-2 3-779,-5-5 0,1 1 0,-1-5 0,1 4 0,-1 1 0,12 12 0,10 8 0,13 19 0,14-1 0,-11 3 0,18 8 0,-13-12 0,10 12 0,-5-13 0,-14-4 0,-8-13 0,-9-2 0,-11-12 0,-1-1 0,-4-4 0,-1-4 0,-3-2 0,-1-3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3:11:06.927"/>
    </inkml:context>
    <inkml:brush xml:id="br0">
      <inkml:brushProperty name="width" value="0.05" units="cm"/>
      <inkml:brushProperty name="height" value="0.05" units="cm"/>
      <inkml:brushProperty name="color" value="#E71224"/>
    </inkml:brush>
  </inkml:definitions>
  <inkml:trace contextRef="#ctx0" brushRef="#br0">1 0 24575,'28'15'0,"13"14"0,4 3 0,7 5-2256,6 13 0,4 3 2256,-7-11 0,3 0 0,0 2-932,2 7 0,-1 3 0,4 0 932,9 6 0,3 2 0,-1 1-527,-19-12 1,0 0 0,0 2-1,1 2 527,9 7 0,3 3 0,-1-1 0,-5-3 0,1 2 0,-3-4 0,1 3-596,-7-7 1,3 1 0,-1 1 0,-2-4 595,5 3 0,-3-3 0,1 1-66,6 8 0,1 2 0,-3-4 66,14 4 0,-4-3 473,-4 5 1,-6-6-474,-21-25 0,-1-1 1353,17 15 1,-2-1-1354,13 17 3329,-4-18-3329,-42-22 2459,-8-15-2459,-4 3 1902,0-8-1902,-1-1 649,-3-1-649,2-2 0,-6 6 0,6-2 0,-3 4 0,16 10 0,-4-3 0,10 10 0,-8-7 0,1 0 0,-4-5 0,-2-1 0,-5-5 0,1 1 0,-5-1 0,0-3 0,-4-1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3:11:08.416"/>
    </inkml:context>
    <inkml:brush xml:id="br0">
      <inkml:brushProperty name="width" value="0.05" units="cm"/>
      <inkml:brushProperty name="height" value="0.05" units="cm"/>
      <inkml:brushProperty name="color" value="#E71224"/>
    </inkml:brush>
  </inkml:definitions>
  <inkml:trace contextRef="#ctx0" brushRef="#br0">1 3294 24575,'19'-27'0,"11"-16"0,22-11 0,-7-10 0,2-4-2354,-9 26 0,1-2 2354,1-13 0,3-9 0,0 3 0,12-3 0,2-2-888,-11 5 0,2-5 1,1 1 887,4 2 0,1 1 0,1-1 0,-1 2 0,0-1 0,1 0 0,4-4 0,1-1 0,0 1 0,-2 5 0,0 2 0,-1-2 0,-1-4 0,-1-3 0,1 3 0,1 5 0,0 2 0,-1 0 0,-5 1 0,-1 0 0,0 1-117,-3 6 1,1 1 0,0 1 116,23-23 0,-3 5-600,-24 23 1,0 1 599,27-20 0,-2 5 1067,-7 10-1067,-4 2 0,1-1 0,1 3 0,22-11 0,-17 11 2672,8-7-2672,-12 19 2273,-11-2-2273,-6 12 1823,-18 8-1823,-2 0 837,-10 6-837,-1 4 247,-4-3-247,-1 4 0,1-5 0,4-4 0,1 3 0,1-8 0,3 8 0,-8-3 0,7 0 0,-8 7 0,0-1 0,-6 7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5:36.900"/>
    </inkml:context>
    <inkml:brush xml:id="br0">
      <inkml:brushProperty name="width" value="0.05" units="cm"/>
      <inkml:brushProperty name="height" value="0.05" units="cm"/>
      <inkml:brushProperty name="color" value="#E71224"/>
    </inkml:brush>
  </inkml:definitions>
  <inkml:trace contextRef="#ctx0" brushRef="#br0">0 1 24575,'18'0'0,"31"25"0,-3 3 0,37 21 0,-11 1 0,4 2 0,-21-21 0,1 0-924,4 3 0,4 2 0,-5-4 924,-4-1 0,-4-4 0,35 16 0,-25-6 0,-3 1 123,2 5-123,-5-6 0,-1 0 0,6 9 0,22 9 0,-22-4 0,12 3 629,-28-11-629,11 0 0,-19-2 0,4-11 1392,-5 9-1392,-4-17 628,-4 4-628,-3-6 0,-5-1 0,0-1 0,5 2 0,-3 5 0,9-4 0,-3 11 0,6-5 0,7 8 0,-4 0 0,11 6 0,-5-4 0,0 4 0,5-5 0,-12-2 0,13 2 0,-13-2 0,12 2 0,-12-2 0,12 8 0,-11-6 0,4 4 0,-6-6 0,0 0 0,8 8 0,-13-13 0,0 0 0,-16-16 0,-4-4 0,-1-1 0,-3-3 0,-1-1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5:38.617"/>
    </inkml:context>
    <inkml:brush xml:id="br0">
      <inkml:brushProperty name="width" value="0.05" units="cm"/>
      <inkml:brushProperty name="height" value="0.05" units="cm"/>
      <inkml:brushProperty name="color" value="#E71224"/>
    </inkml:brush>
  </inkml:definitions>
  <inkml:trace contextRef="#ctx0" brushRef="#br0">1 2594 24575,'0'-12'0,"0"-2"0,16-18 0,-3 4 0,29-26 0,-2-4 0,14-18 0,-7 3 0,-2 7-492,-13 20 0,1 0 492,26-28 0,-21 21 0,1 0 0,-4 13 0,-1 2 0,-2-3 0,0-1 0,2 3 0,2 1 0,-1-1 0,0 0 0,0-2 0,0-1 0,0 3 0,0 1 0,0-1 0,0 0 0,20-33 0,-16 28 0,-1 0 0,5-17 0,-8 16 0,2-2 0,-3 2 0,-1 0 0,-3 4 0,-1 0-115,5-4 1,-1 2 114,18-21 0,-6 6 0,7-8 0,7 7 0,-7 2 0,-3 14 0,-2 1 0,-5 7 0,0 0 0,5-2 972,-11 3-972,9 4 241,-10-2-241,10 2 0,-1-12 0,-9 16 0,-1-7 0,-15 19 0,-5-1 0,-1 6 0,-4 2 0,-1 6 0,-3-7 0,-1 7 0,-4-3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7:59.830"/>
    </inkml:context>
    <inkml:brush xml:id="br0">
      <inkml:brushProperty name="width" value="0.05" units="cm"/>
      <inkml:brushProperty name="height" value="0.05" units="cm"/>
      <inkml:brushProperty name="color" value="#E71224"/>
    </inkml:brush>
  </inkml:definitions>
  <inkml:trace contextRef="#ctx0" brushRef="#br0">0 0 24575,'4'13'0,"14"14"0,5 2 0,28 34 0,12 1-854,-27-18 0,2 1 854,5-1 0,2 0 0,2 11 0,1 2-718,0-2 1,2 0 717,8 10 0,-1 0 0,-7-5 0,0 0 0,8 4 0,-1 0 0,-7-9 0,-2-1 0,0 4 0,-1-2-273,-10-16 0,-2-2 273,-3 5 0,-1-1 0,28 18 0,-10 10 0,2-12 0,-15-13 0,-8-13 1133,-7-9-1133,-7-10 1911,-5-2-1911,-1-5 645,-3 1-645,-5-8 0,-4-1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8:02.061"/>
    </inkml:context>
    <inkml:brush xml:id="br0">
      <inkml:brushProperty name="width" value="0.05" units="cm"/>
      <inkml:brushProperty name="height" value="0.05" units="cm"/>
      <inkml:brushProperty name="color" value="#E71224"/>
    </inkml:brush>
  </inkml:definitions>
  <inkml:trace contextRef="#ctx0" brushRef="#br0">1 2093 24575,'0'-17'0,"0"-12"0,16-12 0,11-15 0,20-15 0,-16 29 0,0 0-1003,20-42 1003,-16 30 0,2-2-508,-7 3 0,1 0 508,8-9 0,1-3 0,0 2 0,0 0 0,0-1 0,-1 1 0,-4 5 0,0-1 0,8-5 0,1 1 0,-9 9 0,0 0 0,9-5 0,-2 2 0,16-23-251,-27 35 0,-1 1 251,14-8 0,8-13 0,-10 23 689,-8 9-689,-12 7 1276,-9 12-1276,-4 4 556,-1 3-556,1 6 0,-1-3 0,-3-3 0,-2-3 0,2-12 0,0-4 0,9 0 0,-2-3 0,1 8 0,-3 2 0,-1 6 0,-1 4 0,1 1 0,-1-1 0,-3 1 0,2 3 0,-6-2 0,3 6 0,-4-2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0:37:16.821"/>
    </inkml:context>
    <inkml:brush xml:id="br0">
      <inkml:brushProperty name="width" value="0.05" units="cm"/>
      <inkml:brushProperty name="height" value="0.05" units="cm"/>
      <inkml:brushProperty name="color" value="#E71224"/>
    </inkml:brush>
  </inkml:definitions>
  <inkml:trace contextRef="#ctx0" brushRef="#br0">0 1 24575,'9'16'0,"7"4"0,15 11 0,15 8 0,14 10 0,-6-7 0,4 3 0,-2-4 0,3 2-1077,3 4 0,6 5 0,-1-3 1077,14 7 0,1 1 0,-14-4 0,2 4 0,-5-3 0,6 0 0,-1 1 0,-10-4 0,2 2 0,-2 0 0,14 11 0,-1 0 0,-12-14 0,3 2 0,-1-1 0,-6 0 0,-1-1 0,-3-4-598,8 4 1,-3-3 597,4 11 0,-4-4 0,-16-22 0,-3-1-159,2 6 1,1 0 158,34 20 0,-30-22 0,-9-4 2947,-15-17-2947,-9-1 1391,-1-5-1391,-4-1 405,0 1-405,-4 0 0,3-1 0,-3 1 0,14 9 0,-4-2 0,16 14 0,-11-10 0,10 10 0,-14-10 0,7 0 0,-13-6 0,3-5 0,-4 0 0,-4-1 0,0-2 0,-4-2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0:37:18.135"/>
    </inkml:context>
    <inkml:brush xml:id="br0">
      <inkml:brushProperty name="width" value="0.05" units="cm"/>
      <inkml:brushProperty name="height" value="0.05" units="cm"/>
      <inkml:brushProperty name="color" value="#E71224"/>
    </inkml:brush>
  </inkml:definitions>
  <inkml:trace contextRef="#ctx0" brushRef="#br0">0 2451 24575,'0'-23'0,"10"-9"0,17-35 0,12-3-1309,-9 14 0,4-1 1309,4 11 0,0-2 0,1-18 0,2-3-1028,12 1 0,1 0 1028,-5-4 0,0-2 0,7 1 0,1 0 0,-5 1 0,0 4 88,-4 13 1,-2 4-89,-10 4 0,-2 3-240,1 5 0,0 3 240,28-29 0,-25 20 0,1 1 0,27-19 0,4-7 0,-9 21 0,8-2 0,-13 8 0,-12 14 0,1 1 0,7-10 1091,25-8-1091,-12-1 0,-14 18 2226,9-12-2226,-10 7 1037,-7 6-1037,-5-3 614,-3 15-614,-6-8 9,-5 10-9,-2 0 0,0-3 0,-4 4 0,9-6 0,-3 1 0,5-7 0,0 5 0,6-5 0,-5 6 0,4-1 0,-10 6 0,-2 1 0,-9 4 0,-1 5 0,-4-3 0,0 6 0,-4-3 0,0 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8:44:48.414"/>
    </inkml:context>
    <inkml:brush xml:id="br0">
      <inkml:brushProperty name="width" value="0.35" units="cm"/>
      <inkml:brushProperty name="height" value="0.35" units="cm"/>
    </inkml:brush>
  </inkml:definitions>
  <inkml:trace contextRef="#ctx0" brushRef="#br0">1198 1049 24575,'46'0'0,"3"0"0,-10 0 0,6 0 0,0 0 0,0 0 0,0 0 0,-6 0 0,-2 0 0,-11 5 0,3-4 0,-9 7 0,16-7 0,-8 8 0,15-8 0,-4 9 0,6-9 0,7 9 0,-5-8 0,12 3 0,11 1 0,3-4 0,23 4-984,-7 0 950,-30-5 1,0 0 33,-3 5 0,1 1 0,13-3 0,0 0 0,-8 0 0,-2 1 0,-8 1 0,0 0 0,4-2 0,1 0 0,0 3 0,1 1 0,-1-1 0,1 1 0,11-1 0,1 1 0,-15-1 0,0 1 0,9 0 0,1-1 0,1-3 0,1 1-492,9 2 0,1 0 86,1-2 0,1-1 406,5 1 0,0 0 0,-6 2 0,0 0 0,5-2 0,-1-1 0,-4 4 0,1 1 0,10-1 0,2 1 0,-1 0 0,2-1 0,-20-2 0,2 0 0,-2-1 0,19 1 0,-5-2-492,-7 1 0,-4-2 468,-11-3 0,-5 0-375,26 0 399,-32-3 0,2-1 0,43-3 0,0-7 0,0 0 0,-9 0 0,-2 1 0,-28 5 0,0 1 0,-5 0 0,-1 0 0,8-1 0,1 1 0,-4 3 0,-1-1 0,35-7 0,-34 11 0,1 1 0,-9-3 0,0 0 0,49 3 0,-12 0 0,-8 0 0,-1 0 0,1 0 838,-8 0-838,5 0 0,-13 0 0,22 0 0,-27 0 983,18 0-232,-14 0 232,1 5-799,13-4 307,-13 10-491,6-9 48,-8 3-48,0-5 0,0 0 0,-8 0 0,6 0 0,-5 0 0,7 0 0,0 0 0,0 0 0,8 0 0,-6 0 0,5 0 0,1 0 0,10 0 0,11 0-704,8 6 704,0 2 0,-45-4 0,2 0 0,-1 3 0,2-1 0,3-5 0,1-1 0,0 4 0,0-1 0,-1-3 0,1 0 0,0 0 0,-1 0 0,1 0 0,0 0 0,0 0 0,-1 0 0,-3 0 0,-2 0 0,0 0 0,0 0 0,0 0 0,0 0 0,-5 0 0,2 0 0,9 0 0,-3 0-276,20 0 276,-26 0 0,0 0 0,23 0 0,16 0 0,-3 0 0,-9 0 0,1 0 0,0 0 0,-19 0 0,7 0 0,-16 0 0,3 0 694,4 0-694,-11-5 286,4-1-286,18-1 0,5-4 0,24 4-492,-44 0 0,0-1 374,0 1 0,2 0 118,3-1 0,1 1 0,1 2 0,-3 1-387,35-8 387,-40 8 0,-2 1 0,31-4 0,16-6 0,-9 12 0,-2-11 0,-16 10 0,-2-4 0,-8 1 0,0 4 0,-14-5 0,11 6 983,-24 0-771,17 0 200,-13 0-412,7 0 0,0 0 0,1 0 0,-1 0 0,0 0 0,0-5 0,0 4 0,0-4 0,7 5 0,-5-5 0,5 4 0,0-4 0,18 5 0,3 0 0,14 0 0,1 0-984,1 0 969,-31 0 0,2 0 15,-5 0 0,2 0 0,18 0 0,1 0-492,-3 0 0,1 0 59,14 0 0,3 0 433,1 0 0,-1 0-492,0-1 0,1 2 0,4 2 0,-1 2 335,-3-1 0,-2 1 157,-4 3 0,0 1-492,4 0 0,-4-1 451,-31-3 0,-1-1 190,14 1 0,-2-2-149,9-3 983,-10 0-436,6 0-547,-6 0 0,27-7 491,-34 4 1,1-2-285,-4-2 1,0 0-208,4 0 0,1-1 0,15-4 0,3 0-492,1 2 0,4 1 418,-12 1 1,4-1-1,0 0 74,-4 0 0,0-1 0,1 2 0,6 3 0,2 2 0,-1-2 0,-4-3 0,-2-1 0,1 2 0,-4 5 0,0 2 0,0 0 0,-1-3 0,0 0 0,-1 1 0,30 1 0,-1 2 0,0-1 0,1 0 0,-1 0 0,0 0 0,1 0 0,-1 0 0,1 0 0,-1 0 0,-6 0 0,0 0 0,0 0 0,-2 0-429,-10-1 0,-2 2 429,2 1 0,-4 3 0,-18-2 0,0 1 0,24 4 0,-4 0-456,0 5 456,-5-5 0,0 0 0,-4 4 0,-6-4 0,0-1 0,9 6 0,-7-5 0,1-1 0,13 6 0,-20-6 0,0 1 0,40 6 0,0-1 0,0 2 0,-35-3 0,-1 1 0,33 3 0,-32 0 0,-3 0 0,12 4 0,13 7 0,-22-8 0,6 4 855,-9-4-855,-6 0 983,5-2 0,-13-5-509,29 0-474,-17-5 983,25-1-361,-12-6-622,-8 0 605,12 0-605,-12 0 0,8-6 0,-22 5 0,23-11 0,-1-2-492,-18-3 0,4-2 460,-2 0 1,0-1 31,-5-4 0,-1-1-179,38-9 179,-16 2 0,23 5 0,-18 1 0,13 4 0,-34 5 0,-11 6 0,-23 5 0,-2 1 0,-11 5 983,1 0-929,-34 5 135,2 1-189,-47 0 0,-2 5 0,20-7 0,-5 1-492,-8 2 0,-4 1 309,-10 0 1,-7 1-146,6-3 0,-7 0 0,0 1 0,1 2 0,0 1 0,-4 0 82,9-2 0,-3 0 0,-2 0 0,1 1 0,-2 1 0,1 1 0,-1 0 0,0 1 0,2-1 0,0 0 0,-1 0 0,-2-1 49,10-2 0,-2-1 1,-1 0-1,-1 0 0,0 0 0,0 2 0,-1 0 1,0 1-1,-2-1 0,0-1 0,-7-1 0,0-2 1,-2 0-1,-3 0 0,-5 1 74,19-1 0,-4 0 0,-2 0 0,-3 0 0,0 1 0,0-1 0,2 0 0,1-1-18,-3 1 1,0-1-1,2 1 1,0-1-1,0 0 1,-1-1-1,0 1 0,-5-1 1,-1 0-1,0 0 1,-1-1-1,1 0 1,1 1-1,1-1 0,5 0 1,0 0-1,1 1 1,1-1-1,1-1 1,0 1-1,2-1-23,-4 0 0,3-1 0,0 0 0,1-1 0,-2 1 0,-3 0 23,3 0 1,-3 0-1,0 0 1,-2 0-1,0 0 1,0 0-1,1 0 0,0 0 1,0 0-1,0 0 1,0 0-1,0 0 1,0 0-1,0 0 101,2 0 1,0 0 0,1 0 0,-1 0 0,1 0-1,-1 0 1,2 0 39,-13 0 0,2 0 0,-1 0 0,1 0 0,-1 0 0,0 0 0,13 0 0,-2 0 0,0 0 0,1 0 0,0 0 0,0 0 0,2 0 0,-7 0 0,1 0 0,1 0 0,1 0 0,-1 0 0,-1 0 0,-2 0 0,-1 0 0,-1 0 0,2 0 0,0 0 0,1 0 0,-8-1 0,1 0 0,1 0 0,0 2 0,0 1 0,-2 2 0,-2 3 0,0 0 0,4 1 0,4-1 83,2 0 1,5 0 0,2 0 0,-3 4-84,10 2 0,-2 2 0,-1 2 0,3 0 0,3 0 199,-22 7 0,4 1 0,-2-1-199,15-4 0,-2-1 0,0 0 0,1 0 216,4 0 1,0 0 0,1-1 0,3-1-217,-14 1 0,2-2 0,2 0 327,1 1 1,1-1 0,8-2 163,8-3 1,3-2-16,-8 2 1,7-5-477,7-13 0,-43-1 491,46-2 1,-4-1-1,-28-2 1,-9-1-405,17-1 0,-3-1 1,-3-1-88,8 4 0,-2 0 0,-2-1 0,-2 0-246,-9-3 0,-3 0 0,-2 0 0,-1 0 155,15 2 0,-1 1 1,-1 0-1,-1 0 0,0 0 91,-3-1 0,0 0 0,0 1 0,-2-1 0,-1 1-164,9 1 0,-1 1 0,-1-1 0,-1 1 0,1-1 0,0-1-33,-13-2 0,0-2 1,0 0-1,0 1 0,-1 0 33,15 3 0,-1 1 0,0 1 0,0-1 0,0 0 0,1-2-33,-14-3 0,0-2 1,1 0-1,0 0 0,0 1 0,2 1 0,-1 0 1,1 1-1,2-1 0,4 1 137,0 0 0,4 0 0,2-1 0,-2 0 198,-7-3 1,-1-1 0,1 0 0,6 2-139,2 3 0,5 1 0,-2-2 327,-12-8 1,-3-2 0,6 4-125,-8 3 1,5 1 287,-3-9 1,6 1-1,34 12 1,2 1-1,-14-5 1,1 0-1,9 2 1,4 0 491,-37-9 0,10 7 0,3 1 0,13 7 0,-5-1 0,7 1 0,0 5 0,0-4 0,8 10 0,1-9-654,7 8-329,6-3 0,2 5 0,6 0 0,6 0 0,-5 0 0,10 0 0,-10 0 0,5 0 0,-6 0 0,-6 0 0,4 5 0,-10 1 0,4 5 0,-6 0 0,6 5 0,2-5 0,6 9 0,0-9 0,6 8 0,-5-8 0,10 7 0,-10-2 0,5 4 0,-7 6 0,-1 2 0,-7 12 0,0-9 0,-18 24 0,-6-13 0,-5 19 0,5-21 0,-8 10 0,8-16 0,-11 19 0,23-27 0,0-1 0,-20 16 0,24-22 0,1-2 0,-14 6 0,0-10 0,-8 5 0,-10-5 0,-2 1 0,-6-7 0,8-1 0,-8-6-584,-2 0 584,-9 0 0,0 0 0,17-5 0,-5-2 0,16-6 0,-9-6-123,0 4 123,16-8 0,3 5 0,15-5 0,6 2 0,11 0 580,10 6-580,13-3 127,1 4-127,4 0 0,0-4 0,8 4 0,38-8 0,20-1 0,-8 4 0,7 1 0,6-1-246,6 0 0,7 0 0,5-1 0,4 2 49,-5 0 0,2 2 1,5-1-1,5 0 0,6 0 87,-19 3 1,7-1 0,4 0 0,3-1-1,3 1 1,-1-1 0,0 2 0,-4 1-1,-3 0-13,-7 3 0,-4 0 0,-3 2 0,-1 0 0,2 0 0,4 0 0,6-1 0,8-2 65,-22 3 0,6-1 0,5-2 0,4 1 0,4-2 1,3 1-1,2-1 0,1 0 0,1 0 0,-1 0 0,0 1 1,-2-1-1,-3 2 0,-3 0 0,-4 1 0,-6 1 0,-4 1-65,27-2 0,-10 2 0,-7 2 0,-3 0 0,1 1 0,2-1 0,7 0 0,9-1 61,-23 0 1,5 0-1,4 0 1,5-1-1,2 0 1,3-1-1,2 1 1,0-1 0,1 1-1,0 0 1,-2 0-1,-1 0 1,-2 0-1,-4 1 1,-4 1-1,-4 0-37,17 0 1,-4 1 0,-5 0-1,-2 1 1,-2 0 0,-1 0-1,1 0 1,1 1 0,4-1-1,3 0 23,-11 0 0,3-1 1,2 1-1,0 0 0,2 0 1,1 0-1,-1 0 1,2 0-1,-1 0 0,-1 0 1,0 0-1,-1 1 0,-1-1-6,3 1 0,-1 0 0,0 0 0,0 1 0,-1-1 0,0 1 0,0-1 0,-1 1 0,1-1 0,-2 0 0,1 0 0,-1 0-8,6 0 1,0-1-1,1 0 1,-1 0 0,0 0-1,-1 0 1,-1-1 0,-1 1-1,-3 1 1,-1-1-1,-3 1-33,9 0 0,-5 0 0,-3 1 0,-2 0 0,0 0 0,2 0 0,4-2 0,5 0 41,-14-1 0,4-1 0,3-1 0,3 0 0,1 0 0,1-1 0,0 0 0,-2 0 0,-1 0 0,-2 1 0,-5 0 0,-3 1-41,9 0 0,-5 0 0,-3 1 0,-3 0 0,0 0 0,1-1 0,2 0 0,4-1 24,-5 0 1,2-2 0,2 0-1,2 0 1,0-1 0,0 0-1,0 1 1,-1 0 0,-2 1-1,-3 1-24,9 0 0,-1 2 0,0 0 0,-2 0 0,-2 1 0,-2 0 0,-2-1 0,-3 0-5,21-3 0,-6-1 0,-2 1 0,-2-1 0,2 3 128,0 0 0,0 2 0,0 0 0,0 1 0,-1-2 82,1 0 1,2-1 0,-1 0 0,-7 0 0,-10 2-83,22 1 0,-5 1 245,-19-1 1,8-1 0,-1 0 0,-9 1-219,10 2 1,-2 0 299,5 0 1,7 0 0,-8 0-69,0 0 0,-4 0 232,15 0 1,-4 0-1,-34 0 1,-3 0-1,3 0 1,-3 0 491,36 0-492,-42 0 1,-1 0 320,22 0-812,26 0 0,-38 5 983,-3-4 0,-33 8 0,-11-5 0,-5 5 0,-5 0 0,-4-1 0,-14 5-160,-16-1-823,-25 3 0,-33-1-492,39-7 0,-3 0 293,-16-3 1,-5 0-294,-24 4 0,-4 0 164,33-5 0,1 0 0,-4 1 0,-15 2 0,-3 0 0,0 2 0,3 1 0,0 1 0,3 0 0,11-2 0,1 1 0,-5 2 91,-9 1 0,-7 2 1,-1 0-1,5 1-91,-3 2 0,4 0 0,-5 1 131,15-4 0,-4 0 1,-3 0-1,1 0 0,3 0-49,-9 1 0,3-2 0,2 1 0,2 0 156,-10 3 0,3-1 0,-2 0 90,13-4 0,-2-2 0,-1 0 0,0 1 0,-3 0 0,-2 0 0,0-1 0,1 1-246,0-2 0,0-1 0,-1 1 0,-1-1 49,5-1 0,-3 1 1,0-1-1,3 0 0,6-1 164,-9 1 1,8-1 0,-3 0-126,-14-2 0,-2 0 0,3-1 158,20 0 0,2-1 0,-6 0 0,-9-1 0,-8-1 0,-1-1 0,3 1-90,10 0 0,3 0 0,-1 0 0,-2 0 90,-13 0 0,-4 0 0,1 0 0,7 0 0,1 0 0,6 0 0,-6 0-87,-3 0 0,-7 0 0,-1 0 0,5 0 87,18 0 0,4 0 0,-1 0 0,-1 0 0,-9 0 0,-3 0 0,1 0 0,2 0 193,6 0 0,1 0 1,2 0-1,4 0-193,-3 0 0,5 0 0,-3 0 0,-15 0 0,-3 0 0,2 0 0,11 0 0,2 0 0,4 0 0,-15 2 0,5 2 491,5-1 1,5 2-267,21 1 0,3 2-225,-3 2 0,1 0 983,-37 4 0,25 4 0,22-7 0,15-1 0,15-1 0,-11-4 0,-47-2-492,13 7 1,-9 4-820,-9 1 0,-9 4 0,-7 2 131,13-1 0,-6 2 1,-3 2-1,-3 0 0,-1-1 33,5-3 0,-2 0 0,-2 0 0,0 0 0,0 0 0,0-1 0,2 1 0,2 0 0,-1 0 0,-1 0 0,-4 0 0,-5-1 54,9-2 1,-6-1 0,-3 0 0,-4 0-1,0 0 1,0 0 0,1-1 0,3-1-1,5 0-31,-4 0 1,3 0-1,2-2 1,2 1-1,-1-1 1,-1 1-1,-3 0 18,0 1 0,-1 0 0,-1 1 0,-1-1 0,-1 1 0,1-1 0,1-1 0,1-1-18,-5 0 1,-1 0-1,0-1 1,2-1-1,1-1 1,4 0-1,2 0-56,-8-1 0,3 0 1,4-1-1,0 0 0,-1 0 0,1 0 0,0 1 1,0 0-1,0-1 0,-1 0 0,-5-1 0,-2-1 1,0 0-1,7-1 0,10 0-131,11 0 0,9 0 0,-5-1 573,-8 2 1,-6 1 0,1-1 0,11-2-122,-4-1 1,6-2 366,-10 5 1,4-1 491,-18-4 0,47 0 0,44 0-492,50 0 1,40 0-165,-16 0 1,7 0 0,13 0-379,-17 0 0,9 0 0,8 0 1,5 0-1,2 0 0,1 0 1,-2 0 50,-7 0 0,0 0 0,1 0 0,1 0 0,2 0 0,3 0 0,3 0 0,4 0-76,-20 0 0,3 0 1,1 0-1,2 0 0,2 0 1,1 0-1,3 0 1,1 0-1,2 0 0,2 0 1,2 0-1,1 0 0,2 0 29,-22 0 0,3 0 0,2 0 0,2-1 0,1 1 1,3 0-1,1 0 0,0 0 0,2 0 0,0 0 1,1-1-1,-1 1 0,1 0 0,-1 0 0,-1 0 1,-1 0-1,0 0 0,-3 1 0,-1-1 0,-2 0 0,-2 1-15,9-1 1,-3 1-1,-2 0 1,-2 0-1,-2-1 1,0 1-1,-1 0 1,-1 0 0,1 0-1,1 1 1,1-1-1,1 0 1,2 0-1,3 0 1,2 0-1,4 0 22,-17 0 1,3 0 0,3 0-1,3-1 1,1 1 0,3 0-1,1-1 1,2 1 0,1 0-1,0-1 1,1 1 0,-1 0-1,1-1 1,-1 1 0,-1 0-1,0 0 1,-3 0 0,0 0-1,-3 0 1,-3 1 0,-2-1-1,-2 1 1,-4-1 0,-4 1-1,-3 0-50,31 2 1,-8 0-1,-6 0 1,-5 0 0,-3 1-1,-1-1 1,0 1 0,1 0-1,4-1 1,4 1-1,6 0 32,-12-2 0,4 1 0,4 0 0,3-1 0,3 1 1,1-1-1,2 1 0,0-1 0,0 1 0,-1 0 0,-1 0 1,-2 0-1,-3 0 0,-4 0 0,-4 0 0,-5 0 0,-5 1-65,25 2 0,-9 0 0,-6 0 0,-4 1 0,-2 0 0,0-1 0,3 1 0,5-1 41,-5 0 0,4-1 1,2 0-1,2 0 1,0 0-1,-1 0 1,-4 1-1,-3-1 1,-7 0-1,-7 1 82,31 4 0,-14 0 0,-4 1 0,5-1 0,-6-1 0,2-1 0,1 1 0,-1-1 0,-5 1 102,1 1 1,-3 0 0,-2 0 0,4-1-103,13 0 0,4-1 0,-1 0 0,-8 0 327,-5 1 1,-5 0 0,-8-2-66,1 0 0,-8 0 721,23 5 0,-49-2 0,-16-5 0,-12-2-492,-49-2 1,-31-4-165,2-3 1,-8-3 0,-6 0-251,-4 1 0,-7 1 1,-6-1-1,-4-1-77,15 0 0,-4 0 0,-4-2 0,-2 1 0,-2 0 0,-1 0-123,14 3 0,-1 0 0,-1 0 0,-2 1 0,-1 0 0,-1 0 0,-1 0 0,-2 0 13,-1-1 1,-1 1 0,-2-1 0,-1 1-1,-1-1 1,-1 1 0,-1 0 0,0 1-1,-1 0 20,13 1 1,0 1-1,-1 0 1,-1 0 0,0 0-1,-1 1 1,0 0 0,-1-1-1,1 1 1,-1 0-1,-1-1 0,-3 1 1,-1-1-1,-1 0 1,0 1 0,0-1-1,-1 1 1,0-1 0,1 1-1,-1 0 1,1-1-1,0 2 0,1-1 1,0 1-1,-1 0 1,-1 0 0,1 0-1,1 0 1,0 0 0,2 0-1,0 0 1,2 1-1,3-1-20,-5 0 1,2-1 0,3 1 0,1 0-1,0 0 1,1 0 0,-1 0 0,-1 0-1,-2 1 11,3-1 1,-2 2 0,-2-1-1,0 0 1,0 1 0,0-1-1,2 1 1,1 0 0,4-1-1,2 1-42,-10 0 1,4 0-1,2 0 1,2 1-1,1-1 1,0 1-1,0 0 98,-13 1 1,-1 0 0,0 1 0,3 0 0,2-1 0,3 0 42,2 0 0,3-1 0,3 0 0,3 0 0,3 0 285,-23 0 0,6 0 1,4-1-286,19-1 0,3-1 0,-2-1 327,-11 1 1,-2 0 0,7 0 69,-3 0 0,9 0 586,-14 0 0,38-4 0,31-17 0,24-10-492,43-17 1,25-5-225,-10 12 1,9 0 0,13-3-268,-18 10 0,10-4 0,6-1 0,4-1 0,2 0 0,-2 2 0,-5 3-164,2 1 0,-4 4 0,0 0 0,1 1 0,5-1 0,5-2 65,-14 4 1,5-2 0,5-2-1,2-1 1,2 1 0,0-1-1,-1 2 1,-4 1 0,-3 3-1,-5 2-65,13-1 0,-5 3 0,-3 3 0,-2 1 0,0-1 0,4-2 23,-4 0 1,3-2-1,1 0 1,0 0-1,-2 1 1,-5 1-1,-5 3-105,12-2 0,-8 3 0,-2 0 0,3 0 0,9-1 0,1-1 0,-1 1 0,-3 0-82,7-2 0,-5 0 0,3 1 437,-14 3 0,3 0 1,-2 1-1,-6 0-109,-1 0 0,-5 1 0,-5 2 491,9-1 1,-7 3 491,10-3 0,-32 8 0,-24 6 0,-13-4 0,-54-3 0,-39-6-492,8 5 1,-11-1-165,15 0 1,-5-1 0,-4 1-574,7 2 0,-3 1 0,-3 0 0,-1 1 49,7 0 0,-3 0 1,0 1-1,0 0 0,1 0 81,-10 1 1,2 0 0,0 0 0,-4 2 115,8 0 0,-4 1 0,-1 0 0,2 0 0,4 1 0,0-1 0,3 0 0,2 0 0,0 0-328,-18 0 0,1 0 0,0 0 24,-2 0 1,0 0 0,11 0 303,12 0 0,4 0 0,-16 0 0,5 0 0,-13 0 0,37 4 983,35 1 0,22 3-970,43 1 0,28-4-13,-4 1 0,8-1 0,12 1-130,-14-3 1,9 1 0,7-1-1,5 0 1,3 1 0,1 0 0,-1 2 129,-9-1 0,2 2 0,2 0 0,1 1 0,2 0 0,0 0 0,1 0 0,0-1 0,-1-1-99,-5-1 1,-1-1 0,1 0-1,0-1 1,1 0 0,0 0-1,2 1 1,0 0 0,2 1-1,1 1 17,-2 1 0,3 1 0,2 0 0,3 2 0,0-1 0,0 1 0,0 0 0,-2 0 0,-2-1 0,-3 0 0,-4-2 0,-4 0-59,17 0 1,-6-2-1,-5 0 1,-2-1-1,0 1 1,1 0-1,4 1 18,0 1 0,3 0 0,3 2 0,1-1 0,-3 1 0,-3-1 0,-6 0 0,-9-1-123,18 2 0,-12-1 0,-3-1 0,3 0 0,7-1 0,1 0 0,-1 0 0,-3 1 0,-14 2 0,-2 2 0,-2-1 0,2-1 204,3-2 0,2-2 0,-3 0 0,-4 1 369,1 3 1,-5 1 0,-7-2 111,-4 0 0,-8-2 544,-1 5 0,-39-1-492,-62-2 1,-37-2-417,18 2 1,-7 2 0,-9 0-76,1-3 0,-9 0 0,-6 1 0,-3 0 0,-1 2 0,18 0 0,-3 1 0,-2 2 0,-1 0 0,0 0 0,1-1 0,2 0-160,-5 0 0,2-1 0,0 0 1,1 0-1,-3 1 0,-4 2 160,10-2 0,-4 2 0,-3 0 0,0 1 0,-1 0 0,2 1 0,1-1 0,4 1-164,-11 2 0,2 1 0,2 0 0,1 0 0,2-1 0,-1-1 0,4-2 0,1 0 0,1-1 0,0 0 0,3 0 0,1 1 56,-4 3 1,1 2 0,2-1 0,4 0 0,3-2-221,-22 1 0,6-2 0,4 1 226,17 1 1,4 1 0,-1-1 428,-12-1 1,-1-1 0,6 0-41,-2 2 0,9-2 696,-14 3 0,42-8 0,69-5 0,66-2-492,-3-3 1,11-2-165,-22-4 1,3-2 0,0 1-1,-3 2 1,-1 1 0,-2-2 163,24-8 1,-3 0-1,-8 4 1,-4 1-382,-15-4 0,-2 1-110,6 2 0,-3 0-65,-17-1 1,-7 0 64,11-6 0,-25 0 0,-23 2 983,-44-20 0,-49 1-492,11 3 1,-11-3-820,17 11 0,-5 1 0,-3-1 4,-15-7 1,-3-2-1,3 2 324,17 5 0,4 2 0,-4 0-328,-17-5 0,-3 1 0,5 1-164,-4-3 0,5 5 0,3 6 0,0 2 0,1-5 0,6 3-12,-17 13 504,41-3 0,2 0 983,-19 7 0,28 0 0,35 0-492,44 0 1,32 0-165,-1 0 1,11 1 0,8-2-525,-7 0 0,6-2 1,7 0-1,2 0 0,2 0 56,-16 1 1,4 0-1,1 0 1,2 0-1,0-1 1,-1 1-1,-1-1-23,8-1 0,0 0 0,-2-1 0,2 1 0,1-1 0,3 0 41,-13 0 0,4 0 0,3-1 0,0 1 0,-1-1 0,-3 0 0,-4 1 0,-7 0-123,26-2 0,-9 1 0,-3-1 0,3 1 49,-9 0 0,2-1 1,1 1-1,-3 1 0,-6 0-131,18 1 0,-7 1 0,-3 1 0,-14 2 0,-2 0 0,0 0 0,3 0 0,0 0 0,-4 0-164,17-2 0,-12 4 1475,-10 15-492,-114 39 1,-50 20-442,37-31 1,-10 3 0,-6 1-1,-4 2 1,0 0-51,6-2 0,-1-1 0,-2 1 0,-4 2 0,-5 3 0,-7 3 0,23-14 0,-6 3 0,-4 3 0,-5 1 0,-2 3 0,-2 0 0,-1 0 0,0 1 0,1-1 0,1-1 0,4-2 0,4-2 0,5-3-123,-13 8 0,6-3 0,4-2 0,1-1 0,2-1 0,-3 1 0,-2 1 0,-6 4 102,6-5 0,-4 3 0,-5 2 1,-2 1-1,0 0 0,-1 1 1,2-2-1,2 0 0,4-3 1,6-2-1,5-4-143,-9 7 0,5-2 0,4-3 0,5-2 0,2-2 0,2-2 32,-9 5 1,5-5-1,2 0 1,-2 2 131,-10 7 0,-2 2 0,2-1 0,5-2 0,2-3 0,4-2 0,-1 0-130,-10 7 1,-2 0-1,7-4 130,2 0 0,10-6 983,-10 9 0,98-30-492,46-36 1,27-17-478,-23 15 0,9 0 1,6-2-1,4-4-14,-10 1 0,4-3 0,4-3 0,2 0 0,1 0 0,2 2-134,-5 3 1,3 0 0,2 0-1,0 1 1,1 0 0,-3 0 0,-2 0 133,4-1 0,-1-1 0,-1 0 0,-2 1 0,-1 1 0,0 1-164,-6 2 0,0 2 0,-1 0 0,-2 0 0,-1 1 0,-2 1-33,4-2 0,-1 1 1,-2 1-1,-4 0 0,-4 2-131,10-3 0,-7 3 0,5-2 279,2 0 0,6-2 1,-2 1-1,-9 2 540,13-2 1,-7 2-229,6-5 1,-5 1 227,-21 9 1,-7 1 491,5-3 0,-45 9-492,-54 1 1,-30 8-165,0 11 1,-9 9 0,-7 1-290,11-6 1,-5 1-1,-5 1 1,-2 3 0,-1 3-39,-1 4 0,-1 4 0,-3 2 0,-1 2 0,-1 1 0,-1-2-141,4-1 1,-2 0-1,-2 0 1,0 1-1,1 0 1,1-1-1,3 1-23,-3 1 0,2 1 0,1 0 0,1 0 0,2-2 0,-1 0 18,-11 3 0,0-1 1,1-1-1,5-1 0,7-3-182,-7 7 0,8-2 0,1-2 110,-6-1 1,1 0 0,3-1-111,14-4 0,2 0 0,0-2 289,-4 1 0,-1-2 0,6-1 530,0 5 1,7-4 491,-20 5-175,108-15-808,40-24 0,36-17 0,9-5 0,-33 8 0,5-2 0,5-2 0,5-1 0,4-2 0,2 0 0,-20 6 0,3-1 0,2 0 0,3-1 0,2-1 0,2 0 0,1 0 0,1-1 0,1-1 0,0 0-76,-10 3 0,2-2 1,2 0-1,2-1 0,0 0 1,2 0-1,-1-1 1,1 1-1,-1-1 0,-1 1 1,-2 0-1,0 1 0,-3 1 32,12-3 0,-2 0 1,-3 2-1,-1-1 1,0 1-1,0 0 1,1 0-1,1-1 0,3-1 1,3 0-28,-16 3 1,4 0 0,2-1 0,1 0-1,1-1 1,2 0 0,-1 0 0,1 0 0,-1 0-1,-2 0 1,-1 0 0,-2 1 0,-2 0-1,-4 1 9,11-3 1,-4 1 0,-2-1-1,-1 2 1,-3-1 0,0 0-1,0 1 1,-1-1 0,1 0-1,1-1 83,10-3 0,2 0 0,0-2 0,1 1 0,-2 0 1,-2 0-1,-3 1 0,-3 1 0,-6 2-21,8-2 0,-6 0 0,-2 2 0,-5 0 0,-2 3 0,-2 1 0,8-2 0,-5 3 0,-2 2 0,1 1 0,-3 4 0,-2 2 0,3 0 0,6 0 0,-5 1 0,4-1 0,4 1 0,3-1 0,1-1 0,3-1 0,2-1 0,3-1 0,3 0 0,1-1 0,1-1 0,0 1 0,0 0 0,-11 2 0,-1 0 0,-1 1 0,1-1 0,2 0 0,1 0 0,3 0 0,4 0 0,-13 2 0,2-1 0,4 1 0,3-1 0,0 0 0,2 0 0,0 0 0,-1 1 0,-1-1 0,-3 2 0,-2-1 0,-4 1 0,15-2 0,-3 1 0,-4 0 0,-1 1 0,-1 0 0,1 0 0,1 0 0,4-1-99,-8 1 1,4-1 0,2 0-1,1 0 1,1 0 0,-2 0-1,-2 1 1,-4 1 0,-6 1-1,-5 2-98,17 0 0,-9 2 1,-5 1-1,0 1 0,3-2 226,11-3 0,3-1 0,-1 0 1,-1 1-1,-5 1-29,-1 3 0,-5 2 0,0 0 0,1-1 227,13-4 1,2-2 0,-2 0 0,-8 3-228,-6 2 0,-7 1 0,-7 1 491,9-3 1,-20 4 491,-41 7-778,-67 13 1,-62 11-1,-9 2-205,34-9 0,-5 1 0,-6 1 0,-5 2 0,-6 1 0,28-6 0,-5 1 0,-4 1 0,-4 1 0,-1 0 0,-1 1 0,-1 0 0,1-1 0,3 0 0,2-2-42,0 1 0,2-1 1,2-1-1,0 0 1,0 0-1,-1 0 1,-1 0-1,-4 2 1,-2 0 41,4-1 0,-4 1 0,-4 2 0,-2-1 0,-1 2 0,-1-1 0,0 0 0,2 0 0,1-1 0,4-1 0,4-1 0,4-2-141,-17 3 1,8-2-1,4-1 1,1-1-1,0 0 1,-5 1-1,-6 2 112,12-2 1,-6 1-1,-4 2 1,-3 0 0,-2 1-1,0-1 1,2 1-1,2-2 1,5 0 0,5-3-1,8-1-168,-26 5 0,11-4 1,6 0-1,-1-1 0,-4 1 33,1 0 0,-5 0 0,0 1 0,0 0 0,5-1 0,6-1 273,-7 2 1,7-1-1,3-1 1,3-1-110,-10 2 0,3-2 0,0 2 327,-10 2 1,0 1 0,7-2-152,-3-1 1,11-1 314,19-4 1,29-7 491,45-10-497,65-18 0,39-9-486,-35 11 0,7 0 0,7-3 0,5-1 0,-19 4 0,6-2 0,4-1 0,2 0 0,0-1 0,-1 1 0,-4 1-161,2 0 1,-1 1-1,-1 0 1,0 0-1,-1 0 1,1 1 160,3-2 0,1 1 0,1-1 0,-3 1 0,-3 1 0,-5 1-162,3-1 0,-6 1 0,-3 1 0,0-1 162,23-5 0,-1 0 0,-3-1-328,-13 2 0,-3 0 0,2-1 237,9-2 1,0-1 0,-7 0 581,-1-4 1,-10 2-1,-3 6 1,-29 3-169,-73 4 0,-31 4-323,-1 6 0,-13 4 0,-14 1 0,16-2 0,-11 1 0,-9-1 0,-5 1 0,0 0 0,2 0 0,6 0 0,1 0 0,5 1 0,1 0 0,-2 1 0,-4-1 0,-8 0-90,21 0 1,-7 0-1,-4 0 1,-4 0 0,-1 0-1,-1 0 1,0 0 0,3 0-1,3 0 1,4 0-1,8 0 29,-20 0 1,9-1 0,5 0 0,1 1 0,-4 0 0,-8 2-39,16 0 1,-6 1 0,-3 1-1,-4 0 1,0 1 0,0 0-1,2 0 1,4 0 0,4 0-1,8-1 17,-20 2 1,10-2 0,4 2-1,-2 0 1,-8 2-60,1 1 1,-9 3-1,-3 0 1,-2 2-1,5-1 1,6 0-1,12-2-126,-18 4 1,14-1 0,-7 0 415,11-2 0,-7 0 1,-2 1-1,5-1 0,10-1-149,-24 7 0,8 0 327,23-6 1,0 0 0,5-1 89,-1 1 1,10 0 565,-7 7 0,41-13-492,66-4 1,40-9-405,-7-10 1,14-11 0,9-5-1,5 0-87,-25 10 0,4-1 0,3 0 0,3-2 0,3-1 0,3-2 0,2-3 0,-15 4 0,3-3 0,2-1 0,4-2 0,0-1 0,2-1 0,0 0 0,-1 0 0,0 0 0,-2 1 0,-2 2-99,0-1 1,-1 2 0,-2 0-1,0 1 1,0-1 0,0 0-1,0 0 1,2-1 0,2-2-1,3 0 56,-7 1 1,3-2 0,3 0-1,2-2 1,1-1 0,1 0 0,-1 0-1,0 1 1,-2-1 0,-3 2-1,-2 1 1,-4 2 0,-4 2-99,22-10 1,-6 3-1,-4 2 1,-3 1-1,-1 0 1,1 0-1,3-2 18,-4 1 0,4-2 0,2 0 0,0 0 0,-3 0 0,-4 2 0,-7 2 0,-8 3 12,25-13 1,-15 6-1,7-3-86,-12 8 0,8-2 1,0-1-1,-4 2 0,-12 4 14,11-9 1,-3 1 427,-4 8 1,13-3 0,-10 1 0,-29 5 737,-34 1-947,-57 26 0,-48 21 0,-22 9 0,4-1-36,29-6 0,-3 1 0,-2 2 0,-5 3 0,-5 1 0,-6 3 0,23-8 0,-5 3 0,-5 1 0,-3 1 0,-2 1 0,-3 2 0,-1-1 0,1 1 0,0 0 0,1 0 0,4-1 0,3-1 0,-5 2 0,3-1 0,2-1 0,1 1 0,1 0 0,-1 0 0,0 1 0,-3 0 0,-3 2 0,-3 2 0,15-6 0,-4 2 0,-2 1 0,-3 2 0,-2 0 0,-1 0 0,0 1 0,0 0 0,0 0 0,2 0 0,1-1 0,3-1 0,4-2 0,2 0 0,5-3-123,-22 10 1,5-3-1,6-2 1,2 0-1,2-1 1,-1 0-1,-2 1 1,-4 1 122,8-2 0,-4 1 0,-2 1 0,-2 1 0,1 0 0,0-1 0,3-1 0,4-1 0,4-2 0,7-2-197,-19 7 0,9-4 1,4-2-1,1 0 0,-3 2 31,-10 5 1,-1 1 0,-1-1 0,2 0 0,4-3 302,1-3 1,5-3 0,0 0 0,-1 2-138,-9 4 0,-2 3 0,2-1 0,4-4 327,-3-2 1,4-4 0,12-3 42,12-1 1,12-7-371,3-12 0,76-19 0,44-15 0,21-6 0,-2 1 0,-17 8 0,5-1 0,3-1 0,5-1 0,3-1 0,5-1 0,-15 5 0,3-2 0,4-1 0,3-1 0,2 0 0,2-1 0,1 0 0,1 0 0,1 0 0,-1 1 0,-6 3 0,2-1 0,1 0 0,2-1 0,0 1 0,1 0 0,0 0 0,0 0 0,0 1 0,-1 0 0,-2 1 0,-1 0 0,1 1 0,-1 1 0,-1 0 0,0 0 0,-1 1 0,0 0 0,-1 0 0,0 1 0,0 0 0,-1-1 0,0 1-76,6-3 1,0 1-1,0-2 1,1 1-1,-2 0 1,0 1-1,-3 1 1,-3 1-1,-3 2 1,-3 2 75,15-3 0,-4 4 0,-4 2 0,-4 0 0,-2 1 0,-2-2-246,16-5 0,-5 0 0,-3 0 0,3 2 173,-12 6 1,1 1 0,1 0 0,-3 1 0,-5 0 288,15-4 1,-7 1 0,6-1-217,3 3 0,8-1 0,-4 1 0,-13 2 491,5-8 1,-26 18 491,-40 56-826,-58-27 0,-32-3 0,-9 5-157,14 2 0,-7 4 0,-7 4 0,-2 1 0,-3 0 0,1-3 0,4-5 0,-2 0 0,-2-2 0,-1 1 0,0-1 0,0 1 0,3 1-51,-10 6 1,0 1 0,2 0 0,0 0 0,0-1 0,2-1 50,5-5 0,-1 0 0,1-1 0,2-1 0,4-1 0,7-1 123,-20 12 1,10-2 0,0 0-124,-4-2 0,0 0 0,4-1 0,9-3 0,3 0 0,1-1-181,1 0 1,0 0 0,5-2 180,-7 2 0,9-4 983,-3 11 0,126-26-656,-5-11 1,15-6 0,13-5-271,-21-2 1,7-4 0,8-3 0,5-3 0,3-1 0,2 0-1,1 1 1,-2 1-58,1 1 0,1 1 0,3 0 0,0 1 0,2-1 0,0-1 0,1 1 0,-1-2 0,0-1-99,-7 1 1,1-1 0,0-1-1,1-1 1,-1 0 0,1 0-1,-2 0 1,0 1 0,-1 1-1,-2 1-4,11-3 0,2 1 1,-1 1-1,-1 0 0,-2 1 1,-5 1-1,-4 1 0,-6 1-143,25-5 0,-8 2 0,-8 2 0,-3 0 112,3 0 1,-6 1 0,-1 1 133,-5 1 0,-1 2 0,0 0 0,1 0 0,1 0 0,-5 2 0,13-2 0,-10 3 0,3-1 0,-120 32 0,-57 19 0,-23 6 0,10-4 0,34-12 0,0-2 0,-1 1 0,-5 2 0,-7 4 0,9-2 0,-7 3 0,-5 3 0,-3 2 0,-3 0 0,-1 2 0,0-1 0,2 0 0,3-2 0,4-2 0,0-1 0,0 1 0,1-1 0,-1 1 0,2-1 0,-1 1 0,2 0 0,0 0 0,-6 4 0,0 0 0,1 1 0,1 0 0,0-1 0,1 1 0,1-1 0,0-1-141,-5 3 1,0-1-1,0 0 1,2 0 0,1-1-1,2 1 1,3-1 140,0 3 0,0 0 0,3 0 0,2-1 0,5-1 0,4-2-246,1 1 0,6-3 0,2 0 0,-6 3 126,-8 2 1,-7 4-1,-2 0 1,6-1-1,11-6 611,-16 16 1,8-3-396,7-6-1,-3 2 1,10-6 395,16-8 1,8-4 491,-23 28-544,118-49 1,38-11-440,-22 4 0,7 0 0,14-5 0,-19-5 0,11-2 0,8-4 0,6-1 0,2-2 0,0 1 0,-3 1 0,-6 1 0,-3 2 0,-2 1 0,-3 1 0,1 0 0,0-1 0,3-2 0,2-1-95,-3-2 0,4-1 1,3-2-1,1-1 1,1 0-1,-3 0 1,-2 1-1,-4 0 1,-6 2 94,20-3 0,-6 0 0,-5 2 0,-3 0 0,-2 0-171,3-1 1,-3 0 0,-2 2 0,0 0 170,-5 2 0,0 0 0,0 2 0,1 0 0,7 0 0,2 0 0,-1 2 0,-6 0 0,1 1 0,-5 1 0,0 0-56,8-1 1,-1 0 0,-25 5 55,-31 8 0,-66 23 0,-51 19 0,-6 2 0,25-12 0,-5 2 0,-3 2 0,-4 1 0,-2 2 0,12-6 0,-3 1 0,-1 1 0,-3 1 0,-1 1 0,-2 1 0,-1 1 0,3-2 0,-4 1 0,-2 2 0,-2 1 0,0 0 0,1-1 0,2-1 0,3-1 0,4-2 0,-9 4 0,4-1 0,4-2 0,1-1 0,-1 1 0,-2 0 0,-5 4 0,-4 1 0,0 0 0,3-1 0,5-3 0,7-4 168,-11 6 1,10-6 0,2 1-169,0 1 0,2 0 0,4-3 0,-8 3 0,2-1-83,8-3 1,-2 2 0,8-5 82,-26 18 0,118-53 0,16-19 0,24-15 0,13-11 0,7-3 0,-2 4 0,-12 7 0,3 0 0,3-2 0,2 0 0,2-2 0,0 1 0,0-1 0,-5 2 0,1-1 0,1 0 0,1-1 0,0 0 0,-1 1 0,1 0 0,-2 1 0,-1 2 0,1-1 0,0 1 0,0 0 0,-1 1 0,-3 2 0,-3 1 0,-4 3 0,11-3 0,-4 2 0,-4 2 0,-2 2 0,-2 0-111,5-2 1,-3 2 0,-2 0 0,-1 1 110,19-6 0,-2 2 0,2-1 0,-19 7 0,1-1 0,-1 0 0,-4 2 0,-2 0 0,-4 1 0,0 1 142,10-1 1,1 0 0,-30 5-143,-37 9 0,-78 21 0,-51 21 0,49-9 0,-5 4 0,-5 3 0,-5 0 0,5-4 0,-6 0 0,-4 2 0,-2 0 0,1 1 0,4 1 0,5 1 0,1 2 0,1 1 0,1 0 0,0-1 0,1-2 0,-13 4 0,-1-2 0,2 0 0,4-2 0,6 0 327,-13 8 1,9-1 0,-2-1-209,-3-3 0,-1-1 1,5-2 48,22-6 0,4-2 0,-3 2-168,-20 7 0,-4 2 0,10-4 0,13-4 0,11-5 0,-2-4 0,92-37 0,52-24 0,25-11 0,-5 3 0,-37 17 0,2-1 0,3-1 0,3-2 0,2 0 0,4-2 0,4 0 0,-12 5 0,5-2 0,4 0 0,2-2 0,2 0 0,1-1 0,1 0 0,-1 1 0,-1 0 0,-3 0 0,-2 2-110,6-3 1,-1-1 0,-2 1 0,0 1-1,-1-1 1,-1 2 0,0 0 0,0 0-1,1 1 55,7-2 1,3 0-1,0 1 1,-1 0 0,-2 1-1,-2 2 1,-6 1-1,-5 2-10,6-4 0,-6 1 1,-4 2-1,-4 3 1,-2 2 64,18-2 0,-6 4 0,-1 0-328,-2-3 0,-2-1 0,0 2 242,-3 4 1,0 2 0,-5 1 576,17-5 1,-14-1 491,-15-17-656,-90 55 1,-38 21 0,-13 3-320,14-7 0,-12 3 0,-9 3 0,-5 1 0,-2 2 0,3-1 0,6 0-8,-1 1 0,4-1 0,0 2 0,1-1 0,-3 1 0,-5 2-123,7-3 0,-6 1 0,-3 2 0,-1 0 0,1 0 0,3-1 0,5-3 0,8-2 2,-22 8 0,9-2 0,5-3 0,3-1 17,-9 3 0,4-1 0,1 0 104,-4 1 0,0 0 0,5-2-328,18-7 0,3-1 0,0 0 275,-7 2 0,0-1 0,5-2 544,-5 2 1,15-5 491,29-6-656,70-37 1,53-26 0,8-1-309,-26 16 1,7-1-1,5 0 1,6-2 0,5-5-20,-19 7 0,6-5 0,5-1 0,3-2 0,1-1 0,1 0 0,-1 1 0,-2 2 0,-3 1-123,-2 3 0,-1 0 0,-1 2 0,-1 0 0,0 0 0,0 1 0,0-1 0,1 0 61,3-2 1,3-1 0,1-1 0,-1 0 0,-2 2 0,-2 0 0,-5 2 0,-6 3-10,24-8 1,-9 3 0,-5 2 0,-2 1 70,8-5 0,-5 2 0,0 1 0,-5 2 0,-1 2 0,-5 0 0,7-2 0,-2 0-142,-11 3 1,3-2-1,-10 6 142,28-6 983,-80 1-492,-87 27 1,-47 22-247,45-4 1,-5 5 0,-5 3 0,-7 0-199,7-2 0,-8 1 1,-4 0-1,-1 2 1,1 1-1,5 0-47,10 0 0,3 2 0,0 0 0,1 1 0,0 0 0,-1-2 0,-2 1 0,-2 0 0,0 0 0,2 0 0,3-2 0,5-1-142,-4 2 1,6-2 0,2-1 0,-1 2 141,-2 1 0,-1 0 0,0 0 0,3-1-328,-13 4 0,3-1 0,0 1 284,0 2 1,0 1 0,6-3-111,-10 2 0,9-4 154,13-5 0,29-12 0,40-14 0,35-17 0,34-15 0,18-8 0,0 2 0,-21 11 0,5-2 0,4 0 0,3-1 0,2-1 0,0 0 0,0-1 0,-5 3 0,2-2 0,0 0 0,1 0 0,1-1 0,0 1 0,0 0 0,0 0-123,3 0 0,2-1 0,0 0 0,1 1 0,-2 0 0,-2 1 0,-3 2 0,-5 2 106,13-4 1,-6 1-1,-3 3 1,-3 1-1,-2 0-78,4-1 0,-4 1 1,-1 1-1,-1 1 95,18-6 0,-2 1 0,1 1 0,-18 5 0,2 0 0,-1 1 0,-6 2 0,32-7 0,-11 1 96,-9-5 0,-36 12-96,-86 32 0,-51 20 0,-8 2 0,23-9 0,-4 1 0,-7 2 0,-6 2 0,-8 5 0,26-8 0,-6 3 0,-5 3 0,-4 1 0,-4 2 0,0 1 0,-1 0 0,1-1 0,2 0 0,3-2 0,5-1 0,-9 2 0,4-1 0,2-1 0,2-1 0,0 1 0,-1-1 0,-2 2 0,-4 1 0,6-2 0,-5 2 0,-3 1 0,-1 0 0,-1 1 0,2-1 0,3-1 0,3-1 0,7-2 0,6-3-70,-14 6 0,8-3 0,5-2 0,4-2 0,-1 0 70,-4-1 0,3-3 0,1 0 0,0 3-246,-3 2 0,1 3 0,0 0 0,4-4 141,-4-3 1,4-3 0,-3 2 431,-17 10 1,-3 2 0,11-6 30,13-5 1,10-8-359,-3-10 0,94-32 0,50-22 0,26-11 0,2-1 0,-42 22 0,6-3 0,4-2 0,4-2 0,4-1 0,2-2 0,4-1 0,1 0 0,2-1 0,1 0 0,-16 9 0,4-1 0,3-2 0,2 0 0,2-1 0,3 0 0,0-1 0,1 0 0,0-1 0,-1 1 0,0 0 0,-2 1 0,-2 1 0,-2 0 0,-3 1 0,-3 1-71,9-6 1,-1 1 0,-3 1-1,-1 0 1,-2 1 0,-2 0-1,0 1 1,-2 0 0,-1 1-1,0 0 1,0 1 70,24-12 0,11-5 0,5-1 0,-4 1 0,-13 6 0,-19 8 0,-28 12 0,-36 14-143,-51 20 1,-44 19 0,-20 7-1,4-1 143,12-5 0,-4 2 0,-4 2 0,0 0 0,-1 0-164,8-2 0,-1 1 0,-2 1 0,1 0 0,-1 1 0,1-1 98,-1 2 1,1 0 0,0 0-1,-1 0 1,-1 1 0,0-1 65,7-3 0,1 0 0,-1-1 0,-1 1 0,-1 0 0,-3 2 0,-2 2 0,2-1 0,-3 3 0,-4 1 0,-1 1 0,0 0 0,0 1 0,1-2 0,3 0 0,5-1 0,-3 0 0,4-2 0,3 0 0,1 0 0,-1 0 0,-4 1 0,-5 2 0,4-3 0,-5 2 0,-4 2 0,-3 0 0,-1 0 0,0 0 0,4 0 0,3-2 0,5-2 0,9-2-50,-17 7 1,11-3 0,5-2 0,-2 0-1,-8 1 50,2-2 0,-8 2 0,-4 0 0,0 0 0,4-2 0,6-2 0,12-3 214,-13 3 0,12-5 1,-5 2-215,-12 2 0,-9 3 0,2-2 0,14-7 491,-3-7 1,6-2-289,15 2 1,-2 2 0,6-4 287,0-4 1,10-3 491,2 0 0,18-48-903,60-1 0,29-9-80,-7 8 0,11-6 0,9-4 0,4 0 0,2 3 0,-7 9 0,3 1 0,4 0 0,1 0 0,3 0 0,1-1 0,-1 0-123,-1 0 0,0-1 0,1-1 0,1 1 0,1-1 0,2 0 0,2 1 0,3 0 93,-5 4 0,4-1 1,3 1-1,1-1 1,2 1-1,-1 0 1,-1 1-1,-2 2 1,-3 0-1,-5 3-111,7-4 1,-4 3-1,-3 2 1,-2 0-1,0 1 1,1-2-1,2 0 0,8-5 1,4-2-1,1-1 1,-1 1-1,-3 1 1,-4 2-1,-6 5-105,9-2 0,-7 4 0,-4 2 0,0-3 113,1-4 1,-1-2 0,-1 0 0,-3 2 132,7 0 0,-4 2 0,2-4 0,-9 1 0,3-3 0,-3-1 0,-8 5 491,12-7 1,-14 1-1,-8 0 1,-28 6-400,-80 21 0,-44 12-92,33 1 0,-11 1 0,-8 2 0,-4 0 0,-1 0 0,5 1 0,6-1 0,4 0 0,-1 0 0,-3 1 0,-6 0 0,-9 3 0,18-1 0,-7 2 0,-6 0 0,-5 1 0,-3 1 0,-3 0 0,-1 0 0,0 1 0,1 0 0,3 0 0,3 0 0,5 0 0,6-1 0,-10 2 0,7-1 0,6 0 0,2 1 0,-2 0 0,-3 1 0,-8 2 0,-10 1 0,25-2 0,-7 2 0,-5 0 0,-6 2 0,-4 0 0,-3 1 0,-2 1 0,-3 1 0,-1-1 0,0 1 0,0 0 0,1 0 0,2 0 0,2 0 0,4-1 0,5 0 0,4-1 0,5 0 0,7-2-107,-28 6 0,11-1 1,7-1-1,5 0 0,0 0 1,-1 0-1,-6 1 0,-8 2 107,12-4 0,-8 2 0,-5 1 0,-5 0 0,-2 1 0,0 0 0,-1 0 0,4 0 0,3-1 0,6-1 0,7-1 0,9-1 0,11-1-246,-20 5 0,17-2 0,5-2 0,-6 1 138,-16 3 0,-4-1 0,1 0 0,6 1 435,0 2 1,5 2 0,-2-2-309,-14 1 1,-3-1-1,9-1 472,3 6 1,11-4 491,-16-1-551,80-9-432,52-29 0,48-26 0,10-3 0,-28 17 0,6-2 0,6-1 0,5-2 0,4-2 0,4-3 0,-20 7 0,4-2 0,3-2 0,2-2 0,3-1 0,2 0 0,2-1 0,2 0 0,0 0 0,1 0 0,1 2-59,-8 4 1,3-1 0,1 1 0,2-1 0,2 1-1,1 0 1,0-1 0,0 1 0,0 0 0,0-1-1,-1 1 1,-1 0 0,-2 0 0,-1 0 58,4-2 0,0-1 0,-2 0 0,0 0 0,-1 1 0,-1-1 0,0 1 0,0 0 0,-1 1 0,1 0 0,-1 1 0,1 1-90,5-1 1,2 1-1,1 0 1,0 0 0,0 1-1,-1 1 1,-3 1 0,-3 0-1,-3 2 1,-6 1-1,-5 0 19,28-9 1,-9 3 0,-6 1 0,-5 2 0,-1 1-176,-2 1 0,-5 3 0,-1 0 0,-1 1 233,-3 2 1,-1 1 0,0 1 0,1-1 12,4 1 0,2-1 0,-1 2 0,-5 0 0,4 0 0,-4 2 0,-2 0 491,39-10 1,-46 13-1,-126 39 1,-50 14-388,45-19 1,-5 0 0,-5 2 0,-6 2-105,1 1 0,-7 3 0,-5 1 0,-1 1 0,1-1 0,3-2 0,-3 0 0,3-2 0,0 0 0,-2 0 0,-4 0 0,12-2 0,-5 0 0,-2 1 0,-1 0 0,2-1 0,5-2 0,7-1 0,-13 2 0,9-3 0,2-1 0,-3 0-28,-10 1 1,-3 0 0,2-1 0,6-2 27,-2 0 0,5-1 0,4-3-432,-16-2 0,4-2 432,26 0 0,-1 1 0,4-2 491,-11-1 1,10-5 491,2-12 0,41-48-938,58 15 1,30-5 0,1 2 281,-11 4 1,2 1 0,4 1-83,2 1 1,5-1 0,0 3 0,-3 4-134,30-5 1,-6 6 378,-6-2 1,-3 3-1,-17 13 1,-1 2-1,0-4 1,-2 3 121,22 9-613,-34 2 0,-22 6 983,-16 12 0,-23 18 0,-31 29-871,2-19 1,-9 1-605,-19 13 0,-12 4 246,17-12 0,-7 4 0,-3 1 0,-1 1 0,-3 1 0,-1 1 0,-1 1 0,-2 1 49,12-7 0,-1 2 1,-1 1-1,-1-1 0,-1 1 0,-6 3 0,-3 1 1,0 0-1,3-2 0,5-4-49,9-3 0,4-4 0,1 0 0,-1 0 0,-6 2 0,-2 0 0,2-1 0,4-1-82,2 0 0,3-1 0,4-3-164,-14 9 0,3-1 0,6-2 0,3 0 983,10-7 1,9-4 491,12-3 0,61-9-492,11-17 1,10-6-1,37-6 1,6-3-1,-10 5 1,1-2-165,-13-4 1,3-2 0,-6 2 116,-7 5 1,-2 1-292,30-8 0,-3 2-153,-38 9 0,-2 2 0,15-4 0,-3 0 0,11 4 0,-6 0 0,-34 0 0,-8 0 983,-13 0 0,-44 18 0,7-4 0,-43 17-913,20-8-70,-29-4 0,21-7 0,-8-10 0,-11-6-328,11-3 0,-5-5 0,-6-1 82,-3 0 0,-6-2 0,-4-1 0,-4 1 49,2 0 0,-4-1 1,-3 1-1,-3-1 0,-2 0 56,17 3 1,-2-1-1,-2 1 1,-1-1-1,-1 0 1,-1 1-1,-1 0 18,8 1 0,0 1 0,0 0 0,-1 0 0,-1 1 0,-4-1 0,-2 0 0,-4 1 41,9 0 0,-4 1 0,-3 0 0,-3-1 0,-2 1 0,-1-1 0,-1 1 0,1 0 0,1 0 0,1 1 0,3-1 0,3 2-28,-10-2 1,3 1 0,4 0 0,1 1-1,0 0 1,-2-1 0,-2 1 0,-5 0-1,-5-1 48,25 2 1,-4 0-1,-3 0 1,-3-1-1,-1 0 1,-3 1-1,0-1 1,-1 0 0,-1 1-1,0-1 1,1 1-1,1 0 1,1 0-1,2 1 1,2 0-1,3 0-20,-12 0 0,2 1 0,3 1 0,1-1 0,1 2 0,1-1 0,-1 0 0,1 0 0,-2 0 0,-1 0 0,-2 0 0,-2-2 16,9 1 0,-3-1 1,-2 1-1,-1-2 1,-2 1-1,0-1 1,0 1-1,0-1 1,0 1-1,1-1 1,1 1-1,2-1 1,1 2-1,3-1 0,3 1-33,-17-1 1,2 1 0,4 0-1,1 1 1,2-1 0,0 1-1,1 0 1,0-1 0,-2 0-1,-1 0 9,4 0 1,-3 0-1,-2-1 1,-1 0 0,0 1-1,2-1 1,2 0 0,3 0-1,4 0 1,6 0-1,6 1-107,-21-3 0,13 0 1,4 1-1,0-1 0,-9 1 56,2 0 1,-8 1-1,-4-1 1,0 0-1,4 1 1,8-2-1,11 0-187,-9-5 0,13-1 0,-6 1 122,-12 1 1,-10 0 0,4 0 0,14-1 696,5-7 1,7-1-149,-20 2 1,4 1 147,33 2 1,9 0 491,10 2 0,45 2-831,55-12 1,23-1 338,-14 4 1,8-1-247,-10 0 1,8-3 0,4-1 0,-2 3-484,-7 4 0,-1 2 1,0 1-1,5 0 238,-3 2 0,4 0 0,2 2 0,-1 0 0,-4 1 0,2 0 0,-3 0 0,0 2 0,3 2-246,14 1 0,3 2 0,-1 2 0,-6-1 9,-2 2 0,-5 0 0,3 0-9,-8 0 0,3 0 0,0 0 0,-3 0-82,11 2 0,-2 0 0,-2 3 419,-4 1 1,-2 2-1,-1 3-91,-6 3 0,-2 1 0,-1 2 0,-3 0 0,-1 1 0,-1 1 0,29 15 0,-2-1 491,-1-5 1,0-3-145,-5 1 0,0-1-347,-5-4 0,-2-2 0,-13-7 0,-3 0 491,-3 2 1,-1 0 491,40 1-320,-6 5-663,-3-7 0,-19 0 983,-16-2 0,-7-4 0,-9-2 0,-12-5 0,-1 0 0,-10 0 0,-58 0 0,-29 0-553,-6 0 1,-11 0-759,25 0 0,-2 0 0,-2 0 0,-2 2 0,-1 1 0,-11 0 164,10 1 0,-11 0 0,-5 1 0,-1 1 0,3-1 0,7 2-82,-2 0 0,8 1 0,-2 1 0,-10 0 105,5-2 1,-8 1-1,-7-1 1,-2 1-1,1 0 1,4 1-1,7 0-56,-4 2 0,5 1 1,3 1-1,1-1 0,-1-1 0,2-3 0,0 0 1,1-1-1,-1 1 0,-1 1 0,-9 2 0,-2 1 1,-1 0-1,3 0 0,5-1-49,5-2 0,5-1 0,1 0 0,-3 0 0,-13 3 0,-3 1 0,1-1 0,6 0-82,5 0 0,4-1 0,2-1 0,2 1 0,0-1 0,7 0-42,2-2 0,3 1 370,-2-1 0,1 1 983,-30 5 0,38-1 0,27-2 0,12-1 0,11 0 0,4 4 0,20 3 0,51 31-492,-18-19 1,10 3-738,-5 0 0,9 5 0,4 2 0,0-1 0,6 1 0,2 0 0,3 0 0,5 1 82,-9-4 0,3 1 0,4 1 0,1 0 0,2 0 0,0-1 23,-8-3 1,1-1-1,2 1 1,0-1-1,0-1 1,-1-1-1,-1-1-23,7 1 0,-2-1 0,0-2 0,1-1 0,0 1 0,4 1 23,-1 0 1,4 1-1,3 1 1,-1-1-1,-2-1 1,-5-2-1,-7-3-105,12 2 0,-8-5 0,-3 0 0,3 1 0,10 3 0,3 1 0,-2 0 0,-7-3-82,-4-1 0,-6-3 0,-4-1-164,15 5 0,-1 0 367,-22-4 1,1 0-1,-5-1 125,3 3 0,-7 0 983,26 18 0,-52-3 0,-13 13-832,-65 5 1,-28 6-110,15-8 1,-5 3-1,-9 4-42,5-7 0,-7 3 0,-5 1 0,-1 3 0,-1-1-164,6-2 0,-1 0 0,-2 2 0,-1 0 0,2-1 0,1-1 76,5-5 0,1-1 0,0 0 0,2-1 0,0 0 0,1-1 88,-6 6 0,-1 1 0,2-1 0,4-3 0,5-4-97,-5 2 1,6-6-1,1 0 97,4 0 0,1-1 0,2-3 0,-10 4 0,3-2 0,0 5 0,3-2 0,8-13 0,15-4 0,29-9 0,51-38 0,31-23-35,-2 8 1,12-3-1,8-4 35,-25 11 0,6-4 0,5-2 0,1 0 0,0 1 0,-3 1 40,9-1 0,-1 0 0,-1 1 1,1 1-1,1 1-40,3-1 0,2 0 0,-1 1 0,-2 1 0,-6 3-246,-5 1 0,-6 3 0,-1 1 0,0 0 184,3 2 0,0-1 0,-1 2 0,-3-1-266,8-3 0,-3 1 0,0-1 260,2 0 1,-1 0 0,-2 2 558,23-4 1,-11 4 491,-2-1 0,-66 32-492,-82 29 1,-49 16-247,42-16 1,-6 4 0,-3 1 0,0 0-78,-4 2 1,-1 1 0,-1 0 0,1 1-169,0 1 0,-1 1 0,2-1 0,6-4 0,6-5 0,4-4 0,1 1 207,-3 5 1,1 2 0,2-3-208,-17 3 0,3-1 0,-3 10 0,4-3 280,22-17 1,6-5-281,-8 8 516,37-18-516,70-38 0,6 1 0,14-5 0,7-3-246,6-5 0,7-5 0,6-1 0,5-1 194,-25 13 0,4-1 1,3 0-1,2 0 1,2 0-1,2-2 1,0 1-72,0-2 0,3 0 0,3-1 0,0-1 0,0 1 0,0 0 0,-2 1 0,-2 1-18,0 1 1,-3 1-1,-1 1 1,0 0-1,0 1 1,2-1-1,3-1 18,3 0 0,5-1 0,2-1 0,1 0 0,-1 0 0,-4 2 0,-5 2 0,-9 2-123,17-5 0,-11 3 0,-3 2 0,4-1 49,-6 1 0,4 1 1,-1-1-1,-3 2 0,-7 2-131,9-1 0,-8 2 0,-4 1 679,11-6 1,0-1-352,-11 6 0,2 0 0,-9 1 491,-12 4 1,-11 0 491,-3-7-656,-95 16 1,-62 8 0,-1 1-253,44-1 1,1 0-1,-6 2 1,-13 4-76,22-1 0,-10 3 0,-7 1 0,-6 2 0,-3 0 0,-3 2 0,-1 0 0,2-1 0,3 1 0,4-1 0,7 0-141,-15 1 1,8 0-1,4-1 1,0 0-1,-2 2 1,-5 2-1,-8 2 87,19-3 0,-4 2 1,-5 1-1,-4 1 0,-1 2 1,-3 0-1,-1 0 1,1 1-1,-1 0 0,2 0 1,3 0-1,2-1 1,3 0-46,-7 2 1,1 1 0,2-1-1,2 1 1,1-1 0,1 1-1,0-1 1,0 1 0,1-1-1,-1 0-11,-5 1 1,0 0 0,2-1 0,0 1-1,0-1 1,0 1 0,-1 0 0,-1 1-1,-2 0 20,10-1 1,-4 0-1,-2 2 1,-2 0 0,1 1-1,0-1 1,3 0 0,2-1-1,4-1 1,6-2-1,5-1-107,-20 5 0,9-3 1,7-1-1,-1-1 0,-5 2 220,0-1 0,-3 2 1,-2 0-1,1-1 1,4 0-1,7-2-23,-2 2 0,6 0 0,4-3 0,2-2 327,-5-3 1,5-3 0,-2 2-198,-9 7 0,-1 2 0,6-4 361,-5-2 1,15-10 491,22-20-552,82-34 1,41-14-432,-22 22 0,9 0 0,9-2 0,8-5 0,-20 11 0,8-4 0,4-3 0,4-1 0,3-1 0,3-1 0,-1 1 0,0 0 0,-1 2-54,3-2 1,0 2 0,2-1 0,0 1 0,0 0 0,2 0 0,-1 0-1,1 0 1,-1-1 53,-5 4 0,1-1 0,0 0 0,1 0 0,0 0 0,-1 0 0,0 0 0,-1 1 0,-2 1 0,-1 0-123,9-5 0,0 1 0,-1-1 0,-1 2 0,-2 0 0,-2 2 0,-4 1 0,-3 2-68,16-6 1,-5 3-1,-4 1 1,-3 2-1,-3-1-55,2-3 0,-6 2 0,-1-1 0,3-1 124,-7 3 1,3-1 0,-1 0-1,-1 1 1,-4 1 121,20-9 0,-4 3 0,0-3 0,-14 6 0,0-2 0,0-1 0,-4 3 327,4 0 1,-3 1 0,-12 2 89,-13-1 1,-9 2 565,18-22-492,-105 38 1,-37 10-165,14 3 1,-8 2 0,-8 0-289,12 0 0,-5 0 1,-4 0-1,-4 2 1,-3 2-40,12 3 0,-3 1 0,-3 2 0,-2 2 0,-1 0 0,0 2 0,-1 0-115,6 1 0,-3 0 1,-1 1-1,0 2 1,0 0-1,1 0 0,0 2 1,3-1 114,-5 3 0,2 0 0,1 1 0,0 1 0,0 0 0,-1 2 0,-3 0-110,10-1 1,-3 1 0,-3 1 0,-1 1-1,1 0 1,2 0 0,4-1 0,4-1-1,6-1-87,-9 4 0,8-1 1,3-1-1,1 0 0,-3 0 0,-11 2 0,-3 0 1,-1 0-1,4-2 0,5-1-131,-16 5 0,7-3 0,6 0 819,-3 5 1,2 0-355,2-6 1,-5-1 0,12-1 353,23-3 1,7-2 491,-36-2-492,124-56 1,41-18-478,-17 14 0,7-1 1,13-7-15,-21 12 0,8-5 0,7-4 0,4-2 0,3-1 0,-1 0 0,-1 3 0,-6 4 0,-2 2 0,-3 3 0,-1 2 0,0 1 0,2-1 0,3-2 0,5-3-90,-8 5 1,4-3-1,5-2 1,2-2 0,2 0-1,1 0 1,-1 1 0,-3 1-1,-2 1 1,-5 4-1,-6 3 79,15-7 1,-6 5 0,-5 2 0,-1 2 0,1-1-1,3-1-153,10-5 0,6-1 0,0 0 0,-2 1 0,-6 2 0,-9 5 158,8-5 1,-10 4 0,0 1-304,8-5 1,1 1-1,-7 1 309,1-3 0,-2 0 0,-9 7 0,2-2 0,-10 3 0,20-20 983,-51 22-492,-67 20 1,-32 12-247,-3 8 1,-15 10 0,-8 4 0,0-2-236,10-4 1,-1-1 0,-3 1-1,-1 1 1,-1 3-11,8-1 0,-2 2 0,0 2 0,-2 0 0,0 0 0,0 0 0,-6 2 0,-4 0 0,0 0 0,1 0 0,5-1 0,7-1 0,0 1 0,8-2 0,0 1 0,-5 1-52,-7 2 1,-8 2-1,-1 1 1,5-2 0,11-3 51,8-1 0,9-3 0,-4 2-85,-7 2 1,-6 4 0,2-1 0,9-2 84,-10 4 0,7-2-231,-14 3 0,6-2 231,31-8 0,7-3 983,-13 1 0,35-6 0,44-8-492,43-18 1,20-11-820,-9 0 0,5-6 0,8-2 312,-10 3 0,6-2 0,4-1 0,0-1 0,-4 0 16,9-3 0,-3 0 0,-1-1 0,0 0-68,3-2 1,1-1 0,-3 1-1,-7 4 68,-9 5 0,-7 2 0,1 0-187,1-1 1,0 1-1,-4 1 187,5-3 0,-1 1 0,21-3 0,-6 3 0,-13 3 0,-78 21 0,-40 18 0,-35 19 0,-6 3-14,20-11 1,-3 3 0,-5 1-1,-6 2 1,-6 4 13,16-6 0,-6 3 0,-5 2 0,-4 1 0,-2 2 0,-1 0 0,0 0 0,2 0 0,3-2 0,4-1-141,-12 5 1,4-2-1,3-1 1,1 0-1,-3 0 1,-3 3-1,-6 2 75,18-7 0,-6 1 0,-3 3 0,-4 1 0,-1 1 0,-1 0 0,1 0 0,1-1 0,3-1 0,4-1 0,5-3 0,7-2-98,-17 6 0,9-2 0,5-3 0,2-1 0,-2 1 0,-4 2 23,-2 1 1,-5 1-1,-1 2 1,0-1-1,2 0 1,6-3-1,8-3-187,-27 13 0,12-5 0,-3 0 191,11-8 1,-4 1 0,1-1-1,4-1 137,-4 3 0,4-1 0,-1 0 0,-9 2 0,0 0 0,6-4 491,-1-1 1,9-4-1,19-5 1,9-7 491,3-10 0,21-35-492,66-23 1,31-13-328,-25 13 0,2-4 0,13-6-164,-9 13 0,11-6 0,5-4 0,5-2 0,1 1 0,-2 1 0,-5 3-164,-1 3 0,-4 3 0,-1 2 0,2-1 0,3-3 0,5-5 131,-9 8 1,4-5 0,4-3-1,2-2 1,1-1 0,1 1-1,-1 0 1,-2 2 0,-3 4-1,-5 3-131,14-8 0,-4 4 0,-3 3 0,-1 2 0,0-2 0,3-2 23,-3 1 1,3-3-1,0-1 1,0 0-1,-1 2 1,-4 3-1,-4 5-105,14-9 0,-5 6 0,-3 3 0,1-2 0,2-1 0,1-2 0,-2 2 0,-4 1 361,6-2 0,-4 1 0,2-2-115,-8 3 0,3-2 0,-2-1 0,-9 5 491,10-12 1,-9 4-1,4 5 1,-31 9-332,-109 15-160,-1 22 0,-15 6 256,0-3 0,-9 1 1,-5 4-257,11 4 0,-5 4 0,-1 1 0,-1 2-51,17-3 0,-1 0 1,-1 2-1,2 1 1,3 1 50,-7 5 0,3 1 0,1 2 0,-1 2 0,-11 4 0,-2 2 0,2 2 0,6-3 198,0 1 1,7-1 0,0 2-199,1 0 0,0 2 0,3 0 0,6-4 0,3 0 0,7-1 73,5 2 0,7 0-73,2-1 0,4-1 983,-12 9 0,40-7 0,8-16 0,73 7-656,-7-12 1,14-1 0,10-1-394,-8-1 0,8-1 1,8 1-1,4 0 0,2 0 1,2 1 65,-7 0 0,2 1 0,2 0 0,3 1 0,2 0 0,3 0 0,3 0 0,3 0-76,-21-1 0,3-1 1,2 1-1,1-1 0,3 1 1,1 0-1,2 0 1,1 1-1,1-1 0,0 1 1,1-1-1,1 1 0,-1-1 14,-8 0 1,2 0-1,2 1 1,0-1-1,1 0 1,2 1-1,-1 0 1,1-1 0,0 1-1,0 0 1,0-1-1,-1 1 1,-1 0-1,0-1 1,-2 0-1,-2 0-9,4 1 1,-2-1 0,-1 0 0,-2-1-1,0 1 1,-1-1 0,0 1 0,0 0 0,1-1-1,1 1 1,1 0 0,1 1 0,3 0-1,1 0 19,-12-1 0,3 0 0,3 1 1,1 0-1,3 1 0,0-1 0,1 1 1,1 0-1,0 0 0,-1 0 0,0 0 1,-2 0-1,-1-1 0,-1 0 0,-3 0 1,-3 0-1,-3-1 0,-3-1 0,-4 0-58,31 3 1,-7-2 0,-5-1 0,-4 0-1,-2 0 1,-1-1 0,1 2 0,3 0-1,4 1 20,-6 1 1,4 1-1,1 0 1,1 1 0,1 1-1,1-1 1,-2 1 0,-1-1-1,-2 0 1,-3-1-1,-3 0-33,11 1 0,-2-1 0,-1-1 0,-2 0 0,-4 1 0,-3-2 0,-3 1 0,-5 0-74,7 2 0,-9 0 1,-3-1-1,2 1 0,8 1 56,0-1 1,9 0-1,3 1 1,1 1-1,-3-1 1,-6-1-1,-11 0 398,22 5 1,-13-1 0,3 0-258,-11-2 0,4 0 0,-1 0 0,-7 2 0,-1 2 0,-5 1 0,-9 2 0,-12 1 0,-8 2 983,23 28-656,-100-11 1,-42 5 0,-7 1-312,10-8 0,-7 0 1,-6 1-1,-3 1-16,16-7 0,-3 1 0,-2 0 0,-4 1 0,-2 1 0,-3-1 0,2-2 0,-4 2 0,-5 0 0,-1 0 0,-1-1 0,2 0 0,3-2 0,5-2 0,-1 1 0,4-3 0,3-1 0,0-1 0,-3 2 0,-7 1 0,9-2 0,-4 1 0,-3 2 0,-3 0 0,-1 1 0,0-1 0,1-1 0,3-1 0,4-1-141,-6 0 1,4-1-1,1-2 1,2 0-1,-1 0 1,-1 0-1,-4 1 99,3-1 1,-3 1-1,-1 0 1,-1 1-1,0-1 1,0 0-1,0-1 1,1-1-82,1-1 0,-1-1 0,-1 0 0,0 0 0,2-1 0,2-1 0,4-1 0,4-1-11,-14 3 0,7-1 1,3-2-1,1 0 0,-3-1 310,-7 0 1,-3-1-1,0 0 1,8-2 0,12-2-177,-12 1 0,8-2 491,-17 2 1,5 0-1,33-2 1,8-3 491,-8-1 0,27-3-492,65-23 1,35-12-320,5 3 1,18-3 0,11-3 0,7-1-173,-30 8 0,5-1 0,4-1 0,4 0 0,3-2 0,4 0 0,1 0 0,3 0 0,-21 6 0,3 0 0,1 0 0,2 0 0,3-1 0,0 0 0,3 0 0,0 0 0,1 0 0,1 0 0,0-1 0,1 1 0,0 0-62,-8 2 1,2-1-1,1 0 1,2 0-1,0 0 1,1 0-1,1 0 1,0-1 0,0 1-1,0 0 1,-1 1-1,0 0 1,-1 0-1,-2 0 1,-1 1-1,-2 1-7,7-2 0,0 1 1,-2 0-1,-1 1 1,0 0-1,-1 1 0,-1 0 1,-1 0-1,1 0 1,-2 0-1,1 1 0,-1-1 1,1 1-22,10-3 1,2-1-1,1 0 1,0 1 0,-1-1-1,-2 1 1,-2 1 0,-3 1-1,-4 2 1,-5 1-1,-5 2-107,27-3 0,-9 4 1,-7 2-1,-4 0 0,-2 0-49,-2-2 0,-5 1 0,-2 0 0,0 2-32,23 0 1,-1 1-1,0-1 278,-1-2 0,-1-1 0,-4 1 0,-15 4 0,-3 1 0,-3 1 491,40-5 1,-46 3-165,-113 5 1,-60 4 0,-7 4-280,35 3 0,-4 4 0,-4 2 0,-6 0 0,-8-1-48,16-3 0,-7-1 0,-5-1 0,-4 1 0,-2 0 0,-1 1 0,0 0 0,3 1 0,4 1 0,-2 2 0,4 0 0,2 2 0,0 0 0,-1 1 0,-4 1 0,-5 0 0,-7 0 0,28-4 0,-5 0 0,-5 0 0,-3 1 0,-3 1 0,-2-1 0,-1 1 0,-2 0 0,1 0 0,0 0 0,2 0 0,2-1 0,3 0 0,3 0 0,4-1 0,6-1-110,-18 3 1,8 0 0,4-2 0,3 1-1,2-1 1,-1 0 0,-2 0 0,-4 1-1,-5 1 93,7-1 1,-3 0-1,-5 0 1,-2 1-1,-1 1 1,-2-1-1,0 0 1,0 1-1,2-1 1,2 0-1,2-1 1,5 0-1,4 0-106,-18 2 0,3 0 0,4 0 0,2 0 0,3-1 0,3-1 0,3 0 0,3-1-48,-13 2 1,6-1 0,4 0 0,0-1 0,-4 2 235,4-1 0,-3 1 0,-2 0 1,1 0-1,5-1 0,7-1-65,-27 5 0,10-2 0,5-1 327,21-4 1,3-2 0,0 2-199,-11 2 0,-1 1 0,9-2 362,9 1 1,9-4 491,-4-1-750,89-18 1,51-10 0,22-4 0,-6 2-234,-20 5 0,1 0 0,3-1 0,7 0 0,8-2 0,-19 4 0,8-1 0,5-1 0,4-1 0,3-1 0,1 1 0,1 0 0,-2 0 0,-2 2 0,-4 1-85,-3 1 0,-2 1 0,-2 0 0,-1 1 0,0 1 1,1 0-1,2-1 0,3 1 0,3 0 85,-5 1 0,2 0 0,2 0 0,3-1 0,1 1 0,2 0 0,-1 0 0,1 1 0,-1 0 0,-1 1 0,-2 1 0,-2 0-90,0 1 1,-1 1-1,-1 0 1,0 1 0,-1 1-1,0 0 1,-1 0 0,-1 0-1,0 0 1,-1 0-1,0 0-9,11 0 1,0-1 0,-1 0-1,-1 1 1,-1-1 0,0 1 0,-2 0-1,-1 1 1,-1-1-25,3 1 0,1 0 0,1 1 0,-3 0 0,-2 0 0,-5 0 0,-7 1 0,-7 0-137,29 0 1,-15 1-1,2 1 494,-9-1 0,2 0 1,-2 0-1,-4 0-234,-3 0 0,-4 0 0,1 0 327,14 0 1,3 0 0,-8 0 106,-1-1 0,-12 2 549,-5 2 0,-126 15-656,-5-8 1,-18-1 0,-14 3-337,23-1 1,-10 3-1,-7 2 1,-4 0 0,-2 0-1,1 0 1,4-2 8,7-2 0,2-1 0,0-1 0,0 0 0,-2 1 0,-4 1 0,-4 2-90,15-1 1,-4 2-1,-3 0 1,-2 1 0,-1 1-1,-2 1 1,0-1 0,0 1-1,1-1 1,2 0-1,2-1 2,-12 2 0,1-1 0,1 0 0,0 0 0,1 0 0,1 0 1,1 0-1,0 1 0,2 0-35,-2 1 0,1 0 0,1 1 0,1 0 0,0-1 0,2 1 0,-1-1 0,1 0-18,-9 1 1,-2 0-1,-1 0 1,3-1-1,4 0 1,5 0-1,8-1-105,-5 3 0,9-1 0,4 0 0,-2 0 74,-1-1 1,-1-1-1,1 1 1,4 0 498,-11 6 1,5 1 0,-1-1-295,-5-1 1,0-1-1,7-1 458,-4 4 1,12-1 491,-8 3 0,50-13 0,29-5-492,65-4 1,46-7-426,-40 2 1,7 0-1,8-1 1,4 1-1,2 0-66,-5-1 0,5 0 0,4 0 0,2 0 0,1 0 0,1 0 0,-2 0-123,-10 0 0,-1 0 0,1 0 0,0 0 0,1 0 0,2 0 0,1 0 0,3 0 24,-5 0 1,4-1 0,3 1-1,1 0 1,1 0 0,0 0-1,-2 0 1,-2 0 0,-4 0-1,-5 1-42,6 0 1,-5 0-1,-5 0 1,0 1-1,0 0 1,4 0-1,6 0 42,-6 1 1,6-1 0,4 1-1,2-1 1,1 1 0,0 1-1,-3-1 1,-3 1 0,-5 0-1,-7 0-98,22 3 0,-11-1 1,-3 2-1,1 0 0,7 1 74,-14-2 0,7 2 0,4 0 0,0 0 0,0 0 0,-5 1 0,-7-1 0,-9 0-21,26 5 0,-15-1 0,7 2 144,-8-2 0,10 1 0,0 1 0,-9-1 0,-22-2 983,12 9 0,-65 6-822,-65-12 1,-35-6 165,16 1 1,-6 0 0,1 1-126,6 3 0,1 2 0,-2 1-202,-6 4 0,-2 1 0,1-1 0,1-3 0,0-2 0,0 2 327,-1 3 1,0 1 0,-4 1-271,2-2 0,-4 1 1,-1 1-1,0-1-57,2 1 0,1 0 0,-1 0 0,1 1 0,4-1 0,2 0 0,-3 2 0,-6 2 0,1 1 0,-10 4 0,-5 1 0,4 0 0,8-2 0,17-5 0,-11 6 0,7-1 0,-12 1 0,-18 4 0,16-3 0,55-11 0,87-15 0,43-10 0,-25-2 0,11-2 0,7-3 0,6 0 0,1-1-141,-6 2 1,3 0-1,4-1 1,2-1-1,4 1 1,4-1-1,3 0 131,-25 2 0,2 1 0,4-1 0,1 0 0,2-1 0,2 1 0,1 0 0,0-1 0,2 1 1,0-1-1,0 0 0,0 1-61,-6 0 1,2-1 0,0 1 0,2-1-1,1 0 1,0 0 0,0 0 0,1 1 0,-1-1-1,0 1 1,-1-1 0,-1 2 0,0-1-1,-2 1-11,6 0 0,-1 0 0,-1 1 0,-1-1 0,-1 1 0,1 1 0,-1-1 0,1 1 0,0 0 0,2 0 0,1 0 0,1 0 11,-2 1 1,3 0 0,3-1 0,1 1-1,1 1 1,1-1 0,-1 0 0,0 1 0,-2 0-1,-1 0 1,-4 1 0,-4-1 0,-3 1-1,-5 1-51,13-1 0,-5 0 0,-6 1 0,-2 0 0,-3 1 0,1 0 0,1 0 0,4 0 49,8 0 0,5 1 0,1 0 0,1 0 0,-3 0 0,-4 1 0,-7-1 0,-8 0 73,12 0 0,-12 0 0,-4 0 0,3 0 133,6 0 1,1 0 0,0 0 0,-5 0-134,8 0 0,-5 0 0,2 0 327,11 0 1,1 0 0,-7 0-84,4 0 0,-14 0 739,4 0 0,-44 0 0,-27 4 0,-109 5-492,10 3 1,-16 2-247,20-8 1,-9 0 0,-6-1 0,-4 2-235,14 0 1,-5 1-1,-2 0 1,-3 1 0,-2 0-1,0 0-152,4-1 1,-2 1-1,-1-1 1,-2 1-1,-1-1 1,-2 1-1,-1-1 31,12 0 1,-2-1 0,-2 0 0,0 1-1,-2-1 1,0 1 0,0-1 0,0 1-1,-1 0 11,7-1 1,-2 1 0,0 1-1,-1-1 1,0 0 0,0 0-1,1 1 1,2-2 0,1 1-1,3-1-24,-6-1 0,1 1 0,2-1 0,2 0 0,1-1 0,0 1 0,1-1 0,1 1-18,-6 0 1,1 0-1,1 0 1,1 0-1,2 0 1,1 0-1,3 0-56,-17 1 0,2 1 1,3-1-1,5 0 0,6 0-131,-6 0 0,9 0 0,-7 1 226,-10 2 0,-9 2 0,2 0 0,15-2 593,-1-1 1,8 1-179,-17 3 1,6 0 177,36-5 1,7-2 491,-8 2 0,69-3-924,45-13 0,35-11 0,11-2-59,-31 8 0,6-1 0,5 1 0,4-2 0,5 0 0,4-1 0,-11 2 0,3 0 0,4-2 0,3 1 0,3-1 0,3-1 0,2 1 0,1 0 0,1 0 0,2 1-66,-21 3 0,2 0 1,3 0-1,1 0 1,2 0-1,1 0 1,0 1-1,1-1 1,1 0-1,-1 1 1,0-1-1,-1 0 1,0 0-1,-2 1 0,-2-1 37,7-1 1,-2 0 0,-1 0 0,0 0 0,-2 0 0,1 0 0,-1 0 0,1 0 0,1 0 0,1 0 0,2 0 0,1 0 0,3 0-30,-10 2 0,3-1 0,3 1 0,2-1 0,2 1 1,0-1-1,2 1 0,-1-1 0,0 1 0,0-1 0,-2 1 1,-2 0-1,-1 0 0,-4 0 0,-3 0 0,-3 1 0,-5-1-52,24-3 1,-7 1 0,-4-1 0,-4 1-1,-3 0 1,0 0 0,1 0 0,1 0-1,3 0 11,-1 0 1,3 1 0,2-1-1,2 0 1,-2 0 0,-1 0-1,-3 1 1,-5 0 0,-5 1-1,-8 0-147,33-4 0,-13 1 0,-6 0 0,2 0 347,0 0 0,0-1 1,-2 1-1,-3 2-101,6 0 0,-4 2 0,4-2 245,-8-2 1,4-3 0,-2 0 0,-10 4-130,8 4 0,-11-1 375,-9-4 1,-30 1-1,-102 9 1,-59 4-344,58-1 1,-10 0-1,-5 1 1,-5 0-1,-3 0 1,-1 2-149,7 1 0,-3 1 0,-2 1 0,-2 0 0,-2 2 0,-3 0 0,-2 0 0,-3 1 0,15-1 0,-4 1 0,-2 1 0,-4 0 0,0 0 0,-2 1 0,0 1 0,0-1 0,1 1 0,2-1 0,3 1 0,2 0-110,-12 1 1,4 1 0,3-1 0,0 1-1,1 0 1,0 1 0,-3 1 0,-2 0-1,-4 1 108,14-2 1,-3 2 0,-4 0-1,-2 1 1,-1 1 0,-1 0-1,0 0 1,1 0 0,2 0-1,3-1 1,3 0 0,4-1-1,5-1-139,-20 4 1,7-1-1,6-2 1,2 1-1,0-1 1,-2 1-1,-4 1 72,7-1 1,-5 0-1,-2 1 1,-1 0-1,0 0 1,3 0 0,4-1-1,5-1 1,8-1-178,-23 4 0,11-1 0,4-1 0,-4 0 93,5-1 0,-3 0 1,-1 1-1,4-2 0,4 0 463,-13 3 0,5-1 1,-2-1-311,10-3 0,-4-1 0,2-1 0,6 1 491,-32 7 1,17-4 491,2-5-658,148-42 0,55-13-325,-38 20 0,10 2 0,6-1 0,4-2 0,-11 3 0,5-3 0,4 0 0,1 0 0,0 1 0,-1 0-78,-5 2 1,0 1 0,0 0 0,1 1 0,0-1 0,1 0 77,-5 2 0,2 0 0,1-1 0,0 1 0,-2 0 0,-3 1 0,-5 2-125,4-1 0,-4 2 0,-4 1 1,1 0-1,1-2 125,8-4 0,2-2 0,0 0 0,-2 2 0,-5 2 0,21-1 0,-6 5 0,-6-3-328,-20 1 0,-4-2 0,3 1 324,19 1 1,3 0 0,-12 1 494,-19-3 1,-7 2 491,40-2-532,-149 14 1,-45 2-452,13 2 0,-11 1 0,-9 1 0,27-1 0,-5-1 0,-5 0 0,-3 0 0,-2 2 0,0 1 0,11 1 0,-3 2 0,-2 0 0,-1 1 0,0 1 0,0-1 0,1-1 0,3 0-125,-5-2 0,2 0 0,2-1 0,-1 0 0,0 1 0,-1 0 0,-3 2 125,0 2 0,-4 2 0,-3 0 0,1 1 0,0 0 0,3 0 0,5-1 0,5-2-197,-6 0 0,6-2 1,4-1-1,1 1 0,-3 1 145,-5 0 1,-3 2 0,1 0 0,2-1 0,5 0-195,1-2 0,3 1 0,4-2 0,3 2 193,-5 0 0,5 0 1,-2 0 379,-10 1 1,0-1 0,6 0 142,-1-1 0,10 0 513,-11 2 0,39-7 0,49-13-637,50-20 1,34-7-500,-26 12 1,9-2 0,8-2 0,5-1-1,4 0 153,-16 4 0,4 0 0,3-1 0,3-1 0,3 0 0,2 0 0,1 0 0,2 0-90,-10 5 1,2-1-1,3 0 1,2-1 0,2 1-1,0 0 1,0 0 0,0 0-1,-1 1 1,-2 0-1,-1 1-16,9-3 0,-1 0 0,0 2 0,-1-1 1,-1 1-1,-1 0 0,1 1 0,-1-1 1,0 1-5,-2 1 1,1 0 0,1 0 0,-1 0-1,0 1 1,-3 0 0,-2 2 0,-3 0-1,-4 2-87,24-5 0,-4 2 1,-5 2-1,-4 0 0,-2 1-49,1-2 0,-5 1 0,-1 1 0,0-1 29,0 1 0,0 1 0,1-1 0,0 2 217,5 1 0,2 1 0,-3 1 0,-4-1 327,-2-1 1,-6-1 0,1 2-196,12 1 0,0 1 1,-35 7-133,-46 6 0,-43 10 0,-48 9 0,-22 6 0,6 0 0,11-1 0,-2 1 0,-5 1 0,-5 3 0,-8 1 0,27-6 0,-6 1 0,-3 1 0,-4 1 0,-2 1 0,-2 1 0,-2 0 0,1 0 0,-1 0 0,2-1 0,10-3 0,-1 0 0,-1 1 0,0-1 0,-1 1 0,-1 0 0,1-1 0,0 1 0,0 0 0,0 0 0,2 0 0,0 0 0,-1 0 0,1 1 0,0 0 0,2 0 0,-1 0 0,1 0 0,-1 0 0,0 0 0,-1 0 0,-2 0 0,-1 0-42,-3 0 1,-3 1-1,-2 0 1,-2 0 0,-1 0-1,1 0 1,0 0-1,2-1 1,2 0 0,4-1-1,3-1 1,6-1 41,-17 4 0,8-1 0,4-1 0,2-1 0,1 0 0,-1 1 0,-3 0-123,3 0 0,-4 1 0,-2 1 0,1 0 0,1-1 0,4-1 0,6-2 0,6-2 53,-12 3 0,9-4 1,4 0-1,-2 1 262,-7 3 1,-2 2-1,2-1 1,5-1-193,-2-1 0,5-1 0,-2-1 327,-10 3 1,-1 1 0,6-4-26,-4 2 1,14-5 680,11-4-656,93-33 1,45-17 0,8-2-164,-19 8 0,5-1 0,7-2 0,7-3 1,11-3-165,-25 10 0,7-3 0,7-1 0,4-2 0,6-2 0,2 0 0,3-2 0,0 1 0,1 0 0,-1 0 0,-2 1 0,-3 2 0,-5 1 0,4 0 0,-2 1 0,-2 0 0,-1 1 0,-1 1 0,1 0 0,0-1 0,1 1 0,2-1 0,2-1 0,3-1-66,-11 3 0,3 0 1,1-1-1,1-1 1,2 0-1,1 0 1,0-1-1,1 0 1,1 1-1,-1 0 1,0 0-1,-1 1 1,0 1-1,-1 0 0,-2 2 31,0 0 1,2 1 0,-1 0 0,1 1 0,-1 1 0,1-1 0,-2 2 0,0-1 0,-1 1 0,-2 1-1,-2 0 1,-1 0 0,-3 0 0,-2 1-76,14-5 1,-3 1 0,-4 2 0,-3-1-1,0 1 1,-1 0 0,1 0 0,1 0-1,4-1 17,1 1 0,4-2 0,3-1 0,1 1 0,0-1 0,-2 1 0,-4 2 0,-4 0 0,-7 3 0,-9 2-153,23-4 0,-13 3 0,-5 2 0,4-2 143,6-4 0,2 0 1,0-1-1,-3 3 312,-5 3 0,-1 1 0,-2 1 0,-2 0-209,12-4 0,-3 0 0,-4 1 491,34-5 1,-49 9-165,-111 19 1,-55 11 0,-9 5-235,38-2 0,-5 4 0,-4 3 0,-4 1 0,-4 3 0,-5 0-93,13-3 0,-4 1 0,-3 1 0,-4 1 0,-2 1 0,-2 1 0,-1 1 0,-1 0 0,-1 1 0,1 0-51,12-3 1,-2 0-1,-1 1 1,-2 0 0,-1 1-1,0 0 1,0 1 0,0 0-1,0 0 1,1 0-1,2 0 1,0 0 0,3 0 50,-5 3 0,1 0 0,1 1 0,1 0 0,1 0 0,0 0 0,1-1 0,0 0 0,1 0 0,-1-1 0,1-1-99,-6 1 1,-1 0 0,-1-1-1,1 0 1,0 0 0,2-2-1,2 1 1,4-2 0,3 0-1,6-1 69,-23 10 1,7 0 0,6-2 0,4-2 0,2-1-217,3-1 0,5-1 0,1-2 0,0 2 187,-3 0 1,-1 1 0,1 1 0,1 0 58,-19 12 0,2 1 0,4-3 0,13-9 0,3-3 0,2 0 491,-36 20 1,44-10 491,130-23-898,-8-14 0,21-2 0,14-2 0,7-1 0,0 1-85,-22 1 0,2 0 0,3 0 0,3-1 0,3 1 0,3-2 0,3 0 0,3-1 0,-17-1 0,3-1 0,3 0 0,3-1 0,2-1 0,2 0 0,1 0 0,0-1 0,1 1 0,-2 0 0,-1 0 0,-1 1 0,-3 0 0,0 1 0,0 1 0,-2 0 0,0 0 0,0 0 0,-1 0 0,0 1 0,0-1 0,-1 0 0,1-1 0,-1 0 0,1-1 0,7-1 0,1-1 0,1-1 0,1-1 0,-1 1 0,-1-1 0,-2 1 0,-1-1 0,-3 2 0,-4 0 0,-2 1-141,14 1 1,-4 1-1,-3 0 1,-3 1-1,-2 1 1,-3-1-1,-1 0 119,12-1 0,-4 0 0,-3 0 0,-1 1 0,1 0-175,-1 1 0,0 1 1,-1 0-1,1 1 0,1-1 33,-9 0 0,2 0 0,1 0 0,0 0 0,-3 0 0,-4 0 148,16-1 1,-5 0 0,-2 1 0,0 2 260,7-1 1,4 0 0,-10 5 0,-25 13 248,-7 62-494,-97-18 0,-42 9 0,-2 0 0,31-19 0,1-2 0,-5 2 0,-9 2 0,-1-6 0,-11 4 0,-6 1 0,-3 1 0,-1-2 0,4-2 0,6-4 0,-3 1 0,4-4 0,2-2 0,-1 0 0,-1 3 0,5-3 0,-3 3 0,0 1 0,1-2 0,4-2 0,6-4 327,-18 10 1,7-6 0,2 0-212,2 2 1,2 1 0,1-3-117,-18 9 0,3-2 491,6-3 1,4-2-1,10-4 1,9-5 491,12-8-388,17-3-595,92-34 0,42-18 0,-19 5 0,6-1 245,-26 8 1,6-1 0,1 0 0,-4 0 81,8-2 1,-3 0 0,-3 2-140,-5 3 1,-2 2 0,-1 2 302,21-4 1,-2 1-278,-4 0 1,-3 1-215,-10 7 0,-9 1 983,-1-2-725,-112 32-258,-3-3 0,-13 4-246,2-2 0,-10 3 0,-4 1 0,0 1 0,-4 3 0,-1 2 0,-1 0 0,1 0 0,3-1 0,0 0 0,0 1 0,-3-1 49,6-3 0,-5 0 1,0 0-1,5-1 0,8-2-131,0 1 0,9-1 0,-5 1 82,-5-1 0,-7 2 0,2-1 0,9-2-43,-4 6 0,6-1 135,-13 2 0,5-1 154,-15 9 983,41-18 0,31-13-492,57-20 1,28-12-431,16-14 1,11-7 265,-13 9 1,6-1 0,-2-3-1,0-4 1,0-3 0,-5 1-323,-14 7 1,-3 0-1,-1 0-25,1 0 0,0 0 1,-2 0 19,20-20 0,-2-1 0,-17 18 0,1 0 0,-8-1 4,-4-7 1,-8-2-5,2 0 0,-18 1 0,-57-5 0,-50 13 0,-24 10-328,40 18 0,-3 5 0,-8 1 131,-1-1 0,-8-1 1,-6 2-1,-4 0 0,-1 2 56,14 2 1,-5 1-1,-2 1 1,-1 1-1,1 0 1,2-1-1,2 1-56,-14-1 0,3 0 1,2 0-1,-1 0 0,-4 0 33,3-1 0,-6 1 0,-2 0 0,3 0 0,7 0 0,10 1-164,-6 0 1,10 1 0,0 2 327,-16 4 0,-2 3 0,5 0 0,19-1 0,5 0 0,-1 2 0,-6 2 0,0 3 0,5-2 2,-8-2 0,8-1-2,-19 8 983,51-12-492,72-20 1,30-6-192,-3-1 0,9-1 0,9-2-300,-2 2 0,8-1 0,6-2 0,3 0 0,0 0 0,-5 0 0,2-2 0,3 0 0,0 0 0,-1 1 0,0 1-164,-5 3 0,1 1 0,-1 0 0,0 1 0,-1 0 0,-1 0-31,13-5 1,1-1 0,-2 0-1,-3 1 1,-6 4-52,-7 3 0,-6 3 0,-2 1 0,1-1 60,3-2 0,1-1 1,-1 1-1,-2 0 186,14-3 0,-2 1 0,0 0 0,2 2 0,0 0 0,-5 1-257,14-5 0,-9 3 257,-20 8 0,-20 7 983,-40 4-492,-68 26 1,-42 9-178,38-18 1,-4-2 0,-6 4-119,0 2 1,-9 5-1,-3 1 1,2-1 0,7-3-56,-10 0 0,5-3 0,0 2-141,-10 5 0,-1 2 0,4-2 327,17-8 1,3-2 0,3 0-162,-19 6 1,3-1-240,-2 1 0,2-1 73,7-4 0,8-3 469,8 2-469,4-10 0,132-46 0,-20 9 0,12-3 0,1-2-185,3-1 0,3 0 0,6-2 185,-10 6 0,7-3 0,3 1 0,-3 0 0,-8 3 0,8-3 0,-6 2 0,1 1-104,12-4 0,3 0 0,-6 3 104,6-2 0,-7 4-106,-9 2 1,-2 2 105,13-3 0,-6 2 0,3-3 0,-73 21 0,-50 19 0,-29 11 0,-1-3 0,-3 2 491,-6 5 1,0 1-1,8-1 1,4-2-31,15-7 1,1 0 29,-15 8 1,4-3 491,2-2-873,99-32 0,50-15 1,4 0-357,-17 5 0,3-1 0,4-2 0,6-1 82,-9 1 0,5-2 0,4-1 0,1 0 0,-2 0 0,-4 2-33,4-2 0,-2 2 1,-2-1-1,-2 2 0,-4 2-49,-1 0 0,-4 3 0,-2-1 0,-1 1-82,14-8 0,-1 1 0,-3 2 0,-12 9 0,-2 2 0,0-2 0,10-4 0,0-2 0,-7 4-70,6 1 0,-34 10 398,-93 27 0,-1-6 0,-14 4 0,-15 4 0,9-1 0,-12 4 0,-11 3 0,-6 3 0,-3 0 0,1 1 0,3-2 0,9-2 0,-5 1 0,5-1 0,3-1 0,-1 1 0,-2 0 0,-7 3-110,13-5 1,-5 3 0,-5 1 0,-1 0-1,0 1 1,0-1 0,4-1 0,5-1-1,7-3 75,-18 7 0,6-3 0,6-1 0,2-2 0,3-1-211,-4 0 0,4-3 0,1 1 0,-3 0 160,-10 6 0,-3 0 1,2 0-1,5-3-242,1-5 0,6-2 0,-5 1 215,-2 5 1,-7 2 0,3 0 0,12-5 603,-7-2 1,10-4-1,-12 8 1,36-16 58,130-67-550,-16 27 0,11 0 0,8-4 0,-7 2 0,6-3 0,5-3 0,3 1 0,1 0 0,-2 4 0,2-2 0,3 1 0,0 0 0,0 2 0,-2 0 0,-4 3 0,-1 1 0,-1 1 0,1 0 0,-2 0 0,0 1 0,12-5 0,0 0 0,-1 0 0,-4 3 0,-6 2 281,12 1 0,-8 3 0,2-2-281,-14 3 0,1-3 0,-1 1 0,-5 2 318,0 1 1,-4 1 0,1 0-319,8-4 0,1 0 0,-4 2 0,8 3 0,-13 3 0,-18 0 0,-92 13 0,-40 8 0,17 7 0,-9 7 0,-6 2 0,0-2 75,-7-4 0,-2-1 0,-2 0 0,-5 5-75,14-1 0,-5 5 0,-3 0 0,1 2 0,4-2 0,8-3 0,-1 0 0,7-2 0,1 0 0,-1-1 0,-9 2 0,-1-1 0,0 1 0,6-1 298,-2 3 0,4 0 0,4-3-298,-12 0 0,2 0 430,-7 4 0,3-2-430,19-6 0,13-7 0,30-15 0,70-20 0,57-15 0,2-2-246,-36 13 0,-1 0 0,7-2 0,12-4 156,-20 11 1,9-4-1,8-1 1,5-3 0,4 0-1,2-1 1,0 0 0,0 0-1,-4 1 1,-5 2-1,-5 2-51,10-5 1,-6 2-1,-3 1 1,-1 1-1,0-1 1,4 0-1,5-1 42,-9 4 1,6-1 0,4-1-1,2 0 1,0 0 0,0 0-1,-2 1 1,-5 2 0,-4 1-1,-7 2-98,19-6 0,-8 3 1,-5 1-1,-3 2 0,-1 3 172,4 0 1,-3 2 0,-2 2 0,0-1 24,21-7 0,-2 0 0,1 1 0,-21 7 0,2 1 0,-2 1 0,-5 0 139,4 0 1,-5 0 0,-9 1-140,30-13 0,-126 40 0,-54 18 0,-25 8 0,3-3 0,31-11 0,-5 1 0,-4 0 0,-3 0 0,-2 2 0,0 1 0,1 0 0,6 1 0,-2 1 0,0 1 0,-1 1 0,-1 0 0,1-1 0,-1 1 0,1-2 0,-2 0 0,-1 0 0,-1 0 0,0 0 0,1-1 0,3 0 0,3-1 0,5-1 0,-16 8 0,5-1 0,5-1 0,2-1 0,2-3 24,-2-1 0,4-3 0,1 0 0,1 0-24,-1 1 0,-1 0 0,3 0 0,4-2-328,-1 0 0,4-2 0,-3 1 244,2-2 1,-5 2 0,3-2-1,9-2 575,-8 4 1,14-6 491,1-14-572,125-29 1,56-17-412,-55 18 0,7-2 0,5-2 0,3-1 0,3 1 0,4-1 0,6 0 0,3-1 0,1 0 0,0 1 0,-4 0-137,-5 1 1,-2 1-1,1-1 1,-2 2-1,0 0 1,-1 1 136,12-2 0,2 0 0,-3 2 0,-4 2 0,-7 2 23,8-1 0,-9 4 0,0 0-23,2-1 0,0 1 0,-1 1 0,0 0 0,-1 2 0,-4 0 0,17-2 0,-11 1-52,-17-1 0,-30 8 52,-74 23 0,-44 13 0,-10 2 0,16-8 0,-10 2 0,-4 0 0,-2 1 0,1 2 0,10-1 0,-1 1 0,0 2 0,-1 0 0,0-1 0,-1 0 0,-1-1 0,-2 0 0,-1 0 0,1-1 0,1 0 0,1 1 131,-11 4 0,0 1 0,1 0 1,5-1-1,6-4-131,-5 2 0,8-4 0,-6 2 43,-5 0 0,-7 2 1,2-2-1,13-1-43,1 1 0,5-2-131,6-6 0,-3-2 1,9 0 130,-22 10 0,151-55 0,-9 8 0,14-3 0,15-4 0,-14 5 0,14-5 0,9-2 0,5-3 0,4 0 0,-2 1 0,-3 0 0,-9 3 0,4-1 0,-6 2 0,-3 0 0,1 1 0,2-2 0,6-1-91,-12 4 1,4-1 0,5-2 0,1 0 0,0-1 0,-2 2 0,-4 1 0,-5 1 0,-7 3 90,24-8 0,-9 4 0,-6 1 0,-3 2-91,5 1 0,-5 1 0,2-2 91,-5-2 0,4-2 0,-3-1 0,-6 5 0,18-3 0,-5 2 0,-1-2 0,1-3 0,-45 6-695,-90 2 695,-21 16 0,-25 6 0,-16 6 0,35 0 0,-10 3 0,-8 2 0,-4 2 0,-2 1 0,0-1 0,2 1 0,6-2 0,2 0 0,3-1 0,3 0 0,-1 0 0,-2 1 0,-4 2 0,-5 1 0,10 1 0,-6 1 0,-5 1 0,-3 2 0,-2 1 0,0 0 0,1 0 0,4 0 0,3 0 0,6-1 0,8-1 0,-12 3 0,9-1 0,5 0 0,2 0 0,-1 1 0,-4 0-74,-1 0 1,-4 2-1,-1 0 1,-1 0-1,4-1 1,6-2-1,7-2 74,-23 5 0,11-3 0,0 0-25,-9 6 0,0 1 0,5-3 25,-9-3 0,1-2 327,17 0 1,-4 1 0,10-3 163,11-6 1,7-3-447,-19 4-45,117-39 0,61-22 0,8-3 0,-43 21 0,4-1 0,5-1 0,2-1 0,3-1 0,1 1 0,1-1 0,1 0 0,3-1 0,2 0 0,3-1 0,2-1 0,2-1-65,-18 8 1,3-2 0,3-1 0,2-1 0,1 0 0,1 0 0,-1 0 0,-1 1 0,-2 2 0,-3 1 0,-4 3 64,15-4 0,-4 2 0,-3 3 0,-1 0 0,0 1 0,0-1 0,3-3-123,-2 1 0,3-3 0,2 0 0,0-1 0,-2 1 0,-3 1 0,-4 3 0,-6 2 24,20-5 0,-8 4 1,-4 1-1,2-1-142,5-4 1,3 0-1,-3-1 1,-5 3 240,1 0 0,-5 2 0,4-1 245,-6 3 1,5-2 0,-3 2 0,-10 3-80,24-3 0,-44 9-166,-102 13 0,-16 19 0,-25 15 0,-13 4 0,1-2 0,24-11 0,-2-1 0,-3 0 0,-2 1 0,-3 3 0,-4 2 0,11-1 0,-3 2 0,-4 2 0,-1 2 0,-2 1 0,-1 0 0,1 0 0,1 0 0,2-2 0,-7 3 0,-1 0 0,1 0 0,0 0 0,0-1 0,2 1 0,1-1 0,0 0 0,-4 3 0,1 0 0,1-1 0,2 1 0,0-1 0,2-1 0,1-1 20,-5 2 0,0-1 1,0 0-1,5-2 1,6-1-1,8-4-20,-7 5 0,10-4 0,0 0-60,-4 0 0,0-1 0,2-1 60,8-3 0,1-1 0,2-1 491,-17 8 1,5-1-1,6-6 1,29-9-26,99-29 1,46-15-467,-19 6 0,8-2 0,9-3 0,-27 8 0,6-2 0,4 0 0,2-1 0,-1 0 0,-1 2 0,-4 2 0,-1 0 0,-1 2 0,2-1 0,0 1 0,4-1-141,-2 0 1,4 0-1,1 0 1,1 0-1,-1 1 1,-5 1-1,-4 3 109,20-1 0,-6 3 1,-3 1-1,2 0-214,3-2 0,0-1 0,1 2 0,-1 3 179,3 5 0,1 3 0,-4 1 0,-8 1-189,-14-1 1,-8 1 0,4 1 255,32-4 0,5 1 0,-19 7 983,4 22 0,-63 54-655,-44-10 0,-19 8-1,-5-4 1,-9 5 0,-4-1-214,-4-3 1,-4-1 0,-7 3-30,12-17 1,-7 4 0,-2 0 0,2-2 0,3-5-86,-11 11 0,3-6 0,0 1 0,11-9 0,0 2 0,-1-1 0,2-2-80,-9 5 1,2-2 0,1-4 79,-11 10 0,1 0 0,15-12 0,-1 3 0,4-6-77,-6-1 1,7-4 76,14-6 0,4-4 983,-7-2 0,54-41-582,21-16 1,13-7-402,30-11 0,15-7-130,-15 7 1,9-6 0,3-1-1,-2 6 130,-12 10 0,-2 4 0,2 1 0,4-4 0,-6-1 0,5-3 0,2-2 0,1 1 0,-4 2 0,-6 5 0,25-4 0,-8 5 0,4-2-129,-19 3 0,6-4 1,0 0-1,-4 2 1,-7 5 128,28-5 0,-5 3-272,-7-2 0,3-3 0,-9 5 272,-13 8 0,-5 2-129,9-8 0,-3 0 129,21-8 983,-45 12 0,-63 6 0,-77 4-492,19 1 1,-10 0-165,12 3 1,-6 0 0,4-3-256,14-3 1,2-2-1,-3-1-72,-19-2 0,-3-2 0,5-4 0,16-4 0,4-3 0,-1-3 0,-11-4 0,0-2 0,4 0 0,-8-11 0,4-1 323,-3-6 1,6 1-324,30 22 0,2 2 0,-5 0 0,0 2 404,-18-18-404,27 27 0,9 7 0,21 12 0,56 5 0,-4 7 0,12 2-328,25 2 0,15 2 0,-1-1 0,-11-1 0,0 0 0,7 0 321,-10 0 0,7 1 0,4 0 0,-3 0 0,-8-3 7,14 0 0,-7-2 0,1 0 0,-15-1 0,1 1 0,0-1 0,-4-1-324,7-2 1,-4 0-1,-2-1 324,21 2 0,-3 0 0,2-4 0,-1 2-296,-7 5 0,-9 1 296,-5-3 0,-7 7 0,-81 3 0,-73 21 0,17-7 0,-10 3 300,5-1 0,-7 2 0,2 1-300,7-3 0,1 1 0,-1 2 0,-12 5 0,-2 1 0,9-1 179,8 0 0,2-1-179,9-6 0,-2 1 0,7-2 104,8-1 0,4-1-104,-7 1 0,4 0 0,-12 20 0,33-20 983,45 0-492,27-22 1,16-6-1,28 2 1,7-2-379,-29-2 0,1 0 0,0 0-113,1 0 0,0 0 0,-1 0 0,20 0 0,-1 0 0,3-7 0,-1 1-122,-10 5 1,-6-1 121,-10-5 0,-17 1-373,-36 6 373,-72 0 0,-42 0 0,20 3 0,-6 2-328,-3 0 0,-7 1 0,7 2-164,-3 4 0,3 2 340,16-1 1,-3 0-1,6-1 152,-6 1 0,3-1 450,-18 2 1,6-2-451,33-4 0,6-2 701,-31 2-701,56-2 0,92-14 0,4-5 0,13-4-328,-3 4 0,7-1 0,0-2 0,-6 1 0,-1-2 0,2-1 20,14-2 1,3 0-1,-9 1 485,-10 1 0,-3 1-177,-7 0 0,3-2 0,-9 2 200,-11 2 1,-4 0-201,11-5 0,-4-3 0,18-23 0,-35-21 0,-18-17 0,-44 24 0,-13-4-492,-2-7 0,-8-2 164,-5 10 0,-8-3 0,0 4 232,9 10 0,-1 2 0,-2-1 96,-15-14 0,-5-2 0,2 6 0,13 17 0,0 4 0,1 1 491,-23-16 1,0 3-217,5 4 1,2 8 707,-21 10-529,1 0-454,21 18 540,30 12-540,17 7 983,15 15 0,26 26-500,13 2 1,8 3-502,-1-10 1,5 1 17,22 24 0,7-2 0,-8-22 0,-1-5 0,-11 1 0,-1-2-109,7-6 1,-1-5 108,16-1 0,4-1 0,-8-18 0,-13-18 0,-28-37 0,-6-21-328,-7-1 0,-4-10 0,-1-7 131,-2 11 0,-1-6 1,-1-3-1,0-1 0,-1 2-49,2-15 0,-1 2 0,0-2 0,-1-5 82,-2 17 0,-1-5 0,1-3 0,-1 2 0,0 3 0,0 9-82,1 0 0,0 7 0,-1 2 0,-1-6 49,0-6 0,0-6 1,-2-2-1,-3 4 0,-2 7-131,-10-10 0,-4 8 0,-2 0 0,3-2 0,-1 1 0,-9 6 0,-6 13 0,-7 5 0,-6 7 0,-5 11 0,-6 8 0,-2 5-164,-29-3 0,-7 10 301,13 10 0,-7 4 0,1 12 331,0 15 0,0 12 1,0 3-141,18-7 0,-1 3 0,1 2 0,4 2 0,-12 14 0,5 3 0,0 3 0,14-9 0,-1 2 0,2 2 0,5 0 327,-5 11 1,6 2 0,0 2-201,-6 7 1,1 4-1,5 2-127,8-1 0,5 3 0,7 2 279,8 9 0,8 3 1,3-6-280,-3 3 0,12-2 0,15-1 0,11 3 0,11-11 0,21-14 0,15-9 0,1-4 0,9-2 0,6-7 0,-13-19 0,4-6 0,2-4 0,2-1-210,5-2 1,3-2 0,-1-3 0,-3-2 209,9 1 0,-3-2 0,5-8 0,2-7 0,7-6 0,-2-5 0,-9-5 0,-6-7 0,-8-6 0,4-5 0,-1 2 0,6-4 0,-3-4 0,-10-4 0,-18 1 0,-7-5 0,-4-1 0,-3-1 0,7-14 0,-5-2 0,-6-4 0,-7-11 0,-7-5 0,-4 0 0,-3 2 0,-5-1 0,-2 4 327,-3 14 1,-2 3 0,-4 0-298,-6-7 0,-4 1 0,-5 7-30,-11 5 0,-8 7 491,-13-13 1,-9 8-411,-7 17 0,-5 10 410,4 9 1,0 7-220,12 11 1,0 5-273,-16 2 0,1 8 0,-25 25 491,16 12 1,0 14-204,16 11 1,7 12-477,12-6 0,3 6 1,4-1 187,-2 17 0,7 1 0,8-17 0,3 4 0,4-7 208,7-6 1,3-1-209,-5 20 0,2 1 0,6-11 0,2-4 0,-3-17 0,4-3 173,9 5 0,12-9-173,49-17 0,-18-19 0,5-9 44,21-20 1,2-15-45,-24 5 0,0-6 0,-1-8-328,8-17 0,-2-11 0,-1-4 243,-9 9 0,-1-2 0,-1-4 1,-3-2 84,1-6 0,-2-4 0,-3-1 0,-3 3 0,3-11 0,-5 3 0,-3-1-258,-1-6 0,-2-1 0,-10 7 258,-15-4 0,-5 7-205,8 7 0,-5 5 205,-11 10 0,-14 10 0,-21 21 0,-12 10 0,-17 4 0,-6 7 0,-10 0 0,-5 11 0,10 17 0,-5 10 0,7 1 0,4 1 0,3 5 145,10 0 1,-1 5-1,7 2-145,3 14 0,11 0 0,-11 19 983,16 11 0,40-31 0,42-14 0,28-2-492,-16-23 1,5-3-1,2-2 1,2-1-432,-1-1 0,0-5-60,0-8 0,-2-6 0,-5-6 0,-3-9 0,-4-11 0,-4-8 0,-6-10 0,-5-6 0,-7-3 0,-6-2 0,-6 1 0,-5 2 0,-4 13 0,-2 2 983,-1-45-455,-31 22-528,-8 18 0,-33 15 0,-34 29-492,39 11 0,-3 8 32,-18 18 0,-1 8 460,14-7 0,3 7 0,15 6 0,1 7 0,3 5 0,0 14 0,4 7 0,3-1 0,8-12 0,2 0 0,3 2 0,-4 16 0,2 4 0,8-7 0,10-1 0,8-6-201,4-10 1,9-4 200,10-4 0,9-6 0,47 12 0,-14-31 0,9-6-492,19-7 0,4-9 463,-1-9 1,1-12-300,-16-4 0,2-8 0,-4-7 0,-4-12 0,-4-8 0,-3-3 0,-6 4 0,-4-2 0,-1-5 111,-8 3 1,0-5-1,-4 0 1,-6 6 216,3-12 0,-5 2-233,-2 1 0,1-3 0,-8 6 233,-11 11 0,-4 2 491,6-19 1,-2 4-60,-6 6 551,-13 7 0,-18 60-492,-8 28 1,-2 13-285,-1 13 1,3 9-536,3 1 0,0 8 0,2 2 193,1 8 1,2 3 0,3 3 134,6-16 0,3 3 0,1 0 0,1-3 0,-3 8 0,1-2 0,3 2-246,3-11 0,3 4 0,0-2 0,1-3 56,0 1 0,2-3 0,-1-2-302,-1 26 0,2-2 411,4-3 0,3-8-235,14 8 316,13-5 983,7-32 0,7-26 0,-9-21-871,11-29 1,3-17-605,0-23 0,0-15 456,-9 13 0,6-8 0,-1-3 1,-3 0 35,-6 4 0,-2 0 0,-2-1 0,0 0 0,4-6 0,0-2 0,-2 1 0,-4 6 0,-4 2 0,-4 5 0,0 0-221,-1 2 0,0 0 0,0 0 221,-1 0 0,-1-1 0,-1 6 47,0-6 0,0 4-47,4-9 0,-6 30 0,-15 59 0,-3 37 0,-2 20 0,-1-8 0,0 7 0,0 6-246,-3 4 0,0 6 0,0 3 0,1-4 0,1-12 0,0-3 0,1 0 0,-1 3 0,-1 16 0,-2 5 0,1-2 0,1-10 142,2-12 1,0-7 0,0 3 430,0 20 1,0 5 0,0-7-316,4 7 0,0-6 372,0-1 1,1-4-385,2-14 0,1-7 230,5 18-230,4-28 983,-6-31 0,3-13 0,-10-85-501,-1-8 0,-2-15-728,-1 28 0,0-6 0,0-2 0,0-2 0,2-4 0,1-1 0,-1-3 0,1-3 49,-3 0 0,1-6 1,-1-2-1,0 3 0,1 6-49,1 7 0,1 5 0,0 1 0,-2-2 0,0-8 0,-1-2 0,0 1 0,-1 4-82,1-6 0,0 4 0,0 4-164,1-13 0,-2 1 321,-3 14 1,-2-3 0,1 10 170,2 16 0,-2 6 0,-15-39 983,11 89 0,0 5 0,4 73-802,3-14 0,0 11 146,2 1 1,0 8 0,0 3-166,0-12 1,-1 4-1,1-1 1,1-2-163,3 11 0,1-3 0,1 4 0,-2-7 0,1 4 0,1-2 0,1-9 410,9 10 1,1-4-411,-5-3 0,1 4 0,-1-6 0,4-4 0,-1-5 0,1 2 0,-1-2 0,7 29 0,-4-26 0,-11-47 0,-2-65 0,-18-18 0,5 8 0,-4-1 491,-10 9 1,-3 3 491,-32-38 0,-8 24 0,18 17 0,-2 29-332,22 11-651,-26 23 0,21 18 0,-5 11 0,12 23 0,3 17-370,1 2 370,12-28 0,2-4 0,1-5 0,6-4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2:34:20.726"/>
    </inkml:context>
    <inkml:brush xml:id="br0">
      <inkml:brushProperty name="width" value="0.05" units="cm"/>
      <inkml:brushProperty name="height" value="0.05" units="cm"/>
      <inkml:brushProperty name="color" value="#E71224"/>
    </inkml:brush>
  </inkml:definitions>
  <inkml:trace contextRef="#ctx0" brushRef="#br0">1 2054 24575,'75'-53'0,"0"0"0,1-1 0,-1 1 0,0-1 0,1 1 0,-1-1 0,0 1 0,0-1 0,1 1 0,-1-1 0,6-3 0,-16 12 0,16-12 0,-21 15 0,10-8 0,10-6 0,5-5 0,5-2 0,0-1 0,0 1 0,-5 3 0,-5 5 0,-9 6 0,-11 9 0,30-17 0,-16 11 0,-11 8 0,-17 10 0,-1-1 0,32-19 0,11-7 0,-26 16 0,-39 23 0,8-2 0,-21 9 0,3 4 0,-5 1 0,-3 1 0,-1-2 0,-4-7 0,4-1 0,6-5 0,10-2 0,6-6 0,7-2 0,1-6 0,0 1 0,-2 5 0,0 1 0,-11 12 0,3-4 0,-15 10 0,4-4 0,-4 8 0,-1 1 0,-3 4 0,-1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2:34:22.572"/>
    </inkml:context>
    <inkml:brush xml:id="br0">
      <inkml:brushProperty name="width" value="0.05" units="cm"/>
      <inkml:brushProperty name="height" value="0.05" units="cm"/>
      <inkml:brushProperty name="color" value="#E71224"/>
    </inkml:brush>
  </inkml:definitions>
  <inkml:trace contextRef="#ctx0" brushRef="#br0">1 0 24575,'24'5'0,"20"14"0,31 17 0,-27-12 0,2 2-1306,8 7 0,0 2 1306,3 0 0,1 0-894,12 10 0,1 2 894,-4-2 0,1 1 0,-15-11 0,2 0 0,-1 1 0,21 19 0,0 1 0,-24-17 0,1 0 0,0-1-400,0 1 1,0-1 0,-1 1 399,-1 2 0,-1-1 0,1 1 0,6 1 0,1 0 0,-3 2 0,-5-1 0,-3 2 0,2 1 0,5 3 0,2 1 0,-3-1 0,16 17 0,-3-1 0,1 0 0,-2-2-530,-5-4 1,-4-4 529,-18-16 0,1 0 0,23 22 0,-2-3 0,-1-9 206,-7 1 1,0 1-207,4-4 1706,1 6-1706,-11-11 2357,-8-7-2357,-14-12 1402,-2 2-1402,-10-15 779,-2 3-779,-5-5 0,1 1 0,-1-5 0,1 4 0,-1 1 0,12 12 0,10 8 0,13 19 0,14-1 0,-11 3 0,18 8 0,-13-12 0,10 12 0,-5-13 0,-14-4 0,-8-13 0,-9-2 0,-11-12 0,-1-1 0,-4-4 0,-1-4 0,-3-2 0,-1-3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3:11:06.927"/>
    </inkml:context>
    <inkml:brush xml:id="br0">
      <inkml:brushProperty name="width" value="0.05" units="cm"/>
      <inkml:brushProperty name="height" value="0.05" units="cm"/>
      <inkml:brushProperty name="color" value="#E71224"/>
    </inkml:brush>
  </inkml:definitions>
  <inkml:trace contextRef="#ctx0" brushRef="#br0">1 0 24575,'28'15'0,"13"14"0,4 3 0,7 5-2256,6 13 0,4 3 2256,-7-11 0,3 0 0,0 2-932,2 7 0,-1 3 0,4 0 932,9 6 0,3 2 0,-1 1-527,-19-12 1,0 0 0,0 2-1,1 2 527,9 7 0,3 3 0,-1-1 0,-5-3 0,1 2 0,-3-4 0,1 3-596,-7-7 1,3 1 0,-1 1 0,-2-4 595,5 3 0,-3-3 0,1 1-66,6 8 0,1 2 0,-3-4 66,14 4 0,-4-3 473,-4 5 1,-6-6-474,-21-25 0,-1-1 1353,17 15 1,-2-1-1354,13 17 3329,-4-18-3329,-42-22 2459,-8-15-2459,-4 3 1902,0-8-1902,-1-1 649,-3-1-649,2-2 0,-6 6 0,6-2 0,-3 4 0,16 10 0,-4-3 0,10 10 0,-8-7 0,1 0 0,-4-5 0,-2-1 0,-5-5 0,1 1 0,-5-1 0,0-3 0,-4-1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0T13:11:08.416"/>
    </inkml:context>
    <inkml:brush xml:id="br0">
      <inkml:brushProperty name="width" value="0.05" units="cm"/>
      <inkml:brushProperty name="height" value="0.05" units="cm"/>
      <inkml:brushProperty name="color" value="#E71224"/>
    </inkml:brush>
  </inkml:definitions>
  <inkml:trace contextRef="#ctx0" brushRef="#br0">1 3294 24575,'19'-27'0,"11"-16"0,22-11 0,-7-10 0,2-4-2354,-9 26 0,1-2 2354,1-13 0,3-9 0,0 3 0,12-3 0,2-2-888,-11 5 0,2-5 1,1 1 887,4 2 0,1 1 0,1-1 0,-1 2 0,0-1 0,1 0 0,4-4 0,1-1 0,0 1 0,-2 5 0,0 2 0,-1-2 0,-1-4 0,-1-3 0,1 3 0,1 5 0,0 2 0,-1 0 0,-5 1 0,-1 0 0,0 1-117,-3 6 1,1 1 0,0 1 116,23-23 0,-3 5-600,-24 23 1,0 1 599,27-20 0,-2 5 1067,-7 10-1067,-4 2 0,1-1 0,1 3 0,22-11 0,-17 11 2672,8-7-2672,-12 19 2273,-11-2-2273,-6 12 1823,-18 8-1823,-2 0 837,-10 6-837,-1 4 247,-4-3-247,-1 4 0,1-5 0,4-4 0,1 3 0,1-8 0,3 8 0,-8-3 0,7 0 0,-8 7 0,0-1 0,-6 7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5:36.900"/>
    </inkml:context>
    <inkml:brush xml:id="br0">
      <inkml:brushProperty name="width" value="0.05" units="cm"/>
      <inkml:brushProperty name="height" value="0.05" units="cm"/>
      <inkml:brushProperty name="color" value="#E71224"/>
    </inkml:brush>
  </inkml:definitions>
  <inkml:trace contextRef="#ctx0" brushRef="#br0">0 1 24575,'18'0'0,"31"25"0,-3 3 0,37 21 0,-11 1 0,4 2 0,-21-21 0,1 0-924,4 3 0,4 2 0,-5-4 924,-4-1 0,-4-4 0,35 16 0,-25-6 0,-3 1 123,2 5-123,-5-6 0,-1 0 0,6 9 0,22 9 0,-22-4 0,12 3 629,-28-11-629,11 0 0,-19-2 0,4-11 1392,-5 9-1392,-4-17 628,-4 4-628,-3-6 0,-5-1 0,0-1 0,5 2 0,-3 5 0,9-4 0,-3 11 0,6-5 0,7 8 0,-4 0 0,11 6 0,-5-4 0,0 4 0,5-5 0,-12-2 0,13 2 0,-13-2 0,12 2 0,-12-2 0,12 8 0,-11-6 0,4 4 0,-6-6 0,0 0 0,8 8 0,-13-13 0,0 0 0,-16-16 0,-4-4 0,-1-1 0,-3-3 0,-1-1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5:38.617"/>
    </inkml:context>
    <inkml:brush xml:id="br0">
      <inkml:brushProperty name="width" value="0.05" units="cm"/>
      <inkml:brushProperty name="height" value="0.05" units="cm"/>
      <inkml:brushProperty name="color" value="#E71224"/>
    </inkml:brush>
  </inkml:definitions>
  <inkml:trace contextRef="#ctx0" brushRef="#br0">1 2594 24575,'0'-12'0,"0"-2"0,16-18 0,-3 4 0,29-26 0,-2-4 0,14-18 0,-7 3 0,-2 7-492,-13 20 0,1 0 492,26-28 0,-21 21 0,1 0 0,-4 13 0,-1 2 0,-2-3 0,0-1 0,2 3 0,2 1 0,-1-1 0,0 0 0,0-2 0,0-1 0,0 3 0,0 1 0,0-1 0,0 0 0,20-33 0,-16 28 0,-1 0 0,5-17 0,-8 16 0,2-2 0,-3 2 0,-1 0 0,-3 4 0,-1 0-115,5-4 1,-1 2 114,18-21 0,-6 6 0,7-8 0,7 7 0,-7 2 0,-3 14 0,-2 1 0,-5 7 0,0 0 0,5-2 972,-11 3-972,9 4 241,-10-2-241,10 2 0,-1-12 0,-9 16 0,-1-7 0,-15 19 0,-5-1 0,-1 6 0,-4 2 0,-1 6 0,-3-7 0,-1 7 0,-4-3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7:59.830"/>
    </inkml:context>
    <inkml:brush xml:id="br0">
      <inkml:brushProperty name="width" value="0.05" units="cm"/>
      <inkml:brushProperty name="height" value="0.05" units="cm"/>
      <inkml:brushProperty name="color" value="#E71224"/>
    </inkml:brush>
  </inkml:definitions>
  <inkml:trace contextRef="#ctx0" brushRef="#br0">0 0 24575,'4'13'0,"14"14"0,5 2 0,28 34 0,12 1-854,-27-18 0,2 1 854,5-1 0,2 0 0,2 11 0,1 2-718,0-2 1,2 0 717,8 10 0,-1 0 0,-7-5 0,0 0 0,8 4 0,-1 0 0,-7-9 0,-2-1 0,0 4 0,-1-2-273,-10-16 0,-2-2 273,-3 5 0,-1-1 0,28 18 0,-10 10 0,2-12 0,-15-13 0,-8-13 1133,-7-9-1133,-7-10 1911,-5-2-1911,-1-5 645,-3 1-645,-5-8 0,-4-1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9:18:02.061"/>
    </inkml:context>
    <inkml:brush xml:id="br0">
      <inkml:brushProperty name="width" value="0.05" units="cm"/>
      <inkml:brushProperty name="height" value="0.05" units="cm"/>
      <inkml:brushProperty name="color" value="#E71224"/>
    </inkml:brush>
  </inkml:definitions>
  <inkml:trace contextRef="#ctx0" brushRef="#br0">1 2093 24575,'0'-17'0,"0"-12"0,16-12 0,11-15 0,20-15 0,-16 29 0,0 0-1003,20-42 1003,-16 30 0,2-2-508,-7 3 0,1 0 508,8-9 0,1-3 0,0 2 0,0 0 0,0-1 0,-1 1 0,-4 5 0,0-1 0,8-5 0,1 1 0,-9 9 0,0 0 0,9-5 0,-2 2 0,16-23-251,-27 35 0,-1 1 251,14-8 0,8-13 0,-10 23 689,-8 9-689,-12 7 1276,-9 12-1276,-4 4 556,-1 3-556,1 6 0,-1-3 0,-3-3 0,-2-3 0,2-12 0,0-4 0,9 0 0,-2-3 0,1 8 0,-3 2 0,-1 6 0,-1 4 0,1 1 0,-1-1 0,-3 1 0,2 3 0,-6-2 0,3 6 0,-4-2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0:37:16.821"/>
    </inkml:context>
    <inkml:brush xml:id="br0">
      <inkml:brushProperty name="width" value="0.05" units="cm"/>
      <inkml:brushProperty name="height" value="0.05" units="cm"/>
      <inkml:brushProperty name="color" value="#E71224"/>
    </inkml:brush>
  </inkml:definitions>
  <inkml:trace contextRef="#ctx0" brushRef="#br0">0 1 24575,'9'16'0,"7"4"0,15 11 0,15 8 0,14 10 0,-6-7 0,4 3 0,-2-4 0,3 2-1077,3 4 0,6 5 0,-1-3 1077,14 7 0,1 1 0,-14-4 0,2 4 0,-5-3 0,6 0 0,-1 1 0,-10-4 0,2 2 0,-2 0 0,14 11 0,-1 0 0,-12-14 0,3 2 0,-1-1 0,-6 0 0,-1-1 0,-3-4-598,8 4 1,-3-3 597,4 11 0,-4-4 0,-16-22 0,-3-1-159,2 6 1,1 0 158,34 20 0,-30-22 0,-9-4 2947,-15-17-2947,-9-1 1391,-1-5-1391,-4-1 405,0 1-405,-4 0 0,3-1 0,-3 1 0,14 9 0,-4-2 0,16 14 0,-11-10 0,10 10 0,-14-10 0,7 0 0,-13-6 0,3-5 0,-4 0 0,-4-1 0,0-2 0,-4-2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0:37:18.135"/>
    </inkml:context>
    <inkml:brush xml:id="br0">
      <inkml:brushProperty name="width" value="0.05" units="cm"/>
      <inkml:brushProperty name="height" value="0.05" units="cm"/>
      <inkml:brushProperty name="color" value="#E71224"/>
    </inkml:brush>
  </inkml:definitions>
  <inkml:trace contextRef="#ctx0" brushRef="#br0">0 2451 24575,'0'-23'0,"10"-9"0,17-35 0,12-3-1309,-9 14 0,4-1 1309,4 11 0,0-2 0,1-18 0,2-3-1028,12 1 0,1 0 1028,-5-4 0,0-2 0,7 1 0,1 0 0,-5 1 0,0 4 88,-4 13 1,-2 4-89,-10 4 0,-2 3-240,1 5 0,0 3 240,28-29 0,-25 20 0,1 1 0,27-19 0,4-7 0,-9 21 0,8-2 0,-13 8 0,-12 14 0,1 1 0,7-10 1091,25-8-1091,-12-1 0,-14 18 2226,9-12-2226,-10 7 1037,-7 6-1037,-5-3 614,-3 15-614,-6-8 9,-5 10-9,-2 0 0,0-3 0,-4 4 0,9-6 0,-3 1 0,5-7 0,0 5 0,6-5 0,-5 6 0,4-1 0,-10 6 0,-2 1 0,-9 4 0,-1 5 0,-4-3 0,0 6 0,-4-3 0,0 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8:45:25.906"/>
    </inkml:context>
    <inkml:brush xml:id="br0">
      <inkml:brushProperty name="width" value="0.35" units="cm"/>
      <inkml:brushProperty name="height" value="0.35" units="cm"/>
    </inkml:brush>
  </inkml:definitions>
  <inkml:trace contextRef="#ctx0" brushRef="#br0">11188 1658 24575,'-73'0'0,"0"0"0,0-1 0,-6 0 0,-6 3 0,-2 1 0,-5 2 0,-5 2 0,-5 0-164,17-1 0,-3 0 0,-3 1 0,-3 0 0,-2 2 0,-1 1 41,11 0 0,-2 2 0,-2 1 0,-1 0 0,-2 1 0,0 1 0,-2 0 0,1 0 13,1 0 1,-1 0 0,0 1 0,-2 1-1,0-1 1,-1 1 0,-1 1 0,0 0-1,-1 0 20,10-2 1,-2 1-1,-1 0 1,-1 1 0,0 0-1,-1 0 1,2 0 0,0 0-1,2 0 1,2-1-1,3-1-33,-13 4 0,3-1 0,1-1 0,3 1 0,0-1 0,1 0 0,1-1 0,0 1-18,-9 0 1,-2 1-1,0 0 1,3-2-1,3 1 1,6-3-1,7 0-105,-4 0 0,10-3 0,2 0 0,-4 1 0,-16 1 0,-5 1 0,1-1 0,6-1-82,1 2 0,6-1 0,-4-1 82,8-3 0,-5 0 0,1-1 0,7 0-246,-27 5 0,13-4 0,34-9 0,8 0 1475,-7 6-492,106-15 1,41-3-446,-21 5 1,7 2-1,12-2-135,-16-1 1,9-2 0,7-2 0,3 0 0,2 0 0,-3 1 0,-4 3 88,-1 1 0,-4 3 0,-1 0 0,1 1 0,4-1 0,6-2-110,-5-1 1,6-2 0,4-1 0,3-1-1,1 0 1,0 1 0,-4 0 0,-3 2-1,-7 2 18,6 1 0,-7 3 1,-4 0-1,1 1 0,2 0 1,6-2-32,0 0 0,4-2 0,4 0 0,2 0 0,1-1 0,-2 1 0,-1 1 0,-5 1-18,-2 1 1,-2 0-1,-2 1 1,0 1-1,-2-1 1,-1 1-1,0-1-23,6 0 0,-2 0 0,-1 0 0,0 0 0,0 0 0,1 0 0,5 0 0,1 0 0,1 0 0,-2 0 0,-3 0 0,-6 0 215,6 0 0,-6 0 0,-2 0 0,-2 0-51,20 0 0,-3 0 0,-1 0 327,3 0 1,0 0 0,-14 0-98,-23 0 0,-4 0 261,16 1 1,-3-2 491,10-9 0,-34 7 0,-22-11 0,-17 5 0,-19-1 0,-68-15-492,24 17 1,-10 0-422,-3-1 0,-10-2 0,-6 1 0,1 1-70,-3 1 0,-2 2 0,-2 1 0,-1-1 0,12 1 0,0-1 0,-1 1 0,-4 0 0,-5 1-141,1 1 1,-6 1-1,-3 0 1,-3 1-1,0 0 1,2 0-1,4 0-23,-3 0 0,2 1 0,1 0 0,1 1 0,-1-1 0,-2 0 23,7 0 1,-2 0-1,0 0 1,-1 0-1,1 0 1,3 0-1,4 0-56,-14 0 0,2 0 1,4 0-1,5 0 0,7 0-131,0 0 0,8 0 0,0 0 0,-6 0 0,-2 0 0,5 0-164,-15 0 0,4 0 124,0 0 1,4 0 858,19 0 1,9 0 491,9-4 0,10 0-492,72-3 1,36 0-247,-11 0 1,10-1 0,7 0 0,5 0-150,-2 3 0,6 1 0,5 0 1,4-1-1,4 0 0,3-1-96,-24 0 0,3-1 0,2-1 0,2 0 0,3 0 0,0-1 0,2 0 0,2 1 0,0 0 0,0 1-82,-2 1 0,0 0 0,2 1 0,1 0 0,2 0 0,0 0 0,1 0 0,1 1 0,1-1 0,1-1 0,0 1 0,0-1 16,-11 0 0,2 0 1,1 0-1,1-1 1,1 0-1,0 1 1,1-1-1,0 0 1,0 0-1,-1 0 1,0 0-1,-2 1 1,-1-1-1,-1 1 0,-2 1-16,9-1 0,-1 1 0,-1-1 0,-2 1 0,0 0 0,-1 1 0,-1-1 0,0 1 0,-1-1 0,0 0 0,0 1 0,0-1-8,3 0 1,2 0-1,0 0 1,0 0 0,0 0-1,-2 0 1,-2 0 0,-2 1-1,-4-1 1,-5 1-1,-4 0-107,33-2 0,-8 1 1,-7 0-1,-5 1 0,-2-1-49,-1-1 0,-5 1 0,-2 0 0,2-1 0,3 1 0,1-1 0,-1 1 0,-6-1 180,-1 0 0,-5 0 1,3 0 310,-2 0 1,5 1 0,-2 0 0,-11 0 137,16 0 0,-38 0-383,-134-8 0,23 10 0,-18 3 0,-12 0 0,-5 1 0,-2 0 0,21-2 0,-3 1 0,-3-1 0,-3 0 0,-2 1 0,-3-1 0,-3 0 0,-1 1 0,13 0 0,-3 0 0,-3 0 0,-2 0 0,-2 0 0,-2 0 0,1 0 0,-1 0 0,1 0 0,2 0 0,2 0 0,2 0-60,-4 0 1,3-1 0,3 0 0,2 0-1,-1 1 1,-1-1 0,-2 1 0,-3 1-1,-6 0 1,-5 1 59,23 0 0,-5 1 0,-4 1 0,-4 0 0,-2 0 0,-3 1 0,-2 1 0,-1-1 0,-1 1 0,0-1 0,0 1 0,1 0 0,1 0 0,2 0 0,2 0 0,3-1 0,3 0 0,5 0 0,4-1-97,-23 2 1,6-2-1,7 0 1,3 0 0,3 0-1,-1 1 1,-2-1 0,-3 2-1,-7 0 1,-7 2 96,23-2 0,-6 1 0,-4 1 0,-4 0 0,-4 1 0,-2 1 0,-2 0 0,-1 0 0,-1 0 0,0 1 0,1-1 0,1 0 0,2 0 0,3 0 0,3 0 0,4-1 0,5 0 0,5-1 0,6-1-123,-28 3 0,9-1 0,8-1 0,3 0 0,3 0 0,0 0 0,-3 0 0,-5 1 81,-5 2 0,-5 0 0,-2 0 0,-1 2 0,0-1 1,3-1-1,4 1 0,6-2 0,8-1 78,-5 0 1,9-2 0,4 0-1,1 0 1,-4 0-37,-11 0 0,-2 0 0,-1 0 0,2 0 0,3-1 0,-2 0 0,5 0 0,0-1 0,-3 0 0,9 0 0,-4-1 0,0 1 0,3-1 0,6 1 327,-13 2 1,7-1 0,7 0-72,-6-1 0,12 0 727,1 2 0,44-24-685,55-11 0,44-10 0,13-4-298,-26 10 0,8-3 0,6-2 0,6-1 0,5-2 0,5-1 0,2 0 0,-17 9 0,6-2 0,5 0 0,5-2 0,2 0 0,2-1 0,1 0 0,0 1 0,-1-1 0,-3 2 0,-2 0 0,-5 1 0,-5 2-47,16-8 1,-5 2 0,-5 1 0,-1 1 0,-2 0 0,0 0 0,2 0 0,3 0 46,4 1 0,14-4 0,8-2 0,0 1 0,-6 1 0,-13 4 0,-21 5 0,-26 7 0,-35 9 85,-64 10 0,-35 8-85,-7-4 0,-9 0 0,13 0 0,-6 0 0,0 0-328,-5 0 0,-2 0 0,-2 0 112,23 0 0,1-1 1,-5 1-1,-7 1 216,8 2 0,-8 0 0,-4 1 0,-3 0 0,-1 2 0,1-1 0,3 1 0,-7 0 0,2 2 0,0-1 0,0 1 0,-2 1 0,-1 1 0,5 0 0,-2 0 0,-2 1 0,0 0 0,0 1 0,0 1 0,0 0 0,12 0 0,-2 1 0,0 0 0,0 0 0,1 1 0,1 0 0,3 1 0,2 0-164,-8 3 0,3 0 0,3 1 0,1 0 0,0 0 0,0 0 0,-16 3 0,0 1 0,0-1 0,3 0 0,4-1 182,-7 2 1,4-1 0,3 0 0,6-1-19,-1 4 0,6-1 0,4-1 327,11-2 1,2-1 0,1-1-9,-30 8 1,3 0 171,13 4 1,12-3 491,19-7-17,79 5-966,20-18 0,25-9 0,13-3 0,1 1 0,-14 3 0,5-1 0,4 0 0,2 0 0,1 0 0,1-1 0,-4 0 0,1 0 0,0-1 0,3 0 0,1 0 0,2 0 0,4 0-110,-4 1 1,4-1 0,4 0 0,2 0-1,0 0 1,-1 0 0,-2 0 0,-4 0-1,-6-1 27,9-1 1,-5 0 0,-4-1 0,-1 0 0,1 1-1,3-1-58,-3 1 1,5 0-1,1 0 1,-1 0-1,-2 0 1,-7 0-1,-7 1-29,6-1 0,-9 1 0,-3 0 1,1 0-77,3-2 0,1 0 0,-2-1 0,-3 3 233,3 2 1,-3 1 0,0-2 339,10-3 1,0-2 0,-5 2 102,7 5 0,-13-1 553,-11-6-492,-128 6 1,-42 2-1,41-2 1,-6 2-247,-3 0 1,-12 1 0,-2 0 0,13 1 245,-2 0 1,6 3-147,-16 5 1,2 1 145,24-3 1,4-1-1,6 3 1,2-1 491,-22 3-7,39-3-976,87-4 0,23-4 0,19 0-246,-19-2 0,7-1 0,5 1 0,4 1 49,0 0 0,6 2 1,2 0-1,1 0 0,-3-1 0,-5-1 0,0-1 1,-1 1-1,-1-1 0,-2 1 0,-3 1 0,0 1 1,-2 0-1,-3 0 0,-6-1-131,12-2 0,-7 0 0,0 0 0,3 0 0,-1 0 0,-5 0-164,3 0 0,-1 0 164,-2 0 0,6 0 0,-13 0 1311,19 0 0,-10 0-944,-136-1 1,-43 2-40,21 0 0,-7 3 0,-9 2-128,20 0 1,-8 2 0,-4 1 0,-2 1-1,1 0 1,4 1 127,-6 0 0,3 0 0,0 1 0,-1 1 0,-5 3-141,11 0 1,-5 2-1,-1 1 1,-2 2-1,1-1 1,2 1-1,3 0-56,-16 4 0,3 2 1,2-1-1,2 0 0,0 0 192,6-2 1,1-1 0,1 0 0,2 0-1,2 0-94,-8 2 1,1 1 0,5-1-1,6-2 99,-22 8 0,9-2-242,14-4 1,4 0 241,5 2 0,5-1 983,-17 3 0,50-3 0,21-16 0,83-1-656,-5-6 1,18-2 0,3-1-83,-9 1 1,3-1 0,3-1 0,2 1-151,-10 0 1,4 0 0,0 0-1,-1 0 1,-3 0-96,7 0 0,-2 0 0,-3 0 0,-5 0-302,-3 0 0,-5 0 1,0 0 301,-1 0 0,0 0 0,-2 0 0,15 0 0,1 0-384,17 0 1,-6 0 383,4 0 0,-84 23 0,-50 1 0,-39 3 0,-5 3 0,3 3 0,-6 4 0,-6 2 0,-6 1-141,23-10 1,-5 0-1,-3 2 1,-2 0-1,-2 1 1,0 1-1,0 0 18,5-1 0,-2 2 0,-1 1 0,-1 0 0,1 0 0,0-1 0,1 0 0,1-2-18,-4 0 1,1 0-1,1-2 1,0 0-1,1-1 1,2 1-1,0 0-23,-6 3 0,0 1 0,1 0 0,3-1 0,4-2 0,5-4-134,-22 7 1,8-5-1,2 1 298,-3 0 0,2 2 0,2-4 0,13-5 0,2-2 0,4-1 227,-26 5 1,33 2-228,73 5 0,62-26 0,36-14 0,-28 7 0,10 0 0,6 0 0,2 0 0,-24 0 0,2 0 0,1 0 0,3 0 0,5 0 0,4 0 0,-5 0 0,6 0 0,4 0 0,4 1 0,1-1 0,1 0 0,-2 0 0,-2 0 0,-4-1 0,-2 0 0,-3-1 0,-1 1 0,-1-1 0,-1 0 0,2 0 0,2 0 0,2 1-99,-7 0 1,2 1 0,2 0-1,1 0 1,1 1 0,0-1-1,-1 0 1,-1-1 0,-1 0-1,-2 0 50,12-2 1,0 0-1,0-1 1,-2 0-1,-1 0 1,-3 0 0,-4 1-1,-3 0-148,15 2 0,-7 0 1,-3 1-1,0 0 0,4-1 33,-8-1 0,3-1 0,1 0 0,-1 0 0,-5 0 0,-6 2 403,3 0 0,-6 1 1,-4 0-1,-3 1-239,1-1 0,-5 0 0,4 0 0,24 0 0,4 0 0,-14 0 0,-25-1 0,-7 2 491,10 1 1,-26 4-1,-74 11 1,-35 3-303,2-4 0,-11 1 0,-8 0-189,11 0 0,-7 1 0,-4 1 0,-3 1 0,-3-1 0,16-3 0,-3-1 0,-2 1 0,-2 0 0,-1 0 0,-2 0 0,-1 1 0,-1 0 0,-2 0 0,-2 0 0,-1 1 0,-2-1 0,0 1 0,-1 0 0,0 1 0,6-2 0,-1 0 0,-1 1 0,0 0 0,-1 0 0,0 0 0,-2 0 0,0 0 0,-2 1-90,11-3 1,-3 2-1,-1-1 1,-2 1 0,1-1-1,-1 1 1,1 0 0,0-1-1,2 0 1,2-1-1,3 0 22,-15 2 1,3-1 0,3-1 0,1 0 0,0 0-1,0 0 1,-2 1 0,-2 0-32,11-1 1,-3 2 0,-2 0-1,-2 0 1,1 0 0,2 1-1,2-2 1,3 0 0,6-2-1,5-1-98,-15 1 0,8-1 1,5-2-1,1 0 0,-5 2 314,-10 3 1,-4 1 0,1 1 0,3-2-1,7-1-117,-12-2 0,7-1 0,4-1 327,11 1 1,2-1 0,1 0-158,-2 0 1,1 0-1,4 0 321,-5 1 1,9-1 491,-8 2 0,60-8-492,60-20 1,39-10-165,-9 10 1,10 1 0,13-3-221,-21 1 1,9-1-1,7-3 1,4 0-1,3-1 1,1 1-1,-2 2-107,-15 3 0,1 1 0,1 0 0,1 0 0,1 1 0,0 0 0,0-1 0,1 0 0,-1 0-110,3-1 1,1-1 0,0 1 0,0-1-1,0 0 1,0 0 0,0 1 0,-2-1-1,0 2-13,4-1 0,2 0 0,-1 0 0,-1 0 0,-1 1 0,-3 1 0,-4-1 0,-4 1-74,13-1 0,-4 0 1,-5 1-1,-3 0 0,-1-1-49,6-2 0,-4-1 0,-1 0 0,1 0 0,5 2 0,1 0 0,-1 0 0,-5-1 189,3-4 1,-5-1 0,4 0-190,-1 1 0,6 1 0,-3-2 0,-11 2 212,6-7 0,-11 0 525,7-4 1,-30-3 491,-71-5-538,-36 5 0,-24 3-445,7 8 0,-11 1 0,-6 2 0,-3 1 0,6 3 0,-3 1 0,-4 1 0,-2 1 0,-5 0-125,11 2 0,-5 0 0,-3 1 0,-1 0 0,-1 1 0,-1 0 0,2 2 125,0 1 0,-2 1 0,-1 1 0,1 1 0,1 0 0,1 0 0,3 1-164,-5-1 0,1 0 0,2 0 0,2 1 0,0 1 0,2 1 57,6 0 1,2 1 0,0 1 0,1 1 0,3 1 0,1 1-91,-4 3 0,0 2 1,3 0-1,4 2 0,6 1 31,-10 4 0,8 1 0,-4 2 411,-2-2 1,-6 2 0,2 0 0,12-1-142,-3 3 0,9-1 387,-7 0 1,5 0 491,-22 12 0,58-12 0,39-12-492,58-6 1,34-7-416,-30 3 1,6 0-1,7-1 1,10-2-77,-12-1 0,9-2 0,6 0 0,5-2 0,3 0 0,1-1 0,1 0 0,-1 0-99,-13 2 1,2-2 0,1 1-1,1-1 1,1 0 0,0 0-1,1 0 1,0-1 0,-1 0-1,0 0 0,1-1 1,1 0 0,0 0-1,1 0 1,-1-1 0,0 0-1,0 0 1,-2 0 0,0 1-1,-2-1-11,4 0 1,0 0 0,0-1 0,-1 1-1,-1-1 1,-2 1 0,-4 0 0,-3 1-1,-5-1-87,22-2 0,-7 0 1,-5 1-1,-4 0 0,-1 1-49,4-1 0,-5 1 0,-2 0 0,1 1 0,-2 1 0,0 1 0,-2 0 0,-2 0 372,6-1 1,-4 0 0,3 0-127,-9 1 0,4 0 0,-2 1 0,-8 0 491,13 1 1,-9-1-1,-8-2 1,-28 1-177,-90 6 0,-41 4-315,14 3 0,-7 3 0,-12 1 0,20-1 0,-8 0 0,-5 2 0,-4 0 0,-1 2 0,0 0 0,6 1 0,-1 0 0,-1 2 0,-1 1 0,-2 0 0,-1 0 0,-1 1-99,11-2 1,-3 0 0,-1 1 0,-1 0 0,0 1 0,0-1 0,1 0 0,2 0 0,3-1 98,-9 1 0,2 0 0,1 0 0,2-1 0,1 0 0,0 0 0,1 0-128,-8 2 1,0 0 0,0-1-1,3 0 1,5-1 0,6-2 127,-1 0 0,7-3 0,3 0 0,-2-1-246,-3 0 0,-2-1 0,2-1 0,4 1 148,-8 2 0,4-1 0,0-1 425,-5 0 1,-1-2 0,6-1 15,-12 1 0,12-2 640,-1 3 0,47-20-492,89-10 1,46-7-562,-38 8 1,5-1 0,6-2-1,6 0 70,-2 3 0,7 0 0,4-1 0,3 1 0,-2 0 0,-2 0-164,-8 2 0,-1-1 0,0 1 0,-1 1 0,1 0 0,0 1 86,4 1 0,2 0 0,0 1 0,-2 1 0,-2 1 0,-6 0-120,6-1 1,-7 2 0,-1 0-1,1 2 198,5 1 0,1 2 0,-1 1 0,-4-1 0,8-2 0,-4 1 0,4 1 0,-6 3 0,5 3 0,-2-1 0,-9 1-144,15-3 0,-9 1 144,7-1 0,-26 10 0,-55 17 0,-69 18 0,-38 8 0,41-13 0,-4 5 0,-3 1 0,-2 0 58,-11 4 0,-2 1 0,-4 1 0,-2 2-58,16-7 0,-3 2 0,-2 1 0,1 1 0,3-3 0,6-1 0,-5 2 0,6-3 0,2 0 0,-2 1 0,-6 5 0,-3 1 0,2-1 0,5-1 327,-4 3 1,5-2 0,3-2 82,-12 9 0,4-1 81,-4 4 1,5-3-232,23-19 0,7-3 173,-4 23-433,30-32 0,56-9 0,28-7 0,-3-3 0,9-3 0,8-2-71,-5-1 1,6-2 0,6-1 0,3-1 0,1-2 70,-1-1 0,5-2 0,1-1 0,1-1 0,-1-1 0,-3 1-164,-10 1 0,-1-1 0,-1 1 0,-2-2 0,0 0 0,-1 0 9,13-5 0,-1-1 0,-1-1 1,-5 0-1,-8 2-44,4-1 0,-8 1 0,-2 0 199,23-6 0,-2 0 0,2 2 0,-5 1-92,-25 2 0,-5 1 92,3 4 0,-27 3 0,-88 5 0,-41 5 0,17 2 0,-9 3 0,-9 5 0,8 2 0,-8 4 0,-5 3 0,0 0 0,3-1 0,8-1 0,3-2 0,-1 2 0,-1 1 0,-4 4-47,10 1 0,-4 3 0,-3 2 0,0 1 0,2 0 0,4-1 0,7-3 47,-14 5 0,9-3 0,2 1 0,-4 0-187,-10 6 0,-4 1 0,2-1 1,6-2 186,2-3 0,5-3 0,6 1-317,-11 9 0,2-1 317,-13-3 0,5-4 491,35-5 1,8-4 491,-8 1 0,60-12 0,82-17-656,-19-2 1,12-3 0,0 0-1,2 1 1,0 1 0,4-1-83,-11 0 1,3-1 0,1 0 0,-1 1 81,20 0 1,0 2 0,-8 1 6,1-2 0,-1 0-302,-8 4 1,4 0 0,-8 2-33,-10 3 0,-4 2-156,18-2 0,-5 2 156,10 3 0,-44 0 0,-95 3 0,-45 4 0,13 2 0,-8 4 0,-11 2-164,26-3 0,-6 0 0,-5 2 0,-2 1 0,-2 1 0,0 0 23,7-1 1,-2 1-1,-2 0 1,0 1-1,0 1 1,1-1-1,2 1-23,-9 2 0,2 0 0,1 1 0,0-1 0,0 1 0,-3 0 23,7-1 1,-4 1-1,-1 0 1,1-1-1,2 0 1,5-1-1,5-1-105,-13 2 0,7-2 0,3-1 0,-2 2 0,-5 2 0,-1 2 0,2 0 0,3-3-82,-7-2 0,4-1 0,6-1 25,-8 6 1,3-1 127,17-5 0,-2 0 0,6-2 175,2-1 0,9-2 983,-10 8 0,36-13 0,30-1 0,75-5-656,-11-8 1,13-5 0,7 1-83,1 4 1,6 0 0,7 1 0,11-2-233,-28 2 0,9 0 0,6-2 0,4 1 0,2-1 0,1 0 0,-2 1 1,-2 0-1,-6 0-154,5 1 1,-3 0-1,-2 0 1,-1 1-1,0 0 1,4 0-1,3 1 31,-5 0 1,4 0 0,4 0 0,2 1-1,-1-1 1,-1 1 0,-4 0 0,-5 1-1,-6 0-87,19 0 0,-5 0 1,-6 0-1,-6 1 0,-7 1 1,7 0 0,-9 2 0,-15-1 196,4 0 0,-109-1 0,-33 2 0,-17 5 0,-7 4 491,2-2 1,-2 4-165,26 2 1,-2 2 0,-1 0-180,-4 0 1,-2 0 0,-11 2-149,14 0 0,-10 1 0,-5 3 0,-1-1 0,2 0 0,8-2-246,-9 1 0,7-1 0,-1-1 0,-10 2 105,10-1 1,-10 1-1,-5 2 1,-2 0-1,2-1 1,8-1-1,9-2-105,-1 1 0,10-3 0,3 0 0,-4-1 0,-10 1 0,-3 0 0,1-1 0,5 0-82,-5 4 0,6 0 0,2-2 44,12-6 0,2-2 0,1 2 611,-6 1 1,0 1 0,5 0 163,-7-1 1,8-1 491,-17 2 0,49-6 0,32-2 0,77-5-492,-10-4 1,14-1-453,-5 2 0,9 0 0,6-1 0,0 0-39,-12 0 0,1-1 0,3 0 0,2 0 0,4 1-141,-7 1 1,4 1-1,3 0 1,2 0-1,1 0 1,0 1-1,-1-1 0,4 0 1,2 0-1,-1 0 1,1 0-1,0 1 1,-1-1-1,-1 1-23,8 1 0,-1 0 0,-1 0 0,0 0 0,1 0 0,3 0 23,-5 0 1,4 0-1,1 0 1,0 0-1,-3 0 1,-4 0-1,-7 0-105,14 0 0,-8 0 0,-4 0 0,3 0 49,-10 0 0,1 0 1,0-1-1,-2 2 0,-5-1-131,20 3 0,-6 0 0,-2 1 180,-9-1 0,-3 1 1,1 0 474,1 1 1,1 2 0,-5 0 79,16 4 0,-9 1 576,12 3 0,-37 3 0,-31-9 0,-17 0 0,-66-4 0,-33-1-492,6-3 1,-10-2-165,25-1 1,-1 0 0,-4-3-656,-17-3 0,-5-3 0,-3-2 82,16 1 0,-3-3 0,-1 0 0,-3-2 49,10 2 0,-3-2 1,-1-1-1,0 1 0,-1 0 0,-3-1 0,-1 1 1,-1-1-1,2 1 0,4 0-49,-4 0 0,3-1 0,2 2 0,-3 0 0,-8 1 0,-2 1 0,2 1 0,5-1-82,2-2 0,5 0 0,1 1 0,2 3 0,1 2 0,2-1 171,2-1 0,1-1 0,8 2 648,10 3 1,5 2-1,-9-2 1,5 1 491,-4 0 0,25 1 0,23 3 0,50 2 0,44-10-492,-4 9 1,15 2-738,-20-2 0,7 0 0,6 0 0,0 1 195,-12 0 0,2 1 1,2 0-1,2 1 1,4-1-114,2 0 0,6 0 0,2 0 0,1 0 0,-2 0 0,-4 0-33,3 0 0,-4 0 1,-1 0-1,2 0 0,3 0 33,1 0 0,5 0 0,2 0 0,-1 0 0,-5 0 0,-7 0-82,1 0 0,-8 0 0,-1 0 0,5 0 49,7 0 0,7 0 1,1 0-1,-5 0 0,-11 0-131,-7 0 0,-9 0 0,4 0 82,2 0 0,5 0 0,-1 0 0,-8 0-78,14 0 1,-4 0 814,8 0 1,-3 0-1,-27 0 1,-6 0 491,18 0 0,-35 0 0,-12 0 0,-15 0 0,-84 0-492,8 0 1,-9 0-165,11 0 1,-5 0 0,-5 0-94,-1 0 1,-6 1 0,-3-1-1,2-1-480,2-3 0,0-1 0,-2-2 0,-8 1 105,12 2 1,-7-1-1,-4 1 1,-2-1-1,0 0 1,4 0-1,5-1-56,-5-1 0,6 0 1,1-1-1,0 0 0,-5 0 33,-1 1 0,-7 0 0,-1 0 0,2 0 0,7 1 0,9 1-164,-6 0 0,10 2 0,-1-1 0,-13-1 0,-1-2 0,4 2 0,13 1 0,4 1 0,-1-1 0,-2-1 0,0-1 0,5-1 390,-9 0 0,8-1-62,-14-5 983,48 3 0,26-6-492,65-7 1,40 2-368,-15 3 0,8 1 0,16-2-124,-29 5 0,10-2 0,8-2 0,5 0 0,2 0 0,1 1 0,-4 0 0,-5 3-141,-3 0 1,-3 3-1,-3 0 1,1 0-1,3 1 1,3-2-1,7 0 59,-18 2 0,4-2 0,5 0 0,2-1 0,2 1 0,1-1 0,2 0 0,-1 1 0,-1 0 0,-1 1 0,-3 1 0,-3 1-28,14 0 1,-1 2 0,-3 1 0,0 0-1,-1 1 1,-1 1 0,-1-1 0,1 0-1,-1-1 0,-2 0 1,-1 0 0,-1 0 0,1-1-1,-2 1 1,1 0 0,-2 1 0,-1 0-1,0 0-13,2 2 0,0 0 0,-1 0 0,-1 1 0,-1 1 0,-2-1 0,-1 1 0,-2 0-41,13 1 0,0-1 0,-3 1 0,-3 1 0,-5-1 0,-4 0-17,-1 0 0,-7 0 0,-1 0 0,5 0 181,11 0 0,7 0 0,1 0 0,-4 0 0,-12 0 0,-5 0 0,-9 0 0,0 0 327,7 0 1,2 0 0,-6 0 14,10 3 0,-12 0 641,-6 2 0,-41 7-492,-80-4 1,-44-1-429,22 1 1,-7 2 0,-9 1-64,11-2 0,-8 0 0,-5 1 0,-3 2 0,-1 1-141,18-1 1,-3 1-1,-2 2 1,-1 0-1,1 0 1,0 0-1,3-1 119,-6 1 0,2-2 0,1 1 0,0 0 0,-2 0 0,-3 3-101,9-1 0,-4 1 0,-2 2 0,-1 0 0,1 0 0,2 0 0,6-2 0,6-1-123,-23 4 0,10-2 0,3-1 0,-4 1 49,9-1 0,-3 1 1,1 0-1,2 0 0,6-2-75,-16 4 1,6-1-1,6-1 763,-11 4 1,1 0-354,19-6 1,-2 0 0,7-1 352,-1 1 1,15-1 491,25 0-656,76-20 1,58-14 0,8-3-327,-28 8 0,6-2 1,6-1-1,5 0 1,7-2-2,-29 5 0,5 0 0,3-1 0,5-1 0,1 0 0,1 0 0,1 0 0,-1 1 0,-2 0 0,-2 0-102,1 1 1,-2 1-1,-1-1 1,0 1 0,-1 1-1,2-1 1,2 0-1,2 1 1,3-1 101,-7 1 0,5-1 0,2 0 0,2 0 0,2 0 0,1 0 0,-1 1 0,-1 0 0,-2 0 0,-3 2 0,-4 1 0,-4 0-123,8 2 0,-6 0 0,-3 2 0,-3 1 0,0 1 0,1-1 0,4 0 0,4-1 41,-4 1 0,5-1 0,3-1 0,3 1 0,2-1 0,-1 1 0,-2 0 0,-2 0 0,-4 1 0,-6 1 0,-6 1 82,27 0 0,-11 1 0,-6 2 0,0 0 0,5 0 0,-5-1 0,3 0 0,1 0 0,-1 0 0,-4 0 0,-6 0-246,4-1 0,-5 1 0,-4 0 0,-2 1 75,15 1 0,-2 1 0,-1 1 498,3 0 1,1 1 0,-8 2-92,6 5 1,-12 5 746,13 17 0,-60-5 0,-54-5-962,-32-9 1,-27-6 0,-5-1-22,8 0 0,-3-3 0,-8 0 0,-11 1 0,21-1 0,-8-1 0,-8 1 0,-4 0 0,-2 0 0,-2 0 0,2 0 0,4-1 0,4 0-141,-5 1 1,4-1-1,3 0 1,0-1-1,-3 1 1,-3 0-1,-8 1 135,20-1 1,-4 0 0,-4 0 0,-3 0 0,-3 0 0,0 1 0,-1-1 0,-1 1 0,2-1 0,1 1 0,2 0 0,3-1-94,-7 2 1,2-1 0,1 0-1,1 1 1,0-1 0,1 1-1,1-1 1,0 1 0,0-1-1,1 1-6,-5 0 0,2-1 0,0 1 0,2-1 0,-1 1 1,0 0-1,-2 0 0,-1 0 0,-3 0 15,6 0 1,-4 0-1,-1 0 1,-2 0 0,-1 1-1,0-1 1,1 1 0,2-1-1,1 0 1,4 0-1,4 0-33,-8 1 0,4-1 0,3 0 0,1 0 0,2-1 0,1 1 0,-1 0 0,0 0 114,-10 1 0,-1-1 1,0 1-1,2 0 0,1 0 1,2 0-1,4-1 9,-16 2 0,3 0 0,2-1 0,7 1 0,6 0 327,-11 2 1,10 0 0,3-1-316,12-2 0,2 0 0,2 0 315,-1 2 1,1 1 0,3-2 105,-15 1 1,15-2 549,30 1-656,74-21 1,48-14 0,8 1-168,-16 9 0,7 1 0,6-1 0,6-1 1,5-1-161,-22 1 0,5-1 0,4-2 0,2 0 0,3-1 0,2 0 0,2 1 0,1 0 0,0 2 0,-11 3 0,3 1 0,2 1 0,2 0 0,0 0 0,2 1 0,0-1 0,-1 1 0,0 0 0,-1 0 0,-2 1 0,-2-2-99,6 0 1,-3-1 0,-1 1-1,-2-1 1,0 1 0,1 0-1,0 0 1,3 1 0,2 0-1,3 2 25,-5 1 1,4 1-1,3 0 1,3 0-1,2 1 1,0 1-1,0-1 1,-1 2-1,-2-1 1,-3 1 0,-4 0-1,-4 1 1,-6 0-68,19-1 1,-7 1-1,-6 0 1,-3 1-1,0 1 1,3-1-1,4 1 18,3 0 0,5 0 0,4 0 0,0 1 0,-2 0 0,-5 0 0,-6 1 0,-9 0-123,13 0 0,-12 1 0,-4 0 0,3 1 170,9-1 1,3 0 0,-2 0 0,-4 0 75,8 0 0,-4 0 0,1 0 0,-19 0 0,1 0 0,-1 0 0,-6 0 491,34 0 1,-13 0-27,-32-1 1,-10 2 517,-9 2-492,-107 6 1,-52 0-247,49-6 1,-3-1 0,-7-1 0,-6 1-246,9 0 0,-6 1 0,-5-1 0,-4 1 1,-2 0-1,0-1 0,0-1 0,3 0 0,-1 0 0,-2-1 0,0 0 0,-2-1 0,-1 1 0,-1 0 0,-2-1-92,9 1 0,-2 0 0,-1 0 0,-1 0 0,-1 0 1,0 0-1,-2 0 0,1 0 0,-1 0 0,1 0 92,5 0 0,-1 0 0,-1 0 0,-1 0 0,0 0 0,1 0 0,-1 0 0,2 0 0,1 0 0,1 0 0,1 0-110,-6 0 1,3 0 0,3 0 0,0 0-1,0 0 1,-1 0 0,-2 0 0,-3 0-1,-4 0 34,10 0 0,-5 0 1,-4 0-1,-3 0 0,-1 0 1,-2 0-1,1 0 1,1 0-1,2 0 0,4 0 1,4 0-1,5 0 0,7 0-88,-23 0 0,11 0 0,6 0 0,1 0 0,-3 0 0,-8 0 54,5 0 1,-9 0 0,-4 0 0,-3 0-1,0 0 1,3 0 0,7 0 0,8 0-1,12 0-41,-29 0 0,17 0 0,0 0 477,-11 0 0,0 0 1,4 0-327,16 0 0,3 0 0,0 0 0,-3 0 0,-1 0 0,6 0 491,-12 1 1,13-2 491,8-2-691,26-25-292,85 6 0,55-1 0,9-3 0,-28 3 0,6-3 0,5-1 0,7 0 0,6 1 0,-27 9 0,4 0 0,3 0 0,4 0 0,2 1 0,3-1 0,2 1 0,1-1 0,1 1 0,1 0 0,-14 2 0,1 0 0,2 1 0,1-1 0,1 0 0,2 1 0,0-1 0,2 1 0,0-1 0,1 1 0,1 0 0,0 1 0,0-1 0,1 1 0,-3 0 0,1 1 0,1-1 0,0 1 0,2 0 0,0 0 0,0 0 0,1 0 0,1 1 0,0-1 0,1 2 0,-1-1 0,2 1 0,-1 0 0,1 0 0,0 1-52,-9 1 0,0 0 0,2 1 1,0 0-1,1 1 0,1-1 0,0 1 1,0 0-1,0 1 0,0-1 0,0 1 1,0 0-1,-1-1 0,-1 1 0,-1 0 1,-1 0-1,-1 0 0,-1 0 0,-2 0 21,14-1 0,-1 0 0,-1-1 1,-2 1-1,0 0 0,-1 0 1,-1 0-1,-1 1 0,-1-1 1,0 1-1,-1 0 0,-1 1 1,0 0-1,0 1-51,6 0 0,0 1 0,1 0 0,0 0 0,-1 1 0,-1 0 0,-2 1 0,-3 0 0,-2-1 0,-4 1 0,-4 0 0,-4 0-58,22 0 0,-7 0 0,-5 0 1,-4 1-1,-4 0 0,-2 1 249,10 0 0,-6 1 0,-1 1 0,2 1-109,14 1 0,4 2 0,-2 1 0,-8 0 0,-5 2 0,-7 2 0,6-1 245,1-2 1,8 0 0,-3 0 0,-13 0-99,-2 2 1,-9-1 343,4 0 1,-31-2-1,-79-6 1,-33-3-188,1 1 0,-11-1 1,-8 0-305,8-1 0,-7 0 0,-6 0 0,-4 0 0,-1 0 0,12 0 0,-2 0 0,-3 0 0,-2 0 0,-1 0 0,-2 0 0,0 0-105,4 0 1,-2 0-1,0-1 1,-2 1 0,-1 0-1,-1 0 1,0 0 0,-1 1 104,3 0 0,0-1 0,-2 1 0,-1 0 0,0 0 0,0 1 0,-1 0 0,0 1 0,0 1-99,8 0 1,-3 2 0,0-1-1,0 2 1,0 0 0,0 0-1,1 0 1,2 1 0,1-1-1,3 0 5,-5 0 1,3-1 0,2 0 0,2 0 0,0 1 0,-1 1 0,-1 1 0,-2 2-17,1 2 1,-3 2 0,-2 1 0,0 1-1,0 1 1,1 0 0,2 0 0,3 1-1,5-2-54,-15 4 0,5 0 0,3 0 0,1 1 0,2-1 0,-2 1 324,1-2 1,1 1 0,0 0 0,0-1 0,1 2-1,0 1-160,-3 1 0,-3 3 0,1 0 0,2-1 0,6-1 0,8-3 0,-14 2 0,11-4 0,-2 2 0,-11 7 0,-1 2 0,11-4 491,15-7 1,10-3 491,-7 3-526,67-8-457,48-20 0,35-18 0,-21 9 0,14-3 0,7-4 0,5 0 0,0 0 0,-5 2 0,7-1 0,-5 2 0,2-1 0,7 0 0,14-5 0,-37 9 0,7-2 0,7-1 0,5-2 0,3-1 0,4-1 0,1 0 0,1 0 0,0 0 0,-2 1 0,-3 0 0,-4 2 0,-5 1 0,-6 2 0,15-3 0,-8 2 0,-6 1 0,-1 2 0,-1-1 0,4 0 0,5-1 0,8-2 0,-17 4 0,6-2 0,5-1 0,4 0 0,3-1 0,3-1 0,0 1 0,1-1 0,-1 0 0,-2 1 0,-2 0 0,-3 2 0,-5 0 0,-5 2 0,-7 1-141,23-5 1,-9 3-1,-6 1 1,-3 1-1,-1 0 1,2 0-1,5-1 75,2 0 0,5-1 0,2-1 1,0 1-1,-1 0 0,-4 1 0,-5 1 1,-8 2-181,16-2 0,-9 2 0,-5 1 0,4-1 109,9-3 1,1 0 0,-1 0 0,-4 1 136,3 1 0,-4 2 0,1-1 245,-15 1 1,1-1 0,-1 1 0,-6 1-107,27-3 1,-13 2 351,-17 2 1,-30 1 491,-77 3-538,-35 3 0,-25 3-445,14 0 0,-12 1 0,-6 0 0,-5 1 0,20 0 0,-5-1 0,-3 2 0,-2 0 0,-3 1 0,-1 2-98,11 2 0,-2 1 0,-1 1 0,-3 2 0,0-1 1,-1 2-1,-1-1 0,1-1 98,7 0 0,-1-1 0,-1 0 0,0 0 0,-1 0 0,1 1 0,1 0 0,2 2 0,2 0-123,-1 2 0,0 2 0,2 0 0,1 2 0,2-1 0,0 0 0,2 0 0,1-2 1,-14 3 0,3 0 0,1-2 1,2 1-1,1 0 0,2 0-75,-10 3 0,1 0 1,3 0-1,4 0 0,8-2-15,-2 3 1,9-1 0,-8 0 366,5-4 0,-10 1 1,-1-1-1,3 0 0,12-1-155,-24 8 0,8-1 327,16-8 1,-2 0 0,6-1 147,1 3 0,9-1 508,-9-3 0,55-18-656,61-15 1,56-11 0,0-1-448,-22 3 0,0-2 1,18-4 119,-33 14 0,9-1 0,7-3 0,6 0 0,4-1 0,3-1 0,0 1 0,0-1 0,-2 2 0,-5 0-110,5-1 1,-2 0 0,0 0 0,0 1-1,0 0 1,0 0 0,2 0 0,0 0-1,3 1 68,-10 2 1,1 1-1,1 0 1,1 0-1,0 1 1,1-1-1,1 1 1,0-1-1,0 0 1,1 0-1,-1 0-40,-2 1 0,2-2 0,2 0 0,0 0 0,1 0 0,0 0 0,-2 0 0,-1 1 0,-2 1 0,-2 1 0,-4 1 0,-4 2-59,16-2 1,-6 2-1,-3 1 1,-3 2-1,-1 0 1,2-1-1,3-2 0,9-2 1,4-2-1,2-1 1,-1 0-1,-4 1 1,-7 3-1,-8 2-105,0 3 0,-9 2 0,-4 2 0,3-2 434,4-2 1,2 0-1,-2 0 1,-6 2-189,-2 3 0,-5 2 0,4-2 327,26-8 1,6-2 0,-14 3 69,-21 10 0,-15-2 586,-21-9-656,-64 11 1,-45 8 0,-12-1-245,21-3 1,-12 1 0,-7-1 0,-4 1 0,-2 0 0,1 0 0,5 2-84,-4 0 0,6 1 0,0 1 0,-4 0 0,-6 1 0,-12 1-66,32-2 0,-6 0 1,-7 1-1,-4 0 1,-4 1-1,-3-1 1,-2 1-1,-1 1 1,0-1-1,1 1 1,3-1-1,2 1 1,5 0-1,5 0 0,5 0-24,-18 2 1,8 0-1,5 1 1,4 0 0,-1 0-1,-2 1 1,-6 0 0,-10 0 23,20-1 0,-5-1 1,-5 1-1,-4 0 1,-3 1-1,-2 0 1,-2 0-1,0 0 1,0 0-1,1 0 1,2 0-1,2 0 1,3 0-1,4 0 0,5-1-44,-20 3 1,5 0 0,3 0 0,3 0-1,1 0 1,2 0 0,0-1 0,0 1-1,-2-1 0,1 0 1,0 0 0,-1 0 0,1 0-1,0-1 1,2 1 0,0-1 0,2 0-1,2-1 0,-12 2 1,0 0 0,1-1-1,2 0 1,5 0 0,4-1-1,7-1 110,-7 3 0,9-2 0,3 0 0,-4-1 111,-12-2 1,-4-2 0,2 0 0,5 2-112,-6 5 0,5 2 0,-2-2 245,13-5 1,-3-2 0,2 0 0,7 1-121,-27 5 1,12-2 365,17 0 1,24-11 491,44-17-685,52 0 0,44 2 1,10 0-299,-19 1 0,6-2 0,8 0 0,5 0 0,7 1 0,-30 5 0,4 0 0,3 0 0,4 1 0,3-1 0,1 1 0,3 0 0,0 0 0,1 0 0,1 0-66,-11 2 1,2 0 0,0 0-1,2 0 1,2 0 0,0 1-1,1-1 1,1 1 0,1 0 0,0 0-1,1 1 1,1 0 0,0 0 65,-9 2 0,1 0 0,2 0 0,1 1 0,0-1 0,1 1 0,1 1 0,0-1 0,0 1 0,0 0 0,-1-1 0,0 1 0,-1 0 0,-1 0 0,-1 0 0,-2 0-76,10-1 0,0 1 1,-1-1-1,-1 1 0,-1-1 1,0 1-1,-1 0 1,-1 0-1,0 0 0,0 1 1,-1-1-1,-1 2 0,1-1 14,9 1 0,2 0 0,0 0 0,0 1 1,-1 1-1,-1-1 0,-2 0 0,-3 1 1,-4-1-1,-3 1 0,-5-1-102,22 0 0,-6 0 0,-5 0 0,-5 0 0,-2 0 0,-1 0-29,-3 0 1,-5-1 0,-1 1 0,0 0 0,1 1 192,6 0 0,2 1 0,1 0 0,-4 1 0,-3 0 159,-1 2 1,-5 1 0,-1 0 0,2-1-160,8 1 0,3-2 0,-3 2 0,-5 2 327,1 5 1,-5 1 0,-11 1 655,24 12-973,-70 16-10,-60-23 0,-36-5 0,-12 1 0,10 0 0,-11 1 0,-8 2 0,-4-1 0,-1 0 0,5-1 0,6-2 0,4-1 0,0-1 0,-4 1 0,-7 1 0,-10 2-10,31-5 1,-6 1 0,-5 2 0,-6 0 0,-3 1 0,-2 0 0,-3 1 0,-1 0 0,1 0 0,0 0 0,3-1 0,2 1 0,4-2 0,6 0 0,5-1 9,-21 4 0,10-1 0,5-1 0,2-1 0,1 1 0,-4 0 0,-6 1 0,-8 2-56,21-4 1,-4 1 0,-4 0 0,-4 1 0,-3 0-1,-3 1 1,-1 0 0,-1 0 0,-1 1 0,1-1 0,1 1-1,1 0 1,2-1 0,3 1 0,3-1 0,5 0 55,-12 2 0,4 1 0,2 0 0,2 0 0,1 0 0,2-1 0,1 1 0,0 0 0,0-1 0,0 1 0,-2-1-99,-7 1 1,0 1 0,0-1-1,0 0 1,0 0 0,1 0-1,0 0 1,2 0 0,1 0-1,1 0 21,0 1 1,-2 0 0,1 1 0,0 0-1,3 0 1,2-1 0,4-1 0,5 0-1,4-2 152,-26 9 1,11-4 0,4 1 0,-4 1-75,11-2 0,-3 1 0,1 1 0,1-1 0,4-2 0,-1 0 0,3-1 0,2-1 0,-2 1 245,-8 3 1,-3 1 0,4-1 0,6-2-101,-18 5 0,11-4 346,12-6 1,30-5 491,60-6-703,46-21 1,36-17-1,8 3-280,-27 13 0,4 3 0,5 0 0,6 0 0,7-3 0,-20 2 0,6-1 0,6-2 0,3 0 0,1-1 0,1 1 0,-1 0 0,-2 2 0,-5 1-72,-2 1 0,-4 1 0,-2 2 0,-1-1 0,1 1 0,2 1 0,2-1 1,5 0 71,-8 1 0,4-1 0,5 1 0,1-1 0,2 1 0,-1-1 0,0 1 0,-3 1 0,-3 0 0,-5 0 0,-6 1-164,18-1 0,-7 2 0,-5 0 0,-3 0 0,2 0 0,4 0 51,-1 0 0,3 0 0,3 0 0,-2 0 0,-2 0 0,-7 2 0,-8 0-215,24 2 0,-13 1 0,1 1 271,4-1 0,1 0 0,-7 0 548,6 0 1,-1 0-295,-12 0 1,3 0 0,-11 0 785,25 0 0,-85 0-492,-56 0 1,-36 0-394,4 0 0,-9 0 0,-4 0 147,10 0 1,-3 0 0,-2 0 0,3 0-180,6 0 0,3 0 1,-3 0-1,-5 0-263,-11 0 0,-8 0 1,-4 0-1,2 0 0,6 0-43,2 0 1,4 0 0,0 0 0,-5 0 239,-1 0 0,-7 0 0,-1 0 0,3 0 0,8 0-196,10 0 0,6 0 0,2 0 0,-1 0 196,-5 0 0,-2 0 0,3 0 0,8 0-447,-12 0 0,3 0 447,2 0 0,-6 0 0,7 0 0,6 0 0,4 0 0,-3 0 0,4 0 983,-26-5 0,44 0 0,21-15 0,18-2-492,36-13 1,23-5-165,3 5 1,10-2 0,7-2-525,-3 4 0,6-2 1,5-1-1,4-2 0,2 1 181,-8 4 1,3-1-1,3-1 1,2 0-1,-1 1 1,0 0-1,-2 1-148,5-1 0,0 1 0,-2 0 0,1 1 0,-1 0 0,1 0 0,1-1 0,2 0 0,0-1 0,-2 2 0,-4 2 0,-6 2-82,0 1 0,-5 3 0,-4 2 0,2-1-82,25-10 0,-1 2 0,-3 2 11,-16 7 0,-2 2 0,-1 0 93,-1-2 1,-1-1 0,-3 3 223,35 0 0,-36 1 983,-74-3-492,-49 31 1,-26 15-165,13-12 1,-6 1 0,-7 4-321,9 2 1,-8 4-1,-3 1 1,0 1-1,1-3-7,5-1 0,1-2 0,-1 0 0,1 0 0,0 0 0,-17 4 0,-1 1 0,2 0 0,1-3-21,9-3 1,0-1 0,2-2 0,2 1 20,-13 3 0,2-1 0,4-1 0,17-4 0,2-2 0,0 2-19,-9 2 0,-1 1 0,5-1 19,-10 0 0,9-2 310,-13-2-310,33-3 0,65-23 0,42-8 0,22 0 327,-8 5 1,8 1 0,2-1-34,13-5 0,4-3 0,5 2-407,-21 9 1,4 0 0,3 1 0,-3 0 0,-5 1 112,15-3 0,-5 1 0,2-1 0,-11 2 0,3-1 0,-1 1 0,-4 1-200,5 2 0,-4 1 0,-4 0 200,18-6 0,-3 2-385,12 1 0,-5 2 385,-36 4 0,-6 1 983,36-4 0,-80 11-443,-79-4-540,-5 16 0,-14 5 65,4-2 1,-7 1-1,-5 3-65,14-1 0,-3 3 0,-2 0 0,-3 1-197,8-2 0,-3 0 1,-1 1-1,-1-1 0,1 0 0,-1 1 0,0-1 1,-1 0-1,0 0 0,-1 1 90,9-3 0,-3 0 1,0 1-1,1-1 1,3-1-1,3 0 107,-13 3 0,4-2 0,3 0 0,1 0-246,3 0 0,1 0 0,3-1 0,3-2 227,-3-1 0,4-1 0,2 0-426,-26 6 0,3-1 445,-4-3 0,6 0 491,24-2 1,7-2 491,-13-2 0,38-2 0,33-19-492,47-21 1,33-11-636,-19 9 0,9-5 0,8-4 0,4-1 0,4 0 144,-14 8 0,1 0 0,3-1 0,3-1 0,4-1 0,5-1 0,4-1 0,5-2-58,-22 11 0,5-1 0,4-2 0,3-1 0,3 0 1,3-2-1,3 0 0,1 0 0,1-1 0,0 0 0,1 1 1,0-1-1,-2 2 0,0 0 0,-3 0 0,-1 2 0,-4 1-13,6-2 1,-4 1 0,-1 1 0,-1 1-1,-2 1 1,0-1 0,0 2 0,1-1 0,1-1-1,1 1 1,4-1 0,2-1 0,3 0-1,4-2 31,-22 9 1,3-1 0,1 0-1,2 0 1,2-2 0,2 1-1,2-1 1,0 0 0,2-1-1,1 0 1,1 1 0,0-1-1,1 0 1,0 0 0,0 0-1,1 0 1,-1 1 0,0 0-1,-1 0 1,0 0 0,-1 1-1,-2 0 1,0 1 0,-2 0-1,-1 1-7,6-2 0,0 1 0,-2 0 0,0 0 0,-1 1 1,-1 0-1,0 1 0,0 0 0,0 0 0,-1 0 1,0 0-1,1 1 0,-1-1 0,1 1 0,1-1 1,0 1-1,0-1 0,2 0 0,0 0 0,1 0 0,1-1 7,-6 2 1,1 0 0,0 0-1,2 0 1,1 0 0,0-1-1,1 0 1,0 1 0,1-1-1,0 0 1,0 1 0,1-1-1,-1 0 1,0 1 0,0-1-1,0 1 1,-1 0 0,-1 0-1,0 1 1,0 0 0,-2 0-1,-1 0 1,0 1 0,-2 1-1,-1-1-12,11-2 0,0 0 0,-1 0 1,-1 1-1,-1 0 0,0 0 0,-1 0 1,0 1-1,-2 0 0,1 1 0,-2-1 1,0 1-1,0 0 0,-2 1 0,1-1 1,-2 1-1,1 1 0,-2-1 0,0 1-14,11-3 0,0-1 1,1 1-1,-1 0 1,0 0-1,-1 0 1,-1 1-1,-1 0 1,-2 1-1,-2 1 1,-2 1-1,-2 1 1,-3 1-1,-4 2 0,-2 1-75,31-5 1,-7 3-1,-4 2 1,-5 3-1,-3 0 1,-1 0-1,-1-1 111,14-2 1,-6 0-1,-1 1 1,0 1-1,2-1 30,-8 4 0,2-1 0,1 1 0,-1 1 0,-2-1 0,-5 1 49,17-3 0,-6 1 0,-2 0 0,4 0-49,-11 2 0,3 1 0,1 0 0,-4 1 0,-5 0 327,22 0 1,-7 1 0,-13 2-71,-16 4 1,-11 2 725,3 4-492,-122 23 1,-60 10-372,47-16 1,-10 1 0,-9 1 0,-5 2-1,-3 1 1,0 1-121,22-4 0,-2 1 0,-1 1 0,-2 0 0,-1 2 0,-3-1 0,-2 2 0,-2-1 0,-4 1-28,16-6 0,-3 1 1,-2 0-1,-3 0 0,-1 1 1,-1-1-1,-2 2 1,0-1-1,-2 0 0,1 1 1,-1 0-1,1 0 1,1 0-1,0 0 28,4 0 0,-1 0 0,-1 0 0,0 1 0,-1-1 0,1 1 0,-1 1 0,1-1 0,-1 0 0,1 0 0,1 0 0,0 0 0,1 0 0,0 0 0,2-1-76,-6 2 0,2-1 1,2 1-1,0-1 0,0 0 1,1-1-1,1 1 1,-1 1-1,-1-1 0,0 1 1,-1 0-1,-2 1 0,-1 0 10,2 0 0,-3 1 1,-2 0-1,-2 1 1,-1 1-1,-1 0 1,0 0-1,1 0 1,1 0-1,2 0 1,2-1-1,3-1 1,4-1-1,4 0 0,4-2-57,-15 7 0,7-1 0,4-2 0,5 0 0,0-1 0,1 1 0,-3-1 0,-4 2 13,-3-1 1,-5 2 0,-2 0 0,-2 0-1,2 0 1,3-1 0,4-1 0,7-2-1,9-1 210,-12 6 1,11-3 0,5-1 0,-4 0-101,-12 3 0,-2 0 0,1-1 0,6 1 295,4 2 0,6 1 1,-5 0-296,-3-1 0,-8 2 0,3-2 0,13-2 491,3 4 1,8-3-1,-10-1 1,29-8-216,80-17 1,39-6-277,-11 1 0,15 0 0,9-1 0,5-3 0,2-3 0,-22-2 0,3-4 0,1-1 0,4-2 0,2-1 0,2 0 0,4 0 0,2 2 0,-12 3 0,5 0 0,3 1 0,3-1 0,1 1 0,2 0 0,1 0 0,-1-1 0,0-1 0,-2 0 0,-2-1 0,-2 0-81,6-4 0,0-1 0,-2-1 0,-1 0 0,0-2 0,-1 1 0,0 0 0,0 0 0,1 1 0,0 1 81,1 1 0,2 0 0,1 0 0,0 1 0,0 0 0,-1 0 0,-2 1 0,-3 0 0,-2 1 0,-4-1-141,9 0 1,-4 0-1,-2 0 1,-3 1-1,-2 0 1,-2 0-1,-2 1 105,13-2 0,-5 0 0,-2 1 0,0 1 0,2 0-161,9 0 0,2 0 1,1 2-1,-3-1 0,-5 0 0,-5-1 0,-5-1 0,0 1 0,5 1 197,6 1 0,7 1 0,1 0 0,-5 1 0,-11-1 0,-5 0 0,-9 0 0,-2 2 327,13 1 1,-3 1 0,-44 2 655,-59 2-942,-44 12 0,-35 10 1,-12 6-42,34-7 0,-8 4 0,-6 2 0,-4 2 0,-3 2 0,-1-1 0,2 0 0,13-5 0,-2 0 0,-2 1 0,0 0 0,-1 0 0,0 1 0,-1 1 0,1 0 0,1 0 0,-2 2 0,-1 1 0,1 0 0,0 1 0,-1 1 0,1-1 0,0 0 0,1 1 0,0-1 0,3-2 0,-3 2 0,0-1 0,0 1 0,2-1 0,2 0 0,3-1 0,5-1 0,6-1 88,-9 6 1,8-3 0,5 0-1,-1 0 1,-3 0-89,-13 4 0,-4 1 0,0 0 0,4-1 0,6-2 0,-12 8 0,8-1 0,3-2 0,12-3 0,4-1 0,-2-1-164,-4 0 0,-1-1 0,7-1 164,-2 6 0,11-3 983,-7 0 0,41-13 0,22-16-492,53-1 1,35-4-165,-12 1 1,7-1 0,9-1-132,-11-2 1,7-2-1,4 0 1,1-1 0,-2 1-69,-5 0 1,-1 0-1,0 1 1,2-2 0,3 0-129,2-2 0,4-1 0,3 0 0,-1-1 0,-5 1 0,-7 0 0,1 0 0,-6 0 0,-4 1 0,4 0-246,10-1 0,2 0 0,-2 1 0,-5 0-29,0 1 1,-5 0 0,-6 2-218,11 0 0,-2 0 370,-5 2 1,3-1 0,-10 2 121,28 2 0,-92 6 0,-45 11 0,-44 6 0,-8 2-16,18-3 1,-8 1 0,-4 2-1,-4 1 1,-1 3 15,9-3 0,-4 3 0,-2 2 0,-2 0 0,1 1 0,0-1 0,4 0 0,-6 3 0,1 0 0,2 0 0,1 0 0,-1 0 0,1-1 0,2-1 0,-1-1 0,0 0 0,2 0 0,4-1 0,6-1 10,-24 13 1,9-2 0,-1-1-11,-3-1 0,-1-2 0,3 1 0,10-1 0,3 0 0,0 0 0,2-3 0,1-1 0,5-1 491,-10 9 1,9-5-394,-5 5-98,42-18 0,58-12 0,25-5 0,22-4 0,4-3 245,-8-4 1,4-3 0,3-1 0,2 2-184,14 1 1,2 1 0,4 0-1,2-3-226,-21 1 0,3-3 0,1 0 0,1-1 0,0 2 0,-3 0-28,10 1 1,0 2-1,-2 0 1,-1 0-1,-1 1 192,-6 0 0,0 0 0,-2 1 0,-1 0 0,-2 0-246,8-1 0,-2 1 0,-3 1 0,-7 0 146,25 3 0,-10 1-211,-18-4 0,-2 1 311,16 3 0,-14 0 983,-41 0 0,-115 27-712,17-12 1,-13 0 0,-5 2-27,5 1 1,-5 1 0,-1 2 0,2-1-127,10-1 1,2 0 0,-1 0-1,-2-1-119,-13 2 0,-4 0 0,2-1 0,9-1-26,-15 6 1,4-2 25,4-5 0,-5 0 0,9-1 0,7 0 0,5 0 0,-4-3 0,4 0 458,15-2 0,7 0-458,-3 1 0,32-13 0,74-17 0,16-7 0,5 1 0,4 1 983,21-1-492,-32 6 1,-3 0 491,11-2 0,4 0 0,-29 3 0,-60 10-642,-84 3-341,6 2 0,-14 4-328,16 3 0,-6 2 0,3 0 0,10-2 0,2 1 0,2 2 0,4 3 0,1 1 0,3 1-164,-21 8 0,6 0 248,19-5 0,2 1 19,-11 3 0,4-1 225,-14 2 0,32-3 0,31-8 983,58-6-492,11-1 1,11-2-1,32-4 1,11-3-820,-10 0 0,7-2 0,-3 0 49,-10 1 1,-2-1 0,0 1 278,-1 0 0,-1-1 0,-4 1-492,19-2 0,-5 2 375,-11 6 1,-2 0-369,-4-3 1,-2 1 484,-4 2 0,-9 2 0,-9-1 0,-95 7 0,-23 11 0,-18 3-328,-5-3 0,-10 0 0,-4 4 285,15 1 1,-4 3-1,0 1 1,3-2 42,11-5 0,1 0 0,1-1 0,1 0-192,-23 6 0,1 1 0,6-3 192,21-5 0,5-1 0,1 0 0,-23 5 0,3-1 0,3-3 0,5 0 422,18-2 1,6-3-423,-10-1 0,36-5 0,100-18 0,-9-7 0,10-3-189,7 4 0,11 0 1,8-3 188,-14 1 0,8-3 0,3-2 0,-1 2 0,-5 2 0,3 2 0,-5 3 0,0 0 0,4-1 0,-7 0 0,4 0 0,1-1 0,-1 2 0,-5 1-133,2 2 1,-2 1 0,-5 2-1,-5 0 133,24-1 0,-3 0-328,0 0 0,6-1 0,-11 2 55,-18 4 0,-5 1 95,13-1 0,-3 2 178,16 3 983,-37 0 0,-52 4-492,-50 17 1,-33 4-1,8-5 1,-8 1-456,11 1 0,-9 3 1,-2 2-1,6-3-36,2-1 0,3-2 0,-5 2 0,0 1 0,-5 1 0,-1 2 0,3-1 0,-11 4 0,2 0 0,2-1 0,4-4 0,1-2 0,0 2 14,-6 2 1,0 2 0,7-3-15,5-1 0,4-1-147,-8 2 1,4-1 146,17-3 0,7-2 0,-12 0 0,26-5 983,41-13 0,45-12-492,17-10 1,18-3-738,-23 7 0,7 0 0,4-1 0,4-1 49,4-2 0,6-3 1,3 0-1,0 0 0,-1 3 0,-2 2 0,-1 3 1,0 0-1,2 0 0,3-2 56,-12 1 1,3-2-1,2 0 1,1 0-1,-1 0 1,-4 2-1,-5 3-105,19 0 0,-7 4 0,-1 0 0,6-2 82,-14-2 0,5-2 0,3-1 0,-2 0 0,-6 2 0,-8 4-164,8 3 0,-9 3 0,4-2 82,2-5 0,7-3 0,-3 0 0,-9 3-246,8 5 0,-6 1 487,14-5 0,-4 0 5,-25 6 0,-7 1 983,11 3 0,-30 0 0,-15 0 0,-14-4 0,-85-4-492,26 5 1,-12 0-516,-2 1 1,-12 0-1,-5 0 1,-1 1 23,-5 0 0,-3 1 0,-2 1 0,-6-1-164,14 0 0,-4 0 0,-4 0 0,0 0 0,1 0 0,3 0-33,-4 0 0,4 0 1,0 0-1,-4 0 0,-7 0 87,18 0 1,-6 0 0,-4 0 0,-4 0-1,0 0 1,0 0 0,4 0 0,5 0-1,6 0-87,-15 0 0,8 0 1,5 0-1,-3 0 0,-6 0 56,7 0 1,-6 0-1,-4 0 1,0 0-1,2 0 1,4 0-1,6 0-105,-23 0 0,6 0 0,6 0 0,8 0-82,10 0 0,8 0 0,-6 0 172,-6 0 1,-7 0 0,2 0-1,10 0 156,-9 0 0,8 0 491,-5 0 1,3 0-1,17 2 1,10-4 491,11-15-492,86-22 1,44-9-247,-15 14 1,12-1 0,13-1 0,11-3-263,-40 14 1,6-1-1,5-2 1,5-1 0,4-2-1,3 1 1,3-2 0,1 1-1,1 0 1,1 0 0,-1 1-1,0 1 17,-10 3 0,3 1 0,0-1 0,1 1 0,2 0 0,1 0 0,0 1 0,1-1 0,0 0 0,1 1 0,0-1 0,0 0 0,0 1 0,0-1 0,-1 0-62,-1 0 1,0 1-1,0-1 1,1 0-1,0-1 1,0 1-1,1 0 1,0 0 0,-1 0-1,1 0 1,-1 1-1,1-1 1,-2 2-1,1 0 1,-1 0-1,-1 1-4,2 1 0,0-1 1,2 0-1,-1 1 1,0 1-1,0-1 1,0 1-1,-2 0 1,0 1-1,-1 1 1,-1 0-1,-3 0 1,-1 2-1,-2 0 0,-2 0-44,22-2 1,-3 0 0,-3 2 0,-2 0-1,-2 2 1,-2 0 0,-1 1 0,-2 0-1,0 1-31,9-1 1,-1 1-1,-2 0 1,-2 1-1,-2 1 1,-1 1-1,-3 1-56,13 0 0,-3 2 1,-3 1-1,0 1 0,1-1 0,4 0 0,1-1 1,-1 1-1,-1 1 0,-4 1 168,4 1 0,-4 2 1,-1 0-1,2-1 29,-14-1 0,2-1 0,0 0 0,-3 1 0,-6 0 327,16 1 1,-6 1 0,-8 1 62,-3 0 0,-12 3 593,-3 11 0,-47 9 0,-102 9-877,15-9 1,-14-1-107,20-12 0,-9-2 0,-6 0 0,-3 0 0,2 0 0,-7 2 0,-1 2 0,-2-1 0,0 0 0,-1-2-197,0-1 0,1-1 1,-2-1-1,-3 1 0,-7 1 186,25-2 0,-4 1 0,-5 1 0,-1-1 0,-2 2 0,0-2 0,1 1 0,3-1 0,4 0-130,-8 0 1,5-1-1,1-1 1,1 1-1,-1-1 1,-3 2-1,-5 0 42,10 0 1,-4 1 0,-3 0-1,-3 1 1,0 0 0,0 1-1,1-1 1,2 0 0,4-1-1,4 0-42,-8-1 1,5 1-1,3-2 1,1 1-1,0 0 1,0 0-1,-4 1 0,-9 2 1,-5 1-1,-1 1 1,1-1-1,2 1 1,6-1-1,8-1 33,-8 1 1,10 0 0,1-1-1,-7 1 108,4 0 0,-8 1 0,-3 1 0,2 0 0,6-2 0,11 0 317,-2-1 0,11-1 1,-4 1-318,-4 1 0,-4 1 0,1 1 0,10-3 491,-8 2 1,6-1-12,-10 2 0,5-1 503,-11 2 0,33-8 0,68-27-727,51-6 1,28-2-257,-23 5 0,7-1 0,7-3 0,9-3 0,-12 5 0,9-3 0,6-2 0,5-1 0,1 0 0,1-1 0,-3 2 0,-5 2-141,-1 0 1,-2 2-1,-1 0 1,-1 1-1,0-1 1,3-1-1,2-1 31,-9 2 1,3-2 0,3-1 0,1-1-1,-1 1 1,-1-1 0,-3 2 0,-4 2-1,-5 1-87,19-5 0,-5 2 1,-5 2-1,-4 0 0,-3 0 13,1-1 1,-6 0 0,-1 1 0,1-1-63,8-3 0,1 1 0,-1-1 0,-5 2 37,2-2 1,-5 1 0,2-3 453,-3 1 1,5-2 0,-4-2 0,-9 1 24,8-12 0,-12-1 221,1 2 1,-30 0-1,-95-4 1,-47 7-247,44 25 1,-7 7 0,-7 1 0,-10 1-344,17 0 1,-9 1 0,-5 0 0,-6 1 0,-3-1 0,-1 2 0,-2-1 0,1 1 0,2 1 97,6 1 0,-2 0 0,0 1 0,-1 1 0,-1-1 0,0 1 0,0 1 0,-1 0 0,0 0 0,0 0-90,4 1 1,1 0-1,0-1 1,-1 1 0,0 1-1,-1-1 1,0 2 0,-1 0-1,0 1 1,-2 0-1,0 2 83,5 0 0,-2 1 0,0 1 0,-2 1 0,-1 0 0,0 1 0,0 0 0,0 0 0,1 2 0,1-1 0,0 1 1,3 0-1,1 0-92,-13 3 1,1 1 0,1 0-1,2 0 1,1 2 0,0-1-1,1 1 1,0 0 0,1 1-1,-1-1 22,3 0 0,0 1 0,0 0 1,1 0-1,0 1 0,0 0 1,2-1-1,1 1 0,1-1 0,2 0-46,-8 2 0,-1 0 0,1 1 0,1 0 0,4-1 0,3-2 0,6 0 0,6-2-23,-11 1 0,10-1 1,3-2-1,-3 1 340,-8 2 1,-1 1 0,1-1 0,2-2-195,-10 0 0,3-3 0,-1 0 327,-7 2 1,-2 0 0,8-2-12,-11-2 1,12-2 174,32-5 1,7-1 491,-7-3 0,34-4 0,13-10 0,9-7 0,23-26 0,15 26-492,19 6 1,17 2-477,6 0 1,12 2 0,4 1-16,-10 2 0,3 1 0,4 0 0,4-2-164,-16 2 0,3-2 0,4 1 0,0-1 0,0 0 0,-1 0 0,-2 1 0,0-1 0,-1 0 0,1 1 0,-1 0 0,-1 2-33,15 1 0,-1 1 1,0 1-1,-2 1 0,0-2 0,-6 0 0,0-2 1,-2 1-1,-1 0 0,-4 2-49,3 2 0,-3 1 0,-2 1 0,-2-1-82,10 0 0,-2 0 0,1 0 0,10 0 0,2 0 0,-5 0 0,-16 0 0,-4 0 0,2 0 0,8 0 0,1 0 0,-4 0 819,10 0 1,-10 0-188,14 0 679,-33 5 0,-35 0 0,-8 4 0,-15-1 0,-28-3 0,-36-1-656,0-4 1,-16 0 0,-4 0-400,8 0 1,-3 0-1,-4 0 1,-4 0 71,8-1 0,-3 1 0,-3 0 0,-4 0 0,-4 0 0,-4 1-99,13-1 1,-6 2 0,-3-1-1,-4 1 1,-1 0 0,-1 0-1,0 0 1,2 0 0,3 0-1,4 0-42,-14 0 1,4 1-1,4-1 1,-1 0-1,-1 0 1,-5 1-1,-6 0 59,19-1 0,-5 0 0,-4 1 0,-2 0 0,-3 0 0,-1 0 0,0 0 0,0 0 0,1 0 0,2 1 0,4-1 0,3 1-28,-8 1 1,2 0 0,1 0 0,3 0-1,1 1 1,1-1 0,0 1 0,0-1-1,0 0-13,-6 1 0,0-1 0,0 0 0,1 0 0,1 1 0,1-1 0,1 1 0,0 0-18,-6 2 1,-1-1-1,0 2 1,3-1-1,3 0 1,7 0-1,7 0-187,-26 3 0,13 0 0,-3 0 82,11-1 0,-2 1 0,0-1 0,6 0 234,2 1 1,5-2 0,-1 1 11,-14 0 0,-2 1 0,7 0 491,-23 2 1,47-2 491,73-7-758,36-15 1,34-14 0,17-5 0,2 2-226,-22 11 0,5 0 0,4 1 0,5-1 0,4-1 0,4 0 0,2-3 0,-18 3 0,3-1 0,3-1 0,3-1 0,2-1 0,2 0 0,1 0 0,2-1 0,1 1 0,0 0 0,1 1 0,-1 1-66,-11 2 0,1 1 1,2 0-1,0 0 1,2 0-1,0 0 1,1 1-1,-1-1 1,1 1-1,0 0 1,0 0-1,-2 0 1,1 0-1,-2 1 0,-2-1 65,8 0 0,-2-1 0,-1 1 0,-1 0 0,0 0 0,0 1 1,-1-1-1,1 0 0,0 1 0,2 0 0,0 0 0,1 0 1,2 0-62,-8 1 1,1 1-1,3-1 1,2 0-1,1 0 1,1 0-1,0 1 1,0-1 0,-1 1-1,-2 0 1,-1 1-1,-2 0 1,-3 0-1,-3 1 1,-4 1-1,-4 1-8,25-3 1,-6 2 0,-6 1-1,-3 0 1,-1 2 0,-1-1-1,2-1 1,3 0-41,0 0 1,4-1 0,3 0 0,-1-1-1,0 1 1,-3 0 0,-5 1 0,-7 1-1,-8 1-136,16 0 0,-11 2 0,-5 1 0,4-1 331,14-1 1,3 1 0,-2-1 0,-6 0-86,-4 0 0,-6-1 0,2 1 245,-6 2 1,4 1 0,-2 0 0,-6 0-93,28-2 1,-18 1 829,-17 4 0,-161 0-683,20 0 1,-14 0-1,-9 0-300,23 0 0,-5 0 0,-6 0 0,-3-1 0,-1 2 0,-1-1 0,1 1 0,-1 1 0,-2 0 0,-2 0 0,-1 0 0,-3 0 0,-2 1-87,9 0 1,-3 1 0,-2-1 0,-1 1 0,-1 0 0,-1 0-1,-1 0 1,0 1 0,0-1 86,7 1 0,-2 0 0,1 0 0,-1 0 0,-1 0 0,0 0 0,0 1 0,-1 0 0,0 0 0,-1 0-90,4-1 1,0 2-1,-1-1 1,-1 0 0,0 1-1,0-1 1,0 1 0,0 0-1,0-1 1,1 1-1,0-1 19,1 1 1,0-1 0,-1 1 0,-1-1 0,1 1 0,1-1 0,1 0 0,1 1-1,1-1 1,3 0 0,3 0-53,-12 0 0,4 1 0,1-1 0,3 0 0,1 0 0,1 0 0,1-1 0,1 1-41,-19 2 0,-1-1 0,2 0 0,4 0 0,7 0 0,10-1 431,-6 1 0,12-1 0,-1 0-267,-14 1 0,-2-1 0,6 1 491,-12 2 1,4 0-297,25-3 1,-1-1-1,7 1 296,5 2 1,9-2 491,-4 2 0,117-10-889,-2-8 1,14-7 0,15-2-95,-22 7 0,9-2 0,7-1 0,5-1 0,4 0 0,3 0 0,0 1 0,0 0 0,-5 2 0,1 1 0,2-1 0,1 1 0,2 0 0,2 0 0,2 0 0,2 0 0,2 0 0,3-1-66,-18 2 0,3-1 1,1 1-1,2-2 1,2 1-1,1 0 1,1-1-1,1 1 1,1 0-1,1 0 1,-1 0-1,1 1 1,1 0-1,-2 1 0,1 0 24,-8 2 0,2 0 0,1 0 0,1 1 0,0 0 0,1 0 0,0 0 1,0 1-1,0 0 0,-1 0 0,1 0 0,-2 1 0,0-1 0,-1 1 0,-2-1 1,0 1-1,-3 0-34,13-2 0,-1 1 1,-1 1-1,-2-1 0,0 0 1,-2 1-1,0-1 1,0 1-1,-1 0 0,-1 1 1,1-1-1,-1 0 0,0 1-4,5 0 0,1-1 1,0 1-1,2 0 1,-2 0-1,0 0 1,-2 1-1,-2 0 1,-4 0-1,-3 0 1,-5 1-1,-4 0-84,20 1 0,-7 1 0,-5 0 0,-5 1 0,-1-1 0,-1 0-15,1 0 1,-2 0-1,-3 0 1,0 0 0,1 0 270,21 0 0,1 0 0,-2 0 1,-4 0-93,-17 0 0,-2 0 0,-2 0 0,2 0 245,5 0 1,0 0 0,0 0 0,-6 0-168,6 2 0,-4 1 1,-13-1 904,18 4 0,-180 2-675,23-6 0,-14-1 0,-10 0-361,22-1 1,-7 0 0,-6 0 0,-3 0 0,-2 0 0,-1 0 52,12 0 0,-2 0 0,-1 0 0,-3 0 0,0 0 0,-2 0 0,-1 0 0,0 0-75,0 0 0,1 0 1,0 0-1,-2 0 0,-1 0 1,-3 0-1,-2 0 0,-3 0 1,-5 0 74,22 0 0,-5 0 0,-3 0 0,-4-1 0,-1 1 0,-2 0 0,0 0 0,-2 0 0,1 0 0,1 0 0,1 0 0,1 0 0,4 0 0,2 0 0,5 1-99,-15 0 1,6 0 0,3 0-1,2 0 1,2 1 0,-1-1-1,0 1 1,-4-1 0,-3 0-1,-5 0 56,12 0 1,-5-1 0,-3 0 0,-2 1 0,-3-1 0,-1 0 0,-2 0 0,1 0 0,0 0 0,1 0 0,2 0-1,2 0 1,3 0 0,3 1 0,5-1-57,-11 1 1,4 0 0,3 1-1,3-1 1,2 1 0,0-1-1,2 1 1,0-1 0,-1 0-1,-1 0-11,-6-1 1,1 0 0,-1 1 0,1-1-1,0-1 1,2 1 0,0 0 0,1 0-1,1 0 101,-13 0 0,-1 0 1,3 0-1,0 0 0,3 0 1,2 0-1,3 0 9,-15 0 0,3 0 0,3 0 0,6 0 0,7 0 246,-7 0 1,8 0 0,-5 0-247,12 0 0,-8 0 0,-1 0 0,5 0 0,12 0 0,-17 0 0,8 0 327,10-2 1,-2 0 0,9-1 655,-31-7 0,31-13 0,126-26-738,-2 22 1,19-1 0,10-2 0,4-1-186,-21 5 1,2-1 0,4-1 0,4-1 0,2-1 0,5 1-1,3 0-60,-10 5 0,2 0 0,4 0 0,3 0 0,2 1 0,2-2 0,2 1 0,2 0 0,0-1 0,2 0 0,-1-1-66,-13 3 0,2 0 1,2-1-1,1 0 1,2-1-1,0 0 1,2 0-1,-1 1 1,1-1-1,-1 0 1,0 1-1,0 1 1,-2 0-1,0 1 0,-3 1 21,6 0 1,-1 0 0,0 1 0,-2 1 0,1 0 0,-1 1 0,-1 0 0,1 0 0,-1 0 0,0 0 0,0 0 0,0 0 0,1-1-32,-1 0 0,2 0 1,1-2-1,0 1 0,0 0 1,0 0-1,-1 0 1,-2 0-1,0 1 0,-3 0 1,-3 2-1,-2 0 0,-4 1-65,26-3 1,-3 1-1,-5 1 1,-3 1-1,-3 1 1,-3 0-1,-2 1-56,9-3 0,-6 1 1,-2 1-1,0 0 0,2-1 33,-8 2 0,3-1 0,0 0 0,-1 1 0,-2 0 0,-5 1 135,14-2 0,-6 0 0,-1 2 1,2-1 28,9 1 0,2 0 0,-1 1 0,-7-1 327,4-1 1,-7 0 0,-12 3 655,23 2-835,-139 13 0,-36 6-148,-6 6 0,-12 6 0,-11 3 0,25-7 0,-6 2 0,-5 1 0,-3 2 0,-3 0 0,1 0 0,16-2 0,-2 0 0,-1 1 0,-2 0 0,0 1 0,-1 1 0,-1 0 0,-1 0 0,1 1 0,-1 1 0,-1 0 0,0 0 0,-2 2 0,0-1 0,0 0 0,-2 1 0,1-1 0,4-1 0,-1 0 0,-1 0 0,0-1 0,0 1 0,-1 1 0,0-1 0,0 1 0,-1 1 0,0 0-65,5-1 1,-3 1 0,0 0 0,0 1 0,-1 0 0,0 1 0,2-1 0,0 0 0,3 0 0,1-2 0,3 1 64,-10 2 0,3 0 0,1-1 0,3-1 0,1 1 0,0-1 0,1 1 0,0 0-141,-9 4 1,-2 1-1,1 1 1,1-1-1,5-1 1,5-2-1,7-2-53,-1 2 0,10-3 1,2 0-1,-3 0 415,-11 4 0,-3 1 1,2 0-1,4-2-221,-3 3 0,5-2 0,-1 0 327,-7 2 1,0-1 0,5-1-38,-29 10 0,47-9-290,127-19 0,-10-23 0,14-12 0,12-6 0,6-1 0,-14 8 0,6-2 0,5-1 0,5-2 0,4 0 0,3-1 0,2-1 0,0 1 0,-14 3 0,2 0 0,2 0 0,2-1 0,1-1 0,3 0 0,1 0 0,0 0 0,2 0 0,1 0 0,0 0 0,1 0-29,-10 2 1,3 0 0,1 0 0,1-1 0,2 1 0,0-1 0,1 0 0,0 1 0,-1-1 0,1 1 0,-1 1 0,-1-1 0,-1 1-1,-2 1 1,-2 1 28,10-3 0,-1 2 0,-1-1 0,-1 2 0,0 0 0,-2 0 0,0 0 0,-1 1 0,0 0 0,0 0 0,0 1 0,-1-1-90,5 0 1,2 0-1,1 0 1,0 0 0,-1 0-1,-1 0 1,-3 2 0,-3 0-1,-3 1 1,-5 2-1,-5 1 71,30-4 0,-9 2 1,-7 2-1,-3 2 1,-2 0-190,1 1 1,-4 2-1,-2 0 1,1 1 207,2 0 0,1 1 0,-1 1 0,1 1 0,0 0 0,2 2 0,-2 0 0,-4-1 0,10-1 0,-4 0 0,-3 1 327,-1-1 1,-2 1 0,-26 10 638,-32 20-966,-75 18 0,-54 12 0,1 0 0,27-13 0,2 0 0,-13 5 0,15-10 0,-8 4 0,-7 3 0,-4 2 0,-2-1 0,1 0 0,1-2 0,1-3 0,0-1 0,0 0 0,-1-1 0,-2 0 0,-2 1 0,-2 1 0,9-4 0,-2 1 0,-1 0 0,-2 1 0,-1 0 0,-1 0 0,0 0 0,-1 0 0,-1 1-51,12-6 0,-1 1 1,-1 0-1,-1 0 0,0 0 1,-1 0-1,0 0 0,1 0 1,-1-1-1,0 1 0,1-1 51,0 0 0,-1 0 0,0 0 0,0-1 0,-1 1 0,1 0 0,1-1 0,0-1 0,2 0 0,1-1 0,2-1-123,-14 4 0,3-1 0,2-1 0,1-1 0,1 0 0,-1 0 0,0 1 0,-2 0 34,4 0 1,-2 2-1,-2 0 1,0 1 0,1-1-1,2-1 1,4-2 0,4-2-1,7-4 89,-25 7 0,13-6 0,0-1 0,-7 3 0,1 1 0,-8 3 0,-4 1 0,2-1 0,8-2 0,13-6 285,6-3 1,10-3 0,-5 0-286,-14 4 0,-8 3 0,1-2 0,12-3 491,-4-2 1,6-1-94,-14 8 0,3-2 93,30-11 1,7-3 491,-8 4 0,31-9 0,17-12-492,44-17 1,30-6-165,-9 4 1,7-2 0,8 0-368,-6 2 1,7-1 0,5-1 0,3-1 0,2 2 39,3 0 0,4 1 0,2-1 0,4 1 0,1 0 0,1-1-123,-12 5 0,2 0 0,2-1 0,1 1 0,0 0 0,0 0 0,-2 0 0,-2 1-18,3 0 1,-1 0-1,-2 0 1,0 1-1,-1 0 1,0 1-1,0-1-23,11-2 0,3 0 0,0 1 0,-4 0 0,-5 1 0,-8 2-164,18-5 0,-11 3 0,2 0 82,-15 5 0,3-1 0,-2 1 0,-5 1-82,-4-2 0,-4 1 0,3 0 655,23-2 1,5 0 0,-14 0-255,-22 1 1,-8 1 909,28-2-492,-135 14 1,-45 3-247,32-1 1,-6 0 0,-8 1 0,-11 2-278,20 1 1,-10 1 0,-5 1-1,-6 1 1,-2 1 0,-1 0 0,1 0-1,3 0 1,5-1 31,-9 0 0,4 0 0,2-1 0,0 1 0,-2 1 0,-4 2 0,-6 1-82,19-1 0,-3 2 0,-4 0 0,-3 2 0,-1 0 0,-2 1 0,-1 0 0,1 0 0,1 1 0,2-1 0,2 0 0,4-1-28,-13 3 1,2-1 0,2 0 0,2 0-1,1 0 1,0 1 0,1-1 0,0 2-1,-1-1 0,4 1 1,2 0 0,0 1 0,0 0-1,1 1 1,-1-1 0,-1 0 0,0-1-1,-3 0 11,0-1 1,-3 0 0,-3 0-1,-2-1 1,1 0 0,1 0-1,3 0 1,4-1 0,6 0-1,6 0-98,-17 4 0,11-1 1,5 0-1,-2 0 0,-7 0 56,1-2 1,-8 0-1,-4 0 1,0 0-1,3-1 1,8-1-1,12-1 273,-12 4 1,14-2 0,-6-1-133,-10 2 0,-8 0 0,2-1 0,13-3 491,-4-1 1,8-1-133,-12 5 0,5-2 132,32-7 1,9-1 491,-1 2 0,61-11 0,-82 4 0,13-11-492,-25 4 1,-14-1-165,28 0 1,-3-1 0,-1 0-1,-5-3 1,-3-1 0,-7 3-525,11 4 0,-5 3 1,-4 0-1,-2 1 0,-2-1 33,4 0 0,-2 1 0,-2-1 0,-2 1 0,-3 1 0,-1 0 41,10 1 0,-3 0 0,-1 1 0,-1 0 0,-2 1 0,-1-1 0,-1 1 0,-1-1 13,1 0 1,-2-1 0,-2 0 0,0 0-1,-1 0 1,-1 1 0,0 0 0,0 1-1,1 2 11,6 0 1,0 2 0,-1 1-1,-1 0 1,1 0 0,0 1-1,1 1 1,0-1 0,3 0-1,0-1-24,-7 1 0,1-1 0,2 0 0,1 0 0,1 0 0,-1 2 0,-1 1 0,-2 1 13,3 2 1,-1 2 0,-2 1 0,0 1-1,0 0 1,1 1 0,1 0 0,4 0-1,2-1-31,-4 2 1,3 0-1,3 1 1,1-1-1,1 1 1,1-2-1,0 0-23,-8 1 0,1 0 0,2-1 0,0 0 0,3-1 0,1 0-33,-3 0 0,1 1 1,3-1-1,3-1 0,6-2 520,-15 1 0,8-3 0,5 0-323,-7 3 0,5-2 491,0 5 1,21-12 491,49-18-601,49-12 1,30-6-383,-8 2 0,7-4 0,3-1 245,-8 2 1,3-2 0,1-1 0,-2 3-17,15-5 0,-2 3 0,0 1-229,-2-2 0,-2 2 0,-2 3 491,16-1 1,-5 3-1,-11 0 1,-2 1-74,2 4 0,-4 3 73,-13 0 1,-7 2 367,16 5-859,-25 7 0,-40 6 0,-75 0 0,6-1 0,-10 2-328,3 5 0,-8 4 0,-7 2 148,7 0 1,-7 1 0,-4 2-1,1 1 1,5-1-67,-1 2 0,6 1 0,-1 0 0,-8 1 82,4-1 0,-8 2 0,-4 1 0,0 0 0,6-2 0,8-1-82,6-1 0,7-1 0,2 0 0,-7 0 49,-7 2 0,-7 2 1,-2 0-1,5-1 0,9-2-131,1 1 0,9-2 0,-4 1 82,-2 0 0,-5 2 0,1 0 0,8-3 56,-14 2 0,5-1 681,-10 5 1,5-2-1,29-8 1,7-1 491,-8 7 0,61-29-492,60-27 1,35-7-562,-20 12 1,8 0-1,8-4 70,-24 9 0,4-3 0,5-1 0,2-1 0,1 2 0,0 1-164,4 1 0,1 1 0,2 1 0,0 1 0,-1 1 0,-2-1-33,9-2 0,0 0 1,-1 1-1,-2 1 0,-2 2 0,-9 2 0,0 1 1,-1 1-1,-4 1 0,-6 4-78,10 0 0,-8 3 0,0-1-53,0-1 1,-1-1 0,-2 1 327,14-1 0,-2 1 491,7-1 1,-3 1-1,-20 0 1,-20 13 491,-38 25 0,-75 39-656,19-25 1,-10 3 0,1 0-1,2-1 1,0 0 0,-3 4-1,-13 15 1,-3 4 0,4-1-116,16-15 0,2-1 0,-1 3-212,-12 14 0,-3 4 0,5-1 0,10-9 0,3-2 0,3 0 467,-9 16 1,3-3-468,3-3 0,7-4 733,6 21-733,-4 0 0,28-26 0,7-18 983,6-18 0,44-11 0,41-5-937,-7-10 1,6-4-141,-3 2 1,1-3 93,3-7 0,-2-4 0,-12 6 0,-2-1 0,-2-2 0,-2 1-70,-7 3 0,-2 1 70,-4 2 0,-5 1 0,15-7 0,-21 11 0,-15 2 0,-21 13 983,-31 17-271,-14 11-169,-11 8-543,-4 5 0,21-19 0,0 7 0,18-16 0,7-1 0,9-7 0,12-8 0,25-2 0,28-3 0,1 0 0,17 0 0,-40 0 0,9 0 0,-27 0 0,-12 4 0,-71 33 0,-9 3-492,-8 3 0,-5 3 61,28-14 0,1 0 431,-17 8 0,2-1-199,22-9 0,2-3 199,-41 16 0,31-7 0,19-19 0,52-16 0,28-18 0,2 1 0,4-2 491,-6 0 1,1 1-332,10-2 1,-1 1-161,23-8 0,0 5 427,-25 4-427,-21 10 0,-15 2 0,-18 5 0,-33 0 0,-7 0 513,-29 6-513,7 1 0,7 9 0,14-4 0,14 3 0,13-6 0,12-1 0,-2 1 0,6 2 0,-15-1 0,-18 9 0,-24 5 0,-25 4 0,-10 11-333,35-23 0,0-2 333,-30 14 0,32-17 0,1-1 0,-31 3 0,-16 1 0,16-1 0,12 0 0,18-7 0,13-1 0,12-5 0,8 0 0,15-3 666,9-12-666,19-8 0,13-7 0,8-3-492,6 1 0,3 0 299,9-9 0,4 1 193,11 2 0,-2 3 0,-26 8 0,0 2 0,18-6 0,0 1 0,-21 9 0,-3 0 0,2-1 0,-1 2 0,25-11 0,-25 13 0,-13 7 0,-50 6 0,-56 35 0,10-9 0,-13 2 0,0 2-328,3 3 0,0 1 0,-7 3 131,11-4 0,-7 2 1,-2 1-1,1 0 0,6-3-131,-17 8 0,5-2 0,-4 1 122,1-1 0,-5 1 1,1-1-1,10-3 206,14-5 0,7-2 0,-4 0-328,-17 5 0,-4 0 0,9-3 45,11-5 1,4-2 209,-4 5 1,4-2 72,-19-1 0,92-33 0,69-39 0,-23 22 0,10-3 0,5 0 245,-6 4 1,5-1 0,1 0 0,-3 2-213,14-5 1,-2 1 0,0 2-34,-4 3 0,0 1 0,-4 1-16,16-6 0,-6 1 16,-14 4 0,-2 1-241,6-1 1,-2 1 240,-14 8 0,-7 2 0,15-5 0,-24 12 983,-23 3 0,-30 4 0,-16 5 0,-31 8 0,-21 8-509,-10 6-594,36-10 0,-2 2 120,-4 2 0,-1 3-492,-11 3 0,-1 2 144,0 3 0,-1 0 348,-10-2 0,2-1 0,21-6 0,3-1-325,-13 2 0,3-2 325,-16 0-58,33-7 1,3-3 57,-5-5 0,15-41 0,70-34 0,29-19-328,-15 15 0,4-4 0,6-2 82,-2 10 0,4-1 0,2 0 0,0 2 0,-4 4 0,2 1 0,-2 3 0,-2 3-82,2 1 0,-2 5 0,0-1 48,0 0 1,-1-1 0,-2 3-110,12-11 0,-3 2 389,1-6 0,-4 3-20,-14 19 0,-6 3 20,7-18 983,-27 28 0,-36 14 0,-24 12 0,-22 3 0,-12 5 0,13 2 0,1 6 0,16-2 0,19-5-674,9-1-309,13-13 0,43-43 0,20-13 0,10-8-492,-4 8 0,3-2 164,-7 7 0,2-4 0,-4 7-156,-5 7 0,-3 3 58,4-8 1,-2 1 425,-14 16 0,-2 0 0,2-3 0,-2 1 0,7-5 0,-21 16 0,-16 19 0,-38 11 0,-37 35 0,17-13 0,-1 2 491,3 3 1,2 2-1,-3 1 1,2 0-163,-16 13 639,7-5-968,11-5 0,26-20 0,7-1 0,10-13 0,9-31 524,6-2-524,2-27 0,3 14 0,-10 6 0,-1 12 0,-5 8 0,-4 15 0,-10 0 0,-14 14 0,-35 52 0,13 6-492,6-3 0,1 8 0,12-1 0,3 3 352,-8 11 0,3 3 140,8 4 0,5-3 0,6-23 0,3-2-270,5 5 0,4-6 270,2 12 0,0 6 0,5-29 0,16-24 0,9-14 983,22-10 0,6-43-876,-9 1 1,3-9-600,2-25 0,0-10 164,-8 12 0,0-5 0,-2 1 60,-7 6 0,-2 0 1,-3 1-61,-2 2 0,-3 1 0,-2 0-164,7-26 0,-5 4 0,-7 21 0,-1 0 231,0-25 1,-4 4 260,0-7 0,-7 9 983,-28 62 0,-20 17-257,-32 22-726,-13 27 293,37-10 1,2 6-294,1 10 0,4 7 0,-3 23 0,5 4 0,15-22 0,5 0 0,0 18 0,6-3 983,13 20-602,10-16-381,28-14 0,25-24 0,27-18 0,-38-17 0,3-4-434,4 0 1,1-3 433,1-6 0,0-6-492,10-8 0,0-12 164,-12-6 0,0-8 0,-2-5 0,-4-4 0,-2-5 0,-1-6 82,-4 2 0,1-5 0,-2-2 0,-6 3 238,-5-1 1,-6 2 0,-1-3-321,3-19 0,-3-4 0,-6 7 15,-10-1 0,-4 4 217,4-14 1,-4 5 95,-9 25 0,-8 7 983,-28-15-732,-10 49 0,-11 10-251,-15 1 0,-8 14-109,10 18 0,-4 12 0,-1 5 109,-11 7 0,-2 5 0,6 6 0,10 5 0,4 4 0,0 6-246,7-4 0,-2 4 0,1 1 0,6-2 97,0 4 1,4-1-1,2 2 149,-3 9 0,1 3 0,5-5-198,-3 5 0,9-3 198,9 2 0,9-5-323,10 15 323,6-29 0,4-2 983,14 7-492,23-30 1,13-8-68,14-19 0,9-9-235,2 4 1,8-1 0,1-7-190,12-13 0,2-8 0,3-4-246,-15 5 0,1-1 0,2-4 0,-1-7 49,-9-3 0,0-6 1,0-3-1,1-4 0,3-3 56,-9 6 1,3-4-1,1-1 1,1-3-1,-2 0 1,-3-1-1,-6 2-56,7-10 0,-6 1 1,-4-1-1,1-2 0,3-4 56,-5 8 1,3-4-1,1-3 1,0 0-1,-3-1 1,-5 1-1,-8 2-105,5-23 0,-11 0 0,-4 1 0,0 2 0,0 7 0,-1 1 0,-1 1 0,-6-3 0,-3-4 0,-4-3 0,-5 2 0,-5 9 298,-4-18 1,-8 7-53,-2-11 0,-15 5 0,-24 12 0,-18 16 0,-6 29 0,-12 11 327,4 0 1,-6 4 0,-2 12-157,-6 20 0,-1 15 1,3 2-172,11-6 0,3 3 0,-1 5 0,-14 18 0,-1 8 0,10-1 0,11 0 0,6 1 327,6-9 1,-2 3 0,6 0 163,-5 16 1,8 1-1,11-8 1,5 3-1,-6 17 1,16-3-110,58 13-382,13-45 0,19-2 0,15-6-164,-5-17 0,13-6 0,9-4 0,5-2 0,1-1 0,-3 2 23,-13 0 1,0 1-1,1 0 1,1-1-1,2-1 1,2 0-1,4-2 42,-16-2 1,5-1 0,3 0-1,1-1 1,2-1 0,-2 0-1,0-1 1,-4 0 0,-3-2-1,-5 0-65,18-2 0,-5-1 0,-3-2 0,-4 0 0,-1-1 0,-1 0-33,7-1 0,0 0 1,-4-1-1,-4-2 0,-10-2 92,2-8 0,-10-3 0,0 0 105,1 1 0,0 0 0,-3 1 53,17-6 0,-3 0-53,-5 1 0,-3 1 491,-12 5 1,-10 1 491,-15-3 0,-34 7-492,-42 10 1,-22 10-1,-18 6 1,-15 10-339,20 1 0,-11 6 0,-5 5 0,-2 2 0,3 0-153,5 0 0,1 2 0,1 1 0,-2 2 0,0 1-164,5-3 0,-1 2 0,-1 1 0,1 1 0,2-1 0,5-1-82,-15 9 0,4 1 0,5-3 0,7-3-82,9-6 0,7-4 0,-1 2 0,-3 4 0,0 2 0,4-3-164,-6 2 0,3-1 467,-10 9 0,5-1 1008,-5 3 0,41-20 0,27-20-560,64 0 1,39-14-629,-31-9 1,5-9 0,12-4 204,-7 5 0,13-3 0,9-3 0,4-1 0,1-1 0,-4 0 0,-8 0-164,-6 1 0,-4-1 0,-3 0 0,1-1 0,2-2 0,4-1 41,-4 2 0,6-3 0,2-2 0,2 0 0,-1-1 0,-2 2 0,-6 1 0,-6 2-74,6-2 0,-5 1 1,-5 1-1,-2 2 0,-1-2-49,5-3 0,-3 1 0,-1 0 0,1-1 0,3 0 0,0-1 0,0 1 0,-5 1 51,4-2 1,-4 2 0,2-2 439,-3 2 1,3-2 0,-2 0 0,-8 4 61,11-6 1,-9 3 183,1-1 1,-26 7 491,-46 21-492,-52 1 1,-30 12-165,16 12 1,-6 8 0,-4 0-276,10-8 0,-2-1 0,-3 1 0,-3 7-249,-4 7 0,-5 6 1,-1 3-1,0 2 0,3-2 77,9-2 0,1-1 1,2 1-1,0 1 0,0-1 120,2-1 0,0 1 0,1-1 0,1 0 0,1 0-135,-7 3 0,1 0 0,3-1 1,4-1 134,2 3 0,4-1 0,3-1-406,-21 11 1,3-1 405,1 5 0,5-3 491,22-15 1,9-2 486,-5 22 5,29-32 0,56 5-492,35-17 1,21-7-733,-11 0 1,7-2 0,8 0 240,-12 1 0,6-1 0,4 0 0,4 0 0,0-1-164,-7 0 0,2 0 0,1 0 0,2-1 0,2-1 0,2-1 41,-13 0 0,2 0 0,3-2 0,1 1 0,0-1 0,-1-1 0,-3 1 0,-2-1-41,12 0 0,-3 0 0,-2 0 0,-2-1 0,0-1 0,0-1 0,-2-1 0,0-2 0,0 0 0,-2-1 0,-3-2 0,-3 0-82,18-6 0,-4-2 0,-5-1 0,-6-1-82,-1-1 0,-7-1 0,3-2 270,-4 3 0,6-1 1,-4 1-1,-13 1 58,-6-1 0,-10 0 491,7-9 1,-26 4 491,-103 9-656,10 12 1,-13 2 0,-6 2-297,3 0 0,-6 2 0,-4 2 0,-4 2-31,10 2 0,-3 1 0,-4 1 0,-2 2 0,-1 1 0,0 2-141,5 1 1,-2 2-1,-2 1 1,0 1-1,1 1 1,2 2-1,3 0 103,-3 3 1,3 1-1,1 1 1,1 1-1,0 1 1,1 0 37,-3 2 0,-2 0 0,1 1 0,3 1 0,4 0 0,7 1-183,-19 17 0,10 1 0,0-3 183,-7-3 0,-1-3 0,5 0 0,18-2 0,3-1 0,0-1 0,-1-3 0,-1-1 0,6-2 0,-2 4 0,8-2 0,-4 6 0,38-25 0,80-3 0,46-10 0,-25-12 0,6-8 0,11-2 0,-20 9 0,6 0 0,5-1 0,4-1 0,2 0 0,-2-2 0,-3-1 0,2-1 0,2-1 0,1-1 0,-1 0 0,-2 0 0,-2 2 0,2-2 0,-2 1 0,-2-1 0,0 2 0,-1-1 0,0 2-97,-2 0 1,2 1 0,-1 0 0,-2 1 0,-6 1-1,-8 1 97,12-2 0,-10 1 0,-1 0-286,9-2 1,-1-1 0,-5 0 285,7-2 0,-3 0 491,8 2 1,-3 0-1,-22 1 1,-10 1 491,-5 4 0,-102 1-492,3 9 1,-11 2-165,-8 1 1,-10 0 0,-7 0-322,12-1 1,-7-1-1,-4 0 1,-1 3-1,0 3-203,-5 6 0,0 3 1,-2 3-1,-3 2 0,-4-1 74,20-4 0,-1-1 0,-3 1 0,-1 0 0,-3 2 0,-1 2 0,-2 4 0,-1 3 33,5 3 1,-4 4-1,-2 4 1,-2 2 0,-2 2-1,0 2 1,1 0 0,1 0-1,1-1 1,4-2-1,3-1-33,-9 2 0,4-1 0,3-2 0,1 1 0,1-1 0,0 2 0,-3 1 0,-2 3 24,5-3 1,-3 4 0,-3 1-1,-1 1 1,1 1 0,0-1-1,3 0 1,5-2 0,5-3-1,6-3-98,-14 9 0,7-3 1,6-2-1,4-2 0,2-1-49,-1 1 0,5-2 0,1-1 0,-1 0 139,-4 3 1,-2 0 0,1 0 0,4-3 433,-4 2 1,3-3 0,0 1-208,-4 4 0,1 1 0,3-4 371,-12 3 1,12-5 491,17-4 0,142-70-961,-30 14 0,8-5 305,3-3 1,7-3 0,1-2-1,0-1 1,0 0 0,0 0-299,2 1 1,-1 0 0,-2 1-30,-9 3 0,-2 1 0,1 1 327,4-1 1,1 2 0,-6 3 108,-4 3 0,-4 3 55,3-3 1,-3 3 246,31-2-738,-43 12 0,-24 12 983,-15 21 0,-30 13 0,-28 43-857,16-33 0,-3 0 365,1 0 1,1 0 55,-20 36-128,17-20-419,5-6 0,8-8 0,12-15 0,7-6 0,7-11 0,51-5 0,-6-5 0,7-4-492,29-10 0,6-5 200,-4 0 0,2-4-36,-13-1 0,3-2 0,-2-3 0,-10-1 0,-2-2 0,0 3-33,27-5 1,0 2-132,0-10 0,-6 2 248,-27 19 0,-4 1 223,-1-5 1,-3 0 20,24 1 983,-36 4-327,-39 10-656,-58 16 0,-3 6 0,-8 5 363,-4 2 0,-3 4-363,8-1 0,-2 2 0,5 0 0,0 0 0,2 1 0,-19 4 0,2 0 491,27-7 1,3-1-491,-1-3 0,3-1 50,-24 20-51,37-19 0,11-7 0,21-6 983,80-5 0,-12 0-862,15-9 0,8-5-613,-19 3 0,0-4 427,22-13 0,-1-2 65,-23 9 0,-1 0-492,15-10 0,-3-1 419,-29 9 1,-2 2 72,10-2 0,-3 1 0,13-8 0,-14 4 0,-38 15 0,-76-3 0,7 12 0,-11 5-328,-5 5 0,-7 5 0,0 1 321,8 0 1,1 0-1,-1 5 7,-15 10 0,-3 5 0,10-1 0,5 1 0,4 1 0,9-8 0,-3 1 0,8-1 190,8-2 1,3 0-191,-8 4 0,2-1 0,-4 13 0,19-15 0,25-1 0,6-18 0,79 4 0,-26-12 0,7-3-62,37 2 1,9-4 61,-24-2 0,2-2 0,1-2-328,10-1 0,2-2 0,-3-2 0,-10-1 0,-2-2 0,1-2 143,15-4 0,1-2 0,-9 2-307,-16 3 0,-3 1 361,28-12 0,-5 2-272,5 5 403,-1-6 983,-37 15 0,-31 9-836,-75 24 0,-29 14-147,29 0 0,-3 2 327,-15 0 1,-9 2 0,6 2-192,-6 17 1,7-1-137,3-8 0,1-3-16,-1 2 0,2-3 16,4-6 0,3-3-253,5-5 0,1 1 253,-10 8 0,0 0 0,11-11 0,1 1 0,-8 6 0,1 1 0,-26 12 0,26-17 983,12-6 0,18-10 0,7-5-193,6-3 193,0-3-698,3-3-285,-3 0 0,0 0 0,3 0 0,-8 0 0,4 0 0,0 0 0,1 0 0,4 0 0,50-11 0,2-4 0,21 0 0,12 0-492,0 2 0,4 2 164,-9 2 0,5 0 0,1 1 0,7 0 0,1 2 0,1 0 0,10-1 0,1 0 0,-2 1 0,-11-1 0,-2 0 0,1 1 0,11 2 0,2 1 0,-9-1-164,-6-4 0,-3 2 0,23 5 0,-4 0 0,-38-5 0,-4-1 310,8 6 0,-4 1 1165,22-7-121,-27 7 121,-27 0 0,-20 0 0,-68 0-384,-37 0-927,36-1 0,-9 1 0,-5 1 83,-5 5 0,-6 3 1,-4 1-1,-1 0 48,7-2 0,-3 0 1,-1 1-1,0 0 0,0 2 0,0 1 0,1 2 1,-1 0-1,-1 2 0,-3 0 33,3 0 0,-4 1 0,-1 1 0,0 0 0,1 0 0,3 0-33,-4 0 0,2 0 1,2 0-1,0 1 0,1-1 0,2 2 0,1 0 1,1 0-1,-1 0 0,0-1 0,-6 1 0,-3 0 1,1 0-1,5-2 0,12 0-131,8-2 0,9 0 0,-5 0 0,-28 7 0,-7 2 0,10-4-8,12-3 1,6-2 826,-4 5 1,4-2-1,17-7 1,8-1 491,0 6 0,22-11 0,20-2 0,34-4 0,-3 0 0,36 0 0,-20 0 0,26 0 0,14 0-492,-32 0 1,4 0-1,15-4 1,4 1-400,0 2 1,2 0-585,14-7 0,3 0 0,5 7 0,3 1 164,-30-5 0,2-2 0,-1 2 0,1 4 0,-1 1 0,0-1 48,0-1 0,-1-2 1,-1 2 279,24 2 0,-2 0-492,0 0 0,-3 0 228,-8 0 1,-1 0 384,0 0 1,-4 0-122,-20 0 0,-2 0 0,7 0 0,-4 0 983,18 0-206,14 0-777,-16 0 983,-4 0 0,-19 0 0,-5 0 0,-12 0 0,0 0-246,-5-4-737,-2 3 0,-5-8 0,0 8 0,-5-7 0,-1 7 0,-4-6 0,-5 2 0,-7-7 0,-13 7 0,-15-8 0,-15 12 0,-16-4 0,-17 5 0,-20 0-492,40 0 0,-2 0 335,-4 3 1,-2 1 156,-3 3 0,-2 2 0,-4 6 0,0 2 0,3 0 0,1 0 0,10 2 0,1-1 0,-3-3 0,3 0 0,10-1 0,0 1-154,-4-1 1,0 1 153,5-4 0,2 0 0,-31 13 0,18-10 0,9 3 0,19-7 0,3 5 983,15-5-690,2 3 35,9-5-328,0 1 0,4-1 0,12 1 0,-1-5 0,17 0 0,10-4 0,18 0 0,-4 0 0,6 0-492,3 0 0,6 0 164,-3 0 0,6 0 0,2 0 0,12 0 0,3 0 0,4 0 82,-13 2 0,2 1 0,3 0 0,2-1 49,-5-1 0,2 0 1,1-1-1,2 0 0,0 1 0,4 1 0,2 0 1,0 1-1,2-1 0,1-1 33,-9 0 0,1-1 0,1 0 0,1 0 0,-1-1 0,1 1 0,3 0 0,0 0 0,0 0 0,1 0 0,-1 0 0,-1 0 0,-1 0 0,-1 0 0,-1 0 0,1 0 0,-1 0 0,1 0 0,-1 0 0,1 1 0,1-1 0,-2 0 0,-3 0 0,-3-1-82,14 0 0,-5-1 0,-2 0 0,3-1 49,-9 0 0,2-1 1,1-1-1,-3 0 0,-3-1-49,-1-1 0,-4-1 0,0-1 0,1 0 0,10-1 0,1-1 0,0 0 0,-1-1 0,-4 2 0,-1-1 0,-1 1 0,-2-1 109,15-3 1,-2 1 0,0 0 463,-5 2 1,0 2 0,-2-2-264,-3 0 1,-1-2-1,-1 1 263,-2 3 1,-2 0 0,-1-2-42,-5 0 0,-1-1 1,-4 0 204,15-4 1,-4 0-1,2 0 1,-5 0-318,23-5 317,-42 7 1,-3 2 491,15 3 0,-20-2 0,-23 11 0,37-19-192,23-22-1143,-11 5 0,11-6 352,-3-1 0,8-6 0,6-2-197,-21 13 0,3 0 1,3-2-1,2 0 0,1-1 33,0 0 0,2-2 0,2-1 0,1 1 0,0 1 0,-2 1 0,-6 5 0,0 2 0,0 0 0,-1 1 0,-1 0 0,0 0-33,11-6 0,1 0 1,-2 0-1,-3 4 0,-5 4-131,13 0 0,-7 6 0,1-1 0,9-6 0,0-1 0,-3 2 0,-15 7 0,-2 2 0,0-1 0,9-3 0,0-1 0,-5 2 204,8-2 1,-8 3 123,-21 7 0,-7 4 983,14-1 0,-36 9 0,-20 5 0,-58 0 0,-44 0-492,8 0 1,-10 0-165,18 0 1,-3 0 0,-3 0-83,12 0 1,-3 0 0,-2 0 0,-2 0-492,-15 0 0,-4 0 0,-1 0 0,0 0 49,19 0 0,1 0 1,0 0-1,-2 0 0,0 0 0,-8-1 0,-1 1 1,-1-1-1,1 1 0,1 2 0,5 0 0,-1 2 1,2 0-1,2 1 0,3 0-49,-2 1 0,5 0 0,0 1 0,-2 2 0,-10 2 0,-3 2 0,2 2 0,6 1 29,4 5 0,5 1 0,0 0 217,-2-3 0,-1-1 0,2 2-262,5 2 0,2 2 1,7-1 261,7-1 0,3 1 491,-7 2 1,3 0 491,-9 7 0,30-9 0,19-10 0,34-8 0,72-1-656,-22-6 1,12-2 0,6-1-574,-3 0 0,5-2 1,3 1-1,0-1 246,-12 2 0,-1 0 0,2 0 0,2 0 0,2-1-164,-2 0 0,2 0 0,1 0 0,2 0 0,-1-1 0,-1 1-33,14-1 0,0-1 1,-1 0-1,-1 0 0,-1 1 0,-8 2 0,-2-1 1,-1 1-1,-1 0 0,-1 0-49,13-2 0,-1 0 0,-3 0 0,-4 1-82,6-1 0,-5 0 0,-4 3 0,-14 2 0,-4 2 0,1-1 0,9-2 0,0 0 0,-4 0 229,9 3 1,-8 0 1081,19 0 0,-41 0 0,-63 9 0,-69 15-492,6 0 1,-16 1-247,10-5 1,-12-1 0,-3 1 0,4 0-11,14-1 0,3-1 1,-1 1-1,-6-1-235,-10 2 0,-8 0 0,-2 0 0,3-1 0,9-1 0,-8 3 0,9-1 0,-4 2 0,0 1 0,-6 2 0,3 0 0,9-2-348,-12 2 1,4 0 347,5 2 0,-5 3 0,10-3 0,10-6 0,4 0 0,-7 7 0,3 0 0,-19 2 0,48-7 0,23-13 0,45-6 0,67 0 0,-8-3 0,11-2 70,-9-1 0,6-1 0,5-2-70,-10 0 0,4-1 0,1 0 0,2-1 0,6 1 0,2 0 0,0-1 0,-4 0 0,-12 1 0,-3 0 0,-1 0 0,-1 0-168,20-1 1,-3 1 0,-4 1 167,-18 4 0,-2 2 0,-3-3-492,25-5 0,-2-1 260,3 7 1,-4 0 92,-22-3 1,-7 0 138,13 4 983,-34 0 0,-49 0 0,-69 8-576,16-1 0,-8 3-373,-1 2 0,-7 1 0,-2 1-34,-3-1 0,-1 0 0,0 2 0,4 0 0,2 0 0,-3 1 0,-13 1 0,-3 0 0,9-2 0,5-1 0,2 1 127,8 1 1,-4 3 0,6-3-128,0-3 0,4 0 0,-3 3 0,2 0 160,14-2 1,4-2-161,-16 2 0,45-2 0,61-34 0,10 4 0,6-2 491,1-6 1,0-1-1,8 0 1,-2 0-331,-11 6 0,-2-1-161,33-25 983,-2 11-272,-26-6-629,-33 24-82,-18-2 0,-82 8 0,17 8 0,-9 1-328,3 1 0,-7-1 0,-3 1 0,-13 1 0,-4 2 0,2-1 0,15 0 0,3 0 0,-4 0 210,-19-1 1,-3 1 0,9 1-247,14 5 1,2 0 363,1-3 0,-4 0 0,8 2 0,7 9 0,4 0 0,-10-5 0,3-2 81,-17 8-81,33-9 0,26-13 0,51-26 0,10 3 0,10-3-107,26-17 1,11-3 106,-11 11 0,5-1 0,3-1-246,-10 4 0,4 0 0,-1-1 0,-1 3-82,10-5 0,-3 2 0,3-2 141,-9 2 0,4-2 0,-3 0 1,-8 6-306,9-2 0,-4 2 397,-9-2 0,3-2 1,-6 6 94,-3 10 0,-4 2 0,-3-6 0,-3 0 0,30-5 0,-73 16 0,-66 8 0,2 21 0,-9 9 82,-23 1 0,-6 7-82,22 2 0,-3 7 0,1 1 14,-2 0 0,0 2 0,-3 2-14,10-4 0,-2 3 0,0 0 0,3-2 0,-4 4 0,3-2 0,-2 2-126,8-5 0,-4 1 0,3-1 1,6-2 125,-11 11 0,4-2-328,9-7 0,-3 1 0,5-2 285,0 2 1,4 0 533,1 0 1,2-2 444,-19 11 47,27-14 0,26-19 0,22-6 0,70-12-492,-20-9 1,7-2-1,30 0 1,5-2-432,-7-4 0,2-2-60,-17 6 0,3 0 0,-6 2 0,0 0 0,-2 0 0,-6 0 0,3-2 0,-6 3-225,-3 5 0,-4 0 225,5-4 0,0 2 0,35 2 0,-77 2 0,-77 6 0,-16 3 0,-12 2-328,13 4 0,-5 1 0,1 0 0,6-3 0,0 0 0,-3 1 114,-11 7 0,-3 2 1,3-3 213,11-5 0,2-3 0,-2 0 0,-10 4 0,-2 0 0,1-1 0,8-4 0,1-2 0,5-1 0,-9 3 0,5-1 491,-2-4 1,6 0-156,-21 0 125,1-11-461,28-1 0,24-9 0,19 5 983,11-1 0,5 7 0,4-2-179,4 3-673,17 0-131,22-8 0,20-8 0,-12 11 0,5-2-492,-2-4 0,3-1 89,20 3 0,0 2 403,-19 1 0,-1 0-292,12 3 1,-2 1 291,16-2-7,6 5 7,-27 2 0,-22 6 0,-14 0 983,-16 7-233,-34 6-111,-26 16-639,-32-1 0,25-10 0,-4 0-456,5 0 0,1-1 456,3-4 0,0-1 0,1 4 0,1 1 0,-31 10-234,-8-4 234,10 8 0,17-13 0,17 0 0,13-3 0,12-5 0,88-5 0,23-1-492,-4-4 0,8 0 273,-6 0 1,5 0-110,-5-1 0,8 0 0,1 3 82,-20 3 0,2 3 0,1 1 0,2 1 49,-6-2 0,2 1 1,2 0-1,0 2 0,0 1 0,1 2 0,0 2 1,0 1-1,0 1 0,0 0 0,-2 2 0,1 0 1,-1 2-1,-2-1 0,-3-1-49,1 1 0,-4-1 0,-1 1 0,3 1 0,11 6 0,4 2 0,-2 1 0,-5-1-82,1 0 0,-4 0 0,-2 0 0,-4-1 0,-2 1 0,0-1 0,5 3 0,-1 0 0,-11-7 934,15 3-606,-12-15 0,14-1 0,-1-8 0,-9-10 0,-1-6 0,7-2-2,10 3 0,7-1 0,4 0 0,-1-2 2,-18 1 0,0 0 0,1-2 0,0 1 0,1-1-197,4 1 0,-1 0 1,2-1-1,2 1 0,4-1 178,-11 2 1,3-1 0,2 1 0,2-1 0,1 0 0,0 0 0,0 0-123,3-1 1,0 0-1,2 0 1,-1 0-1,1 1 1,-1-1-1,-1 1 39,-4 1 1,0-1 0,-1 1-1,-1 1 1,2-1 0,0 0 0,2 1-22,-3 0 0,3 1 0,3-1 0,-1 1 0,-1 0 0,-3 1 0,-5 0 0,-7 0-7,17-2 0,-11 1 0,-1 1 0,8 0 118,-8 2 1,7 1-1,2 1 1,0 0-1,-3-1 1,-7 0 11,5-3 0,-6-1 0,-2 0 0,2 3 245,8 2 1,3 3 0,-3 0 0,-5-1-220,-4-3 0,-5 0 0,-2 1 465,26 5 1,-9 2 491,6-1 0,-13 0-492,-27 0 1,1 0 491,41 0-492,-15 0 1,7 0-1,7 0 1,3 0-239,-26 0 0,2 0 0,4 0-253,-7 0 0,4 0 0,2 0 0,1 0-246,8 0 0,3 0 0,0 0 0,-3 0 0,-7 1 0,-3 1 0,1 0 0,1 1 146,13 3 0,3 2 1,-2 1-1,-11-1-392,8 1 0,-3 3 408,-2 5 0,5 4 0,-7-4 159,-4-3 0,-3 0-75,10 6 0,1 2 491,-6-1 1,-9-3 491,-9 1 0,-44 2 0,-89-21-492,19-3 1,-5-1-1,-7 1 1,-2-2-1,-3-2 1,-4-2-484,-21-3 0,-7-2-336,22 4 0,-3-1 0,-2 1 30,-12-1 0,-3 1 0,3-1 298,11 1 0,1 0 0,0 2-328,-9 0 0,-2 1 0,9 2-152,7-1 0,2 2 152,11 0 0,-4 1 0,6 1 231,-6 2 0,4 0 588,2 0 1,3 0-371,-31 0 862,44 0 0,25-3 0,15-2 0,61-20-492,-7 13 1,8 0-820,7-4 0,7-2 0,4 1 152,16 0 1,4 0 0,5-1-71,-11 0 0,4-2 0,1 0 0,2 0 49,-14 5 0,2 1 1,0-1-1,0 1 0,-3 0-49,10-4 0,-2 1 0,-1 0 0,-3 1-82,14-2 0,-2 1 0,-3 2 0,-7 1 0,-2 2 0,-5-1-164,8-3 0,-1-1 164,-14 4 0,3 1 0,-7 1 770,0 1 0,-7 2-442,33-12 983,-44 19 0,-43-4 0,-75 5-492,6 0 1,-7 0-1,-13 3 1,-6 2-315,19-3 1,-2 1-1,0 2-305,7 3 1,0 1-1,0 0 128,-9-2 0,-2-1 0,5 2 0,-9 4 0,3 0-275,-5-3 1,6-2 274,-15 7-42,9-1 42,20-1 983,51-6 0,89-26-977,9-6 485,-19 5 1,2 0-61,-14 3 0,-5 1-431,23-8 983,-4 0-618,-17 6-309,-48 8-56,-42 6 0,-11 5 0,-10 0-492,-19 0 0,-2 0 320,10 3 1,0 1 171,-7-1 0,3 2 102,23 1 0,2 2-102,-42 5 0,21 0 0,34-3 0,26-4 0,43-13 0,30-15 0,-14 5 0,0-2 0,35-15 0,-36 17 0,-1 0 0,15-13 983,0 9-624,-21-1 272,-16 13-631,-19 3 0,-66 3 0,-34 25-492,5-5 0,-4 5 0,20 5 0,1 3 349,-7-1 1,3 0-350,14-3 0,3 1 459,6-1 0,0-2-14,1-4 0,2-1 47,-23 20 0,37-22 0,11-2 983,32-10 0,36-20-911,4-5 1,7-4-68,0-3 1,1-1-6,9-7 0,0-1 0,-9 6 0,-2 1 0,-8 1 0,-2-1 53,0 2 0,-2 0-53,16-12 0,-28 6 0,-10 14 0,-14 4 0,-53-1 0,-40 11 0,23 1 0,-5 1-332,-12 2 1,-1 2 331,-1 1 0,0 4 0,-8 9 0,2 3 0,22-3 0,2 2 0,-9 12 0,4 4-709,-16 16 709,43-22 0,2 1 0,-26 26 0,38-19 0,13 2 0,13-21 983,4 7-204,27-12-779,52 6 0,-17-12 0,8-3-328,-3 1 0,7 0 0,1-2 0,9-1 0,3-3 0,2-3 82,-12-3 0,3-3 0,0-3 0,0-1 145,4-3 1,0-3 0,0-2 0,-5-2 100,13-9 0,-5-3 0,-3-1 0,-10 2 0,-3-1 0,-4-1-492,17-16 0,-6-1 0,-14 12 0,-1-4 483,-10 0 0,1-5 1,-6 2 8,-4-2 0,-8-3-443,1-27 1,-14 0 442,-28-5 0,-21 16 0,-13 2 0,-1 24 0,-7 4-492,-25-12 0,-8 4 295,5 10 0,-3 6 197,-10 9 0,-3 7 0,5 3 0,1 5 0,-4 4 0,-2 4 249,18 4 1,-2 3-1,3 7-249,7 6 0,3 6 0,-1 4 0,-13 8 0,-2 4 0,7 5 0,-5 20 0,8 7 0,15-11 0,0 5 0,3-2 0,-10 14 0,3-1 0,9-3 0,3 0 489,-3 0 0,8-3-489,16 21 0,7-29 0,6 1 251,11-8 1,10-4-252,12-4 0,13-7 0,31 0 0,10-12-217,-6-17 0,5-7 217,-1 2 0,5-1 0,-4-1 0,7-3 0,-3-4 491,19-11 1,-3-4-388,-34 4 0,-2-5-104,27-25 0,-7-7 0,-37 13 0,-3-2 162,19-14 0,-7-4-162,-26 12 0,-8-2 0,-4-6 0,-6-2 0,-1 5 0,-5 0 0,-11-1 0,-5 1 0,-23-34 302,-21 33-302,-6 8 983,4 35 0,0-3 0,13 11-34,4 0-242,23 4-707,2 10 172,14 14-172,0 25 0,5 3 0,0 20 0,6-5 0,26 10-479,-3-37 0,5-2 479,7 0 0,8-3 0,31 9 0,7-6 0,-19-15 0,0-4 0,7 1 0,-1-6 0,-15-13 0,-5-3 0,19-2 0,6-6 0,-28-9 0,-12-14 0,-27-3 0,-2 0 958,-19 12-958,-20 11 0,0 4 0,-21 5 0,17 10 0,-5 7 0,11 10 0,0 11 0,10-6 0,6 0 0,7-8 0,4-5 0,0-5 0,0-1 0,7-8 0,4-5 0,4-28 0,0-18 0,-6-16 0,-3-11-492,3-8 0,-1-11 246,-2 7 0,0-13 0,-1-3 0,0 6 0,-1 18 0,-1 3 0,-1-1 0,1-2 0,0-17 0,1-3 0,-1-1 0,-1 4 0,-1 12 0,0 2 0,-1 2 0,-2 7 136,-6-21 1,-3 2-219,5 9 0,-1-4 0,-7 7-136,-16-2 1,-5 7 176,6 11 0,-4 4 287,-2 4 0,-5 12 0,-30 19 0,20 33 0,-3 17 0,3 14 0,-1 12 0,1 2-328,2-4 0,1 2 0,0 7 82,-2 11 0,-2 9 0,2 4 0,3-2 32,7-8 1,3 0 0,2 0 0,0-1 213,2-3 0,0 0 0,2 0 0,0 3 0,-2 9 0,1 3 0,2-2 0,6-7-9,0 18 1,6-3 8,0-8 0,-1 5 0,6-6 0,5 1 0,5-4 0,-3 8 0,1-5 161,4-21 1,0-7-162,0 20 983,35-26 0,-6-30 0,38 0 0,-20-28 0,11-38-492,-22-3 1,-4-11-1,-4-17 1,-4-9-472,-4 11 0,-1-5 1,-3-2-349,-4-5 0,-3-3 0,-2-1 82,-2 14 0,-3-2 0,0 0 0,1 4-82,1-6 0,0 3 0,-3-2 166,-4-15 0,-3-2 1,-2 13-261,-1 25 1,-2 4 421,-10-31 0,-6 5 0,-21 6 0,14 28 0,-2 4 0,-12 0 0,-1 14 983,25 35 0,3 17-727,-3 42-256,16-1 0,3 8 491,-3 10 1,3 5-404,3-10 1,3 4 0,0 1-417,-1 0 0,0 0 0,0 0 0,0-7 0,0-2 0,0 4 325,-1 13 1,-1 3-1,5-3 3,4-13 0,3-2 0,-1-3 0,-2 25 0,4-4-492,15 6 0,5-9 328,-13-34 0,2-4 164,7 4 0,3-2 0,24 28 983,4-46 0,-9-15-741,3-35-242,-25-23 0,-4-12 491,9-8 1,-3-5-186,-5-19 0,-2-6-423,-4 22 0,-1-2 0,-3 5 117,-4 2 0,-3 1 0,3-26 0,-2 3-95,-2-1 95,-6-13 0,0 43 0,-3 25 0,2 20 983,-9 46-372,9 11-611,-5 40 0,6 11 491,-1-47 1,2-1 250,15 35-742,13 2 0,10-29 0,12 2 114,-15-14-114,10-21 0,-18-9 0,14-11 0,-20-9 0,6-32 0,-9-14 0,-3-12-492,-2-15 0,0-5 157,4-12 1,0 0 334,-5 14 0,-1 2 0,-3 2 0,-2 3-260,-3 19 0,0 2 260,0-5 0,-1 2 0,-3-16 0,0 35 0,0 35 0,0 37 0,7 44 0,13 11 491,-6-32 1,3-3-295,16 21-197,7 15 512,-10-37-512,7 2 0,-9-18 0,-3-18 0,-6-11 0,0-6 941,-5-4-941,-4-35 0,-6-48 0,-3 17 0,-2-8-328,-3 6 0,-3-4 0,0 2-164,-3-18 0,-5-2 234,-6 13 0,-5-3 1,-2 4 257,-7-11 0,-3 6 0,-3 7 0,-2 3-492,0 1 0,-1 7 359,-19-2 6,27 24 0,0 3 127,-21-4 0,17 19 0,8 18 983,12 5 0,7 9 0,8 28-90,1 14-893,4 45-492,0-42 0,0 3 267,0 13 1,0 3 224,-1 10 0,2 2 0,6 5 0,2 2 0,-1 6 0,3-2 0,4-19 0,3-3 0,1 4 0,0-5 0,-4-22 0,0-2-9,5 1 1,0-1 8,7 22 0,-2-17 0,-6-26 0,-8-10 0,2-21 0,-9-48 0,-3 2 0,-6-11-328,-12-19 0,-8-13 0,1-5 82,7 14 0,1-3 0,-1-2 0,-2-1 49,0 11 0,-1-1 1,-2-1-1,0-2 0,1-1 22,-2-12 0,0-4 0,1-1 0,0 3 0,2 6 175,1 5 0,3 6 0,-1 2 0,0-2 0,-3-5 0,0 0 0,0 1 0,1 4-328,-3-4 0,0 3 0,2 5-164,-3-14 0,0 3 41,-6-2 1,0 5 450,9 24 0,2 8 0,-8-7 0,11 30 983,10 46 0,1 76-492,2-30 1,4 6-165,4 1 1,4 5 0,0 1-161,-1 2 0,1 1 0,4 2-413,3-8 0,4 2 0,2 2 0,-2 1 0,-1 5 0,-1 1 0,0 1 0,3 2 49,1-11 0,3 3 1,1-1-1,-1 0 0,-3-4 16,-2 3 0,-1-2 0,-1-3 0,1 0-147,7 16 0,2-2 0,-2-6-60,3 10 0,-3-6-5,-6-14 1,0-2 392,4 3 0,-1-5 983,10 26-162,-12-43 162,-6-23 0,-7-106-656,-6 20 1,-2-11 0,-1-9-525,-1 4 0,0-7 1,-1-5-1,-2-4 0,-1-1 33,-1 1 0,-3-5 0,0-2 0,-2-1 0,1 1 0,-1 2 0,1 6 0,1 2 0,-1-1 0,-1 2 0,-1 1 0,-1 1-33,-4-9 0,-2-2 1,0 4-1,-2 4 0,1 8-131,-4-6 0,-1 8 0,0 2 0,-2-1 0,-1 1 0,-1 5-164,-9-13 0,-1 2 0,0-9 0,-1 6 983,6 28 1,1 10 491,-13-2 0,7 34 0,8 16 0,-4 43-492,9 1 1,2 10-1,-2 23 1,0 10-165,0-15 1,-2 3 0,1 2-656,3 6 0,1 2 0,-2 2 239,1-13 1,-2 2 0,0 0 0,1-3 88,1 8 0,2-2 0,-2 2 0,0-7 0,-3 4 0,2-2 0,3-8-492,-2 14 0,1-5 487,-2-7 0,-3 2 0,4-4 5,6 1 0,2-4 0,-7-2 0,2-3 0,6-7 0,2-6 0,-6 3 983,4-17 0,6-20 0,-3-9 0,-57 0-492,12-7 1,-8-2-848,-24 1 0,-9-2 356,8-4 0,-6-1 0,-1 1-246,22 6 0,-1 1 0,-3 0 0,-6 0 82,4 0 0,-6-1 0,-4 0 0,-3 1 0,-1 0 0,0 0 23,6 2 1,-1 1-1,0 0 1,-3 0-1,-1 1 1,-2-1-1,-3 0 42,14 0 1,-2 0 0,-2 0-1,-2 0 1,-1 0 0,-1 0-1,0 0 1,-1 0 0,1 0-1,0 0 0,-4 0 1,1 0 0,-1 0-1,0 0 1,0 0 0,-1 0-1,0 0 1,-1 0 0,-1 0-1,-1 0 17,10 0 0,-2 0 0,-2 0 0,0-1 0,-1 1 0,0 0 0,1-1 0,0 1 0,1 0 0,2 1 0,3-1 0,1 1-28,-7 1 1,2-1 0,3 1 0,2 0-1,0 0 1,0 1 0,0 0 0,-3 1-1,-2 0 20,5 0 1,-3 0-1,-1 1 1,-2 1 0,0-1-1,0 1 1,1 1 0,0-1-1,4 1 1,1 0-1,5 1-51,-20 1 1,4 2-1,3-1 1,3 2-1,0-1 1,0 1-1,-1 1 0,1 0 1,0 1-1,0 1 1,0 0-1,1-1 1,0 0-1,0-1 0,0-1 1,-2-1-1,-1-1 1,1 0-1,5-1 1,6 1-1,8-1-187,-20 6 0,13-2 0,-5 1 326,-2-3 1,-7 0-1,2 0 1,13-2 1,-6 1 0,8-1 491,-7 4 1,5-1 491,-16-3 0,55-3 0,31-6 0,82 0-543,-16-4 1,12-1-388,7 4 1,14 1 0,6 0-1,1-1-53,-13 0 0,1-1 0,2 0 0,3 0 0,5 1-141,-7 0 1,2 1-1,3 0 1,3 0-1,3 1 1,3-1-1,4 0 51,-17 0 1,5-1-1,4 1 1,2-1 0,2 0-1,1 1 1,0 0 0,-1 0-1,-3 0 1,-2 1-1,-4 1-33,10 1 0,-4 1 0,-2 0 0,-2 1 0,-1 0 0,2 0 0,2 0 0,4 0 24,-6-1 1,3-1 0,2 0-1,2 0 1,0 0 0,0 0-1,-1 1 1,-2 1 0,-2 2-1,-5 0-24,3 3 0,-2 2 0,-2 1 0,-1 0 0,-3 1 0,-2 0 0,-3 0 0,-2-1-74,16 2 0,-6 0 1,-4 0-1,3 0 0,7 1 66,-3-1 1,9 2 0,3 0 0,1 0 0,-4-1 0,-8 0 0,-11-1 130,15 4 0,-14-2 0,5 1 169,-11-3 0,6 2 1,1-1-1,-3 0 1,-11-1-170,25 7 0,-9 0 327,-17-4 1,0 0 0,-5 0 160,4 1 1,-9 1 494,10 16 0,-35-13 0,-24 7 0,-33-8 0,-58 10-492,7-12 1,-11 0-421,6-3 1,-8 0 0,-8 0-72,6 0 0,-8 0 0,-4 2 0,0-2 0,5 0-246,1-1 0,5-2 0,-3 1 0,-13 2 136,26-4 1,-7 1 0,-7 2 0,-4 0-1,-1 1 1,-1-1 0,2 0 0,4-1-1,6-2-54,-13 2 0,5-2 0,3-1 0,1 0 0,-1 0 0,-5 2 41,14-2 0,-4 2 0,-1 0 0,-1 0 0,1 1 0,2-2 0,2 0 0,5-1-74,-20 2 0,3-1 1,4-1-1,5-1 0,6 0-131,-10 2 0,9 0 0,1 0 0,-5 3 0,1 0 0,3 0 125,9-3 1,2-1 0,1 2 529,2 0 1,2 1 0,3-1 163,-11-1 1,10-1 491,-3 7 0,35-12 0,113-3-656,-22-3 1,12-2 0,6 1-574,11 0 0,7-1 0,7 1 0,4 1 220,-14 0 0,5 1 1,3 1-1,2-1 0,-1 1 1,-3-1-139,-8 0 0,-3 0 0,0-1 0,1 1 0,2 1 0,2 1 31,5 2 0,5 1 0,2 1 0,0 1 0,-1-1 0,-6 1 0,-6-1-113,16 1 0,-7 0 0,-4 1 0,2 0 149,-14 1 1,2 0 0,-1 2 0,-2-1-1,-5-1 97,25 3 0,-6 0 0,-6-1 0,-19-4 0,-5 0 0,2 0-192,10 3 1,1 0 0,-6-1 191,5-3 0,-9 1 491,-15 4 1,-9 1 491,-4-2 0,-17 0 0,-88-8-492,-16-4 1,-18 0-165,9 0 1,-9 0 0,-8 0-242,22 0 1,-5 0-1,-4 0 1,-2 0 0,-2 0-251,7 0 0,-2 0 0,-1 0 0,-3 0 0,0 0 0,-2 0 23,5 0 1,-3 0-1,-2 0 1,0 0-1,1 0 1,2 0-1,2 0-23,-1 0 0,2 0 0,3 0 0,-1 0 0,-1 0 0,-3 0 23,0 0 1,-3 0-1,-2 0 1,-1 0-1,2 0 1,3 0-1,4 0-56,-9 0 0,4 0 1,3 0-1,0 0 0,1 0 0,-1-1 0,-1 1 1,2 0-1,1 0 0,5 1-49,-3 0 0,3 0 0,4 1 0,3 1-82,-7-1 0,5 1 0,5 2 819,-10 7 1,2 1-77,-13-4 0,5 1 76,36 0 1,7 1 491,-7 1 0,70-6-793,57-15 0,30-8-90,-13 4 0,9 0 0,9-2-100,-16 1 0,8 0 0,4-2 0,0 0 0,-5 1 0,-14 1 0,-2 0 0,-1-1 0,0 1 0,1 1 0,4 0 0,0 2 0,1-1 0,-2 0 0,-3-1 5,7-2 0,-3-2 0,-2 1 0,-5 2-5,1 2 0,-4 2 0,3-1-207,19-5 1,5-2-1,-11 3 207,-12 5 0,-6 2-170,8-5 1,-3 1 169,-24 7 0,-7 2 983,7-4 0,-23 7 0,-48 0 0,-72 0-492,28 0 1,-8 0-165,-4 0 1,-7 0 0,-2 0-1,-4 3 1,0 0 0,0 1-294,3-1 1,1 0 0,-2 1-35,-11 2 0,-3 1 0,3 0-328,12 0 0,3-1 0,-3 0 0,-12 1 0,-3 0 0,6 0 45,22-2 1,4 1 0,-1 0-34,-6 2 1,-1 1-1,8 0 316,12-1 0,3 0 0,-11 3 0,4 0 0,-8 1 983,24-1 0,31-5-360,71-10-623,-6 0 0,9-1 168,3-1 1,7 0 0,3-1-169,12 1 0,4-1 0,-1 1 0,-8 1 0,-1 2 0,2-1 0,14 0 0,2 1 0,-9 1-486,-4 1 0,-3 2 486,-9-1 0,4 0 0,-8 0-451,-5 0 0,-4 0 451,11 0 0,-3 0 0,21 0 0,-32 4 983,-26 1 0,-24 4 0,-5-1 0,-18 1 0,-24-4 0,-38 0-623,23-5 1,-4 0-853,-14 0 0,-2 0 330,-2 0 1,-3 0 161,-6 0 0,1 0 0,20 3 0,1 0 0,-3-3 0,3 1-22,-26 5 22,13-1 0,13 1 0,35 0 0,12 2 0,75 3 0,-11 3 0,4 2-142,10-2 0,4 1 142,24 9 0,1 2-492,-22-6 0,0 1 164,-7-2 0,3 2 0,-4-1 206,5 1 0,-3 0-285,11 3 0,-2 0 407,-21-7 0,-3 0 0,44 12 0,-14 3 0,-33-14 983,-14-2-632,-12-7 632,-11 0 0,-5 0 0,-53 1-627,-7 2-356,3-5 0,-6 0-492,-5 0 0,-2 1 8,-6-1 1,-2 2 483,-9 2 0,2 1-357,20-4 0,3 1 357,-5 5 0,3 0 0,-12 0 0,-1 5 0,20-7 0,29-2 0,25-5 983,38-1-90,19-10-893,39 5 112,-46-5 0,-1-1-112,44 6 0,-42-3 0,-1 1 0,30 3 0,0 0 0,-12 0 0,-23 0 0,-19 0 0,-75 0 0,-36 0 0,2 4 0,-12 2-246,14-3 0,-10-1 0,-4 1 0,2 1 0,0 1 0,0 1 0,-2 0 0,-8 0 105,21-2 1,-6 0-1,-3 0 1,-2 0-1,1-1 1,3 1-1,5 0-56,-4 1 0,6 0 1,1 0-1,-2 0 0,-6-1 56,1-1 1,-7 0-1,-5-1 1,0 0-1,3 0 1,6 0-1,11 0-187,-22 2 0,14-1 0,-8 0 131,12-2 0,-8-1 1,-1 0-1,1 0 0,7-1-131,-17-2 0,6 0 0,1-1 0,2 0 0,1 0 0,3-3 0,7-2 0,3-2 0,8-4-164,10-6 0,5-2 0,-8 0 0,4-1 1475,-18-21 0,39 10 0,23-4 0,15 7 0,37-23-492,38 8 1,25 0-738,-35 16 0,5-1 0,7 0 0,9-3 228,-13 7 0,7-2 1,6 0-1,4-2 1,3 0-1,2 0 0,-1-1 1,-1 1-93,-5 2 1,2-2 0,0 1 0,2-1-1,0 1 1,0-1 0,1 1 0,1 0-1,-1 0 11,-5 3 1,0 1 0,0 0-1,0 0 1,1 0 0,0 0-1,2 0 1,0 0 0,2-1-1,2 0 17,-5 1 0,2-1 0,1-1 0,2 0 0,1 0 0,0 0 0,1 0 0,-1 0 0,0 1 0,-2 1 0,0 0 0,-2 1-17,7-1 1,0 0 0,-1 2-1,0 0 1,-1 1 0,-1 0-1,-1 0 1,1 0 0,-2 0-1,1 0 0,-5 0 1,0 0 0,0 1-1,0-1 1,-1 0 0,-1 1-1,0 0 1,-1 0 0,-2 1-1,-1 1-24,11-3 0,1 1 0,0-1 0,-2 2 0,-2 0 0,-5 2 0,-6 1 0,-6 2-123,12-2 0,-11 3 0,-4 1 0,4 0 0,9-4 0,3 0 0,-1 0 0,-4 2 429,9 1 1,-4 2 0,2-1-184,5-5 0,1-2 0,-6 3 491,10 1 1,-12 2-1,-31 4 1,-8 1 491,13-3 0,-35 6 0,-12 3 0,-39-5 0,-57-10-656,20 7 1,-10 0 0,-1 0-374,0 2 0,-1 2 1,-9-2 45,9 2 0,-8-1 0,-5 0 0,-4 0 0,1 0 0,4 1-197,-13-1 0,2 2 1,-1 0-1,0 0 0,-2 1 33,10 1 0,0 0 0,-2 0 0,0 1 0,-2 0 0,-1 0 23,4 1 1,-1-1-1,-1 1 1,-1 0-1,-1 1 1,-1 0-1,-1 0 18,3 2 0,-2 0 0,-1 1 0,-1 1 0,0-1 0,2 1 0,1-1 0,3 0-18,1 0 1,4 0-1,2 0 1,1 0-1,-2 0 1,-3 0-1,-3 0 31,0 0 1,-5 0 0,-5 0 0,-2 0-1,1 0 1,2 0 0,6 0 0,6 0-1,10 0-136,-14 0 0,14 0 0,2 0 0,-9 0 82,3 0 0,-7 0 0,-3 0 0,0 0 0,4 0 0,6 0-82,-6 0 0,6 0 0,3 0 0,0 0 228,-21 2 1,1 0 0,1 1 344,-2 0 1,1 0 0,12 1-150,24 0 1,5 0 312,-18 1 1,4-2 491,-9-3 0,37 0 0,57 0 0,78 0-656,-19-5 1,13-3 0,6 0-306,-6 1 0,5 0 0,3 0 1,6-1-23,-15 2 0,4-1 0,4 0 0,1 0 0,1 1 0,0-1-141,-8 1 1,2 0-1,0 0 1,1 0-1,0 0 1,-2 1-1,-1 1-23,8 0 0,-2 1 0,0 0 0,-1 1 0,-1 0 0,-2 0-33,12-1 0,0 0 1,-2 0-1,-4 1 0,-7 0-131,17 1 0,-9 2 0,0-1 0,4 0 0,0 0 0,-5 0 0,-19 0 0,-3 0 0,1 0 655,9 0 1,1 0 0,-6 0 119,3 0 0,-9 0 44,-15-2 1,-8 4 491,-4 12 0,-23-7 0,-43 24-492,-37-16 1,-16-4-110,-5 7 1,-12 2-383,19-6 0,-11 0 0,-7 1 0,-1 0 0,4-1-197,3 0 0,2-1 1,-2-1-1,1 1 0,-3 0 0,-6 0 0,-1 1 1,-1-1-1,-1 1 0,-1-1 33,8 0 0,-2 0 0,-1 0 0,2 0 0,3-1 0,6-3-82,-3-1 0,7-2 0,1 0 0,-5 2 49,-8 2 0,-7 3 1,-1 0-1,4-1 0,12-2-131,6-2 0,10-2 0,-5 1 0,-26 5 0,-6 2 0,12-1 219,17-5 1,5 1 599,-9 6 1,4 0 491,-13 0 0,44 1 0,28-6 0,37 0 0,70 2-656,-31-1 1,9 2 0,4 1-83,-4-1 1,4 1 0,3 0 0,-1 1-5,4 1 1,0 0 0,2 2-1,2 0-438,-3-1 0,4 3 1,1-1-1,-2 0 0,-5-2-131,19 3 0,-5-3 0,6 2 131,-20-3 0,7 0 1,1 2-1,-3-2 0,-9-2-131,1 0 0,-8-2 0,5 1 82,0 0 0,6 0 0,-1 1 0,-8-2-164,21 6 1,-6-2 66,10 2 0,-4-1 343,-21-4 0,-7-1 983,11 7 0,-28-8 0,-27-1 0,-11-1 0,-5-1 0,-24-3 0,-20 4 0,-33-7 0,-25 10-492,39-11 1,-3 0-260,-3 6 1,-2 0-233,-9-6 0,-2-1 0,-5 4 0,-2-1 0,-2-2 0,3-2 0,13 1 0,2 0 0,-6 0 0,3 0-476,-22 0 476,42 0 0,3 0 0,-22 0 0,31 0 0,9 0 0,40-7 0,40-15 0,1 5 0,7-1-492,23-6 0,9-2 212,-12 5 0,5-2 0,1 1-48,7-2 0,2 0 0,0 0 0,-3 2 0,0 1 0,-3 1 0,-12 3 0,-2 1 0,-2 1 0,-2 0 0,-2 1 0,-1 1-88,18-2 0,-1 1 31,6-4 0,-2 1 385,-16 4 0,-6 3 983,25 2 0,-34 2 0,-20 6 0,-17 0 0,-24 0 0,-13 0 0,-32 0 0,-13 0-492,13 0 1,-5 0-915,1-3 1,-4-1 422,-16 0 0,-4-2 0,1-1 0,0-2 0,-2-2 0,3-1 0,14 4 0,1-1 0,-7-5 0,3-2 0,-28-5-344,39 9 1,2 1 343,-26-8 0,29 7 0,13 2 0,27 1 0,1 0 983,60-6-653,26-5-330,-11 6 0,14-1 0,-1 1-328,-10 1 0,0 0 0,9 0 131,6-1 0,12-1 1,5 0-1,1 0 0,-3 1 0,-7 3 0,-1 0 1,0 1-1,1 1 0,1-1 33,-10 0 0,2 1 0,0 0 0,1-1 0,-2 2 0,-2 0-33,8-1 0,-1 2 1,-2-1-1,-1 2 0,-2-1-49,12 1 0,-2 0 0,-3 1 0,-5 0-82,-4 1 0,-6 0 0,5 0 82,-2-1 0,6 0 0,-3-1 0,-8 3-246,13 2 0,-7 0 0,9-7 0,-3 1 0,-27 6 0,-6 0 1475,11-5 0,-30 2 0,-19-1 0,-74-13-492,-28 3 1,-18 2-738,37 3 0,-5-1 0,-4 0 0,-6 2 245,6 1 1,-6 2 0,-4-1 0,-2 1 0,-2 0 0,0 0-141,5 0 1,-2 0-1,-1 1 1,-1-1-1,-1 0 1,-2 1-1,-2 0 31,10 1 1,-1 0 0,-1 0 0,-2 1-1,-1-1 1,0 1 0,-1 0 0,-1 0-1,-1 0 11,2 1 1,0-1 0,-2 1-1,0 1 1,-1-1 0,-1 0-1,0 1 1,-1-1 0,0 1-1,-1-1 9,4 1 1,0-1-1,-2 1 1,0-1 0,0 0-1,-1 1 1,1 0 0,-1-1-1,-1 1 1,1 0-1,1 0 0,-2 1 1,0-1-1,0 1 1,0 0 0,0 0-1,-1 1 1,1-1 0,-1 0-1,1 0 1,-1 0-1,0 0 0,-2 0 1,-2 0-1,0 0 1,-1 0 0,0 0-1,1 0 1,1 0 0,1 0-1,3 0 1,2 0-1,3 0-33,-9 0 0,4 0 0,2 0 0,2 0 0,2 0 0,0 0 0,2 0 0,-1 0-18,-6 1 1,0-1-1,1 1 1,1 0-1,2-1 1,3-1-1,3-1 84,-10-1 0,2-2 0,4-1 0,5 1 0,4 0 57,-10 2 0,7 0 0,-6-3 0,-6-4 0,-7-3 0,0-2 0,10 0 0,10-1 0,7-1 0,3-1 491,-24-7 1,5-3-10,7-3 1,19-5 500,38-14 0,49-36-656,23 40 1,20 1 0,6-1-243,-5 4 0,4 0 0,6 0 0,5-1-85,-3 4 0,6-1 0,4 0 0,4 0 0,2 0 0,0 3-141,-4 3 1,2 2-1,2 1 1,2 0-1,1 1 1,1-1-1,1 0 110,-13 4 0,1-1 0,1 1 0,1-1 1,1 0-1,1 1 0,0 0 0,1 1 1,1 1-69,-3 1 1,1 1 0,3 0-1,0 1 1,0 0 0,0 1-1,0 0 1,-2 0 0,-2 1-1,-2 1-24,6-1 0,-1 0 0,-2 1 0,-2 0 0,0 1 0,-1 1 0,0 0 0,-1 1-18,7-2 1,0 2-1,0 0 1,-2 0-1,-1 2 1,-1 0-1,-4 1-56,17-1 0,-2 0 1,-3 2-1,-4 1 0,-7 3 247,12 0 0,-10 4 1,7-3-51,2-4 0,7-2 0,-1 1 0,-13 3 0,10 7 0,-8 2 0,10-5 0,-6 1 491,-29 4 1,-8 0 491,9 0 0,-36 0 0,-44 5 0,-76 3-492,15 0 1,-10-1-457,5 0 1,-7 0 0,-8-1-36,8-1 0,-9 0 0,-4 0 0,1-1 0,5 1 0,1 1 0,4-1 0,0 1 0,-8-1-164,5 0 0,-7-1 0,-4 1 0,0-1 0,1 1 0,6-1 10,2 1 0,4 0 0,2 0 0,-1-1 0,-4 1-10,3 0 0,-4-1 0,-2 0 0,1 1 0,2-1 0,4 1-33,2-1 0,3 1 1,2 0-1,-1-1 0,-1 1 0,-9-1 0,-2 1 1,-1-1-1,4 1 0,6 1-131,-16 4 0,6 0 0,2 0 428,3-3 0,1-1 0,1 3-100,7 2 0,2 2 0,6-2 491,2-2 1,5 0-1,5 2 1,3 0 491,-33 2 0,50-2 0,25-5-492,58-2 1,35-4-165,-11-4 1,9-4 0,13-1-220,-14 2 1,10 0-1,7 0 1,5-1 0,2 0-1,2 0 1,-3 0-109,-4 0 0,2 0 0,1 0 0,1 0 0,0 0 0,2 0 0,0 0 0,0-1-110,-7 2 1,0-1 0,1 0 0,0 0-1,0 1 1,2-1 0,1 1 0,0 0-1,3 0 20,-9 2 1,4-1-1,3 1 1,1 0 0,0 1-1,0-1 1,-1 1 0,-3 0-1,-2-1 1,-5 1-1,-5 1-74,21-2 0,-7 0 0,-6 0 0,-1 1 0,1 0 0,5 0 23,-1 1 1,6 0-1,1 0 1,0 1-1,-4-1 1,-7 1-1,-9-1-187,24-1 0,-13 1 0,2 0 82,-14 2 0,2 1 0,-1 1 0,-4-1-82,5 0 0,-3 0 0,1 0 216,9 0 0,3 0 0,-9 0 603,-1 0 1,-10 0 491,11 0 0,-71 0 0,-103 0-492,12 0 1,-13 0-330,23-1 1,-7-1 0,-5 0 0,-3-3-163,-6-3 0,-5-2 0,-3-1 0,-2-2 0,0 1-164,14 1 0,-1 0 0,0-1 0,-2 0 0,-1-1 0,-2-1 23,1 0 1,-5-2-1,-1 0 1,0-1-1,0 0 1,2 1-1,5 0-23,2 0 0,3 1 0,3 0 0,-1 0 0,0 0 0,-4-1 23,0 1 1,-1-1-1,-3 0 1,0 0-1,0 0 1,2 1-1,2 1-23,-4 1 0,2 2 0,1 0 0,1 0 0,1 1 0,-1-1-33,-11-3 0,2-1 1,0 1-1,0 1 0,-2 3 33,9 2 0,-1 3 0,-1 0 0,0 1 0,4 1 0,5 0 39,-8 0 1,5 1 0,2 0 0,-2 1 263,-13 0 0,-2 0 0,0 2 1,4 0-140,13 0 0,3 0 0,2 1 0,5 2 327,1 1 1,6 1 0,1 2 42,-21 6 1,9 5 612,-9 28 0,7-6 0,29-4 0,27-11 0,13-7 0,5-5 0,47 1 0,54-1-870,-22-8 0,14 0 0,5 0-113,-8 0 0,3 0 0,4-1 0,6 1-164,-15-2 0,3 0 0,4-1 0,2 1 0,2 1 0,0 1 23,-3 0 1,1 1-1,2 1 1,2 0-1,0 1 1,1 0-1,1 1 18,-6 0 0,1 0 0,1 2 0,1-1 0,1 1 0,0 1 0,1 0 0,1 0 13,-3 1 1,2 0 0,2 0 0,0 1-1,0 0 1,-1 0 0,-1 1 0,-3 0-1,-3 0-31,9 2 1,-4 0-1,-1 1 1,-2-1-1,-2 1 1,0 1-1,0-1 0,-5-1 1,-1 0-1,0 0 1,-1 0-1,-2 1 1,-1 0-1,-3 1-56,17 6 0,-2 2 1,-2 0-1,-6 0 0,-7-2-131,5 5 0,-9-1 0,6 2 131,-7-4 0,8 3 1,1 0-1,-4-1 0,-11-2-1,18 13 0,-7-2 525,-12-8 1,3 1 0,-8-1 163,-1 3 1,-10-1 491,11 19 0,-33-5 0,-17-2 0,-32 17 0,-53 4-492,7-15 1,-10 3-165,13-13 1,-5 0 0,-3 2-100,9-6 1,-4 1 0,-1 1-1,-1 1-228,-8 6 0,-3 2 0,0 0 0,-2-1-246,0-3 0,-2-1 0,1-1 0,2 0 0,8-5 0,1 0 0,1-2 0,-1-1 115,-4 0 1,-3-2-1,3-1 1,8-5 130,-8 2 0,0-3-328,-18 3 0,-11 0 0,13-5-78,26-9 0,5-2 406,-36 10 0,35-13 0,82-24 0,26-6 0,16-4 0,-4-1 0,5-3 0,3 0 41,8-1 0,2 1 1,1-1-42,2-2 0,0 0 0,6 1-84,-2 4 1,7 2 0,0 1 0,-4 0 83,2-1 0,-5 1 0,8 0 0,-14 5 0,6-1 0,2 0 0,-1 2 0,-6 2 0,21-1 0,-7 4 0,0 1 0,-4 0 0,-1 0 0,-1 2 149,-2 3 0,-2 1 1,-8 2-150,-9 3 0,-4 0-126,11-3 1,-3 0 125,14 4 983,-27 0 0,-31 0-682,-71 0 0,-35 0-301,12 0 0,-8 0 0,-3 0-246,7 0 0,-2 0 0,-5 0 0,-6 0 177,-3 1 0,-8 0 1,-5 1-1,-2-2 1,0-1-1,3-2-95,7-3 0,2-1 0,1-3 0,-2 0 0,-3-1 0,-3 1 41,5 1 0,-2 0 0,-4 0 0,-1 0 0,-1-1 0,-1-1 0,1-1 0,0-1 13,10 0 1,0-2 0,-2-1 0,0 0-1,1-1 1,1-1 0,0 1 0,3 1-1,2 0-31,-8-1 1,3 0-1,3 0 1,0 1-1,0-1 1,-2 0-1,-3-1 18,-2 1 0,-2-2 0,-3 0 0,-1-1 0,0 1 0,3 0 0,2 1 0,4 1-41,-5-1 0,3 1 0,2 1 0,2 0 0,1 0 0,0 0 0,2 0 0,0-1 0,1 0 0,0 0 0,4 2 0,2 0 3,-19-2 1,4 1 0,4 1 0,4 2 487,-5-1 1,5 1 0,5 2-212,-11 1 1,2 1 210,21 0 1,-1-1 0,7 2 163,8 3 1,7 1 491,-8-2 0,77 6-492,55 0 1,26 0-322,-16 0 1,7 0 0,9 0-171,-11-1 0,6 0 0,5 1 0,3 0 0,0 2-141,-21 0 1,0 0-1,2 2 1,1 0-1,2 0 1,0 1-1,1 1 18,-1 0 0,2 1 0,2 1 0,0 0 0,0 0 0,0 1 0,-2-1 0,-2 1-18,2-1 1,-2 1-1,0-1 1,-1 0-1,-2 1 1,0 1-1,-1 0-23,9 2 0,-2 1 0,-1 1 0,-1 0 0,-1 0 0,-2-2-33,6 1 0,0 0 1,-2-1-1,-5 0 0,-5-2-131,10 2 0,-8-1 0,5 1 400,6 1 1,7 2 0,-2-1-1,-11-2-72,13-2 0,-7 0 327,-21 1 1,1 2 0,-6-3 163,1-1 1,-7-1 491,30 13 0,-56-11 0,-10-4 0,-20 2 0,-73 4-492,21-2 1,-10 2-247,-8-1 1,-12 1 0,-4 1 0,4-1-165,-6 2 1,3-1 0,-9 1-279,8-2 0,-8 0 1,-4 0-1,-1 0 0,4 0 0,6 0 0,2 0 1,1 0-1,-3 0 0,-3-1 33,0-3 0,-5-1 0,-2 0 0,0-1 0,2 1 0,4 1-33,-1 3 0,3 1 1,2 0-1,-2 0 0,-2-2 33,4-4 0,-4-1 0,-1-2 0,1 1 0,4 0 0,4 2-82,-6 3 0,5 2 0,3-1 0,-1 0 0,2-4 0,0-1 0,1 0 0,1 1-82,-20 4 0,2 0 0,10 0 444,10-2 1,5 0-117,-8 0 0,3 0 983,-19 0 0,49-2 0,42-18-492,45-11 1,26-1-165,-7 1 1,6-1 0,6-2-114,4 0 1,6-1 0,4-2-1,4 2-214,-15 5 0,3 1 0,3 0 0,1 0 0,2 0 0,0 0-164,8-2 0,2-1 0,1 1 0,1 0 0,-1 1 0,-1 1 0,-4 2 0,-1 1 0,0 2 0,-1-1 0,0 1 0,-2 1-33,12-3 0,1 1 1,-2 1-1,-5 0 0,-5 3-49,-8 1 0,-7 2 0,-1 1 0,1 0 0,2 1 0,2-1 0,-2 2 0,-2-2-82,11-1 0,-3 0 0,0 0 333,5 0 1,0 0 0,-5 1-6,9 0 0,-9 1 491,-20 2 1,-13-2 491,-20-4 0,-95 6-843,3 4 0,-13 1 1,-6 0-337,6 0 0,-4 2 1,-4-1-1,-3 0 196,0 0 0,-2 0 0,-4 0 0,-2 0 0,-1 0-164,4 0 0,-1 0 0,-2 0 0,-1 0 0,-1 0 0,0 0 97,8 0 1,-2 0 0,0 0-1,-1 0 1,1 0 0,0 0-1,2 0-97,-7 0 0,4 0 0,0 0 0,-1 0 0,-4 0 0,-7 0 80,17 0 1,-6 0 0,-5 0 0,-3 0 0,-1 0 0,0 0 0,2 0 0,4 0 0,6 0 0,6 0-114,-21 0 0,12 0 1,4 0-1,-4 0 0,-12 0 98,22 0 1,-9 0 0,-4 0-1,-5 0 1,-1 0 0,0 0-1,1 0 1,4 0 0,6 0-1,7 0 86,-24 0 1,8 0 0,5 0 0,2 0 0,-3 0 12,-1 0 0,0 0 0,0 1 0,0-1 0,2-1 126,0 0 1,-2-1-1,2 0 1,7 0-1,9-1-126,-23-4 0,6-2 327,-1 0 1,-6-1 0,12-1-163,17-5 1,5 0 325,-9 0 1,4 0 491,-13-10 0,44 4 0,27 2 0,10 1 0,19 0 0,64-7-492,-18 11 1,11 1-408,-3 3 1,10 0 0,5 1-1,-1 0-84,6 1 0,0 1 0,4 0 0,4 0-164,-15 2 0,5-1 0,2 0 0,1 1 0,-1 0 0,-4 1-33,4 1 0,-2 1 1,-2 1-1,2-1 0,4 1 33,0 0 0,4-1 0,2 1 0,0 0 0,0 0 0,-4 1-33,5 0 0,0 1 1,-3 1-1,-1-1 0,0 0 0,-6 0 0,0 0 1,-1 0-1,-4 0 0,-3 0-131,22 0 0,-6 0 0,-8 0-164,4 1 0,-6-2 600,-5-7 0,3-2-108,-1 5 0,7 1 0,1-1 327,6-5 1,1-1 0,0 2-234,-1 4 0,0 2 0,-1-1-94,-4 1 0,-2 0 0,-2 0 0,-11 3 0,-2 0 0,4 0 0,-3 0 0,6 0 0,-1 0 0,-7 0 491,19 0 1,-1 0-165,4 2 1,7 0 0,-11 3-72,-17 2 1,-6 2-499,13 2 0,-4 2 242,-23 0 0,-6 2 983,16 9 0,-30-7 0,-19-3 0,-11-5 0,-39-5 0,-61 0-492,13-3 1,-17-2-738,13 0 0,-10 0 0,-6-3 0,0-2 49,13-4 0,-1-2 1,-1-2-1,-4-1 0,-3 1 56,12 3 1,-4 1-1,-1 0 1,-3-1-1,0 0 1,-2-2-1,1-1 18,6-2 0,-1-1 0,-2-1 0,1-1 0,-2-1 0,1 0 0,-1 1 0,0 1 0,-3-1 0,-2 1 0,0 1 0,-1-1 0,1 1 0,1 0 0,1 0 0,3 0-18,-1 1 1,3 0-1,1 1 1,1 0-1,0-1 1,-2 1-1,-1-1 18,3 0 0,-4-1 0,-2 0 0,1 0 0,1 0 0,3 1 0,6 2 0,6 2-123,-15-1 0,11 3 0,1 2 0,-8-3 82,3 1 0,-9-2 0,-3-1 0,2 1 0,6 2 0,12 2-164,-3 3 0,12 2 0,-6 0 82,-7 0 0,-6-1 0,2 2 0,9 0-246,-8 2 0,7 0 983,-10 0 1,5 0-134,24 0 1,8 0 624,-6 0 0,40 0 0,87 0-574,-15 0 1,7 0-83,8 0 1,7 0 0,3 0-322,9 0 0,4 0 0,4 0-252,-10 0 0,2-1 0,3 1 0,2 1 65,-12 0 0,2 2 0,1-1 0,0 1 0,2-1-16,7 1 0,2 0 1,0 0-1,1 0 0,1-1 33,-14 1 0,2-1 0,0 1 0,0-1 0,-2 0 0,-3 1-82,21 0 0,-3 0 0,-3 0 0,-1-1 0,-8-1 0,-2-2 0,-2 1 0,-3 0 35,6 3 1,-4 0 0,-2 0 372,-10-2 1,-2-1 0,1 1-163,4 2 0,2 0 0,-5 1 491,13-1 1,-8 0 491,21-2 0,-33 5 0,-35-2 0,-12 1 0,-20 4 0,-83 4-656,27-10 1,-9-2 0,-5 1-574,1 2 0,-5 1 0,-4 0 0,-5-1 230,-4 0 0,-5-1 1,-4-1-1,-2 1 1,0 0-149,8 1 0,-1 1 0,-2-1 0,0 1 0,1 0 0,2-1 0,9 1 0,4-1 0,1 0 0,-1 1 0,-5-1 0,-6 0 54,4 0 1,-8-1 0,-5 1 0,-3-1-1,0 1 1,0 0 0,4-1 0,6 1-1,8-1-87,-14 2 0,11 0 1,4 0-1,-4 0 0,-10 0 87,15-2 1,-8 1 0,-6-1 0,-3 1-1,0-1 1,2 1 0,4-1 0,7 1-1,9-1-136,-20 3 0,13-1 0,4 1 0,-3-1 0,-9 1 0,-1-1 0,1 1 0,5-1-82,-6 2 0,5 0 0,4-1 581,16-2 1,2-1 0,0 0-254,-9 1 0,-2-1 0,7 0 491,-7-3 1,10 0 491,-16 0-141,44 0-842,53-5 0,21-2 0,19-4 0,17-3 0,15-2 0,13-3 0,11-1 0,9-2 0,7-1 0,4 0 0,4-1 0,1 0 0,-2 1 0,-3 0 0,-4 1 0,-8 2 0,-9 1 0,-12 3 0,-12 2 0,18-3 0,-12 3 0,-8 1 0,-4 2 0,1-1 0,4 0 0,9-2 0,12-3 0,-28 5 0,7-2 0,7-1 0,5-2 0,6 0 0,3-1 0,4-1 0,3-1 0,1 0 0,2 0 0,-1 1 0,0-1 0,-1 0 0,-2 1 0,-4 1 0,-3 1 0,-4 1 0,-6 1 0,-6 1 0,-7 2 0,-7 1 0,-9 3-137,56-6 0,-24 6 0,-10 2 0,8 0 137,-7 0 0,2 1 0,1 1 0,-2-1 0,-4 1 0,3-2 0,-4 1 0,-1-1 0,2 1 0,9 1 0,3 1 0,-2 0 0,-6 0 145,2-1 1,-5 0-1,-7 2-145,3 1 0,-8 2 209,21-1-209,-44 0 983,-22 0 0,-17 4 0,-5 0 0,-48 13-492,-11-4 1,-13-1-165,-2 0 1,-7 0 0,-7 0-208,-4 0 0,-6-1 0,-5 0 0,-3 1-284,22-4 0,-3 1 0,-1 0 0,-3 0 0,-1-1 0,-1 0 23,3-1 1,-2-1-1,-2 0 1,-1 0-1,1 0 1,1 0-1,2 0-23,-4 0 0,3 1 0,1 0 0,0-1 0,-2 1 0,-2-2 23,4 0 1,-4 0-1,0-2 1,-2 1-1,2 0 1,1 0-1,4 0-23,-1 0 0,2 0 0,1 0 0,2 0 0,1 1 0,0-1-33,-8 1 0,1-1 1,1 1-1,0 0 0,-1 0 0,-9 0 0,-4-1 1,2 1-1,5 0 0,12 0-131,8 2 0,10-1 0,-4-1 0,-29 0 0,-5-1 0,10-1 157,14 1 1,5-1 661,-9-2 1,5-2 491,-17 1 0,37 0 0,35-3 0,14-7 0,8-9 0,43-12-492,0 13 1,10 2-246,17 0 1,13 2 0,5 1-247,-5 3 0,4 2 0,6 0 0,3 2-164,-14 1 0,3 0 0,2 1 0,3 1 0,2-1 0,0 1 23,-4 1 1,2-1-1,1 2 1,2-1-1,0 1 1,2 0-1,0 0 18,-4 0 0,3 1 0,0 0 0,2 0 0,-1 0 0,-1 0 0,-2 1 0,-3-1-41,14 0 0,-3 0 0,-2 0 0,-1 0 0,0 0 0,-1 0 0,-3 0 0,1 0 0,-1 0 0,-1 0 0,-3 0 0,-2 0-33,-1 0 0,-1 0 1,-3 0-1,-4 0 0,-3 0-131,14 0 0,-6 0 0,4 0 82,0 0 0,7 0 0,-2 0 0,-10 0-246,12 0 0,-6 0 164,-20 0 0,1 0 0,-4 0 819,6 0 1,-8 0 491,13 0 0,-34 0 0,-31 0 0,-82 0-492,-11 3 1,-17 4-315,11-1 1,-9 2-1,-6 1-177,19-2 0,-5 0 0,-3 1 0,-3 0 0,0 1-164,9-1 0,-3 0 0,-1 1 0,0 0 0,0 0 0,3 0-29,-10 1 0,2 0 1,0 0-1,-1 0 1,-4 0 51,17-2 1,-4-1-1,-1 1 1,-2 0-1,2 0 1,1 0-1,4 0-56,-17 4 0,4 0 1,1 1-1,-1 0 0,-3-1 33,3-2 0,-4 0 0,-2-1 0,2 0 0,2 1 0,4-1 150,6 1 0,3 0 0,3 0 0,0 0 0,-2 0-183,-5 1 0,-3 1 1,0 0-1,6-1 0,11-1 52,-23 0 0,5 2 472,3 4 1,-5 4 0,9 0-262,8 1 0,4 1 425,-12 5 1,1 4-1,15 0 1,6 1-1,16-5 1,4 2-1,0 2 1,3 1 491,-11 20 0,7 4 0,17-15 0,16-10 0,3-11 0,63-20-738,4-21 1,19-15 0,3-3 0,-12 8 245,-10 10 1,-2 0-165,37-23 1,8-8 0,-55 20 655,-94 32-514,-32 6-469,-9 14-492,31-2 0,-2 3 284,1 5 0,-4 2-120,-8 2 0,-8 2 0,1 1 0,0 3 0,1 1 0,-2 0 0,-5-2 0,-2-1 0,0 2 8,-5 6 1,-1 2 0,5-1 319,17-8 0,2-2 0,0 2-328,-10 3 0,-2 2 0,3 1 0,6 2 0,2 1 0,1-1 155,7-6 1,1-2 0,2 2-320,-23 19 0,3 2 301,10-5 1,5-1 235,15-13 0,3 0-45,0 5 0,4-2 983,-11 16 0,-1 7 0,17-16 0,13-4 0,12-24 0,7-3 0,4-9 0,3-5 0,25 0-760,36-4-223,-4 0 0,7 0-492,16 0 0,8 0 164,-14 0 0,5 0 0,-2 0 0,-12 0 0,-1 0 0,3 0 291,16 0 0,4 1 0,-8-2 37,-3-1 0,-2-3-328,-11 1 0,4-1 0,-6-2 85,0-4 0,-3-2 25,6-2 0,-2 0 218,26-13 0,-27 9 0,-25-2 983,-19 6 0,-11 1 0,-5 1 0,-17-1-506,-35 8-477,-3 1 0,-9 1-492,-18 3 0,-8 2 164,15-3 0,-5 1 0,-1 4 0,-15 8 0,-4 7 0,-2 2 82,16-4 0,-1 1 0,-2 3 0,0 4 49,9 1 0,-2 5 1,0 2-1,2 0 0,2-2-49,-5 1 0,3-1 0,1 1 0,-1 2 0,-11 9 0,-3 4 0,4-1 0,11-5-246,-2 3 0,4-2 164,-2 2 0,-4 2 0,6 0-164,2 7 0,7-2 464,5-10 0,5-1 519,5 5 1,11-5 120,22-17 371,11-3 0,5-11 0,27-3 0,43-1-492,-14-3 1,5-2-1,20-12 1,6-6-372,-18 2 1,2-3-1,1-5-448,9-7 0,2-6 0,2-3 82,-11 3 0,2-3 0,1-1 0,1-1 0,8-3 0,2 0 0,-1-1 0,-4 0 0,-13 4 0,-4 0 0,-1 0 0,3-1 154,12-5 1,4-2-1,-4 2 1,-11 2-401,-1-7 0,-3 1 334,1 6 0,4 0 0,-8 3 158,-18 6 0,-3 3 0,12-4 0,-2 3 0,9-16 0,-23 21 983,-18 11-203,-25 15-780,-18 16 0,-19 8 0,-10 5 491,-1 9 1,-3 3-1,-12 4 1,-4 4-284,19-6 0,0 3 1,1-1-209,-17 13 0,2-1 0,2-1 0,2 1-437,3 0 0,5-3 437,-15 15-178,2 5 178,23-18 983,18-18-798,18-13 798,6-7 0,4-4 0,28-5-274,6 0-709,53-24 0,-37 9 0,4-4-492,15-10 0,4-4 180,7-4 1,1-2 311,5-5 0,5-5 0,-9 1 0,5-6 0,-2 1-328,-8 3 0,-2-1 0,4-2 82,-5 3 0,4-4 0,0 0 0,-3 0 0,-9 4 0,-1 1 0,-3 0 0,-1 1-82,11-7 0,-2 2 0,0-3 0,9-8 0,0-3 0,-8 8-164,-9 9 0,-2 2 164,-4-2 0,3-4 0,-5 5 40,-3 8 1,-3 3 718,2-5 0,-2 1-431,27-15 983,-29 28 0,-17 8 0,-18 16 0,-76 44-492,17-8 1,-7 2-155,-26 10 1,-5 3-338,24-9 0,0 2 0,2-2-492,-19 6 0,-1 4 246,21-9 0,-4 5 0,1 1 0,5-3-204,-15 16 0,-1 0 450,12-13 0,-7 3 0,1 0 0,11-5-492,2 4 0,3-2 472,-2-3 1,-5 2-1,7-3 20,7-1 0,3-1 0,-11 9 0,4-2 0,-10 18 0,16-17 983,30-23-60,2-8 60,22-15 0,35 0-492,4-9 1,7-6-923,21-5 1,7-5 430,-10 1 0,5-4 0,-2 0-328,-14 3 0,-2 0 0,3-2 0,19-8 0,3-1 0,-8 1-53,-10 2 0,-2 0 53,-2 3 0,3-1 0,-5 0 101,2-5 0,-4 2 3,2 2 1,-2 2 223,-10 3 0,-6 2 983,10-8 0,-18 12-902,-18 7 902,-23 10 0,-33 25-189,-43 37-794,35-32 0,-1 2 412,-20 23 1,2 0-413,-11 5 0,25-16 0,2 0 0,-14 17 640,7-7-640,15-5 0,19-23 0,14-6 0,2-7 0,26-8 983,18-1-854,35-23-129,-27 5 0,2-3-314,3-11 1,-3-2 313,-6 5 0,-1-1 0,0-6 0,-2-1 0,18-13 0,-2-9 0,-9 11 0,-24 5 0,-3 12 0,-16 3 0,0 9 627,-25 1-627,-20 9 0,-33 0 0,-16 5-585,0 0 585,-7 0-492,36 0 0,-1 0 365,9 0 1,-1 0 126,-12-2 0,0 4-370,11 9 0,1 5 370,-2-2 0,0 5 0,-2 12 0,2 4 0,8-10 0,2 1 0,-1 5 0,2 0 0,-19 7 0,-3 8 0,34-21 527,10-3-527,38-21 0,55-36 0,-23 11 0,3-2-180,13-9 0,3-4 180,5-4 0,2-2-492,-4 2 0,1 1 321,7-5 0,-2 0 171,-13 7 0,-1 0-414,1 2 0,-5 0 414,13-25 0,-24 28 0,-2-2 0,19-31-74,-5 3 74,-21 9 983,-15 4-578,-7 13 578,-5 7 0,-6 8 0,-1 5-793,-4 5-94,-20 4-96,-11 7 0,-49 3 0,19 0 0,-5 0-492,-14-4 0,-14 8 295,12 10 0,-15 9 1,-7 5-1,1 1 0,5-2 0,18-6 0,4-1 1,0 0-1,-1 2 0,-5 2 33,-3 5 0,-5 2 0,-2 2 0,-1 2 0,2-1 0,2-1-33,-6 4 0,2-1 1,1 1-1,2-1 0,1 2 0,7-2 0,2 1 1,0 0-1,0 1 0,-2-1 33,5-3 0,-3 1 0,0-1 0,0 1 0,2-1 0,3-1-82,-18 11 0,3-1 0,4-2 0,3 0-82,-7 4 0,4-2 0,5-1 0,15-5 0,4-1 0,2 0-164,-13 7 0,2 0 0,-11 9 0,5-1 983,25-16 1,5-4-419,-13 16 910,33-19 0,17-15 0,14-8 0,25-7 0,17-30 0,12-11 0,-5-17-492,-18 20 1,-1-3 491,12-35-492,-15 23 1,-2-3-412,-13 4 1,-3-1-81,-1-4 0,-3-2 0,-3-2 0,-4-2-492,1-1 0,-6 0 423,-15 1 1,-8 1 68,-4 3 0,-7 4 0,-13 11 0,-8 6 0,-3 5 0,-4 7 0,-3 10 0,-6 6-328,3 4 0,-7 3 0,2 4 0,8 3 0,0 4 0,-1 2 126,-5 2 1,-1 2 0,1 5 201,1 6 0,2 6 0,4 3 0,-18 20 0,6 4 0,2-5 0,2 1-492,1 2 0,8 0 467,27-14 0,4-2 314,-3 0 1,3-2-290,-9 20 938,21-23-938,13-13 983,9-11 0,37-5-299,51-19-684,-20 3 0,6-3-492,4-3 0,5-6 206,-1-5 0,5-5 0,-2-1-42,-11 2 0,-1 0 0,2-3 82,-5 1 0,5-2 0,-2-1 0,-5 1-82,1-2 0,-5-1 0,0-2 0,8-7 0,0-2 0,-10 2-164,-12 4 0,-3-1 3,24-21 0,-6-1 489,-11-17 0,-20 24 0,-5-1 983,-6-18 0,-8-8 0,-49 51 0,-16 14-492,1 15 1,-9 4-494,-22 5 1,-6 7 1,24 6 0,-2 4 0,-2 4-328,-22 7 0,-4 4 0,1 5 82,25-2 0,1 4 0,1 1 0,1 0-46,-16 6 1,2 0-1,1 3-36,-7 10 0,1 2 0,9-5-89,11-9 1,4 0 416,1 1 0,-2 5 0,7-5-368,8-5 0,4-2 368,-9 14 0,2-1 983,-14 15-216,28-7 216,17-23 0,12-8 0,9-3 0,50-4-492,-6-11 1,9-3-820,4-1 0,7-2 0,5-1 212,20-2 0,5-3 0,5 1-130,-16 0 0,3 0 0,2-1 0,3-1 49,-11-1 0,2-1 1,2-1-1,0-1 0,1-2 0,5-4 0,3-2 1,-1-2-1,-2-1 0,-3 1-49,4 1 0,-5 0 0,0-3 0,3-4 49,-7-4 0,2-4 1,1-2-1,-3-1 0,-5 0-49,-4 1 0,-5 0 0,-1-1 0,2-3 149,13-6 0,2-3 0,-1 0 1,-6 0 96,0-1 0,-5 0 0,-4-1 0,-4-1 0,-3-1 0,-11 4 0,12-27 0,-15 3 0,-55 40 0,-42 10 0,-8 10 0,-10 4 271,-23-1 0,-8 6-271,18 4 0,-4 5 0,-1 3 327,-9 6 1,-2 4 0,5 4-1,15 0 1,4 3 0,-2 3-213,-16 9 1,-1 3-1,11-1-115,13 0 0,3-1 79,4-5 0,-4 1 0,8-1-79,8 2 0,5-1-205,-8 4 1,3 1 204,13-1 0,7 0 0,-2 22 0,48 30 0,27-59 0,21-6 0,5 1-246,-10-1 0,3 1 0,7 0 0,12-1 136,-16-11 1,8 1 0,6-1 0,6-1-1,3 1 1,2-2 0,0 1 0,0-1-1,-4 0 0,1 0 1,-1-1 0,0 1 0,1-2-1,0 1 1,2-1 0,3-1 0,2 1-1,4-1 39,-18-4 1,3 0 0,3 0 0,2 0-1,3 0 1,0-1 0,1 0 0,0 0 0,0 0-1,0-1 1,-2 0 0,-2 0 0,-2-1-1,-3 0-28,14 2 1,-3-1 0,-2 0-1,-3-1 1,0-1 0,0 1-1,1-1 1,1 0 0,3-1-1,4 0 23,-9-1 0,2 0 1,3-1-1,2 0 0,1 0 1,1-1-1,0 1 1,0-1-1,-1-1 0,-1 1 1,-3-1-1,-1 0 0,-3 0-23,8 0 1,-2 0 0,-1-1-1,-3-1 1,0 1 0,-1-1-1,-1 0 1,0 1 0,0-1-1,1 1 0,-3 0 1,1 0 0,0 0-1,0 0 1,-1 0 0,0 0-1,-1-1 1,-2 1 0,-2-1-1,-1 0 0,19 0 0,-2-1 1,-2 0-1,-2 0 0,-3 0 1,-1-1-1,-3 1 99,-2 0 0,-2 0 0,-2 0 0,-3-1 0,-4 2 0,-5-1 195,25 2 0,-9 1 0,7 0-195,-11-3 0,8 0 0,3-1 0,-5 2 0,-12 1 0,-3 2 0,-9 3 0,1-3 0,14-3 0,2-1 0,-6 1 491,5 6 1,-10 1 491,14-2 0,-27 1 0,-40 2 0,-6-5 0,-59 6-492,-31-2 1,-20-1-247,27 0 1,-4 0 0,-6 1 0,-4 0-130,6 0 0,-4 0 0,-4 1 0,-3 0 0,-2 1 0,-1 0-257,-1 1 1,-2 1-1,-3 0 1,-1 0-1,-2 2 1,-1 0-1,0 1 31,13-1 1,0 0 0,-2 1 0,0 1-1,-2 0 1,0 1 0,0 0 0,-1-1-1,0 1 11,3-1 1,-1 0 0,-1 0-1,-1 1 1,0-1 0,0 1-1,2 0 1,0 0 0,2 1-1,2-1-24,-7 3 0,1 0 0,1 1 0,2 0 0,1 0 0,1 0 0,1-1 0,1 1-18,-5 0 1,0 1-1,1-1 1,2 1-1,2-1 1,5-1-1,5 1-105,-14 4 0,8-1 0,2 0 0,-1 1 0,-6 2 0,-2 1 0,2-1 0,3-1-82,-4 1 0,4-1 0,0 1 655,-5 0 1,1 0 0,5-1-189,-13 4 0,15-2 844,14 1 0,41-9-492,89-16 1,55-15-490,-43 1 0,11-4 0,10-4 0,5-2 0,3 1 1,-1 1-3,-15 4 0,2 1 0,1-1 0,2 1 0,3-1 0,3 0 0,2-1 0,5-1-76,-20 2 0,4 0 1,4-2-1,3 0 0,1 0 1,2-1-1,1 0 1,-1 0-1,0 0 0,-1 1 1,-2 0-1,-3 1 0,-3 0 32,8 0 0,-4 0 0,-3 1 1,-1 0-1,-1 0 0,0 0 0,2 1 1,1-1-1,4 1 0,3-1-27,-10 1 1,2 1 0,3-1 0,3 1-1,0-1 1,2 0 0,1 0 0,-1 1 0,1-1-1,-2 1 1,0 0 0,-3 1 0,-2-1-1,-2 2-19,7-2 1,-2 2-1,-2-1 1,-1 1 0,-1 0-1,-1 1 1,-1-1 0,1 1-1,-1 0 1,1 0-1,0-1 0,-1 1 1,0 0-1,1 0 1,0 0 0,0 0-1,-1 0 1,-1 0 0,-1 1-1,-1-1 1,-1 1-1,-3 0-33,17-1 0,-1 0 0,0 1 0,-2-1 0,-4 1 0,-3 1 0,-6 0 0,-6 1 171,15 0 1,-10 1 0,-3 0 0,2-1-49,12-1 0,1-2 0,-1 0 0,-5 1 274,4 0 0,-4 0 0,1 1-274,-12 0 0,3 1 0,-2-1 0,-7 2 491,32 0 1,-14 1-1,-34 1 1,-8 1 491,16 1 0,-40-4 0,-23 5 0,-41 0 0,7-9 0,-26 2 0,31-12 0,1-1 0,10-12 0,4-1 0,6-10 0,54-25-656,-4 28 1,13-2 0,6-1-574,0 4 0,6-1 0,4 0 0,5-1 49,2-1 0,5 0 1,4-1-1,2 0 0,3 2 56,-15 8 1,3-1-1,2 1 1,1 1-1,0 1 1,-1 0-1,-3 3-23,2 0 0,-2 1 0,-2 2 0,2 1 0,1-1 0,3 0 23,6-2 1,5-1-1,2 0 1,1 0-1,-2 2 1,-4 2-1,-8 4-105,14 0 0,-9 4 0,-2 2 0,8-1 82,-12 0 0,5-2 0,2 1 0,1 0 0,-2 1 0,-5 3-82,15 0 0,-4 3 0,-1 2 0,2 0 49,-15 1 0,3 1 1,-1 0-1,0 0 0,-2 1-49,11 0 0,-1 1 0,-3 1 0,-3 0-82,9 1 0,-5 1 0,-4 1 0,-15 0 0,-3 1 0,-2 2-164,19 9 0,-4 4 963,-8 2 1,-6 3-472,-18 0 0,-3 1 491,0 0 1,-3-1 491,7 9 0,2 0 0,-19-5 0,-15-10 0,-9 1 0,-7-14 0,-3-23 0,27-36 0,5-20 0,17-7 0,4 1-914,-13 11-69,0-2 0,-11 18 0,-11 11 0,-8 13 0,-5 0 0,-19 9 0,-24-4 0,-28 12 0,-24-12-143,37 15 1,-1 0 142,-30-10 0,33 10 0,-1 1 0,-30-3 0,-16 5 0,39 1 0,1 1 0,-21 4-223,-16-5 223,41 7 0,7 0 0,9 0 0,25 0 0,59-7 0,45-9 0,-31 4 0,8 0 0,3-2-328,10-2 0,4-1 0,-2 0 0,-3 0 0,0 1 0,-2-1 74,-5 2 0,-1-1 1,-3 2-239,21-3 0,-6 0 246,-14 1 0,-1 1-115,5 2 0,-3 0 361,-17 0 0,-6 0 0,15-1 0,-28-2 983,-54 11 0,-73 1-492,7 4 1,-12 0-820,15 0 0,-5 0 0,-5 0 82,8 0 0,-5 0 0,-2 0 0,-1 0 49,14 0 0,-1 0 1,-2-1-1,0 2 0,-3-1 0,-9 2 0,-4 0 1,0 1-1,1 0 0,4-1-49,-3-2 0,5 0 0,0 1 0,-3 0 49,4 3 0,-2 1 1,-2 0-1,3 0 0,5-1-49,5-3 0,5-1 0,1 0 0,0 1-82,-25 3 0,0 0 0,1-1 0,5-2 0,1-2 0,8 1-73,6 0 1,5 0 400,-3 0 0,4 0 983,-20 0 0,48-8 0,23-8 0,17-16 0,4-1 0,16-12 0,10 10 0,12-13 0,-3 7 0,-12 1 0,-7-3-738,15-13 1,-20 27 0,14-9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0:37:35.131"/>
    </inkml:context>
    <inkml:brush xml:id="br0">
      <inkml:brushProperty name="width" value="0.05" units="cm"/>
      <inkml:brushProperty name="height" value="0.05" units="cm"/>
      <inkml:brushProperty name="color" value="#E71224"/>
    </inkml:brush>
  </inkml:definitions>
  <inkml:trace contextRef="#ctx0" brushRef="#br0">0 2154 24575,'0'-41'0,"0"-2"0,0-28 0,0-4 0,12-15-530,-3 41 0,3 0 530,20-35 0,-15 31 0,0 1-6,7-10 6,-1 4 0,0 2 0,-1 4 0,5-5 0,0 2 0,1 10 0,9-38 0,-9 36 0,11-17 0,1-12 0,3 18 0,-1-5 0,-9 19 789,8-9-789,-12 12 0,24-30 277,-23 36-277,16-23 0,-13 15 0,0-3 0,0 2 0,-6 3 0,4 2 0,-10 3 0,5 1 0,-7 6 0,-1 6 0,-4 5 0,-2 6 0,-4 4 0,-1 0 0,1 4 0,-4-3 0,3 3 0,-3-3 0,4-5 0,0 3 0,1-3 0,-2 4 0,-2 0 0,2 4 0,-7-3 0,4 6 0,-4-2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0:37:36.429"/>
    </inkml:context>
    <inkml:brush xml:id="br0">
      <inkml:brushProperty name="width" value="0.05" units="cm"/>
      <inkml:brushProperty name="height" value="0.05" units="cm"/>
      <inkml:brushProperty name="color" value="#E71224"/>
    </inkml:brush>
  </inkml:definitions>
  <inkml:trace contextRef="#ctx0" brushRef="#br0">0 1 24575,'22'13'0,"22"19"0,7 18 0,18 20-1231,-29-33 0,0 1 1231,-1 1 0,-1 2 0,3 4 0,1 0 0,-1-4 0,-1 1 0,-1 7 0,0-1 0,-2-7 0,1 0 0,9 12 0,-1 2 0,-9-5 0,-1 0 0,8 6 0,-2-2 158,13 28-158,8-6 0,-20-22 0,0 0 550,-5-9-550,-18-16 0,3-6 0,-9-5 1238,-2-5-1238,-4-1 516,-3-5-516,1-2 0,-5 1 0,6-5 0,-7 5 0,7-2 0,-3 4 0,9 9 0,1 2 0,10 10 0,-4 0 0,11 8 0,-6-11 0,-3 9 0,0-16 0,-13-1 0,7-6 0,-7-4 0,0 0 0,-2 0 0,-3-3 0,0-2 0,-1-3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8:45:52.413"/>
    </inkml:context>
    <inkml:brush xml:id="br0">
      <inkml:brushProperty name="width" value="0.35" units="cm"/>
      <inkml:brushProperty name="height" value="0.35" units="cm"/>
    </inkml:brush>
  </inkml:definitions>
  <inkml:trace contextRef="#ctx0" brushRef="#br0">11891 7885 24575,'91'0'0,"-1"0"0,-18 0 0,2 0 0,6 0 0,-1 0 0,6 0 0,3 0 0,2 0-197,-5 0 0,3 0 1,3 0-1,-1 0 0,-2 0 0,-5 0 0,-2 0 1,0 0-1,2 0 0,4 0 33,3 0 0,3 0 0,3 0 0,1 0 0,-2 0 0,-2 0-33,8 0 0,-2 0 1,-1 0-1,2 0 0,2 0 33,-5 0 0,3 0 0,1 0 0,0 0 0,-2 0 0,-5 0-33,-3 0 0,-4 0 1,-1 0-1,-2 0 0,3 0 0,5 0 0,1 0 1,1 0-1,-4 0 0,-7 0-131,12 0 0,-7 0 0,-1 0 0,0 0 0,-1 0 0,2 0 0,13 0 0,3 0 0,-10 0-164,-9 0 0,-3 0 164,-3 0 0,5 0 0,-6 0 819,3 0 1,-8 0-384,-18 0 1,-4 0 874,33 0 0,9 0-492,-43 0 1,4 0-1,26 0 1,7 0-165,-20 0 1,1 0 0,6 0-574,-2 0 0,4 0 0,3 0 0,2 0 0,8 0 0,3 0 0,2 0 0,3 0 49,-4 0 0,4 0 1,2 0-1,-2 0 0,-5 0-49,3-1 0,-4 1 0,-1 0 0,3 1 49,-6 0 0,5 1 1,-1 1-1,-5-1 0,-10 0-96,24-1 1,-4 1-36,-1 1 0,7 1 0,-11-1 204,-12-3 1,-6 0 467,10 0 1,-4 0-345,-20 0 0,-6 0 983,6 0 0,-27 0 0,-30 0 0,-75 0-492,16 0 1,-11 0-479,-3 0 1,-11 0 0,-7 0 0,0 0-14,9 0 0,-2 0 0,-3 0 0,-2 0 0,-3 0-164,-3 0 0,-3 0 0,-3 0 0,-2 0 0,-1 0 0,0 0 23,10 0 1,-3 0-1,-1 0 1,1 0-1,0 0 1,1 0-1,4 0-23,-3 0 0,3 0 0,1 0 0,2 0 0,0 0 0,0 0-33,-12 0 0,1 0 1,1 0-1,1 0 0,2 0 0,7 0 0,1 0 1,2 0-1,1 0 0,1 0-49,-11 0 0,2 0 0,2 0 0,1 0 0,7 0 0,1 0 0,1 0 0,1 0-82,-23 0 0,2 0 0,14 0 819,22 0 1,5 0-427,-14 0 0,5 0 918,-7-5 0,43 0 0,18-14 0,34-10-656,43-2 1,33-5 0,4-1-83,-16 3 1,1-2 0,8-1 0,9-2-228,-29 13 0,7-1 0,5-1 1,4-1-1,2 0 0,0 0 0,0 0 1,-2 1-1,-4 1-141,-1-1 0,-3 1 0,-1 1 0,-1 0 0,1 0 0,2 0 0,3-1 0,4 1 33,-4 1 1,5-1-1,3 1 1,3-2 0,2 1-1,0 0 1,-1 1 0,-2 0-1,-3 1 1,-5 1-1,-5 2-74,21-6 0,-7 2 0,-4 1 0,-2 2 0,1-1 0,4 0 23,0 1 1,4-1-1,3 0 1,-1 1-1,-4 0 1,-7 2-1,-10 1-187,22-6 0,-14 2 0,1 1 82,-13 3 0,2 0 0,-2 1 0,-5 1-41,-2 1 1,-6 0 0,3 0 286,12-3 0,1-1 0,-6 2 0,-1 2 0,-12 2 983,1-6 0,-41 7 0,-111 9-954,28 4 0,-16 0 1,-9 0-1,-2 0 1,4 0-30,-8 0 0,3 0 0,-6 0 0,-14 0 0,32 0 0,-10 0 0,-6 0 0,-7 0 0,-3-1 0,-2 1 0,0 0 0,2 0 0,4 0 0,4 1 0,8-1-141,-8 2 1,7-1-1,5 0 1,1 1-1,-2 0 1,-5 0-1,-8 0 116,12 0 0,-7 1 0,-5-1 1,-4 0-1,-3 1 0,-1-1 1,1 1-1,1 0 0,2 0 1,5 1-1,6-1 0,6 1-139,-22 2 0,10 1 0,6 0 0,1 0 0,-3 1 0,-8-1 57,10 0 1,-5 0 0,-5 0 0,-2 0 0,0 1 0,2-1-1,3 0 1,7 0 0,7 0-91,-11 1 0,9 0 1,5-1-1,0 1 0,-3-1 61,-10 1 1,-3 0-1,0-1 1,3 1-1,7-2 360,4 0 1,5-1 0,4 0 0,2 0-225,-6 1 0,5 1 0,-1-1 327,-3 0 1,0 0 0,5 0 163,-25-3 1,40 4 491,63-1-492,49-20 1,38-13-435,-28 14 1,13 1 0,10-1 0,6 0 0,2 0 0,-2-1 0,-5 1-58,5-3 0,-5 0 0,0-1 0,3 1 0,7-1 0,12 0-66,-34 6 0,8-1 1,5 0-1,6 0 1,3-1-1,3 0 1,2 0-1,1 1 1,0-1-1,-1 2 1,-2-1-1,-3 1 1,-4 1-1,-4 1 0,-6 0-15,23-1 1,-8 2 0,-4 0 0,-4 2 0,0 0 0,2 0 0,4-1 0,6 0-2,-11 0 0,5 0 0,4-1 0,3 0 0,2 0 0,0-1 0,0 1 0,-2 1 0,-4 0 0,-4 2 0,-6 0 0,-8 1-82,19 2 0,-8 1 0,-6 2 0,-3 0 0,-3 0 0,0-1-33,3 0 0,-3 0 1,-2 0-1,0 0 0,2 0 40,5 0 1,1-1-1,1 1 1,-3 0-1,-4 1 157,0 3 0,-5 0 0,-1 2 0,2-1 0,7 1 0,3-1 0,-3 2 0,-4 2 327,5 5 1,-5 2 0,-12 1 5,-16 3 0,-8 2 650,30 24-492,-114-6 1,-35 2-165,11-9 1,-8 0 0,-7 2-222,9-3 1,-7 3 0,-4 1 0,0 0-1,2-3-106,-12 1 0,0-2 0,0 0 0,-5 3-89,17-4 1,-4 2 0,-1 2 0,-1 0 0,1-1 0,2-3 88,-5 2 0,1-3 0,1-1 0,1 1 0,0 0-197,2 0 0,0 1 1,1-1-1,1 0 0,2-2 116,-6 2 0,1-2 0,3-1 0,3-1 81,-9 3 0,4-1 0,4-1 0,-7 4 0,1-1-170,16-6 1,-2 1 0,6-1 169,6-1 0,7-2 983,-12 5 0,42-11-1,56-10-982,12-2 0,13-2 327,22-7 1,14-3 0,0 1-136,-6 3 0,0 1 0,7-1-288,-15-2 0,7 0 0,2-1 0,-2 0 1,-8 2 95,13 1 0,-8 2 0,5 0 0,1-1 0,7 1 0,-3 1 0,-10 0 0,11 1 0,-5 2-328,-3-1 0,5 0 0,-10 0 301,-12 0 1,-5 0-225,12 0 1,-4 0 250,18 0 983,-33 0 0,-37 4 0,-15 0 0,-63 21-492,7-9 1,-9 0-1,-35 10 1,-6 0-1,13-3 1,0-2-17,-2-3 0,3-1-508,22-2 0,4-2 33,6-5 0,2 0 0,-35 12 0,27-9 0,32-5 0,32-1 0,68-35 0,-6 6 0,10-3-328,-1-1 0,7-2 0,-2 0 238,-11 4 0,-2 0 1,0 1 89,-1 3 0,-1 0 0,-3 1-68,12-7 0,-5 2 68,-18 10 0,-3 0 0,4-6 0,-4 1 0,17-4 0,-43 8 0,-13 7 0,-89 6 0,19 3 0,-8 2 36,-4-1 0,-7 0 0,-2 0-36,-9 0 0,-2 0 0,1 0 0,10 0 0,1 0 0,-1 0 0,-11 0 0,-2 0 0,8 0 0,5 0 0,3 0-315,7 0 1,-2 0-1,4 0 315,-3 0 0,2 0-456,-9 0 1,2 0 455,17-2 0,5-2 0,-35-8 0,38-1 983,18-2 0,22 1 0,7 5 0,3-9 0,4 4 0,24-13-645,46-7-338,-19 9 0,6 0-492,9 0 0,5 0 158,7-3 0,-2 0 334,-18 8 0,1 1 0,34-11 0,-3 1 0,-40 15 0,-3 2-21,20-9 0,-7 2 21,-10 7 0,-27 6 0,-8 1 0,-15 9 0,-10 16 0,-23 5 0,-24 25 0,-11 6-353,6-19 0,-3 0 353,2 4 0,-3 5 0,-1-5 0,-26 6 0,3-6 0,19-7 0,1-1-492,-18 5 0,2-2 339,29-13 1,3-2-9,-6 2 1,3-1 160,-19 9 0,24-13 0,17-6 983,21-12 0,1-9 0,19-17-314,8-2-277,17-18-392,1 11 0,11-6 0,-18 8 0,4 5 0,-14 4 0,-4 5 0,-6 4 0,-5-2 0,-4 7 0,0-3 0,-34-3 0,-10 3 0,-11-1 0,-8 0-492,-5 4 0,-4 3 0,-25-3 0,-2 3 414,12 2 1,-1 2 77,19 2 0,-3 2 0,1-1 0,3 0 0,0 0 0,3 0 0,-15 0 0,0 0 0,-21-1 0,6 2-474,40 2 1,5 0 473,-9 0 0,3 1 0,-22 14 0,37-6 0,19 3 0,14-6 983,11-4 0,20-1 0,6-4-862,12 0-121,17 0 0,0 0 0,29 0-737,2 0 737,-35 0 0,0 0 0,-4 0 0,0 0 0,9 0 0,0 0 0,-9-6 0,0-1 0,8 0 0,1-2 0,-9-4 0,0-2 0,0-2 0,-2 0 0,25-10 0,-6-4 0,-27 9 0,18-1 0,-24 1 0,0 6 737,-15 5-737,-18 8 0,-32 22 0,4 1 0,-24 12 0,24-11 0,7-2 0,11-9 0,5 3 0,51-8 0,28-16 0,-5 1 0,15-2 0,-1 0-328,-16 2 0,-2 0 0,6 0 82,9-1 0,8 0 0,0 0 0,-7 1-82,-6 3 0,-5 1 0,3 1 51,23 0 0,4 2 0,-10 0-215,-8-2 0,-4 2 164,-4 2 0,3 1 0,-6 1 311,-6-1 0,-3 0-293,11 0 0,-2 0 310,-16 0 0,-3 0 0,26 0 0,-17 0 0,-10 0 983,-14 0 0,-1 0 0,-6 0 0,-5 0 0,-6 0 0,-7 0-476,-5 0-507,1 0 0,-39 8 0,5-6 0,-28 10 0,16-10 0,11 2 0,7-4 0,64-15 0,8-8 0,3 9 0,7 1-492,-4-1 0,2 1 438,8 4 0,3 2 54,0 2 0,1 1 0,3 0 0,-1 1 0,-17 3 0,-2 0 0,7 0 0,-1 0 0,30 0-336,7 6 336,-27 5 0,-12 8 0,-27 2 0,-1 5 0,-18-6 983,-3 4-894,-7 0 267,-4-4-356,-9 10 0,-21-7 0,-21 11 0,-1-11 0,-6-2-492,6-2 0,-2 1 155,-31 12 1,-5 0-156,5-8 0,-4-2 164,17-1 0,-3 1 0,0-1 102,-2-2 1,1 0-1,2-1 226,-17 1 0,3 0-492,-1 2 0,5-2 451,27-7 0,3-1 41,-3 0 0,2 1 0,-32 8 0,37-9 983,24-4-636,89-21-347,11-10 0,18 4 0,10 0 260,-12-1 1,0 1-261,3 6 0,2 0 0,-23 2 0,1 0 0,-6 2 0,-6 4 0,-1 1-124,33-7 0,-2 0 124,-32 8 0,-3 0-256,11-4 1,-3 0 255,27 0 0,-20-3 0,-31 10 983,-14-4 0,-13 1 0,-12 3-282,-25-3-701,-30 4 0,-5 0 0,-6 0-492,7 0 0,-2 0 467,-26 0 1,-3 0 24,10 0 0,1 0 0,9 0 0,-1 0 0,-11 0 0,2 0-390,27 0 1,1 0 389,-5 0 0,3 0 0,-13 0 0,19 0 0,27 0 0,11-4 983,5 0-376,9-10 241,30-3-848,42-16 0,-24 15 0,8-2-492,33-6 0,4 0 0,-21 5 0,1 0 420,-2 3 1,4-1 0,-8 2 71,-9 1 0,-3 0-492,27-5 0,-2 0 228,9-6-382,-6 5 646,-36 8 0,-4 1 0,-7 0 0,24-1 983,-46 6-11,-6 3 11,-4 0-621,-4-2 414,-2-2-776,-3 0 0,0-2 0,4 2 0,4 1 0,2 0 0,6-5 0,4 2 0,0-7 0,5 3 0,-11-4 0,0 1 0,-4-13 0,-4-9 0,-1-22 0,-19 12 0,-10-2-492,-7-5 0,-10-1 164,-6 6 0,-9-1 0,-3 3 0,-6-1 0,-4 3 0,-5 2 82,4 7 0,-3 0 0,-5 2 0,-5 1 82,10 8 0,-4-1 0,-3 2 0,-3 1 0,1 1 0,0 2 0,0 2 0,0 2 0,-1 1 0,0 2 0,0 0 0,0 0 0,-2 0 0,-1 0 0,-1 0 0,2 2 0,1 1 0,3 3-82,-19 0 0,4 3 0,3 3 0,0 1 0,3 1 0,0 2 0,4 1 0,6 0-82,8-1 0,6 0 0,-6 0 82,-6 0 0,-7 0 0,1 0 0,9 0-246,-9 0 0,5 0 224,-11 0 1,5 0 267,25-3 0,9 0 983,-3 2 0,26-13 0,24-2 0,68-24-656,-9 17 1,12-2 0,2 1-1,5-2 1,3 1 0,7-1-163,6-2 1,10-1-1,0 0 1,-7 2-166,-4 2 0,-5 1 0,0 0-328,8-3 0,0 0 0,-4 1 132,-18 7 1,-3 1 0,-1 2 195,28-7 0,-2 1-473,-4 1 0,-3 1 473,-15 7 0,-6 1 0,12-7 0,-29 12 0,-73 11 0,-24 15 0,-24 12 0,-9 5 0,6-4-328,-6-1 0,2-1 0,-12 5 272,22-6 0,-8 3 1,-5 3-1,-4 2 0,0 0 1,2 0-1,3-3-108,-3 3 0,0-1 0,2 0 0,0-1 0,1 1 0,0-1 0,4-1 0,0 0 0,1-1 0,0 1 0,1-1 0,1 0-33,-14 5 0,-2 2 1,2-2-1,5-1 0,9-4-8,0 0 0,8-2 1,0-1-124,-12 6 0,-1-1 0,6-1 285,1 0 1,2 0 369,11-4 1,-2 1 0,7-4 163,5-3 1,7-3 491,-16 16 0,50-25 0,91-3-656,-15-15 1,12-7 0,5 0-574,-3 1 0,4 0 0,5-1 0,5-3 241,-13 1 1,5-2-1,3-1 1,1-1-1,-2 0 1,-4 2-193,1-1 0,-4 1 1,0 0-1,-2-1 0,2 0 38,3 0 1,1-1 0,0 0 0,-2 0-1,-2 0-87,6-3 0,-2 0 0,-3 0 0,-6 2 71,-4 3 0,-4 1 0,2-3-153,25-9 0,4-3 0,-10 4 181,-10 5 1,-6 0 637,3-5 1,-4-1-1,-16 10 1,-8 0 491,-4-11 0,-23 14 0,-37-5 0,-64 14-492,3-4 1,-12 1-165,10 7 1,-6 2 0,0 0-1,4-3 1,0-1 0,-6 2-574,-7 1 0,-7 1 0,-2 0 0,5 1 0,19-2 0,3 1 0,-1-1 0,-4 3 74,-5 0 0,-7 1 0,-1 2 0,2 0 0,8 0 172,-16 2 0,8 1 0,-3 4-246,13 3 0,-3 3 0,3 2 0,10-1-196,-4 6 0,3 2 114,2 1 0,-5 3 0,7 0 195,1 1 1,5 1 623,-5 7 1,4 0-314,11-7 1,7 1 804,-7 29 0,24-14 0,16 10 0,8-19 0,25 1 0,49-11-492,-18-22 1,8-3-1,25 6 1,13-7-400,-17-17 1,10-8 0,0-4 0,-7 2-421,-5 3 0,-6 1 0,5-7 82,11-8 0,7-7 0,-3-3 0,-11 1-82,-17 1 0,-9 0 0,0-2 0,3-3 0,-1-2 0,-4-1-164,13-16 0,-10-2 0,-19 10 0,-9 0 234,-11 3 1,-6 2 1240,-5-28-969,-14 22 969,-16 14 0,-17 21 0,-7 5 0,-4 9 0,13 10 0,8 0 0,11 0-936,-1 35-47,14 0 0,-4 50 0,11-4 0,-1-27 0,2-1 0,8 23 0,11 16 0,10-37 0,1 1 0,2-11 0,-11-23 0,3-2 0,-10-15 0,7-21 0,-15-32 0,0-1 0,0-8-492,-2-26 0,-2-9 164,-2 18 0,-1-3 0,2 1 86,3 2 1,1 1-1,-1 1 242,-4-28 0,0 3-492,3 8 0,-1 4 106,-3 20 0,0 2 157,0-10 0,0 4 229,0-15 0,0 23 0,0 41 983,24 77 0,9 11-788,-2-4 1,1 0-196,13 14 0,-15-33 0,0-2 983,2 13-2,13 9-395,-15-18-586,-4-14 0,-11-13 0,-1-7 0,-6-5 0,-19-37 0,-21-13 0,-23-39-492,12 35 0,-2 3 434,-20-27 58,20 33 0,-2 1 0,5 7 0,0 4-370,-44-6 370,35 15 0,-3 5 0,-10 8 0,-4 14-328,2 18 0,-4 13 0,1-1 0,3-9 0,1-1 0,0 7 0,-10 19 0,0 8 0,3 2 143,8-2 1,2 1 0,3-1 184,7-7 0,2 0 0,1-1-328,2 0 0,1 1 0,2-1-116,-12 18 0,6-3 497,18-23 0,4-1-53,1 0 0,2-1 268,-9 25-268,22-32 983,7-14 0,22-16 0,14-7 0,46-29-492,-24-2 1,5-6-930,12-11 1,1-5 437,-3-6 0,2-6-328,-5 4 0,3-4 0,-2-1 0,-12 5 0,-3 0 0,4-4 82,-2 1 0,4-3 0,0-1 0,-5 3-82,0-2 0,-4 4 0,-1-3 0,6-11 0,0-2 0,-6 8-164,-3 7 0,-4 2 0,7-19 0,-3 3 430,4-10 1045,-8 11-503,-17 32 503,-9 28 0,-9 21 0,-13 31 0,-8 26 0,-5 25-492,11-40 1,0 0-1,2 5 1,2 0-412,2 0 1,0 2-81,-3 3 0,1 1 0,4 0 0,2 0 0,-3 0 0,-1-2 0,4 35-334,-5 0 334,3-23 0,-4-6 0,6-10 0,0-23 0,0-6 0,0-11 806,0-1-806,-14-8 0,-64-2 0,17-2 0,-9-2-328,-4-1 0,-7-2 0,-6 1 82,1 2 0,-4 0 0,-5 1 0,-1 0 49,12-2 0,-1 0 1,-2 0-1,-5 0 0,-8 0 87,15 1 1,-5 0 0,-5 0 0,-4 0-1,-2 1 1,-2 0 0,-1 1 0,0 0-1,0 1 20,13 1 1,0 0-1,0 1 1,-1 0 0,-1 1-1,-1 0 1,-2 1 0,0 0-1,-3 0 1,-2 0-1,-2 0 28,14 0 1,-1-1-1,-2 1 1,-2 0-1,-1 0 1,-1 0-1,-2 0 1,0 1 0,-1-1-1,-1 2 1,0-1-1,0 1 1,0 0-1,0 1 1,0 1-1,1-1 4,2 2 0,0-1 0,-1 2 0,0-1 0,0 2 1,0-1-1,-1 1 0,0 0 0,0 1 0,0-1 0,-1 1 1,1 0-1,-1 1 0,0-1 0,-1 0 0,1 0 0,-1 1 6,7-2 0,-1 1 0,-1-1 1,-1 1-1,0 0 0,-1 1 0,1-1 1,-1 0-1,0 1 0,0 0 0,1-1 1,0 1-1,1 0 0,0 0 0,2-1 1,0 1-1,2 0 0,1 0 0,1-1-19,-14 3 1,2 1 0,2-1 0,1 0-1,2 0 1,0 1 0,1-1 0,0 0 0,1 1-1,-1-1 1,-1 1 0,-1 0 0,-1 0-1,-1 0 9,5-1 1,-2 1-1,-1-1 1,0 1-1,-2 0 1,0 0-1,0 1 1,-1-1 0,2 0-1,0 0 1,0 0-1,3 0 1,0-1-1,3 1 1,1-1-1,3-1-28,-16 4 1,4-1-1,1 0 1,2 0 0,2-1-1,1 0 1,1 0 0,1 0-1,-1 0 1,0 0-1,-1-1 0,4 0 1,-1 0-1,-1-1 1,1 1 0,1-1-1,0 0 1,1 0 0,0 0-1,2-1 1,2-1-1,1 0-33,-14 3 0,0-1 0,2 0 0,1-1 0,3-1 0,1 0 0,4-1 0,2-1-41,-5 1 0,2-2 0,2 0 0,4-1 0,5-1 0,4-2-164,-21 1 0,8-3 0,-5 1 207,11 1 0,-7 2 1,-2 0-1,6-2 1,11-2 611,-16-4 1,8-2-138,-12 1 1,5 0 136,31 0 1,11 0 491,13 0 0,121 7-858,-20 9 1,11 5 201,8-5 1,11 1 0,-6 3-1,-20 3 1,-4 2 0,4 0-223,24 3 1,5-1 0,-12-1-106,-18 0 0,-3-2 327,2-3 1,5 0 0,-7-1 163,-9-1 1,-4 0-400,12 0 0,-3 1 891,26 14-526,-25-15-457,-27-2 0,-18-8 983,-7 0 0,-4-4 0,-1-2 0,4-3 0,-3 0-952,3 0-31,-3 0 0,9-4 0,24-3 0,24-12 0,-14 8 0,6-1-492,24-4 0,8-1 164,-20 5 0,3-1 0,3 1 0,16-1 0,5-1 0,1 0 82,-21 4 0,0-1 0,0 0 0,-2 1-82,9 0 0,-3 0 0,6-1 82,6-2 0,8-2 0,1 0 0,-6 3-82,3 2 0,-6 3 0,6-2 131,-20 0 0,6-1 1,2-1-1,-3 1 0,-5 3-131,14 2 0,-5 1 0,-1 1 0,8-3 0,-1-1 0,-8 2-164,-12 0 0,-2 1 258,28 0 1,-2-2 233,-33-1 0,-4 1 491,2 2 1,-1 0 491,30-4 0,-62 2-492,-68 5 1,-25 2-1,9-1 1,-6 0-360,-25-1 1,-13 1-1,1 1-132,14 1 0,0 2 0,-4-1-246,3 0 0,-5 0 0,-1 0 0,0 1 0,-1 1 0,-1 1 0,2 0 0,1-1 41,12 1 1,1-1 0,1 0 0,-2 0-42,-13 1 0,-4-1 0,4 1 0,9-1-114,-10 4 1,2-1 31,0-3 0,-7-1 0,10-1 188,13 1 1,5-1 630,-18-3 1,4 0-147,27 0 1,6 0 637,-25 0 0,40 0 0,19-4 0,11-1 0,48-5 0,30 4-492,0 3 1,10 0-707,-20 3 1,2 0-1,5 0 215,-1 0 0,5 0 0,2 0 0,1 0-246,7 0 0,1 0 0,2 0 0,3 0 49,-5 0 0,3 0 1,2 0-1,1 0 0,-1 0 0,1 0 0,0 0 1,1 0-1,-1 0 0,2 0 0,1 0 0,2 0 1,-1 0-1,0 0 0,0 0 0,-4 0 0,2 0 1,-2 0-1,-2 0 0,-3 0 186,-1 0 1,-3 0 0,-2 0 0,3 0 10,8 0 0,3 0 0,-2 0 0,-4 0-328,3 0 0,-6 0 0,4 0 82,-12 0 0,2 0 0,1 0 0,-3 0 57,15 0 0,-2 0 0,-1 0-139,-1 0 0,0 0 0,-2 0 84,-6 0 0,-1 0 1,-1 0 301,2 0 1,-1 0 0,0 0-59,-1 0 0,1 0 0,-2 0 327,-6 0 1,-1 0 0,-4 0 163,17 0 1,-3 0-1,1 0 1,-3 0-110,-17 0 1,-1 0 108,0 0 1,0 0-1,0 0 1,-4 0 491,33 0 0,-3 0-654,-34 0 0,1 0-329,31 0 0,7 0 0,-18 0 0,-18 0 983,5 0-79,-15 0 79,-9 0-309,-16 0 233,-2 0-907,-11 0 99,1 0-99,-91-21 0,33 7 0,-7-1-328,-13-2 0,-10-1 0,-8-1 131,8 3 0,-6-1 1,-5 1-1,-1-2 0,0 1 0,-2-1 0,1 0 1,-2 0-1,-3 0 0,-6 0 74,20 6 0,-4 0 0,-3 0 0,-2 1 0,-2 0 0,0 0 0,1 0 0,0-1 0,-4-1 0,0 0 0,-1-1 0,-1 1 0,1-1 0,1 2 0,2 0 0,1 2-18,1 1 1,2 1-1,2 1 1,0 1-1,-1 0 1,-1 0-1,-4-1 31,7 0 1,-4 0 0,-1-1 0,-2 1-1,-1 0 1,2 0 0,0 0 0,3 1-1,3 0-31,-6 1 1,3 0-1,1 1 1,2 0-1,0 1 1,1 0-1,0-1-23,-11 1 0,2 0 0,0 0 0,1 0 0,-1 1 0,-1-1 23,9 1 1,-3-1-1,-2 1 1,2 0-1,4 0 1,6 0-1,8 1-187,-16 1 0,12 0 0,-6 0 82,-8 0 0,-9 0 0,2 0 0,13 0-246,-4 0 0,8 0 0,-16 0 0,5 0 983,35 0 1,8 0 491,-8 0 0,31 0 0,120-7-492,-32 1 1,11 1-333,5 2 1,13 1 0,6 0 0,0 0-160,-15 0 0,2 0 0,1 0 0,1 0 0,-1 1 0,2 0 0,-1 1 0,1 1 0,0-1 0,3 0-164,-4 0 0,3 0 0,1 0 0,-1 0 0,-4 0 0,-5 0-82,2 0 0,-6 0 0,-1 0 0,5 0 89,7 0 1,5 0 0,3 0 0,-3 0 0,-5 0 156,-3 0 0,-3 0 0,-3 0 0,-1 0-328,20 2 0,-2 0 0,-1 1 90,0-1 0,-1 0 0,-9 4-126,-5 5 1,-5 1 363,12-3 0,-1 1 491,-17 4 1,-5 1-1,-12-7 1,-3-1 491,24 12 0,-5-1 0,-26-5 0,3 3 0,-13-6 0,-5 0 0,-7 0 0,-6-5 0,-4-1 0,-39-4 0,-28 0-675,6 0 1,-7 0-801,-11 0 0,-3 0 21,-10 0 1,-3 0 470,0-4 0,2 0 0,9 0 0,1 0-492,-2 0 0,3-1 426,16 1 0,1 2 66,0 1 0,1 2 0,-27-1 0,28 0 0,27 0 0,31 0 983,32 0-570,11 2 0,7 3-413,3 5 0,3 3-360,10 2 1,2 3 359,10 5 0,-1 3 0,-6 2 0,-1 0 0,1-3 0,-1 0 0,2 3 0,-3-1-492,-11-4 0,-2-1 327,1 1 1,0-1-137,-2-3 1,-1 0 300,31 14-55,-10-12 55,-17-3 983,-16-7-222,-19-1 222,-4-4-569,-13 1 298,-1-2-712,-5 3 67,-8 4-67,-10-7 0,-7 3 0,-10-8 0,-7 0 0,0 0 0,-22 6 0,17-5 0,-15 5 0,19-1 0,1-4 0,11 4 0,15-5 0,80 0 0,27-7-492,-26 6 0,4 0 0,8-6 0,0-1 451,-10 0 0,1 0 41,13-1 0,-3-1 0,-22-4 0,-3 1-254,12 5 1,-3-1 253,17-15 0,-33 13 0,-1 0 0,22-9 0,-41 7 0,-66 8 0,-51 5 0,19 1 0,-6-2-492,-5-2 0,-10-2 246,9 2 0,-11 0 0,-5-1 0,0 0 49,17 0 0,-1-1 1,-1 0-1,-1 0 0,-1 1 0,-7 1 0,-1 0 1,-1 0-1,-5 0 0,-5 0 74,15 0 0,-5-1 0,-3 0 0,-3 0 0,-1 0 0,1 1 0,1 0 0,5 0-18,1 2 1,3 0-1,2 1 1,1 0-1,-3-1 1,-2 1-1,-6-1 42,9 0 1,-4 0 0,-2 0-1,-3-1 1,-2 0 0,-1 0-1,1 1 1,0-1 0,1 0-1,1 1 0,4-1 1,0 1 0,-1-1-1,1 1 1,0-1 0,0 1-1,2-1 1,1 1 0,1-1-1,2 0-24,-7 1 0,3-1 0,2 1 0,1 0 0,0-1 0,-1 0 0,-1-1 0,-3 0 13,-1 0 1,-2-1 0,-3-1 0,0 0-1,-1 0 1,1-1 0,2 1 0,2-1-1,4-1-31,-7 0 1,4-1-1,2 0 1,2-1-1,-1 0 1,-1 0-1,-2 0 18,1 0 0,-2 1 0,-2-1 0,0-1 0,0 1 0,2-1 0,4-1 0,3 0-41,-5-2 0,3 0 0,2-2 0,3 1 0,2 0 0,2 0-15,-21-3 0,2 1 0,5 0 0,6-3 506,1-5 1,6-1 0,6-1-220,-5-3 1,2 0 382,-16-4 1,8-2-1,36 8 1,11-2 491,-8-29 0,29 16 0,22-2-492,55 14 1,27 5-683,-16 3 0,8 0 0,12-1 191,-17 6 0,10-2 0,6-1 0,4-1 0,4 0 0,0 1 0,-1-1-123,-4 2 0,0-1 0,2 0 0,1 0 0,2 0 0,1 0 0,4 0 0,2-1 41,-19 5 0,3 0 0,3-1 0,2 1 0,1-1 0,0 0 0,2 1 0,-1-1 0,-1 1 0,-1-1 0,-1 1 0,-3 0-17,6-1 1,-2 0 0,-1 0-1,-1 0 1,-1 0 0,0 0-1,1 1 1,2-1 0,1 1-1,3-1 17,-3 2 0,4-1 0,2 1 0,2-1 0,1 0 0,1 1 0,-2 0 0,-1 0 0,-2 0 0,-3 1 0,-4 0 0,-5 1-59,17-4 1,-5 1-1,-5 1 1,-3 0-1,-1 0 1,3 0-1,2 0 18,-2 1 0,3 0 0,3-1 0,-1 1 0,-1 0 0,-4 0 0,-5 1 0,-8 1-10,19-3 1,-10 1 0,-4 1-1,2-1 133,8 0 0,2 0 0,-2 0 0,-2 0 0,-10 2 0,-2 1 0,-1 0 0,0-1 0,5 1 0,2-1 0,-3 0 0,-4 2 327,3-1 1,-4 2 0,-8 0 3,-3 1 1,-9 1 651,14-1 0,-35 3 0,-33 5 0,-34 0-492,-18-1 1,-12 2-165,-12 7 1,-10 4 0,0-1-1,7-3 1,-1-1 0,-5 2-83,-5 3 1,-6 3 0,-2 0 0,3-2-492,5-1 0,2-2 0,0 1 0,1-1 0,5 1 0,0 0 0,1-1 0,0 0 235,-23 2 0,2-2 1,3 1-318,14-2 0,4 0 0,2 0-71,-21 0 0,3-1 74,-4-2 1,5-1 324,27-1 0,8 0 983,-22-4 0,60 0-701,62-8 0,37-3-282,-8-1 0,11-1 0,14-1-141,-16 4 1,12-1-1,8 0 1,4-1-1,2 1 1,-3 0-1,-6 2 106,-4 0 1,-3 1 0,-3 1 0,3 0-1,3 0 1,7-1-65,-13 1 1,6-2 0,5 1-1,3-2 1,1 1 0,1 0-1,-3 1 1,-4 1 0,-5 1-1,-8 1-98,24 1 0,-11 3 1,-5 1-1,1-1 0,4-1 33,-3-2 0,4-1 0,2-1 0,-2 0 0,-7 1 0,-9 2-164,11 1 0,-11 3 0,1 0 0,8-1 0,1 0 0,-4 0 168,-17 0 0,-4 0 0,2 0 487,4 0 1,2 0 0,-6 0 163,4-2 1,-9 4 491,10 13 0,-45 2 0,-37 23-492,-42 1 1,-23 0-274,11-6 1,-5 0 0,-7 2-219,-7 3 0,-7 2 0,-4 1 0,3-2-246,7-6 0,2-2 0,-1 0 0,-5 2 85,-1 2 1,-5 3 0,-1 0 0,2-2-1,6-4 161,-12 2 0,7-5 0,-7 4 0,16-4 0,-6 3 0,-3 2 0,2-2 0,4-5 0,0-3 0,4-5 0,1 0 0,-3 2-246,-11 5 0,-3 2 0,1-1 0,6-4 50,-1-3 0,6-4 0,0-1-86,4 1 1,0-2-1,9-3 282,10-4 0,5-3 491,-8 2 1,3-1 491,-10 1 0,25-2 0,34-18 0,34-22-492,14 2 1,12-3-1,17-9 1,8-3-236,-8 7 0,5-1 0,-3 2-256,17-7 0,-1 1-124,-13 6 1,1-2 0,-6 4 123,-9 5 0,-1 0-479,23-13 0,-1-1 479,-28 13 0,-3 0 0,3-4 0,-1-1 0,-9 4 0,-3-2-24,-3-6 0,-5 0 24,1-13 983,-4-22 0,-26 22 0,-8 11 0,-28-5 0,-25 38-955,1 4 0,-10 3-356,1 3 0,-7 3 0,-3 7 82,6 7 0,-4 6 0,-1 4 0,-1-2 0,-4-2 0,0-1 0,-2 3 0,-2 7 49,5 5 0,-3 7 1,-1 3-1,0 1 0,1-1 0,2-1 0,-1 0 1,1 1-1,2-1 0,1 0 0,9-3 0,2-2 1,1 1-1,-1 1 0,-1 0 0,-11 6 0,-5 2 1,1 0-1,5-2 0,10-6-295,-16 13 0,4-2 164,-1-1 0,-5 4 0,10-7-164,19-10 0,4-4 0,-8 8 0,5-3-97,-3 5 1572,28-23 0,40-12 0,77-64-765,-23 17 0,11-4 0,4-3-28,-2 0 0,5-2 0,3-1 0,-2-1-190,1-2 0,0-1 0,1 0 0,3-3 0,-5 4 0,3-2 0,2-1 0,-5 0 0,-6 4 0,6-9 0,-8 2 0,5-4-122,-10 9 0,5-5 1,0-1-1,-3 2 1,-11 5 121,14-16 0,-5 1-328,3 0 0,4-4 0,-9 5 153,-16 6 0,-6 1-68,6-5 1,-3 0 242,-16 12 0,-6 4 983,-5-15 0,-14 20 0,-9 16 0,-24 15 0,-17 6-492,-7 5 1,-6 6-1,-6 10 1,-5 7-340,6-1 0,-4 3 0,-1 3-480,-6 8 0,0 3 0,1 0 0,6-3 0,1 1 0,-1 1 227,-13 8 1,-2 2-1,7-4-391,4-4 0,2-1 275,9-1 1,-3 3 0,4-2 216,-5 2 0,5-2 0,2 0 0,3 0 0,10-6 0,6-3 0,-4 5 983,25-15-25,9-8 25,30-9 0,19-6 0,42-25-864,-28 8 1,2-3 96,9-11 1,3-4-217,5-1 0,-1 1 0,-17 6 0,-2 0-342,8-7 1,-4 2 341,7-5 0,10-12 0,-34 19 0,-13 6 0,-25 12 0,-54 8 0,2 19 0,-9 9-328,-15 6 0,-11 5 0,1 2 0,7-1 0,1 2 0,-6 4 131,14-4 0,-5 4 1,-2 2-1,0 0 0,3-2-49,-10 6 0,0-2 0,2 1 0,2 1 0,5-2 0,3 1 0,0 1 0,-2 0 0,-10 5 0,-2 3 0,3-2 0,11-5-246,-3 6 0,4-1 164,4-2 0,-4 3 0,8-6-164,13-9 0,4-3 983,-4 7 1,4-3-150,-9 6 641,25-16 0,39-21-492,53-29 1,20-16-124,-13 6 0,7-6-368,-6 1 0,10-6 0,4-3 0,-4 2-246,-7 3 0,0 0 0,-2 1 0,-1-2 0,-5 0 0,-1 0 0,0-1 0,-2 2 184,20-10 1,-2 2-1,-5-1-266,-14 5 0,-4 1 0,-2 0-11,19-13 0,-1 0 339,-23 14 0,0-2 0,-4 3-163,7-5 1,-8 0 162,-15 6 0,-7 1 0,6-30 983,-20 27 0,-20-2 0,-22 35 0,-34 2 0,-18 9-492,30-1 1,-3 2-1,-5 4 1,0 4-1,0 3 1,-1 6-121,-11 8 0,0 5-371,9 0 0,4 0 0,7-1 0,2 1 108,-5 1 0,5-1-108,-5 10 0,-11 11 0,31-18 0,18-12 0,8-3 983,12-15-695,42 0-288,32-25 0,-15-2 0,3-4-492,-2-4 0,1-4 270,16-14 1,-3-2 221,-25 13 0,-1 0 0,17-6 0,-1 0-441,-18 7 0,-3 2 441,-2 2 0,-1 1 0,25-22 0,-21 23 0,-20 14 0,-11 16 983,-13 29-209,-31 29-774,-1 5 0,-4 6-471,1-11 0,-1 2 471,-15 26 0,2-1 0,22-34 0,1-2-356,-12 17 1,3-2 355,2 20 0,12-35 0,1 1 0,4 21 0,7-1 0,28-19 0,58-4-492,-14-30 0,7-4 236,11 1 0,3-2 117,-2-2 1,0-1 138,3 0 0,-4 1 0,-20-2 0,-2 1 32,12 2 0,-5 2-32,21 13-86,-11 15 86,-39 2 0,-10 14 0,-46 34 0,-14-34 0,-10 4-328,5-6 0,-3 3 0,-5 0 216,-12 6 0,-6-1 0,2-1 112,10-7 0,2-1 0,0-1 0,-20 19 0,2-3 178,12-8 0,4-1-178,10-10 0,1 0 77,-6 6 1,3-2-78,-8 17 82,18-16-82,20-33 983,40-6 0,66-11-516,-21-8 1,6-1-721,12 1 1,2-1 252,-22-1 0,2 0 0,-6 0 0,0 1 0,-2 0-255,25 0 1,-3 2 254,9 3 0,-36 0 0,-2 0 0,13 0 0,-24 0 0,-22 9 0,-16 6 983,-6 6 0,-31 5-768,-55 0-215,25-14 0,-6-2-449,-8 3 0,-4-2 449,-13-2 0,2-1 0,27-4 0,0 0-492,-21 1 0,0-2 424,23-2 0,2-2 68,-2 1 0,3 0 0,-28 0 0,28 0 0,27 0 0,27-4 983,27 3-111,30-2-872,21 3 0,-5 0 0,10 0 0,-20 0 983,-2 5-727,-15 1-256,-9 4 0,-16 4 0,-2-3 0,-14 2 0,-1-5 0,-31 3 0,-53-6 0,12 2 0,-9-1-328,11-4 0,-5-2 0,-3 1 0,-14 1 0,-5 1 0,4 0 0,14-3 0,3 0 0,-4 0 0,-20 0 0,-4 0 0,10 0-164,14 0 0,3 0 164,0 0 0,-6 0 0,9 0-164,9 0 0,4 0 118,-12 0 0,3 0 374,-15 0 983,33 0 0,26-4 0,17-4 0,59-4 0,27-5-775,-3 4 1,12 1-537,-18 8 0,5 1 0,5-1 82,-5-2 0,4-1 0,3-1 0,1 2 0,9 1 0,4 2 0,-1 1 0,-2-1 0,-9-1 0,-2 1 0,1-1 0,0 1 0,11 0 0,3 0 0,-3 0 0,-10 1-246,12 2 0,-4 0 164,0 0 0,6 0 0,-10 0-164,-10 0 0,-5 0 0,17 0 0,-2 0 344,-21 0 1,-7 0 1130,14 0 0,-15 0 0,-40 0 0,-14 0 0,-40 0-492,-14 0 1,-8 0-1,-12 0 1,-8 0-424,-5 0 1,-7 0 0,3 0-69,-13 0 0,-1 0 0,5 0 0,-5 0 0,2 0-328,17 0 0,3 0 0,-2 0 0,-12 0 0,-3 0 0,6 0 323,-11 0 0,5 0-466,-2 0 1,7 0 470,-6 0 0,42 0 0,3 0 0,-9 0 983,53-4-492,50-9 1,35-2-426,-16 5 1,7 0 0,8-1-264,-5 1 0,7-2 1,5 0-1,3 0 0,0 2 33,-7 2 0,1 1 0,2 1 0,2 0 0,1 0 0,3 1 23,1 0 1,4 0-1,3 1 1,0 0-1,0 1 1,-2-1-1,-3 1-23,1 1 0,-3-1 0,-1 1 0,0 0 0,1 0 0,5 1 41,-11 0 0,4 1 0,3 0 0,0 0 0,0 0 0,-4 0 0,-3 1 0,-8-1-123,25-1 0,-9 1 0,-4 0 0,5 1 49,-10 0 0,4 0 1,-1 1-1,-1-1 0,-4 2-49,3-1 0,-4 1 0,-2 0 0,-3 1-82,6 1 0,-4 2 0,2 0 0,13 2 1,2 0 0,-8 0 818,5 0 1,-11 1-1,-22 1 1,-8 0 491,7 0 0,-26 0 0,-24-2 0,-5-1 0,-52-3 0,-36-1-492,12-4 1,-8 0-165,10 0 1,-5 1 0,-2-2-1,-12-4 1,-3-3 0,-4 1-574,14 1 0,-4 0 0,-1-1 0,0 0 0,-6-1 0,0-1 0,-2 0 0,0 0 49,12 2 0,-1-1 1,0 1-1,1 0 0,4 2-49,-1 1 0,4 1 0,1 0 0,-2 0 0,-14-2 0,-3-1 0,2 1 0,11 1-246,-8 2 0,3 2 164,2-4 0,-6 1 0,9 0 28,8 3 0,5 0 791,-9 0 1,4 0 200,-26 0 291,49 0 0,28-4-492,68 0 1,31 0-66,-16 1 1,4 0-100,3 0 1,6 0 0,0 1-322,-3 2 0,-1 0 0,0 0-6,26 0 0,-2 0 0,-1 3 0,1 1 0,2 3 0,-5 2 491,-27 2 1,-4 2-404,3 1 0,-3 2 498,28 11-586,-32-8 0,-18 1 0,-22-10 983,-7 4 0,-18-6 0,-36 4-521,-37-7-462,18 2 0,-6 0-492,-11-6 0,-3 0 0,-6 3 0,-2-1 331,-4-3 0,0 0 161,-2 4 0,1 0 0,4 0 0,3 2 0,19 1 0,2 1-443,0-3 0,4-1 443,-27 8-126,3-5 126,25 1 0,25 1 0,19-8 983,22 3 0,60-4-885,-14-2 0,6-3-590,32-3 0,9-2 164,-18 0 0,5 0 0,1-1 0,13-3 0,2 0 0,0 1 0,-5 4 0,1 2 0,0-1 82,-17 1 0,3-1 0,-3 1 0,-5 1-246,21 1 0,-3 1 164,-16 1 0,3-1 0,-6 0 67,-1-3 1,-3 1 260,2 5 0,-4 0 0,28-11 0,-46 2 983,-24-5 0,-44-19-857,-52-2 1,-26-4-455,26 6 0,-4-4 0,-9-1 227,10 7 0,-7-1 0,-5-1 0,-1-2 0,-1-1-63,8 1 0,-1-1 0,-1-1 0,-2 0 0,-1-2 0,-2 1 23,3 2 1,-1 0-1,-2 0 1,-2-1-1,0 0 1,-1-1-1,-1-1 31,13 6 1,0-1 0,0-1 0,-2 0-1,0-1 1,-1 0 0,0 0 0,0 0-1,-1 0 0,-5-2 1,-2-1 0,-1-1 0,-1 1-1,0-1 1,1 1 0,2 0 0,2 1-1,2 0-31,-7-3 1,3 2-1,2 0 1,1 0-1,1 0 1,-2-1-1,-3-2 31,11 5 1,-4-3 0,-1-1 0,-1-1-1,1 1 1,1 0 0,4 1 0,5 3-1,6 2-136,-24-12 0,11 4 0,2 0 0,-8-3 105,15 8 1,-6-2-1,-3-2 1,-1 0-1,4 1 1,5 3-1,9 3 192,-12-11 1,10 6 0,-5-3-52,-6 1 0,-7-2 0,1 0 0,13 2 0,-4-13 0,7 0 327,8 8 1,-2-1 0,9 0 54,12 1 0,7-1 109,-7-3 1,18-1-1,47-3 1,27 3-175,5 15 0,13 3 0,7-2-317,3-4 0,7-4 0,7 0 0,5 3 0,-12 10 0,6 1 0,4 1 0,2 1 0,1 0 0,-1-1-141,-9 3 1,2 0-1,1 0 1,0 0-1,0 0 1,-2 1-1,-1 2 30,5-2 0,0 0 1,-2 1-1,-1 2 0,-1 0 1,-2 2-87,7-1 1,1 1 0,-3 2 0,-6 2 0,-7 1 196,3 2 0,-9 2 0,0 1-163,4 0 1,0 2 0,-6 1 162,6 2 0,-2 1 0,-7-1 0,3-1 0,-10 2 983,23 5 0,-10 4-492,-101 25 1,-27 9-403,2-6 0,-10 0 0,-6 4-47,3-1 1,-7 4 0,-4 2 0,-2-1 0,2-1-43,0-3 0,0-1 0,-1 0 0,-1 0 0,-4 2 0,0 2 0,-5 3 0,-2 0 0,1 1 0,2-2 0,7-4 0,-9 4 0,6-4 0,2 0 0,0 2 0,-2 5 0,0 1 0,1 0 0,4-3 133,-7 3 0,3-4 1,4 0-134,16-4 0,3-2 0,-1 1 60,-8 2 1,-1-1 0,6-1-61,-3 1 0,8-2 0,-20 13 0,45-26 983,34-11-492,45-6 1,21-7-1,-6-4 1,6-3-165,16-3 1,11-3 0,-4 1-121,-21 1 0,-4 0 1,3-2-208,25-7 0,5-2 0,-9 2 110,-8 4 0,-5 1-110,-11 3 0,1-1 0,-6 1 0,-9 0 0,-4-1 0,11-2 0,-5-1 0,3-3 0,-25 2 0,-132 15 0,35 4 0,-8 0-328,-11-1 0,-9 0 0,2 3 0,17 3 0,3 3 0,-7 3 82,-11 1 0,-9 3 0,-1 1 0,7 2-8,-5 5 0,5 2 0,-4 3 254,18-5 0,-5 3 0,-1 0 0,2 0 0,7-2 0,-11 1 0,7-3 0,-2 5-215,8 1 0,-3 4 0,3 0 1,8-5 214,-6 0 0,4-1-279,2 3 1,-4 2 0,7-3 278,7-5 0,5-2 491,-3 4 1,3-1 491,-22 9 0,31-10 0,14-8 0,17-6 0,5-1 0,-3-3 0,-30-1 0,-51-4-492,22 0 1,-8 0-984,-20-3 0,-6-3 299,33 2 1,0-3 0,-5 1-54,1-1 0,-3-1 0,-3-1 0,0 0 0,-4-3 0,-1-2 0,-2 0 0,-2 0 49,6 2 0,-3 1 1,-1-1-1,2 0 0,2 0-49,-4-2 0,3 0 0,1 0 0,-1 0 0,-8-2 0,-3-1 0,3 1 0,9 2-246,-9-1 0,3 0 164,2-1 0,-5-1 0,7 4-164,4 6 0,4 3 266,-13-5 1,3 1 225,20 7 0,5 2 983,-22-1 0,21 0 0,27 9 0,-1 28 0,17 7 0,4 41 0,8-3 0,5 16 0,0-1 0,12 1-653,6-29-330,29 9 0,3-39 0,14 12 0,-10-26 0,-2-2 0,-7-17 0,-6-1 0,-8-9 504,-9-24-504,-13-27 0,-3-5 0,-6-4-492,-11 9 0,-5-2 339,-5-22 1,-9 1-340,-11 15 0,-8 5 127,-5 1 0,-6 4 365,-2 5 0,-5 7 0,-6 13 0,-1 8 0,2 6 0,-1 5 0,-5 3 0,3 4-473,-24 2 473,45 10 0,2 5 0,-14 16 0,19 11 0,2 7-454,12-4 0,4 3 454,-1 13 0,6 4 0,13 5 0,7 1 0,0-4 0,1 1 0,3 10 0,0-2 0,-1-22 0,2-2 0,10 7 0,4-2 983,9 16-965,23 3 965,-11-21-289,-2-25-172,-2-9-522,-6-15 983,-2-2-878,-10-12-105,3-69 0,-13 18 0,-2-8-328,2-2 0,0-7 0,-4-6 176,-7-3 1,-4-9 0,-2 1 0,2 6-177,1 2 0,1 5 0,-4-3 82,-3 3 0,-4-6 0,-1 4 0,0 11-246,-6-1 0,-1 9 117,2 4 0,-1 3 375,-13-23 0,13 42 0,6 16 983,7 17-614,-4 12-369,12 58 0,-1-20 0,-1 7 491,-1 27 1,0 8-304,0 10 0,-2 0-188,-1-10 0,-1-2 0,5-1 0,0-1 0,-1-8 0,2-1-330,2-7 0,1-1 330,0 1 0,1-2 0,2-9 0,2-5 0,-1 14 0,0-19 0,0-28 0,3-60 0,2-31 0,0 0 0,1-10-246,-2 12 0,1-8 0,1-5 0,-1 1 0,0-11 0,1-2 0,0-1 0,-1 4 24,0 13 1,0 4-1,0-2 1,1-2 221,0-2 0,1-5 0,0-1 0,0 5 0,0 9 0,3-28 0,0 5-328,0 0 0,0-5 0,1 10 232,0 18 1,0 5-50,-2-9 0,0 4 145,16-19 0,-13 48 0,3 23 983,-6 30 0,3 57-492,-6-18 1,1 7-1,1 31 1,1 9-278,1-26 0,3 2 1,0 1-215,0 8 0,0 1 0,1-1 0,1-11 0,0-2 0,2 1 0,3 10 0,2 0 0,-1-6 0,-1-5 0,1-2-492,7 23 0,3-2 436,-6-28 0,0-4-81,-3-1 1,0-2 136,25 36 0,-13-44 0,0-9 983,-9-24 0,5-5 0,-10-14 0,35-71-896,-31 31 0,0-5-579,12-18 0,2-6 165,-3-11 0,-3 3 327,-8 31 0,-2 1-417,3-21 1,-2 2 416,3-10 0,-4 1 0,-4 22 0,-20 47 0,-53 78 0,17-3 0,-6 11-328,-5-1 0,-6 7 0,1 2 82,13-15 0,1 2 0,1 0 0,1-2 184,-9 13 0,2-2 1,2-1 61,4-6 0,1-1 0,4-2-416,-2 22 0,4-3 416,4-17 0,1 0 0,0 9 0,4-1-92,9-19 1,3-4 91,-2 21 0,13-28 0,0-27 983,4-11 0,11-5 0,6-13 0,33-59-492,-15-6 1,1-11-820,-12 26 0,-1-1 0,0-5 82,2-6 0,1-5 0,-2-2 0,-2 6-82,-5 0 0,-2 5 0,-1-1 0,2-5 0,1 0 0,-4 1 0,-3 4 0,-3 1 0,-2 3 212,1-8 0,-2 3-281,2-7 0,-2 2 397,-3 12 0,-3 8 0,-5 8 0,-12 3 983,-14 59 0,-14 25-492,11-3 1,1 5-1,0 7 1,2 4-87,-4 12 0,3 1-405,10-15 0,2 0 0,-2 11 0,4-1 674,7 29-674,-1-41 0,1-1 0,8 22 0,-5-17 0,6-22 0,0-13 0,0-6 983,4-8-793,6-32-190,-4-24 0,3-15 0,-1-9-492,-6-2 0,-2-1 299,5-10 0,-1 2 193,-4 12 0,0 4 0,0 11 0,0 3-52,0 5 0,0 2 52,-5-33 0,-6 19 0,0 36 0,-7 12 0,3 11 983,-3 4-182,-9 27-687,-4 24-114,-9 30 0,21-27 0,2 0-408,-5 30 408,11-32 0,2-1 0,2 14 0,0 6 0,1-25 0,6-15 0,0-11 0,14-11 0,9-5 408,17-25-408,9-13 0,4-41 0,8-3 0,-16 2 0,10 12 0,-30 20 0,13 8 0,-17 13 0,-5 31 0,-9 40 0,-7 33 0,0-22 0,0 2-295,0-9 1,0 0 294,0 6 0,0 0 0,0 31 0,0-7 0,5-18 0,11-19 0,19-17 0,7-10 0,33-7 0,-24-12 0,3-5-492,14-13 0,3-3 104,2 5 1,1-3 387,13-20 0,-6-2 0,-30 18 0,-2 2-30,21-13 0,-3 0 30,0-4 0,20-2 0,-45 22 0,-4 8 0,-35 23 0,-56 43 0,14-19 0,-5 4 25,-11 11 1,-4 3-26,-8 7 0,2 3-492,9-2 0,2 2 39,-9 9 1,5 1 452,17-14 0,4 3-492,-15 20 0,7 0 301,28-27 1,3-1 190,-14 20 0,5-2-175,16 26 175,23-20 0,14-37 0,11-5 54,16-12 0,6-6-54,5 6 0,6-4 0,23-13 0,3-7 243,-10 3 1,-3-1-244,-4-3 0,0 0 0,7 1 0,-6-2 445,-31-2 1,-3 0-446,6 0 0,-3-2 193,13-7-193,-19-3 983,-31 0-558,-16 0-425,-88-2 0,27 9 0,-7 1-328,-6 3 0,-8 1 0,2 0 319,10 0 0,2 0 1,1 1 8,-32 2 0,3 0-492,7 0 0,4 0 397,16 0 0,0 0-178,-10 0 0,3 0 273,-21 0 0,25 0 0,41-4 983,15-1 0,7-4 0,44-7 0,48 2-594,-12-1 1,10 0-718,-10 5 0,6 1 0,2-2 0,14-5 0,4-2 0,2 1 82,-15 5 0,3 1 0,0 0 0,-3-1 0,-7 0 0,-3-2 0,0 1 0,3 1 0,12 0 0,5 1 0,-3 1 0,-8-1-82,-13-1 0,-6 0 0,4 0 0,22-2 0,5 1 0,-8 0-164,-4 0 0,-3 1 0,7-1 0,-3 1 12,-24 4 0,-6 1 1463,20-1 0,-40 3 0,-41 5 0,-92 0-492,22-1 1,-6 2-165,19 2 1,-3 3 0,-2 0-23,-13-1 0,-1 2 0,6 1-305,3 7 0,2 2-279,-22 0 1,3 0 278,33-2 0,4-1-120,-3-2 1,2 0 119,-27 7 0,34-7 0,26-3 983,25-3 0,35-8-727,10-13 1,10-3-293,12 0 1,3-2 35,6-7 0,3-3 0,11 0 0,0 0 0,-11 5 0,-3-1 0,-7-2 0,-1 1 0,6 3 0,-5 0-142,-25 4 0,-3-1 142,47-20 0,-26 4 0,-25 3 0,-22-11 0,-36 8 0,-28 4 0,-14 2 23,6 7 0,-7 2-23,-6 1 0,-7 1 0,5-1 0,-3-3 0,3 1 0,-13-1 0,2-1 0,19 1 0,3-3 0,-5-3 0,3-2 476,-17-23-476,18-13 0,49-2-492,54 7 0,23-4 164,-15 11 0,5-1 0,6 0 82,-5 9 0,5 1 0,2 0 0,4-1 49,-4 3 0,3-1 1,2 0-1,0 0 0,0 0 0,-1 1 0,-1 0 1,1 0-1,-1 1 0,0 1-49,10-5 0,-1 2 0,0 0 0,1-2 49,-7 4 0,3-2 1,0 0-1,-4 4 0,-6 5-295,26-9 0,-1 2 246,-15 6 0,9-5 0,-4 3 0,-14 8-217,22-6 463,-12 0 0,-30 7 983,-90 31 0,-44-7-858,41 1 1,-5-3 365,-34-3 1,-5-3-1,21 0 1,-3-2-237,0 4 1,-8 1 0,-3-1-256,12 3 0,-3 0 0,-2 0 0,1 0 0,1-1 0,1 0 0,-2 0 0,-3 2 0,-15-1 0,-5 1 0,1 1 0,7-2 0,5-2 0,5-1 0,-1 2-328,-7 4 0,-1 1 0,3-3 0,13-4 0,4-3 0,1 2-164,-23 4 0,1-1 74,-5-13 1,7-1 751,37 13 1,3 0-335,-6-8 0,3-2 983,-13-4 0,23-2 0,28 9 0,11 0 0,4 0 0,35-9 0,60 0-1311,-26 13 0,12 1 0,1 1 35,-6 2 1,2 2 0,11-1 128,-9 2 0,10-1 0,6 0 0,3 0 0,-1 1 0,-3 1 0,-9 1 0,-2 1 0,0 0 0,0 1 0,4 0 0,5-1 54,-11 2 1,5-1 0,3 0 0,2 0-1,1 1 1,0-1 0,-2 1 0,-3 0-1,-4 1-54,15-1 0,-4 0 0,-3 1 0,-1-1 0,2 2 0,4-1 41,-10 2 0,4-1 0,2 1 0,1 0 0,-1 1 0,-4-1 0,-5 0 0,-8 0-123,16 0 0,-11 0 0,-3 0 0,5 0 49,-2 0 0,4 0 1,0 0-1,-2 0 0,-6 0-131,16 0 0,-6 0 0,-4 0 0,-9 0 0,-3 0 0,0 0 0,7 0 0,1 0 0,-6 0 819,9 0 1,-8 0-1,-20 0 1,-7 0 491,12 0 0,-22 5 0,-23-4 0,-4 6 0,-45-6 0,-60 3-492,25-4 1,-7 0-623,5 0 1,-6 1 0,-7-2 130,-5-1 0,-8-1 0,-4 0 0,1-1-197,17-1 0,0 0 1,-1-1-1,-1 1 0,-1-1 0,-6 1 0,-1 0 1,-1 0-1,-1-1 0,1 0 0,-4-3 0,-2-1 1,1-1-1,1 1 0,2 1 0,8 3 0,2 1 1,0 1-1,2-1 0,1-2-49,-12-2 0,2-2 0,1-1 0,3 3 0,7 2 0,2 2 0,3 0 0,4-1-82,-2-2 0,4-1 0,4 0-164,-16 1 0,2 0 983,-7-1 1,3 1-1,27 1 1,6-1 491,-11-4 0,33 2 0,39 0 0,61 6-492,-12 1 1,11 1-251,10 2 1,11 0-1,4 0-241,-12 0 0,2 0 0,4 0 0,5 0-164,-12 0 0,4 0 0,3-1 0,3 1 0,1 1 0,0-1 23,-4 1 1,2 1-1,1-1 1,1 1-1,0 1 1,-1-1-1,-2 1-23,7 0 0,-2 1 0,0-1 0,-1 1 0,-1 1 0,1 0 0,-3 0 0,0 1 0,0 0 0,-1 0 0,-1 1 0,-2 1-33,9 0 0,-2 2 1,-2-1-1,0 2 0,-2-1 0,-6 1 0,-2 1 1,-1 0-1,-1-1 0,0 0-49,12 1 0,-1-1 0,-1-1 0,-2 2 0,-5 1 0,0 0 0,-4 1 0,-7-1 111,13 3 1,-6 0 134,6 0 0,-4 1 491,-24-3 1,-6 0 491,8 5 0,-31 0 0,-17-9 0,-19 4 0,-28-3 0,-59 2-492,30-8 1,-3-2-1,-8 1 1,-3-1-1,-17-3 1,-3 0-625,34 3 0,1 0 0,-2 0 133,-6 0 0,-1 0 0,-2 1 0,-6 4 0,-1 2 0,1 0 0,8-1 0,1 0 0,0 2 0,-6 3 0,-1 3 0,5-2 0,-4 2 0,4 0-456,-7 8 1,5-2 455,-14 0-81,1 9 81,27-14 983,30-1-325,26-7 325,50-6 0,29-4-585,-13-2 0,4-3-169,4-3 0,0 0-229,-9 3 0,0 0 0,6-6 0,-1 1 0,28 2 0,1 0 108,-22 2-108,-28 2 0,-16 3 0,-67-3 0,-31 3 0,7 9 0,-8 2-328,-17-3 0,-11-1 0,-1 4 82,27 1 0,0 3 0,0 0 0,2-2-82,-12 0 0,2-2 0,-2 2 82,10 0 0,-3 1 0,2 0 0,9-2-246,-8-1 0,2-2 396,-1 1 1,-4 1-1,8-1 96,15-2 0,3 0-52,-15-2 1,4-1 51,-2 3 0,19-7 0,31-16 983,29-4 0,60-37-492,-24 25 1,7 1-1,27-9 1,4 2-400,-12 8 0,1 2-92,19-8 0,-2 5 0,-33 17 0,-1 1 0,22-15 0,-4 2-293,9 9 293,-31 2 0,-3 1 0,5 3 0,-10 4 0,-27 2 0,-23 5 0,-31 0 983,-30 0-225,-24 0-758,34 0 0,0 0 0,-28 0 0,-13 0 0,25 0 0,6 0 468,4-5-468,27 4 0,7-4 0,17 1 0,5-1 0,31-8 0,54-8 0,-19 7 0,8-1-328,-1 3 0,6-1 0,3 1 0,7 2 0,3 0 0,-1 1 0,-5-1 0,-1 0 0,3 2 82,-8 1 0,5 2 0,-2 0 0,-9 1 154,14-1 0,-4-1-236,0 0 0,4 0 0,-8 1-36,-10 4 1,-4 0 252,8-3 1,-3 0 110,25 4 0,-43 0 0,-24 0 983,-15-4 0,-60-3-492,4 1 1,-8-1-984,-32-5 0,-15-2 274,13 2 1,-11 0 0,-2-1 0,6 1-111,-3-3 0,4 1 0,-7-1 131,10 3 0,-9-1 1,-3 1-1,4-1 0,10 1-131,-1-1 0,8 1 0,-5-2 123,-5 1 0,-7-1 1,-1 0-1,6 0 205,-5-4 0,4 0 0,3 1 0,5 2 0,2 1 0,2-2-328,3-1 0,2-2 0,8 3 244,10 4 1,5-1 82,-9-6 1,5 1 0,-11-3 983,28-5 0,33 14 0,13-11-871,54 0 1,28 2-441,-20 2 0,4-1 0,14 0 265,-11 5 1,11-1-1,7 0 1,5 0-1,4 1 1,0-1-1,-1 1-60,-5 1 0,2 0 0,2 1 0,1 0 0,1 0 0,1 0 0,-1 1 0,1-1 13,-7 2 1,0-1 0,1 1 0,1-1-1,-1 1 1,1 0 0,-1 1 0,0 0-1,-1 0 0,-4 2 1,0-1 0,-1 1 0,0 1-1,0 0 1,-1 0 0,0 0 0,0 1-1,-1-1-13,9 1 0,1 0 0,0 0 0,0 1 0,-3 0 0,-1 0 0,-4 0 0,-5 1-74,15-2 0,-7 1 1,-3 0-1,0 1 0,4-1 33,-4 2 0,3 0 0,1 0 0,-2 0 0,-3 1 0,-6-1-82,6 1 0,-6-1 0,-4 1 0,-1 0 20,11 2 0,-4 0 1,1 0 552,7 0 1,-1 0 0,-5 0-67,9 0 0,-12 0 722,6 0 0,-52-3 0,-93-6 0,-41-4-656,35 5 1,-9-1 0,-2 0-1,-6-2 1,-2 1 0,-4 0-83,11 2 1,-2 0 0,-2 0 0,-1 0-492,-8-1 0,-3 1 0,0 0 0,-1 1 2,-2 0 1,-1 1 0,-1 1 0,-1 0 243,12 2 0,-1 0 0,-1 1 0,-1-1 0,0 1-197,-4 0 0,0-1 1,-1 1-1,0 0 0,-2 1 0,-4 0 0,-2 1 1,0 0-1,-1 1 0,1-1 33,16 0 0,-1 0 0,0 0 0,0 0 0,3 0 0,2 0-82,-19 0 0,4-1 0,1 1 0,-1 1 0,-7 1 0,-2 0 0,4 1 0,10 0-60,19-1 1,7 1 0,-3 1 632,-24 5 1,-4 1 0,7 0-176,4-1 0,6 0 339,-5 4 1,4-1-1,23-5 1,7 0 491,-8 5 0,35-3 0,17-3 0,80-3-492,7-2 1,17-2-598,-26 1 1,7 0-1,4 0 1,5 0 105,-11 0 0,3 0 0,3 0 0,3 0 0,1 0 0,0 0-141,-2 0 1,1 0-1,1 0 1,1 0-1,2 0 1,1 0-1,2 0 18,-1 0 0,3 0 0,2 0 0,1 0 0,0 0 0,-1 0 0,-3 0 0,-3 0-41,12 0 0,-2 0 0,-3 0 0,-1 0 0,-1 0 0,0 0 0,0 1 0,1 0 0,-1 1 0,-2 0 0,-6-1 0,-7 1-164,17 1 0,-10 0 0,0 2 0,9 1 0,0 1 0,-3 0 0,-15-1 0,-4 1 0,1-1 270,2 0 1,0 0 0,-4 0 548,15 6 1,-10-1 491,8 4 0,-37 2 0,-37-7 0,-45-6-492,-42-1 1,-21-2-415,10 0 0,-6-2 1,-4 1-78,15 0 0,-1 0 0,-4 0 0,-7 0-141,12 0 1,-8 0-1,-4 0 1,-2 0-1,1 0 1,4 0-1,6 0-105,-17 0 0,9 0 0,-1 0 0,-11 0 123,23 0 0,-8 0 0,-4 0 0,-2 0 0,-2 0 0,1 0 0,4 0 0,4 0-41,-6 0 0,5 0 0,1 0 0,1 0 0,-1 0 0,-3 0 23,3 0 1,-3 0-1,-1 0 1,0 0-1,1 0 1,2 0-1,3 0-56,-14 0 0,3 0 1,2 0-1,1 0 0,0 0 0,-2 0 0,-3 0 1,2 0-1,5 0 0,10 0-4,6 0 0,8 0 0,-3 0 528,-28 0 1,-5 0 0,12 0-101,22 0 1,5 0 263,-13-2 1,6-2 491,-6-2 0,29-14 0,31 3 0,60-25-492,22 19 1,24 2-557,-12 2 1,13-2 0,9-1 0,5-1-1,0 2 65,-18 5 0,2 1 0,1 0 0,3 0 0,3 0 0,3 0 0,4 0-90,-16 3 1,4-1-1,3 0 1,3 0 0,2 0-1,1 0 1,0 0 0,-1 1-1,0-1 1,-3 2-1,-3-1-20,7 0 1,-3 0 0,-2 0 0,-1 1-1,0 0 1,1 0 0,2 1 0,2 0-1,4 0 34,-17 3 0,2 0 1,3 1-1,2 0 0,0 0 1,2 0-1,0 0 1,0 1-1,0 0 0,-1 0 1,-2 0-1,0 0 0,-3 0-14,7 0 1,-1 0-1,-1 0 1,0 0 0,-2 1-1,1-1 1,-2 1 0,0 0-1,0 0 1,-1 1-1,0-1-9,3 1 1,-1 1 0,-1-1-1,0 1 1,-1 0 0,0 0-1,0 0 1,1 1 0,0-1-1,2 0 9,-2 0 1,3 0-1,3 1 1,0-1 0,1 0-1,-2 0 1,-1 1 0,-4-1-1,-4 1 1,-5 0-1,-7 0-107,20 1 0,-12 0 1,-5 0-1,1 0 0,9 0 91,0 0 1,9 0 0,4 0 0,0 0 0,-4 0 0,-8 0 0,-12 0 374,7 0 0,-12 0 0,6 0-269,16 0 0,10-1 0,-2 1 0,-12 1 0,6 2 0,-7 2 327,-18-1 1,0 1 0,-5 1 98,6 0 1,-11 4 556,-1 13 0,-19-7 0,-31-2 0,-26 5-492,-43 0 1,-23-4-165,10-3 1,-5 0 0,-4 2-83,8-1 1,-2 2 0,-4 1 0,-2-1-443,3-1 0,-4-1 1,-1 0-1,-4 2 0,-2 2 56,9 0 1,-4 3-1,-3 0 1,-1 1-1,1 1 1,3-1-1,3-1-56,-10 3 0,5-1 1,2 0-1,-3 1 0,-7 3 74,13-3 0,-7 2 0,-3 1 0,-2 1 0,1 1 0,1 1 0,5-1 0,5-1-74,-12 8 0,8 0 1,2 0-1,0 1 0,-5 1 33,0 0 0,-4 1 0,-2 2 0,0-1 0,4 1 0,5-2-33,4 1 0,5-1 1,3 0-1,0 0 0,-2 2 0,-7 2 0,-4 2 1,2 0-1,6-1 0,9-3 105,8-1 1,9-3 0,-3 3 91,-24 12 0,-5 4 0,10-5 491,14-5 1,7-1-1,-3 3 1,6 1-1,13-9 1,8-2 491,3 13 0,50-2-662,25-32 0,23-9 1,9-1-459,-4 0 0,9-2 0,6 0 0,2-1 0,0 0 137,-13 0 0,-1 0 0,2-1 0,2 0 0,6-1 0,7-1-82,-18-1 0,6 0 0,5-2 0,5 1 0,2-1 0,2 0 0,1-1 0,-2 0 0,-1 0 0,-3 0 0,-5 0 0,-6 0-59,18-2 1,-9 1-1,-4-1 1,-1 0-1,2-1 1,5 0-1,10-2 65,-18 2 0,7 0 1,6-2-1,4 0 0,3 0 1,2-1-1,-1 0 1,0 0-1,-3 0 0,-4 1 1,-5-1-1,-7 1 0,-8 1-121,33-5 0,-14 0 1,-7 1-1,0 0 0,7-1 110,-11 2 0,6-2 1,2 1-1,-1-1 0,-3 1 1,-6 1-1,-9 2-241,24-3 0,-13 2 0,-3 2 268,-13 4 0,-4 1 0,1-2 387,3-3 1,-1-2 0,-3 3 113,20 6 0,-22 0 542,-48-5-492,-62 8 1,-36 6-165,4 2 1,-9 2 0,-5-1-83,12-2 1,-3-1 0,-3 1 0,-3 1-230,3 2 1,-4 3 0,-1-1 0,-1 1 0,2 0-214,5-3 0,1 0 1,0 0-1,-1 0 0,-3 1 46,2 1 0,-3 0 0,-1 1 0,0 1 0,2-1 0,5-1 151,-18 4 0,5-1 0,2 1 0,3-1-243,8-1 0,1 1 0,3-1 0,5 0 243,-4 2 0,5 0 0,2-1-405,-21 2 1,2-2 404,-3 5 0,4-1 491,24-6 1,9-1 491,-3 5 0,34-4 0,56-10-492,13-5 1,17-5-247,8-3 1,13-5 0,7-2 0,1 0-423,-12 2 0,2-1 1,2 1-1,2-2 1,1 1 176,-5 1 0,1-1 0,2 1 0,1-1 0,1 0 0,1 0-164,8-1 0,2-1 0,2 0 0,-1 1 0,1 0 0,-3 0 0,-5 3 0,0 0 0,-1 1 0,-1 0 0,-1 0 0,-1 0-33,8-2 0,-1 0 1,-2 0-1,-1 0 0,-1 1 0,-7 1 0,0 1 1,-2 0-1,-3 0 0,-4 0-131,18-3 0,-7 0 0,-1 2 0,-6 3 0,-1 2 0,0-1 572,1-3 0,0 0 0,-4 1-244,16 1 0,-10 0 983,13-6 0,-32 7 0,-35-2 0,-25 8-492,-42-5 1,-32 0-1,-12 4 1,-14 2-730,14-3 1,-10 0-1,-6 0 1,-1 3 237,7 2 0,-2 1 0,-3 2 0,-3 2 0,-2 1-141,17 1 1,-3 2-1,-2 1 1,-1 1-1,-1 0 1,-1 2-1,1 1 18,5-1 0,-2 1 0,-1 1 0,0 0 0,1 2 0,0 0 0,2 0 0,3 0-41,-15 5 0,3 1 0,1 1 0,2 0 0,1 0 0,1 0 0,7-1 0,-1 1 0,2 0 0,2 0 0,5-1 0,6-2-164,-19 7 0,10-1 0,-2 0 82,11-4 0,-3 0 0,1 0 0,5 0 241,-1 4 0,3-1 0,-1-1 5,-15 1 0,-2-1 0,8-1 491,6 4 1,8-2 491,-27 5 0,80-19-492,56-17 1,33-12-165,-4 1 1,9-3 0,8-2-266,-14 3 0,7-1 0,3-1 0,2 0 0,-3 2-62,-2 2 0,-1 1 0,0 1 0,2-1 0,5 1-164,0-1 0,5 0 0,2 0 0,2 0 0,-2 1 0,-2 2 0,-7 1 0,-1 1 0,-1 2 0,0-1 0,-1 1 0,-1 0-33,10-1 0,-1 1 1,-1-1-1,-2 1 0,-2 0-49,5-1 0,-1 0 0,-5 1 0,-4 1-82,2 4 0,-5 2 0,-5-1 189,9 0 0,-2 0 630,19 0 1,-5 0-296,-35 0 1,-9 0-1,7 0 1,-33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8:46:22.026"/>
    </inkml:context>
    <inkml:brush xml:id="br0">
      <inkml:brushProperty name="width" value="0.35" units="cm"/>
      <inkml:brushProperty name="height" value="0.35" units="cm"/>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8:46:27.105"/>
    </inkml:context>
    <inkml:brush xml:id="br0">
      <inkml:brushProperty name="width" value="0.35" units="cm"/>
      <inkml:brushProperty name="height" value="0.35" units="cm"/>
    </inkml:brush>
  </inkml:definitions>
  <inkml:trace contextRef="#ctx0" brushRef="#br0">1 35 24575,'74'0'0,"-3"0"0,6 0 0,5 0-492,-29 0 0,1 0 205,-4 0 0,1 0 287,7 0 0,1 0 0,-9 0 0,0 0 0,9 0 0,-1 0 0,-3 0 0,0 0 0,5 0 0,0 0 0,4 0 0,1 0-492,6 0 0,1 0 290,5 0 1,1 0-291,11 0 0,2 0 195,5 0 1,2 0-32,-28 0 0,0 0 0,1 0 0,7 0 0,2 0 0,-1 0 110,-3 0 0,-1 0 1,1 0 217,4 0 0,1 0 0,-5 0-354,5 0 1,-3 0 353,15 0 0,-4 0 0,-34 0 0,-3 0 147,13 0 1,2 0-148,-1 0 0,-5 0 983,12 0-131,21 0 131,-54 0 0,20 0 0,-7 0 0,8 0 0,8 0-183,-6-6-795,13 5-5,-13-4 0,14-1 0,-14 4 0,5-3 0,-7 5 0,0 0 0,0 0 0,0 0 0,0 0 0,-8 0 0,7 0 0,-14 0 0,14 0 0,-14 0 0,13 0 0,-12 0 0,5 0 0,-7 0 0,0 0 0,0 0 0,-6 0 0,5 0 0,-12 0 0,6 4 0,-1-3 0,-5 9 0,12-9 0,-12 3 0,6 1 0,-1-4 0,-4 8 0,10-8 0,-10 9 0,10-4 0,11 5 0,-12-4 0,32 4 0,-17-3 0,22 5 0,-1 0 0,-14-6 0,-12 0 0,-1-1 0,12-4-262,4 5 0,0 0 262,-4-5 0,2 1 0,2 1 0,12 2 0,-21-6 0,1 2 0,39 10 0,-40-7 0,2-1-492,0 0 0,3 0 325,12 0 1,4-1-326,-2-3 0,2 0 94,10 0 1,1 0 397,-5 0 0,1 0 0,9 0 0,1 0 0,-10 0 0,-2 0 0,1 0 0,-1 0 0,-7 0 0,0 0-492,3 0 0,-1 0 416,-14 0 0,-3 0 76,3 0 0,-4 0 413,26 0-413,-23 5 983,-4 1-826,-27 4 826,-2 1-143,-17-6 143,13-1-586,16-4-397,18 0 0,17 0 0,1 6 0,-1-5-984,19 12 933,-42-12 1,2-1 50,7 4 0,3-1 0,3-3 0,2 0 0,-1 0 0,-1 0 0,2 0 0,-1 0 0,-5 0 0,0 0 0,0 0 0,-3 0 0,30 0 0,-18-7 0,-3-2 0,-4 5-325,0-6 1,-1-2 324,-1 5 0,14-1 0,-12-3 0,-14 10 0,-2-5 983,-7 6-917,0 0 619,-6 0-685,-2 0 0,-6 0 0,0 0 0,0 0 0,0 0 0,0 0 0,-6 0 0,5 0 0,-4 0 0,-1-4 0,5 3 0,9-3 0,2-1 0,5 4 0,-9-4 0,1 5 0,-6 0 0,5 0 0,0 0 0,-4 0 0,4 0 0,1 0 0,0 0 0,7 0 0,0 0 0,0-5 0,8 4 0,-7-4 0,6 5 0,1 0 0,0 0 0,16 0 0,2 0 0,7 0 0,0 0 0,9 0 0,-14 0 0,13 0 0,-7 0 0,2 0 0,15 0 0,-38 0 0,3 0 0,1 0 0,1 0-424,3 0 1,0 0 423,-6 0 0,-2 0 0,-4 0 0,-1 0 0,2 0 0,0 0 0,0 0 0,0 0 0,4 0 0,-1 0 0,-3 0 0,0 0 0,4 0 0,2 0 0,3 0 0,1 0 0,-4 0 0,0 0-492,9 0 0,0 0 356,-4 0 0,0 0 136,6 0 0,-1 0 0,-4 0 0,-2 0 0,-8 0 0,-2 0 0,-3 0 0,1 0 0,15-4 0,-3 0-307,3 2 307,-2-2 0,-1 0 0,-7 4 0,-6 0 0,4 0-341,-1 0 1,0 0 340,0 0 0,0 0 0,-2 0 0,1 0 0,15-4 0,3 0-492,2 3 0,3 0 276,20-3 0,1 0 216,-7 4 0,0 0 0,-1 1 0,0-2 0,-6-2 0,0-1 46,-4 3 0,-4 0-46,-17-3 0,0 0 0,9 4 0,-3 0-193,22 0 193,-28-3 0,0 0 0,30 2 0,-2-6 0,-16 7 622,6 0-622,-15 0 983,7 0 0,-8 0 0,-7 0-529,5 0 129,-12 0-583,5 0 0,-13 0 0,4 0 0,-4 0 0,0 0 0,4 0 0,-4 0 0,6 0 0,0 0 0,0 0 0,7 0 0,-5 0 0,12 0 0,-5 0 0,0 0 0,13-5 0,-11-2 0,12-6 0,-7 6 0,0-4 0,0 5 0,-7-6 0,5 5 0,-5-3 0,0 9 0,5-10 0,-5 9 0,-1-3 0,7 0 0,-7 3 0,8-3 0,0 5 0,-7 0 0,5 0 0,-5 0 0,7 0 0,0 0 0,-7 0 0,-2 0 0,-7 0 0,14 0 0,-17 0 0,9 0 0,-20 0 0,0 0 0,0 0 0,0 4 0,0-2 0,0 7 0,6-3 0,2 5 0,6 0 0,0 0 0,7 1 0,-5-1 0,12 1 0,-5-5 0,7 4 0,-7-5 0,-2 1 0,-7 3 0,-6-9 0,-2 8 0,-6-7 0,-6 2 0,0-4 0,-1 0 0,-4 0 0,4 0 0,-5 0 0,0 0 0,2 0 0,25 0 0,8 0 0,-3 0 0,5 0-473,-5 0 1,2 0 472,17 0 0,0 0 0,-18 3 0,0 0 0,6-3 0,-1 1-252,33 11 252,-1-4 0,-10 5 0,-23-1 0,-12-6 0,-18 3 0,-6-8 933,-7 3-933,-5-4 0,1 0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08:46:33.038"/>
    </inkml:context>
    <inkml:brush xml:id="br0">
      <inkml:brushProperty name="width" value="0.35" units="cm"/>
      <inkml:brushProperty name="height" value="0.35" units="cm"/>
    </inkml:brush>
  </inkml:definitions>
  <inkml:trace contextRef="#ctx0" brushRef="#br0">0 463 24575,'50'0'0,"-2"0"0,12 0 0,12 0 0,17 0-492,-25 0 0,1 0 50,-3 0 0,2 0-50,23 0 0,3 0 308,-10 0 0,-1 0 184,11 0 0,0 0 0,-11 0 0,-2 0 0,0 1 0,0-2 0,-5-2 0,-2-1-342,-17 4 0,0-1 342,14-3 0,-1 1 0,30 3 0,-37 0 0,2 0 0,-2 0 0,-1 0 0,-7-3 0,-1-1 0,41 3 0,-33-2 0,-2 0 0,14 3 0,1 0 0,2 0 0,17-7 0,-22 7 0,2-1 0,-14-2 0,-2 0 0,5 2 0,2 2 0,4-1 0,-1 0 0,32-6 0,-34 6 0,-1-1 0,23-5 0,-30 6 0,0 0 0,35-5-181,-2 3 181,-16-4 0,-15 3 0,0 1 0,16 1 0,-15-2 0,-2 0 0,1-2 0,37 4 0,-25-4 0,21 5 0,-12 0 0,2 0 0,2 0 0,14 0 0,-14 0 0,14 0 0,-14 0 0,-2 0 0,-2 0 983,-21 0-747,4 0 747,-21 0-126,-2 0-54,0 0-803,-8 0 223,37 0-223,-1-6 0,-13 2 0,4-1-344,-6-1 0,0-2 344,8 1 0,1 0 0,-5 2 0,2 2-492,19-5 0,3 1 53,2 2 0,1 0 439,10-3 0,1-1 0,-2 0 0,-1 1 0,-10 3 0,-2 1 0,1 0 0,-3 0-357,-7 1 0,-3 0 357,-13 2 0,-1 0 0,2-2 0,-2-1-346,30 4 346,17 0 0,-8 0 0,-3 0 0,-16 0 587,-2 0-587,-9 0 983,1 0-153,0-5-31,-7 4-799,5-10 411,-12 4-411,5-4 0,-13 0 0,4 0 0,-10 0 0,4 5 0,-6-3 0,-5 4 0,1-5 0,19-1 0,-12 6 0,25-6 0,-14 10 0,2-4 0,12 5 0,-12-5 0,12 4 0,-5-4 0,0 5 0,5 0 0,-12 0 0,5 0 0,0 0 0,-5 0 0,5 0 0,0 0 0,-5 0 0,12 0 0,-5 0 0,14 0 0,12 0 0,-14 0 0,17 0 0,-19 0 0,14 0 0,-7 0 0,6 0 0,-7 0 0,1 0 0,6 0 0,-15 0 0,15 0 0,12 0 0,-21 0-300,-13 0 1,1 0 299,21 0 0,-23 0 0,0 0 0,20 0-126,10 0 126,-20 0 0,14 0 0,1 0 0,-1 0 0,-7-6 0,6 5 0,-7-5 0,1 6 0,-9 0 0,-3-5 0,-22 4 0,46-5 0,-16 6-22,-10 0 1,3 0 21,-10 3 0,0 0 0,4 1 0,0 0 0,-1 3 0,1 1 0,10 3 0,3 0-492,11-1 0,3-1 66,3 3 1,2 0 425,10-3 0,0-1 0,-16 1 0,0-1 0,3-3 0,-1 0 0,-10 2 0,-2 0-388,-3-6 1,-2-1 387,-13 4 0,-1-1 0,7-2 0,-3-2 0,29 1 0,-30 0 0,0 0 0,35 0 0,7 0 0,-15 0-173,6 0 173,-16 0 0,-2 0 548,-8 0-548,0 0 983,-8 0-50,-1 0-53,-6 0-880,-1 0 207,7 0-207,9 0 0,-11 0 0,23 0 0,-23 0 0,26 0 0,-13 0 0,14 0 0,13-5 0,-15-2 0,21-5 0,-40 5 0,11-4 0,-13 9 0,6-9 0,1 5 0,17-1 0,-13-4 0,29 10 0,-21-5-600,22 0 600,-5 5 0,8-6 0,-17 2 0,5 4 0,-31-2 0,0 0 0,18 3 0,-2 0 0,1 0 0,8 0 0,-22 0 0,2 0 0,38 0 0,-45 1 0,1-2 0,1-2 0,0 0 0,4 2 0,1 0 0,0-6 0,0 1 0,-1 5 0,1 0 0,12-8 0,2-1 0,1 8 0,-2 1-416,-10-4 0,-1-2 416,2 4 0,-3 0 0,21 2 0,7-6 0,-30 7 0,-2 0 0,13 0-182,-18 0 0,0 0 182,20 0 0,9 0 0,-28 0 0,-1 0 0,23 0 0,-18 0 0,-1 0 0,12 0 0,27 0 0,-16 0 0,20 0 0,-49 0 0,0 0 0,5 0 0,-3 0 0,23 0 0,9 0 0,-21 0 0,16 0 564,-16 0-564,-3 0 0,0-17 0,-17 13 841,22-14-841,-1 24 0,18 8-441,-25-3 0,3 2 441,-4 1 0,0 1 0,13 1 0,2-1 0,-4-2 0,-2-2 0,-8 0 0,0 0 0,7 0 0,-2 0-582,29 4 582,-37-1 0,0-1 0,35 2 0,-1 5 0,-10-7 0,-7 0 0,-3-6 0,-14-2 0,5 1 0,-12-5 983,12 5-731,-12-6 368,5 0-620,0 0 0,-5 0 0,5 0 0,-7 5 0,7-4 0,-5 4 0,5-5 0,-7 0 0,0 0 0,0 0 0,0 0 0,-6 4 0,4-2 0,-10 2 0,-1-4 0,-3 0 0,-8 0 0,8 0 0,0 4 0,3-3 0,-4 4 0,2-5 0,-5 0 0,1 0 0,4 0 0,-5 0 0,6 0 0,-5 0 0,3 0 0,-3 0 0,0 0 0,3 0 0,-9 0 0,5 0 0,-6 0 0,-5 0 0,-1 0 0,-5 0 0,1 0 0,0 3 0,-5 5 0,0 2 0,-4 1 0,-4-2 0,-5-1 0,-17 2 0,-14 7 0,-14 1 0,-24 8 0,-12 8-492,31-18 0,-3-1 252,-7 5 1,-4-2-253,-10 0 0,-2-2 0,1 1 0,-2-1 489,-10-1 0,1-2 3,13 0 0,4-2 0,8-6 0,3-1-383,3 0 1,3-1 382,10-2 0,0-2 0,-8 1 0,-1 0 0,4 0 0,2 0 0,-45 0 0,3 0 0,15 0-279,-6-5 279,9-3 0,-1 1 0,8-4 0,-5 4 0,13 0 983,-6 1-735,15 1 735,2 4 0,14-4-50,-6 5-933,11 0 351,2 0-351,1-5 0,10 4 0,-5-4 0,11 5 0,-4 0 0,9 0 0,-4-3 0,4 2 0,1-3 0,4-7 0,4 5 0,9-10 0,10 12 0,2-5 0,3 4 0,0-5 0,2 0 0,11 0 0,9-7 0,1 9 0,12-8 0,-5 9 0,14-5 0,-5 5 0,22 1 0,-20 6 0,21 0 0,-16 0 0,9 0 0,-8 0 0,-3 0 0,-7 0 0,0 0 0,-7 0 0,5 0 0,-5 0 0,7 0 0,0 5 0,0 2 0,-1 0 0,1-2 0,0-5 0,0 6 0,0-5 0,-11 4 0,1-5 0,-10 0 0,-3 0 0,0 0 0,-7 0 0,-6 0 0,-5 0 0,-7 0 0,-4 0 0,-1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7CAD18-8F47-4CF5-B19F-9E354D7A3263}" type="datetimeFigureOut">
              <a:rPr lang="es-ES" smtClean="0"/>
              <a:pPr/>
              <a:t>20/3/22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0333C0-6F4E-4EAF-AEDE-C9CC6F79928F}"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3E718EA9-98CE-4F85-9840-107D131098BA}" type="slidenum">
              <a:rPr lang="es-ES"/>
              <a:pPr/>
              <a:t>11</a:t>
            </a:fld>
            <a:endParaRPr lang="es-E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s-ES_tradnl">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3E718EA9-98CE-4F85-9840-107D131098BA}" type="slidenum">
              <a:rPr lang="es-ES"/>
              <a:pPr/>
              <a:t>12</a:t>
            </a:fld>
            <a:endParaRPr lang="es-E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s-ES_tradnl">
              <a:latin typeface="Arial" pitchFamily="34" charset="0"/>
              <a:ea typeface="ＭＳ Ｐゴシック" pitchFamily="34" charset="-128"/>
            </a:endParaRPr>
          </a:p>
        </p:txBody>
      </p:sp>
    </p:spTree>
    <p:extLst>
      <p:ext uri="{BB962C8B-B14F-4D97-AF65-F5344CB8AC3E}">
        <p14:creationId xmlns:p14="http://schemas.microsoft.com/office/powerpoint/2010/main" val="2356055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2984A7CC-BD35-4C83-B42A-575C5697CC33}" type="slidenum">
              <a:rPr lang="es-ES"/>
              <a:pPr/>
              <a:t>14</a:t>
            </a:fld>
            <a:endParaRPr lang="es-E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s-ES_tradnl">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p>
            <a:fld id="{60A20E07-810E-453A-93BD-A8C9EEAA098C}" type="slidenum">
              <a:rPr lang="es-ES"/>
              <a:pPr/>
              <a:t>15</a:t>
            </a:fld>
            <a:endParaRPr lang="es-E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s-ES_tradnl">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fld id="{E310E558-9EA6-4083-AAA5-D35140A2F415}" type="slidenum">
              <a:rPr lang="es-ES"/>
              <a:pPr/>
              <a:t>31</a:t>
            </a:fld>
            <a:endParaRPr lang="es-E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endParaRPr lang="es-ES_tradnl">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60333C0-6F4E-4EAF-AEDE-C9CC6F79928F}" type="slidenum">
              <a:rPr lang="es-ES" smtClean="0"/>
              <a:pPr/>
              <a:t>36</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arcador de imagen de diapositiva 1"/>
          <p:cNvSpPr>
            <a:spLocks noGrp="1" noRot="1" noChangeAspect="1" noTextEdit="1"/>
          </p:cNvSpPr>
          <p:nvPr>
            <p:ph type="sldImg"/>
          </p:nvPr>
        </p:nvSpPr>
        <p:spPr bwMode="auto">
          <a:noFill/>
          <a:ln>
            <a:solidFill>
              <a:srgbClr val="000000"/>
            </a:solidFill>
            <a:miter lim="800000"/>
            <a:headEnd/>
            <a:tailEnd/>
          </a:ln>
        </p:spPr>
      </p:sp>
      <p:sp>
        <p:nvSpPr>
          <p:cNvPr id="15363" name="Marcador de nota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a:p>
        </p:txBody>
      </p:sp>
      <p:sp>
        <p:nvSpPr>
          <p:cNvPr id="15364" name="Marcador de número de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DEE63C-6B06-4A05-A46A-4EFC1448CCA7}" type="slidenum">
              <a:rPr lang="es-ES_tradnl"/>
              <a:pPr fontAlgn="base">
                <a:spcBef>
                  <a:spcPct val="0"/>
                </a:spcBef>
                <a:spcAft>
                  <a:spcPct val="0"/>
                </a:spcAft>
              </a:pPr>
              <a:t>84</a:t>
            </a:fld>
            <a:endParaRPr lang="es-ES_tradnl"/>
          </a:p>
        </p:txBody>
      </p:sp>
      <p:sp>
        <p:nvSpPr>
          <p:cNvPr id="15365" name="Marcador de pie de página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_tradnl"/>
              <a:t>martimonka@gmail.com</a:t>
            </a:r>
          </a:p>
        </p:txBody>
      </p:sp>
      <p:sp>
        <p:nvSpPr>
          <p:cNvPr id="15366" name="Marcador de encabezado 5"/>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fontAlgn="base">
              <a:spcBef>
                <a:spcPct val="0"/>
              </a:spcBef>
              <a:spcAft>
                <a:spcPct val="0"/>
              </a:spcAft>
            </a:pPr>
            <a:r>
              <a:rPr lang="es-ES_tradnl"/>
              <a:t>Marta Montoro Cano</a:t>
            </a:r>
          </a:p>
        </p:txBody>
      </p:sp>
    </p:spTree>
    <p:extLst>
      <p:ext uri="{BB962C8B-B14F-4D97-AF65-F5344CB8AC3E}">
        <p14:creationId xmlns:p14="http://schemas.microsoft.com/office/powerpoint/2010/main" val="3018261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EC2EA968-19C7-4A74-8FEA-3D9CDDDCC3AE}" type="slidenum">
              <a:rPr lang="es-ES" smtClean="0"/>
              <a:pPr/>
              <a:t>102</a:t>
            </a:fld>
            <a:endParaRPr lang="es-ES"/>
          </a:p>
        </p:txBody>
      </p:sp>
    </p:spTree>
    <p:extLst>
      <p:ext uri="{BB962C8B-B14F-4D97-AF65-F5344CB8AC3E}">
        <p14:creationId xmlns:p14="http://schemas.microsoft.com/office/powerpoint/2010/main" val="3489834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s-ES"/>
          </a:p>
        </p:txBody>
      </p:sp>
      <p:sp>
        <p:nvSpPr>
          <p:cNvPr id="5" name="Line 8"/>
          <p:cNvSpPr>
            <a:spLocks noChangeShapeType="1"/>
          </p:cNvSpPr>
          <p:nvPr/>
        </p:nvSpPr>
        <p:spPr bwMode="auto">
          <a:xfrm>
            <a:off x="1981200" y="4724400"/>
            <a:ext cx="6511925" cy="0"/>
          </a:xfrm>
          <a:prstGeom prst="line">
            <a:avLst/>
          </a:prstGeom>
          <a:noFill/>
          <a:ln w="19050">
            <a:solidFill>
              <a:schemeClr val="accent1"/>
            </a:solidFill>
            <a:round/>
            <a:headEnd/>
            <a:tailEnd/>
          </a:ln>
        </p:spPr>
        <p:txBody>
          <a:bodyPr/>
          <a:lstStyle/>
          <a:p>
            <a:endParaRPr lang="es-ES"/>
          </a:p>
        </p:txBody>
      </p:sp>
      <p:sp>
        <p:nvSpPr>
          <p:cNvPr id="39938" name="Rectangle 2"/>
          <p:cNvSpPr>
            <a:spLocks noGrp="1" noChangeArrowheads="1"/>
          </p:cNvSpPr>
          <p:nvPr>
            <p:ph type="ctrTitle"/>
          </p:nvPr>
        </p:nvSpPr>
        <p:spPr>
          <a:xfrm>
            <a:off x="914400" y="1524000"/>
            <a:ext cx="7623175" cy="1752600"/>
          </a:xfrm>
        </p:spPr>
        <p:txBody>
          <a:bodyPr/>
          <a:lstStyle>
            <a:lvl1pPr>
              <a:defRPr sz="5000"/>
            </a:lvl1pPr>
          </a:lstStyle>
          <a:p>
            <a:r>
              <a:rPr lang="es-ES" altLang="en-US"/>
              <a:t>Haga clic para cambiar el estilo de título	</a:t>
            </a:r>
          </a:p>
        </p:txBody>
      </p:sp>
      <p:sp>
        <p:nvSpPr>
          <p:cNvPr id="3993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s-ES" altLang="en-US"/>
              <a:t>Haga clic para modificar el estilo de subtítulo del patrón</a:t>
            </a:r>
          </a:p>
        </p:txBody>
      </p:sp>
      <p:sp>
        <p:nvSpPr>
          <p:cNvPr id="6" name="Rectangle 4"/>
          <p:cNvSpPr>
            <a:spLocks noGrp="1" noChangeArrowheads="1"/>
          </p:cNvSpPr>
          <p:nvPr>
            <p:ph type="dt" sz="half" idx="10"/>
          </p:nvPr>
        </p:nvSpPr>
        <p:spPr/>
        <p:txBody>
          <a:bodyPr/>
          <a:lstStyle>
            <a:lvl1pPr>
              <a:defRPr/>
            </a:lvl1pPr>
          </a:lstStyle>
          <a:p>
            <a:pPr>
              <a:defRPr/>
            </a:pPr>
            <a:endParaRPr lang="es-E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s-ES" altLang="en-US"/>
          </a:p>
        </p:txBody>
      </p:sp>
      <p:sp>
        <p:nvSpPr>
          <p:cNvPr id="8" name="Rectangle 6"/>
          <p:cNvSpPr>
            <a:spLocks noGrp="1" noChangeArrowheads="1"/>
          </p:cNvSpPr>
          <p:nvPr>
            <p:ph type="sldNum" sz="quarter" idx="12"/>
          </p:nvPr>
        </p:nvSpPr>
        <p:spPr/>
        <p:txBody>
          <a:bodyPr/>
          <a:lstStyle>
            <a:lvl1pPr>
              <a:defRPr/>
            </a:lvl1pPr>
          </a:lstStyle>
          <a:p>
            <a:fld id="{125BA07B-3168-4F7C-8FDF-88AAAA29531E}" type="slidenum">
              <a:rPr lang="es-ES"/>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fld id="{6848A657-9610-4FFB-9BE2-CD095BA26F03}" type="slidenum">
              <a:rPr lang="es-ES"/>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7813"/>
            <a:ext cx="2057400" cy="5853112"/>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7813"/>
            <a:ext cx="6019800" cy="585311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fld id="{1D9BEB9A-9F38-42B7-A4C1-BA66A6727F06}" type="slidenum">
              <a:rPr lang="es-ES"/>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457200" y="1600200"/>
            <a:ext cx="4038600" cy="21891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57200" y="3941763"/>
            <a:ext cx="4038600" cy="218916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half" idx="3"/>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8" name="Rectangle 6"/>
          <p:cNvSpPr>
            <a:spLocks noGrp="1" noChangeArrowheads="1"/>
          </p:cNvSpPr>
          <p:nvPr>
            <p:ph type="sldNum" sz="quarter" idx="12"/>
          </p:nvPr>
        </p:nvSpPr>
        <p:spPr>
          <a:ln/>
        </p:spPr>
        <p:txBody>
          <a:bodyPr/>
          <a:lstStyle>
            <a:lvl1pPr>
              <a:defRPr/>
            </a:lvl1pPr>
          </a:lstStyle>
          <a:p>
            <a:fld id="{AC0E0049-44E3-4B49-80E2-30CB9A85EA70}" type="slidenum">
              <a:rPr lang="es-ES"/>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imágenes prediseñadas"/>
          <p:cNvSpPr>
            <a:spLocks noGrp="1"/>
          </p:cNvSpPr>
          <p:nvPr>
            <p:ph type="clipArt" sz="half" idx="1"/>
          </p:nvPr>
        </p:nvSpPr>
        <p:spPr>
          <a:xfrm>
            <a:off x="457200" y="1600200"/>
            <a:ext cx="4038600" cy="4530725"/>
          </a:xfrm>
        </p:spPr>
        <p:txBody>
          <a:bodyPr/>
          <a:lstStyle/>
          <a:p>
            <a:pPr lvl="0"/>
            <a:endParaRPr lang="es-ES" noProof="0"/>
          </a:p>
        </p:txBody>
      </p:sp>
      <p:sp>
        <p:nvSpPr>
          <p:cNvPr id="4" name="3 Marcador de texto"/>
          <p:cNvSpPr>
            <a:spLocks noGrp="1"/>
          </p:cNvSpPr>
          <p:nvPr>
            <p:ph type="body" sz="half" idx="2"/>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fld id="{3E4CB57F-82E3-435E-8F7C-3E982ECFEE6B}" type="slidenum">
              <a:rPr lang="es-ES"/>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457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fld id="{71B3938B-695E-4D88-B4B4-3936C1BC9FE6}" type="slidenum">
              <a:rPr lang="es-ES"/>
              <a:pPr/>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1139825"/>
          </a:xfr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648200" y="1600200"/>
            <a:ext cx="4038600" cy="45307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fld id="{DCE221FB-44DB-4363-85FF-6EB953E0FDA8}" type="slidenum">
              <a:rPr lang="es-ES"/>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fld id="{E57FD090-48C5-46F0-9F34-86F5BF40333D}" type="slidenum">
              <a:rPr lang="es-ES"/>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fld id="{1B3B9307-A113-4A4E-ADCE-BFE2A8CF17E0}" type="slidenum">
              <a:rPr lang="es-ES"/>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fld id="{CA1AB326-4034-4C8B-9935-EFEB3A5DE63E}" type="slidenum">
              <a:rPr lang="es-ES"/>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9" name="Rectangle 6"/>
          <p:cNvSpPr>
            <a:spLocks noGrp="1" noChangeArrowheads="1"/>
          </p:cNvSpPr>
          <p:nvPr>
            <p:ph type="sldNum" sz="quarter" idx="12"/>
          </p:nvPr>
        </p:nvSpPr>
        <p:spPr>
          <a:ln/>
        </p:spPr>
        <p:txBody>
          <a:bodyPr/>
          <a:lstStyle>
            <a:lvl1pPr>
              <a:defRPr/>
            </a:lvl1pPr>
          </a:lstStyle>
          <a:p>
            <a:fld id="{33B74354-221D-4CE8-9D70-6A48DA3F75F6}" type="slidenum">
              <a:rPr lang="es-ES"/>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5" name="Rectangle 6"/>
          <p:cNvSpPr>
            <a:spLocks noGrp="1" noChangeArrowheads="1"/>
          </p:cNvSpPr>
          <p:nvPr>
            <p:ph type="sldNum" sz="quarter" idx="12"/>
          </p:nvPr>
        </p:nvSpPr>
        <p:spPr>
          <a:ln/>
        </p:spPr>
        <p:txBody>
          <a:bodyPr/>
          <a:lstStyle>
            <a:lvl1pPr>
              <a:defRPr/>
            </a:lvl1pPr>
          </a:lstStyle>
          <a:p>
            <a:fld id="{08688C18-1068-4909-BBD4-9D16627544AC}" type="slidenum">
              <a:rPr lang="es-ES"/>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4" name="Rectangle 6"/>
          <p:cNvSpPr>
            <a:spLocks noGrp="1" noChangeArrowheads="1"/>
          </p:cNvSpPr>
          <p:nvPr>
            <p:ph type="sldNum" sz="quarter" idx="12"/>
          </p:nvPr>
        </p:nvSpPr>
        <p:spPr>
          <a:ln/>
        </p:spPr>
        <p:txBody>
          <a:bodyPr/>
          <a:lstStyle>
            <a:lvl1pPr>
              <a:defRPr/>
            </a:lvl1pPr>
          </a:lstStyle>
          <a:p>
            <a:fld id="{F4453BD2-4AF4-4ADB-890E-DEF5B6FECAEF}" type="slidenum">
              <a:rPr lang="es-ES"/>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fld id="{CD08CCF6-4D74-4585-AFB6-D0BAD7016374}" type="slidenum">
              <a:rPr lang="es-ES"/>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fld id="{1D3EF9F2-A4D5-4D3C-8FBC-614E808D15BE}" type="slidenum">
              <a:rPr lang="es-ES"/>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891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ea typeface="+mn-ea"/>
                <a:cs typeface="+mn-cs"/>
              </a:defRPr>
            </a:lvl1pPr>
          </a:lstStyle>
          <a:p>
            <a:pPr>
              <a:defRPr/>
            </a:pPr>
            <a:endParaRPr lang="es-ES" altLang="en-US"/>
          </a:p>
        </p:txBody>
      </p:sp>
      <p:sp>
        <p:nvSpPr>
          <p:cNvPr id="38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ea typeface="+mn-ea"/>
                <a:cs typeface="+mn-cs"/>
              </a:defRPr>
            </a:lvl1pPr>
          </a:lstStyle>
          <a:p>
            <a:pPr>
              <a:defRPr/>
            </a:pPr>
            <a:endParaRPr lang="es-ES" altLang="en-US"/>
          </a:p>
        </p:txBody>
      </p:sp>
      <p:sp>
        <p:nvSpPr>
          <p:cNvPr id="3891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EAF21B07-808C-4A86-9012-72A7BDE0E277}"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ustomXml" Target="../ink/ink2.xml"/></Relationships>
</file>

<file path=ppt/slides/_rels/slide10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8" Type="http://schemas.openxmlformats.org/officeDocument/2006/relationships/customXml" Target="../ink/ink33.xml"/><Relationship Id="rId13" Type="http://schemas.openxmlformats.org/officeDocument/2006/relationships/image" Target="../media/image33.png"/><Relationship Id="rId18" Type="http://schemas.openxmlformats.org/officeDocument/2006/relationships/customXml" Target="../ink/ink38.xml"/><Relationship Id="rId3" Type="http://schemas.openxmlformats.org/officeDocument/2006/relationships/image" Target="../media/image5.png"/><Relationship Id="rId21" Type="http://schemas.openxmlformats.org/officeDocument/2006/relationships/image" Target="../media/image101.png"/><Relationship Id="rId7" Type="http://schemas.openxmlformats.org/officeDocument/2006/relationships/image" Target="../media/image23.png"/><Relationship Id="rId12" Type="http://schemas.openxmlformats.org/officeDocument/2006/relationships/customXml" Target="../ink/ink35.xml"/><Relationship Id="rId17" Type="http://schemas.openxmlformats.org/officeDocument/2006/relationships/image" Target="../media/image36.png"/><Relationship Id="rId2" Type="http://schemas.openxmlformats.org/officeDocument/2006/relationships/customXml" Target="../ink/ink30.xml"/><Relationship Id="rId16" Type="http://schemas.openxmlformats.org/officeDocument/2006/relationships/customXml" Target="../ink/ink37.xml"/><Relationship Id="rId20" Type="http://schemas.openxmlformats.org/officeDocument/2006/relationships/customXml" Target="../ink/ink39.xml"/><Relationship Id="rId1" Type="http://schemas.openxmlformats.org/officeDocument/2006/relationships/slideLayout" Target="../slideLayouts/slideLayout2.xml"/><Relationship Id="rId6" Type="http://schemas.openxmlformats.org/officeDocument/2006/relationships/customXml" Target="../ink/ink32.xml"/><Relationship Id="rId11" Type="http://schemas.openxmlformats.org/officeDocument/2006/relationships/image" Target="../media/image32.png"/><Relationship Id="rId5" Type="http://schemas.openxmlformats.org/officeDocument/2006/relationships/image" Target="../media/image6.png"/><Relationship Id="rId15" Type="http://schemas.openxmlformats.org/officeDocument/2006/relationships/image" Target="../media/image35.png"/><Relationship Id="rId10" Type="http://schemas.openxmlformats.org/officeDocument/2006/relationships/customXml" Target="../ink/ink34.xml"/><Relationship Id="rId19" Type="http://schemas.openxmlformats.org/officeDocument/2006/relationships/image" Target="../media/image100.png"/><Relationship Id="rId4" Type="http://schemas.openxmlformats.org/officeDocument/2006/relationships/customXml" Target="../ink/ink31.xml"/><Relationship Id="rId9" Type="http://schemas.openxmlformats.org/officeDocument/2006/relationships/image" Target="../media/image24.png"/><Relationship Id="rId14" Type="http://schemas.openxmlformats.org/officeDocument/2006/relationships/customXml" Target="../ink/ink36.xml"/></Relationships>
</file>

<file path=ppt/slides/_rels/slide199.xml.rels><?xml version="1.0" encoding="UTF-8" standalone="yes"?>
<Relationships xmlns="http://schemas.openxmlformats.org/package/2006/relationships"><Relationship Id="rId8" Type="http://schemas.openxmlformats.org/officeDocument/2006/relationships/customXml" Target="../ink/ink43.xml"/><Relationship Id="rId13" Type="http://schemas.openxmlformats.org/officeDocument/2006/relationships/image" Target="../media/image33.png"/><Relationship Id="rId18" Type="http://schemas.openxmlformats.org/officeDocument/2006/relationships/customXml" Target="../ink/ink48.xml"/><Relationship Id="rId3" Type="http://schemas.openxmlformats.org/officeDocument/2006/relationships/image" Target="../media/image5.png"/><Relationship Id="rId21" Type="http://schemas.openxmlformats.org/officeDocument/2006/relationships/image" Target="../media/image101.png"/><Relationship Id="rId7" Type="http://schemas.openxmlformats.org/officeDocument/2006/relationships/image" Target="../media/image23.png"/><Relationship Id="rId12" Type="http://schemas.openxmlformats.org/officeDocument/2006/relationships/customXml" Target="../ink/ink45.xml"/><Relationship Id="rId17" Type="http://schemas.openxmlformats.org/officeDocument/2006/relationships/image" Target="../media/image36.png"/><Relationship Id="rId25" Type="http://schemas.openxmlformats.org/officeDocument/2006/relationships/image" Target="../media/image103.png"/><Relationship Id="rId2" Type="http://schemas.openxmlformats.org/officeDocument/2006/relationships/customXml" Target="../ink/ink40.xml"/><Relationship Id="rId16" Type="http://schemas.openxmlformats.org/officeDocument/2006/relationships/customXml" Target="../ink/ink47.xml"/><Relationship Id="rId20" Type="http://schemas.openxmlformats.org/officeDocument/2006/relationships/customXml" Target="../ink/ink49.xml"/><Relationship Id="rId1" Type="http://schemas.openxmlformats.org/officeDocument/2006/relationships/slideLayout" Target="../slideLayouts/slideLayout2.xml"/><Relationship Id="rId6" Type="http://schemas.openxmlformats.org/officeDocument/2006/relationships/customXml" Target="../ink/ink42.xml"/><Relationship Id="rId11" Type="http://schemas.openxmlformats.org/officeDocument/2006/relationships/image" Target="../media/image32.png"/><Relationship Id="rId24" Type="http://schemas.openxmlformats.org/officeDocument/2006/relationships/customXml" Target="../ink/ink51.xml"/><Relationship Id="rId5" Type="http://schemas.openxmlformats.org/officeDocument/2006/relationships/image" Target="../media/image6.png"/><Relationship Id="rId15" Type="http://schemas.openxmlformats.org/officeDocument/2006/relationships/image" Target="../media/image35.png"/><Relationship Id="rId23" Type="http://schemas.openxmlformats.org/officeDocument/2006/relationships/image" Target="../media/image102.png"/><Relationship Id="rId10" Type="http://schemas.openxmlformats.org/officeDocument/2006/relationships/customXml" Target="../ink/ink44.xml"/><Relationship Id="rId19" Type="http://schemas.openxmlformats.org/officeDocument/2006/relationships/image" Target="../media/image100.png"/><Relationship Id="rId4" Type="http://schemas.openxmlformats.org/officeDocument/2006/relationships/customXml" Target="../ink/ink41.xml"/><Relationship Id="rId9" Type="http://schemas.openxmlformats.org/officeDocument/2006/relationships/image" Target="../media/image24.png"/><Relationship Id="rId14" Type="http://schemas.openxmlformats.org/officeDocument/2006/relationships/customXml" Target="../ink/ink46.xml"/><Relationship Id="rId22" Type="http://schemas.openxmlformats.org/officeDocument/2006/relationships/customXml" Target="../ink/ink5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rasaac.org/pictograms/es/3082/colegio"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arasaac.org/pictograms/es/7178/ni%C3%B1os"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0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9.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fpQmFDsZ7Z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customXml" Target="../ink/ink4.xm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customXml" Target="../ink/ink6.xml"/></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7.xml"/><Relationship Id="rId7" Type="http://schemas.openxmlformats.org/officeDocument/2006/relationships/customXml" Target="../ink/ink9.xml"/><Relationship Id="rId12" Type="http://schemas.openxmlformats.org/officeDocument/2006/relationships/image" Target="../media/image21.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customXml" Target="../ink/ink11.xml"/><Relationship Id="rId5" Type="http://schemas.openxmlformats.org/officeDocument/2006/relationships/customXml" Target="../ink/ink8.xml"/><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customXml" Target="../ink/ink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Sensibilidad%20Sensorial.wmv"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customXml" Target="../ink/ink14.xml"/><Relationship Id="rId5" Type="http://schemas.openxmlformats.org/officeDocument/2006/relationships/image" Target="../media/image6.png"/><Relationship Id="rId4" Type="http://schemas.openxmlformats.org/officeDocument/2006/relationships/customXml" Target="../ink/ink13.xml"/><Relationship Id="rId9"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customXml" Target="../ink/ink19.xml"/><Relationship Id="rId13"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23.png"/><Relationship Id="rId12" Type="http://schemas.openxmlformats.org/officeDocument/2006/relationships/customXml" Target="../ink/ink21.xml"/><Relationship Id="rId2" Type="http://schemas.openxmlformats.org/officeDocument/2006/relationships/customXml" Target="../ink/ink16.xml"/><Relationship Id="rId1" Type="http://schemas.openxmlformats.org/officeDocument/2006/relationships/slideLayout" Target="../slideLayouts/slideLayout2.xml"/><Relationship Id="rId6" Type="http://schemas.openxmlformats.org/officeDocument/2006/relationships/customXml" Target="../ink/ink18.xml"/><Relationship Id="rId11" Type="http://schemas.openxmlformats.org/officeDocument/2006/relationships/image" Target="../media/image32.png"/><Relationship Id="rId5" Type="http://schemas.openxmlformats.org/officeDocument/2006/relationships/image" Target="../media/image6.png"/><Relationship Id="rId10" Type="http://schemas.openxmlformats.org/officeDocument/2006/relationships/customXml" Target="../ink/ink20.xml"/><Relationship Id="rId4" Type="http://schemas.openxmlformats.org/officeDocument/2006/relationships/customXml" Target="../ink/ink17.xml"/><Relationship Id="rId9"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rasaac.org/pictograms/es/27339/recreo"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customXml" Target="../ink/ink25.xml"/><Relationship Id="rId13"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23.png"/><Relationship Id="rId12" Type="http://schemas.openxmlformats.org/officeDocument/2006/relationships/customXml" Target="../ink/ink27.xml"/><Relationship Id="rId17" Type="http://schemas.openxmlformats.org/officeDocument/2006/relationships/image" Target="../media/image36.png"/><Relationship Id="rId2" Type="http://schemas.openxmlformats.org/officeDocument/2006/relationships/customXml" Target="../ink/ink22.xml"/><Relationship Id="rId16" Type="http://schemas.openxmlformats.org/officeDocument/2006/relationships/customXml" Target="../ink/ink29.xml"/><Relationship Id="rId1" Type="http://schemas.openxmlformats.org/officeDocument/2006/relationships/slideLayout" Target="../slideLayouts/slideLayout2.xml"/><Relationship Id="rId6" Type="http://schemas.openxmlformats.org/officeDocument/2006/relationships/customXml" Target="../ink/ink24.xml"/><Relationship Id="rId11" Type="http://schemas.openxmlformats.org/officeDocument/2006/relationships/image" Target="../media/image32.png"/><Relationship Id="rId5" Type="http://schemas.openxmlformats.org/officeDocument/2006/relationships/image" Target="../media/image6.png"/><Relationship Id="rId15" Type="http://schemas.openxmlformats.org/officeDocument/2006/relationships/image" Target="../media/image35.png"/><Relationship Id="rId10" Type="http://schemas.openxmlformats.org/officeDocument/2006/relationships/customXml" Target="../ink/ink26.xml"/><Relationship Id="rId4" Type="http://schemas.openxmlformats.org/officeDocument/2006/relationships/customXml" Target="../ink/ink23.xml"/><Relationship Id="rId9" Type="http://schemas.openxmlformats.org/officeDocument/2006/relationships/image" Target="../media/image24.png"/><Relationship Id="rId14" Type="http://schemas.openxmlformats.org/officeDocument/2006/relationships/customXml" Target="../ink/ink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1524000"/>
            <a:ext cx="7623175" cy="2985120"/>
          </a:xfrm>
        </p:spPr>
        <p:txBody>
          <a:bodyPr>
            <a:normAutofit fontScale="90000"/>
          </a:bodyPr>
          <a:lstStyle/>
          <a:p>
            <a:pPr algn="ctr"/>
            <a:r>
              <a:rPr lang="es-ES" dirty="0"/>
              <a:t>Bajo una luz diferente. Trastornos del Espectro del Autismo</a:t>
            </a:r>
            <a:br>
              <a:rPr lang="es-ES" dirty="0"/>
            </a:br>
            <a:r>
              <a:rPr lang="es-ES" dirty="0"/>
              <a:t>(TEA)</a:t>
            </a:r>
          </a:p>
        </p:txBody>
      </p:sp>
      <p:pic>
        <p:nvPicPr>
          <p:cNvPr id="4" name="Imagen 3">
            <a:extLst>
              <a:ext uri="{FF2B5EF4-FFF2-40B4-BE49-F238E27FC236}">
                <a16:creationId xmlns:a16="http://schemas.microsoft.com/office/drawing/2014/main" id="{71932414-41DB-1A46-A838-16D53758D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4889500"/>
            <a:ext cx="2260600" cy="889000"/>
          </a:xfrm>
          <a:prstGeom prst="rect">
            <a:avLst/>
          </a:prstGeom>
        </p:spPr>
      </p:pic>
      <p:sp>
        <p:nvSpPr>
          <p:cNvPr id="5" name="CuadroTexto 4">
            <a:extLst>
              <a:ext uri="{FF2B5EF4-FFF2-40B4-BE49-F238E27FC236}">
                <a16:creationId xmlns:a16="http://schemas.microsoft.com/office/drawing/2014/main" id="{21206139-2E5D-DC46-A70B-E93924A78193}"/>
              </a:ext>
            </a:extLst>
          </p:cNvPr>
          <p:cNvSpPr txBox="1"/>
          <p:nvPr/>
        </p:nvSpPr>
        <p:spPr>
          <a:xfrm>
            <a:off x="4725987" y="4941168"/>
            <a:ext cx="3518421" cy="646331"/>
          </a:xfrm>
          <a:prstGeom prst="rect">
            <a:avLst/>
          </a:prstGeom>
          <a:noFill/>
        </p:spPr>
        <p:txBody>
          <a:bodyPr wrap="square" rtlCol="0">
            <a:spAutoFit/>
          </a:bodyPr>
          <a:lstStyle/>
          <a:p>
            <a:r>
              <a:rPr lang="es-ES" dirty="0"/>
              <a:t>Ponferrada. 21 de marzo de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B0809-C120-EF45-9DF8-0E0F6265BA50}"/>
              </a:ext>
            </a:extLst>
          </p:cNvPr>
          <p:cNvSpPr>
            <a:spLocks noGrp="1"/>
          </p:cNvSpPr>
          <p:nvPr>
            <p:ph type="title"/>
          </p:nvPr>
        </p:nvSpPr>
        <p:spPr/>
        <p:txBody>
          <a:bodyPr/>
          <a:lstStyle/>
          <a:p>
            <a:r>
              <a:rPr lang="es-ES" dirty="0"/>
              <a:t>Agenda</a:t>
            </a:r>
          </a:p>
        </p:txBody>
      </p:sp>
      <p:sp>
        <p:nvSpPr>
          <p:cNvPr id="3" name="Marcador de contenido 2">
            <a:extLst>
              <a:ext uri="{FF2B5EF4-FFF2-40B4-BE49-F238E27FC236}">
                <a16:creationId xmlns:a16="http://schemas.microsoft.com/office/drawing/2014/main" id="{3B243752-F512-824E-8777-D617AE67A52B}"/>
              </a:ext>
            </a:extLst>
          </p:cNvPr>
          <p:cNvSpPr>
            <a:spLocks noGrp="1"/>
          </p:cNvSpPr>
          <p:nvPr>
            <p:ph idx="1"/>
          </p:nvPr>
        </p:nvSpPr>
        <p:spPr/>
        <p:txBody>
          <a:bodyPr/>
          <a:lstStyle/>
          <a:p>
            <a:pPr marL="514350" indent="-514350">
              <a:buFont typeface="+mj-lt"/>
              <a:buAutoNum type="arabicPeriod"/>
            </a:pPr>
            <a:r>
              <a:rPr lang="es-ES" sz="4000" dirty="0"/>
              <a:t>Tópicos</a:t>
            </a:r>
          </a:p>
          <a:p>
            <a:pPr marL="514350" indent="-514350">
              <a:buFont typeface="+mj-lt"/>
              <a:buAutoNum type="arabicPeriod"/>
            </a:pPr>
            <a:r>
              <a:rPr lang="es-ES" sz="4000" dirty="0"/>
              <a:t>Características TEA</a:t>
            </a:r>
          </a:p>
          <a:p>
            <a:pPr marL="514350" indent="-514350">
              <a:buFont typeface="+mj-lt"/>
              <a:buAutoNum type="arabicPeriod"/>
            </a:pPr>
            <a:r>
              <a:rPr lang="es-ES" sz="4000" dirty="0"/>
              <a:t>Funcionamiento TEA</a:t>
            </a:r>
          </a:p>
          <a:p>
            <a:pPr marL="514350" indent="-514350">
              <a:buFont typeface="+mj-lt"/>
              <a:buAutoNum type="arabicPeriod"/>
            </a:pPr>
            <a:r>
              <a:rPr lang="es-ES" sz="4000" dirty="0"/>
              <a:t>Descanso</a:t>
            </a:r>
          </a:p>
          <a:p>
            <a:pPr marL="514350" indent="-514350">
              <a:buFont typeface="+mj-lt"/>
              <a:buAutoNum type="arabicPeriod"/>
            </a:pPr>
            <a:r>
              <a:rPr lang="es-ES" sz="4000" dirty="0"/>
              <a:t>Aspectos prácticos</a:t>
            </a:r>
          </a:p>
          <a:p>
            <a:pPr marL="514350" indent="-514350">
              <a:buFont typeface="+mj-lt"/>
              <a:buAutoNum type="arabicPeriod"/>
            </a:pPr>
            <a:r>
              <a:rPr lang="es-ES" sz="4000" dirty="0"/>
              <a:t>Dudas</a:t>
            </a:r>
          </a:p>
        </p:txBody>
      </p:sp>
      <p:grpSp>
        <p:nvGrpSpPr>
          <p:cNvPr id="6" name="Grupo 5">
            <a:extLst>
              <a:ext uri="{FF2B5EF4-FFF2-40B4-BE49-F238E27FC236}">
                <a16:creationId xmlns:a16="http://schemas.microsoft.com/office/drawing/2014/main" id="{57094515-C99D-744A-9503-70E24D5D2DB4}"/>
              </a:ext>
            </a:extLst>
          </p:cNvPr>
          <p:cNvGrpSpPr/>
          <p:nvPr/>
        </p:nvGrpSpPr>
        <p:grpSpPr>
          <a:xfrm>
            <a:off x="1452918" y="1529734"/>
            <a:ext cx="1517040" cy="1065600"/>
            <a:chOff x="1452918" y="1529734"/>
            <a:chExt cx="1517040" cy="1065600"/>
          </a:xfrm>
        </p:grpSpPr>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423A80F4-C2B3-664E-B47C-70FA003C93DC}"/>
                    </a:ext>
                  </a:extLst>
                </p14:cNvPr>
                <p14:cNvContentPartPr/>
                <p14:nvPr/>
              </p14:nvContentPartPr>
              <p14:xfrm>
                <a:off x="1452918" y="1559974"/>
                <a:ext cx="1034640" cy="739800"/>
              </p14:xfrm>
            </p:contentPart>
          </mc:Choice>
          <mc:Fallback>
            <p:pic>
              <p:nvPicPr>
                <p:cNvPr id="4" name="Entrada de lápiz 3">
                  <a:extLst>
                    <a:ext uri="{FF2B5EF4-FFF2-40B4-BE49-F238E27FC236}">
                      <a16:creationId xmlns:a16="http://schemas.microsoft.com/office/drawing/2014/main" id="{423A80F4-C2B3-664E-B47C-70FA003C93DC}"/>
                    </a:ext>
                  </a:extLst>
                </p:cNvPr>
                <p:cNvPicPr/>
                <p:nvPr/>
              </p:nvPicPr>
              <p:blipFill>
                <a:blip r:embed="rId3"/>
                <a:stretch>
                  <a:fillRect/>
                </a:stretch>
              </p:blipFill>
              <p:spPr>
                <a:xfrm>
                  <a:off x="1444278" y="1550974"/>
                  <a:ext cx="1052280" cy="7574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Entrada de lápiz 4">
                  <a:extLst>
                    <a:ext uri="{FF2B5EF4-FFF2-40B4-BE49-F238E27FC236}">
                      <a16:creationId xmlns:a16="http://schemas.microsoft.com/office/drawing/2014/main" id="{32436586-9BE4-8648-A570-F3CAB83F7B7B}"/>
                    </a:ext>
                  </a:extLst>
                </p14:cNvPr>
                <p14:cNvContentPartPr/>
                <p14:nvPr/>
              </p14:nvContentPartPr>
              <p14:xfrm>
                <a:off x="1600878" y="1529734"/>
                <a:ext cx="1369080" cy="1065600"/>
              </p14:xfrm>
            </p:contentPart>
          </mc:Choice>
          <mc:Fallback>
            <p:pic>
              <p:nvPicPr>
                <p:cNvPr id="5" name="Entrada de lápiz 4">
                  <a:extLst>
                    <a:ext uri="{FF2B5EF4-FFF2-40B4-BE49-F238E27FC236}">
                      <a16:creationId xmlns:a16="http://schemas.microsoft.com/office/drawing/2014/main" id="{32436586-9BE4-8648-A570-F3CAB83F7B7B}"/>
                    </a:ext>
                  </a:extLst>
                </p:cNvPr>
                <p:cNvPicPr/>
                <p:nvPr/>
              </p:nvPicPr>
              <p:blipFill>
                <a:blip r:embed="rId5"/>
                <a:stretch>
                  <a:fillRect/>
                </a:stretch>
              </p:blipFill>
              <p:spPr>
                <a:xfrm>
                  <a:off x="1592238" y="1520734"/>
                  <a:ext cx="1386720" cy="1083240"/>
                </a:xfrm>
                <a:prstGeom prst="rect">
                  <a:avLst/>
                </a:prstGeom>
              </p:spPr>
            </p:pic>
          </mc:Fallback>
        </mc:AlternateContent>
      </p:grpSp>
    </p:spTree>
    <p:extLst>
      <p:ext uri="{BB962C8B-B14F-4D97-AF65-F5344CB8AC3E}">
        <p14:creationId xmlns:p14="http://schemas.microsoft.com/office/powerpoint/2010/main" val="36556291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714348" y="383894"/>
            <a:ext cx="7358114" cy="5747032"/>
          </a:xfrm>
          <a:prstGeom prst="rect">
            <a:avLst/>
          </a:prstGeom>
          <a:noFill/>
          <a:ln w="9525">
            <a:noFill/>
            <a:miter lim="800000"/>
            <a:headEnd/>
            <a:tailEnd/>
          </a:ln>
          <a:effectLst/>
        </p:spPr>
      </p:pic>
    </p:spTree>
    <p:extLst>
      <p:ext uri="{BB962C8B-B14F-4D97-AF65-F5344CB8AC3E}">
        <p14:creationId xmlns:p14="http://schemas.microsoft.com/office/powerpoint/2010/main" val="34141543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855822" y="268570"/>
            <a:ext cx="7430954" cy="6089388"/>
          </a:xfrm>
          <a:prstGeom prst="rect">
            <a:avLst/>
          </a:prstGeom>
          <a:noFill/>
          <a:ln w="9525">
            <a:noFill/>
            <a:miter lim="800000"/>
            <a:headEnd/>
            <a:tailEnd/>
          </a:ln>
          <a:effectLst/>
        </p:spPr>
      </p:pic>
    </p:spTree>
    <p:extLst>
      <p:ext uri="{BB962C8B-B14F-4D97-AF65-F5344CB8AC3E}">
        <p14:creationId xmlns:p14="http://schemas.microsoft.com/office/powerpoint/2010/main" val="5741745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a:t>Trabajo en el aula</a:t>
            </a:r>
          </a:p>
        </p:txBody>
      </p:sp>
      <p:sp>
        <p:nvSpPr>
          <p:cNvPr id="3" name="Marcador de contenido 2"/>
          <p:cNvSpPr>
            <a:spLocks noGrp="1"/>
          </p:cNvSpPr>
          <p:nvPr>
            <p:ph idx="1"/>
          </p:nvPr>
        </p:nvSpPr>
        <p:spPr/>
        <p:txBody>
          <a:bodyPr/>
          <a:lstStyle/>
          <a:p>
            <a:pPr>
              <a:lnSpc>
                <a:spcPct val="150000"/>
              </a:lnSpc>
            </a:pPr>
            <a:r>
              <a:rPr lang="es-ES" sz="3200" b="1" dirty="0"/>
              <a:t>Evaluaciones</a:t>
            </a:r>
          </a:p>
          <a:p>
            <a:pPr marL="285750" indent="-285750">
              <a:lnSpc>
                <a:spcPct val="150000"/>
              </a:lnSpc>
              <a:buFont typeface="Arial"/>
              <a:buChar char="•"/>
            </a:pPr>
            <a:r>
              <a:rPr lang="es-ES" sz="2400" dirty="0"/>
              <a:t>Realizarlas en un ambiente tranquilo.</a:t>
            </a:r>
          </a:p>
          <a:p>
            <a:pPr marL="285750" indent="-285750">
              <a:lnSpc>
                <a:spcPct val="150000"/>
              </a:lnSpc>
              <a:buFont typeface="Arial"/>
              <a:buChar char="•"/>
            </a:pPr>
            <a:r>
              <a:rPr lang="es-ES" sz="2400" dirty="0"/>
              <a:t>Es una actividad de aprendizaje.</a:t>
            </a:r>
          </a:p>
          <a:p>
            <a:pPr marL="285750" indent="-285750">
              <a:lnSpc>
                <a:spcPct val="150000"/>
              </a:lnSpc>
              <a:buFont typeface="Arial"/>
              <a:buChar char="•"/>
            </a:pPr>
            <a:r>
              <a:rPr lang="es-ES" sz="2400" dirty="0"/>
              <a:t>Explorar evaluación oral y otros mecanismos.</a:t>
            </a:r>
          </a:p>
          <a:p>
            <a:pPr marL="285750" indent="-285750">
              <a:lnSpc>
                <a:spcPct val="150000"/>
              </a:lnSpc>
              <a:buFont typeface="Arial"/>
              <a:buChar char="•"/>
            </a:pPr>
            <a:r>
              <a:rPr lang="es-ES" sz="2400" dirty="0"/>
              <a:t>Brindar tiempo extra si es necesario.</a:t>
            </a:r>
          </a:p>
          <a:p>
            <a:pPr marL="285750" indent="-285750">
              <a:lnSpc>
                <a:spcPct val="150000"/>
              </a:lnSpc>
              <a:buFont typeface="Arial"/>
              <a:buChar char="•"/>
            </a:pPr>
            <a:r>
              <a:rPr lang="es-ES" sz="2400" dirty="0"/>
              <a:t>Exámenes impresos solo al anverso con instrucciones sencillas.</a:t>
            </a:r>
          </a:p>
          <a:p>
            <a:pPr marL="285750" indent="-285750">
              <a:lnSpc>
                <a:spcPct val="130000"/>
              </a:lnSpc>
              <a:buFont typeface="Arial"/>
              <a:buChar char="•"/>
            </a:pPr>
            <a:endParaRPr lang="es-ES" sz="2400" dirty="0"/>
          </a:p>
          <a:p>
            <a:endParaRPr lang="es-ES" dirty="0"/>
          </a:p>
        </p:txBody>
      </p:sp>
    </p:spTree>
    <p:extLst>
      <p:ext uri="{BB962C8B-B14F-4D97-AF65-F5344CB8AC3E}">
        <p14:creationId xmlns:p14="http://schemas.microsoft.com/office/powerpoint/2010/main" val="5053892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t>Comunicación y Lenguaje</a:t>
            </a:r>
          </a:p>
        </p:txBody>
      </p:sp>
      <p:sp>
        <p:nvSpPr>
          <p:cNvPr id="3" name="2 Marcador de contenido"/>
          <p:cNvSpPr>
            <a:spLocks noGrp="1"/>
          </p:cNvSpPr>
          <p:nvPr>
            <p:ph idx="1"/>
          </p:nvPr>
        </p:nvSpPr>
        <p:spPr/>
        <p:txBody>
          <a:bodyPr/>
          <a:lstStyle/>
          <a:p>
            <a:pPr>
              <a:lnSpc>
                <a:spcPct val="150000"/>
              </a:lnSpc>
            </a:pPr>
            <a:r>
              <a:rPr lang="es-ES" dirty="0"/>
              <a:t>Dificultades comunicación social</a:t>
            </a:r>
          </a:p>
          <a:p>
            <a:pPr>
              <a:lnSpc>
                <a:spcPct val="150000"/>
              </a:lnSpc>
            </a:pPr>
            <a:r>
              <a:rPr lang="es-ES" dirty="0"/>
              <a:t>Dificultades en conversación recíproca</a:t>
            </a:r>
          </a:p>
          <a:p>
            <a:pPr>
              <a:lnSpc>
                <a:spcPct val="150000"/>
              </a:lnSpc>
            </a:pPr>
            <a:r>
              <a:rPr lang="es-ES" dirty="0"/>
              <a:t>Espacio personal</a:t>
            </a:r>
          </a:p>
          <a:p>
            <a:pPr>
              <a:lnSpc>
                <a:spcPct val="150000"/>
              </a:lnSpc>
            </a:pPr>
            <a:r>
              <a:rPr lang="es-ES" dirty="0"/>
              <a:t>Contacto visual</a:t>
            </a:r>
          </a:p>
          <a:p>
            <a:pPr>
              <a:lnSpc>
                <a:spcPct val="150000"/>
              </a:lnSpc>
            </a:pPr>
            <a:r>
              <a:rPr lang="es-ES" dirty="0"/>
              <a:t>Literalidad</a:t>
            </a:r>
          </a:p>
          <a:p>
            <a:pPr>
              <a:buNone/>
            </a:pPr>
            <a:endParaRPr lang="es-ES" dirty="0"/>
          </a:p>
          <a:p>
            <a:endParaRPr lang="es-ES" dirty="0"/>
          </a:p>
          <a:p>
            <a:pPr>
              <a:buNone/>
            </a:pPr>
            <a:endParaRPr lang="es-E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226.jpg"/>
          <p:cNvPicPr>
            <a:picLocks noGrp="1" noChangeAspect="1"/>
          </p:cNvPicPr>
          <p:nvPr>
            <p:ph idx="1"/>
          </p:nvPr>
        </p:nvPicPr>
        <p:blipFill>
          <a:blip r:embed="rId2"/>
          <a:stretch>
            <a:fillRect/>
          </a:stretch>
        </p:blipFill>
        <p:spPr>
          <a:xfrm>
            <a:off x="642910" y="500042"/>
            <a:ext cx="7840404" cy="5857916"/>
          </a:xfr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229.jpg"/>
          <p:cNvPicPr>
            <a:picLocks noGrp="1" noChangeAspect="1"/>
          </p:cNvPicPr>
          <p:nvPr>
            <p:ph idx="1"/>
          </p:nvPr>
        </p:nvPicPr>
        <p:blipFill>
          <a:blip r:embed="rId2"/>
          <a:stretch>
            <a:fillRect/>
          </a:stretch>
        </p:blipFill>
        <p:spPr>
          <a:xfrm>
            <a:off x="857224" y="642917"/>
            <a:ext cx="7500990" cy="5625743"/>
          </a:xfr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Comunicación y Lenguaje</a:t>
            </a:r>
          </a:p>
        </p:txBody>
      </p:sp>
      <p:sp>
        <p:nvSpPr>
          <p:cNvPr id="3" name="2 Marcador de contenido"/>
          <p:cNvSpPr>
            <a:spLocks noGrp="1"/>
          </p:cNvSpPr>
          <p:nvPr>
            <p:ph idx="1"/>
          </p:nvPr>
        </p:nvSpPr>
        <p:spPr>
          <a:xfrm>
            <a:off x="457200" y="1000108"/>
            <a:ext cx="8229600" cy="5643602"/>
          </a:xfrm>
        </p:spPr>
        <p:txBody>
          <a:bodyPr/>
          <a:lstStyle/>
          <a:p>
            <a:pPr>
              <a:lnSpc>
                <a:spcPct val="150000"/>
              </a:lnSpc>
            </a:pPr>
            <a:r>
              <a:rPr lang="es-ES" sz="2000" dirty="0"/>
              <a:t>Dificultades comunicación social.</a:t>
            </a:r>
          </a:p>
          <a:p>
            <a:pPr>
              <a:lnSpc>
                <a:spcPct val="150000"/>
              </a:lnSpc>
            </a:pPr>
            <a:r>
              <a:rPr lang="es-ES" sz="2000" dirty="0"/>
              <a:t>Dificultades en conversación recíproca.</a:t>
            </a:r>
          </a:p>
          <a:p>
            <a:pPr>
              <a:lnSpc>
                <a:spcPct val="150000"/>
              </a:lnSpc>
            </a:pPr>
            <a:r>
              <a:rPr lang="es-ES" sz="2000" dirty="0"/>
              <a:t>Espacio personal.</a:t>
            </a:r>
          </a:p>
          <a:p>
            <a:pPr>
              <a:lnSpc>
                <a:spcPct val="150000"/>
              </a:lnSpc>
            </a:pPr>
            <a:r>
              <a:rPr lang="es-ES" sz="2000" dirty="0"/>
              <a:t>Contacto visual.</a:t>
            </a:r>
          </a:p>
          <a:p>
            <a:pPr>
              <a:lnSpc>
                <a:spcPct val="150000"/>
              </a:lnSpc>
            </a:pPr>
            <a:r>
              <a:rPr lang="es-ES" sz="2000" dirty="0"/>
              <a:t>Literalidad.</a:t>
            </a:r>
          </a:p>
          <a:p>
            <a:pPr>
              <a:lnSpc>
                <a:spcPct val="150000"/>
              </a:lnSpc>
            </a:pPr>
            <a:r>
              <a:rPr lang="es-ES" sz="2000" dirty="0"/>
              <a:t>Vocabulario muy avanzado en áreas de interés, en otras no tanto.</a:t>
            </a:r>
          </a:p>
          <a:p>
            <a:pPr>
              <a:lnSpc>
                <a:spcPct val="150000"/>
              </a:lnSpc>
            </a:pPr>
            <a:r>
              <a:rPr lang="es-ES" sz="2000" dirty="0"/>
              <a:t>Dificultades en el lenguaje no verbal.</a:t>
            </a:r>
          </a:p>
          <a:p>
            <a:pPr>
              <a:lnSpc>
                <a:spcPct val="150000"/>
              </a:lnSpc>
            </a:pPr>
            <a:r>
              <a:rPr lang="es-ES" sz="2000" dirty="0"/>
              <a:t>Tono de voz muy alto o monótono.</a:t>
            </a:r>
          </a:p>
          <a:p>
            <a:pPr>
              <a:lnSpc>
                <a:spcPct val="150000"/>
              </a:lnSpc>
            </a:pPr>
            <a:r>
              <a:rPr lang="es-ES" sz="2000" dirty="0"/>
              <a:t>Ecolalias: inmediatas o diferidas.</a:t>
            </a:r>
          </a:p>
          <a:p>
            <a:endParaRPr lang="es-ES" sz="2000" dirty="0"/>
          </a:p>
          <a:p>
            <a:pPr>
              <a:buNone/>
            </a:pPr>
            <a:endParaRPr lang="es-ES" sz="2000" dirty="0"/>
          </a:p>
          <a:p>
            <a:endParaRPr lang="es-ES" sz="2000" dirty="0"/>
          </a:p>
          <a:p>
            <a:pPr>
              <a:buNone/>
            </a:pPr>
            <a:endParaRPr lang="es-ES" sz="20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ultado de imagen de ecolali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7192" y="857232"/>
            <a:ext cx="8036774" cy="53578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Situaciones más comunes</a:t>
            </a:r>
          </a:p>
        </p:txBody>
      </p:sp>
      <p:sp>
        <p:nvSpPr>
          <p:cNvPr id="3" name="2 Marcador de contenido"/>
          <p:cNvSpPr>
            <a:spLocks noGrp="1"/>
          </p:cNvSpPr>
          <p:nvPr>
            <p:ph idx="1"/>
          </p:nvPr>
        </p:nvSpPr>
        <p:spPr>
          <a:xfrm>
            <a:off x="457200" y="1000108"/>
            <a:ext cx="8229600" cy="5643602"/>
          </a:xfrm>
        </p:spPr>
        <p:txBody>
          <a:bodyPr/>
          <a:lstStyle/>
          <a:p>
            <a:r>
              <a:rPr lang="es-ES" b="1" dirty="0"/>
              <a:t>COMUNICACIÓN Y LENGUAJE</a:t>
            </a:r>
          </a:p>
          <a:p>
            <a:pPr>
              <a:lnSpc>
                <a:spcPct val="150000"/>
              </a:lnSpc>
              <a:buFont typeface="Arial" pitchFamily="34" charset="0"/>
              <a:buChar char="•"/>
            </a:pPr>
            <a:r>
              <a:rPr lang="es-ES" dirty="0"/>
              <a:t>Tendencia a hacer comentarios irrelevantes que pueden interrumpir.</a:t>
            </a:r>
          </a:p>
          <a:p>
            <a:pPr>
              <a:lnSpc>
                <a:spcPct val="150000"/>
              </a:lnSpc>
              <a:buFont typeface="Arial" pitchFamily="34" charset="0"/>
              <a:buChar char="•"/>
            </a:pPr>
            <a:r>
              <a:rPr lang="es-ES" dirty="0"/>
              <a:t>Tendencia a hablar sobre un tema y sobre el discurso de otros.</a:t>
            </a:r>
          </a:p>
          <a:p>
            <a:pPr>
              <a:lnSpc>
                <a:spcPct val="150000"/>
              </a:lnSpc>
              <a:buFont typeface="Arial" pitchFamily="34" charset="0"/>
              <a:buChar char="•"/>
            </a:pPr>
            <a:r>
              <a:rPr lang="es-ES" dirty="0"/>
              <a:t>Dificultades para entender un discurso complejo, seguir una secuencia de órdenes y entender palabras con doble sentido.</a:t>
            </a:r>
          </a:p>
        </p:txBody>
      </p:sp>
    </p:spTree>
    <p:extLst>
      <p:ext uri="{BB962C8B-B14F-4D97-AF65-F5344CB8AC3E}">
        <p14:creationId xmlns:p14="http://schemas.microsoft.com/office/powerpoint/2010/main" val="15627695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Claves de ayuda</a:t>
            </a:r>
          </a:p>
        </p:txBody>
      </p:sp>
      <p:sp>
        <p:nvSpPr>
          <p:cNvPr id="3" name="2 Marcador de contenido"/>
          <p:cNvSpPr>
            <a:spLocks noGrp="1"/>
          </p:cNvSpPr>
          <p:nvPr>
            <p:ph idx="1"/>
          </p:nvPr>
        </p:nvSpPr>
        <p:spPr>
          <a:xfrm>
            <a:off x="457200" y="857232"/>
            <a:ext cx="8229600" cy="5786478"/>
          </a:xfrm>
        </p:spPr>
        <p:txBody>
          <a:bodyPr/>
          <a:lstStyle/>
          <a:p>
            <a:r>
              <a:rPr lang="es-ES" b="1" dirty="0"/>
              <a:t>COMUNICACIÓN Y LENGUAJE</a:t>
            </a:r>
          </a:p>
          <a:p>
            <a:pPr>
              <a:lnSpc>
                <a:spcPct val="150000"/>
              </a:lnSpc>
              <a:buFont typeface="Arial" pitchFamily="34" charset="0"/>
              <a:buChar char="•"/>
            </a:pPr>
            <a:r>
              <a:rPr lang="es-ES" dirty="0"/>
              <a:t>Aplicar historias sociales y guiones sociales.</a:t>
            </a:r>
          </a:p>
          <a:p>
            <a:pPr>
              <a:lnSpc>
                <a:spcPct val="150000"/>
              </a:lnSpc>
              <a:buFont typeface="Arial" pitchFamily="34" charset="0"/>
              <a:buChar char="•"/>
            </a:pPr>
            <a:r>
              <a:rPr lang="es-ES" dirty="0"/>
              <a:t>Enséñale los comentarios apropiados.</a:t>
            </a:r>
          </a:p>
          <a:p>
            <a:pPr>
              <a:lnSpc>
                <a:spcPct val="150000"/>
              </a:lnSpc>
              <a:buFont typeface="Arial" pitchFamily="34" charset="0"/>
              <a:buChar char="•"/>
            </a:pPr>
            <a:r>
              <a:rPr lang="es-ES" dirty="0"/>
              <a:t>Enseña y practica las habilidades conversacionales.</a:t>
            </a:r>
          </a:p>
          <a:p>
            <a:pPr>
              <a:buFont typeface="Arial" pitchFamily="34" charset="0"/>
              <a:buChar char="•"/>
            </a:pPr>
            <a:endParaRPr lang="es-ES" dirty="0"/>
          </a:p>
          <a:p>
            <a:pPr>
              <a:buFont typeface="Arial" pitchFamily="34" charset="0"/>
              <a:buChar char="•"/>
            </a:pPr>
            <a:endParaRPr lang="es-ES" dirty="0"/>
          </a:p>
        </p:txBody>
      </p:sp>
    </p:spTree>
    <p:extLst>
      <p:ext uri="{BB962C8B-B14F-4D97-AF65-F5344CB8AC3E}">
        <p14:creationId xmlns:p14="http://schemas.microsoft.com/office/powerpoint/2010/main" val="1152480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6"/>
          <p:cNvSpPr>
            <a:spLocks noGrp="1" noChangeArrowheads="1"/>
          </p:cNvSpPr>
          <p:nvPr>
            <p:ph type="ctrTitle"/>
          </p:nvPr>
        </p:nvSpPr>
        <p:spPr>
          <a:xfrm>
            <a:off x="827088" y="1268412"/>
            <a:ext cx="7623175" cy="3168699"/>
          </a:xfrm>
          <a:noFill/>
        </p:spPr>
        <p:txBody>
          <a:bodyPr/>
          <a:lstStyle/>
          <a:p>
            <a:pPr algn="ctr" eaLnBrk="1" hangingPunct="1"/>
            <a:br>
              <a:rPr lang="es-ES" sz="4600" dirty="0">
                <a:ea typeface="ＭＳ Ｐゴシック" pitchFamily="34" charset="-128"/>
              </a:rPr>
            </a:br>
            <a:br>
              <a:rPr lang="es-ES" sz="4600" dirty="0">
                <a:ea typeface="ＭＳ Ｐゴシック" pitchFamily="34" charset="-128"/>
              </a:rPr>
            </a:br>
            <a:r>
              <a:rPr lang="es-ES" sz="4600" dirty="0">
                <a:ea typeface="ＭＳ Ｐゴシック" pitchFamily="34" charset="-128"/>
              </a:rPr>
              <a:t>CARACTERÍSTICAS TEA</a:t>
            </a:r>
          </a:p>
        </p:txBody>
      </p:sp>
      <p:sp>
        <p:nvSpPr>
          <p:cNvPr id="3" name="2 Subtítulo"/>
          <p:cNvSpPr>
            <a:spLocks noGrp="1"/>
          </p:cNvSpPr>
          <p:nvPr>
            <p:ph type="subTitle" idx="1"/>
          </p:nvPr>
        </p:nvSpPr>
        <p:spPr>
          <a:xfrm>
            <a:off x="2000232" y="4000504"/>
            <a:ext cx="6553200" cy="1752600"/>
          </a:xfrm>
        </p:spPr>
        <p:txBody>
          <a:bodyPr>
            <a:normAutofit/>
          </a:bodyPr>
          <a:lstStyle/>
          <a:p>
            <a:pPr algn="l"/>
            <a:endParaRPr lang="es-ES" b="1" dirty="0"/>
          </a:p>
          <a:p>
            <a:pPr algn="l"/>
            <a:endParaRPr lang="es-ES" b="1" dirty="0"/>
          </a:p>
          <a:p>
            <a:pPr algn="l"/>
            <a:endParaRPr lang="es-E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ESCARGABLE COMUNICACIÓN RECÍPROCA.jpg"/>
          <p:cNvPicPr>
            <a:picLocks noGrp="1" noChangeAspect="1"/>
          </p:cNvPicPr>
          <p:nvPr>
            <p:ph idx="1"/>
          </p:nvPr>
        </p:nvPicPr>
        <p:blipFill>
          <a:blip r:embed="rId2"/>
          <a:stretch>
            <a:fillRect/>
          </a:stretch>
        </p:blipFill>
        <p:spPr>
          <a:xfrm>
            <a:off x="1000100" y="214290"/>
            <a:ext cx="7429551" cy="6357982"/>
          </a:xfrm>
        </p:spPr>
      </p:pic>
    </p:spTree>
    <p:extLst>
      <p:ext uri="{BB962C8B-B14F-4D97-AF65-F5344CB8AC3E}">
        <p14:creationId xmlns:p14="http://schemas.microsoft.com/office/powerpoint/2010/main" val="18433236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461746D9-20C6-2E40-A29A-E1189A3E087D}"/>
              </a:ext>
            </a:extLst>
          </p:cNvPr>
          <p:cNvPicPr>
            <a:picLocks noGrp="1" noChangeAspect="1"/>
          </p:cNvPicPr>
          <p:nvPr>
            <p:ph idx="1"/>
          </p:nvPr>
        </p:nvPicPr>
        <p:blipFill>
          <a:blip r:embed="rId2"/>
          <a:stretch>
            <a:fillRect/>
          </a:stretch>
        </p:blipFill>
        <p:spPr>
          <a:xfrm>
            <a:off x="395536" y="476928"/>
            <a:ext cx="7886308" cy="5904143"/>
          </a:xfrm>
          <a:prstGeom prst="rect">
            <a:avLst/>
          </a:prstGeom>
        </p:spPr>
      </p:pic>
    </p:spTree>
    <p:extLst>
      <p:ext uri="{BB962C8B-B14F-4D97-AF65-F5344CB8AC3E}">
        <p14:creationId xmlns:p14="http://schemas.microsoft.com/office/powerpoint/2010/main" val="41115444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30475337-una-imagen-de-un-gráfico-de-embudo-en-capas-3d-.jpg"/>
          <p:cNvPicPr>
            <a:picLocks noGrp="1" noChangeAspect="1"/>
          </p:cNvPicPr>
          <p:nvPr>
            <p:ph idx="1"/>
          </p:nvPr>
        </p:nvPicPr>
        <p:blipFill>
          <a:blip r:embed="rId2"/>
          <a:stretch>
            <a:fillRect/>
          </a:stretch>
        </p:blipFill>
        <p:spPr>
          <a:xfrm>
            <a:off x="1714480" y="571480"/>
            <a:ext cx="5715040" cy="5715040"/>
          </a:xfrm>
        </p:spPr>
      </p:pic>
    </p:spTree>
    <p:extLst>
      <p:ext uri="{BB962C8B-B14F-4D97-AF65-F5344CB8AC3E}">
        <p14:creationId xmlns:p14="http://schemas.microsoft.com/office/powerpoint/2010/main" val="12338182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55B9CA-A6E9-6F42-B0F7-0CB4741AB109}"/>
              </a:ext>
            </a:extLst>
          </p:cNvPr>
          <p:cNvSpPr>
            <a:spLocks noGrp="1"/>
          </p:cNvSpPr>
          <p:nvPr>
            <p:ph idx="1"/>
          </p:nvPr>
        </p:nvSpPr>
        <p:spPr/>
        <p:txBody>
          <a:bodyPr/>
          <a:lstStyle/>
          <a:p>
            <a:endParaRPr lang="es-ES" dirty="0"/>
          </a:p>
        </p:txBody>
      </p:sp>
      <p:pic>
        <p:nvPicPr>
          <p:cNvPr id="4" name="Imagen 3">
            <a:extLst>
              <a:ext uri="{FF2B5EF4-FFF2-40B4-BE49-F238E27FC236}">
                <a16:creationId xmlns:a16="http://schemas.microsoft.com/office/drawing/2014/main" id="{394107AD-36B5-6C49-9613-DEF02592579E}"/>
              </a:ext>
            </a:extLst>
          </p:cNvPr>
          <p:cNvPicPr>
            <a:picLocks noChangeAspect="1"/>
          </p:cNvPicPr>
          <p:nvPr/>
        </p:nvPicPr>
        <p:blipFill>
          <a:blip r:embed="rId2"/>
          <a:stretch>
            <a:fillRect/>
          </a:stretch>
        </p:blipFill>
        <p:spPr>
          <a:xfrm>
            <a:off x="0" y="744594"/>
            <a:ext cx="9144000" cy="5368812"/>
          </a:xfrm>
          <a:prstGeom prst="rect">
            <a:avLst/>
          </a:prstGeom>
        </p:spPr>
      </p:pic>
    </p:spTree>
    <p:extLst>
      <p:ext uri="{BB962C8B-B14F-4D97-AF65-F5344CB8AC3E}">
        <p14:creationId xmlns:p14="http://schemas.microsoft.com/office/powerpoint/2010/main" val="27489024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Claves de ayuda</a:t>
            </a:r>
          </a:p>
        </p:txBody>
      </p:sp>
      <p:sp>
        <p:nvSpPr>
          <p:cNvPr id="3" name="2 Marcador de contenido"/>
          <p:cNvSpPr>
            <a:spLocks noGrp="1"/>
          </p:cNvSpPr>
          <p:nvPr>
            <p:ph idx="1"/>
          </p:nvPr>
        </p:nvSpPr>
        <p:spPr>
          <a:xfrm>
            <a:off x="457200" y="857232"/>
            <a:ext cx="8229600" cy="5786478"/>
          </a:xfrm>
        </p:spPr>
        <p:txBody>
          <a:bodyPr/>
          <a:lstStyle/>
          <a:p>
            <a:r>
              <a:rPr lang="es-ES" b="1" dirty="0"/>
              <a:t>COMUNICACIÓN Y LENGUAJE</a:t>
            </a:r>
          </a:p>
          <a:p>
            <a:pPr>
              <a:lnSpc>
                <a:spcPct val="150000"/>
              </a:lnSpc>
              <a:buFont typeface="Arial" pitchFamily="34" charset="0"/>
              <a:buChar char="•"/>
            </a:pPr>
            <a:r>
              <a:rPr lang="es-ES" dirty="0"/>
              <a:t>Aplicar historias sociales y guiones sociales.</a:t>
            </a:r>
          </a:p>
          <a:p>
            <a:pPr>
              <a:lnSpc>
                <a:spcPct val="150000"/>
              </a:lnSpc>
              <a:buFont typeface="Arial" pitchFamily="34" charset="0"/>
              <a:buChar char="•"/>
            </a:pPr>
            <a:r>
              <a:rPr lang="es-ES" dirty="0"/>
              <a:t>Enséñale los comentarios apropiados.</a:t>
            </a:r>
          </a:p>
          <a:p>
            <a:pPr>
              <a:lnSpc>
                <a:spcPct val="150000"/>
              </a:lnSpc>
              <a:buFont typeface="Arial" pitchFamily="34" charset="0"/>
              <a:buChar char="•"/>
            </a:pPr>
            <a:r>
              <a:rPr lang="es-ES" dirty="0"/>
              <a:t>Enseña y practica las habilidades conversacionales.</a:t>
            </a:r>
          </a:p>
          <a:p>
            <a:pPr>
              <a:lnSpc>
                <a:spcPct val="150000"/>
              </a:lnSpc>
              <a:buFont typeface="Arial" pitchFamily="34" charset="0"/>
              <a:buChar char="•"/>
            </a:pPr>
            <a:r>
              <a:rPr lang="es-ES" dirty="0"/>
              <a:t>Graba conversaciones en audio y video.</a:t>
            </a:r>
          </a:p>
          <a:p>
            <a:pPr>
              <a:lnSpc>
                <a:spcPct val="150000"/>
              </a:lnSpc>
              <a:buFont typeface="Arial" pitchFamily="34" charset="0"/>
              <a:buChar char="•"/>
            </a:pPr>
            <a:r>
              <a:rPr lang="es-ES" dirty="0"/>
              <a:t>Explica metáforas, dobles sentidos y bromas.</a:t>
            </a:r>
          </a:p>
          <a:p>
            <a:pPr>
              <a:buFont typeface="Arial" pitchFamily="34" charset="0"/>
              <a:buChar char="•"/>
            </a:pPr>
            <a:endParaRPr lang="es-ES" dirty="0"/>
          </a:p>
          <a:p>
            <a:pPr>
              <a:buFont typeface="Arial" pitchFamily="34" charset="0"/>
              <a:buChar char="•"/>
            </a:pPr>
            <a:endParaRPr lang="es-ES" dirty="0"/>
          </a:p>
        </p:txBody>
      </p:sp>
    </p:spTree>
    <p:extLst>
      <p:ext uri="{BB962C8B-B14F-4D97-AF65-F5344CB8AC3E}">
        <p14:creationId xmlns:p14="http://schemas.microsoft.com/office/powerpoint/2010/main" val="9301949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rcRect/>
          <a:stretch>
            <a:fillRect/>
          </a:stretch>
        </p:blipFill>
        <p:spPr bwMode="auto">
          <a:xfrm>
            <a:off x="642910" y="642918"/>
            <a:ext cx="8143932" cy="5488007"/>
          </a:xfrm>
          <a:prstGeom prst="rect">
            <a:avLst/>
          </a:prstGeom>
          <a:noFill/>
          <a:ln w="9525">
            <a:noFill/>
            <a:miter lim="800000"/>
            <a:headEnd/>
            <a:tailEnd/>
          </a:ln>
          <a:effectLst/>
        </p:spPr>
      </p:pic>
    </p:spTree>
    <p:extLst>
      <p:ext uri="{BB962C8B-B14F-4D97-AF65-F5344CB8AC3E}">
        <p14:creationId xmlns:p14="http://schemas.microsoft.com/office/powerpoint/2010/main" val="39512361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srcRect/>
          <a:stretch>
            <a:fillRect/>
          </a:stretch>
        </p:blipFill>
        <p:spPr bwMode="auto">
          <a:xfrm>
            <a:off x="457200" y="642918"/>
            <a:ext cx="8229600" cy="5857916"/>
          </a:xfrm>
          <a:prstGeom prst="rect">
            <a:avLst/>
          </a:prstGeom>
          <a:noFill/>
          <a:ln w="9525">
            <a:noFill/>
            <a:miter lim="800000"/>
            <a:headEnd/>
            <a:tailEnd/>
          </a:ln>
          <a:effectLst/>
        </p:spPr>
      </p:pic>
    </p:spTree>
    <p:extLst>
      <p:ext uri="{BB962C8B-B14F-4D97-AF65-F5344CB8AC3E}">
        <p14:creationId xmlns:p14="http://schemas.microsoft.com/office/powerpoint/2010/main" val="34340923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Claves de ayuda</a:t>
            </a:r>
          </a:p>
        </p:txBody>
      </p:sp>
      <p:sp>
        <p:nvSpPr>
          <p:cNvPr id="3" name="2 Marcador de contenido"/>
          <p:cNvSpPr>
            <a:spLocks noGrp="1"/>
          </p:cNvSpPr>
          <p:nvPr>
            <p:ph idx="1"/>
          </p:nvPr>
        </p:nvSpPr>
        <p:spPr>
          <a:xfrm>
            <a:off x="457200" y="857232"/>
            <a:ext cx="8229600" cy="5786478"/>
          </a:xfrm>
        </p:spPr>
        <p:txBody>
          <a:bodyPr/>
          <a:lstStyle/>
          <a:p>
            <a:r>
              <a:rPr lang="es-ES" b="1" dirty="0"/>
              <a:t>COMUNICACIÓN Y LENGUAJE</a:t>
            </a:r>
          </a:p>
          <a:p>
            <a:pPr>
              <a:buFont typeface="Arial" pitchFamily="34" charset="0"/>
              <a:buChar char="•"/>
            </a:pPr>
            <a:r>
              <a:rPr lang="es-ES" dirty="0"/>
              <a:t>Aplicar historias sociales y guiones sociales.</a:t>
            </a:r>
          </a:p>
          <a:p>
            <a:pPr>
              <a:buFont typeface="Arial" pitchFamily="34" charset="0"/>
              <a:buChar char="•"/>
            </a:pPr>
            <a:r>
              <a:rPr lang="es-ES" dirty="0"/>
              <a:t>Enséñale los comentarios apropiados.</a:t>
            </a:r>
          </a:p>
          <a:p>
            <a:pPr>
              <a:buFont typeface="Arial" pitchFamily="34" charset="0"/>
              <a:buChar char="•"/>
            </a:pPr>
            <a:r>
              <a:rPr lang="es-ES" dirty="0"/>
              <a:t>Enseña y practica las habilidades conversacionales.</a:t>
            </a:r>
          </a:p>
          <a:p>
            <a:pPr>
              <a:buFont typeface="Arial" pitchFamily="34" charset="0"/>
              <a:buChar char="•"/>
            </a:pPr>
            <a:r>
              <a:rPr lang="es-ES" dirty="0"/>
              <a:t>Graba conversaciones en audio y video.</a:t>
            </a:r>
          </a:p>
          <a:p>
            <a:pPr>
              <a:buFont typeface="Arial" pitchFamily="34" charset="0"/>
              <a:buChar char="•"/>
            </a:pPr>
            <a:r>
              <a:rPr lang="es-ES" dirty="0"/>
              <a:t>Explica metáforas, dobles sentidos y bromas.</a:t>
            </a:r>
          </a:p>
          <a:p>
            <a:pPr>
              <a:buFont typeface="Arial" pitchFamily="34" charset="0"/>
              <a:buChar char="•"/>
            </a:pPr>
            <a:r>
              <a:rPr lang="es-ES" dirty="0"/>
              <a:t>Limita tus preguntas verbales.</a:t>
            </a:r>
          </a:p>
          <a:p>
            <a:pPr>
              <a:buFont typeface="Arial" pitchFamily="34" charset="0"/>
              <a:buChar char="•"/>
            </a:pPr>
            <a:r>
              <a:rPr lang="es-ES" dirty="0"/>
              <a:t>Da la información relevante escrita o simplificada.</a:t>
            </a:r>
          </a:p>
          <a:p>
            <a:pPr>
              <a:buFont typeface="Arial" pitchFamily="34" charset="0"/>
              <a:buChar char="•"/>
            </a:pPr>
            <a:r>
              <a:rPr lang="es-ES" dirty="0"/>
              <a:t>Explicaciones con pausa.</a:t>
            </a:r>
          </a:p>
          <a:p>
            <a:pPr>
              <a:buFont typeface="Arial" pitchFamily="34" charset="0"/>
              <a:buChar char="•"/>
            </a:pPr>
            <a:endParaRPr lang="es-ES" dirty="0"/>
          </a:p>
          <a:p>
            <a:pPr>
              <a:buFont typeface="Arial" pitchFamily="34" charset="0"/>
              <a:buChar char="•"/>
            </a:pPr>
            <a:endParaRPr lang="es-ES" dirty="0"/>
          </a:p>
        </p:txBody>
      </p:sp>
    </p:spTree>
    <p:extLst>
      <p:ext uri="{BB962C8B-B14F-4D97-AF65-F5344CB8AC3E}">
        <p14:creationId xmlns:p14="http://schemas.microsoft.com/office/powerpoint/2010/main" val="28148307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22295"/>
          </a:xfrm>
        </p:spPr>
        <p:txBody>
          <a:bodyPr/>
          <a:lstStyle/>
          <a:p>
            <a:r>
              <a:rPr lang="es-ES" b="1" dirty="0"/>
              <a:t>Relaciones sociales y emocionales</a:t>
            </a:r>
          </a:p>
        </p:txBody>
      </p:sp>
      <p:sp>
        <p:nvSpPr>
          <p:cNvPr id="3" name="2 Marcador de contenido"/>
          <p:cNvSpPr>
            <a:spLocks noGrp="1"/>
          </p:cNvSpPr>
          <p:nvPr>
            <p:ph idx="1"/>
          </p:nvPr>
        </p:nvSpPr>
        <p:spPr>
          <a:xfrm>
            <a:off x="457200" y="1142984"/>
            <a:ext cx="8229600" cy="5500726"/>
          </a:xfrm>
        </p:spPr>
        <p:txBody>
          <a:bodyPr/>
          <a:lstStyle/>
          <a:p>
            <a:pPr>
              <a:lnSpc>
                <a:spcPct val="150000"/>
              </a:lnSpc>
            </a:pPr>
            <a:endParaRPr lang="es-ES" sz="2400" dirty="0"/>
          </a:p>
          <a:p>
            <a:pPr>
              <a:lnSpc>
                <a:spcPct val="150000"/>
              </a:lnSpc>
            </a:pPr>
            <a:r>
              <a:rPr lang="es-ES" sz="2400" dirty="0"/>
              <a:t>Ceguera al contexto.</a:t>
            </a:r>
          </a:p>
          <a:p>
            <a:pPr>
              <a:lnSpc>
                <a:spcPct val="150000"/>
              </a:lnSpc>
            </a:pPr>
            <a:r>
              <a:rPr lang="es-ES" sz="2400" dirty="0"/>
              <a:t>Dificultades para comprender reglas y normas sociales.</a:t>
            </a:r>
          </a:p>
          <a:p>
            <a:pPr>
              <a:lnSpc>
                <a:spcPct val="150000"/>
              </a:lnSpc>
            </a:pPr>
            <a:r>
              <a:rPr lang="es-ES" sz="2400" dirty="0"/>
              <a:t>Los trabajos en grupo son un reto:</a:t>
            </a:r>
          </a:p>
          <a:p>
            <a:pPr lvl="1">
              <a:lnSpc>
                <a:spcPct val="150000"/>
              </a:lnSpc>
            </a:pPr>
            <a:r>
              <a:rPr lang="es-ES" sz="2000" dirty="0"/>
              <a:t>Relaciones sociales</a:t>
            </a:r>
          </a:p>
          <a:p>
            <a:pPr lvl="1">
              <a:lnSpc>
                <a:spcPct val="150000"/>
              </a:lnSpc>
            </a:pPr>
            <a:r>
              <a:rPr lang="es-ES" sz="2000" dirty="0"/>
              <a:t>Comunicar sus intereses</a:t>
            </a:r>
          </a:p>
          <a:p>
            <a:pPr lvl="1">
              <a:lnSpc>
                <a:spcPct val="150000"/>
              </a:lnSpc>
            </a:pPr>
            <a:r>
              <a:rPr lang="es-ES" sz="2000" dirty="0"/>
              <a:t>Inflexibilidad en la planificación de tareas.</a:t>
            </a:r>
          </a:p>
          <a:p>
            <a:pPr>
              <a:lnSpc>
                <a:spcPct val="150000"/>
              </a:lnSpc>
            </a:pPr>
            <a:r>
              <a:rPr lang="es-ES" sz="2400" dirty="0"/>
              <a:t>Excesivamente estrictos en el cumplimiento de normas.</a:t>
            </a:r>
          </a:p>
          <a:p>
            <a:pPr lvl="1">
              <a:buNone/>
            </a:pPr>
            <a:endParaRPr lang="es-E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Situaciones más comunes</a:t>
            </a:r>
          </a:p>
        </p:txBody>
      </p:sp>
      <p:sp>
        <p:nvSpPr>
          <p:cNvPr id="3" name="2 Marcador de contenido"/>
          <p:cNvSpPr>
            <a:spLocks noGrp="1"/>
          </p:cNvSpPr>
          <p:nvPr>
            <p:ph idx="1"/>
          </p:nvPr>
        </p:nvSpPr>
        <p:spPr>
          <a:xfrm>
            <a:off x="457200" y="1000108"/>
            <a:ext cx="8229600" cy="5643602"/>
          </a:xfrm>
        </p:spPr>
        <p:txBody>
          <a:bodyPr/>
          <a:lstStyle/>
          <a:p>
            <a:r>
              <a:rPr lang="es-ES" b="1" dirty="0"/>
              <a:t>INTERACCIÓN SOCIAL</a:t>
            </a:r>
          </a:p>
          <a:p>
            <a:pPr>
              <a:buFont typeface="Arial" pitchFamily="34" charset="0"/>
              <a:buChar char="•"/>
            </a:pPr>
            <a:r>
              <a:rPr lang="es-ES" dirty="0"/>
              <a:t>Dificultad de entender las reglas de interacción social.</a:t>
            </a:r>
          </a:p>
          <a:p>
            <a:pPr>
              <a:buFont typeface="Arial" pitchFamily="34" charset="0"/>
              <a:buChar char="•"/>
            </a:pPr>
            <a:r>
              <a:rPr lang="es-ES" dirty="0"/>
              <a:t>Puede ser infantil e inocente. Literal.</a:t>
            </a:r>
          </a:p>
          <a:p>
            <a:pPr>
              <a:buFont typeface="Arial" pitchFamily="34" charset="0"/>
              <a:buChar char="•"/>
            </a:pPr>
            <a:r>
              <a:rPr lang="es-ES" dirty="0"/>
              <a:t>Dificultad en “leer” las emociones de los otros.</a:t>
            </a:r>
          </a:p>
          <a:p>
            <a:pPr>
              <a:buFont typeface="Arial" pitchFamily="34" charset="0"/>
              <a:buChar char="•"/>
            </a:pPr>
            <a:r>
              <a:rPr lang="es-ES" dirty="0"/>
              <a:t>Carece de “tacto”.</a:t>
            </a:r>
          </a:p>
          <a:p>
            <a:pPr>
              <a:buFont typeface="Arial" pitchFamily="34" charset="0"/>
              <a:buChar char="•"/>
            </a:pPr>
            <a:r>
              <a:rPr lang="es-ES" dirty="0"/>
              <a:t>Problemas con la distancia social.</a:t>
            </a:r>
          </a:p>
          <a:p>
            <a:pPr>
              <a:buFont typeface="Arial" pitchFamily="34" charset="0"/>
              <a:buChar char="•"/>
            </a:pPr>
            <a:r>
              <a:rPr lang="es-ES" dirty="0"/>
              <a:t>Dificultad de entender las “reglas no escritas”.</a:t>
            </a:r>
          </a:p>
        </p:txBody>
      </p:sp>
    </p:spTree>
    <p:extLst>
      <p:ext uri="{BB962C8B-B14F-4D97-AF65-F5344CB8AC3E}">
        <p14:creationId xmlns:p14="http://schemas.microsoft.com/office/powerpoint/2010/main" val="1732904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6"/>
          <p:cNvSpPr>
            <a:spLocks noGrp="1" noChangeArrowheads="1"/>
          </p:cNvSpPr>
          <p:nvPr>
            <p:ph type="ctrTitle"/>
          </p:nvPr>
        </p:nvSpPr>
        <p:spPr>
          <a:xfrm>
            <a:off x="827088" y="1268412"/>
            <a:ext cx="7623175" cy="3168699"/>
          </a:xfrm>
          <a:noFill/>
        </p:spPr>
        <p:txBody>
          <a:bodyPr/>
          <a:lstStyle/>
          <a:p>
            <a:pPr algn="ctr" eaLnBrk="1" hangingPunct="1"/>
            <a:br>
              <a:rPr lang="es-ES" sz="4600" dirty="0">
                <a:ea typeface="ＭＳ Ｐゴシック" pitchFamily="34" charset="-128"/>
              </a:rPr>
            </a:br>
            <a:r>
              <a:rPr lang="es-ES" sz="4600" dirty="0">
                <a:ea typeface="ＭＳ Ｐゴシック" pitchFamily="34" charset="-128"/>
              </a:rPr>
              <a:t>Autismo en DSM-IV </a:t>
            </a:r>
            <a:br>
              <a:rPr lang="es-ES" sz="4600" dirty="0">
                <a:ea typeface="ＭＳ Ｐゴシック" pitchFamily="34" charset="-128"/>
              </a:rPr>
            </a:br>
            <a:r>
              <a:rPr lang="es-ES" sz="4600" dirty="0">
                <a:ea typeface="ＭＳ Ｐゴシック" pitchFamily="34" charset="-128"/>
              </a:rPr>
              <a:t>vs. </a:t>
            </a:r>
            <a:br>
              <a:rPr lang="es-ES" sz="4600" dirty="0">
                <a:ea typeface="ＭＳ Ｐゴシック" pitchFamily="34" charset="-128"/>
              </a:rPr>
            </a:br>
            <a:r>
              <a:rPr lang="es-ES" sz="4600" dirty="0">
                <a:ea typeface="ＭＳ Ｐゴシック" pitchFamily="34" charset="-128"/>
              </a:rPr>
              <a:t>DSM-V</a:t>
            </a:r>
          </a:p>
        </p:txBody>
      </p:sp>
      <p:sp>
        <p:nvSpPr>
          <p:cNvPr id="3" name="2 Subtítulo"/>
          <p:cNvSpPr>
            <a:spLocks noGrp="1"/>
          </p:cNvSpPr>
          <p:nvPr>
            <p:ph type="subTitle" idx="1"/>
          </p:nvPr>
        </p:nvSpPr>
        <p:spPr>
          <a:xfrm>
            <a:off x="2000232" y="4000504"/>
            <a:ext cx="6553200" cy="1752600"/>
          </a:xfrm>
        </p:spPr>
        <p:txBody>
          <a:bodyPr>
            <a:normAutofit fontScale="92500" lnSpcReduction="10000"/>
          </a:bodyPr>
          <a:lstStyle/>
          <a:p>
            <a:pPr algn="l"/>
            <a:endParaRPr lang="es-ES" b="1" dirty="0"/>
          </a:p>
          <a:p>
            <a:pPr algn="l"/>
            <a:endParaRPr lang="es-ES" b="1" dirty="0"/>
          </a:p>
          <a:p>
            <a:pPr algn="l"/>
            <a:r>
              <a:rPr lang="es-ES" b="1" dirty="0"/>
              <a:t>CARACTERÍSTICAS GENERALES Y COMORBILIDADES</a:t>
            </a:r>
          </a:p>
          <a:p>
            <a:pPr algn="l"/>
            <a:endParaRPr lang="es-ES" dirty="0"/>
          </a:p>
        </p:txBody>
      </p:sp>
    </p:spTree>
    <p:extLst>
      <p:ext uri="{BB962C8B-B14F-4D97-AF65-F5344CB8AC3E}">
        <p14:creationId xmlns:p14="http://schemas.microsoft.com/office/powerpoint/2010/main" val="431873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Claves de ayuda</a:t>
            </a:r>
          </a:p>
        </p:txBody>
      </p:sp>
      <p:sp>
        <p:nvSpPr>
          <p:cNvPr id="3" name="2 Marcador de contenido"/>
          <p:cNvSpPr>
            <a:spLocks noGrp="1"/>
          </p:cNvSpPr>
          <p:nvPr>
            <p:ph idx="1"/>
          </p:nvPr>
        </p:nvSpPr>
        <p:spPr>
          <a:xfrm>
            <a:off x="457200" y="857232"/>
            <a:ext cx="8229600" cy="5786478"/>
          </a:xfrm>
        </p:spPr>
        <p:txBody>
          <a:bodyPr/>
          <a:lstStyle/>
          <a:p>
            <a:r>
              <a:rPr lang="es-ES" b="1" dirty="0"/>
              <a:t>INTERACCIÓN SOCIAL</a:t>
            </a:r>
          </a:p>
          <a:p>
            <a:pPr>
              <a:buFont typeface="Arial" pitchFamily="34" charset="0"/>
              <a:buChar char="•"/>
            </a:pPr>
            <a:r>
              <a:rPr lang="es-ES" dirty="0"/>
              <a:t>Proporciona reglas claras de comportamiento.</a:t>
            </a:r>
          </a:p>
        </p:txBody>
      </p:sp>
    </p:spTree>
    <p:extLst>
      <p:ext uri="{BB962C8B-B14F-4D97-AF65-F5344CB8AC3E}">
        <p14:creationId xmlns:p14="http://schemas.microsoft.com/office/powerpoint/2010/main" val="24876453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eeafc0dfe86b642054a7c36b67176e31.jpg"/>
          <p:cNvPicPr>
            <a:picLocks noGrp="1" noChangeAspect="1"/>
          </p:cNvPicPr>
          <p:nvPr>
            <p:ph idx="1"/>
          </p:nvPr>
        </p:nvPicPr>
        <p:blipFill>
          <a:blip r:embed="rId2"/>
          <a:stretch>
            <a:fillRect/>
          </a:stretch>
        </p:blipFill>
        <p:spPr>
          <a:xfrm>
            <a:off x="1071538" y="500062"/>
            <a:ext cx="7286676" cy="5857895"/>
          </a:xfrm>
        </p:spPr>
      </p:pic>
    </p:spTree>
    <p:extLst>
      <p:ext uri="{BB962C8B-B14F-4D97-AF65-F5344CB8AC3E}">
        <p14:creationId xmlns:p14="http://schemas.microsoft.com/office/powerpoint/2010/main" val="42642012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22f00471439d565a8ee7f04a10b70911.jpg"/>
          <p:cNvPicPr>
            <a:picLocks noGrp="1" noChangeAspect="1"/>
          </p:cNvPicPr>
          <p:nvPr>
            <p:ph idx="1"/>
          </p:nvPr>
        </p:nvPicPr>
        <p:blipFill>
          <a:blip r:embed="rId2"/>
          <a:stretch>
            <a:fillRect/>
          </a:stretch>
        </p:blipFill>
        <p:spPr>
          <a:xfrm>
            <a:off x="1000100" y="285728"/>
            <a:ext cx="6858048" cy="6171437"/>
          </a:xfrm>
        </p:spPr>
      </p:pic>
    </p:spTree>
    <p:extLst>
      <p:ext uri="{BB962C8B-B14F-4D97-AF65-F5344CB8AC3E}">
        <p14:creationId xmlns:p14="http://schemas.microsoft.com/office/powerpoint/2010/main" val="26769832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Claves de ayuda</a:t>
            </a:r>
          </a:p>
        </p:txBody>
      </p:sp>
      <p:sp>
        <p:nvSpPr>
          <p:cNvPr id="3" name="2 Marcador de contenido"/>
          <p:cNvSpPr>
            <a:spLocks noGrp="1"/>
          </p:cNvSpPr>
          <p:nvPr>
            <p:ph idx="1"/>
          </p:nvPr>
        </p:nvSpPr>
        <p:spPr>
          <a:xfrm>
            <a:off x="457200" y="857232"/>
            <a:ext cx="8229600" cy="5786478"/>
          </a:xfrm>
        </p:spPr>
        <p:txBody>
          <a:bodyPr/>
          <a:lstStyle/>
          <a:p>
            <a:r>
              <a:rPr lang="es-ES" b="1" dirty="0"/>
              <a:t>INTERACCIÓN SOCIAL</a:t>
            </a:r>
          </a:p>
          <a:p>
            <a:pPr>
              <a:buFont typeface="Arial" pitchFamily="34" charset="0"/>
              <a:buChar char="•"/>
            </a:pPr>
            <a:r>
              <a:rPr lang="es-ES" dirty="0"/>
              <a:t>Proporciona reglas claras de comportamiento.</a:t>
            </a:r>
          </a:p>
          <a:p>
            <a:pPr>
              <a:buFont typeface="Arial" pitchFamily="34" charset="0"/>
              <a:buChar char="•"/>
            </a:pPr>
            <a:r>
              <a:rPr lang="es-ES" dirty="0"/>
              <a:t>Enseña flexibilidad, cooperación, compartir.</a:t>
            </a:r>
          </a:p>
          <a:p>
            <a:pPr>
              <a:buFont typeface="Arial" pitchFamily="34" charset="0"/>
              <a:buChar char="•"/>
            </a:pPr>
            <a:r>
              <a:rPr lang="es-ES" dirty="0"/>
              <a:t>Educa a  sus compañeros para responder.</a:t>
            </a:r>
          </a:p>
          <a:p>
            <a:pPr>
              <a:buFont typeface="Arial" pitchFamily="34" charset="0"/>
              <a:buChar char="•"/>
            </a:pPr>
            <a:r>
              <a:rPr lang="es-ES" dirty="0"/>
              <a:t>Utiliza a los compañeros como guías de qué hacer.</a:t>
            </a:r>
          </a:p>
          <a:p>
            <a:pPr>
              <a:buFont typeface="Arial" pitchFamily="34" charset="0"/>
              <a:buChar char="•"/>
            </a:pPr>
            <a:r>
              <a:rPr lang="es-ES" dirty="0"/>
              <a:t>Utiliza un sistema de círculo de amigos para las horas no estructuradas.</a:t>
            </a:r>
          </a:p>
          <a:p>
            <a:pPr>
              <a:buFont typeface="Arial" pitchFamily="34" charset="0"/>
              <a:buChar char="•"/>
            </a:pPr>
            <a:endParaRPr lang="es-ES" dirty="0"/>
          </a:p>
        </p:txBody>
      </p:sp>
    </p:spTree>
    <p:extLst>
      <p:ext uri="{BB962C8B-B14F-4D97-AF65-F5344CB8AC3E}">
        <p14:creationId xmlns:p14="http://schemas.microsoft.com/office/powerpoint/2010/main" val="18266797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22295"/>
          </a:xfrm>
        </p:spPr>
        <p:txBody>
          <a:bodyPr/>
          <a:lstStyle/>
          <a:p>
            <a:r>
              <a:rPr lang="es-ES" b="1" dirty="0"/>
              <a:t>Círculo de amigos</a:t>
            </a:r>
          </a:p>
        </p:txBody>
      </p:sp>
      <p:sp>
        <p:nvSpPr>
          <p:cNvPr id="3" name="2 Marcador de contenido"/>
          <p:cNvSpPr>
            <a:spLocks noGrp="1"/>
          </p:cNvSpPr>
          <p:nvPr>
            <p:ph idx="1"/>
          </p:nvPr>
        </p:nvSpPr>
        <p:spPr>
          <a:xfrm>
            <a:off x="457200" y="1000108"/>
            <a:ext cx="8229600" cy="5643602"/>
          </a:xfrm>
        </p:spPr>
        <p:txBody>
          <a:bodyPr/>
          <a:lstStyle/>
          <a:p>
            <a:pPr>
              <a:lnSpc>
                <a:spcPct val="150000"/>
              </a:lnSpc>
            </a:pPr>
            <a:r>
              <a:rPr lang="es-ES" dirty="0"/>
              <a:t>Elegir 3-6 compañeros del alumno.</a:t>
            </a:r>
          </a:p>
          <a:p>
            <a:pPr>
              <a:lnSpc>
                <a:spcPct val="150000"/>
              </a:lnSpc>
            </a:pPr>
            <a:r>
              <a:rPr lang="es-ES" dirty="0"/>
              <a:t>Niños con habilidades sociales de acuerdo a la edad, con PACIENCIA y empáticos.</a:t>
            </a:r>
          </a:p>
          <a:p>
            <a:pPr>
              <a:lnSpc>
                <a:spcPct val="150000"/>
              </a:lnSpc>
            </a:pPr>
            <a:r>
              <a:rPr lang="es-ES" dirty="0"/>
              <a:t>Evitar acompañantes con carácter fuerte o características de líder (añaden estrés).</a:t>
            </a:r>
          </a:p>
          <a:p>
            <a:pPr>
              <a:lnSpc>
                <a:spcPct val="150000"/>
              </a:lnSpc>
            </a:pPr>
            <a:r>
              <a:rPr lang="es-ES" dirty="0"/>
              <a:t>Reuniones semanales del círculo de amigos.</a:t>
            </a:r>
          </a:p>
          <a:p>
            <a:pPr>
              <a:buNone/>
            </a:pPr>
            <a:endParaRPr lang="es-ES" dirty="0"/>
          </a:p>
        </p:txBody>
      </p:sp>
    </p:spTree>
    <p:extLst>
      <p:ext uri="{BB962C8B-B14F-4D97-AF65-F5344CB8AC3E}">
        <p14:creationId xmlns:p14="http://schemas.microsoft.com/office/powerpoint/2010/main" val="325563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14290"/>
            <a:ext cx="8229600" cy="579419"/>
          </a:xfrm>
        </p:spPr>
        <p:txBody>
          <a:bodyPr/>
          <a:lstStyle/>
          <a:p>
            <a:r>
              <a:rPr lang="es-ES" sz="3600" b="1" dirty="0"/>
              <a:t>Claves de ayuda</a:t>
            </a:r>
          </a:p>
        </p:txBody>
      </p:sp>
      <p:sp>
        <p:nvSpPr>
          <p:cNvPr id="3" name="2 Marcador de contenido"/>
          <p:cNvSpPr>
            <a:spLocks noGrp="1"/>
          </p:cNvSpPr>
          <p:nvPr>
            <p:ph idx="1"/>
          </p:nvPr>
        </p:nvSpPr>
        <p:spPr>
          <a:xfrm>
            <a:off x="457200" y="857232"/>
            <a:ext cx="8229600" cy="5786478"/>
          </a:xfrm>
        </p:spPr>
        <p:txBody>
          <a:bodyPr/>
          <a:lstStyle/>
          <a:p>
            <a:r>
              <a:rPr lang="es-ES" b="1" dirty="0"/>
              <a:t>INTERACCIÓN SOCIAL</a:t>
            </a:r>
          </a:p>
          <a:p>
            <a:pPr>
              <a:buFont typeface="Arial" pitchFamily="34" charset="0"/>
              <a:buChar char="•"/>
            </a:pPr>
            <a:r>
              <a:rPr lang="es-ES" dirty="0"/>
              <a:t>Proporciona reglas claras de comportamiento.</a:t>
            </a:r>
          </a:p>
          <a:p>
            <a:pPr>
              <a:buFont typeface="Arial" pitchFamily="34" charset="0"/>
              <a:buChar char="•"/>
            </a:pPr>
            <a:r>
              <a:rPr lang="es-ES" dirty="0"/>
              <a:t>Enseña flexibilidad, cooperación, compartir.</a:t>
            </a:r>
          </a:p>
          <a:p>
            <a:pPr>
              <a:buFont typeface="Arial" pitchFamily="34" charset="0"/>
              <a:buChar char="•"/>
            </a:pPr>
            <a:r>
              <a:rPr lang="es-ES" dirty="0"/>
              <a:t>Educa a  sus compañeros para responder.</a:t>
            </a:r>
          </a:p>
          <a:p>
            <a:pPr>
              <a:buFont typeface="Arial" pitchFamily="34" charset="0"/>
              <a:buChar char="•"/>
            </a:pPr>
            <a:r>
              <a:rPr lang="es-ES" dirty="0"/>
              <a:t>Utiliza a los compañeros como guías de qué hacer.</a:t>
            </a:r>
          </a:p>
          <a:p>
            <a:pPr>
              <a:buFont typeface="Arial" pitchFamily="34" charset="0"/>
              <a:buChar char="•"/>
            </a:pPr>
            <a:r>
              <a:rPr lang="es-ES" dirty="0"/>
              <a:t>Utiliza un sistema de círculo de amigos para las horas no estructuradas.</a:t>
            </a:r>
          </a:p>
          <a:p>
            <a:pPr>
              <a:buFont typeface="Arial" pitchFamily="34" charset="0"/>
              <a:buChar char="•"/>
            </a:pPr>
            <a:r>
              <a:rPr lang="es-ES" dirty="0"/>
              <a:t>Explícale las expectativas (guiones sociales).</a:t>
            </a:r>
          </a:p>
          <a:p>
            <a:pPr>
              <a:buFont typeface="Arial" pitchFamily="34" charset="0"/>
              <a:buChar char="•"/>
            </a:pPr>
            <a:r>
              <a:rPr lang="es-ES" dirty="0"/>
              <a:t>Aplica las historias sociales.</a:t>
            </a:r>
          </a:p>
        </p:txBody>
      </p:sp>
    </p:spTree>
    <p:extLst>
      <p:ext uri="{BB962C8B-B14F-4D97-AF65-F5344CB8AC3E}">
        <p14:creationId xmlns:p14="http://schemas.microsoft.com/office/powerpoint/2010/main" val="22301395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22295"/>
          </a:xfrm>
        </p:spPr>
        <p:txBody>
          <a:bodyPr/>
          <a:lstStyle/>
          <a:p>
            <a:r>
              <a:rPr lang="es-ES" b="1" dirty="0"/>
              <a:t>Historias sociales</a:t>
            </a:r>
          </a:p>
        </p:txBody>
      </p:sp>
      <p:sp>
        <p:nvSpPr>
          <p:cNvPr id="3" name="2 Marcador de contenido"/>
          <p:cNvSpPr>
            <a:spLocks noGrp="1"/>
          </p:cNvSpPr>
          <p:nvPr>
            <p:ph idx="1"/>
          </p:nvPr>
        </p:nvSpPr>
        <p:spPr>
          <a:xfrm>
            <a:off x="428596" y="1000108"/>
            <a:ext cx="8229600" cy="5643602"/>
          </a:xfrm>
        </p:spPr>
        <p:txBody>
          <a:bodyPr/>
          <a:lstStyle/>
          <a:p>
            <a:r>
              <a:rPr lang="es-ES" dirty="0"/>
              <a:t>Carol Gray creó las historias sociales para mejorar o desarrollar la comprensión de una situación social específica.</a:t>
            </a:r>
          </a:p>
          <a:p>
            <a:r>
              <a:rPr lang="es-ES" dirty="0"/>
              <a:t>Son cuentos cortos que describen situaciones sociales.</a:t>
            </a:r>
          </a:p>
          <a:p>
            <a:r>
              <a:rPr lang="es-ES" dirty="0"/>
              <a:t>Son un proceso instructivo, que ilustra la información transmitida con dibujos simples, símbolos gráficos y color.</a:t>
            </a:r>
          </a:p>
          <a:p>
            <a:r>
              <a:rPr lang="es-ES" dirty="0"/>
              <a:t>Se elabora una vez se haya identificado la situación social que el chico/a tiene dificultades para entender.</a:t>
            </a:r>
          </a:p>
        </p:txBody>
      </p:sp>
    </p:spTree>
    <p:extLst>
      <p:ext uri="{BB962C8B-B14F-4D97-AF65-F5344CB8AC3E}">
        <p14:creationId xmlns:p14="http://schemas.microsoft.com/office/powerpoint/2010/main" val="7353270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Historias sociales: Partes</a:t>
            </a:r>
          </a:p>
        </p:txBody>
      </p:sp>
      <p:sp>
        <p:nvSpPr>
          <p:cNvPr id="3" name="2 Marcador de contenido"/>
          <p:cNvSpPr>
            <a:spLocks noGrp="1"/>
          </p:cNvSpPr>
          <p:nvPr>
            <p:ph idx="1"/>
          </p:nvPr>
        </p:nvSpPr>
        <p:spPr>
          <a:xfrm>
            <a:off x="457200" y="928670"/>
            <a:ext cx="8229600" cy="5643602"/>
          </a:xfrm>
        </p:spPr>
        <p:txBody>
          <a:bodyPr/>
          <a:lstStyle/>
          <a:p>
            <a:pPr marL="514350" indent="-514350">
              <a:buFont typeface="+mj-lt"/>
              <a:buAutoNum type="arabicPeriod"/>
            </a:pPr>
            <a:r>
              <a:rPr lang="es-ES" dirty="0"/>
              <a:t>Frases descriptivas: le damos información sobre el tema o  situación que vamos a tratar.</a:t>
            </a:r>
          </a:p>
          <a:p>
            <a:pPr marL="514350" indent="-514350">
              <a:buFont typeface="+mj-lt"/>
              <a:buAutoNum type="arabicPeriod"/>
            </a:pPr>
            <a:r>
              <a:rPr lang="es-ES" dirty="0"/>
              <a:t>Frases directivas: dirigimos sus actos, le decimos lo que tiene que hacer.</a:t>
            </a:r>
          </a:p>
          <a:p>
            <a:pPr marL="514350" indent="-514350">
              <a:buFont typeface="+mj-lt"/>
              <a:buAutoNum type="arabicPeriod"/>
            </a:pPr>
            <a:r>
              <a:rPr lang="es-ES" dirty="0"/>
              <a:t>Frases perspectivas: le damos una explicación de lo que puede pasar o cómo se van a sentir él o los demás.</a:t>
            </a:r>
          </a:p>
          <a:p>
            <a:pPr marL="514350" indent="-514350">
              <a:buFont typeface="+mj-lt"/>
              <a:buAutoNum type="arabicPeriod"/>
            </a:pPr>
            <a:r>
              <a:rPr lang="es-ES" dirty="0"/>
              <a:t>Frases de control: síntesis o recopilación, le ayuda a recordar lo que tiene que hacer.</a:t>
            </a:r>
          </a:p>
          <a:p>
            <a:pPr marL="514350" indent="-514350">
              <a:buNone/>
            </a:pPr>
            <a:r>
              <a:rPr lang="es-ES" dirty="0"/>
              <a:t> </a:t>
            </a:r>
          </a:p>
        </p:txBody>
      </p:sp>
    </p:spTree>
    <p:extLst>
      <p:ext uri="{BB962C8B-B14F-4D97-AF65-F5344CB8AC3E}">
        <p14:creationId xmlns:p14="http://schemas.microsoft.com/office/powerpoint/2010/main" val="252736478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Virginia-Román.jpg"/>
          <p:cNvPicPr>
            <a:picLocks noGrp="1" noChangeAspect="1"/>
          </p:cNvPicPr>
          <p:nvPr>
            <p:ph idx="1"/>
          </p:nvPr>
        </p:nvPicPr>
        <p:blipFill>
          <a:blip r:embed="rId2"/>
          <a:stretch>
            <a:fillRect/>
          </a:stretch>
        </p:blipFill>
        <p:spPr>
          <a:xfrm>
            <a:off x="868886" y="357166"/>
            <a:ext cx="7703642" cy="6203411"/>
          </a:xfrm>
        </p:spPr>
      </p:pic>
    </p:spTree>
    <p:extLst>
      <p:ext uri="{BB962C8B-B14F-4D97-AF65-F5344CB8AC3E}">
        <p14:creationId xmlns:p14="http://schemas.microsoft.com/office/powerpoint/2010/main" val="16343062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22295"/>
          </a:xfrm>
        </p:spPr>
        <p:txBody>
          <a:bodyPr/>
          <a:lstStyle/>
          <a:p>
            <a:r>
              <a:rPr lang="es-ES" b="1" dirty="0"/>
              <a:t>Historias sociales: Mensajes</a:t>
            </a:r>
          </a:p>
        </p:txBody>
      </p:sp>
      <p:sp>
        <p:nvSpPr>
          <p:cNvPr id="3" name="2 Marcador de contenido"/>
          <p:cNvSpPr>
            <a:spLocks noGrp="1"/>
          </p:cNvSpPr>
          <p:nvPr>
            <p:ph idx="1"/>
          </p:nvPr>
        </p:nvSpPr>
        <p:spPr>
          <a:xfrm>
            <a:off x="457200" y="1000108"/>
            <a:ext cx="8229600" cy="5357850"/>
          </a:xfrm>
        </p:spPr>
        <p:txBody>
          <a:bodyPr/>
          <a:lstStyle/>
          <a:p>
            <a:pPr>
              <a:buNone/>
            </a:pPr>
            <a:endParaRPr lang="es-ES" dirty="0"/>
          </a:p>
          <a:p>
            <a:r>
              <a:rPr lang="es-ES" dirty="0"/>
              <a:t>Frases y significados tienen que ser:</a:t>
            </a:r>
          </a:p>
          <a:p>
            <a:pPr lvl="1"/>
            <a:r>
              <a:rPr lang="es-ES" dirty="0"/>
              <a:t>Claros</a:t>
            </a:r>
          </a:p>
          <a:p>
            <a:pPr lvl="1"/>
            <a:r>
              <a:rPr lang="es-ES" dirty="0"/>
              <a:t>Literales</a:t>
            </a:r>
          </a:p>
          <a:p>
            <a:pPr lvl="1"/>
            <a:r>
              <a:rPr lang="es-ES" dirty="0"/>
              <a:t>Positivos</a:t>
            </a:r>
          </a:p>
          <a:p>
            <a:endParaRPr lang="es-ES" dirty="0"/>
          </a:p>
          <a:p>
            <a:r>
              <a:rPr lang="es-ES" dirty="0"/>
              <a:t>Utilizar SIEMPRE o NUNCA con mucha cautela.</a:t>
            </a:r>
          </a:p>
          <a:p>
            <a:pPr lvl="1">
              <a:buNone/>
            </a:pPr>
            <a:endParaRPr lang="es-ES" dirty="0"/>
          </a:p>
        </p:txBody>
      </p:sp>
    </p:spTree>
    <p:extLst>
      <p:ext uri="{BB962C8B-B14F-4D97-AF65-F5344CB8AC3E}">
        <p14:creationId xmlns:p14="http://schemas.microsoft.com/office/powerpoint/2010/main" val="2958648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DSM IV TR vs DSM 5</a:t>
            </a:r>
          </a:p>
        </p:txBody>
      </p:sp>
      <p:sp>
        <p:nvSpPr>
          <p:cNvPr id="3" name="2 Marcador de contenido"/>
          <p:cNvSpPr>
            <a:spLocks noGrp="1"/>
          </p:cNvSpPr>
          <p:nvPr>
            <p:ph idx="1"/>
          </p:nvPr>
        </p:nvSpPr>
        <p:spPr/>
        <p:txBody>
          <a:bodyPr/>
          <a:lstStyle/>
          <a:p>
            <a:r>
              <a:rPr lang="es-ES" altLang="es-ES" sz="3200" dirty="0">
                <a:ea typeface="ＭＳ Ｐゴシック" pitchFamily="34" charset="-128"/>
              </a:rPr>
              <a:t>“</a:t>
            </a:r>
            <a:r>
              <a:rPr lang="es-ES" altLang="ja-JP" sz="3200" dirty="0" err="1">
                <a:ea typeface="ＭＳ Ｐゴシック" pitchFamily="34" charset="-128"/>
              </a:rPr>
              <a:t>Diagnostic</a:t>
            </a:r>
            <a:r>
              <a:rPr lang="es-ES" altLang="ja-JP" sz="3200" dirty="0">
                <a:ea typeface="ＭＳ Ｐゴシック" pitchFamily="34" charset="-128"/>
              </a:rPr>
              <a:t> and </a:t>
            </a:r>
            <a:r>
              <a:rPr lang="es-ES" altLang="ja-JP" sz="3200" dirty="0" err="1">
                <a:ea typeface="ＭＳ Ｐゴシック" pitchFamily="34" charset="-128"/>
              </a:rPr>
              <a:t>Statistic</a:t>
            </a:r>
            <a:r>
              <a:rPr lang="es-ES" altLang="ja-JP" sz="3200" dirty="0">
                <a:ea typeface="ＭＳ Ｐゴシック" pitchFamily="34" charset="-128"/>
              </a:rPr>
              <a:t> Manual of Mental </a:t>
            </a:r>
            <a:r>
              <a:rPr lang="es-ES" altLang="ja-JP" sz="3200" dirty="0" err="1">
                <a:ea typeface="ＭＳ Ｐゴシック" pitchFamily="34" charset="-128"/>
              </a:rPr>
              <a:t>Disorders</a:t>
            </a:r>
            <a:r>
              <a:rPr lang="es-ES" altLang="es-ES" sz="3200" dirty="0">
                <a:ea typeface="ＭＳ Ｐゴシック" pitchFamily="34" charset="-128"/>
              </a:rPr>
              <a:t>”</a:t>
            </a:r>
            <a:r>
              <a:rPr lang="es-ES" altLang="ja-JP" sz="3200" dirty="0">
                <a:ea typeface="ＭＳ Ｐゴシック" pitchFamily="34" charset="-128"/>
              </a:rPr>
              <a:t>.</a:t>
            </a:r>
            <a:endParaRPr lang="es-ES_tradnl" altLang="ja-JP" sz="3200" dirty="0">
              <a:ea typeface="ＭＳ Ｐゴシック" pitchFamily="34" charset="-128"/>
            </a:endParaRPr>
          </a:p>
          <a:p>
            <a:r>
              <a:rPr lang="es-ES" sz="3200" dirty="0">
                <a:ea typeface="ＭＳ Ｐゴシック" pitchFamily="34" charset="-128"/>
              </a:rPr>
              <a:t>Básico para las compañías de seguros, gobiernos, para los médicos y por supuesto para las personas afectadas.</a:t>
            </a:r>
          </a:p>
          <a:p>
            <a:r>
              <a:rPr lang="es-ES" sz="3200" dirty="0">
                <a:ea typeface="ＭＳ Ｐゴシック" pitchFamily="34" charset="-128"/>
              </a:rPr>
              <a:t>Serie de criterios (si se cumplen o no, establecen si alguien tiene o no un trastorno determinado). </a:t>
            </a:r>
          </a:p>
          <a:p>
            <a:endParaRPr lang="es-E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42918"/>
            <a:ext cx="8229600" cy="5488007"/>
          </a:xfrm>
        </p:spPr>
        <p:txBody>
          <a:bodyPr/>
          <a:lstStyle/>
          <a:p>
            <a:endParaRPr lang="es-ES" dirty="0"/>
          </a:p>
          <a:p>
            <a:r>
              <a:rPr lang="es-ES" dirty="0">
                <a:solidFill>
                  <a:srgbClr val="FF0000"/>
                </a:solidFill>
              </a:rPr>
              <a:t>No diré nunca palabrotas en clase </a:t>
            </a:r>
            <a:r>
              <a:rPr lang="es-ES" dirty="0">
                <a:sym typeface="Wingdings" pitchFamily="2" charset="2"/>
              </a:rPr>
              <a:t> Está prohibido decir palabrotas en clase.</a:t>
            </a:r>
          </a:p>
          <a:p>
            <a:endParaRPr lang="es-ES" dirty="0">
              <a:sym typeface="Wingdings" pitchFamily="2" charset="2"/>
            </a:endParaRPr>
          </a:p>
          <a:p>
            <a:r>
              <a:rPr lang="es-ES" dirty="0">
                <a:solidFill>
                  <a:srgbClr val="FF0000"/>
                </a:solidFill>
                <a:sym typeface="Wingdings" pitchFamily="2" charset="2"/>
              </a:rPr>
              <a:t>No comeré dulces entre semana </a:t>
            </a:r>
            <a:r>
              <a:rPr lang="es-ES" dirty="0">
                <a:sym typeface="Wingdings" pitchFamily="2" charset="2"/>
              </a:rPr>
              <a:t> Solo comeré dulces los fines de semana.</a:t>
            </a:r>
          </a:p>
          <a:p>
            <a:pPr>
              <a:buNone/>
            </a:pPr>
            <a:endParaRPr lang="es-ES" dirty="0">
              <a:sym typeface="Wingdings" pitchFamily="2" charset="2"/>
            </a:endParaRPr>
          </a:p>
          <a:p>
            <a:r>
              <a:rPr lang="es-ES" dirty="0">
                <a:solidFill>
                  <a:srgbClr val="FF0000"/>
                </a:solidFill>
              </a:rPr>
              <a:t>No guardaré la ropa sucia en el armario </a:t>
            </a:r>
            <a:r>
              <a:rPr lang="es-ES" dirty="0">
                <a:sym typeface="Wingdings" pitchFamily="2" charset="2"/>
              </a:rPr>
              <a:t> Llevaré la ropa sucia al cuarto de estar</a:t>
            </a:r>
            <a:endParaRPr lang="es-ES" dirty="0"/>
          </a:p>
        </p:txBody>
      </p:sp>
    </p:spTree>
    <p:extLst>
      <p:ext uri="{BB962C8B-B14F-4D97-AF65-F5344CB8AC3E}">
        <p14:creationId xmlns:p14="http://schemas.microsoft.com/office/powerpoint/2010/main" val="6031200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2"/>
            <a:ext cx="8229600" cy="5630883"/>
          </a:xfrm>
        </p:spPr>
        <p:txBody>
          <a:bodyPr/>
          <a:lstStyle/>
          <a:p>
            <a:pPr>
              <a:buNone/>
            </a:pPr>
            <a:r>
              <a:rPr lang="es-ES" dirty="0"/>
              <a:t>La profesora de matemáticas ha pedido a toda la clase que siempre lleven el libro de ejercicios y que lo pongan encima de la mesa al comienzo de la sesión.</a:t>
            </a:r>
          </a:p>
          <a:p>
            <a:pPr>
              <a:buNone/>
            </a:pPr>
            <a:r>
              <a:rPr lang="es-ES" dirty="0"/>
              <a:t>La profesora de lengua no lo ha pedido explícitamente porque “lo da por supuesto”. Javier saca siempre el libro en matemáticas, pero no así en lengua que cada día parece esperar a que se lo pida directamente la profesora.</a:t>
            </a:r>
          </a:p>
        </p:txBody>
      </p:sp>
    </p:spTree>
    <p:extLst>
      <p:ext uri="{BB962C8B-B14F-4D97-AF65-F5344CB8AC3E}">
        <p14:creationId xmlns:p14="http://schemas.microsoft.com/office/powerpoint/2010/main" val="20907941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357158" y="214290"/>
            <a:ext cx="8437851" cy="6263907"/>
          </a:xfrm>
          <a:prstGeom prst="rect">
            <a:avLst/>
          </a:prstGeom>
          <a:noFill/>
          <a:ln w="9525">
            <a:noFill/>
            <a:miter lim="800000"/>
            <a:headEnd/>
            <a:tailEnd/>
          </a:ln>
          <a:effectLst/>
        </p:spPr>
      </p:pic>
    </p:spTree>
    <p:extLst>
      <p:ext uri="{BB962C8B-B14F-4D97-AF65-F5344CB8AC3E}">
        <p14:creationId xmlns:p14="http://schemas.microsoft.com/office/powerpoint/2010/main" val="14007239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S"/>
          </a:p>
        </p:txBody>
      </p:sp>
      <p:pic>
        <p:nvPicPr>
          <p:cNvPr id="3074" name="Picture 2"/>
          <p:cNvPicPr>
            <a:picLocks noChangeAspect="1" noChangeArrowheads="1"/>
          </p:cNvPicPr>
          <p:nvPr/>
        </p:nvPicPr>
        <p:blipFill>
          <a:blip r:embed="rId2"/>
          <a:srcRect/>
          <a:stretch>
            <a:fillRect/>
          </a:stretch>
        </p:blipFill>
        <p:spPr bwMode="auto">
          <a:xfrm>
            <a:off x="342900" y="571480"/>
            <a:ext cx="8458200" cy="5715039"/>
          </a:xfrm>
          <a:prstGeom prst="rect">
            <a:avLst/>
          </a:prstGeom>
          <a:noFill/>
          <a:ln w="9525">
            <a:noFill/>
            <a:miter lim="800000"/>
            <a:headEnd/>
            <a:tailEnd/>
          </a:ln>
          <a:effectLst/>
        </p:spPr>
      </p:pic>
    </p:spTree>
    <p:extLst>
      <p:ext uri="{BB962C8B-B14F-4D97-AF65-F5344CB8AC3E}">
        <p14:creationId xmlns:p14="http://schemas.microsoft.com/office/powerpoint/2010/main" val="30477205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S"/>
          </a:p>
        </p:txBody>
      </p:sp>
      <p:pic>
        <p:nvPicPr>
          <p:cNvPr id="4098" name="Picture 2"/>
          <p:cNvPicPr>
            <a:picLocks noChangeAspect="1" noChangeArrowheads="1"/>
          </p:cNvPicPr>
          <p:nvPr/>
        </p:nvPicPr>
        <p:blipFill>
          <a:blip r:embed="rId2"/>
          <a:srcRect/>
          <a:stretch>
            <a:fillRect/>
          </a:stretch>
        </p:blipFill>
        <p:spPr bwMode="auto">
          <a:xfrm>
            <a:off x="371475" y="428604"/>
            <a:ext cx="8401050" cy="6072230"/>
          </a:xfrm>
          <a:prstGeom prst="rect">
            <a:avLst/>
          </a:prstGeom>
          <a:noFill/>
          <a:ln w="9525">
            <a:noFill/>
            <a:miter lim="800000"/>
            <a:headEnd/>
            <a:tailEnd/>
          </a:ln>
          <a:effectLst/>
        </p:spPr>
      </p:pic>
    </p:spTree>
    <p:extLst>
      <p:ext uri="{BB962C8B-B14F-4D97-AF65-F5344CB8AC3E}">
        <p14:creationId xmlns:p14="http://schemas.microsoft.com/office/powerpoint/2010/main" val="5925719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698871" y="714356"/>
            <a:ext cx="7802219" cy="5599626"/>
          </a:xfrm>
          <a:prstGeom prst="rect">
            <a:avLst/>
          </a:prstGeom>
          <a:noFill/>
          <a:ln w="9525">
            <a:noFill/>
            <a:miter lim="800000"/>
            <a:headEnd/>
            <a:tailEnd/>
          </a:ln>
          <a:effectLst/>
        </p:spPr>
      </p:pic>
    </p:spTree>
    <p:extLst>
      <p:ext uri="{BB962C8B-B14F-4D97-AF65-F5344CB8AC3E}">
        <p14:creationId xmlns:p14="http://schemas.microsoft.com/office/powerpoint/2010/main" val="40612477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857224" y="785794"/>
            <a:ext cx="7545303" cy="5072098"/>
          </a:xfrm>
          <a:prstGeom prst="rect">
            <a:avLst/>
          </a:prstGeom>
          <a:noFill/>
          <a:ln w="9525">
            <a:noFill/>
            <a:miter lim="800000"/>
            <a:headEnd/>
            <a:tailEnd/>
          </a:ln>
          <a:effectLst/>
        </p:spPr>
      </p:pic>
    </p:spTree>
    <p:extLst>
      <p:ext uri="{BB962C8B-B14F-4D97-AF65-F5344CB8AC3E}">
        <p14:creationId xmlns:p14="http://schemas.microsoft.com/office/powerpoint/2010/main" val="3418279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1214414" y="571480"/>
            <a:ext cx="6858048" cy="5559445"/>
          </a:xfrm>
          <a:prstGeom prst="rect">
            <a:avLst/>
          </a:prstGeom>
          <a:noFill/>
          <a:ln w="9525">
            <a:noFill/>
            <a:miter lim="800000"/>
            <a:headEnd/>
            <a:tailEnd/>
          </a:ln>
          <a:effectLst/>
        </p:spPr>
      </p:pic>
    </p:spTree>
    <p:extLst>
      <p:ext uri="{BB962C8B-B14F-4D97-AF65-F5344CB8AC3E}">
        <p14:creationId xmlns:p14="http://schemas.microsoft.com/office/powerpoint/2010/main" val="2393555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675966" y="419706"/>
            <a:ext cx="7753686" cy="5987024"/>
          </a:xfrm>
          <a:prstGeom prst="rect">
            <a:avLst/>
          </a:prstGeom>
          <a:noFill/>
          <a:ln w="9525">
            <a:noFill/>
            <a:miter lim="800000"/>
            <a:headEnd/>
            <a:tailEnd/>
          </a:ln>
          <a:effectLst/>
        </p:spPr>
      </p:pic>
    </p:spTree>
    <p:extLst>
      <p:ext uri="{BB962C8B-B14F-4D97-AF65-F5344CB8AC3E}">
        <p14:creationId xmlns:p14="http://schemas.microsoft.com/office/powerpoint/2010/main" val="4484944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1000100" y="571480"/>
            <a:ext cx="7429552" cy="5559445"/>
          </a:xfrm>
          <a:prstGeom prst="rect">
            <a:avLst/>
          </a:prstGeom>
          <a:noFill/>
          <a:ln w="9525">
            <a:noFill/>
            <a:miter lim="800000"/>
            <a:headEnd/>
            <a:tailEnd/>
          </a:ln>
          <a:effectLst/>
        </p:spPr>
      </p:pic>
    </p:spTree>
    <p:extLst>
      <p:ext uri="{BB962C8B-B14F-4D97-AF65-F5344CB8AC3E}">
        <p14:creationId xmlns:p14="http://schemas.microsoft.com/office/powerpoint/2010/main" val="1563085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n 2" descr="frank-kameny-and-mattachine-society-of-washington-members-marching-1970.jpg"/>
          <p:cNvPicPr>
            <a:picLocks noChangeAspect="1"/>
          </p:cNvPicPr>
          <p:nvPr/>
        </p:nvPicPr>
        <p:blipFill>
          <a:blip r:embed="rId3"/>
          <a:srcRect/>
          <a:stretch>
            <a:fillRect/>
          </a:stretch>
        </p:blipFill>
        <p:spPr bwMode="auto">
          <a:xfrm>
            <a:off x="482600" y="260350"/>
            <a:ext cx="8266113" cy="5808663"/>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Grp="1" noChangeAspect="1" noChangeArrowheads="1"/>
          </p:cNvPicPr>
          <p:nvPr>
            <p:ph idx="1"/>
          </p:nvPr>
        </p:nvPicPr>
        <p:blipFill>
          <a:blip r:embed="rId2"/>
          <a:srcRect/>
          <a:stretch>
            <a:fillRect/>
          </a:stretch>
        </p:blipFill>
        <p:spPr bwMode="auto">
          <a:xfrm>
            <a:off x="1142976" y="731944"/>
            <a:ext cx="7072362" cy="5398981"/>
          </a:xfrm>
          <a:prstGeom prst="rect">
            <a:avLst/>
          </a:prstGeom>
          <a:noFill/>
          <a:ln w="9525">
            <a:noFill/>
            <a:miter lim="800000"/>
            <a:headEnd/>
            <a:tailEnd/>
          </a:ln>
          <a:effectLst/>
        </p:spPr>
      </p:pic>
    </p:spTree>
    <p:extLst>
      <p:ext uri="{BB962C8B-B14F-4D97-AF65-F5344CB8AC3E}">
        <p14:creationId xmlns:p14="http://schemas.microsoft.com/office/powerpoint/2010/main" val="17553854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Situaciones más comunes</a:t>
            </a:r>
          </a:p>
        </p:txBody>
      </p:sp>
      <p:sp>
        <p:nvSpPr>
          <p:cNvPr id="3" name="2 Marcador de contenido"/>
          <p:cNvSpPr>
            <a:spLocks noGrp="1"/>
          </p:cNvSpPr>
          <p:nvPr>
            <p:ph idx="1"/>
          </p:nvPr>
        </p:nvSpPr>
        <p:spPr>
          <a:xfrm>
            <a:off x="457200" y="1000108"/>
            <a:ext cx="8229600" cy="5643602"/>
          </a:xfrm>
        </p:spPr>
        <p:txBody>
          <a:bodyPr/>
          <a:lstStyle/>
          <a:p>
            <a:r>
              <a:rPr lang="es-ES" b="1" dirty="0"/>
              <a:t>VULNERABILIDAD EMOCIONAL</a:t>
            </a:r>
          </a:p>
          <a:p>
            <a:pPr>
              <a:lnSpc>
                <a:spcPct val="150000"/>
              </a:lnSpc>
              <a:buFont typeface="Arial" pitchFamily="34" charset="0"/>
              <a:buChar char="•"/>
            </a:pPr>
            <a:r>
              <a:rPr lang="es-ES" sz="2800" dirty="0"/>
              <a:t>Fácilmente estresado debido a su inflexibilidad.</a:t>
            </a:r>
          </a:p>
          <a:p>
            <a:pPr>
              <a:lnSpc>
                <a:spcPct val="150000"/>
              </a:lnSpc>
              <a:buFont typeface="Arial" pitchFamily="34" charset="0"/>
              <a:buChar char="•"/>
            </a:pPr>
            <a:r>
              <a:rPr lang="es-ES" sz="2800" dirty="0"/>
              <a:t>Tiene autoestima baja.</a:t>
            </a:r>
          </a:p>
          <a:p>
            <a:pPr>
              <a:lnSpc>
                <a:spcPct val="150000"/>
              </a:lnSpc>
              <a:buFont typeface="Arial" pitchFamily="34" charset="0"/>
              <a:buChar char="•"/>
            </a:pPr>
            <a:r>
              <a:rPr lang="es-ES" sz="2800" dirty="0"/>
              <a:t>Dificultades para hacer frente a las demandas sociales y emocionales de la escuela.</a:t>
            </a:r>
          </a:p>
          <a:p>
            <a:pPr>
              <a:lnSpc>
                <a:spcPct val="150000"/>
              </a:lnSpc>
              <a:buFont typeface="Arial" pitchFamily="34" charset="0"/>
              <a:buChar char="•"/>
            </a:pPr>
            <a:r>
              <a:rPr lang="es-ES" sz="2800" dirty="0"/>
              <a:t>Poca resistencia a la frustración.</a:t>
            </a:r>
          </a:p>
          <a:p>
            <a:pPr>
              <a:lnSpc>
                <a:spcPct val="150000"/>
              </a:lnSpc>
              <a:buFont typeface="Arial" pitchFamily="34" charset="0"/>
              <a:buChar char="•"/>
            </a:pPr>
            <a:r>
              <a:rPr lang="es-ES" sz="2800" dirty="0"/>
              <a:t>Rabietas inesperadas.</a:t>
            </a:r>
          </a:p>
        </p:txBody>
      </p:sp>
    </p:spTree>
    <p:extLst>
      <p:ext uri="{BB962C8B-B14F-4D97-AF65-F5344CB8AC3E}">
        <p14:creationId xmlns:p14="http://schemas.microsoft.com/office/powerpoint/2010/main" val="68886487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Claves de ayuda</a:t>
            </a:r>
          </a:p>
        </p:txBody>
      </p:sp>
      <p:sp>
        <p:nvSpPr>
          <p:cNvPr id="3" name="2 Marcador de contenido"/>
          <p:cNvSpPr>
            <a:spLocks noGrp="1"/>
          </p:cNvSpPr>
          <p:nvPr>
            <p:ph idx="1"/>
          </p:nvPr>
        </p:nvSpPr>
        <p:spPr>
          <a:xfrm>
            <a:off x="457200" y="857232"/>
            <a:ext cx="8229600" cy="5786478"/>
          </a:xfrm>
        </p:spPr>
        <p:txBody>
          <a:bodyPr/>
          <a:lstStyle/>
          <a:p>
            <a:r>
              <a:rPr lang="es-ES" b="1" dirty="0"/>
              <a:t>VULNERABILIDAD EMOCIONAL</a:t>
            </a:r>
          </a:p>
          <a:p>
            <a:pPr>
              <a:lnSpc>
                <a:spcPct val="150000"/>
              </a:lnSpc>
              <a:buFont typeface="Arial" pitchFamily="34" charset="0"/>
              <a:buChar char="•"/>
            </a:pPr>
            <a:r>
              <a:rPr lang="es-ES" sz="2400" dirty="0"/>
              <a:t>Fomenta sus puntos fuertes y sus intereses específicos.</a:t>
            </a:r>
          </a:p>
          <a:p>
            <a:pPr>
              <a:lnSpc>
                <a:spcPct val="150000"/>
              </a:lnSpc>
              <a:buFont typeface="Arial" pitchFamily="34" charset="0"/>
              <a:buChar char="•"/>
            </a:pPr>
            <a:r>
              <a:rPr lang="es-ES" sz="2400" dirty="0"/>
              <a:t>Crea oportunidades para aumentar la autoestima.</a:t>
            </a:r>
          </a:p>
          <a:p>
            <a:pPr lvl="1">
              <a:lnSpc>
                <a:spcPct val="150000"/>
              </a:lnSpc>
              <a:buFont typeface="Arial" pitchFamily="34" charset="0"/>
              <a:buChar char="•"/>
            </a:pPr>
            <a:r>
              <a:rPr lang="es-ES" sz="2000" dirty="0"/>
              <a:t>Ayudar a niños de curso inferior.</a:t>
            </a:r>
          </a:p>
          <a:p>
            <a:pPr lvl="1">
              <a:lnSpc>
                <a:spcPct val="150000"/>
              </a:lnSpc>
              <a:buFont typeface="Arial" pitchFamily="34" charset="0"/>
              <a:buChar char="•"/>
            </a:pPr>
            <a:r>
              <a:rPr lang="es-ES" sz="2000" dirty="0"/>
              <a:t>Ayudante de lectura.</a:t>
            </a:r>
          </a:p>
          <a:p>
            <a:pPr lvl="1">
              <a:lnSpc>
                <a:spcPct val="150000"/>
              </a:lnSpc>
              <a:buFont typeface="Arial" pitchFamily="34" charset="0"/>
              <a:buChar char="•"/>
            </a:pPr>
            <a:r>
              <a:rPr lang="es-ES" sz="2000" dirty="0"/>
              <a:t>Ayudante de ordenador.</a:t>
            </a:r>
          </a:p>
          <a:p>
            <a:pPr lvl="1">
              <a:lnSpc>
                <a:spcPct val="150000"/>
              </a:lnSpc>
              <a:buFont typeface="Arial" pitchFamily="34" charset="0"/>
              <a:buChar char="•"/>
            </a:pPr>
            <a:r>
              <a:rPr lang="es-ES" sz="2000" dirty="0"/>
              <a:t>Tareas de investigación.</a:t>
            </a:r>
          </a:p>
          <a:p>
            <a:pPr lvl="1">
              <a:lnSpc>
                <a:spcPct val="150000"/>
              </a:lnSpc>
              <a:buFont typeface="Arial" pitchFamily="34" charset="0"/>
              <a:buChar char="•"/>
            </a:pPr>
            <a:r>
              <a:rPr lang="es-ES" sz="2000" dirty="0"/>
              <a:t>Auxiliar en la biblioteca.</a:t>
            </a:r>
          </a:p>
          <a:p>
            <a:pPr lvl="1">
              <a:lnSpc>
                <a:spcPct val="150000"/>
              </a:lnSpc>
              <a:buFont typeface="Arial" pitchFamily="34" charset="0"/>
              <a:buChar char="•"/>
            </a:pPr>
            <a:r>
              <a:rPr lang="es-ES" sz="2000" dirty="0"/>
              <a:t>Tarjetas de mensajes positivos.</a:t>
            </a:r>
          </a:p>
          <a:p>
            <a:pPr lvl="1">
              <a:buFont typeface="Arial" pitchFamily="34" charset="0"/>
              <a:buChar char="•"/>
            </a:pPr>
            <a:endParaRPr lang="es-ES" sz="2000" dirty="0"/>
          </a:p>
          <a:p>
            <a:pPr>
              <a:buFont typeface="Arial" pitchFamily="34" charset="0"/>
              <a:buChar char="•"/>
            </a:pPr>
            <a:endParaRPr lang="es-ES" dirty="0"/>
          </a:p>
          <a:p>
            <a:pPr>
              <a:buFont typeface="Arial" pitchFamily="34" charset="0"/>
              <a:buChar char="•"/>
            </a:pPr>
            <a:endParaRPr lang="es-ES" dirty="0"/>
          </a:p>
          <a:p>
            <a:pPr>
              <a:buFont typeface="Arial" pitchFamily="34" charset="0"/>
              <a:buChar char="•"/>
            </a:pPr>
            <a:endParaRPr lang="es-ES" dirty="0"/>
          </a:p>
          <a:p>
            <a:pPr>
              <a:buFont typeface="Arial" pitchFamily="34" charset="0"/>
              <a:buChar char="•"/>
            </a:pPr>
            <a:endParaRPr lang="es-ES" dirty="0"/>
          </a:p>
        </p:txBody>
      </p:sp>
    </p:spTree>
    <p:extLst>
      <p:ext uri="{BB962C8B-B14F-4D97-AF65-F5344CB8AC3E}">
        <p14:creationId xmlns:p14="http://schemas.microsoft.com/office/powerpoint/2010/main" val="58687936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Ribbet collage.jpg"/>
          <p:cNvPicPr>
            <a:picLocks noGrp="1" noChangeAspect="1"/>
          </p:cNvPicPr>
          <p:nvPr>
            <p:ph idx="1"/>
          </p:nvPr>
        </p:nvPicPr>
        <p:blipFill>
          <a:blip r:embed="rId2"/>
          <a:stretch>
            <a:fillRect/>
          </a:stretch>
        </p:blipFill>
        <p:spPr>
          <a:xfrm>
            <a:off x="285720" y="571480"/>
            <a:ext cx="8501122" cy="5765824"/>
          </a:xfrm>
        </p:spPr>
      </p:pic>
    </p:spTree>
    <p:extLst>
      <p:ext uri="{BB962C8B-B14F-4D97-AF65-F5344CB8AC3E}">
        <p14:creationId xmlns:p14="http://schemas.microsoft.com/office/powerpoint/2010/main" val="14661454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Claves de ayuda</a:t>
            </a:r>
          </a:p>
        </p:txBody>
      </p:sp>
      <p:sp>
        <p:nvSpPr>
          <p:cNvPr id="3" name="2 Marcador de contenido"/>
          <p:cNvSpPr>
            <a:spLocks noGrp="1"/>
          </p:cNvSpPr>
          <p:nvPr>
            <p:ph idx="1"/>
          </p:nvPr>
        </p:nvSpPr>
        <p:spPr>
          <a:xfrm>
            <a:off x="457200" y="857232"/>
            <a:ext cx="8229600" cy="5786478"/>
          </a:xfrm>
        </p:spPr>
        <p:txBody>
          <a:bodyPr/>
          <a:lstStyle/>
          <a:p>
            <a:pPr>
              <a:lnSpc>
                <a:spcPct val="150000"/>
              </a:lnSpc>
            </a:pPr>
            <a:r>
              <a:rPr lang="es-ES" b="1" dirty="0"/>
              <a:t>VULNERABILIDAD EMOCIONAL</a:t>
            </a:r>
          </a:p>
          <a:p>
            <a:pPr>
              <a:lnSpc>
                <a:spcPct val="150000"/>
              </a:lnSpc>
              <a:buFont typeface="Arial" pitchFamily="34" charset="0"/>
              <a:buChar char="•"/>
            </a:pPr>
            <a:r>
              <a:rPr lang="es-ES" sz="2400" dirty="0"/>
              <a:t>Fomenta sus puntos fuertes y sus intereses específicos.</a:t>
            </a:r>
          </a:p>
          <a:p>
            <a:pPr>
              <a:lnSpc>
                <a:spcPct val="150000"/>
              </a:lnSpc>
              <a:buFont typeface="Arial" pitchFamily="34" charset="0"/>
              <a:buChar char="•"/>
            </a:pPr>
            <a:r>
              <a:rPr lang="es-ES" sz="2400" dirty="0"/>
              <a:t>Crea oportunidades para aumentar la autoestima.</a:t>
            </a:r>
          </a:p>
          <a:p>
            <a:pPr>
              <a:lnSpc>
                <a:spcPct val="150000"/>
              </a:lnSpc>
              <a:buFont typeface="Arial" pitchFamily="34" charset="0"/>
              <a:buChar char="•"/>
            </a:pPr>
            <a:r>
              <a:rPr lang="es-ES" sz="2400" dirty="0"/>
              <a:t>Enséñale a buscar ayuda.</a:t>
            </a:r>
          </a:p>
          <a:p>
            <a:pPr>
              <a:buNone/>
            </a:pPr>
            <a:endParaRPr lang="es-ES" dirty="0"/>
          </a:p>
          <a:p>
            <a:pPr>
              <a:buFont typeface="Arial" pitchFamily="34" charset="0"/>
              <a:buChar char="•"/>
            </a:pPr>
            <a:endParaRPr lang="es-ES" dirty="0"/>
          </a:p>
          <a:p>
            <a:pPr>
              <a:buFont typeface="Arial" pitchFamily="34" charset="0"/>
              <a:buChar char="•"/>
            </a:pPr>
            <a:endParaRPr lang="es-ES" dirty="0"/>
          </a:p>
          <a:p>
            <a:pPr>
              <a:buFont typeface="Arial" pitchFamily="34" charset="0"/>
              <a:buChar char="•"/>
            </a:pPr>
            <a:endParaRPr lang="es-ES" dirty="0"/>
          </a:p>
        </p:txBody>
      </p:sp>
    </p:spTree>
    <p:extLst>
      <p:ext uri="{BB962C8B-B14F-4D97-AF65-F5344CB8AC3E}">
        <p14:creationId xmlns:p14="http://schemas.microsoft.com/office/powerpoint/2010/main" val="31655256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498568" y="428604"/>
            <a:ext cx="8216836" cy="6149370"/>
          </a:xfrm>
          <a:prstGeom prst="rect">
            <a:avLst/>
          </a:prstGeom>
          <a:noFill/>
          <a:ln w="9525">
            <a:noFill/>
            <a:miter lim="800000"/>
            <a:headEnd/>
            <a:tailEnd/>
          </a:ln>
          <a:effectLst/>
        </p:spPr>
      </p:pic>
    </p:spTree>
    <p:extLst>
      <p:ext uri="{BB962C8B-B14F-4D97-AF65-F5344CB8AC3E}">
        <p14:creationId xmlns:p14="http://schemas.microsoft.com/office/powerpoint/2010/main" val="39477965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Claves de ayuda</a:t>
            </a:r>
          </a:p>
        </p:txBody>
      </p:sp>
      <p:sp>
        <p:nvSpPr>
          <p:cNvPr id="3" name="2 Marcador de contenido"/>
          <p:cNvSpPr>
            <a:spLocks noGrp="1"/>
          </p:cNvSpPr>
          <p:nvPr>
            <p:ph idx="1"/>
          </p:nvPr>
        </p:nvSpPr>
        <p:spPr>
          <a:xfrm>
            <a:off x="457200" y="857232"/>
            <a:ext cx="8229600" cy="5786478"/>
          </a:xfrm>
        </p:spPr>
        <p:txBody>
          <a:bodyPr/>
          <a:lstStyle/>
          <a:p>
            <a:pPr>
              <a:lnSpc>
                <a:spcPct val="150000"/>
              </a:lnSpc>
            </a:pPr>
            <a:r>
              <a:rPr lang="es-ES" b="1" dirty="0"/>
              <a:t>VULNERABILIDAD EMOCIONAL</a:t>
            </a:r>
          </a:p>
          <a:p>
            <a:pPr>
              <a:lnSpc>
                <a:spcPct val="150000"/>
              </a:lnSpc>
              <a:buFont typeface="Arial" pitchFamily="34" charset="0"/>
              <a:buChar char="•"/>
            </a:pPr>
            <a:r>
              <a:rPr lang="es-ES" sz="2400" dirty="0"/>
              <a:t>Fomenta sus puntos fuertes y sus intereses específicos.</a:t>
            </a:r>
          </a:p>
          <a:p>
            <a:pPr>
              <a:lnSpc>
                <a:spcPct val="150000"/>
              </a:lnSpc>
              <a:buFont typeface="Arial" pitchFamily="34" charset="0"/>
              <a:buChar char="•"/>
            </a:pPr>
            <a:r>
              <a:rPr lang="es-ES" sz="2400" dirty="0"/>
              <a:t>Crea oportunidades para aumentar la autoestima.</a:t>
            </a:r>
          </a:p>
          <a:p>
            <a:pPr>
              <a:lnSpc>
                <a:spcPct val="150000"/>
              </a:lnSpc>
              <a:buFont typeface="Arial" pitchFamily="34" charset="0"/>
              <a:buChar char="•"/>
            </a:pPr>
            <a:r>
              <a:rPr lang="es-ES" sz="2400" dirty="0"/>
              <a:t>Enséñale a buscar ayuda.</a:t>
            </a:r>
          </a:p>
          <a:p>
            <a:pPr>
              <a:lnSpc>
                <a:spcPct val="150000"/>
              </a:lnSpc>
              <a:buFont typeface="Arial" pitchFamily="34" charset="0"/>
              <a:buChar char="•"/>
            </a:pPr>
            <a:r>
              <a:rPr lang="es-ES" sz="2400" dirty="0"/>
              <a:t>Técnicas para soportar la ansiedad.</a:t>
            </a:r>
          </a:p>
          <a:p>
            <a:pPr>
              <a:buFont typeface="Arial" pitchFamily="34" charset="0"/>
              <a:buChar char="•"/>
            </a:pPr>
            <a:endParaRPr lang="es-ES" dirty="0"/>
          </a:p>
          <a:p>
            <a:pPr>
              <a:buFont typeface="Arial" pitchFamily="34" charset="0"/>
              <a:buChar char="•"/>
            </a:pPr>
            <a:endParaRPr lang="es-ES" dirty="0"/>
          </a:p>
          <a:p>
            <a:pPr>
              <a:buFont typeface="Arial" pitchFamily="34" charset="0"/>
              <a:buChar char="•"/>
            </a:pPr>
            <a:endParaRPr lang="es-ES" dirty="0"/>
          </a:p>
          <a:p>
            <a:pPr>
              <a:buFont typeface="Arial" pitchFamily="34" charset="0"/>
              <a:buChar char="•"/>
            </a:pPr>
            <a:endParaRPr lang="es-ES" dirty="0"/>
          </a:p>
        </p:txBody>
      </p:sp>
    </p:spTree>
    <p:extLst>
      <p:ext uri="{BB962C8B-B14F-4D97-AF65-F5344CB8AC3E}">
        <p14:creationId xmlns:p14="http://schemas.microsoft.com/office/powerpoint/2010/main" val="36298294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Termometro COMO ME SIENTO HOY bueno.jpg"/>
          <p:cNvPicPr>
            <a:picLocks noGrp="1" noChangeAspect="1"/>
          </p:cNvPicPr>
          <p:nvPr>
            <p:ph idx="1"/>
          </p:nvPr>
        </p:nvPicPr>
        <p:blipFill>
          <a:blip r:embed="rId2"/>
          <a:stretch>
            <a:fillRect/>
          </a:stretch>
        </p:blipFill>
        <p:spPr>
          <a:xfrm>
            <a:off x="357158" y="214290"/>
            <a:ext cx="8572560" cy="6357982"/>
          </a:xfrm>
        </p:spPr>
      </p:pic>
    </p:spTree>
    <p:extLst>
      <p:ext uri="{BB962C8B-B14F-4D97-AF65-F5344CB8AC3E}">
        <p14:creationId xmlns:p14="http://schemas.microsoft.com/office/powerpoint/2010/main" val="354069135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Claves de ayuda</a:t>
            </a:r>
          </a:p>
        </p:txBody>
      </p:sp>
      <p:sp>
        <p:nvSpPr>
          <p:cNvPr id="3" name="2 Marcador de contenido"/>
          <p:cNvSpPr>
            <a:spLocks noGrp="1"/>
          </p:cNvSpPr>
          <p:nvPr>
            <p:ph idx="1"/>
          </p:nvPr>
        </p:nvSpPr>
        <p:spPr>
          <a:xfrm>
            <a:off x="457200" y="857232"/>
            <a:ext cx="8229600" cy="6000768"/>
          </a:xfrm>
        </p:spPr>
        <p:txBody>
          <a:bodyPr/>
          <a:lstStyle/>
          <a:p>
            <a:r>
              <a:rPr lang="es-ES" b="1" dirty="0"/>
              <a:t>VULNERABILIDAD EMOCIONAL</a:t>
            </a:r>
          </a:p>
          <a:p>
            <a:pPr>
              <a:lnSpc>
                <a:spcPct val="150000"/>
              </a:lnSpc>
              <a:buFont typeface="Arial" pitchFamily="34" charset="0"/>
              <a:buChar char="•"/>
            </a:pPr>
            <a:r>
              <a:rPr lang="es-ES" sz="2400" dirty="0"/>
              <a:t>Fomenta sus puntos fuertes y sus intereses específicos.</a:t>
            </a:r>
          </a:p>
          <a:p>
            <a:pPr>
              <a:lnSpc>
                <a:spcPct val="150000"/>
              </a:lnSpc>
              <a:buFont typeface="Arial" pitchFamily="34" charset="0"/>
              <a:buChar char="•"/>
            </a:pPr>
            <a:r>
              <a:rPr lang="es-ES" sz="2400" dirty="0"/>
              <a:t>Crea oportunidades para aumentar la autoestima.</a:t>
            </a:r>
          </a:p>
          <a:p>
            <a:pPr>
              <a:lnSpc>
                <a:spcPct val="150000"/>
              </a:lnSpc>
              <a:buFont typeface="Arial" pitchFamily="34" charset="0"/>
              <a:buChar char="•"/>
            </a:pPr>
            <a:r>
              <a:rPr lang="es-ES" sz="2400" dirty="0"/>
              <a:t>Enséñale a buscar ayuda.</a:t>
            </a:r>
          </a:p>
          <a:p>
            <a:pPr>
              <a:lnSpc>
                <a:spcPct val="150000"/>
              </a:lnSpc>
              <a:buFont typeface="Arial" pitchFamily="34" charset="0"/>
              <a:buChar char="•"/>
            </a:pPr>
            <a:r>
              <a:rPr lang="es-ES" sz="2400" dirty="0"/>
              <a:t>Técnicas para soportar la ansiedad.</a:t>
            </a:r>
          </a:p>
          <a:p>
            <a:pPr>
              <a:lnSpc>
                <a:spcPct val="150000"/>
              </a:lnSpc>
              <a:buFont typeface="Arial" pitchFamily="34" charset="0"/>
              <a:buChar char="•"/>
            </a:pPr>
            <a:r>
              <a:rPr lang="es-ES" sz="2400" dirty="0"/>
              <a:t>Ensaya estrategias o conductas sociales aprendidas.</a:t>
            </a:r>
          </a:p>
          <a:p>
            <a:pPr>
              <a:lnSpc>
                <a:spcPct val="150000"/>
              </a:lnSpc>
              <a:buFont typeface="Arial" pitchFamily="34" charset="0"/>
              <a:buChar char="•"/>
            </a:pPr>
            <a:r>
              <a:rPr lang="es-ES" sz="2400" dirty="0"/>
              <a:t>Ayuda al estudiante a entender el comportamiento y las reacciones de los otros.</a:t>
            </a:r>
          </a:p>
          <a:p>
            <a:pPr>
              <a:lnSpc>
                <a:spcPct val="150000"/>
              </a:lnSpc>
              <a:buFont typeface="Arial" pitchFamily="34" charset="0"/>
              <a:buChar char="•"/>
            </a:pPr>
            <a:r>
              <a:rPr lang="es-ES" sz="2400" dirty="0"/>
              <a:t>Enseña alternativas a los cambios.</a:t>
            </a:r>
          </a:p>
          <a:p>
            <a:pPr>
              <a:lnSpc>
                <a:spcPct val="150000"/>
              </a:lnSpc>
              <a:buFont typeface="Arial" pitchFamily="34" charset="0"/>
              <a:buChar char="•"/>
            </a:pPr>
            <a:r>
              <a:rPr lang="es-ES" sz="2400" dirty="0"/>
              <a:t>Utiliza las ayudas de los compañeros.</a:t>
            </a:r>
          </a:p>
          <a:p>
            <a:pPr>
              <a:buFont typeface="Arial" pitchFamily="34" charset="0"/>
              <a:buChar char="•"/>
            </a:pPr>
            <a:endParaRPr lang="es-ES" dirty="0"/>
          </a:p>
          <a:p>
            <a:pPr>
              <a:buFont typeface="Arial" pitchFamily="34" charset="0"/>
              <a:buChar char="•"/>
            </a:pPr>
            <a:endParaRPr lang="es-ES" dirty="0"/>
          </a:p>
          <a:p>
            <a:pPr>
              <a:buFont typeface="Arial" pitchFamily="34" charset="0"/>
              <a:buChar char="•"/>
            </a:pPr>
            <a:endParaRPr lang="es-ES" dirty="0"/>
          </a:p>
          <a:p>
            <a:pPr>
              <a:buFont typeface="Arial" pitchFamily="34" charset="0"/>
              <a:buChar char="•"/>
            </a:pPr>
            <a:endParaRPr lang="es-ES" dirty="0"/>
          </a:p>
        </p:txBody>
      </p:sp>
    </p:spTree>
    <p:extLst>
      <p:ext uri="{BB962C8B-B14F-4D97-AF65-F5344CB8AC3E}">
        <p14:creationId xmlns:p14="http://schemas.microsoft.com/office/powerpoint/2010/main" val="16542274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1524000"/>
            <a:ext cx="7623175" cy="3190884"/>
          </a:xfrm>
        </p:spPr>
        <p:txBody>
          <a:bodyPr>
            <a:normAutofit/>
          </a:bodyPr>
          <a:lstStyle/>
          <a:p>
            <a:pPr algn="ctr"/>
            <a:br>
              <a:rPr lang="es-ES" dirty="0"/>
            </a:br>
            <a:r>
              <a:rPr lang="es-ES" dirty="0"/>
              <a:t>Problemas en el centro educativo y qué hacer</a:t>
            </a:r>
          </a:p>
        </p:txBody>
      </p:sp>
    </p:spTree>
    <p:extLst>
      <p:ext uri="{BB962C8B-B14F-4D97-AF65-F5344CB8AC3E}">
        <p14:creationId xmlns:p14="http://schemas.microsoft.com/office/powerpoint/2010/main" val="666795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agen 2" descr="pancarta_mani.jpg"/>
          <p:cNvPicPr>
            <a:picLocks noChangeAspect="1"/>
          </p:cNvPicPr>
          <p:nvPr/>
        </p:nvPicPr>
        <p:blipFill>
          <a:blip r:embed="rId3"/>
          <a:srcRect/>
          <a:stretch>
            <a:fillRect/>
          </a:stretch>
        </p:blipFill>
        <p:spPr bwMode="auto">
          <a:xfrm>
            <a:off x="1476375" y="96838"/>
            <a:ext cx="5445125" cy="5872162"/>
          </a:xfrm>
          <a:prstGeom prst="rect">
            <a:avLst/>
          </a:prstGeom>
          <a:noFill/>
          <a:ln w="9525">
            <a:noFill/>
            <a:miter lim="800000"/>
            <a:headEnd/>
            <a:tailEnd/>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22295"/>
          </a:xfrm>
        </p:spPr>
        <p:txBody>
          <a:bodyPr/>
          <a:lstStyle/>
          <a:p>
            <a:r>
              <a:rPr lang="es-ES" b="1" dirty="0"/>
              <a:t>Los compañeros</a:t>
            </a:r>
          </a:p>
        </p:txBody>
      </p:sp>
      <p:sp>
        <p:nvSpPr>
          <p:cNvPr id="3" name="2 Marcador de contenido"/>
          <p:cNvSpPr>
            <a:spLocks noGrp="1"/>
          </p:cNvSpPr>
          <p:nvPr>
            <p:ph idx="1"/>
          </p:nvPr>
        </p:nvSpPr>
        <p:spPr>
          <a:xfrm>
            <a:off x="457200" y="1000108"/>
            <a:ext cx="8229600" cy="5572164"/>
          </a:xfrm>
        </p:spPr>
        <p:txBody>
          <a:bodyPr/>
          <a:lstStyle/>
          <a:p>
            <a:r>
              <a:rPr lang="es-ES" dirty="0"/>
              <a:t>Explicar en clase lo que es un TEA</a:t>
            </a:r>
          </a:p>
          <a:p>
            <a:pPr>
              <a:buFont typeface="Arial" panose="020B0604020202020204" pitchFamily="34" charset="0"/>
              <a:buChar char="•"/>
            </a:pPr>
            <a:r>
              <a:rPr lang="es-ES" sz="2400" dirty="0"/>
              <a:t>Que todos somos únicos y diferentes a los demás.</a:t>
            </a:r>
          </a:p>
          <a:p>
            <a:pPr>
              <a:buFont typeface="Arial" panose="020B0604020202020204" pitchFamily="34" charset="0"/>
              <a:buChar char="•"/>
            </a:pPr>
            <a:r>
              <a:rPr lang="es-ES" sz="2400" dirty="0"/>
              <a:t>Que el autismo es una cosa de nacimiento de la que nadie tiene la culpa.</a:t>
            </a:r>
          </a:p>
          <a:p>
            <a:pPr>
              <a:buFont typeface="Arial" panose="020B0604020202020204" pitchFamily="34" charset="0"/>
              <a:buChar char="•"/>
            </a:pPr>
            <a:r>
              <a:rPr lang="es-ES" sz="2400" dirty="0"/>
              <a:t>Que salvo en algunas particularidades en casi todo es uno más de la clase.</a:t>
            </a:r>
          </a:p>
          <a:p>
            <a:pPr>
              <a:buFont typeface="Arial" panose="020B0604020202020204" pitchFamily="34" charset="0"/>
              <a:buChar char="•"/>
            </a:pPr>
            <a:r>
              <a:rPr lang="es-ES" sz="2400" dirty="0"/>
              <a:t>Que no es que se porte mal sino que el autismo se nota en hacer algunas cosas de manera diferente.</a:t>
            </a:r>
          </a:p>
          <a:p>
            <a:pPr>
              <a:buFont typeface="Arial" panose="020B0604020202020204" pitchFamily="34" charset="0"/>
              <a:buChar char="•"/>
            </a:pPr>
            <a:r>
              <a:rPr lang="es-ES" sz="2400" dirty="0"/>
              <a:t>Que le cuesta hacer algunas tareas, comunicarse y hacer amigos, así que todos tenemos que esforzarnos un poco más y ser comprensivos y buenos compañeros.</a:t>
            </a:r>
          </a:p>
          <a:p>
            <a:pPr>
              <a:buFont typeface="Arial" panose="020B0604020202020204" pitchFamily="34" charset="0"/>
              <a:buChar char="•"/>
            </a:pPr>
            <a:r>
              <a:rPr lang="es-ES" sz="2400" dirty="0"/>
              <a:t>Que no hay nada de qué asustarse ni de qué preocuparse.</a:t>
            </a:r>
          </a:p>
          <a:p>
            <a:pPr lvl="1"/>
            <a:endParaRPr lang="es-ES" dirty="0"/>
          </a:p>
        </p:txBody>
      </p:sp>
    </p:spTree>
    <p:extLst>
      <p:ext uri="{BB962C8B-B14F-4D97-AF65-F5344CB8AC3E}">
        <p14:creationId xmlns:p14="http://schemas.microsoft.com/office/powerpoint/2010/main" val="12068409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Situaciones de acoso</a:t>
            </a:r>
          </a:p>
        </p:txBody>
      </p:sp>
      <p:sp>
        <p:nvSpPr>
          <p:cNvPr id="3" name="2 Marcador de contenido"/>
          <p:cNvSpPr>
            <a:spLocks noGrp="1"/>
          </p:cNvSpPr>
          <p:nvPr>
            <p:ph idx="1"/>
          </p:nvPr>
        </p:nvSpPr>
        <p:spPr>
          <a:xfrm>
            <a:off x="457200" y="857232"/>
            <a:ext cx="8229600" cy="5857916"/>
          </a:xfrm>
        </p:spPr>
        <p:txBody>
          <a:bodyPr/>
          <a:lstStyle/>
          <a:p>
            <a:pPr>
              <a:lnSpc>
                <a:spcPct val="150000"/>
              </a:lnSpc>
            </a:pPr>
            <a:r>
              <a:rPr lang="es-ES" sz="2800" b="1" dirty="0"/>
              <a:t>Cuidado con:</a:t>
            </a:r>
          </a:p>
          <a:p>
            <a:pPr>
              <a:lnSpc>
                <a:spcPct val="150000"/>
              </a:lnSpc>
              <a:buFont typeface="Arial" panose="020B0604020202020204" pitchFamily="34" charset="0"/>
              <a:buChar char="•"/>
            </a:pPr>
            <a:r>
              <a:rPr lang="es-ES" sz="2400" dirty="0"/>
              <a:t>Intimidaciones verbales, físicas o psicológicas</a:t>
            </a:r>
          </a:p>
          <a:p>
            <a:pPr>
              <a:lnSpc>
                <a:spcPct val="150000"/>
              </a:lnSpc>
              <a:buFont typeface="Arial" panose="020B0604020202020204" pitchFamily="34" charset="0"/>
              <a:buChar char="•"/>
            </a:pPr>
            <a:r>
              <a:rPr lang="es-ES" sz="2400" dirty="0"/>
              <a:t>Utilitarismo y humillación</a:t>
            </a:r>
          </a:p>
          <a:p>
            <a:pPr>
              <a:lnSpc>
                <a:spcPct val="150000"/>
              </a:lnSpc>
              <a:buFont typeface="Arial" panose="020B0604020202020204" pitchFamily="34" charset="0"/>
              <a:buChar char="•"/>
            </a:pPr>
            <a:r>
              <a:rPr lang="es-ES" sz="2400" dirty="0"/>
              <a:t>Exclusión y rechazo social</a:t>
            </a:r>
          </a:p>
          <a:p>
            <a:pPr>
              <a:lnSpc>
                <a:spcPct val="150000"/>
              </a:lnSpc>
              <a:buFont typeface="Arial" panose="020B0604020202020204" pitchFamily="34" charset="0"/>
              <a:buChar char="•"/>
            </a:pPr>
            <a:r>
              <a:rPr lang="es-ES" sz="2400" dirty="0"/>
              <a:t>Abuso:</a:t>
            </a:r>
          </a:p>
          <a:p>
            <a:pPr lvl="1">
              <a:lnSpc>
                <a:spcPct val="150000"/>
              </a:lnSpc>
              <a:buFont typeface="Arial" panose="020B0604020202020204" pitchFamily="34" charset="0"/>
              <a:buChar char="•"/>
            </a:pPr>
            <a:r>
              <a:rPr lang="es-ES" sz="2400" dirty="0"/>
              <a:t>Ofertas de amistad</a:t>
            </a:r>
          </a:p>
          <a:p>
            <a:pPr lvl="1">
              <a:lnSpc>
                <a:spcPct val="150000"/>
              </a:lnSpc>
              <a:buFont typeface="Arial" panose="020B0604020202020204" pitchFamily="34" charset="0"/>
              <a:buChar char="•"/>
            </a:pPr>
            <a:r>
              <a:rPr lang="es-ES" sz="2400" dirty="0"/>
              <a:t>Actividades a evitar</a:t>
            </a:r>
          </a:p>
          <a:p>
            <a:pPr lvl="1">
              <a:lnSpc>
                <a:spcPct val="150000"/>
              </a:lnSpc>
              <a:buFont typeface="Arial" panose="020B0604020202020204" pitchFamily="34" charset="0"/>
              <a:buChar char="•"/>
            </a:pPr>
            <a:r>
              <a:rPr lang="es-ES" sz="2400" dirty="0"/>
              <a:t>Aceptación de órdenes con motivo de burla</a:t>
            </a:r>
          </a:p>
          <a:p>
            <a:pPr>
              <a:lnSpc>
                <a:spcPct val="150000"/>
              </a:lnSpc>
              <a:buFont typeface="Arial" panose="020B0604020202020204" pitchFamily="34" charset="0"/>
              <a:buChar char="•"/>
            </a:pPr>
            <a:r>
              <a:rPr lang="es-ES" sz="2400" dirty="0" err="1"/>
              <a:t>Cyberbullying</a:t>
            </a:r>
            <a:endParaRPr lang="es-ES" sz="2400" dirty="0"/>
          </a:p>
          <a:p>
            <a:endParaRPr lang="es-ES" dirty="0"/>
          </a:p>
        </p:txBody>
      </p:sp>
    </p:spTree>
    <p:extLst>
      <p:ext uri="{BB962C8B-B14F-4D97-AF65-F5344CB8AC3E}">
        <p14:creationId xmlns:p14="http://schemas.microsoft.com/office/powerpoint/2010/main" val="31700576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22295"/>
          </a:xfrm>
        </p:spPr>
        <p:txBody>
          <a:bodyPr/>
          <a:lstStyle/>
          <a:p>
            <a:r>
              <a:rPr lang="es-ES" b="1" dirty="0"/>
              <a:t>Situaciones de acoso</a:t>
            </a:r>
          </a:p>
        </p:txBody>
      </p:sp>
      <p:sp>
        <p:nvSpPr>
          <p:cNvPr id="3" name="2 Marcador de contenido"/>
          <p:cNvSpPr>
            <a:spLocks noGrp="1"/>
          </p:cNvSpPr>
          <p:nvPr>
            <p:ph idx="1"/>
          </p:nvPr>
        </p:nvSpPr>
        <p:spPr>
          <a:xfrm>
            <a:off x="457200" y="1000108"/>
            <a:ext cx="8229600" cy="5643602"/>
          </a:xfrm>
        </p:spPr>
        <p:txBody>
          <a:bodyPr/>
          <a:lstStyle/>
          <a:p>
            <a:r>
              <a:rPr lang="es-ES" sz="2800" b="1" dirty="0"/>
              <a:t>¿Cómo detectarlo?</a:t>
            </a:r>
          </a:p>
          <a:p>
            <a:pPr lvl="1"/>
            <a:r>
              <a:rPr lang="es-ES" sz="2000" dirty="0"/>
              <a:t>Pérdida o daño en libros, ropa, mochila.</a:t>
            </a:r>
          </a:p>
          <a:p>
            <a:pPr lvl="1"/>
            <a:r>
              <a:rPr lang="es-ES" sz="2000" dirty="0"/>
              <a:t>Heridas o moratones.</a:t>
            </a:r>
          </a:p>
          <a:p>
            <a:pPr lvl="1"/>
            <a:r>
              <a:rPr lang="es-ES" sz="2000" dirty="0"/>
              <a:t>Comportamientos más ritualistas y obsesivos.</a:t>
            </a:r>
          </a:p>
          <a:p>
            <a:pPr lvl="1"/>
            <a:r>
              <a:rPr lang="es-ES" sz="2000" dirty="0"/>
              <a:t>Hipersensible.</a:t>
            </a:r>
          </a:p>
          <a:p>
            <a:pPr lvl="1"/>
            <a:r>
              <a:rPr lang="es-ES" sz="2000" dirty="0"/>
              <a:t>Tristeza.</a:t>
            </a:r>
          </a:p>
          <a:p>
            <a:pPr lvl="1"/>
            <a:r>
              <a:rPr lang="es-ES" sz="2000" dirty="0"/>
              <a:t>Pérdida de interés por actividades que antes le gustaban.</a:t>
            </a:r>
          </a:p>
          <a:p>
            <a:pPr lvl="1"/>
            <a:r>
              <a:rPr lang="es-ES" sz="2000" dirty="0"/>
              <a:t>Más aislamiento. Y menor comunicación.</a:t>
            </a:r>
          </a:p>
          <a:p>
            <a:pPr lvl="1"/>
            <a:r>
              <a:rPr lang="es-ES" sz="2000" dirty="0"/>
              <a:t>Dificultades de atención.</a:t>
            </a:r>
          </a:p>
          <a:p>
            <a:pPr lvl="1"/>
            <a:r>
              <a:rPr lang="es-ES" sz="2000" dirty="0"/>
              <a:t>Resistencia o rechazo a ir a la escuela.</a:t>
            </a:r>
          </a:p>
          <a:p>
            <a:pPr lvl="1"/>
            <a:r>
              <a:rPr lang="es-ES" sz="2000" dirty="0"/>
              <a:t>Problemas de sueño.</a:t>
            </a:r>
          </a:p>
          <a:p>
            <a:pPr lvl="1"/>
            <a:r>
              <a:rPr lang="es-ES" sz="2000" dirty="0"/>
              <a:t>Dolor de cabeza o de estómago.</a:t>
            </a:r>
          </a:p>
          <a:p>
            <a:pPr lvl="1"/>
            <a:r>
              <a:rPr lang="es-ES" sz="2000" dirty="0"/>
              <a:t>Cualquier cambio súbito o importante en la conducta.</a:t>
            </a:r>
          </a:p>
        </p:txBody>
      </p:sp>
    </p:spTree>
    <p:extLst>
      <p:ext uri="{BB962C8B-B14F-4D97-AF65-F5344CB8AC3E}">
        <p14:creationId xmlns:p14="http://schemas.microsoft.com/office/powerpoint/2010/main" val="583779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La otra cara de la moneda</a:t>
            </a:r>
          </a:p>
        </p:txBody>
      </p:sp>
      <p:sp>
        <p:nvSpPr>
          <p:cNvPr id="3" name="2 Marcador de contenido"/>
          <p:cNvSpPr>
            <a:spLocks noGrp="1"/>
          </p:cNvSpPr>
          <p:nvPr>
            <p:ph idx="1"/>
          </p:nvPr>
        </p:nvSpPr>
        <p:spPr>
          <a:xfrm>
            <a:off x="457200" y="928670"/>
            <a:ext cx="8229600" cy="5643602"/>
          </a:xfrm>
        </p:spPr>
        <p:txBody>
          <a:bodyPr/>
          <a:lstStyle/>
          <a:p>
            <a:pPr marL="457200" indent="-457200">
              <a:lnSpc>
                <a:spcPct val="150000"/>
              </a:lnSpc>
              <a:buFont typeface="+mj-lt"/>
              <a:buAutoNum type="arabicPeriod"/>
            </a:pPr>
            <a:r>
              <a:rPr lang="es-ES" sz="2400" dirty="0"/>
              <a:t>Quiere imponer sus juegos y no respeta las normas.</a:t>
            </a:r>
          </a:p>
          <a:p>
            <a:pPr marL="457200" indent="-457200">
              <a:lnSpc>
                <a:spcPct val="150000"/>
              </a:lnSpc>
              <a:buFont typeface="+mj-lt"/>
              <a:buAutoNum type="arabicPeriod"/>
            </a:pPr>
            <a:r>
              <a:rPr lang="es-ES" sz="2400" dirty="0"/>
              <a:t>Siempre nos sigue, “se nos pega” y no nos deja en paz.</a:t>
            </a:r>
          </a:p>
          <a:p>
            <a:pPr marL="457200" indent="-457200">
              <a:lnSpc>
                <a:spcPct val="150000"/>
              </a:lnSpc>
              <a:buFont typeface="+mj-lt"/>
              <a:buAutoNum type="arabicPeriod"/>
            </a:pPr>
            <a:r>
              <a:rPr lang="es-ES" sz="2400" dirty="0"/>
              <a:t>A veces tiene comportamientos agresivos por nada.</a:t>
            </a:r>
          </a:p>
          <a:p>
            <a:pPr marL="457200" indent="-457200">
              <a:lnSpc>
                <a:spcPct val="150000"/>
              </a:lnSpc>
              <a:buFont typeface="+mj-lt"/>
              <a:buAutoNum type="arabicPeriod"/>
            </a:pPr>
            <a:r>
              <a:rPr lang="es-ES" sz="2400" dirty="0"/>
              <a:t>Reacciona de forma violenta ante las normas.</a:t>
            </a:r>
          </a:p>
          <a:p>
            <a:pPr marL="457200" indent="-457200">
              <a:lnSpc>
                <a:spcPct val="150000"/>
              </a:lnSpc>
              <a:buFont typeface="+mj-lt"/>
              <a:buAutoNum type="arabicPeriod"/>
            </a:pPr>
            <a:r>
              <a:rPr lang="es-ES" sz="2400" dirty="0"/>
              <a:t>Insiste en colocar su silla y su mesa ocupando mi espacio, aunque me golpee o me pise con las patas.</a:t>
            </a:r>
          </a:p>
          <a:p>
            <a:pPr marL="457200" indent="-457200">
              <a:lnSpc>
                <a:spcPct val="150000"/>
              </a:lnSpc>
              <a:buFont typeface="+mj-lt"/>
              <a:buAutoNum type="arabicPeriod"/>
            </a:pPr>
            <a:r>
              <a:rPr lang="es-ES" sz="2400" dirty="0"/>
              <a:t>Me sigue a todas partes, incluso cuando voy al baño.</a:t>
            </a:r>
          </a:p>
          <a:p>
            <a:pPr marL="457200" indent="-457200">
              <a:lnSpc>
                <a:spcPct val="150000"/>
              </a:lnSpc>
              <a:buFont typeface="+mj-lt"/>
              <a:buAutoNum type="arabicPeriod"/>
            </a:pPr>
            <a:r>
              <a:rPr lang="es-ES" sz="2400" dirty="0"/>
              <a:t>Siempre se chiva a los profesores.</a:t>
            </a:r>
          </a:p>
          <a:p>
            <a:pPr marL="457200" indent="-457200">
              <a:lnSpc>
                <a:spcPct val="150000"/>
              </a:lnSpc>
              <a:buFont typeface="+mj-lt"/>
              <a:buAutoNum type="arabicPeriod"/>
            </a:pPr>
            <a:r>
              <a:rPr lang="es-ES" sz="2400" dirty="0"/>
              <a:t>Los profesores nos castigan “por su culpa”.</a:t>
            </a:r>
          </a:p>
          <a:p>
            <a:pPr>
              <a:lnSpc>
                <a:spcPct val="150000"/>
              </a:lnSpc>
            </a:pPr>
            <a:endParaRPr lang="es-ES" sz="2800" dirty="0"/>
          </a:p>
        </p:txBody>
      </p:sp>
    </p:spTree>
    <p:extLst>
      <p:ext uri="{BB962C8B-B14F-4D97-AF65-F5344CB8AC3E}">
        <p14:creationId xmlns:p14="http://schemas.microsoft.com/office/powerpoint/2010/main" val="318084315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t>Problemas de conducta</a:t>
            </a:r>
          </a:p>
        </p:txBody>
      </p:sp>
      <p:sp>
        <p:nvSpPr>
          <p:cNvPr id="3" name="2 Marcador de contenido"/>
          <p:cNvSpPr>
            <a:spLocks noGrp="1"/>
          </p:cNvSpPr>
          <p:nvPr>
            <p:ph idx="1"/>
          </p:nvPr>
        </p:nvSpPr>
        <p:spPr/>
        <p:txBody>
          <a:bodyPr/>
          <a:lstStyle/>
          <a:p>
            <a:r>
              <a:rPr lang="es-ES" dirty="0"/>
              <a:t>Cuando un niño no sabe leer…</a:t>
            </a:r>
          </a:p>
          <a:p>
            <a:endParaRPr lang="es-ES" dirty="0"/>
          </a:p>
          <a:p>
            <a:r>
              <a:rPr lang="es-ES" dirty="0"/>
              <a:t>Cuando un niño no sabe nadar…</a:t>
            </a:r>
          </a:p>
          <a:p>
            <a:endParaRPr lang="es-ES" dirty="0"/>
          </a:p>
          <a:p>
            <a:r>
              <a:rPr lang="es-ES" dirty="0"/>
              <a:t>Cuando un niño no sabe utilizar el ordenador…</a:t>
            </a:r>
          </a:p>
          <a:p>
            <a:endParaRPr lang="es-ES" dirty="0"/>
          </a:p>
          <a:p>
            <a:r>
              <a:rPr lang="es-ES" dirty="0"/>
              <a:t>Cuando un niño no se sabe comportar…</a:t>
            </a:r>
          </a:p>
        </p:txBody>
      </p:sp>
    </p:spTree>
    <p:extLst>
      <p:ext uri="{BB962C8B-B14F-4D97-AF65-F5344CB8AC3E}">
        <p14:creationId xmlns:p14="http://schemas.microsoft.com/office/powerpoint/2010/main" val="12377421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Problemas de conducta</a:t>
            </a:r>
          </a:p>
        </p:txBody>
      </p:sp>
      <p:sp>
        <p:nvSpPr>
          <p:cNvPr id="3" name="2 Marcador de contenido"/>
          <p:cNvSpPr>
            <a:spLocks noGrp="1"/>
          </p:cNvSpPr>
          <p:nvPr>
            <p:ph idx="1"/>
          </p:nvPr>
        </p:nvSpPr>
        <p:spPr>
          <a:xfrm>
            <a:off x="457200" y="1000108"/>
            <a:ext cx="8229600" cy="5643602"/>
          </a:xfrm>
        </p:spPr>
        <p:txBody>
          <a:bodyPr/>
          <a:lstStyle/>
          <a:p>
            <a:endParaRPr lang="es-ES" sz="3200" b="1" dirty="0"/>
          </a:p>
          <a:p>
            <a:r>
              <a:rPr lang="es-ES" sz="3200" b="1" dirty="0"/>
              <a:t>QUÉ SON</a:t>
            </a:r>
          </a:p>
          <a:p>
            <a:pPr>
              <a:buNone/>
            </a:pPr>
            <a:endParaRPr lang="es-ES" sz="3200" b="1" dirty="0"/>
          </a:p>
          <a:p>
            <a:pPr>
              <a:lnSpc>
                <a:spcPct val="150000"/>
              </a:lnSpc>
              <a:buNone/>
            </a:pPr>
            <a:r>
              <a:rPr lang="es-ES" sz="3200" dirty="0"/>
              <a:t>Cualquier comportamiento que puede causar daños a sí mismo, a otros o a objetos.</a:t>
            </a:r>
          </a:p>
          <a:p>
            <a:pPr>
              <a:lnSpc>
                <a:spcPct val="150000"/>
              </a:lnSpc>
              <a:buNone/>
            </a:pPr>
            <a:r>
              <a:rPr lang="es-ES" sz="3200" dirty="0"/>
              <a:t>Limitan su inclusión social, escolar o familiar.</a:t>
            </a:r>
          </a:p>
        </p:txBody>
      </p:sp>
    </p:spTree>
    <p:extLst>
      <p:ext uri="{BB962C8B-B14F-4D97-AF65-F5344CB8AC3E}">
        <p14:creationId xmlns:p14="http://schemas.microsoft.com/office/powerpoint/2010/main" val="26682442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t>Problemas de conducta</a:t>
            </a:r>
          </a:p>
        </p:txBody>
      </p:sp>
      <p:sp>
        <p:nvSpPr>
          <p:cNvPr id="3" name="2 Marcador de contenido"/>
          <p:cNvSpPr>
            <a:spLocks noGrp="1"/>
          </p:cNvSpPr>
          <p:nvPr>
            <p:ph idx="1"/>
          </p:nvPr>
        </p:nvSpPr>
        <p:spPr/>
        <p:txBody>
          <a:bodyPr/>
          <a:lstStyle/>
          <a:p>
            <a:r>
              <a:rPr lang="es-ES" dirty="0"/>
              <a:t>Toda conducta es comunicación.</a:t>
            </a:r>
          </a:p>
          <a:p>
            <a:endParaRPr lang="es-ES" dirty="0"/>
          </a:p>
          <a:p>
            <a:r>
              <a:rPr lang="es-ES" dirty="0"/>
              <a:t>¿Qué función tiene la conducta?</a:t>
            </a:r>
          </a:p>
          <a:p>
            <a:pPr lvl="1"/>
            <a:r>
              <a:rPr lang="es-ES" dirty="0"/>
              <a:t>Conseguir</a:t>
            </a:r>
          </a:p>
          <a:p>
            <a:pPr lvl="1"/>
            <a:r>
              <a:rPr lang="es-ES" dirty="0"/>
              <a:t>Evitar</a:t>
            </a:r>
          </a:p>
          <a:p>
            <a:pPr lvl="1"/>
            <a:r>
              <a:rPr lang="es-ES" dirty="0"/>
              <a:t>Expresar</a:t>
            </a:r>
          </a:p>
        </p:txBody>
      </p:sp>
    </p:spTree>
    <p:extLst>
      <p:ext uri="{BB962C8B-B14F-4D97-AF65-F5344CB8AC3E}">
        <p14:creationId xmlns:p14="http://schemas.microsoft.com/office/powerpoint/2010/main" val="9755145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evaflotats.jpg"/>
          <p:cNvPicPr>
            <a:picLocks noGrp="1" noChangeAspect="1"/>
          </p:cNvPicPr>
          <p:nvPr>
            <p:ph idx="1"/>
          </p:nvPr>
        </p:nvPicPr>
        <p:blipFill>
          <a:blip r:embed="rId2"/>
          <a:stretch>
            <a:fillRect/>
          </a:stretch>
        </p:blipFill>
        <p:spPr>
          <a:xfrm>
            <a:off x="498349" y="500042"/>
            <a:ext cx="8142150" cy="5727287"/>
          </a:xfrm>
        </p:spPr>
      </p:pic>
    </p:spTree>
    <p:extLst>
      <p:ext uri="{BB962C8B-B14F-4D97-AF65-F5344CB8AC3E}">
        <p14:creationId xmlns:p14="http://schemas.microsoft.com/office/powerpoint/2010/main" val="300248791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82594"/>
          </a:xfrm>
        </p:spPr>
        <p:txBody>
          <a:bodyPr/>
          <a:lstStyle/>
          <a:p>
            <a:r>
              <a:rPr lang="es-ES" b="1" dirty="0"/>
              <a:t>Problemas de conducta</a:t>
            </a:r>
          </a:p>
        </p:txBody>
      </p:sp>
      <p:sp>
        <p:nvSpPr>
          <p:cNvPr id="6" name="5 Marcador de contenido"/>
          <p:cNvSpPr>
            <a:spLocks noGrp="1"/>
          </p:cNvSpPr>
          <p:nvPr>
            <p:ph sz="quarter" idx="4"/>
          </p:nvPr>
        </p:nvSpPr>
        <p:spPr/>
        <p:txBody>
          <a:bodyPr/>
          <a:lstStyle/>
          <a:p>
            <a:pPr lvl="0"/>
            <a:endParaRPr lang="es-ES" dirty="0"/>
          </a:p>
          <a:p>
            <a:endParaRPr lang="es-ES" dirty="0"/>
          </a:p>
        </p:txBody>
      </p:sp>
      <p:pic>
        <p:nvPicPr>
          <p:cNvPr id="2050" name="Picture 2"/>
          <p:cNvPicPr>
            <a:picLocks noChangeAspect="1" noChangeArrowheads="1"/>
          </p:cNvPicPr>
          <p:nvPr/>
        </p:nvPicPr>
        <p:blipFill>
          <a:blip r:embed="rId2"/>
          <a:srcRect/>
          <a:stretch>
            <a:fillRect/>
          </a:stretch>
        </p:blipFill>
        <p:spPr bwMode="auto">
          <a:xfrm>
            <a:off x="642910" y="1285874"/>
            <a:ext cx="7858180" cy="5000645"/>
          </a:xfrm>
          <a:prstGeom prst="rect">
            <a:avLst/>
          </a:prstGeom>
          <a:noFill/>
          <a:ln w="9525">
            <a:noFill/>
            <a:miter lim="800000"/>
            <a:headEnd/>
            <a:tailEnd/>
          </a:ln>
          <a:effectLst/>
        </p:spPr>
      </p:pic>
    </p:spTree>
    <p:extLst>
      <p:ext uri="{BB962C8B-B14F-4D97-AF65-F5344CB8AC3E}">
        <p14:creationId xmlns:p14="http://schemas.microsoft.com/office/powerpoint/2010/main" val="15561098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Problemas de conducta</a:t>
            </a:r>
          </a:p>
        </p:txBody>
      </p:sp>
      <p:sp>
        <p:nvSpPr>
          <p:cNvPr id="3" name="2 Marcador de contenido"/>
          <p:cNvSpPr>
            <a:spLocks noGrp="1"/>
          </p:cNvSpPr>
          <p:nvPr>
            <p:ph idx="1"/>
          </p:nvPr>
        </p:nvSpPr>
        <p:spPr>
          <a:xfrm>
            <a:off x="457200" y="1000108"/>
            <a:ext cx="8229600" cy="5643602"/>
          </a:xfrm>
        </p:spPr>
        <p:txBody>
          <a:bodyPr/>
          <a:lstStyle/>
          <a:p>
            <a:r>
              <a:rPr lang="es-ES" b="1" dirty="0"/>
              <a:t>FORMAS DE MANEJO</a:t>
            </a:r>
          </a:p>
          <a:p>
            <a:pPr lvl="1"/>
            <a:r>
              <a:rPr lang="es-ES" sz="3200" dirty="0"/>
              <a:t>Castigos y regañinas</a:t>
            </a:r>
          </a:p>
          <a:p>
            <a:pPr lvl="2"/>
            <a:r>
              <a:rPr lang="es-ES" sz="2800" dirty="0"/>
              <a:t>Basados en “te podrías portar bien, pero no lo haces porque no quieres, así que con el castigo aprenderás y te empezarás a portar bien”.</a:t>
            </a:r>
          </a:p>
          <a:p>
            <a:pPr lvl="1"/>
            <a:r>
              <a:rPr lang="es-ES" sz="3200" dirty="0"/>
              <a:t>Ajuste del entorno y enseñanza</a:t>
            </a:r>
          </a:p>
          <a:p>
            <a:pPr lvl="2"/>
            <a:r>
              <a:rPr lang="es-ES" sz="2800" dirty="0"/>
              <a:t>Basado en “tus limitaciones te impiden adaptarte de forma adecuada a las exigencias del día a día”.</a:t>
            </a:r>
          </a:p>
        </p:txBody>
      </p:sp>
    </p:spTree>
    <p:extLst>
      <p:ext uri="{BB962C8B-B14F-4D97-AF65-F5344CB8AC3E}">
        <p14:creationId xmlns:p14="http://schemas.microsoft.com/office/powerpoint/2010/main" val="260696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DSM IV – TR </a:t>
            </a:r>
          </a:p>
        </p:txBody>
      </p:sp>
      <p:graphicFrame>
        <p:nvGraphicFramePr>
          <p:cNvPr id="4" name="3 Marcador de contenido"/>
          <p:cNvGraphicFramePr>
            <a:graphicFrameLocks noGrp="1"/>
          </p:cNvGraphicFramePr>
          <p:nvPr>
            <p:ph idx="1"/>
          </p:nvPr>
        </p:nvGraphicFramePr>
        <p:xfrm>
          <a:off x="428596" y="1000108"/>
          <a:ext cx="8329642" cy="5059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Imagen 1"/>
          <p:cNvPicPr>
            <a:picLocks noChangeAspect="1"/>
          </p:cNvPicPr>
          <p:nvPr/>
        </p:nvPicPr>
        <p:blipFill>
          <a:blip r:embed="rId2"/>
          <a:srcRect/>
          <a:stretch>
            <a:fillRect/>
          </a:stretch>
        </p:blipFill>
        <p:spPr bwMode="auto">
          <a:xfrm>
            <a:off x="1143000" y="0"/>
            <a:ext cx="6858000" cy="6858000"/>
          </a:xfrm>
          <a:prstGeom prst="rect">
            <a:avLst/>
          </a:prstGeom>
          <a:noFill/>
          <a:ln w="9525">
            <a:noFill/>
            <a:miter lim="800000"/>
            <a:headEnd/>
            <a:tailEnd/>
          </a:ln>
        </p:spPr>
      </p:pic>
    </p:spTree>
    <p:extLst>
      <p:ext uri="{BB962C8B-B14F-4D97-AF65-F5344CB8AC3E}">
        <p14:creationId xmlns:p14="http://schemas.microsoft.com/office/powerpoint/2010/main" val="31694624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Problemas de conducta</a:t>
            </a:r>
          </a:p>
        </p:txBody>
      </p:sp>
      <p:sp>
        <p:nvSpPr>
          <p:cNvPr id="3" name="2 Marcador de contenido"/>
          <p:cNvSpPr>
            <a:spLocks noGrp="1"/>
          </p:cNvSpPr>
          <p:nvPr>
            <p:ph idx="1"/>
          </p:nvPr>
        </p:nvSpPr>
        <p:spPr>
          <a:xfrm>
            <a:off x="457200" y="1000108"/>
            <a:ext cx="8229600" cy="5643602"/>
          </a:xfrm>
        </p:spPr>
        <p:txBody>
          <a:bodyPr/>
          <a:lstStyle/>
          <a:p>
            <a:r>
              <a:rPr lang="es-ES" b="1" dirty="0"/>
              <a:t>FORMAS DE MANEJO</a:t>
            </a:r>
          </a:p>
          <a:p>
            <a:pPr lvl="1"/>
            <a:r>
              <a:rPr lang="es-ES" sz="3200" dirty="0"/>
              <a:t>Ejemplos</a:t>
            </a:r>
          </a:p>
          <a:p>
            <a:pPr lvl="2"/>
            <a:r>
              <a:rPr lang="es-ES" sz="2400" dirty="0"/>
              <a:t>Miopía</a:t>
            </a:r>
          </a:p>
          <a:p>
            <a:pPr lvl="2"/>
            <a:r>
              <a:rPr lang="es-ES" sz="2400" dirty="0"/>
              <a:t>Dificultades de movilidad</a:t>
            </a:r>
          </a:p>
          <a:p>
            <a:pPr lvl="2"/>
            <a:endParaRPr lang="es-ES" sz="2400" dirty="0"/>
          </a:p>
          <a:p>
            <a:pPr lvl="1"/>
            <a:r>
              <a:rPr lang="es-ES" sz="2800" dirty="0"/>
              <a:t>TEA</a:t>
            </a:r>
          </a:p>
          <a:p>
            <a:pPr lvl="2"/>
            <a:r>
              <a:rPr lang="es-ES" sz="2400" dirty="0"/>
              <a:t>Anticipación</a:t>
            </a:r>
          </a:p>
          <a:p>
            <a:pPr lvl="2"/>
            <a:r>
              <a:rPr lang="es-ES" sz="2400" dirty="0"/>
              <a:t>Planificación y estructuración de momentos libres</a:t>
            </a:r>
          </a:p>
          <a:p>
            <a:pPr lvl="2"/>
            <a:r>
              <a:rPr lang="es-ES" sz="2400" dirty="0"/>
              <a:t>Apoyos visuales</a:t>
            </a:r>
          </a:p>
          <a:p>
            <a:pPr lvl="2"/>
            <a:r>
              <a:rPr lang="es-ES" sz="2400" dirty="0"/>
              <a:t>Relojes adaptados</a:t>
            </a:r>
          </a:p>
          <a:p>
            <a:pPr lvl="2"/>
            <a:r>
              <a:rPr lang="es-ES" sz="2400" dirty="0"/>
              <a:t>Tareas ajustadas</a:t>
            </a:r>
          </a:p>
          <a:p>
            <a:pPr lvl="2"/>
            <a:r>
              <a:rPr lang="es-ES" sz="2400" dirty="0"/>
              <a:t>Control de estímulos</a:t>
            </a:r>
          </a:p>
        </p:txBody>
      </p:sp>
    </p:spTree>
    <p:extLst>
      <p:ext uri="{BB962C8B-B14F-4D97-AF65-F5344CB8AC3E}">
        <p14:creationId xmlns:p14="http://schemas.microsoft.com/office/powerpoint/2010/main" val="26397767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Problemas de conducta</a:t>
            </a:r>
          </a:p>
        </p:txBody>
      </p:sp>
      <p:sp>
        <p:nvSpPr>
          <p:cNvPr id="3" name="2 Marcador de contenido"/>
          <p:cNvSpPr>
            <a:spLocks noGrp="1"/>
          </p:cNvSpPr>
          <p:nvPr>
            <p:ph idx="1"/>
          </p:nvPr>
        </p:nvSpPr>
        <p:spPr>
          <a:xfrm>
            <a:off x="457200" y="1000108"/>
            <a:ext cx="8229600" cy="5643602"/>
          </a:xfrm>
        </p:spPr>
        <p:txBody>
          <a:bodyPr/>
          <a:lstStyle/>
          <a:p>
            <a:r>
              <a:rPr lang="es-ES" sz="3200" b="1" dirty="0"/>
              <a:t>APOYO CONDUCTUAL POSITIVO</a:t>
            </a:r>
          </a:p>
          <a:p>
            <a:endParaRPr lang="es-ES" sz="3200" b="1" dirty="0"/>
          </a:p>
          <a:p>
            <a:pPr>
              <a:buNone/>
            </a:pPr>
            <a:r>
              <a:rPr lang="es-ES" sz="3200" dirty="0"/>
              <a:t>Conjunto de estrategias que a través de la adaptación del entorno y la enseñanza de habilidades, consigue minimizar los problemas de conducta para mejorar su calidad de vida.</a:t>
            </a:r>
          </a:p>
          <a:p>
            <a:pPr>
              <a:buNone/>
            </a:pPr>
            <a:endParaRPr lang="es-ES" sz="3200" dirty="0"/>
          </a:p>
          <a:p>
            <a:pPr>
              <a:buNone/>
            </a:pPr>
            <a:r>
              <a:rPr lang="es-ES" sz="3200" dirty="0"/>
              <a:t>CLAVE: trabajar los problemas de conducta cuando no se están produciendo.</a:t>
            </a:r>
          </a:p>
        </p:txBody>
      </p:sp>
    </p:spTree>
    <p:extLst>
      <p:ext uri="{BB962C8B-B14F-4D97-AF65-F5344CB8AC3E}">
        <p14:creationId xmlns:p14="http://schemas.microsoft.com/office/powerpoint/2010/main" val="253191814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Problemas de conducta</a:t>
            </a:r>
          </a:p>
        </p:txBody>
      </p:sp>
      <p:sp>
        <p:nvSpPr>
          <p:cNvPr id="3" name="2 Marcador de contenido"/>
          <p:cNvSpPr>
            <a:spLocks noGrp="1"/>
          </p:cNvSpPr>
          <p:nvPr>
            <p:ph idx="1"/>
          </p:nvPr>
        </p:nvSpPr>
        <p:spPr>
          <a:xfrm>
            <a:off x="457200" y="1000108"/>
            <a:ext cx="8229600" cy="5643602"/>
          </a:xfrm>
        </p:spPr>
        <p:txBody>
          <a:bodyPr/>
          <a:lstStyle/>
          <a:p>
            <a:endParaRPr lang="es-ES" sz="3200" b="1" dirty="0"/>
          </a:p>
          <a:p>
            <a:r>
              <a:rPr lang="es-ES" sz="3200" b="1" dirty="0"/>
              <a:t>CARACTERÍSTICAS QUE INFLUYEN</a:t>
            </a:r>
          </a:p>
          <a:p>
            <a:pPr lvl="1"/>
            <a:r>
              <a:rPr lang="es-ES" sz="2800" dirty="0"/>
              <a:t>Limitación en estrategias sociales</a:t>
            </a:r>
          </a:p>
          <a:p>
            <a:pPr lvl="1"/>
            <a:r>
              <a:rPr lang="es-ES" sz="2800" dirty="0"/>
              <a:t>Alteración en comunicación</a:t>
            </a:r>
          </a:p>
          <a:p>
            <a:pPr lvl="1"/>
            <a:r>
              <a:rPr lang="es-ES" sz="2800" dirty="0"/>
              <a:t>Rigidez de comportamiento</a:t>
            </a:r>
          </a:p>
          <a:p>
            <a:pPr lvl="1"/>
            <a:r>
              <a:rPr lang="es-ES" sz="2800" dirty="0"/>
              <a:t>Alteraciones sensoriales</a:t>
            </a:r>
          </a:p>
          <a:p>
            <a:pPr lvl="1"/>
            <a:r>
              <a:rPr lang="es-ES" sz="2800" dirty="0"/>
              <a:t>Dificultades de autorregulación</a:t>
            </a:r>
          </a:p>
          <a:p>
            <a:pPr lvl="1"/>
            <a:r>
              <a:rPr lang="es-ES" sz="2800" dirty="0"/>
              <a:t>Trastornos asociados</a:t>
            </a:r>
          </a:p>
        </p:txBody>
      </p:sp>
    </p:spTree>
    <p:extLst>
      <p:ext uri="{BB962C8B-B14F-4D97-AF65-F5344CB8AC3E}">
        <p14:creationId xmlns:p14="http://schemas.microsoft.com/office/powerpoint/2010/main" val="396570259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Problemas de conducta</a:t>
            </a:r>
          </a:p>
        </p:txBody>
      </p:sp>
      <p:pic>
        <p:nvPicPr>
          <p:cNvPr id="14338" name="Picture 2"/>
          <p:cNvPicPr>
            <a:picLocks noGrp="1" noChangeAspect="1" noChangeArrowheads="1"/>
          </p:cNvPicPr>
          <p:nvPr>
            <p:ph idx="1"/>
          </p:nvPr>
        </p:nvPicPr>
        <p:blipFill>
          <a:blip r:embed="rId2"/>
          <a:srcRect/>
          <a:stretch>
            <a:fillRect/>
          </a:stretch>
        </p:blipFill>
        <p:spPr bwMode="auto">
          <a:xfrm>
            <a:off x="428596" y="1086666"/>
            <a:ext cx="8143932" cy="5311754"/>
          </a:xfrm>
          <a:prstGeom prst="rect">
            <a:avLst/>
          </a:prstGeom>
          <a:noFill/>
          <a:ln w="9525">
            <a:noFill/>
            <a:miter lim="800000"/>
            <a:headEnd/>
            <a:tailEnd/>
          </a:ln>
          <a:effectLst/>
        </p:spPr>
      </p:pic>
    </p:spTree>
    <p:extLst>
      <p:ext uri="{BB962C8B-B14F-4D97-AF65-F5344CB8AC3E}">
        <p14:creationId xmlns:p14="http://schemas.microsoft.com/office/powerpoint/2010/main" val="417248162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Problemas de conducta</a:t>
            </a:r>
          </a:p>
        </p:txBody>
      </p:sp>
      <p:sp>
        <p:nvSpPr>
          <p:cNvPr id="3" name="2 Marcador de contenido"/>
          <p:cNvSpPr>
            <a:spLocks noGrp="1"/>
          </p:cNvSpPr>
          <p:nvPr>
            <p:ph idx="1"/>
          </p:nvPr>
        </p:nvSpPr>
        <p:spPr>
          <a:xfrm>
            <a:off x="457200" y="1000108"/>
            <a:ext cx="8229600" cy="5643602"/>
          </a:xfrm>
        </p:spPr>
        <p:txBody>
          <a:bodyPr/>
          <a:lstStyle/>
          <a:p>
            <a:endParaRPr lang="es-ES" sz="3200" b="1" dirty="0"/>
          </a:p>
          <a:p>
            <a:r>
              <a:rPr lang="es-ES" sz="3600" b="1" dirty="0"/>
              <a:t>PROTOCOLOS DE ACTUACIÓN</a:t>
            </a:r>
          </a:p>
          <a:p>
            <a:pPr lvl="1"/>
            <a:r>
              <a:rPr lang="es-ES" sz="3200" dirty="0"/>
              <a:t>Ajustar desencadenantes.</a:t>
            </a:r>
          </a:p>
          <a:p>
            <a:pPr lvl="1"/>
            <a:r>
              <a:rPr lang="es-ES" sz="3200" dirty="0"/>
              <a:t>Enseñar conductas alternativas.</a:t>
            </a:r>
          </a:p>
          <a:p>
            <a:pPr lvl="1"/>
            <a:r>
              <a:rPr lang="es-ES" sz="3200" dirty="0"/>
              <a:t>Enseñar conductas relacionadas.</a:t>
            </a:r>
          </a:p>
          <a:p>
            <a:pPr lvl="1"/>
            <a:r>
              <a:rPr lang="es-ES" sz="3200" dirty="0"/>
              <a:t>Creación de hábitos positivos de conducta.</a:t>
            </a:r>
          </a:p>
          <a:p>
            <a:pPr lvl="1"/>
            <a:r>
              <a:rPr lang="es-ES" sz="3200" dirty="0"/>
              <a:t>Manejar los consecuentes: tiempo fuera</a:t>
            </a:r>
          </a:p>
          <a:p>
            <a:pPr lvl="1"/>
            <a:r>
              <a:rPr lang="es-ES" sz="3200" dirty="0"/>
              <a:t>¿Intervención física?</a:t>
            </a:r>
          </a:p>
        </p:txBody>
      </p:sp>
    </p:spTree>
    <p:extLst>
      <p:ext uri="{BB962C8B-B14F-4D97-AF65-F5344CB8AC3E}">
        <p14:creationId xmlns:p14="http://schemas.microsoft.com/office/powerpoint/2010/main" val="38333061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Problemas de conducta</a:t>
            </a:r>
          </a:p>
        </p:txBody>
      </p:sp>
      <p:sp>
        <p:nvSpPr>
          <p:cNvPr id="3" name="2 Marcador de contenido"/>
          <p:cNvSpPr>
            <a:spLocks noGrp="1"/>
          </p:cNvSpPr>
          <p:nvPr>
            <p:ph idx="1"/>
          </p:nvPr>
        </p:nvSpPr>
        <p:spPr>
          <a:xfrm>
            <a:off x="457200" y="1000108"/>
            <a:ext cx="8229600" cy="5643602"/>
          </a:xfrm>
        </p:spPr>
        <p:txBody>
          <a:bodyPr/>
          <a:lstStyle/>
          <a:p>
            <a:r>
              <a:rPr lang="es-ES" sz="3200" b="1" dirty="0"/>
              <a:t>CAJA DE HERRAMIENTAS DE ANSIEDAD</a:t>
            </a:r>
          </a:p>
          <a:p>
            <a:pPr lvl="1">
              <a:lnSpc>
                <a:spcPct val="150000"/>
              </a:lnSpc>
            </a:pPr>
            <a:r>
              <a:rPr lang="es-ES" sz="3200" dirty="0"/>
              <a:t>Idea de Tony </a:t>
            </a:r>
            <a:r>
              <a:rPr lang="es-ES" sz="3200" dirty="0" err="1"/>
              <a:t>Attwood</a:t>
            </a:r>
            <a:r>
              <a:rPr lang="es-ES" sz="3200" dirty="0"/>
              <a:t>.</a:t>
            </a:r>
          </a:p>
          <a:p>
            <a:pPr lvl="1">
              <a:lnSpc>
                <a:spcPct val="150000"/>
              </a:lnSpc>
            </a:pPr>
            <a:r>
              <a:rPr lang="es-ES" sz="3200" dirty="0"/>
              <a:t>Tipos:</a:t>
            </a:r>
            <a:endParaRPr lang="es-ES" sz="2800" dirty="0"/>
          </a:p>
          <a:p>
            <a:pPr lvl="2">
              <a:lnSpc>
                <a:spcPct val="150000"/>
              </a:lnSpc>
            </a:pPr>
            <a:r>
              <a:rPr lang="es-ES" sz="2800" dirty="0"/>
              <a:t>Herramientas activas o físicas.</a:t>
            </a:r>
          </a:p>
          <a:p>
            <a:pPr lvl="2">
              <a:lnSpc>
                <a:spcPct val="150000"/>
              </a:lnSpc>
            </a:pPr>
            <a:r>
              <a:rPr lang="es-ES" sz="2800" dirty="0"/>
              <a:t>Herramientas cognitivas o de pensamiento.</a:t>
            </a:r>
          </a:p>
          <a:p>
            <a:pPr lvl="2">
              <a:lnSpc>
                <a:spcPct val="150000"/>
              </a:lnSpc>
            </a:pPr>
            <a:r>
              <a:rPr lang="es-ES" sz="2800" dirty="0"/>
              <a:t>Herramientas sociales.</a:t>
            </a:r>
          </a:p>
          <a:p>
            <a:pPr lvl="2">
              <a:lnSpc>
                <a:spcPct val="150000"/>
              </a:lnSpc>
            </a:pPr>
            <a:r>
              <a:rPr lang="es-ES" sz="2800" dirty="0"/>
              <a:t>Herramientas de relajación.</a:t>
            </a:r>
          </a:p>
        </p:txBody>
      </p:sp>
    </p:spTree>
    <p:extLst>
      <p:ext uri="{BB962C8B-B14F-4D97-AF65-F5344CB8AC3E}">
        <p14:creationId xmlns:p14="http://schemas.microsoft.com/office/powerpoint/2010/main" val="140596741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Folie12.JPG"/>
          <p:cNvPicPr>
            <a:picLocks noGrp="1" noChangeAspect="1"/>
          </p:cNvPicPr>
          <p:nvPr>
            <p:ph idx="1"/>
          </p:nvPr>
        </p:nvPicPr>
        <p:blipFill>
          <a:blip r:embed="rId2"/>
          <a:stretch>
            <a:fillRect/>
          </a:stretch>
        </p:blipFill>
        <p:spPr>
          <a:xfrm>
            <a:off x="500034" y="428604"/>
            <a:ext cx="8286808" cy="6072230"/>
          </a:xfrm>
        </p:spPr>
      </p:pic>
    </p:spTree>
    <p:extLst>
      <p:ext uri="{BB962C8B-B14F-4D97-AF65-F5344CB8AC3E}">
        <p14:creationId xmlns:p14="http://schemas.microsoft.com/office/powerpoint/2010/main" val="17206381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Folie14.JPG"/>
          <p:cNvPicPr>
            <a:picLocks noGrp="1" noChangeAspect="1"/>
          </p:cNvPicPr>
          <p:nvPr>
            <p:ph idx="1"/>
          </p:nvPr>
        </p:nvPicPr>
        <p:blipFill>
          <a:blip r:embed="rId2"/>
          <a:stretch>
            <a:fillRect/>
          </a:stretch>
        </p:blipFill>
        <p:spPr>
          <a:xfrm>
            <a:off x="465642" y="428604"/>
            <a:ext cx="8321200" cy="6062304"/>
          </a:xfrm>
        </p:spPr>
      </p:pic>
    </p:spTree>
    <p:extLst>
      <p:ext uri="{BB962C8B-B14F-4D97-AF65-F5344CB8AC3E}">
        <p14:creationId xmlns:p14="http://schemas.microsoft.com/office/powerpoint/2010/main" val="32915230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kit calmante.jpg"/>
          <p:cNvPicPr>
            <a:picLocks noGrp="1" noChangeAspect="1"/>
          </p:cNvPicPr>
          <p:nvPr>
            <p:ph idx="1"/>
          </p:nvPr>
        </p:nvPicPr>
        <p:blipFill>
          <a:blip r:embed="rId2"/>
          <a:stretch>
            <a:fillRect/>
          </a:stretch>
        </p:blipFill>
        <p:spPr>
          <a:xfrm>
            <a:off x="285720" y="357166"/>
            <a:ext cx="8643997" cy="6143668"/>
          </a:xfrm>
        </p:spPr>
      </p:pic>
    </p:spTree>
    <p:extLst>
      <p:ext uri="{BB962C8B-B14F-4D97-AF65-F5344CB8AC3E}">
        <p14:creationId xmlns:p14="http://schemas.microsoft.com/office/powerpoint/2010/main" val="833806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DSM IV – TR </a:t>
            </a:r>
          </a:p>
        </p:txBody>
      </p:sp>
      <p:graphicFrame>
        <p:nvGraphicFramePr>
          <p:cNvPr id="4" name="3 Marcador de contenido"/>
          <p:cNvGraphicFramePr>
            <a:graphicFrameLocks noGrp="1"/>
          </p:cNvGraphicFramePr>
          <p:nvPr>
            <p:ph idx="1"/>
          </p:nvPr>
        </p:nvGraphicFramePr>
        <p:xfrm>
          <a:off x="457200" y="1142984"/>
          <a:ext cx="8258204" cy="4987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6 Flecha derecha"/>
          <p:cNvSpPr/>
          <p:nvPr/>
        </p:nvSpPr>
        <p:spPr>
          <a:xfrm>
            <a:off x="2428860" y="1571612"/>
            <a:ext cx="1285884" cy="50006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1524000"/>
            <a:ext cx="7623175" cy="3190884"/>
          </a:xfrm>
        </p:spPr>
        <p:txBody>
          <a:bodyPr>
            <a:normAutofit/>
          </a:bodyPr>
          <a:lstStyle/>
          <a:p>
            <a:pPr algn="ctr"/>
            <a:br>
              <a:rPr lang="es-ES" dirty="0"/>
            </a:br>
            <a:br>
              <a:rPr lang="es-ES" dirty="0"/>
            </a:br>
            <a:r>
              <a:rPr lang="es-ES" dirty="0"/>
              <a:t>El recreo</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93733"/>
          </a:xfrm>
        </p:spPr>
        <p:txBody>
          <a:bodyPr/>
          <a:lstStyle/>
          <a:p>
            <a:r>
              <a:rPr lang="es-ES" b="1" dirty="0"/>
              <a:t>El recreo</a:t>
            </a:r>
          </a:p>
        </p:txBody>
      </p:sp>
      <p:sp>
        <p:nvSpPr>
          <p:cNvPr id="3" name="2 Marcador de contenido"/>
          <p:cNvSpPr>
            <a:spLocks noGrp="1"/>
          </p:cNvSpPr>
          <p:nvPr>
            <p:ph idx="1"/>
          </p:nvPr>
        </p:nvSpPr>
        <p:spPr/>
        <p:txBody>
          <a:bodyPr/>
          <a:lstStyle/>
          <a:p>
            <a:pPr>
              <a:lnSpc>
                <a:spcPct val="150000"/>
              </a:lnSpc>
            </a:pPr>
            <a:r>
              <a:rPr lang="es-ES" dirty="0"/>
              <a:t>Espacio físico y temporal desestructurado.</a:t>
            </a:r>
          </a:p>
          <a:p>
            <a:pPr>
              <a:lnSpc>
                <a:spcPct val="150000"/>
              </a:lnSpc>
            </a:pPr>
            <a:r>
              <a:rPr lang="es-ES" dirty="0"/>
              <a:t>Momento de puesta en marcha de estrategias sociales:</a:t>
            </a:r>
          </a:p>
          <a:p>
            <a:pPr lvl="1">
              <a:lnSpc>
                <a:spcPct val="150000"/>
              </a:lnSpc>
            </a:pPr>
            <a:r>
              <a:rPr lang="es-ES" dirty="0"/>
              <a:t>Actuar por turnos.</a:t>
            </a:r>
          </a:p>
          <a:p>
            <a:pPr lvl="1">
              <a:lnSpc>
                <a:spcPct val="150000"/>
              </a:lnSpc>
            </a:pPr>
            <a:r>
              <a:rPr lang="es-ES" dirty="0"/>
              <a:t>Roles sociales (juego simbólico).</a:t>
            </a:r>
          </a:p>
          <a:p>
            <a:pPr lvl="1">
              <a:lnSpc>
                <a:spcPct val="150000"/>
              </a:lnSpc>
            </a:pPr>
            <a:r>
              <a:rPr lang="es-ES" dirty="0"/>
              <a:t>Lenguaje y normas sociales.</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Marcador de contenido" descr="MOLLISON_PLAYGROUND_001_UK_Pilgrims.jpg"/>
          <p:cNvPicPr>
            <a:picLocks noGrp="1" noChangeAspect="1"/>
          </p:cNvPicPr>
          <p:nvPr>
            <p:ph idx="1"/>
          </p:nvPr>
        </p:nvPicPr>
        <p:blipFill>
          <a:blip r:embed="rId2"/>
          <a:stretch>
            <a:fillRect/>
          </a:stretch>
        </p:blipFill>
        <p:spPr>
          <a:xfrm>
            <a:off x="142844" y="214291"/>
            <a:ext cx="8786874" cy="6429420"/>
          </a:xfrm>
        </p:spPr>
      </p:pic>
    </p:spTree>
    <p:extLst>
      <p:ext uri="{BB962C8B-B14F-4D97-AF65-F5344CB8AC3E}">
        <p14:creationId xmlns:p14="http://schemas.microsoft.com/office/powerpoint/2010/main" val="39580694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MOLLISON_PLAYGROUND_023_MONTSERAT_St-Augustine.jpg"/>
          <p:cNvPicPr>
            <a:picLocks noGrp="1" noChangeAspect="1"/>
          </p:cNvPicPr>
          <p:nvPr>
            <p:ph idx="1"/>
          </p:nvPr>
        </p:nvPicPr>
        <p:blipFill>
          <a:blip r:embed="rId2"/>
          <a:stretch>
            <a:fillRect/>
          </a:stretch>
        </p:blipFill>
        <p:spPr>
          <a:xfrm>
            <a:off x="179890" y="285728"/>
            <a:ext cx="8678390" cy="6365916"/>
          </a:xfrm>
        </p:spPr>
      </p:pic>
    </p:spTree>
    <p:extLst>
      <p:ext uri="{BB962C8B-B14F-4D97-AF65-F5344CB8AC3E}">
        <p14:creationId xmlns:p14="http://schemas.microsoft.com/office/powerpoint/2010/main" val="287203561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MOLLISON_PLAYGROUND_007_UK_Sebright.jpg"/>
          <p:cNvPicPr>
            <a:picLocks noGrp="1" noChangeAspect="1"/>
          </p:cNvPicPr>
          <p:nvPr>
            <p:ph idx="1"/>
          </p:nvPr>
        </p:nvPicPr>
        <p:blipFill>
          <a:blip r:embed="rId2"/>
          <a:stretch>
            <a:fillRect/>
          </a:stretch>
        </p:blipFill>
        <p:spPr>
          <a:xfrm>
            <a:off x="258183" y="229355"/>
            <a:ext cx="8600097" cy="6450073"/>
          </a:xfrm>
        </p:spPr>
      </p:pic>
    </p:spTree>
    <p:extLst>
      <p:ext uri="{BB962C8B-B14F-4D97-AF65-F5344CB8AC3E}">
        <p14:creationId xmlns:p14="http://schemas.microsoft.com/office/powerpoint/2010/main" val="116101527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MOLLISON_PLAYGROUND_022_ITALY_Ugo-Foscolo.jpg"/>
          <p:cNvPicPr>
            <a:picLocks noGrp="1" noChangeAspect="1"/>
          </p:cNvPicPr>
          <p:nvPr>
            <p:ph idx="1"/>
          </p:nvPr>
        </p:nvPicPr>
        <p:blipFill>
          <a:blip r:embed="rId2"/>
          <a:stretch>
            <a:fillRect/>
          </a:stretch>
        </p:blipFill>
        <p:spPr>
          <a:xfrm>
            <a:off x="214282" y="214290"/>
            <a:ext cx="8545526" cy="6418640"/>
          </a:xfrm>
        </p:spPr>
      </p:pic>
    </p:spTree>
    <p:extLst>
      <p:ext uri="{BB962C8B-B14F-4D97-AF65-F5344CB8AC3E}">
        <p14:creationId xmlns:p14="http://schemas.microsoft.com/office/powerpoint/2010/main" val="214307975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MOLLISON_PLAYGROUND_012_KENYA_Valleyview.jpg"/>
          <p:cNvPicPr>
            <a:picLocks noGrp="1" noChangeAspect="1"/>
          </p:cNvPicPr>
          <p:nvPr>
            <p:ph idx="1"/>
          </p:nvPr>
        </p:nvPicPr>
        <p:blipFill>
          <a:blip r:embed="rId2"/>
          <a:stretch>
            <a:fillRect/>
          </a:stretch>
        </p:blipFill>
        <p:spPr>
          <a:xfrm>
            <a:off x="214282" y="104340"/>
            <a:ext cx="8749828" cy="6539370"/>
          </a:xfrm>
        </p:spPr>
      </p:pic>
    </p:spTree>
    <p:extLst>
      <p:ext uri="{BB962C8B-B14F-4D97-AF65-F5344CB8AC3E}">
        <p14:creationId xmlns:p14="http://schemas.microsoft.com/office/powerpoint/2010/main" val="4190680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MOLLISON_PLAYGROUND_026_WEST-BANK_Aida-Boys.jpg"/>
          <p:cNvPicPr>
            <a:picLocks noGrp="1" noChangeAspect="1"/>
          </p:cNvPicPr>
          <p:nvPr>
            <p:ph idx="1"/>
          </p:nvPr>
        </p:nvPicPr>
        <p:blipFill>
          <a:blip r:embed="rId2"/>
          <a:stretch>
            <a:fillRect/>
          </a:stretch>
        </p:blipFill>
        <p:spPr>
          <a:xfrm>
            <a:off x="142844" y="67586"/>
            <a:ext cx="8715436" cy="6576124"/>
          </a:xfrm>
        </p:spPr>
      </p:pic>
    </p:spTree>
    <p:extLst>
      <p:ext uri="{BB962C8B-B14F-4D97-AF65-F5344CB8AC3E}">
        <p14:creationId xmlns:p14="http://schemas.microsoft.com/office/powerpoint/2010/main" val="333246449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MOLLISON_PLAYGROUND_048_USA_Warren-Lane.jpg"/>
          <p:cNvPicPr>
            <a:picLocks noGrp="1" noChangeAspect="1"/>
          </p:cNvPicPr>
          <p:nvPr>
            <p:ph idx="1"/>
          </p:nvPr>
        </p:nvPicPr>
        <p:blipFill>
          <a:blip r:embed="rId2"/>
          <a:stretch>
            <a:fillRect/>
          </a:stretch>
        </p:blipFill>
        <p:spPr>
          <a:xfrm>
            <a:off x="428596" y="214290"/>
            <a:ext cx="8429684" cy="6322263"/>
          </a:xfrm>
        </p:spPr>
      </p:pic>
    </p:spTree>
    <p:extLst>
      <p:ext uri="{BB962C8B-B14F-4D97-AF65-F5344CB8AC3E}">
        <p14:creationId xmlns:p14="http://schemas.microsoft.com/office/powerpoint/2010/main" val="416739981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escarga (5).jpg"/>
          <p:cNvPicPr>
            <a:picLocks noGrp="1" noChangeAspect="1"/>
          </p:cNvPicPr>
          <p:nvPr>
            <p:ph idx="1"/>
          </p:nvPr>
        </p:nvPicPr>
        <p:blipFill>
          <a:blip r:embed="rId2"/>
          <a:stretch>
            <a:fillRect/>
          </a:stretch>
        </p:blipFill>
        <p:spPr>
          <a:xfrm>
            <a:off x="1500166" y="793729"/>
            <a:ext cx="5786477" cy="5786477"/>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Autismo en el DSM IV – TR </a:t>
            </a:r>
          </a:p>
        </p:txBody>
      </p:sp>
      <p:graphicFrame>
        <p:nvGraphicFramePr>
          <p:cNvPr id="5" name="4 Marcador de contenido"/>
          <p:cNvGraphicFramePr>
            <a:graphicFrameLocks noGrp="1"/>
          </p:cNvGraphicFramePr>
          <p:nvPr>
            <p:ph idx="1"/>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865171"/>
          </a:xfrm>
        </p:spPr>
        <p:txBody>
          <a:bodyPr/>
          <a:lstStyle/>
          <a:p>
            <a:r>
              <a:rPr lang="es-ES" b="1" dirty="0"/>
              <a:t>Patios y parques dinámicos (PPD)</a:t>
            </a:r>
          </a:p>
        </p:txBody>
      </p:sp>
      <p:sp>
        <p:nvSpPr>
          <p:cNvPr id="3" name="2 Marcador de contenido"/>
          <p:cNvSpPr>
            <a:spLocks noGrp="1"/>
          </p:cNvSpPr>
          <p:nvPr>
            <p:ph idx="1"/>
          </p:nvPr>
        </p:nvSpPr>
        <p:spPr/>
        <p:txBody>
          <a:bodyPr/>
          <a:lstStyle/>
          <a:p>
            <a:pPr>
              <a:lnSpc>
                <a:spcPct val="150000"/>
              </a:lnSpc>
            </a:pPr>
            <a:r>
              <a:rPr lang="es-ES" dirty="0"/>
              <a:t>Creado por </a:t>
            </a:r>
            <a:r>
              <a:rPr lang="es-ES" dirty="0" err="1"/>
              <a:t>Gey</a:t>
            </a:r>
            <a:r>
              <a:rPr lang="es-ES" dirty="0"/>
              <a:t> Lagar.</a:t>
            </a:r>
          </a:p>
          <a:p>
            <a:pPr>
              <a:lnSpc>
                <a:spcPct val="150000"/>
              </a:lnSpc>
            </a:pPr>
            <a:r>
              <a:rPr lang="es-ES" dirty="0"/>
              <a:t>Programa inclusivo mediante el cual NIÑOS y NIÑAS aprenden a jugar juntos, a respetar la diversidad y a disfrutar del juego compartido.</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t>Objetivos Patios Dinámicos</a:t>
            </a:r>
          </a:p>
        </p:txBody>
      </p:sp>
      <p:sp>
        <p:nvSpPr>
          <p:cNvPr id="3" name="2 Marcador de contenido"/>
          <p:cNvSpPr>
            <a:spLocks noGrp="1"/>
          </p:cNvSpPr>
          <p:nvPr>
            <p:ph idx="1"/>
          </p:nvPr>
        </p:nvSpPr>
        <p:spPr/>
        <p:txBody>
          <a:bodyPr/>
          <a:lstStyle/>
          <a:p>
            <a:r>
              <a:rPr lang="es-ES" dirty="0"/>
              <a:t>Promover la inclusión del niño o niña con TEA en el recreo (no solo infantil y primaria)</a:t>
            </a:r>
          </a:p>
          <a:p>
            <a:r>
              <a:rPr lang="es-ES" dirty="0"/>
              <a:t>Potenciar el desarrollo  de áreas específicas.</a:t>
            </a:r>
          </a:p>
          <a:p>
            <a:r>
              <a:rPr lang="es-ES" dirty="0"/>
              <a:t>Acrecentar el desarrollo de actividades funcionales.</a:t>
            </a:r>
          </a:p>
          <a:p>
            <a:r>
              <a:rPr lang="es-ES" dirty="0"/>
              <a:t>Favorecer un clima de entendimiento y respecto acerca de las características personales del alumnado.</a:t>
            </a:r>
          </a:p>
          <a:p>
            <a:r>
              <a:rPr lang="es-ES" dirty="0"/>
              <a:t>Evitar situaciones de acoso escolar.</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t>¿Para quién sirve Patios Dinámicos?</a:t>
            </a:r>
          </a:p>
        </p:txBody>
      </p:sp>
      <p:sp>
        <p:nvSpPr>
          <p:cNvPr id="3" name="2 Marcador de contenido"/>
          <p:cNvSpPr>
            <a:spLocks noGrp="1"/>
          </p:cNvSpPr>
          <p:nvPr>
            <p:ph idx="1"/>
          </p:nvPr>
        </p:nvSpPr>
        <p:spPr/>
        <p:txBody>
          <a:bodyPr/>
          <a:lstStyle/>
          <a:p>
            <a:pPr>
              <a:lnSpc>
                <a:spcPct val="150000"/>
              </a:lnSpc>
            </a:pPr>
            <a:r>
              <a:rPr lang="es-ES" dirty="0"/>
              <a:t>Beneficiarios directos</a:t>
            </a:r>
          </a:p>
          <a:p>
            <a:pPr lvl="1">
              <a:lnSpc>
                <a:spcPct val="150000"/>
              </a:lnSpc>
            </a:pPr>
            <a:r>
              <a:rPr lang="es-ES" dirty="0"/>
              <a:t>Alumnado dentro del TEA, con NEE o alumnado que el equipo de orientación considere oportuno.</a:t>
            </a:r>
          </a:p>
          <a:p>
            <a:pPr>
              <a:lnSpc>
                <a:spcPct val="150000"/>
              </a:lnSpc>
            </a:pPr>
            <a:r>
              <a:rPr lang="es-ES" dirty="0"/>
              <a:t>Beneficiarios indirectos</a:t>
            </a:r>
          </a:p>
          <a:p>
            <a:pPr lvl="1">
              <a:lnSpc>
                <a:spcPct val="150000"/>
              </a:lnSpc>
            </a:pPr>
            <a:r>
              <a:rPr lang="es-ES" dirty="0"/>
              <a:t>El resto del alumnado del centro escolar.</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t>Antes de empezar el Patio Dinámico</a:t>
            </a:r>
          </a:p>
        </p:txBody>
      </p:sp>
      <p:sp>
        <p:nvSpPr>
          <p:cNvPr id="3" name="2 Marcador de contenido"/>
          <p:cNvSpPr>
            <a:spLocks noGrp="1"/>
          </p:cNvSpPr>
          <p:nvPr>
            <p:ph idx="1"/>
          </p:nvPr>
        </p:nvSpPr>
        <p:spPr/>
        <p:txBody>
          <a:bodyPr/>
          <a:lstStyle/>
          <a:p>
            <a:pPr>
              <a:lnSpc>
                <a:spcPct val="150000"/>
              </a:lnSpc>
            </a:pPr>
            <a:r>
              <a:rPr lang="es-ES" dirty="0"/>
              <a:t>Evaluación previa</a:t>
            </a:r>
          </a:p>
          <a:p>
            <a:pPr lvl="1">
              <a:lnSpc>
                <a:spcPct val="150000"/>
              </a:lnSpc>
            </a:pPr>
            <a:r>
              <a:rPr lang="es-ES" dirty="0"/>
              <a:t>Informar a familias.</a:t>
            </a:r>
          </a:p>
          <a:p>
            <a:pPr lvl="1">
              <a:lnSpc>
                <a:spcPct val="150000"/>
              </a:lnSpc>
            </a:pPr>
            <a:r>
              <a:rPr lang="es-ES" dirty="0"/>
              <a:t>Observación.</a:t>
            </a:r>
          </a:p>
          <a:p>
            <a:pPr lvl="1">
              <a:lnSpc>
                <a:spcPct val="150000"/>
              </a:lnSpc>
            </a:pPr>
            <a:r>
              <a:rPr lang="es-ES" dirty="0"/>
              <a:t>Encuesta.</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t>Antes de empezar el Patio Dinámico</a:t>
            </a:r>
          </a:p>
        </p:txBody>
      </p:sp>
      <p:sp>
        <p:nvSpPr>
          <p:cNvPr id="3" name="2 Marcador de contenido"/>
          <p:cNvSpPr>
            <a:spLocks noGrp="1"/>
          </p:cNvSpPr>
          <p:nvPr>
            <p:ph idx="1"/>
          </p:nvPr>
        </p:nvSpPr>
        <p:spPr/>
        <p:txBody>
          <a:bodyPr/>
          <a:lstStyle/>
          <a:p>
            <a:pPr>
              <a:lnSpc>
                <a:spcPct val="150000"/>
              </a:lnSpc>
            </a:pPr>
            <a:r>
              <a:rPr lang="es-ES" dirty="0"/>
              <a:t>Evaluación previa</a:t>
            </a:r>
          </a:p>
          <a:p>
            <a:pPr lvl="1">
              <a:lnSpc>
                <a:spcPct val="150000"/>
              </a:lnSpc>
            </a:pPr>
            <a:r>
              <a:rPr lang="es-ES" dirty="0"/>
              <a:t>Informar a familias.</a:t>
            </a:r>
          </a:p>
          <a:p>
            <a:pPr lvl="1">
              <a:lnSpc>
                <a:spcPct val="150000"/>
              </a:lnSpc>
            </a:pPr>
            <a:r>
              <a:rPr lang="es-ES" dirty="0"/>
              <a:t>Observación.</a:t>
            </a:r>
          </a:p>
          <a:p>
            <a:pPr lvl="1">
              <a:lnSpc>
                <a:spcPct val="150000"/>
              </a:lnSpc>
            </a:pPr>
            <a:r>
              <a:rPr lang="es-ES" dirty="0"/>
              <a:t>Encuesta.</a:t>
            </a:r>
          </a:p>
          <a:p>
            <a:pPr lvl="1">
              <a:lnSpc>
                <a:spcPct val="150000"/>
              </a:lnSpc>
            </a:pPr>
            <a:r>
              <a:rPr lang="es-ES" dirty="0"/>
              <a:t>Establecer directrices de actuación:</a:t>
            </a:r>
          </a:p>
          <a:p>
            <a:pPr lvl="2">
              <a:lnSpc>
                <a:spcPct val="150000"/>
              </a:lnSpc>
            </a:pPr>
            <a:r>
              <a:rPr lang="es-ES" dirty="0" err="1"/>
              <a:t>Temporalización</a:t>
            </a:r>
            <a:endParaRPr lang="es-ES" dirty="0"/>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nSpc>
                <a:spcPct val="150000"/>
              </a:lnSpc>
            </a:pPr>
            <a:r>
              <a:rPr lang="es-ES" dirty="0" err="1"/>
              <a:t>Temporalización</a:t>
            </a:r>
            <a:endParaRPr lang="es-ES" dirty="0"/>
          </a:p>
          <a:p>
            <a:pPr>
              <a:lnSpc>
                <a:spcPct val="150000"/>
              </a:lnSpc>
            </a:pPr>
            <a:endParaRPr lang="es-ES" dirty="0"/>
          </a:p>
          <a:p>
            <a:pPr lvl="1">
              <a:lnSpc>
                <a:spcPct val="150000"/>
              </a:lnSpc>
            </a:pPr>
            <a:r>
              <a:rPr lang="es-ES" dirty="0"/>
              <a:t>Valorar qué día concreto de la semana.</a:t>
            </a:r>
          </a:p>
          <a:p>
            <a:pPr lvl="1">
              <a:lnSpc>
                <a:spcPct val="150000"/>
              </a:lnSpc>
            </a:pPr>
            <a:r>
              <a:rPr lang="es-ES" dirty="0"/>
              <a:t>Valorar si un todo una parte del tiempo de recreo.</a:t>
            </a:r>
          </a:p>
          <a:p>
            <a:pPr>
              <a:buNone/>
            </a:pPr>
            <a:endParaRPr lang="es-ES" dirty="0"/>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t>Antes de empezar el Patio Dinámico</a:t>
            </a:r>
          </a:p>
        </p:txBody>
      </p:sp>
      <p:sp>
        <p:nvSpPr>
          <p:cNvPr id="3" name="2 Marcador de contenido"/>
          <p:cNvSpPr>
            <a:spLocks noGrp="1"/>
          </p:cNvSpPr>
          <p:nvPr>
            <p:ph idx="1"/>
          </p:nvPr>
        </p:nvSpPr>
        <p:spPr>
          <a:xfrm>
            <a:off x="457200" y="1600200"/>
            <a:ext cx="8229600" cy="5257800"/>
          </a:xfrm>
        </p:spPr>
        <p:txBody>
          <a:bodyPr/>
          <a:lstStyle/>
          <a:p>
            <a:pPr>
              <a:lnSpc>
                <a:spcPct val="150000"/>
              </a:lnSpc>
            </a:pPr>
            <a:r>
              <a:rPr lang="es-ES" dirty="0"/>
              <a:t>Evaluación previa</a:t>
            </a:r>
          </a:p>
          <a:p>
            <a:pPr lvl="1">
              <a:lnSpc>
                <a:spcPct val="150000"/>
              </a:lnSpc>
            </a:pPr>
            <a:r>
              <a:rPr lang="es-ES" dirty="0"/>
              <a:t>Informar a familias.</a:t>
            </a:r>
          </a:p>
          <a:p>
            <a:pPr lvl="1">
              <a:lnSpc>
                <a:spcPct val="150000"/>
              </a:lnSpc>
            </a:pPr>
            <a:r>
              <a:rPr lang="es-ES" dirty="0"/>
              <a:t>Observación.</a:t>
            </a:r>
          </a:p>
          <a:p>
            <a:pPr lvl="1">
              <a:lnSpc>
                <a:spcPct val="150000"/>
              </a:lnSpc>
            </a:pPr>
            <a:r>
              <a:rPr lang="es-ES" dirty="0"/>
              <a:t>Encuesta.</a:t>
            </a:r>
          </a:p>
          <a:p>
            <a:pPr lvl="1">
              <a:lnSpc>
                <a:spcPct val="150000"/>
              </a:lnSpc>
            </a:pPr>
            <a:r>
              <a:rPr lang="es-ES" dirty="0"/>
              <a:t>Establecer directrices de actuación:</a:t>
            </a:r>
          </a:p>
          <a:p>
            <a:pPr lvl="2">
              <a:lnSpc>
                <a:spcPct val="150000"/>
              </a:lnSpc>
            </a:pPr>
            <a:r>
              <a:rPr lang="es-ES" dirty="0" err="1"/>
              <a:t>Temporalización</a:t>
            </a:r>
            <a:endParaRPr lang="es-ES" dirty="0"/>
          </a:p>
          <a:p>
            <a:pPr lvl="2">
              <a:lnSpc>
                <a:spcPct val="150000"/>
              </a:lnSpc>
            </a:pPr>
            <a:r>
              <a:rPr lang="es-ES" dirty="0"/>
              <a:t>Lugar</a:t>
            </a:r>
          </a:p>
          <a:p>
            <a:pPr lvl="2">
              <a:lnSpc>
                <a:spcPct val="150000"/>
              </a:lnSpc>
            </a:pPr>
            <a:r>
              <a:rPr lang="es-ES" dirty="0"/>
              <a:t>Herramientas visuales: qué apoyos visuales.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559445"/>
          </a:xfrm>
        </p:spPr>
        <p:txBody>
          <a:bodyPr/>
          <a:lstStyle/>
          <a:p>
            <a:r>
              <a:rPr lang="es-ES" dirty="0"/>
              <a:t>Apoyos visuales</a:t>
            </a:r>
          </a:p>
          <a:p>
            <a:pPr lvl="1"/>
            <a:r>
              <a:rPr lang="es-ES" dirty="0"/>
              <a:t>Fichas visuales de juego</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srcRect/>
          <a:stretch>
            <a:fillRect/>
          </a:stretch>
        </p:blipFill>
        <p:spPr bwMode="auto">
          <a:xfrm>
            <a:off x="500034" y="357166"/>
            <a:ext cx="8143932" cy="6215106"/>
          </a:xfrm>
          <a:prstGeom prst="rect">
            <a:avLst/>
          </a:prstGeom>
          <a:noFill/>
          <a:ln w="9525">
            <a:noFill/>
            <a:miter lim="800000"/>
            <a:headEnd/>
            <a:tailEnd/>
          </a:ln>
          <a:effectLst/>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srcRect/>
          <a:stretch>
            <a:fillRect/>
          </a:stretch>
        </p:blipFill>
        <p:spPr bwMode="auto">
          <a:xfrm>
            <a:off x="285720" y="357166"/>
            <a:ext cx="8358246" cy="6286544"/>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DSM IV – TR </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25161962"/>
              </p:ext>
            </p:extLst>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Flecha abajo"/>
          <p:cNvSpPr/>
          <p:nvPr/>
        </p:nvSpPr>
        <p:spPr>
          <a:xfrm>
            <a:off x="6215074" y="1428736"/>
            <a:ext cx="642942" cy="10001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0000"/>
              </a:solidFill>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559445"/>
          </a:xfrm>
        </p:spPr>
        <p:txBody>
          <a:bodyPr/>
          <a:lstStyle/>
          <a:p>
            <a:r>
              <a:rPr lang="es-ES" dirty="0"/>
              <a:t>Apoyos visuales</a:t>
            </a:r>
          </a:p>
          <a:p>
            <a:pPr lvl="1"/>
            <a:r>
              <a:rPr lang="es-ES" dirty="0"/>
              <a:t>Fichas visuales de juego</a:t>
            </a:r>
          </a:p>
          <a:p>
            <a:pPr lvl="1"/>
            <a:r>
              <a:rPr lang="es-ES" dirty="0"/>
              <a:t>Historias sociales</a:t>
            </a:r>
          </a:p>
          <a:p>
            <a:pPr lvl="1"/>
            <a:r>
              <a:rPr lang="es-ES" dirty="0"/>
              <a:t>Llaveros de comunicación: estados de ánimo, regular conductas, “si llueve…”</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srcRect/>
          <a:stretch>
            <a:fillRect/>
          </a:stretch>
        </p:blipFill>
        <p:spPr bwMode="auto">
          <a:xfrm>
            <a:off x="285720" y="285728"/>
            <a:ext cx="8643998" cy="6286544"/>
          </a:xfrm>
          <a:prstGeom prst="rect">
            <a:avLst/>
          </a:prstGeom>
          <a:noFill/>
          <a:ln w="9525">
            <a:noFill/>
            <a:miter lim="800000"/>
            <a:headEnd/>
            <a:tailEnd/>
          </a:ln>
          <a:effec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559445"/>
          </a:xfrm>
        </p:spPr>
        <p:txBody>
          <a:bodyPr/>
          <a:lstStyle/>
          <a:p>
            <a:r>
              <a:rPr lang="es-ES" dirty="0"/>
              <a:t>Apoyos visuales</a:t>
            </a:r>
          </a:p>
          <a:p>
            <a:pPr lvl="1"/>
            <a:r>
              <a:rPr lang="es-ES" dirty="0"/>
              <a:t>Fichas visuales de juego</a:t>
            </a:r>
          </a:p>
          <a:p>
            <a:pPr lvl="1"/>
            <a:r>
              <a:rPr lang="es-ES" dirty="0"/>
              <a:t>Historias sociales (saber perder)</a:t>
            </a:r>
          </a:p>
          <a:p>
            <a:pPr lvl="1"/>
            <a:r>
              <a:rPr lang="es-ES" dirty="0"/>
              <a:t>Llaveros de comunicación: estados de ánimo, regular conductas, “si llueve…”</a:t>
            </a:r>
          </a:p>
          <a:p>
            <a:pPr lvl="1"/>
            <a:r>
              <a:rPr lang="es-ES" dirty="0"/>
              <a:t>Llaveros de juegos: resumen del juego o elección.</a:t>
            </a:r>
          </a:p>
          <a:p>
            <a:pPr lvl="1"/>
            <a:r>
              <a:rPr lang="es-ES" dirty="0"/>
              <a:t>Claves visuales: marcar participantes.</a:t>
            </a:r>
          </a:p>
          <a:p>
            <a:pPr lvl="1"/>
            <a:r>
              <a:rPr lang="es-ES" dirty="0"/>
              <a:t>Claves visuales identificativas: tarjetas o colgantes.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Grp="1" noChangeAspect="1" noChangeArrowheads="1"/>
          </p:cNvPicPr>
          <p:nvPr>
            <p:ph idx="1"/>
          </p:nvPr>
        </p:nvPicPr>
        <p:blipFill>
          <a:blip r:embed="rId2"/>
          <a:srcRect/>
          <a:stretch>
            <a:fillRect/>
          </a:stretch>
        </p:blipFill>
        <p:spPr bwMode="auto">
          <a:xfrm>
            <a:off x="428596" y="428604"/>
            <a:ext cx="8501122" cy="6215106"/>
          </a:xfrm>
          <a:prstGeom prst="rect">
            <a:avLst/>
          </a:prstGeom>
          <a:noFill/>
          <a:ln w="9525">
            <a:noFill/>
            <a:miter lim="800000"/>
            <a:headEnd/>
            <a:tailEnd/>
          </a:ln>
          <a:effec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22295"/>
          </a:xfrm>
        </p:spPr>
        <p:txBody>
          <a:bodyPr/>
          <a:lstStyle/>
          <a:p>
            <a:r>
              <a:rPr lang="es-ES" sz="4000" b="1" dirty="0"/>
              <a:t>Antes de empezar el Patio Dinámico</a:t>
            </a:r>
          </a:p>
        </p:txBody>
      </p:sp>
      <p:sp>
        <p:nvSpPr>
          <p:cNvPr id="3" name="2 Marcador de contenido"/>
          <p:cNvSpPr>
            <a:spLocks noGrp="1"/>
          </p:cNvSpPr>
          <p:nvPr>
            <p:ph idx="1"/>
          </p:nvPr>
        </p:nvSpPr>
        <p:spPr>
          <a:xfrm>
            <a:off x="457200" y="928670"/>
            <a:ext cx="8229600" cy="5929330"/>
          </a:xfrm>
        </p:spPr>
        <p:txBody>
          <a:bodyPr/>
          <a:lstStyle/>
          <a:p>
            <a:pPr>
              <a:lnSpc>
                <a:spcPct val="150000"/>
              </a:lnSpc>
            </a:pPr>
            <a:r>
              <a:rPr lang="es-ES" dirty="0"/>
              <a:t>Evaluación previa</a:t>
            </a:r>
          </a:p>
          <a:p>
            <a:pPr lvl="1">
              <a:lnSpc>
                <a:spcPct val="150000"/>
              </a:lnSpc>
            </a:pPr>
            <a:r>
              <a:rPr lang="es-ES" dirty="0"/>
              <a:t>Informar a familias.</a:t>
            </a:r>
          </a:p>
          <a:p>
            <a:pPr lvl="1">
              <a:lnSpc>
                <a:spcPct val="150000"/>
              </a:lnSpc>
            </a:pPr>
            <a:r>
              <a:rPr lang="es-ES" dirty="0"/>
              <a:t>Observación.</a:t>
            </a:r>
          </a:p>
          <a:p>
            <a:pPr lvl="1">
              <a:lnSpc>
                <a:spcPct val="150000"/>
              </a:lnSpc>
            </a:pPr>
            <a:r>
              <a:rPr lang="es-ES" dirty="0"/>
              <a:t>Establecer directrices de actuación:</a:t>
            </a:r>
          </a:p>
          <a:p>
            <a:pPr lvl="2">
              <a:lnSpc>
                <a:spcPct val="150000"/>
              </a:lnSpc>
            </a:pPr>
            <a:r>
              <a:rPr lang="es-ES" dirty="0" err="1"/>
              <a:t>Temporalización</a:t>
            </a:r>
            <a:endParaRPr lang="es-ES" dirty="0"/>
          </a:p>
          <a:p>
            <a:pPr lvl="2">
              <a:lnSpc>
                <a:spcPct val="150000"/>
              </a:lnSpc>
            </a:pPr>
            <a:r>
              <a:rPr lang="es-ES" dirty="0"/>
              <a:t>Lugar</a:t>
            </a:r>
          </a:p>
          <a:p>
            <a:pPr lvl="2">
              <a:lnSpc>
                <a:spcPct val="150000"/>
              </a:lnSpc>
            </a:pPr>
            <a:r>
              <a:rPr lang="es-ES" dirty="0"/>
              <a:t>Herramientas visuales: qué apoyos visuales.</a:t>
            </a:r>
          </a:p>
          <a:p>
            <a:pPr lvl="2">
              <a:lnSpc>
                <a:spcPct val="150000"/>
              </a:lnSpc>
            </a:pPr>
            <a:r>
              <a:rPr lang="es-ES" dirty="0"/>
              <a:t>Grupos de juego: 1-3 alumnos diana.</a:t>
            </a:r>
          </a:p>
          <a:p>
            <a:pPr lvl="2">
              <a:lnSpc>
                <a:spcPct val="150000"/>
              </a:lnSpc>
            </a:pPr>
            <a:r>
              <a:rPr lang="es-ES" dirty="0"/>
              <a:t>Primeros juegos.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22295"/>
          </a:xfrm>
        </p:spPr>
        <p:txBody>
          <a:bodyPr/>
          <a:lstStyle/>
          <a:p>
            <a:r>
              <a:rPr lang="es-ES" b="1" dirty="0"/>
              <a:t>Empezamos a jugar</a:t>
            </a:r>
          </a:p>
        </p:txBody>
      </p:sp>
      <p:sp>
        <p:nvSpPr>
          <p:cNvPr id="3" name="2 Marcador de contenido"/>
          <p:cNvSpPr>
            <a:spLocks noGrp="1"/>
          </p:cNvSpPr>
          <p:nvPr>
            <p:ph idx="1"/>
          </p:nvPr>
        </p:nvSpPr>
        <p:spPr>
          <a:xfrm>
            <a:off x="457200" y="1000108"/>
            <a:ext cx="8229600" cy="5643602"/>
          </a:xfrm>
        </p:spPr>
        <p:txBody>
          <a:bodyPr/>
          <a:lstStyle/>
          <a:p>
            <a:r>
              <a:rPr lang="es-ES" sz="2400" dirty="0"/>
              <a:t>Comenzar: anticipar en clase e identificar “profe de patio”.</a:t>
            </a:r>
          </a:p>
          <a:p>
            <a:r>
              <a:rPr lang="es-ES" sz="2400" dirty="0"/>
              <a:t>Respetar el tiempo del bocadillo.</a:t>
            </a:r>
          </a:p>
          <a:p>
            <a:r>
              <a:rPr lang="es-ES" sz="2400" dirty="0"/>
              <a:t>Todos quieren jugar.</a:t>
            </a:r>
          </a:p>
          <a:p>
            <a:r>
              <a:rPr lang="es-ES" sz="2400" dirty="0"/>
              <a:t>Espacio libre.</a:t>
            </a:r>
          </a:p>
          <a:p>
            <a:r>
              <a:rPr lang="es-ES" sz="2400" dirty="0"/>
              <a:t>Ser flexible.</a:t>
            </a:r>
          </a:p>
          <a:p>
            <a:r>
              <a:rPr lang="es-ES" sz="2400" dirty="0"/>
              <a:t>Cambiar de juego: juego comodín o temáticos.</a:t>
            </a:r>
          </a:p>
          <a:p>
            <a:r>
              <a:rPr lang="es-ES" sz="2400" dirty="0"/>
              <a:t>Variar.</a:t>
            </a:r>
          </a:p>
          <a:p>
            <a:r>
              <a:rPr lang="es-ES" sz="2400" dirty="0"/>
              <a:t>Aprender a perder, a colaborar, a competir…</a:t>
            </a:r>
          </a:p>
          <a:p>
            <a:r>
              <a:rPr lang="es-ES" sz="2400" dirty="0"/>
              <a:t>Gestionar el turno de juego.</a:t>
            </a:r>
          </a:p>
          <a:p>
            <a:r>
              <a:rPr lang="es-ES" sz="2400" dirty="0"/>
              <a:t>Quién se la queda.</a:t>
            </a:r>
          </a:p>
          <a:p>
            <a:r>
              <a:rPr lang="es-ES" sz="2400" dirty="0"/>
              <a:t>Si un TEA parece no interesarse por ningún juego.</a:t>
            </a:r>
          </a:p>
          <a:p>
            <a:r>
              <a:rPr lang="es-ES" sz="2400" dirty="0"/>
              <a:t>Aceptar días complicados.</a:t>
            </a:r>
          </a:p>
          <a:p>
            <a:endParaRPr lang="es-ES" sz="2400" dirty="0"/>
          </a:p>
          <a:p>
            <a:endParaRPr lang="es-ES"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t>Ejemplos de juegos</a:t>
            </a:r>
          </a:p>
        </p:txBody>
      </p:sp>
      <p:sp>
        <p:nvSpPr>
          <p:cNvPr id="3" name="2 Marcador de contenido"/>
          <p:cNvSpPr>
            <a:spLocks noGrp="1"/>
          </p:cNvSpPr>
          <p:nvPr>
            <p:ph idx="1"/>
          </p:nvPr>
        </p:nvSpPr>
        <p:spPr/>
        <p:txBody>
          <a:bodyPr/>
          <a:lstStyle/>
          <a:p>
            <a:r>
              <a:rPr lang="es-ES" dirty="0"/>
              <a:t>La silla</a:t>
            </a:r>
          </a:p>
          <a:p>
            <a:r>
              <a:rPr lang="es-ES" dirty="0"/>
              <a:t>El pañuelo</a:t>
            </a:r>
          </a:p>
          <a:p>
            <a:r>
              <a:rPr lang="es-ES" dirty="0"/>
              <a:t>La araña</a:t>
            </a:r>
          </a:p>
          <a:p>
            <a:r>
              <a:rPr lang="es-ES" dirty="0" err="1"/>
              <a:t>Voleigloblo</a:t>
            </a:r>
            <a:endParaRPr lang="es-ES" dirty="0"/>
          </a:p>
          <a:p>
            <a:r>
              <a:rPr lang="es-ES" dirty="0"/>
              <a:t>Las estatuas</a:t>
            </a:r>
          </a:p>
          <a:p>
            <a:r>
              <a:rPr lang="es-ES" dirty="0"/>
              <a:t>El semáforo</a:t>
            </a:r>
          </a:p>
          <a:p>
            <a:r>
              <a:rPr lang="es-ES" dirty="0"/>
              <a:t>El paracaídas</a:t>
            </a:r>
          </a:p>
          <a:p>
            <a:r>
              <a:rPr lang="es-ES" dirty="0"/>
              <a:t>Soy el animal…</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b="1" dirty="0"/>
              <a:t>Después de los Patios</a:t>
            </a:r>
          </a:p>
        </p:txBody>
      </p:sp>
      <p:sp>
        <p:nvSpPr>
          <p:cNvPr id="3" name="2 Marcador de contenido"/>
          <p:cNvSpPr>
            <a:spLocks noGrp="1"/>
          </p:cNvSpPr>
          <p:nvPr>
            <p:ph idx="1"/>
          </p:nvPr>
        </p:nvSpPr>
        <p:spPr/>
        <p:txBody>
          <a:bodyPr/>
          <a:lstStyle/>
          <a:p>
            <a:pPr>
              <a:lnSpc>
                <a:spcPct val="150000"/>
              </a:lnSpc>
            </a:pPr>
            <a:r>
              <a:rPr lang="es-ES" dirty="0"/>
              <a:t>Evaluar.</a:t>
            </a:r>
          </a:p>
          <a:p>
            <a:pPr lvl="1">
              <a:lnSpc>
                <a:spcPct val="150000"/>
              </a:lnSpc>
            </a:pPr>
            <a:r>
              <a:rPr lang="es-ES" dirty="0"/>
              <a:t>Comprensión</a:t>
            </a:r>
          </a:p>
          <a:p>
            <a:pPr lvl="1">
              <a:lnSpc>
                <a:spcPct val="150000"/>
              </a:lnSpc>
            </a:pPr>
            <a:r>
              <a:rPr lang="es-ES" dirty="0"/>
              <a:t>Interacción</a:t>
            </a:r>
          </a:p>
          <a:p>
            <a:pPr lvl="1">
              <a:lnSpc>
                <a:spcPct val="150000"/>
              </a:lnSpc>
            </a:pPr>
            <a:r>
              <a:rPr lang="es-ES" dirty="0"/>
              <a:t>Materiales y juegos</a:t>
            </a:r>
          </a:p>
          <a:p>
            <a:pPr>
              <a:lnSpc>
                <a:spcPct val="150000"/>
              </a:lnSpc>
            </a:pPr>
            <a:r>
              <a:rPr lang="es-ES" dirty="0"/>
              <a:t>Informar a las familias.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B0809-C120-EF45-9DF8-0E0F6265BA50}"/>
              </a:ext>
            </a:extLst>
          </p:cNvPr>
          <p:cNvSpPr>
            <a:spLocks noGrp="1"/>
          </p:cNvSpPr>
          <p:nvPr>
            <p:ph type="title"/>
          </p:nvPr>
        </p:nvSpPr>
        <p:spPr/>
        <p:txBody>
          <a:bodyPr/>
          <a:lstStyle/>
          <a:p>
            <a:r>
              <a:rPr lang="es-ES" dirty="0"/>
              <a:t>Agenda</a:t>
            </a:r>
          </a:p>
        </p:txBody>
      </p:sp>
      <p:sp>
        <p:nvSpPr>
          <p:cNvPr id="3" name="Marcador de contenido 2">
            <a:extLst>
              <a:ext uri="{FF2B5EF4-FFF2-40B4-BE49-F238E27FC236}">
                <a16:creationId xmlns:a16="http://schemas.microsoft.com/office/drawing/2014/main" id="{3B243752-F512-824E-8777-D617AE67A52B}"/>
              </a:ext>
            </a:extLst>
          </p:cNvPr>
          <p:cNvSpPr>
            <a:spLocks noGrp="1"/>
          </p:cNvSpPr>
          <p:nvPr>
            <p:ph idx="1"/>
          </p:nvPr>
        </p:nvSpPr>
        <p:spPr/>
        <p:txBody>
          <a:bodyPr/>
          <a:lstStyle/>
          <a:p>
            <a:pPr marL="514350" indent="-514350">
              <a:buFont typeface="+mj-lt"/>
              <a:buAutoNum type="arabicPeriod"/>
            </a:pPr>
            <a:r>
              <a:rPr lang="es-ES" sz="4000" dirty="0"/>
              <a:t>Tópicos</a:t>
            </a:r>
          </a:p>
          <a:p>
            <a:pPr marL="514350" indent="-514350">
              <a:buFont typeface="+mj-lt"/>
              <a:buAutoNum type="arabicPeriod"/>
            </a:pPr>
            <a:r>
              <a:rPr lang="es-ES" sz="4000" dirty="0"/>
              <a:t>Características TEA</a:t>
            </a:r>
          </a:p>
          <a:p>
            <a:pPr marL="514350" indent="-514350">
              <a:buFont typeface="+mj-lt"/>
              <a:buAutoNum type="arabicPeriod"/>
            </a:pPr>
            <a:r>
              <a:rPr lang="es-ES" sz="4000" dirty="0"/>
              <a:t>Funcionamiento TEA</a:t>
            </a:r>
          </a:p>
          <a:p>
            <a:pPr marL="514350" indent="-514350">
              <a:buFont typeface="+mj-lt"/>
              <a:buAutoNum type="arabicPeriod"/>
            </a:pPr>
            <a:r>
              <a:rPr lang="es-ES" sz="4000" dirty="0"/>
              <a:t>Descanso</a:t>
            </a:r>
          </a:p>
          <a:p>
            <a:pPr marL="514350" indent="-514350">
              <a:buFont typeface="+mj-lt"/>
              <a:buAutoNum type="arabicPeriod"/>
            </a:pPr>
            <a:r>
              <a:rPr lang="es-ES" sz="4000" dirty="0"/>
              <a:t>Aspectos prácticos</a:t>
            </a:r>
          </a:p>
          <a:p>
            <a:pPr marL="514350" indent="-514350">
              <a:buFont typeface="+mj-lt"/>
              <a:buAutoNum type="arabicPeriod"/>
            </a:pPr>
            <a:r>
              <a:rPr lang="es-ES" sz="4000" dirty="0"/>
              <a:t>Dudas</a:t>
            </a:r>
          </a:p>
        </p:txBody>
      </p:sp>
      <p:grpSp>
        <p:nvGrpSpPr>
          <p:cNvPr id="6" name="Grupo 5">
            <a:extLst>
              <a:ext uri="{FF2B5EF4-FFF2-40B4-BE49-F238E27FC236}">
                <a16:creationId xmlns:a16="http://schemas.microsoft.com/office/drawing/2014/main" id="{57094515-C99D-744A-9503-70E24D5D2DB4}"/>
              </a:ext>
            </a:extLst>
          </p:cNvPr>
          <p:cNvGrpSpPr/>
          <p:nvPr/>
        </p:nvGrpSpPr>
        <p:grpSpPr>
          <a:xfrm>
            <a:off x="1452918" y="1529734"/>
            <a:ext cx="1517040" cy="1065600"/>
            <a:chOff x="1452918" y="1529734"/>
            <a:chExt cx="1517040" cy="1065600"/>
          </a:xfrm>
        </p:grpSpPr>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423A80F4-C2B3-664E-B47C-70FA003C93DC}"/>
                    </a:ext>
                  </a:extLst>
                </p14:cNvPr>
                <p14:cNvContentPartPr/>
                <p14:nvPr/>
              </p14:nvContentPartPr>
              <p14:xfrm>
                <a:off x="1452918" y="1559974"/>
                <a:ext cx="1034640" cy="739800"/>
              </p14:xfrm>
            </p:contentPart>
          </mc:Choice>
          <mc:Fallback>
            <p:pic>
              <p:nvPicPr>
                <p:cNvPr id="4" name="Entrada de lápiz 3">
                  <a:extLst>
                    <a:ext uri="{FF2B5EF4-FFF2-40B4-BE49-F238E27FC236}">
                      <a16:creationId xmlns:a16="http://schemas.microsoft.com/office/drawing/2014/main" id="{423A80F4-C2B3-664E-B47C-70FA003C93DC}"/>
                    </a:ext>
                  </a:extLst>
                </p:cNvPr>
                <p:cNvPicPr/>
                <p:nvPr/>
              </p:nvPicPr>
              <p:blipFill>
                <a:blip r:embed="rId3"/>
                <a:stretch>
                  <a:fillRect/>
                </a:stretch>
              </p:blipFill>
              <p:spPr>
                <a:xfrm>
                  <a:off x="1444278" y="1550974"/>
                  <a:ext cx="1052280" cy="7574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Entrada de lápiz 4">
                  <a:extLst>
                    <a:ext uri="{FF2B5EF4-FFF2-40B4-BE49-F238E27FC236}">
                      <a16:creationId xmlns:a16="http://schemas.microsoft.com/office/drawing/2014/main" id="{32436586-9BE4-8648-A570-F3CAB83F7B7B}"/>
                    </a:ext>
                  </a:extLst>
                </p14:cNvPr>
                <p14:cNvContentPartPr/>
                <p14:nvPr/>
              </p14:nvContentPartPr>
              <p14:xfrm>
                <a:off x="1600878" y="1529734"/>
                <a:ext cx="1369080" cy="1065600"/>
              </p14:xfrm>
            </p:contentPart>
          </mc:Choice>
          <mc:Fallback>
            <p:pic>
              <p:nvPicPr>
                <p:cNvPr id="5" name="Entrada de lápiz 4">
                  <a:extLst>
                    <a:ext uri="{FF2B5EF4-FFF2-40B4-BE49-F238E27FC236}">
                      <a16:creationId xmlns:a16="http://schemas.microsoft.com/office/drawing/2014/main" id="{32436586-9BE4-8648-A570-F3CAB83F7B7B}"/>
                    </a:ext>
                  </a:extLst>
                </p:cNvPr>
                <p:cNvPicPr/>
                <p:nvPr/>
              </p:nvPicPr>
              <p:blipFill>
                <a:blip r:embed="rId5"/>
                <a:stretch>
                  <a:fillRect/>
                </a:stretch>
              </p:blipFill>
              <p:spPr>
                <a:xfrm>
                  <a:off x="1592238" y="1520734"/>
                  <a:ext cx="1386720" cy="1083240"/>
                </a:xfrm>
                <a:prstGeom prst="rect">
                  <a:avLst/>
                </a:prstGeom>
              </p:spPr>
            </p:pic>
          </mc:Fallback>
        </mc:AlternateContent>
      </p:grpSp>
      <p:grpSp>
        <p:nvGrpSpPr>
          <p:cNvPr id="9" name="Grupo 8">
            <a:extLst>
              <a:ext uri="{FF2B5EF4-FFF2-40B4-BE49-F238E27FC236}">
                <a16:creationId xmlns:a16="http://schemas.microsoft.com/office/drawing/2014/main" id="{BC866DCE-84B5-2642-BBA7-2606E4057016}"/>
              </a:ext>
            </a:extLst>
          </p:cNvPr>
          <p:cNvGrpSpPr/>
          <p:nvPr/>
        </p:nvGrpSpPr>
        <p:grpSpPr>
          <a:xfrm>
            <a:off x="3005958" y="1993054"/>
            <a:ext cx="1179000" cy="1186200"/>
            <a:chOff x="3005958" y="1993054"/>
            <a:chExt cx="1179000" cy="1186200"/>
          </a:xfrm>
        </p:grpSpPr>
        <mc:AlternateContent xmlns:mc="http://schemas.openxmlformats.org/markup-compatibility/2006">
          <mc:Choice xmlns:p14="http://schemas.microsoft.com/office/powerpoint/2010/main" Requires="p14">
            <p:contentPart p14:bwMode="auto" r:id="rId6">
              <p14:nvContentPartPr>
                <p14:cNvPr id="7" name="Entrada de lápiz 6">
                  <a:extLst>
                    <a:ext uri="{FF2B5EF4-FFF2-40B4-BE49-F238E27FC236}">
                      <a16:creationId xmlns:a16="http://schemas.microsoft.com/office/drawing/2014/main" id="{23AA6EB7-417C-BF48-B611-4C6E1699554A}"/>
                    </a:ext>
                  </a:extLst>
                </p14:cNvPr>
                <p14:cNvContentPartPr/>
                <p14:nvPr/>
              </p14:nvContentPartPr>
              <p14:xfrm>
                <a:off x="3005958" y="2214454"/>
                <a:ext cx="1057680" cy="963360"/>
              </p14:xfrm>
            </p:contentPart>
          </mc:Choice>
          <mc:Fallback>
            <p:pic>
              <p:nvPicPr>
                <p:cNvPr id="7" name="Entrada de lápiz 6">
                  <a:extLst>
                    <a:ext uri="{FF2B5EF4-FFF2-40B4-BE49-F238E27FC236}">
                      <a16:creationId xmlns:a16="http://schemas.microsoft.com/office/drawing/2014/main" id="{23AA6EB7-417C-BF48-B611-4C6E1699554A}"/>
                    </a:ext>
                  </a:extLst>
                </p:cNvPr>
                <p:cNvPicPr/>
                <p:nvPr/>
              </p:nvPicPr>
              <p:blipFill>
                <a:blip r:embed="rId7"/>
                <a:stretch>
                  <a:fillRect/>
                </a:stretch>
              </p:blipFill>
              <p:spPr>
                <a:xfrm>
                  <a:off x="2997318" y="2205454"/>
                  <a:ext cx="1075320" cy="981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Entrada de lápiz 7">
                  <a:extLst>
                    <a:ext uri="{FF2B5EF4-FFF2-40B4-BE49-F238E27FC236}">
                      <a16:creationId xmlns:a16="http://schemas.microsoft.com/office/drawing/2014/main" id="{8767ED25-3239-3E41-85B6-E9187D93BDFC}"/>
                    </a:ext>
                  </a:extLst>
                </p14:cNvPr>
                <p14:cNvContentPartPr/>
                <p14:nvPr/>
              </p14:nvContentPartPr>
              <p14:xfrm>
                <a:off x="3049878" y="1993054"/>
                <a:ext cx="1135080" cy="1186200"/>
              </p14:xfrm>
            </p:contentPart>
          </mc:Choice>
          <mc:Fallback>
            <p:pic>
              <p:nvPicPr>
                <p:cNvPr id="8" name="Entrada de lápiz 7">
                  <a:extLst>
                    <a:ext uri="{FF2B5EF4-FFF2-40B4-BE49-F238E27FC236}">
                      <a16:creationId xmlns:a16="http://schemas.microsoft.com/office/drawing/2014/main" id="{8767ED25-3239-3E41-85B6-E9187D93BDFC}"/>
                    </a:ext>
                  </a:extLst>
                </p:cNvPr>
                <p:cNvPicPr/>
                <p:nvPr/>
              </p:nvPicPr>
              <p:blipFill>
                <a:blip r:embed="rId9"/>
                <a:stretch>
                  <a:fillRect/>
                </a:stretch>
              </p:blipFill>
              <p:spPr>
                <a:xfrm>
                  <a:off x="3041238" y="1984414"/>
                  <a:ext cx="1152720" cy="1203840"/>
                </a:xfrm>
                <a:prstGeom prst="rect">
                  <a:avLst/>
                </a:prstGeom>
              </p:spPr>
            </p:pic>
          </mc:Fallback>
        </mc:AlternateContent>
      </p:grpSp>
      <p:grpSp>
        <p:nvGrpSpPr>
          <p:cNvPr id="15" name="Grupo 14">
            <a:extLst>
              <a:ext uri="{FF2B5EF4-FFF2-40B4-BE49-F238E27FC236}">
                <a16:creationId xmlns:a16="http://schemas.microsoft.com/office/drawing/2014/main" id="{07B80C93-F49C-134A-93B1-07AB6041FE28}"/>
              </a:ext>
            </a:extLst>
          </p:cNvPr>
          <p:cNvGrpSpPr/>
          <p:nvPr/>
        </p:nvGrpSpPr>
        <p:grpSpPr>
          <a:xfrm>
            <a:off x="1808238" y="2977294"/>
            <a:ext cx="951120" cy="934200"/>
            <a:chOff x="1808238" y="2977294"/>
            <a:chExt cx="951120" cy="934200"/>
          </a:xfrm>
        </p:grpSpPr>
        <mc:AlternateContent xmlns:mc="http://schemas.openxmlformats.org/markup-compatibility/2006">
          <mc:Choice xmlns:p14="http://schemas.microsoft.com/office/powerpoint/2010/main" Requires="p14">
            <p:contentPart p14:bwMode="auto" r:id="rId10">
              <p14:nvContentPartPr>
                <p14:cNvPr id="13" name="Entrada de lápiz 12">
                  <a:extLst>
                    <a:ext uri="{FF2B5EF4-FFF2-40B4-BE49-F238E27FC236}">
                      <a16:creationId xmlns:a16="http://schemas.microsoft.com/office/drawing/2014/main" id="{183B2A7F-8E61-4243-AA88-8E8A006B53D9}"/>
                    </a:ext>
                  </a:extLst>
                </p14:cNvPr>
                <p14:cNvContentPartPr/>
                <p14:nvPr/>
              </p14:nvContentPartPr>
              <p14:xfrm>
                <a:off x="1808238" y="3083854"/>
                <a:ext cx="951120" cy="726480"/>
              </p14:xfrm>
            </p:contentPart>
          </mc:Choice>
          <mc:Fallback>
            <p:pic>
              <p:nvPicPr>
                <p:cNvPr id="13" name="Entrada de lápiz 12">
                  <a:extLst>
                    <a:ext uri="{FF2B5EF4-FFF2-40B4-BE49-F238E27FC236}">
                      <a16:creationId xmlns:a16="http://schemas.microsoft.com/office/drawing/2014/main" id="{183B2A7F-8E61-4243-AA88-8E8A006B53D9}"/>
                    </a:ext>
                  </a:extLst>
                </p:cNvPr>
                <p:cNvPicPr/>
                <p:nvPr/>
              </p:nvPicPr>
              <p:blipFill>
                <a:blip r:embed="rId11"/>
                <a:stretch>
                  <a:fillRect/>
                </a:stretch>
              </p:blipFill>
              <p:spPr>
                <a:xfrm>
                  <a:off x="1799238" y="3075214"/>
                  <a:ext cx="968760" cy="7441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Entrada de lápiz 13">
                  <a:extLst>
                    <a:ext uri="{FF2B5EF4-FFF2-40B4-BE49-F238E27FC236}">
                      <a16:creationId xmlns:a16="http://schemas.microsoft.com/office/drawing/2014/main" id="{BA6406E8-9A19-4F42-B92A-2828A9215128}"/>
                    </a:ext>
                  </a:extLst>
                </p14:cNvPr>
                <p14:cNvContentPartPr/>
                <p14:nvPr/>
              </p14:nvContentPartPr>
              <p14:xfrm>
                <a:off x="1916238" y="2977294"/>
                <a:ext cx="797040" cy="934200"/>
              </p14:xfrm>
            </p:contentPart>
          </mc:Choice>
          <mc:Fallback>
            <p:pic>
              <p:nvPicPr>
                <p:cNvPr id="14" name="Entrada de lápiz 13">
                  <a:extLst>
                    <a:ext uri="{FF2B5EF4-FFF2-40B4-BE49-F238E27FC236}">
                      <a16:creationId xmlns:a16="http://schemas.microsoft.com/office/drawing/2014/main" id="{BA6406E8-9A19-4F42-B92A-2828A9215128}"/>
                    </a:ext>
                  </a:extLst>
                </p:cNvPr>
                <p:cNvPicPr/>
                <p:nvPr/>
              </p:nvPicPr>
              <p:blipFill>
                <a:blip r:embed="rId13"/>
                <a:stretch>
                  <a:fillRect/>
                </a:stretch>
              </p:blipFill>
              <p:spPr>
                <a:xfrm>
                  <a:off x="1907598" y="2968294"/>
                  <a:ext cx="814680" cy="951840"/>
                </a:xfrm>
                <a:prstGeom prst="rect">
                  <a:avLst/>
                </a:prstGeom>
              </p:spPr>
            </p:pic>
          </mc:Fallback>
        </mc:AlternateContent>
      </p:grpSp>
      <p:grpSp>
        <p:nvGrpSpPr>
          <p:cNvPr id="16" name="Grupo 15">
            <a:extLst>
              <a:ext uri="{FF2B5EF4-FFF2-40B4-BE49-F238E27FC236}">
                <a16:creationId xmlns:a16="http://schemas.microsoft.com/office/drawing/2014/main" id="{50CE7F17-06F1-E248-8267-8799FF55871E}"/>
              </a:ext>
            </a:extLst>
          </p:cNvPr>
          <p:cNvGrpSpPr/>
          <p:nvPr/>
        </p:nvGrpSpPr>
        <p:grpSpPr>
          <a:xfrm>
            <a:off x="2008038" y="3809254"/>
            <a:ext cx="650880" cy="764640"/>
            <a:chOff x="2008038" y="3809254"/>
            <a:chExt cx="650880" cy="764640"/>
          </a:xfrm>
        </p:grpSpPr>
        <mc:AlternateContent xmlns:mc="http://schemas.openxmlformats.org/markup-compatibility/2006">
          <mc:Choice xmlns:p14="http://schemas.microsoft.com/office/powerpoint/2010/main" Requires="p14">
            <p:contentPart p14:bwMode="auto" r:id="rId14">
              <p14:nvContentPartPr>
                <p14:cNvPr id="11" name="Entrada de lápiz 10">
                  <a:extLst>
                    <a:ext uri="{FF2B5EF4-FFF2-40B4-BE49-F238E27FC236}">
                      <a16:creationId xmlns:a16="http://schemas.microsoft.com/office/drawing/2014/main" id="{74CB16C8-F0EC-8F44-AAF6-1E36C80524B2}"/>
                    </a:ext>
                  </a:extLst>
                </p14:cNvPr>
                <p14:cNvContentPartPr/>
                <p14:nvPr/>
              </p14:nvContentPartPr>
              <p14:xfrm>
                <a:off x="2135838" y="3809254"/>
                <a:ext cx="523080" cy="630000"/>
              </p14:xfrm>
            </p:contentPart>
          </mc:Choice>
          <mc:Fallback>
            <p:pic>
              <p:nvPicPr>
                <p:cNvPr id="11" name="Entrada de lápiz 10">
                  <a:extLst>
                    <a:ext uri="{FF2B5EF4-FFF2-40B4-BE49-F238E27FC236}">
                      <a16:creationId xmlns:a16="http://schemas.microsoft.com/office/drawing/2014/main" id="{74CB16C8-F0EC-8F44-AAF6-1E36C80524B2}"/>
                    </a:ext>
                  </a:extLst>
                </p:cNvPr>
                <p:cNvPicPr/>
                <p:nvPr/>
              </p:nvPicPr>
              <p:blipFill>
                <a:blip r:embed="rId15"/>
                <a:stretch>
                  <a:fillRect/>
                </a:stretch>
              </p:blipFill>
              <p:spPr>
                <a:xfrm>
                  <a:off x="2126838" y="3800254"/>
                  <a:ext cx="540720" cy="6476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Entrada de lápiz 11">
                  <a:extLst>
                    <a:ext uri="{FF2B5EF4-FFF2-40B4-BE49-F238E27FC236}">
                      <a16:creationId xmlns:a16="http://schemas.microsoft.com/office/drawing/2014/main" id="{6AF2AAA9-1AD9-F640-9A91-AAECC175A59A}"/>
                    </a:ext>
                  </a:extLst>
                </p14:cNvPr>
                <p14:cNvContentPartPr/>
                <p14:nvPr/>
              </p14:nvContentPartPr>
              <p14:xfrm>
                <a:off x="2008038" y="3820414"/>
                <a:ext cx="491760" cy="753480"/>
              </p14:xfrm>
            </p:contentPart>
          </mc:Choice>
          <mc:Fallback>
            <p:pic>
              <p:nvPicPr>
                <p:cNvPr id="12" name="Entrada de lápiz 11">
                  <a:extLst>
                    <a:ext uri="{FF2B5EF4-FFF2-40B4-BE49-F238E27FC236}">
                      <a16:creationId xmlns:a16="http://schemas.microsoft.com/office/drawing/2014/main" id="{6AF2AAA9-1AD9-F640-9A91-AAECC175A59A}"/>
                    </a:ext>
                  </a:extLst>
                </p:cNvPr>
                <p:cNvPicPr/>
                <p:nvPr/>
              </p:nvPicPr>
              <p:blipFill>
                <a:blip r:embed="rId17"/>
                <a:stretch>
                  <a:fillRect/>
                </a:stretch>
              </p:blipFill>
              <p:spPr>
                <a:xfrm>
                  <a:off x="1999398" y="3811774"/>
                  <a:ext cx="509400" cy="771120"/>
                </a:xfrm>
                <a:prstGeom prst="rect">
                  <a:avLst/>
                </a:prstGeom>
              </p:spPr>
            </p:pic>
          </mc:Fallback>
        </mc:AlternateContent>
      </p:grpSp>
      <p:grpSp>
        <p:nvGrpSpPr>
          <p:cNvPr id="19" name="Grupo 18">
            <a:extLst>
              <a:ext uri="{FF2B5EF4-FFF2-40B4-BE49-F238E27FC236}">
                <a16:creationId xmlns:a16="http://schemas.microsoft.com/office/drawing/2014/main" id="{23851BD5-CEC2-9B4B-AFD9-2ADBAD5F31F9}"/>
              </a:ext>
            </a:extLst>
          </p:cNvPr>
          <p:cNvGrpSpPr/>
          <p:nvPr/>
        </p:nvGrpSpPr>
        <p:grpSpPr>
          <a:xfrm>
            <a:off x="2974491" y="4473017"/>
            <a:ext cx="1001520" cy="882360"/>
            <a:chOff x="2974491" y="4473017"/>
            <a:chExt cx="1001520" cy="882360"/>
          </a:xfrm>
        </p:grpSpPr>
        <mc:AlternateContent xmlns:mc="http://schemas.openxmlformats.org/markup-compatibility/2006">
          <mc:Choice xmlns:p14="http://schemas.microsoft.com/office/powerpoint/2010/main" Requires="p14">
            <p:contentPart p14:bwMode="auto" r:id="rId18">
              <p14:nvContentPartPr>
                <p14:cNvPr id="17" name="Entrada de lápiz 16">
                  <a:extLst>
                    <a:ext uri="{FF2B5EF4-FFF2-40B4-BE49-F238E27FC236}">
                      <a16:creationId xmlns:a16="http://schemas.microsoft.com/office/drawing/2014/main" id="{546D8783-06AB-B747-9FC5-3C9E04CE6518}"/>
                    </a:ext>
                  </a:extLst>
                </p14:cNvPr>
                <p14:cNvContentPartPr/>
                <p14:nvPr/>
              </p14:nvContentPartPr>
              <p14:xfrm>
                <a:off x="2974491" y="4546457"/>
                <a:ext cx="936360" cy="784440"/>
              </p14:xfrm>
            </p:contentPart>
          </mc:Choice>
          <mc:Fallback>
            <p:pic>
              <p:nvPicPr>
                <p:cNvPr id="17" name="Entrada de lápiz 16">
                  <a:extLst>
                    <a:ext uri="{FF2B5EF4-FFF2-40B4-BE49-F238E27FC236}">
                      <a16:creationId xmlns:a16="http://schemas.microsoft.com/office/drawing/2014/main" id="{546D8783-06AB-B747-9FC5-3C9E04CE6518}"/>
                    </a:ext>
                  </a:extLst>
                </p:cNvPr>
                <p:cNvPicPr/>
                <p:nvPr/>
              </p:nvPicPr>
              <p:blipFill>
                <a:blip r:embed="rId19"/>
                <a:stretch>
                  <a:fillRect/>
                </a:stretch>
              </p:blipFill>
              <p:spPr>
                <a:xfrm>
                  <a:off x="2965491" y="4537817"/>
                  <a:ext cx="954000" cy="8020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8" name="Entrada de lápiz 17">
                  <a:extLst>
                    <a:ext uri="{FF2B5EF4-FFF2-40B4-BE49-F238E27FC236}">
                      <a16:creationId xmlns:a16="http://schemas.microsoft.com/office/drawing/2014/main" id="{FC134824-69B0-9843-B7AB-4F79A43492E6}"/>
                    </a:ext>
                  </a:extLst>
                </p14:cNvPr>
                <p14:cNvContentPartPr/>
                <p14:nvPr/>
              </p14:nvContentPartPr>
              <p14:xfrm>
                <a:off x="3114531" y="4473017"/>
                <a:ext cx="861480" cy="882360"/>
              </p14:xfrm>
            </p:contentPart>
          </mc:Choice>
          <mc:Fallback>
            <p:pic>
              <p:nvPicPr>
                <p:cNvPr id="18" name="Entrada de lápiz 17">
                  <a:extLst>
                    <a:ext uri="{FF2B5EF4-FFF2-40B4-BE49-F238E27FC236}">
                      <a16:creationId xmlns:a16="http://schemas.microsoft.com/office/drawing/2014/main" id="{FC134824-69B0-9843-B7AB-4F79A43492E6}"/>
                    </a:ext>
                  </a:extLst>
                </p:cNvPr>
                <p:cNvPicPr/>
                <p:nvPr/>
              </p:nvPicPr>
              <p:blipFill>
                <a:blip r:embed="rId21"/>
                <a:stretch>
                  <a:fillRect/>
                </a:stretch>
              </p:blipFill>
              <p:spPr>
                <a:xfrm>
                  <a:off x="3105531" y="4464017"/>
                  <a:ext cx="879120" cy="900000"/>
                </a:xfrm>
                <a:prstGeom prst="rect">
                  <a:avLst/>
                </a:prstGeom>
              </p:spPr>
            </p:pic>
          </mc:Fallback>
        </mc:AlternateContent>
      </p:grpSp>
    </p:spTree>
    <p:extLst>
      <p:ext uri="{BB962C8B-B14F-4D97-AF65-F5344CB8AC3E}">
        <p14:creationId xmlns:p14="http://schemas.microsoft.com/office/powerpoint/2010/main" val="105647375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B0809-C120-EF45-9DF8-0E0F6265BA50}"/>
              </a:ext>
            </a:extLst>
          </p:cNvPr>
          <p:cNvSpPr>
            <a:spLocks noGrp="1"/>
          </p:cNvSpPr>
          <p:nvPr>
            <p:ph type="title"/>
          </p:nvPr>
        </p:nvSpPr>
        <p:spPr/>
        <p:txBody>
          <a:bodyPr/>
          <a:lstStyle/>
          <a:p>
            <a:r>
              <a:rPr lang="es-ES" dirty="0"/>
              <a:t>Agenda</a:t>
            </a:r>
          </a:p>
        </p:txBody>
      </p:sp>
      <p:sp>
        <p:nvSpPr>
          <p:cNvPr id="3" name="Marcador de contenido 2">
            <a:extLst>
              <a:ext uri="{FF2B5EF4-FFF2-40B4-BE49-F238E27FC236}">
                <a16:creationId xmlns:a16="http://schemas.microsoft.com/office/drawing/2014/main" id="{3B243752-F512-824E-8777-D617AE67A52B}"/>
              </a:ext>
            </a:extLst>
          </p:cNvPr>
          <p:cNvSpPr>
            <a:spLocks noGrp="1"/>
          </p:cNvSpPr>
          <p:nvPr>
            <p:ph idx="1"/>
          </p:nvPr>
        </p:nvSpPr>
        <p:spPr/>
        <p:txBody>
          <a:bodyPr/>
          <a:lstStyle/>
          <a:p>
            <a:pPr marL="514350" indent="-514350">
              <a:buFont typeface="+mj-lt"/>
              <a:buAutoNum type="arabicPeriod"/>
            </a:pPr>
            <a:r>
              <a:rPr lang="es-ES" sz="4000" dirty="0"/>
              <a:t>Tópicos</a:t>
            </a:r>
          </a:p>
          <a:p>
            <a:pPr marL="514350" indent="-514350">
              <a:buFont typeface="+mj-lt"/>
              <a:buAutoNum type="arabicPeriod"/>
            </a:pPr>
            <a:r>
              <a:rPr lang="es-ES" sz="4000" dirty="0"/>
              <a:t>Características TEA</a:t>
            </a:r>
          </a:p>
          <a:p>
            <a:pPr marL="514350" indent="-514350">
              <a:buFont typeface="+mj-lt"/>
              <a:buAutoNum type="arabicPeriod"/>
            </a:pPr>
            <a:r>
              <a:rPr lang="es-ES" sz="4000" dirty="0"/>
              <a:t>Funcionamiento TEA</a:t>
            </a:r>
          </a:p>
          <a:p>
            <a:pPr marL="514350" indent="-514350">
              <a:buFont typeface="+mj-lt"/>
              <a:buAutoNum type="arabicPeriod"/>
            </a:pPr>
            <a:r>
              <a:rPr lang="es-ES" sz="4000" dirty="0"/>
              <a:t>Descanso</a:t>
            </a:r>
          </a:p>
          <a:p>
            <a:pPr marL="514350" indent="-514350">
              <a:buFont typeface="+mj-lt"/>
              <a:buAutoNum type="arabicPeriod"/>
            </a:pPr>
            <a:r>
              <a:rPr lang="es-ES" sz="4000" dirty="0"/>
              <a:t>Aspectos prácticos</a:t>
            </a:r>
          </a:p>
          <a:p>
            <a:pPr marL="514350" indent="-514350">
              <a:buFont typeface="+mj-lt"/>
              <a:buAutoNum type="arabicPeriod"/>
            </a:pPr>
            <a:r>
              <a:rPr lang="es-ES" sz="4000" dirty="0"/>
              <a:t>Dudas</a:t>
            </a:r>
          </a:p>
        </p:txBody>
      </p:sp>
      <p:grpSp>
        <p:nvGrpSpPr>
          <p:cNvPr id="6" name="Grupo 5">
            <a:extLst>
              <a:ext uri="{FF2B5EF4-FFF2-40B4-BE49-F238E27FC236}">
                <a16:creationId xmlns:a16="http://schemas.microsoft.com/office/drawing/2014/main" id="{57094515-C99D-744A-9503-70E24D5D2DB4}"/>
              </a:ext>
            </a:extLst>
          </p:cNvPr>
          <p:cNvGrpSpPr/>
          <p:nvPr/>
        </p:nvGrpSpPr>
        <p:grpSpPr>
          <a:xfrm>
            <a:off x="1452918" y="1529734"/>
            <a:ext cx="1517040" cy="1065600"/>
            <a:chOff x="1452918" y="1529734"/>
            <a:chExt cx="1517040" cy="1065600"/>
          </a:xfrm>
        </p:grpSpPr>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423A80F4-C2B3-664E-B47C-70FA003C93DC}"/>
                    </a:ext>
                  </a:extLst>
                </p14:cNvPr>
                <p14:cNvContentPartPr/>
                <p14:nvPr/>
              </p14:nvContentPartPr>
              <p14:xfrm>
                <a:off x="1452918" y="1559974"/>
                <a:ext cx="1034640" cy="739800"/>
              </p14:xfrm>
            </p:contentPart>
          </mc:Choice>
          <mc:Fallback>
            <p:pic>
              <p:nvPicPr>
                <p:cNvPr id="4" name="Entrada de lápiz 3">
                  <a:extLst>
                    <a:ext uri="{FF2B5EF4-FFF2-40B4-BE49-F238E27FC236}">
                      <a16:creationId xmlns:a16="http://schemas.microsoft.com/office/drawing/2014/main" id="{423A80F4-C2B3-664E-B47C-70FA003C93DC}"/>
                    </a:ext>
                  </a:extLst>
                </p:cNvPr>
                <p:cNvPicPr/>
                <p:nvPr/>
              </p:nvPicPr>
              <p:blipFill>
                <a:blip r:embed="rId3"/>
                <a:stretch>
                  <a:fillRect/>
                </a:stretch>
              </p:blipFill>
              <p:spPr>
                <a:xfrm>
                  <a:off x="1444278" y="1550974"/>
                  <a:ext cx="1052280" cy="7574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Entrada de lápiz 4">
                  <a:extLst>
                    <a:ext uri="{FF2B5EF4-FFF2-40B4-BE49-F238E27FC236}">
                      <a16:creationId xmlns:a16="http://schemas.microsoft.com/office/drawing/2014/main" id="{32436586-9BE4-8648-A570-F3CAB83F7B7B}"/>
                    </a:ext>
                  </a:extLst>
                </p14:cNvPr>
                <p14:cNvContentPartPr/>
                <p14:nvPr/>
              </p14:nvContentPartPr>
              <p14:xfrm>
                <a:off x="1600878" y="1529734"/>
                <a:ext cx="1369080" cy="1065600"/>
              </p14:xfrm>
            </p:contentPart>
          </mc:Choice>
          <mc:Fallback>
            <p:pic>
              <p:nvPicPr>
                <p:cNvPr id="5" name="Entrada de lápiz 4">
                  <a:extLst>
                    <a:ext uri="{FF2B5EF4-FFF2-40B4-BE49-F238E27FC236}">
                      <a16:creationId xmlns:a16="http://schemas.microsoft.com/office/drawing/2014/main" id="{32436586-9BE4-8648-A570-F3CAB83F7B7B}"/>
                    </a:ext>
                  </a:extLst>
                </p:cNvPr>
                <p:cNvPicPr/>
                <p:nvPr/>
              </p:nvPicPr>
              <p:blipFill>
                <a:blip r:embed="rId5"/>
                <a:stretch>
                  <a:fillRect/>
                </a:stretch>
              </p:blipFill>
              <p:spPr>
                <a:xfrm>
                  <a:off x="1592238" y="1520734"/>
                  <a:ext cx="1386720" cy="1083240"/>
                </a:xfrm>
                <a:prstGeom prst="rect">
                  <a:avLst/>
                </a:prstGeom>
              </p:spPr>
            </p:pic>
          </mc:Fallback>
        </mc:AlternateContent>
      </p:grpSp>
      <p:grpSp>
        <p:nvGrpSpPr>
          <p:cNvPr id="9" name="Grupo 8">
            <a:extLst>
              <a:ext uri="{FF2B5EF4-FFF2-40B4-BE49-F238E27FC236}">
                <a16:creationId xmlns:a16="http://schemas.microsoft.com/office/drawing/2014/main" id="{BC866DCE-84B5-2642-BBA7-2606E4057016}"/>
              </a:ext>
            </a:extLst>
          </p:cNvPr>
          <p:cNvGrpSpPr/>
          <p:nvPr/>
        </p:nvGrpSpPr>
        <p:grpSpPr>
          <a:xfrm>
            <a:off x="3005958" y="1993054"/>
            <a:ext cx="1179000" cy="1186200"/>
            <a:chOff x="3005958" y="1993054"/>
            <a:chExt cx="1179000" cy="1186200"/>
          </a:xfrm>
        </p:grpSpPr>
        <mc:AlternateContent xmlns:mc="http://schemas.openxmlformats.org/markup-compatibility/2006">
          <mc:Choice xmlns:p14="http://schemas.microsoft.com/office/powerpoint/2010/main" Requires="p14">
            <p:contentPart p14:bwMode="auto" r:id="rId6">
              <p14:nvContentPartPr>
                <p14:cNvPr id="7" name="Entrada de lápiz 6">
                  <a:extLst>
                    <a:ext uri="{FF2B5EF4-FFF2-40B4-BE49-F238E27FC236}">
                      <a16:creationId xmlns:a16="http://schemas.microsoft.com/office/drawing/2014/main" id="{23AA6EB7-417C-BF48-B611-4C6E1699554A}"/>
                    </a:ext>
                  </a:extLst>
                </p14:cNvPr>
                <p14:cNvContentPartPr/>
                <p14:nvPr/>
              </p14:nvContentPartPr>
              <p14:xfrm>
                <a:off x="3005958" y="2214454"/>
                <a:ext cx="1057680" cy="963360"/>
              </p14:xfrm>
            </p:contentPart>
          </mc:Choice>
          <mc:Fallback>
            <p:pic>
              <p:nvPicPr>
                <p:cNvPr id="7" name="Entrada de lápiz 6">
                  <a:extLst>
                    <a:ext uri="{FF2B5EF4-FFF2-40B4-BE49-F238E27FC236}">
                      <a16:creationId xmlns:a16="http://schemas.microsoft.com/office/drawing/2014/main" id="{23AA6EB7-417C-BF48-B611-4C6E1699554A}"/>
                    </a:ext>
                  </a:extLst>
                </p:cNvPr>
                <p:cNvPicPr/>
                <p:nvPr/>
              </p:nvPicPr>
              <p:blipFill>
                <a:blip r:embed="rId7"/>
                <a:stretch>
                  <a:fillRect/>
                </a:stretch>
              </p:blipFill>
              <p:spPr>
                <a:xfrm>
                  <a:off x="2997318" y="2205454"/>
                  <a:ext cx="1075320" cy="981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Entrada de lápiz 7">
                  <a:extLst>
                    <a:ext uri="{FF2B5EF4-FFF2-40B4-BE49-F238E27FC236}">
                      <a16:creationId xmlns:a16="http://schemas.microsoft.com/office/drawing/2014/main" id="{8767ED25-3239-3E41-85B6-E9187D93BDFC}"/>
                    </a:ext>
                  </a:extLst>
                </p14:cNvPr>
                <p14:cNvContentPartPr/>
                <p14:nvPr/>
              </p14:nvContentPartPr>
              <p14:xfrm>
                <a:off x="3049878" y="1993054"/>
                <a:ext cx="1135080" cy="1186200"/>
              </p14:xfrm>
            </p:contentPart>
          </mc:Choice>
          <mc:Fallback>
            <p:pic>
              <p:nvPicPr>
                <p:cNvPr id="8" name="Entrada de lápiz 7">
                  <a:extLst>
                    <a:ext uri="{FF2B5EF4-FFF2-40B4-BE49-F238E27FC236}">
                      <a16:creationId xmlns:a16="http://schemas.microsoft.com/office/drawing/2014/main" id="{8767ED25-3239-3E41-85B6-E9187D93BDFC}"/>
                    </a:ext>
                  </a:extLst>
                </p:cNvPr>
                <p:cNvPicPr/>
                <p:nvPr/>
              </p:nvPicPr>
              <p:blipFill>
                <a:blip r:embed="rId9"/>
                <a:stretch>
                  <a:fillRect/>
                </a:stretch>
              </p:blipFill>
              <p:spPr>
                <a:xfrm>
                  <a:off x="3041238" y="1984414"/>
                  <a:ext cx="1152720" cy="1203840"/>
                </a:xfrm>
                <a:prstGeom prst="rect">
                  <a:avLst/>
                </a:prstGeom>
              </p:spPr>
            </p:pic>
          </mc:Fallback>
        </mc:AlternateContent>
      </p:grpSp>
      <p:grpSp>
        <p:nvGrpSpPr>
          <p:cNvPr id="15" name="Grupo 14">
            <a:extLst>
              <a:ext uri="{FF2B5EF4-FFF2-40B4-BE49-F238E27FC236}">
                <a16:creationId xmlns:a16="http://schemas.microsoft.com/office/drawing/2014/main" id="{07B80C93-F49C-134A-93B1-07AB6041FE28}"/>
              </a:ext>
            </a:extLst>
          </p:cNvPr>
          <p:cNvGrpSpPr/>
          <p:nvPr/>
        </p:nvGrpSpPr>
        <p:grpSpPr>
          <a:xfrm>
            <a:off x="1808238" y="2977294"/>
            <a:ext cx="951120" cy="934200"/>
            <a:chOff x="1808238" y="2977294"/>
            <a:chExt cx="951120" cy="934200"/>
          </a:xfrm>
        </p:grpSpPr>
        <mc:AlternateContent xmlns:mc="http://schemas.openxmlformats.org/markup-compatibility/2006">
          <mc:Choice xmlns:p14="http://schemas.microsoft.com/office/powerpoint/2010/main" Requires="p14">
            <p:contentPart p14:bwMode="auto" r:id="rId10">
              <p14:nvContentPartPr>
                <p14:cNvPr id="13" name="Entrada de lápiz 12">
                  <a:extLst>
                    <a:ext uri="{FF2B5EF4-FFF2-40B4-BE49-F238E27FC236}">
                      <a16:creationId xmlns:a16="http://schemas.microsoft.com/office/drawing/2014/main" id="{183B2A7F-8E61-4243-AA88-8E8A006B53D9}"/>
                    </a:ext>
                  </a:extLst>
                </p14:cNvPr>
                <p14:cNvContentPartPr/>
                <p14:nvPr/>
              </p14:nvContentPartPr>
              <p14:xfrm>
                <a:off x="1808238" y="3083854"/>
                <a:ext cx="951120" cy="726480"/>
              </p14:xfrm>
            </p:contentPart>
          </mc:Choice>
          <mc:Fallback>
            <p:pic>
              <p:nvPicPr>
                <p:cNvPr id="13" name="Entrada de lápiz 12">
                  <a:extLst>
                    <a:ext uri="{FF2B5EF4-FFF2-40B4-BE49-F238E27FC236}">
                      <a16:creationId xmlns:a16="http://schemas.microsoft.com/office/drawing/2014/main" id="{183B2A7F-8E61-4243-AA88-8E8A006B53D9}"/>
                    </a:ext>
                  </a:extLst>
                </p:cNvPr>
                <p:cNvPicPr/>
                <p:nvPr/>
              </p:nvPicPr>
              <p:blipFill>
                <a:blip r:embed="rId11"/>
                <a:stretch>
                  <a:fillRect/>
                </a:stretch>
              </p:blipFill>
              <p:spPr>
                <a:xfrm>
                  <a:off x="1799238" y="3075214"/>
                  <a:ext cx="968760" cy="7441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Entrada de lápiz 13">
                  <a:extLst>
                    <a:ext uri="{FF2B5EF4-FFF2-40B4-BE49-F238E27FC236}">
                      <a16:creationId xmlns:a16="http://schemas.microsoft.com/office/drawing/2014/main" id="{BA6406E8-9A19-4F42-B92A-2828A9215128}"/>
                    </a:ext>
                  </a:extLst>
                </p14:cNvPr>
                <p14:cNvContentPartPr/>
                <p14:nvPr/>
              </p14:nvContentPartPr>
              <p14:xfrm>
                <a:off x="1916238" y="2977294"/>
                <a:ext cx="797040" cy="934200"/>
              </p14:xfrm>
            </p:contentPart>
          </mc:Choice>
          <mc:Fallback>
            <p:pic>
              <p:nvPicPr>
                <p:cNvPr id="14" name="Entrada de lápiz 13">
                  <a:extLst>
                    <a:ext uri="{FF2B5EF4-FFF2-40B4-BE49-F238E27FC236}">
                      <a16:creationId xmlns:a16="http://schemas.microsoft.com/office/drawing/2014/main" id="{BA6406E8-9A19-4F42-B92A-2828A9215128}"/>
                    </a:ext>
                  </a:extLst>
                </p:cNvPr>
                <p:cNvPicPr/>
                <p:nvPr/>
              </p:nvPicPr>
              <p:blipFill>
                <a:blip r:embed="rId13"/>
                <a:stretch>
                  <a:fillRect/>
                </a:stretch>
              </p:blipFill>
              <p:spPr>
                <a:xfrm>
                  <a:off x="1907598" y="2968294"/>
                  <a:ext cx="814680" cy="951840"/>
                </a:xfrm>
                <a:prstGeom prst="rect">
                  <a:avLst/>
                </a:prstGeom>
              </p:spPr>
            </p:pic>
          </mc:Fallback>
        </mc:AlternateContent>
      </p:grpSp>
      <p:grpSp>
        <p:nvGrpSpPr>
          <p:cNvPr id="16" name="Grupo 15">
            <a:extLst>
              <a:ext uri="{FF2B5EF4-FFF2-40B4-BE49-F238E27FC236}">
                <a16:creationId xmlns:a16="http://schemas.microsoft.com/office/drawing/2014/main" id="{50CE7F17-06F1-E248-8267-8799FF55871E}"/>
              </a:ext>
            </a:extLst>
          </p:cNvPr>
          <p:cNvGrpSpPr/>
          <p:nvPr/>
        </p:nvGrpSpPr>
        <p:grpSpPr>
          <a:xfrm>
            <a:off x="2008038" y="3809254"/>
            <a:ext cx="650880" cy="764640"/>
            <a:chOff x="2008038" y="3809254"/>
            <a:chExt cx="650880" cy="764640"/>
          </a:xfrm>
        </p:grpSpPr>
        <mc:AlternateContent xmlns:mc="http://schemas.openxmlformats.org/markup-compatibility/2006">
          <mc:Choice xmlns:p14="http://schemas.microsoft.com/office/powerpoint/2010/main" Requires="p14">
            <p:contentPart p14:bwMode="auto" r:id="rId14">
              <p14:nvContentPartPr>
                <p14:cNvPr id="11" name="Entrada de lápiz 10">
                  <a:extLst>
                    <a:ext uri="{FF2B5EF4-FFF2-40B4-BE49-F238E27FC236}">
                      <a16:creationId xmlns:a16="http://schemas.microsoft.com/office/drawing/2014/main" id="{74CB16C8-F0EC-8F44-AAF6-1E36C80524B2}"/>
                    </a:ext>
                  </a:extLst>
                </p14:cNvPr>
                <p14:cNvContentPartPr/>
                <p14:nvPr/>
              </p14:nvContentPartPr>
              <p14:xfrm>
                <a:off x="2135838" y="3809254"/>
                <a:ext cx="523080" cy="630000"/>
              </p14:xfrm>
            </p:contentPart>
          </mc:Choice>
          <mc:Fallback>
            <p:pic>
              <p:nvPicPr>
                <p:cNvPr id="11" name="Entrada de lápiz 10">
                  <a:extLst>
                    <a:ext uri="{FF2B5EF4-FFF2-40B4-BE49-F238E27FC236}">
                      <a16:creationId xmlns:a16="http://schemas.microsoft.com/office/drawing/2014/main" id="{74CB16C8-F0EC-8F44-AAF6-1E36C80524B2}"/>
                    </a:ext>
                  </a:extLst>
                </p:cNvPr>
                <p:cNvPicPr/>
                <p:nvPr/>
              </p:nvPicPr>
              <p:blipFill>
                <a:blip r:embed="rId15"/>
                <a:stretch>
                  <a:fillRect/>
                </a:stretch>
              </p:blipFill>
              <p:spPr>
                <a:xfrm>
                  <a:off x="2126838" y="3800254"/>
                  <a:ext cx="540720" cy="6476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Entrada de lápiz 11">
                  <a:extLst>
                    <a:ext uri="{FF2B5EF4-FFF2-40B4-BE49-F238E27FC236}">
                      <a16:creationId xmlns:a16="http://schemas.microsoft.com/office/drawing/2014/main" id="{6AF2AAA9-1AD9-F640-9A91-AAECC175A59A}"/>
                    </a:ext>
                  </a:extLst>
                </p14:cNvPr>
                <p14:cNvContentPartPr/>
                <p14:nvPr/>
              </p14:nvContentPartPr>
              <p14:xfrm>
                <a:off x="2008038" y="3820414"/>
                <a:ext cx="491760" cy="753480"/>
              </p14:xfrm>
            </p:contentPart>
          </mc:Choice>
          <mc:Fallback>
            <p:pic>
              <p:nvPicPr>
                <p:cNvPr id="12" name="Entrada de lápiz 11">
                  <a:extLst>
                    <a:ext uri="{FF2B5EF4-FFF2-40B4-BE49-F238E27FC236}">
                      <a16:creationId xmlns:a16="http://schemas.microsoft.com/office/drawing/2014/main" id="{6AF2AAA9-1AD9-F640-9A91-AAECC175A59A}"/>
                    </a:ext>
                  </a:extLst>
                </p:cNvPr>
                <p:cNvPicPr/>
                <p:nvPr/>
              </p:nvPicPr>
              <p:blipFill>
                <a:blip r:embed="rId17"/>
                <a:stretch>
                  <a:fillRect/>
                </a:stretch>
              </p:blipFill>
              <p:spPr>
                <a:xfrm>
                  <a:off x="1999398" y="3811774"/>
                  <a:ext cx="509400" cy="771120"/>
                </a:xfrm>
                <a:prstGeom prst="rect">
                  <a:avLst/>
                </a:prstGeom>
              </p:spPr>
            </p:pic>
          </mc:Fallback>
        </mc:AlternateContent>
      </p:grpSp>
      <p:grpSp>
        <p:nvGrpSpPr>
          <p:cNvPr id="19" name="Grupo 18">
            <a:extLst>
              <a:ext uri="{FF2B5EF4-FFF2-40B4-BE49-F238E27FC236}">
                <a16:creationId xmlns:a16="http://schemas.microsoft.com/office/drawing/2014/main" id="{23851BD5-CEC2-9B4B-AFD9-2ADBAD5F31F9}"/>
              </a:ext>
            </a:extLst>
          </p:cNvPr>
          <p:cNvGrpSpPr/>
          <p:nvPr/>
        </p:nvGrpSpPr>
        <p:grpSpPr>
          <a:xfrm>
            <a:off x="2974491" y="4473017"/>
            <a:ext cx="1001520" cy="882360"/>
            <a:chOff x="2974491" y="4473017"/>
            <a:chExt cx="1001520" cy="882360"/>
          </a:xfrm>
        </p:grpSpPr>
        <mc:AlternateContent xmlns:mc="http://schemas.openxmlformats.org/markup-compatibility/2006">
          <mc:Choice xmlns:p14="http://schemas.microsoft.com/office/powerpoint/2010/main" Requires="p14">
            <p:contentPart p14:bwMode="auto" r:id="rId18">
              <p14:nvContentPartPr>
                <p14:cNvPr id="17" name="Entrada de lápiz 16">
                  <a:extLst>
                    <a:ext uri="{FF2B5EF4-FFF2-40B4-BE49-F238E27FC236}">
                      <a16:creationId xmlns:a16="http://schemas.microsoft.com/office/drawing/2014/main" id="{546D8783-06AB-B747-9FC5-3C9E04CE6518}"/>
                    </a:ext>
                  </a:extLst>
                </p14:cNvPr>
                <p14:cNvContentPartPr/>
                <p14:nvPr/>
              </p14:nvContentPartPr>
              <p14:xfrm>
                <a:off x="2974491" y="4546457"/>
                <a:ext cx="936360" cy="784440"/>
              </p14:xfrm>
            </p:contentPart>
          </mc:Choice>
          <mc:Fallback>
            <p:pic>
              <p:nvPicPr>
                <p:cNvPr id="17" name="Entrada de lápiz 16">
                  <a:extLst>
                    <a:ext uri="{FF2B5EF4-FFF2-40B4-BE49-F238E27FC236}">
                      <a16:creationId xmlns:a16="http://schemas.microsoft.com/office/drawing/2014/main" id="{546D8783-06AB-B747-9FC5-3C9E04CE6518}"/>
                    </a:ext>
                  </a:extLst>
                </p:cNvPr>
                <p:cNvPicPr/>
                <p:nvPr/>
              </p:nvPicPr>
              <p:blipFill>
                <a:blip r:embed="rId19"/>
                <a:stretch>
                  <a:fillRect/>
                </a:stretch>
              </p:blipFill>
              <p:spPr>
                <a:xfrm>
                  <a:off x="2965491" y="4537817"/>
                  <a:ext cx="954000" cy="80208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8" name="Entrada de lápiz 17">
                  <a:extLst>
                    <a:ext uri="{FF2B5EF4-FFF2-40B4-BE49-F238E27FC236}">
                      <a16:creationId xmlns:a16="http://schemas.microsoft.com/office/drawing/2014/main" id="{FC134824-69B0-9843-B7AB-4F79A43492E6}"/>
                    </a:ext>
                  </a:extLst>
                </p14:cNvPr>
                <p14:cNvContentPartPr/>
                <p14:nvPr/>
              </p14:nvContentPartPr>
              <p14:xfrm>
                <a:off x="3114531" y="4473017"/>
                <a:ext cx="861480" cy="882360"/>
              </p14:xfrm>
            </p:contentPart>
          </mc:Choice>
          <mc:Fallback>
            <p:pic>
              <p:nvPicPr>
                <p:cNvPr id="18" name="Entrada de lápiz 17">
                  <a:extLst>
                    <a:ext uri="{FF2B5EF4-FFF2-40B4-BE49-F238E27FC236}">
                      <a16:creationId xmlns:a16="http://schemas.microsoft.com/office/drawing/2014/main" id="{FC134824-69B0-9843-B7AB-4F79A43492E6}"/>
                    </a:ext>
                  </a:extLst>
                </p:cNvPr>
                <p:cNvPicPr/>
                <p:nvPr/>
              </p:nvPicPr>
              <p:blipFill>
                <a:blip r:embed="rId21"/>
                <a:stretch>
                  <a:fillRect/>
                </a:stretch>
              </p:blipFill>
              <p:spPr>
                <a:xfrm>
                  <a:off x="3105531" y="4464017"/>
                  <a:ext cx="879120" cy="900000"/>
                </a:xfrm>
                <a:prstGeom prst="rect">
                  <a:avLst/>
                </a:prstGeom>
              </p:spPr>
            </p:pic>
          </mc:Fallback>
        </mc:AlternateContent>
      </p:grpSp>
      <p:grpSp>
        <p:nvGrpSpPr>
          <p:cNvPr id="21" name="Grupo 20">
            <a:extLst>
              <a:ext uri="{FF2B5EF4-FFF2-40B4-BE49-F238E27FC236}">
                <a16:creationId xmlns:a16="http://schemas.microsoft.com/office/drawing/2014/main" id="{7730C532-1DAB-1546-9F32-DCB60624F775}"/>
              </a:ext>
            </a:extLst>
          </p:cNvPr>
          <p:cNvGrpSpPr/>
          <p:nvPr/>
        </p:nvGrpSpPr>
        <p:grpSpPr>
          <a:xfrm>
            <a:off x="1466451" y="5274737"/>
            <a:ext cx="542880" cy="807120"/>
            <a:chOff x="1466451" y="5274737"/>
            <a:chExt cx="542880" cy="807120"/>
          </a:xfrm>
        </p:grpSpPr>
        <mc:AlternateContent xmlns:mc="http://schemas.openxmlformats.org/markup-compatibility/2006">
          <mc:Choice xmlns:p14="http://schemas.microsoft.com/office/powerpoint/2010/main" Requires="p14">
            <p:contentPart p14:bwMode="auto" r:id="rId22">
              <p14:nvContentPartPr>
                <p14:cNvPr id="10" name="Entrada de lápiz 9">
                  <a:extLst>
                    <a:ext uri="{FF2B5EF4-FFF2-40B4-BE49-F238E27FC236}">
                      <a16:creationId xmlns:a16="http://schemas.microsoft.com/office/drawing/2014/main" id="{6BDC77FF-909F-B34A-A063-05D0319B1B6C}"/>
                    </a:ext>
                  </a:extLst>
                </p14:cNvPr>
                <p14:cNvContentPartPr/>
                <p14:nvPr/>
              </p14:nvContentPartPr>
              <p14:xfrm>
                <a:off x="1466451" y="5306417"/>
                <a:ext cx="391680" cy="775440"/>
              </p14:xfrm>
            </p:contentPart>
          </mc:Choice>
          <mc:Fallback>
            <p:pic>
              <p:nvPicPr>
                <p:cNvPr id="10" name="Entrada de lápiz 9">
                  <a:extLst>
                    <a:ext uri="{FF2B5EF4-FFF2-40B4-BE49-F238E27FC236}">
                      <a16:creationId xmlns:a16="http://schemas.microsoft.com/office/drawing/2014/main" id="{6BDC77FF-909F-B34A-A063-05D0319B1B6C}"/>
                    </a:ext>
                  </a:extLst>
                </p:cNvPr>
                <p:cNvPicPr/>
                <p:nvPr/>
              </p:nvPicPr>
              <p:blipFill>
                <a:blip r:embed="rId23"/>
                <a:stretch>
                  <a:fillRect/>
                </a:stretch>
              </p:blipFill>
              <p:spPr>
                <a:xfrm>
                  <a:off x="1457451" y="5297777"/>
                  <a:ext cx="409320" cy="7930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0" name="Entrada de lápiz 19">
                  <a:extLst>
                    <a:ext uri="{FF2B5EF4-FFF2-40B4-BE49-F238E27FC236}">
                      <a16:creationId xmlns:a16="http://schemas.microsoft.com/office/drawing/2014/main" id="{9DBBCDFF-BB49-9347-B45C-6A8826906C8D}"/>
                    </a:ext>
                  </a:extLst>
                </p14:cNvPr>
                <p14:cNvContentPartPr/>
                <p14:nvPr/>
              </p14:nvContentPartPr>
              <p14:xfrm>
                <a:off x="1471491" y="5274737"/>
                <a:ext cx="537840" cy="614520"/>
              </p14:xfrm>
            </p:contentPart>
          </mc:Choice>
          <mc:Fallback>
            <p:pic>
              <p:nvPicPr>
                <p:cNvPr id="20" name="Entrada de lápiz 19">
                  <a:extLst>
                    <a:ext uri="{FF2B5EF4-FFF2-40B4-BE49-F238E27FC236}">
                      <a16:creationId xmlns:a16="http://schemas.microsoft.com/office/drawing/2014/main" id="{9DBBCDFF-BB49-9347-B45C-6A8826906C8D}"/>
                    </a:ext>
                  </a:extLst>
                </p:cNvPr>
                <p:cNvPicPr/>
                <p:nvPr/>
              </p:nvPicPr>
              <p:blipFill>
                <a:blip r:embed="rId25"/>
                <a:stretch>
                  <a:fillRect/>
                </a:stretch>
              </p:blipFill>
              <p:spPr>
                <a:xfrm>
                  <a:off x="1462491" y="5266097"/>
                  <a:ext cx="555480" cy="632160"/>
                </a:xfrm>
                <a:prstGeom prst="rect">
                  <a:avLst/>
                </a:prstGeom>
              </p:spPr>
            </p:pic>
          </mc:Fallback>
        </mc:AlternateContent>
      </p:grpSp>
    </p:spTree>
    <p:extLst>
      <p:ext uri="{BB962C8B-B14F-4D97-AF65-F5344CB8AC3E}">
        <p14:creationId xmlns:p14="http://schemas.microsoft.com/office/powerpoint/2010/main" val="2125219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legio">
            <a:hlinkClick r:id="rId2"/>
            <a:extLst>
              <a:ext uri="{FF2B5EF4-FFF2-40B4-BE49-F238E27FC236}">
                <a16:creationId xmlns:a16="http://schemas.microsoft.com/office/drawing/2014/main" id="{3884E9B4-03BC-6D44-93D6-B482E15F99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9" y="908721"/>
            <a:ext cx="3456382" cy="3456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iños">
            <a:hlinkClick r:id="rId4"/>
            <a:extLst>
              <a:ext uri="{FF2B5EF4-FFF2-40B4-BE49-F238E27FC236}">
                <a16:creationId xmlns:a16="http://schemas.microsoft.com/office/drawing/2014/main" id="{0624E245-56C6-D54C-895E-187909644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132856"/>
            <a:ext cx="3797300" cy="37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22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57200" y="152400"/>
            <a:ext cx="8229600" cy="990600"/>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3200" b="0" i="0" u="none" strike="noStrike" kern="1200" cap="none" spc="0" normalizeH="0" baseline="0" noProof="0" dirty="0">
                <a:ln>
                  <a:noFill/>
                </a:ln>
                <a:solidFill>
                  <a:schemeClr val="tx2"/>
                </a:solidFill>
                <a:effectLst/>
                <a:uLnTx/>
                <a:uFillTx/>
                <a:latin typeface="+mj-lt"/>
                <a:ea typeface="+mj-ea"/>
                <a:cs typeface="+mj-cs"/>
              </a:rPr>
              <a:t>Síndrome</a:t>
            </a:r>
            <a:r>
              <a:rPr kumimoji="0" lang="es-ES" sz="3200" b="0" i="0" u="none" strike="noStrike" kern="1200" cap="none" spc="0" normalizeH="0" noProof="0" dirty="0">
                <a:ln>
                  <a:noFill/>
                </a:ln>
                <a:solidFill>
                  <a:schemeClr val="tx2"/>
                </a:solidFill>
                <a:effectLst/>
                <a:uLnTx/>
                <a:uFillTx/>
                <a:latin typeface="+mj-lt"/>
                <a:ea typeface="+mj-ea"/>
                <a:cs typeface="+mj-cs"/>
              </a:rPr>
              <a:t> de Asperger </a:t>
            </a:r>
            <a:r>
              <a:rPr kumimoji="0" lang="es-ES" sz="3200" b="0" i="0" u="none" strike="noStrike" kern="1200" cap="none" spc="0" normalizeH="0" baseline="0" noProof="0" dirty="0">
                <a:ln>
                  <a:noFill/>
                </a:ln>
                <a:solidFill>
                  <a:schemeClr val="tx2"/>
                </a:solidFill>
                <a:effectLst/>
                <a:uLnTx/>
                <a:uFillTx/>
                <a:latin typeface="+mj-lt"/>
                <a:ea typeface="+mj-ea"/>
                <a:cs typeface="+mj-cs"/>
              </a:rPr>
              <a:t>en el DSM IV-TR </a:t>
            </a:r>
          </a:p>
        </p:txBody>
      </p:sp>
      <p:graphicFrame>
        <p:nvGraphicFramePr>
          <p:cNvPr id="6" name="4 Marcador de contenido"/>
          <p:cNvGraphicFramePr>
            <a:graphicFrameLocks/>
          </p:cNvGraphicFramePr>
          <p:nvPr/>
        </p:nvGraphicFramePr>
        <p:xfrm>
          <a:off x="457200" y="1219200"/>
          <a:ext cx="822960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dirty="0"/>
              <a:t>¡Muchas gracias! </a:t>
            </a:r>
          </a:p>
        </p:txBody>
      </p:sp>
      <p:sp>
        <p:nvSpPr>
          <p:cNvPr id="3" name="2 Subtítulo"/>
          <p:cNvSpPr>
            <a:spLocks noGrp="1"/>
          </p:cNvSpPr>
          <p:nvPr>
            <p:ph type="subTitle" idx="1"/>
          </p:nvPr>
        </p:nvSpPr>
        <p:spPr/>
        <p:txBody>
          <a:bodyPr/>
          <a:lstStyle/>
          <a:p>
            <a:r>
              <a:rPr lang="es-ES" dirty="0"/>
              <a:t>ateneaautismo@gmail.com</a:t>
            </a:r>
          </a:p>
          <a:p>
            <a:endParaRPr lang="es-ES" dirty="0"/>
          </a:p>
          <a:p>
            <a:r>
              <a:rPr lang="es-ES" dirty="0"/>
              <a:t>https://equipoatenea.org/ </a:t>
            </a:r>
          </a:p>
          <a:p>
            <a:endParaRPr lang="es-ES" dirty="0"/>
          </a:p>
          <a:p>
            <a:endParaRPr lang="es-ES" dirty="0"/>
          </a:p>
        </p:txBody>
      </p:sp>
      <p:pic>
        <p:nvPicPr>
          <p:cNvPr id="4" name="3 Imagen" descr="logo.png"/>
          <p:cNvPicPr>
            <a:picLocks noChangeAspect="1"/>
          </p:cNvPicPr>
          <p:nvPr/>
        </p:nvPicPr>
        <p:blipFill>
          <a:blip r:embed="rId2" cstate="print"/>
          <a:stretch>
            <a:fillRect/>
          </a:stretch>
        </p:blipFill>
        <p:spPr>
          <a:xfrm>
            <a:off x="6643703" y="1314926"/>
            <a:ext cx="1571636" cy="222380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¿Y en el DSM 5?</a:t>
            </a:r>
          </a:p>
        </p:txBody>
      </p:sp>
      <p:graphicFrame>
        <p:nvGraphicFramePr>
          <p:cNvPr id="4" name="3 Marcador de contenido"/>
          <p:cNvGraphicFramePr>
            <a:graphicFrameLocks noGrp="1"/>
          </p:cNvGraphicFramePr>
          <p:nvPr>
            <p:ph idx="1"/>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Forma libre"/>
          <p:cNvSpPr/>
          <p:nvPr/>
        </p:nvSpPr>
        <p:spPr>
          <a:xfrm>
            <a:off x="2428860" y="1714488"/>
            <a:ext cx="4357718" cy="3929090"/>
          </a:xfrm>
          <a:custGeom>
            <a:avLst/>
            <a:gdLst>
              <a:gd name="connsiteX0" fmla="*/ 737202 w 4357718"/>
              <a:gd name="connsiteY0" fmla="*/ 1286837 h 3929090"/>
              <a:gd name="connsiteX1" fmla="*/ 1356028 w 4357718"/>
              <a:gd name="connsiteY1" fmla="*/ 600502 h 3929090"/>
              <a:gd name="connsiteX2" fmla="*/ 2178859 w 4357718"/>
              <a:gd name="connsiteY2" fmla="*/ 1342399 h 3929090"/>
              <a:gd name="connsiteX3" fmla="*/ 3001690 w 4357718"/>
              <a:gd name="connsiteY3" fmla="*/ 600502 h 3929090"/>
              <a:gd name="connsiteX4" fmla="*/ 3620516 w 4357718"/>
              <a:gd name="connsiteY4" fmla="*/ 1286837 h 3929090"/>
              <a:gd name="connsiteX5" fmla="*/ 2868876 w 4357718"/>
              <a:gd name="connsiteY5" fmla="*/ 1964545 h 3929090"/>
              <a:gd name="connsiteX6" fmla="*/ 3620516 w 4357718"/>
              <a:gd name="connsiteY6" fmla="*/ 2642253 h 3929090"/>
              <a:gd name="connsiteX7" fmla="*/ 3001690 w 4357718"/>
              <a:gd name="connsiteY7" fmla="*/ 3328588 h 3929090"/>
              <a:gd name="connsiteX8" fmla="*/ 2178859 w 4357718"/>
              <a:gd name="connsiteY8" fmla="*/ 2586691 h 3929090"/>
              <a:gd name="connsiteX9" fmla="*/ 1356028 w 4357718"/>
              <a:gd name="connsiteY9" fmla="*/ 3328588 h 3929090"/>
              <a:gd name="connsiteX10" fmla="*/ 737202 w 4357718"/>
              <a:gd name="connsiteY10" fmla="*/ 2642253 h 3929090"/>
              <a:gd name="connsiteX11" fmla="*/ 1488842 w 4357718"/>
              <a:gd name="connsiteY11" fmla="*/ 1964545 h 3929090"/>
              <a:gd name="connsiteX12" fmla="*/ 737202 w 4357718"/>
              <a:gd name="connsiteY12" fmla="*/ 1286837 h 392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57718" h="3929090">
                <a:moveTo>
                  <a:pt x="737202" y="1286837"/>
                </a:moveTo>
                <a:lnTo>
                  <a:pt x="1356028" y="600502"/>
                </a:lnTo>
                <a:lnTo>
                  <a:pt x="2178859" y="1342399"/>
                </a:lnTo>
                <a:lnTo>
                  <a:pt x="3001690" y="600502"/>
                </a:lnTo>
                <a:lnTo>
                  <a:pt x="3620516" y="1286837"/>
                </a:lnTo>
                <a:lnTo>
                  <a:pt x="2868876" y="1964545"/>
                </a:lnTo>
                <a:lnTo>
                  <a:pt x="3620516" y="2642253"/>
                </a:lnTo>
                <a:lnTo>
                  <a:pt x="3001690" y="3328588"/>
                </a:lnTo>
                <a:lnTo>
                  <a:pt x="2178859" y="2586691"/>
                </a:lnTo>
                <a:lnTo>
                  <a:pt x="1356028" y="3328588"/>
                </a:lnTo>
                <a:lnTo>
                  <a:pt x="737202" y="2642253"/>
                </a:lnTo>
                <a:lnTo>
                  <a:pt x="1488842" y="1964545"/>
                </a:lnTo>
                <a:lnTo>
                  <a:pt x="737202" y="1286837"/>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5 Imagen" descr="9788498358100.jpg"/>
          <p:cNvPicPr>
            <a:picLocks noChangeAspect="1"/>
          </p:cNvPicPr>
          <p:nvPr/>
        </p:nvPicPr>
        <p:blipFill>
          <a:blip r:embed="rId7" cstate="print"/>
          <a:stretch>
            <a:fillRect/>
          </a:stretch>
        </p:blipFill>
        <p:spPr>
          <a:xfrm>
            <a:off x="7215206" y="1428736"/>
            <a:ext cx="1571636" cy="223761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a:t>TEA en el DSM 5 </a:t>
            </a:r>
          </a:p>
        </p:txBody>
      </p:sp>
      <p:pic>
        <p:nvPicPr>
          <p:cNvPr id="4" name="3 Marcador de contenido" descr="autism-umbrella3.jpg"/>
          <p:cNvPicPr>
            <a:picLocks noGrp="1" noChangeAspect="1"/>
          </p:cNvPicPr>
          <p:nvPr>
            <p:ph idx="1"/>
          </p:nvPr>
        </p:nvPicPr>
        <p:blipFill>
          <a:blip r:embed="rId2"/>
          <a:stretch>
            <a:fillRect/>
          </a:stretch>
        </p:blipFill>
        <p:spPr>
          <a:xfrm>
            <a:off x="677394" y="1600200"/>
            <a:ext cx="7789212" cy="4530725"/>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TEA en el DSM 5 </a:t>
            </a:r>
          </a:p>
        </p:txBody>
      </p:sp>
      <p:pic>
        <p:nvPicPr>
          <p:cNvPr id="4" name="3 Marcador de contenido" descr="ScreenShot20170613at44607PM.jpg"/>
          <p:cNvPicPr>
            <a:picLocks noGrp="1" noChangeAspect="1"/>
          </p:cNvPicPr>
          <p:nvPr>
            <p:ph idx="1"/>
          </p:nvPr>
        </p:nvPicPr>
        <p:blipFill>
          <a:blip r:embed="rId2"/>
          <a:stretch>
            <a:fillRect/>
          </a:stretch>
        </p:blipFill>
        <p:spPr>
          <a:xfrm>
            <a:off x="457200" y="2064194"/>
            <a:ext cx="8229600" cy="3602736"/>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TEA en el DSM 5 </a:t>
            </a:r>
          </a:p>
        </p:txBody>
      </p:sp>
      <p:graphicFrame>
        <p:nvGraphicFramePr>
          <p:cNvPr id="4" name="3 Marcador de contenido"/>
          <p:cNvGraphicFramePr>
            <a:graphicFrameLocks noGrp="1"/>
          </p:cNvGraphicFramePr>
          <p:nvPr>
            <p:ph idx="1"/>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TEA en el DSM 5 </a:t>
            </a:r>
          </a:p>
        </p:txBody>
      </p:sp>
      <p:sp>
        <p:nvSpPr>
          <p:cNvPr id="3" name="2 Marcador de contenido"/>
          <p:cNvSpPr>
            <a:spLocks noGrp="1"/>
          </p:cNvSpPr>
          <p:nvPr>
            <p:ph idx="1"/>
          </p:nvPr>
        </p:nvSpPr>
        <p:spPr/>
        <p:txBody>
          <a:bodyPr>
            <a:normAutofit fontScale="92500"/>
          </a:bodyPr>
          <a:lstStyle/>
          <a:p>
            <a:r>
              <a:rPr lang="es-ES" sz="4000" dirty="0"/>
              <a:t>1. Déficits persistentes en la comunicación e interacción social.</a:t>
            </a:r>
          </a:p>
          <a:p>
            <a:pPr lvl="1">
              <a:buNone/>
            </a:pPr>
            <a:endParaRPr lang="es-ES" sz="4000" dirty="0"/>
          </a:p>
          <a:p>
            <a:pPr lvl="1">
              <a:buNone/>
            </a:pPr>
            <a:endParaRPr lang="es-ES" sz="4000" dirty="0"/>
          </a:p>
          <a:p>
            <a:r>
              <a:rPr lang="es-ES" sz="4000" dirty="0"/>
              <a:t>2. Patrones de conducta, intereses o actividades restringidos o repetitivos.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TEA en el DSM-5 </a:t>
            </a:r>
          </a:p>
        </p:txBody>
      </p:sp>
      <p:sp>
        <p:nvSpPr>
          <p:cNvPr id="3" name="2 Marcador de contenido"/>
          <p:cNvSpPr>
            <a:spLocks noGrp="1"/>
          </p:cNvSpPr>
          <p:nvPr>
            <p:ph idx="1"/>
          </p:nvPr>
        </p:nvSpPr>
        <p:spPr/>
        <p:txBody>
          <a:bodyPr/>
          <a:lstStyle/>
          <a:p>
            <a:pPr marL="742950" lvl="0" indent="-742950">
              <a:buClr>
                <a:srgbClr val="727CA3"/>
              </a:buClr>
              <a:buFont typeface="+mj-lt"/>
              <a:buAutoNum type="arabicPeriod"/>
            </a:pPr>
            <a:r>
              <a:rPr lang="es-ES" sz="3600" dirty="0">
                <a:solidFill>
                  <a:prstClr val="black"/>
                </a:solidFill>
              </a:rPr>
              <a:t>Déficits persistentes en la comunicación e interacción social.</a:t>
            </a:r>
          </a:p>
          <a:p>
            <a:pPr marL="1087437" lvl="1" indent="-742950">
              <a:buFont typeface="+mj-lt"/>
              <a:buAutoNum type="alphaLcPeriod"/>
            </a:pPr>
            <a:r>
              <a:rPr lang="es-ES" sz="3600" dirty="0"/>
              <a:t>Reciprocidad socio-emocional.</a:t>
            </a:r>
          </a:p>
          <a:p>
            <a:pPr marL="1087437" lvl="1" indent="-742950">
              <a:buFont typeface="+mj-lt"/>
              <a:buAutoNum type="alphaLcPeriod"/>
            </a:pPr>
            <a:r>
              <a:rPr lang="es-ES" sz="3600" dirty="0"/>
              <a:t>Comunicación no verbal.</a:t>
            </a:r>
          </a:p>
          <a:p>
            <a:pPr marL="1087437" lvl="1" indent="-742950">
              <a:buFont typeface="+mj-lt"/>
              <a:buAutoNum type="alphaLcPeriod"/>
            </a:pPr>
            <a:r>
              <a:rPr lang="es-ES" sz="3600" dirty="0"/>
              <a:t>Desarrollo, mantenimiento o comprensión de las relaciones sociales.</a:t>
            </a:r>
          </a:p>
          <a:p>
            <a:endParaRPr lang="es-E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CCB7D01-C73A-8E46-BDA4-FADE416B9871}"/>
              </a:ext>
            </a:extLst>
          </p:cNvPr>
          <p:cNvSpPr>
            <a:spLocks noGrp="1"/>
          </p:cNvSpPr>
          <p:nvPr>
            <p:ph idx="1"/>
          </p:nvPr>
        </p:nvSpPr>
        <p:spPr/>
        <p:txBody>
          <a:bodyPr/>
          <a:lstStyle/>
          <a:p>
            <a:r>
              <a:rPr lang="es-ES" dirty="0">
                <a:hlinkClick r:id="rId2"/>
              </a:rPr>
              <a:t>https://www.youtube.com/watch?v=fpQmFDsZ7ZE</a:t>
            </a:r>
            <a:r>
              <a:rPr lang="es-ES" dirty="0"/>
              <a:t> </a:t>
            </a:r>
          </a:p>
          <a:p>
            <a:pPr marL="0" indent="0">
              <a:buNone/>
            </a:pPr>
            <a:endParaRPr lang="es-ES" dirty="0"/>
          </a:p>
        </p:txBody>
      </p:sp>
    </p:spTree>
    <p:extLst>
      <p:ext uri="{BB962C8B-B14F-4D97-AF65-F5344CB8AC3E}">
        <p14:creationId xmlns:p14="http://schemas.microsoft.com/office/powerpoint/2010/main" val="2069668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ce masks impair nonverbal communication between individuals | Newsroom">
            <a:extLst>
              <a:ext uri="{FF2B5EF4-FFF2-40B4-BE49-F238E27FC236}">
                <a16:creationId xmlns:a16="http://schemas.microsoft.com/office/drawing/2014/main" id="{68DDA657-8B11-3B4F-ACF9-D7C77DC61B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237" y="476672"/>
            <a:ext cx="8917740" cy="54726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4" name="Entrada de lápiz 3">
                <a:extLst>
                  <a:ext uri="{FF2B5EF4-FFF2-40B4-BE49-F238E27FC236}">
                    <a16:creationId xmlns:a16="http://schemas.microsoft.com/office/drawing/2014/main" id="{BEC985FF-4A32-E44F-B521-066CD5018A6B}"/>
                  </a:ext>
                </a:extLst>
              </p14:cNvPr>
              <p14:cNvContentPartPr/>
              <p14:nvPr/>
            </p14:nvContentPartPr>
            <p14:xfrm>
              <a:off x="1926318" y="1672654"/>
              <a:ext cx="3151440" cy="143640"/>
            </p14:xfrm>
          </p:contentPart>
        </mc:Choice>
        <mc:Fallback>
          <p:pic>
            <p:nvPicPr>
              <p:cNvPr id="4" name="Entrada de lápiz 3">
                <a:extLst>
                  <a:ext uri="{FF2B5EF4-FFF2-40B4-BE49-F238E27FC236}">
                    <a16:creationId xmlns:a16="http://schemas.microsoft.com/office/drawing/2014/main" id="{BEC985FF-4A32-E44F-B521-066CD5018A6B}"/>
                  </a:ext>
                </a:extLst>
              </p:cNvPr>
              <p:cNvPicPr/>
              <p:nvPr/>
            </p:nvPicPr>
            <p:blipFill>
              <a:blip r:embed="rId4"/>
              <a:stretch>
                <a:fillRect/>
              </a:stretch>
            </p:blipFill>
            <p:spPr>
              <a:xfrm>
                <a:off x="1863318" y="1609654"/>
                <a:ext cx="3277080" cy="2692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Entrada de lápiz 4">
                <a:extLst>
                  <a:ext uri="{FF2B5EF4-FFF2-40B4-BE49-F238E27FC236}">
                    <a16:creationId xmlns:a16="http://schemas.microsoft.com/office/drawing/2014/main" id="{2AF01A82-3C93-6B4C-9ECC-80ABDF4FBBB1}"/>
                  </a:ext>
                </a:extLst>
              </p14:cNvPr>
              <p14:cNvContentPartPr/>
              <p14:nvPr/>
            </p14:nvContentPartPr>
            <p14:xfrm>
              <a:off x="164118" y="301054"/>
              <a:ext cx="8949960" cy="2943720"/>
            </p14:xfrm>
          </p:contentPart>
        </mc:Choice>
        <mc:Fallback>
          <p:pic>
            <p:nvPicPr>
              <p:cNvPr id="5" name="Entrada de lápiz 4">
                <a:extLst>
                  <a:ext uri="{FF2B5EF4-FFF2-40B4-BE49-F238E27FC236}">
                    <a16:creationId xmlns:a16="http://schemas.microsoft.com/office/drawing/2014/main" id="{2AF01A82-3C93-6B4C-9ECC-80ABDF4FBBB1}"/>
                  </a:ext>
                </a:extLst>
              </p:cNvPr>
              <p:cNvPicPr/>
              <p:nvPr/>
            </p:nvPicPr>
            <p:blipFill>
              <a:blip r:embed="rId6"/>
              <a:stretch>
                <a:fillRect/>
              </a:stretch>
            </p:blipFill>
            <p:spPr>
              <a:xfrm>
                <a:off x="101118" y="238414"/>
                <a:ext cx="9075600" cy="30693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Entrada de lápiz 5">
                <a:extLst>
                  <a:ext uri="{FF2B5EF4-FFF2-40B4-BE49-F238E27FC236}">
                    <a16:creationId xmlns:a16="http://schemas.microsoft.com/office/drawing/2014/main" id="{AF028C3F-A778-7141-80FD-D09B7A9C98B6}"/>
                  </a:ext>
                </a:extLst>
              </p14:cNvPr>
              <p14:cNvContentPartPr/>
              <p14:nvPr/>
            </p14:nvContentPartPr>
            <p14:xfrm>
              <a:off x="-35322" y="619654"/>
              <a:ext cx="9153720" cy="2587320"/>
            </p14:xfrm>
          </p:contentPart>
        </mc:Choice>
        <mc:Fallback>
          <p:pic>
            <p:nvPicPr>
              <p:cNvPr id="6" name="Entrada de lápiz 5">
                <a:extLst>
                  <a:ext uri="{FF2B5EF4-FFF2-40B4-BE49-F238E27FC236}">
                    <a16:creationId xmlns:a16="http://schemas.microsoft.com/office/drawing/2014/main" id="{AF028C3F-A778-7141-80FD-D09B7A9C98B6}"/>
                  </a:ext>
                </a:extLst>
              </p:cNvPr>
              <p:cNvPicPr/>
              <p:nvPr/>
            </p:nvPicPr>
            <p:blipFill>
              <a:blip r:embed="rId8"/>
              <a:stretch>
                <a:fillRect/>
              </a:stretch>
            </p:blipFill>
            <p:spPr>
              <a:xfrm>
                <a:off x="-97962" y="557014"/>
                <a:ext cx="9279360" cy="27129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Entrada de lápiz 6">
                <a:extLst>
                  <a:ext uri="{FF2B5EF4-FFF2-40B4-BE49-F238E27FC236}">
                    <a16:creationId xmlns:a16="http://schemas.microsoft.com/office/drawing/2014/main" id="{CF18B042-3A0A-0C47-BE02-4A17B0C72C6B}"/>
                  </a:ext>
                </a:extLst>
              </p14:cNvPr>
              <p14:cNvContentPartPr/>
              <p14:nvPr/>
            </p14:nvContentPartPr>
            <p14:xfrm>
              <a:off x="414678" y="337054"/>
              <a:ext cx="8269560" cy="2847240"/>
            </p14:xfrm>
          </p:contentPart>
        </mc:Choice>
        <mc:Fallback>
          <p:pic>
            <p:nvPicPr>
              <p:cNvPr id="7" name="Entrada de lápiz 6">
                <a:extLst>
                  <a:ext uri="{FF2B5EF4-FFF2-40B4-BE49-F238E27FC236}">
                    <a16:creationId xmlns:a16="http://schemas.microsoft.com/office/drawing/2014/main" id="{CF18B042-3A0A-0C47-BE02-4A17B0C72C6B}"/>
                  </a:ext>
                </a:extLst>
              </p:cNvPr>
              <p:cNvPicPr/>
              <p:nvPr/>
            </p:nvPicPr>
            <p:blipFill>
              <a:blip r:embed="rId10"/>
              <a:stretch>
                <a:fillRect/>
              </a:stretch>
            </p:blipFill>
            <p:spPr>
              <a:xfrm>
                <a:off x="351678" y="274054"/>
                <a:ext cx="8395200" cy="2972880"/>
              </a:xfrm>
              <a:prstGeom prst="rect">
                <a:avLst/>
              </a:prstGeom>
            </p:spPr>
          </p:pic>
        </mc:Fallback>
      </mc:AlternateContent>
    </p:spTree>
    <p:extLst>
      <p:ext uri="{BB962C8B-B14F-4D97-AF65-F5344CB8AC3E}">
        <p14:creationId xmlns:p14="http://schemas.microsoft.com/office/powerpoint/2010/main" val="3140164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ce masks impair nonverbal communication between individuals | Newsroom">
            <a:extLst>
              <a:ext uri="{FF2B5EF4-FFF2-40B4-BE49-F238E27FC236}">
                <a16:creationId xmlns:a16="http://schemas.microsoft.com/office/drawing/2014/main" id="{68DDA657-8B11-3B4F-ACF9-D7C77DC61B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237" y="476672"/>
            <a:ext cx="8917740" cy="54726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3">
            <p14:nvContentPartPr>
              <p14:cNvPr id="2" name="Entrada de lápiz 1">
                <a:extLst>
                  <a:ext uri="{FF2B5EF4-FFF2-40B4-BE49-F238E27FC236}">
                    <a16:creationId xmlns:a16="http://schemas.microsoft.com/office/drawing/2014/main" id="{F768DC72-5779-4241-8311-37874F6FEB70}"/>
                  </a:ext>
                </a:extLst>
              </p14:cNvPr>
              <p14:cNvContentPartPr/>
              <p14:nvPr/>
            </p14:nvContentPartPr>
            <p14:xfrm>
              <a:off x="694398" y="578974"/>
              <a:ext cx="360" cy="360"/>
            </p14:xfrm>
          </p:contentPart>
        </mc:Choice>
        <mc:Fallback>
          <p:pic>
            <p:nvPicPr>
              <p:cNvPr id="2" name="Entrada de lápiz 1">
                <a:extLst>
                  <a:ext uri="{FF2B5EF4-FFF2-40B4-BE49-F238E27FC236}">
                    <a16:creationId xmlns:a16="http://schemas.microsoft.com/office/drawing/2014/main" id="{F768DC72-5779-4241-8311-37874F6FEB70}"/>
                  </a:ext>
                </a:extLst>
              </p:cNvPr>
              <p:cNvPicPr/>
              <p:nvPr/>
            </p:nvPicPr>
            <p:blipFill>
              <a:blip r:embed="rId4"/>
              <a:stretch>
                <a:fillRect/>
              </a:stretch>
            </p:blipFill>
            <p:spPr>
              <a:xfrm>
                <a:off x="631398" y="516334"/>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Entrada de lápiz 2">
                <a:extLst>
                  <a:ext uri="{FF2B5EF4-FFF2-40B4-BE49-F238E27FC236}">
                    <a16:creationId xmlns:a16="http://schemas.microsoft.com/office/drawing/2014/main" id="{C7FC6CA2-0AC8-FD4D-A4F1-4AA444AD42E5}"/>
                  </a:ext>
                </a:extLst>
              </p14:cNvPr>
              <p14:cNvContentPartPr/>
              <p14:nvPr/>
            </p14:nvContentPartPr>
            <p14:xfrm>
              <a:off x="591438" y="693454"/>
              <a:ext cx="8385120" cy="102240"/>
            </p14:xfrm>
          </p:contentPart>
        </mc:Choice>
        <mc:Fallback>
          <p:pic>
            <p:nvPicPr>
              <p:cNvPr id="3" name="Entrada de lápiz 2">
                <a:extLst>
                  <a:ext uri="{FF2B5EF4-FFF2-40B4-BE49-F238E27FC236}">
                    <a16:creationId xmlns:a16="http://schemas.microsoft.com/office/drawing/2014/main" id="{C7FC6CA2-0AC8-FD4D-A4F1-4AA444AD42E5}"/>
                  </a:ext>
                </a:extLst>
              </p:cNvPr>
              <p:cNvPicPr/>
              <p:nvPr/>
            </p:nvPicPr>
            <p:blipFill>
              <a:blip r:embed="rId6"/>
              <a:stretch>
                <a:fillRect/>
              </a:stretch>
            </p:blipFill>
            <p:spPr>
              <a:xfrm>
                <a:off x="528798" y="630814"/>
                <a:ext cx="8510760" cy="2278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Entrada de lápiz 3">
                <a:extLst>
                  <a:ext uri="{FF2B5EF4-FFF2-40B4-BE49-F238E27FC236}">
                    <a16:creationId xmlns:a16="http://schemas.microsoft.com/office/drawing/2014/main" id="{1CA489AE-719E-4948-878D-EBF28412B67A}"/>
                  </a:ext>
                </a:extLst>
              </p14:cNvPr>
              <p14:cNvContentPartPr/>
              <p14:nvPr/>
            </p14:nvContentPartPr>
            <p14:xfrm>
              <a:off x="592518" y="626134"/>
              <a:ext cx="8480520" cy="248760"/>
            </p14:xfrm>
          </p:contentPart>
        </mc:Choice>
        <mc:Fallback>
          <p:pic>
            <p:nvPicPr>
              <p:cNvPr id="4" name="Entrada de lápiz 3">
                <a:extLst>
                  <a:ext uri="{FF2B5EF4-FFF2-40B4-BE49-F238E27FC236}">
                    <a16:creationId xmlns:a16="http://schemas.microsoft.com/office/drawing/2014/main" id="{1CA489AE-719E-4948-878D-EBF28412B67A}"/>
                  </a:ext>
                </a:extLst>
              </p:cNvPr>
              <p:cNvPicPr/>
              <p:nvPr/>
            </p:nvPicPr>
            <p:blipFill>
              <a:blip r:embed="rId8"/>
              <a:stretch>
                <a:fillRect/>
              </a:stretch>
            </p:blipFill>
            <p:spPr>
              <a:xfrm>
                <a:off x="529518" y="563134"/>
                <a:ext cx="8606160" cy="3744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Entrada de lápiz 4">
                <a:extLst>
                  <a:ext uri="{FF2B5EF4-FFF2-40B4-BE49-F238E27FC236}">
                    <a16:creationId xmlns:a16="http://schemas.microsoft.com/office/drawing/2014/main" id="{82711178-0365-7A4C-9343-6091E2D94FED}"/>
                  </a:ext>
                </a:extLst>
              </p14:cNvPr>
              <p14:cNvContentPartPr/>
              <p14:nvPr/>
            </p14:nvContentPartPr>
            <p14:xfrm>
              <a:off x="33078" y="3512254"/>
              <a:ext cx="8977680" cy="2486880"/>
            </p14:xfrm>
          </p:contentPart>
        </mc:Choice>
        <mc:Fallback>
          <p:pic>
            <p:nvPicPr>
              <p:cNvPr id="5" name="Entrada de lápiz 4">
                <a:extLst>
                  <a:ext uri="{FF2B5EF4-FFF2-40B4-BE49-F238E27FC236}">
                    <a16:creationId xmlns:a16="http://schemas.microsoft.com/office/drawing/2014/main" id="{82711178-0365-7A4C-9343-6091E2D94FED}"/>
                  </a:ext>
                </a:extLst>
              </p:cNvPr>
              <p:cNvPicPr/>
              <p:nvPr/>
            </p:nvPicPr>
            <p:blipFill>
              <a:blip r:embed="rId10"/>
              <a:stretch>
                <a:fillRect/>
              </a:stretch>
            </p:blipFill>
            <p:spPr>
              <a:xfrm>
                <a:off x="-29922" y="3449254"/>
                <a:ext cx="9103320" cy="26125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6" name="Entrada de lápiz 5">
                <a:extLst>
                  <a:ext uri="{FF2B5EF4-FFF2-40B4-BE49-F238E27FC236}">
                    <a16:creationId xmlns:a16="http://schemas.microsoft.com/office/drawing/2014/main" id="{0BE3F42F-1417-B64A-9FDF-9AA80C5ED756}"/>
                  </a:ext>
                </a:extLst>
              </p14:cNvPr>
              <p14:cNvContentPartPr/>
              <p14:nvPr/>
            </p14:nvContentPartPr>
            <p14:xfrm>
              <a:off x="318918" y="3843814"/>
              <a:ext cx="9059040" cy="2388600"/>
            </p14:xfrm>
          </p:contentPart>
        </mc:Choice>
        <mc:Fallback>
          <p:pic>
            <p:nvPicPr>
              <p:cNvPr id="6" name="Entrada de lápiz 5">
                <a:extLst>
                  <a:ext uri="{FF2B5EF4-FFF2-40B4-BE49-F238E27FC236}">
                    <a16:creationId xmlns:a16="http://schemas.microsoft.com/office/drawing/2014/main" id="{0BE3F42F-1417-B64A-9FDF-9AA80C5ED756}"/>
                  </a:ext>
                </a:extLst>
              </p:cNvPr>
              <p:cNvPicPr/>
              <p:nvPr/>
            </p:nvPicPr>
            <p:blipFill>
              <a:blip r:embed="rId12"/>
              <a:stretch>
                <a:fillRect/>
              </a:stretch>
            </p:blipFill>
            <p:spPr>
              <a:xfrm>
                <a:off x="255918" y="3780814"/>
                <a:ext cx="9184680" cy="2514240"/>
              </a:xfrm>
              <a:prstGeom prst="rect">
                <a:avLst/>
              </a:prstGeom>
            </p:spPr>
          </p:pic>
        </mc:Fallback>
      </mc:AlternateContent>
    </p:spTree>
    <p:extLst>
      <p:ext uri="{BB962C8B-B14F-4D97-AF65-F5344CB8AC3E}">
        <p14:creationId xmlns:p14="http://schemas.microsoft.com/office/powerpoint/2010/main" val="3890536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B0809-C120-EF45-9DF8-0E0F6265BA50}"/>
              </a:ext>
            </a:extLst>
          </p:cNvPr>
          <p:cNvSpPr>
            <a:spLocks noGrp="1"/>
          </p:cNvSpPr>
          <p:nvPr>
            <p:ph type="title"/>
          </p:nvPr>
        </p:nvSpPr>
        <p:spPr/>
        <p:txBody>
          <a:bodyPr/>
          <a:lstStyle/>
          <a:p>
            <a:r>
              <a:rPr lang="es-ES" dirty="0"/>
              <a:t>Agenda</a:t>
            </a:r>
          </a:p>
        </p:txBody>
      </p:sp>
      <p:sp>
        <p:nvSpPr>
          <p:cNvPr id="3" name="Marcador de contenido 2">
            <a:extLst>
              <a:ext uri="{FF2B5EF4-FFF2-40B4-BE49-F238E27FC236}">
                <a16:creationId xmlns:a16="http://schemas.microsoft.com/office/drawing/2014/main" id="{3B243752-F512-824E-8777-D617AE67A52B}"/>
              </a:ext>
            </a:extLst>
          </p:cNvPr>
          <p:cNvSpPr>
            <a:spLocks noGrp="1"/>
          </p:cNvSpPr>
          <p:nvPr>
            <p:ph idx="1"/>
          </p:nvPr>
        </p:nvSpPr>
        <p:spPr/>
        <p:txBody>
          <a:bodyPr/>
          <a:lstStyle/>
          <a:p>
            <a:pPr marL="514350" indent="-514350">
              <a:buFont typeface="+mj-lt"/>
              <a:buAutoNum type="arabicPeriod"/>
            </a:pPr>
            <a:r>
              <a:rPr lang="es-ES" sz="4000" dirty="0"/>
              <a:t>Tópicos</a:t>
            </a:r>
          </a:p>
          <a:p>
            <a:pPr marL="514350" indent="-514350">
              <a:buFont typeface="+mj-lt"/>
              <a:buAutoNum type="arabicPeriod"/>
            </a:pPr>
            <a:r>
              <a:rPr lang="es-ES" sz="4000" dirty="0"/>
              <a:t>Características TEA</a:t>
            </a:r>
          </a:p>
          <a:p>
            <a:pPr marL="514350" indent="-514350">
              <a:buFont typeface="+mj-lt"/>
              <a:buAutoNum type="arabicPeriod"/>
            </a:pPr>
            <a:r>
              <a:rPr lang="es-ES" sz="4000" dirty="0"/>
              <a:t>Funcionamiento TEA</a:t>
            </a:r>
          </a:p>
          <a:p>
            <a:pPr marL="514350" indent="-514350">
              <a:buFont typeface="+mj-lt"/>
              <a:buAutoNum type="arabicPeriod"/>
            </a:pPr>
            <a:r>
              <a:rPr lang="es-ES" sz="4000" dirty="0"/>
              <a:t>Descanso</a:t>
            </a:r>
          </a:p>
          <a:p>
            <a:pPr marL="514350" indent="-514350">
              <a:buFont typeface="+mj-lt"/>
              <a:buAutoNum type="arabicPeriod"/>
            </a:pPr>
            <a:r>
              <a:rPr lang="es-ES" sz="4000" dirty="0"/>
              <a:t>Aspectos prácticos</a:t>
            </a:r>
          </a:p>
          <a:p>
            <a:pPr marL="514350" indent="-514350">
              <a:buFont typeface="+mj-lt"/>
              <a:buAutoNum type="arabicPeriod"/>
            </a:pPr>
            <a:r>
              <a:rPr lang="es-ES" sz="4000" dirty="0"/>
              <a:t>Dudas</a:t>
            </a:r>
          </a:p>
        </p:txBody>
      </p:sp>
    </p:spTree>
    <p:extLst>
      <p:ext uri="{BB962C8B-B14F-4D97-AF65-F5344CB8AC3E}">
        <p14:creationId xmlns:p14="http://schemas.microsoft.com/office/powerpoint/2010/main" val="2363190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ce masks impair nonverbal communication between individuals | Newsroom">
            <a:extLst>
              <a:ext uri="{FF2B5EF4-FFF2-40B4-BE49-F238E27FC236}">
                <a16:creationId xmlns:a16="http://schemas.microsoft.com/office/drawing/2014/main" id="{68DDA657-8B11-3B4F-ACF9-D7C77DC61B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237" y="476672"/>
            <a:ext cx="8917740"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4945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Imagen 3" descr="adhd.jpg"/>
          <p:cNvPicPr>
            <a:picLocks noChangeAspect="1"/>
          </p:cNvPicPr>
          <p:nvPr/>
        </p:nvPicPr>
        <p:blipFill>
          <a:blip r:embed="rId3"/>
          <a:srcRect/>
          <a:stretch>
            <a:fillRect/>
          </a:stretch>
        </p:blipFill>
        <p:spPr bwMode="auto">
          <a:xfrm>
            <a:off x="1000100" y="285728"/>
            <a:ext cx="6624637" cy="621347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TEA en el DSM-5 (6)</a:t>
            </a:r>
          </a:p>
        </p:txBody>
      </p:sp>
      <p:sp>
        <p:nvSpPr>
          <p:cNvPr id="3" name="2 Marcador de contenido"/>
          <p:cNvSpPr>
            <a:spLocks noGrp="1"/>
          </p:cNvSpPr>
          <p:nvPr>
            <p:ph idx="1"/>
          </p:nvPr>
        </p:nvSpPr>
        <p:spPr/>
        <p:txBody>
          <a:bodyPr>
            <a:normAutofit fontScale="92500"/>
          </a:bodyPr>
          <a:lstStyle/>
          <a:p>
            <a:r>
              <a:rPr lang="es-ES" sz="4000" dirty="0"/>
              <a:t>1. Déficits persistentes en la comunicación e interacción social.</a:t>
            </a:r>
          </a:p>
          <a:p>
            <a:pPr lvl="1">
              <a:buNone/>
            </a:pPr>
            <a:endParaRPr lang="es-ES" sz="4000" dirty="0"/>
          </a:p>
          <a:p>
            <a:pPr lvl="1">
              <a:buNone/>
            </a:pPr>
            <a:endParaRPr lang="es-ES" sz="4000" dirty="0"/>
          </a:p>
          <a:p>
            <a:r>
              <a:rPr lang="es-ES" sz="4000" dirty="0"/>
              <a:t>2. Patrones de conducta, intereses o actividades restringidos o repetitivos.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TEA en el DSM-5</a:t>
            </a:r>
          </a:p>
        </p:txBody>
      </p:sp>
      <p:sp>
        <p:nvSpPr>
          <p:cNvPr id="3" name="2 Marcador de contenido"/>
          <p:cNvSpPr>
            <a:spLocks noGrp="1"/>
          </p:cNvSpPr>
          <p:nvPr>
            <p:ph idx="1"/>
          </p:nvPr>
        </p:nvSpPr>
        <p:spPr/>
        <p:txBody>
          <a:bodyPr>
            <a:normAutofit lnSpcReduction="10000"/>
          </a:bodyPr>
          <a:lstStyle/>
          <a:p>
            <a:r>
              <a:rPr lang="es-ES" sz="3200" dirty="0"/>
              <a:t>2. Patrones de conducta, intereses o actividades restringidos o repetitivos.</a:t>
            </a:r>
          </a:p>
          <a:p>
            <a:pPr lvl="1"/>
            <a:r>
              <a:rPr lang="es-ES" sz="3200" dirty="0"/>
              <a:t>Movimientos estereotipados o repetitivos.</a:t>
            </a:r>
          </a:p>
          <a:p>
            <a:pPr lvl="1"/>
            <a:r>
              <a:rPr lang="es-ES" sz="3200" dirty="0"/>
              <a:t>Inflexible en las rutinas, patrones verbales o no verbales </a:t>
            </a:r>
            <a:r>
              <a:rPr lang="es-ES" sz="3200" dirty="0" err="1"/>
              <a:t>ritualizados</a:t>
            </a:r>
            <a:r>
              <a:rPr lang="es-ES" sz="3200" dirty="0"/>
              <a:t>. Insistencia en la </a:t>
            </a:r>
            <a:r>
              <a:rPr lang="es-ES" sz="3200" dirty="0" err="1"/>
              <a:t>invarianza</a:t>
            </a:r>
            <a:r>
              <a:rPr lang="es-ES" sz="3200" dirty="0"/>
              <a:t>.</a:t>
            </a:r>
          </a:p>
          <a:p>
            <a:pPr lvl="1"/>
            <a:r>
              <a:rPr lang="es-ES" sz="3200" dirty="0"/>
              <a:t>Intereses restringidos.</a:t>
            </a:r>
          </a:p>
          <a:p>
            <a:pPr lvl="1"/>
            <a:r>
              <a:rPr lang="es-ES" sz="3200" dirty="0" err="1"/>
              <a:t>Hiper</a:t>
            </a:r>
            <a:r>
              <a:rPr lang="es-ES" sz="3200" dirty="0"/>
              <a:t> o hipo sensibilidad sensorial.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idx="1"/>
          </p:nvPr>
        </p:nvSpPr>
        <p:spPr/>
        <p:txBody>
          <a:bodyPr/>
          <a:lstStyle/>
          <a:p>
            <a:pPr marL="0" indent="0">
              <a:buNone/>
            </a:pPr>
            <a:endParaRPr lang="es-ES" dirty="0"/>
          </a:p>
          <a:p>
            <a:endParaRPr lang="es-ES" dirty="0"/>
          </a:p>
          <a:p>
            <a:r>
              <a:rPr lang="es-ES" dirty="0">
                <a:hlinkClick r:id="rId2" action="ppaction://hlinkfile"/>
              </a:rPr>
              <a:t>Sensibilidad Sensorial.wmv</a:t>
            </a:r>
            <a:endParaRPr lang="es-E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¡Gran diversidad!</a:t>
            </a:r>
          </a:p>
        </p:txBody>
      </p:sp>
      <p:sp>
        <p:nvSpPr>
          <p:cNvPr id="3" name="2 Marcador de contenido"/>
          <p:cNvSpPr>
            <a:spLocks noGrp="1"/>
          </p:cNvSpPr>
          <p:nvPr>
            <p:ph idx="1"/>
          </p:nvPr>
        </p:nvSpPr>
        <p:spPr/>
        <p:txBody>
          <a:bodyPr>
            <a:normAutofit fontScale="85000" lnSpcReduction="10000"/>
          </a:bodyPr>
          <a:lstStyle/>
          <a:p>
            <a:r>
              <a:rPr lang="es-ES" sz="3200" dirty="0"/>
              <a:t>CON o SIN </a:t>
            </a:r>
            <a:r>
              <a:rPr lang="es-ES" sz="3200" b="1" dirty="0"/>
              <a:t>Discapacidad Intelectual</a:t>
            </a:r>
          </a:p>
          <a:p>
            <a:pPr lvl="1"/>
            <a:r>
              <a:rPr lang="es-ES" sz="2900" b="1" dirty="0"/>
              <a:t>25%-45%</a:t>
            </a:r>
          </a:p>
          <a:p>
            <a:pPr>
              <a:buNone/>
            </a:pPr>
            <a:endParaRPr lang="es-ES" sz="3200" dirty="0"/>
          </a:p>
          <a:p>
            <a:r>
              <a:rPr lang="es-ES" sz="3200" dirty="0"/>
              <a:t>CON o SIN </a:t>
            </a:r>
            <a:r>
              <a:rPr lang="es-ES" sz="3200" b="1" dirty="0"/>
              <a:t>Trastorno del Lenguaje</a:t>
            </a:r>
          </a:p>
          <a:p>
            <a:pPr>
              <a:buNone/>
            </a:pPr>
            <a:endParaRPr lang="es-ES" sz="3200" dirty="0"/>
          </a:p>
          <a:p>
            <a:r>
              <a:rPr lang="es-ES" sz="3200" dirty="0"/>
              <a:t>Asociado a otras condiciones Médicas o Genéticas conocidas o factor ambiental.</a:t>
            </a:r>
          </a:p>
          <a:p>
            <a:endParaRPr lang="es-ES" sz="3200" dirty="0"/>
          </a:p>
          <a:p>
            <a:r>
              <a:rPr lang="es-ES" sz="3200" dirty="0"/>
              <a:t>Asociado a otro Trastorno del </a:t>
            </a:r>
            <a:r>
              <a:rPr lang="es-ES" sz="3200" dirty="0" err="1"/>
              <a:t>Neurodesarrollo</a:t>
            </a:r>
            <a:r>
              <a:rPr lang="es-ES" sz="3200" dirty="0"/>
              <a:t>, mental o del comportamiento.</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93733"/>
          </a:xfrm>
        </p:spPr>
        <p:txBody>
          <a:bodyPr/>
          <a:lstStyle/>
          <a:p>
            <a:r>
              <a:rPr lang="es-ES" dirty="0" err="1"/>
              <a:t>Comorbilidades</a:t>
            </a:r>
            <a:r>
              <a:rPr lang="es-ES" dirty="0"/>
              <a:t> en TEA</a:t>
            </a:r>
          </a:p>
        </p:txBody>
      </p:sp>
      <p:sp>
        <p:nvSpPr>
          <p:cNvPr id="3" name="2 Marcador de contenido"/>
          <p:cNvSpPr>
            <a:spLocks noGrp="1"/>
          </p:cNvSpPr>
          <p:nvPr>
            <p:ph idx="1"/>
          </p:nvPr>
        </p:nvSpPr>
        <p:spPr>
          <a:xfrm>
            <a:off x="457200" y="1142984"/>
            <a:ext cx="8229600" cy="5500726"/>
          </a:xfrm>
        </p:spPr>
        <p:txBody>
          <a:bodyPr>
            <a:normAutofit fontScale="25000" lnSpcReduction="20000"/>
          </a:bodyPr>
          <a:lstStyle/>
          <a:p>
            <a:endParaRPr lang="es-ES" sz="5100" dirty="0"/>
          </a:p>
          <a:p>
            <a:r>
              <a:rPr lang="es-ES" sz="9600" b="1" dirty="0"/>
              <a:t>Trastornos convulsivos</a:t>
            </a:r>
          </a:p>
          <a:p>
            <a:pPr lvl="1"/>
            <a:r>
              <a:rPr lang="es-ES" sz="9600" dirty="0"/>
              <a:t>Aumento de frecuencia de ataques epilépticos y anomalías en el EEG al irse adentrando en la adolescencia.</a:t>
            </a:r>
          </a:p>
          <a:p>
            <a:pPr lvl="1"/>
            <a:r>
              <a:rPr lang="es-ES" sz="9600" dirty="0"/>
              <a:t>1/3 o ¼ tienen anomalías en el EEG y/o epilepsia.</a:t>
            </a:r>
          </a:p>
          <a:p>
            <a:endParaRPr lang="es-ES" sz="9600" dirty="0"/>
          </a:p>
          <a:p>
            <a:r>
              <a:rPr lang="es-ES" sz="9600" b="1" dirty="0"/>
              <a:t>TDAH</a:t>
            </a:r>
            <a:r>
              <a:rPr lang="es-ES" sz="9600" dirty="0"/>
              <a:t>: 40-60%.</a:t>
            </a:r>
          </a:p>
          <a:p>
            <a:endParaRPr lang="es-ES" sz="9600" dirty="0"/>
          </a:p>
          <a:p>
            <a:r>
              <a:rPr lang="es-ES" sz="9600" b="1" dirty="0"/>
              <a:t>Trastornos Emocionales:</a:t>
            </a:r>
            <a:r>
              <a:rPr lang="es-ES" sz="9600" dirty="0"/>
              <a:t> sobre todo en TEA Alto Funcionamiento.</a:t>
            </a:r>
          </a:p>
          <a:p>
            <a:pPr lvl="1"/>
            <a:r>
              <a:rPr lang="es-ES" sz="9600" dirty="0"/>
              <a:t>Ansiedad</a:t>
            </a:r>
          </a:p>
          <a:p>
            <a:pPr lvl="1"/>
            <a:r>
              <a:rPr lang="es-ES" sz="9600" dirty="0"/>
              <a:t>Depresión</a:t>
            </a:r>
          </a:p>
          <a:p>
            <a:pPr lvl="1"/>
            <a:r>
              <a:rPr lang="es-ES" sz="9600" dirty="0"/>
              <a:t>TOC</a:t>
            </a:r>
          </a:p>
          <a:p>
            <a:pPr lvl="1">
              <a:buNone/>
            </a:pPr>
            <a:endParaRPr lang="es-ES" sz="9600" dirty="0"/>
          </a:p>
          <a:p>
            <a:r>
              <a:rPr lang="es-ES" sz="9600" b="1" dirty="0"/>
              <a:t>Trastorno de Conducta</a:t>
            </a:r>
          </a:p>
          <a:p>
            <a:endParaRPr lang="es-ES" dirty="0"/>
          </a:p>
          <a:p>
            <a:endParaRPr lang="es-E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B0809-C120-EF45-9DF8-0E0F6265BA50}"/>
              </a:ext>
            </a:extLst>
          </p:cNvPr>
          <p:cNvSpPr>
            <a:spLocks noGrp="1"/>
          </p:cNvSpPr>
          <p:nvPr>
            <p:ph type="title"/>
          </p:nvPr>
        </p:nvSpPr>
        <p:spPr/>
        <p:txBody>
          <a:bodyPr/>
          <a:lstStyle/>
          <a:p>
            <a:r>
              <a:rPr lang="es-ES" dirty="0"/>
              <a:t>Agenda</a:t>
            </a:r>
          </a:p>
        </p:txBody>
      </p:sp>
      <p:sp>
        <p:nvSpPr>
          <p:cNvPr id="3" name="Marcador de contenido 2">
            <a:extLst>
              <a:ext uri="{FF2B5EF4-FFF2-40B4-BE49-F238E27FC236}">
                <a16:creationId xmlns:a16="http://schemas.microsoft.com/office/drawing/2014/main" id="{3B243752-F512-824E-8777-D617AE67A52B}"/>
              </a:ext>
            </a:extLst>
          </p:cNvPr>
          <p:cNvSpPr>
            <a:spLocks noGrp="1"/>
          </p:cNvSpPr>
          <p:nvPr>
            <p:ph idx="1"/>
          </p:nvPr>
        </p:nvSpPr>
        <p:spPr/>
        <p:txBody>
          <a:bodyPr/>
          <a:lstStyle/>
          <a:p>
            <a:pPr marL="514350" indent="-514350">
              <a:buFont typeface="+mj-lt"/>
              <a:buAutoNum type="arabicPeriod"/>
            </a:pPr>
            <a:r>
              <a:rPr lang="es-ES" sz="4000" dirty="0"/>
              <a:t>Tópicos</a:t>
            </a:r>
          </a:p>
          <a:p>
            <a:pPr marL="514350" indent="-514350">
              <a:buFont typeface="+mj-lt"/>
              <a:buAutoNum type="arabicPeriod"/>
            </a:pPr>
            <a:r>
              <a:rPr lang="es-ES" sz="4000" dirty="0"/>
              <a:t>Características TEA</a:t>
            </a:r>
          </a:p>
          <a:p>
            <a:pPr marL="514350" indent="-514350">
              <a:buFont typeface="+mj-lt"/>
              <a:buAutoNum type="arabicPeriod"/>
            </a:pPr>
            <a:r>
              <a:rPr lang="es-ES" sz="4000" dirty="0"/>
              <a:t>Funcionamiento TEA</a:t>
            </a:r>
          </a:p>
          <a:p>
            <a:pPr marL="514350" indent="-514350">
              <a:buFont typeface="+mj-lt"/>
              <a:buAutoNum type="arabicPeriod"/>
            </a:pPr>
            <a:r>
              <a:rPr lang="es-ES" sz="4000" dirty="0"/>
              <a:t>Descanso</a:t>
            </a:r>
          </a:p>
          <a:p>
            <a:pPr marL="514350" indent="-514350">
              <a:buFont typeface="+mj-lt"/>
              <a:buAutoNum type="arabicPeriod"/>
            </a:pPr>
            <a:r>
              <a:rPr lang="es-ES" sz="4000" dirty="0"/>
              <a:t>Aspectos prácticos</a:t>
            </a:r>
          </a:p>
          <a:p>
            <a:pPr marL="514350" indent="-514350">
              <a:buFont typeface="+mj-lt"/>
              <a:buAutoNum type="arabicPeriod"/>
            </a:pPr>
            <a:r>
              <a:rPr lang="es-ES" sz="4000" dirty="0"/>
              <a:t>Dudas</a:t>
            </a:r>
          </a:p>
        </p:txBody>
      </p:sp>
      <p:grpSp>
        <p:nvGrpSpPr>
          <p:cNvPr id="6" name="Grupo 5">
            <a:extLst>
              <a:ext uri="{FF2B5EF4-FFF2-40B4-BE49-F238E27FC236}">
                <a16:creationId xmlns:a16="http://schemas.microsoft.com/office/drawing/2014/main" id="{57094515-C99D-744A-9503-70E24D5D2DB4}"/>
              </a:ext>
            </a:extLst>
          </p:cNvPr>
          <p:cNvGrpSpPr/>
          <p:nvPr/>
        </p:nvGrpSpPr>
        <p:grpSpPr>
          <a:xfrm>
            <a:off x="1452918" y="1529734"/>
            <a:ext cx="1517040" cy="1065600"/>
            <a:chOff x="1452918" y="1529734"/>
            <a:chExt cx="1517040" cy="1065600"/>
          </a:xfrm>
        </p:grpSpPr>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423A80F4-C2B3-664E-B47C-70FA003C93DC}"/>
                    </a:ext>
                  </a:extLst>
                </p14:cNvPr>
                <p14:cNvContentPartPr/>
                <p14:nvPr/>
              </p14:nvContentPartPr>
              <p14:xfrm>
                <a:off x="1452918" y="1559974"/>
                <a:ext cx="1034640" cy="739800"/>
              </p14:xfrm>
            </p:contentPart>
          </mc:Choice>
          <mc:Fallback>
            <p:pic>
              <p:nvPicPr>
                <p:cNvPr id="4" name="Entrada de lápiz 3">
                  <a:extLst>
                    <a:ext uri="{FF2B5EF4-FFF2-40B4-BE49-F238E27FC236}">
                      <a16:creationId xmlns:a16="http://schemas.microsoft.com/office/drawing/2014/main" id="{423A80F4-C2B3-664E-B47C-70FA003C93DC}"/>
                    </a:ext>
                  </a:extLst>
                </p:cNvPr>
                <p:cNvPicPr/>
                <p:nvPr/>
              </p:nvPicPr>
              <p:blipFill>
                <a:blip r:embed="rId3"/>
                <a:stretch>
                  <a:fillRect/>
                </a:stretch>
              </p:blipFill>
              <p:spPr>
                <a:xfrm>
                  <a:off x="1444278" y="1550974"/>
                  <a:ext cx="1052280" cy="7574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Entrada de lápiz 4">
                  <a:extLst>
                    <a:ext uri="{FF2B5EF4-FFF2-40B4-BE49-F238E27FC236}">
                      <a16:creationId xmlns:a16="http://schemas.microsoft.com/office/drawing/2014/main" id="{32436586-9BE4-8648-A570-F3CAB83F7B7B}"/>
                    </a:ext>
                  </a:extLst>
                </p14:cNvPr>
                <p14:cNvContentPartPr/>
                <p14:nvPr/>
              </p14:nvContentPartPr>
              <p14:xfrm>
                <a:off x="1600878" y="1529734"/>
                <a:ext cx="1369080" cy="1065600"/>
              </p14:xfrm>
            </p:contentPart>
          </mc:Choice>
          <mc:Fallback>
            <p:pic>
              <p:nvPicPr>
                <p:cNvPr id="5" name="Entrada de lápiz 4">
                  <a:extLst>
                    <a:ext uri="{FF2B5EF4-FFF2-40B4-BE49-F238E27FC236}">
                      <a16:creationId xmlns:a16="http://schemas.microsoft.com/office/drawing/2014/main" id="{32436586-9BE4-8648-A570-F3CAB83F7B7B}"/>
                    </a:ext>
                  </a:extLst>
                </p:cNvPr>
                <p:cNvPicPr/>
                <p:nvPr/>
              </p:nvPicPr>
              <p:blipFill>
                <a:blip r:embed="rId5"/>
                <a:stretch>
                  <a:fillRect/>
                </a:stretch>
              </p:blipFill>
              <p:spPr>
                <a:xfrm>
                  <a:off x="1592238" y="1520734"/>
                  <a:ext cx="1386720" cy="1083240"/>
                </a:xfrm>
                <a:prstGeom prst="rect">
                  <a:avLst/>
                </a:prstGeom>
              </p:spPr>
            </p:pic>
          </mc:Fallback>
        </mc:AlternateContent>
      </p:grpSp>
      <p:grpSp>
        <p:nvGrpSpPr>
          <p:cNvPr id="9" name="Grupo 8">
            <a:extLst>
              <a:ext uri="{FF2B5EF4-FFF2-40B4-BE49-F238E27FC236}">
                <a16:creationId xmlns:a16="http://schemas.microsoft.com/office/drawing/2014/main" id="{BC866DCE-84B5-2642-BBA7-2606E4057016}"/>
              </a:ext>
            </a:extLst>
          </p:cNvPr>
          <p:cNvGrpSpPr/>
          <p:nvPr/>
        </p:nvGrpSpPr>
        <p:grpSpPr>
          <a:xfrm>
            <a:off x="3005958" y="1993054"/>
            <a:ext cx="1179000" cy="1186200"/>
            <a:chOff x="3005958" y="1993054"/>
            <a:chExt cx="1179000" cy="1186200"/>
          </a:xfrm>
        </p:grpSpPr>
        <mc:AlternateContent xmlns:mc="http://schemas.openxmlformats.org/markup-compatibility/2006">
          <mc:Choice xmlns:p14="http://schemas.microsoft.com/office/powerpoint/2010/main" Requires="p14">
            <p:contentPart p14:bwMode="auto" r:id="rId6">
              <p14:nvContentPartPr>
                <p14:cNvPr id="7" name="Entrada de lápiz 6">
                  <a:extLst>
                    <a:ext uri="{FF2B5EF4-FFF2-40B4-BE49-F238E27FC236}">
                      <a16:creationId xmlns:a16="http://schemas.microsoft.com/office/drawing/2014/main" id="{23AA6EB7-417C-BF48-B611-4C6E1699554A}"/>
                    </a:ext>
                  </a:extLst>
                </p14:cNvPr>
                <p14:cNvContentPartPr/>
                <p14:nvPr/>
              </p14:nvContentPartPr>
              <p14:xfrm>
                <a:off x="3005958" y="2214454"/>
                <a:ext cx="1057680" cy="963360"/>
              </p14:xfrm>
            </p:contentPart>
          </mc:Choice>
          <mc:Fallback>
            <p:pic>
              <p:nvPicPr>
                <p:cNvPr id="7" name="Entrada de lápiz 6">
                  <a:extLst>
                    <a:ext uri="{FF2B5EF4-FFF2-40B4-BE49-F238E27FC236}">
                      <a16:creationId xmlns:a16="http://schemas.microsoft.com/office/drawing/2014/main" id="{23AA6EB7-417C-BF48-B611-4C6E1699554A}"/>
                    </a:ext>
                  </a:extLst>
                </p:cNvPr>
                <p:cNvPicPr/>
                <p:nvPr/>
              </p:nvPicPr>
              <p:blipFill>
                <a:blip r:embed="rId7"/>
                <a:stretch>
                  <a:fillRect/>
                </a:stretch>
              </p:blipFill>
              <p:spPr>
                <a:xfrm>
                  <a:off x="2997318" y="2205454"/>
                  <a:ext cx="1075320" cy="981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Entrada de lápiz 7">
                  <a:extLst>
                    <a:ext uri="{FF2B5EF4-FFF2-40B4-BE49-F238E27FC236}">
                      <a16:creationId xmlns:a16="http://schemas.microsoft.com/office/drawing/2014/main" id="{8767ED25-3239-3E41-85B6-E9187D93BDFC}"/>
                    </a:ext>
                  </a:extLst>
                </p14:cNvPr>
                <p14:cNvContentPartPr/>
                <p14:nvPr/>
              </p14:nvContentPartPr>
              <p14:xfrm>
                <a:off x="3049878" y="1993054"/>
                <a:ext cx="1135080" cy="1186200"/>
              </p14:xfrm>
            </p:contentPart>
          </mc:Choice>
          <mc:Fallback>
            <p:pic>
              <p:nvPicPr>
                <p:cNvPr id="8" name="Entrada de lápiz 7">
                  <a:extLst>
                    <a:ext uri="{FF2B5EF4-FFF2-40B4-BE49-F238E27FC236}">
                      <a16:creationId xmlns:a16="http://schemas.microsoft.com/office/drawing/2014/main" id="{8767ED25-3239-3E41-85B6-E9187D93BDFC}"/>
                    </a:ext>
                  </a:extLst>
                </p:cNvPr>
                <p:cNvPicPr/>
                <p:nvPr/>
              </p:nvPicPr>
              <p:blipFill>
                <a:blip r:embed="rId9"/>
                <a:stretch>
                  <a:fillRect/>
                </a:stretch>
              </p:blipFill>
              <p:spPr>
                <a:xfrm>
                  <a:off x="3041238" y="1984414"/>
                  <a:ext cx="1152720" cy="1203840"/>
                </a:xfrm>
                <a:prstGeom prst="rect">
                  <a:avLst/>
                </a:prstGeom>
              </p:spPr>
            </p:pic>
          </mc:Fallback>
        </mc:AlternateContent>
      </p:grpSp>
    </p:spTree>
    <p:extLst>
      <p:ext uri="{BB962C8B-B14F-4D97-AF65-F5344CB8AC3E}">
        <p14:creationId xmlns:p14="http://schemas.microsoft.com/office/powerpoint/2010/main" val="3795985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1524000"/>
            <a:ext cx="7623175" cy="3190884"/>
          </a:xfrm>
        </p:spPr>
        <p:txBody>
          <a:bodyPr>
            <a:normAutofit/>
          </a:bodyPr>
          <a:lstStyle/>
          <a:p>
            <a:pPr algn="ctr"/>
            <a:br>
              <a:rPr lang="es-ES" dirty="0"/>
            </a:br>
            <a:r>
              <a:rPr lang="es-ES" dirty="0"/>
              <a:t>FUNCIONAMIENTO DEL ALUMNADO TEA </a:t>
            </a:r>
            <a:br>
              <a:rPr lang="es-ES" dirty="0"/>
            </a:br>
            <a:endParaRPr lang="es-E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normAutofit fontScale="90000"/>
          </a:bodyPr>
          <a:lstStyle/>
          <a:p>
            <a:pPr algn="l"/>
            <a:r>
              <a:rPr lang="es-ES" b="1" dirty="0"/>
              <a:t>Funcionamiento</a:t>
            </a:r>
            <a:r>
              <a:rPr lang="es-ES" dirty="0"/>
              <a:t> </a:t>
            </a:r>
          </a:p>
        </p:txBody>
      </p:sp>
      <p:pic>
        <p:nvPicPr>
          <p:cNvPr id="4" name="Imagen 4"/>
          <p:cNvPicPr>
            <a:picLocks noGrp="1" noChangeAspect="1"/>
          </p:cNvPicPr>
          <p:nvPr>
            <p:ph idx="1"/>
          </p:nvPr>
        </p:nvPicPr>
        <p:blipFill>
          <a:blip r:embed="rId2"/>
          <a:stretch>
            <a:fillRect/>
          </a:stretch>
        </p:blipFill>
        <p:spPr>
          <a:xfrm>
            <a:off x="714348" y="1142984"/>
            <a:ext cx="7715304" cy="542928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normAutofit/>
          </a:bodyPr>
          <a:lstStyle/>
          <a:p>
            <a:pPr algn="ctr"/>
            <a:br>
              <a:rPr lang="es-ES" dirty="0"/>
            </a:br>
            <a:r>
              <a:rPr lang="es-ES" dirty="0"/>
              <a:t>TÓPICOS</a:t>
            </a:r>
          </a:p>
        </p:txBody>
      </p:sp>
      <p:sp>
        <p:nvSpPr>
          <p:cNvPr id="5" name="4 Subtítulo"/>
          <p:cNvSpPr>
            <a:spLocks noGrp="1"/>
          </p:cNvSpPr>
          <p:nvPr>
            <p:ph type="subTitle" idx="1"/>
          </p:nvPr>
        </p:nvSpPr>
        <p:spPr/>
        <p:txBody>
          <a:bodyPr/>
          <a:lstStyle/>
          <a:p>
            <a:pPr algn="l"/>
            <a:endParaRPr lang="es-ES" dirty="0"/>
          </a:p>
          <a:p>
            <a:pPr algn="l"/>
            <a:endParaRPr lang="es-E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a:t>Funcionamiento</a:t>
            </a:r>
          </a:p>
        </p:txBody>
      </p:sp>
      <p:sp>
        <p:nvSpPr>
          <p:cNvPr id="3" name="2 Marcador de contenido"/>
          <p:cNvSpPr>
            <a:spLocks noGrp="1"/>
          </p:cNvSpPr>
          <p:nvPr>
            <p:ph idx="1"/>
          </p:nvPr>
        </p:nvSpPr>
        <p:spPr/>
        <p:txBody>
          <a:bodyPr/>
          <a:lstStyle/>
          <a:p>
            <a:r>
              <a:rPr lang="es-ES" b="1" dirty="0"/>
              <a:t>PENSAMIENTO VISUAL</a:t>
            </a:r>
          </a:p>
          <a:p>
            <a:pPr>
              <a:buNone/>
            </a:pPr>
            <a:endParaRPr lang="es-ES" dirty="0"/>
          </a:p>
          <a:p>
            <a:pPr>
              <a:buNone/>
            </a:pPr>
            <a:r>
              <a:rPr lang="es-ES" dirty="0"/>
              <a:t>Comprensión, síntesis y aprendizajes mediante claves visuales (apoyos visuales).</a:t>
            </a:r>
          </a:p>
          <a:p>
            <a:pPr>
              <a:buNone/>
            </a:pPr>
            <a:endParaRPr lang="es-ES" dirty="0"/>
          </a:p>
          <a:p>
            <a:pPr>
              <a:buNone/>
            </a:pPr>
            <a:endParaRPr lang="es-ES" dirty="0"/>
          </a:p>
          <a:p>
            <a:pPr>
              <a:buNone/>
            </a:pPr>
            <a:endParaRPr lang="es-ES" dirty="0"/>
          </a:p>
          <a:p>
            <a:pPr>
              <a:buNone/>
            </a:pPr>
            <a:endParaRPr lang="es-ES" dirty="0"/>
          </a:p>
          <a:p>
            <a:pPr>
              <a:buNone/>
            </a:pPr>
            <a:endParaRPr lang="es-E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00042"/>
            <a:ext cx="8229600" cy="5630883"/>
          </a:xfrm>
        </p:spPr>
        <p:txBody>
          <a:bodyPr/>
          <a:lstStyle/>
          <a:p>
            <a:pPr>
              <a:buNone/>
            </a:pPr>
            <a:r>
              <a:rPr lang="es-ES" dirty="0"/>
              <a:t>“Pienso en imágenes.  Las palabras son como un segundo idioma  para mí. Traduzco el lenguaje oral y escrito  en películas a todo color con sonido que se reproducen como un DVD en mi cabeza.”</a:t>
            </a:r>
          </a:p>
          <a:p>
            <a:pPr>
              <a:buNone/>
            </a:pPr>
            <a:endParaRPr lang="es-ES" dirty="0"/>
          </a:p>
        </p:txBody>
      </p:sp>
      <p:pic>
        <p:nvPicPr>
          <p:cNvPr id="4" name="3 Imagen" descr="descarga.jpg"/>
          <p:cNvPicPr>
            <a:picLocks noChangeAspect="1"/>
          </p:cNvPicPr>
          <p:nvPr/>
        </p:nvPicPr>
        <p:blipFill>
          <a:blip r:embed="rId2"/>
          <a:stretch>
            <a:fillRect/>
          </a:stretch>
        </p:blipFill>
        <p:spPr>
          <a:xfrm>
            <a:off x="1785918" y="3143248"/>
            <a:ext cx="4857784" cy="3250300"/>
          </a:xfrm>
          <a:prstGeom prst="rect">
            <a:avLst/>
          </a:prstGeom>
        </p:spPr>
      </p:pic>
      <p:sp>
        <p:nvSpPr>
          <p:cNvPr id="5" name="4 CuadroTexto"/>
          <p:cNvSpPr txBox="1"/>
          <p:nvPr/>
        </p:nvSpPr>
        <p:spPr>
          <a:xfrm>
            <a:off x="6429388" y="2857496"/>
            <a:ext cx="1813382" cy="369332"/>
          </a:xfrm>
          <a:prstGeom prst="rect">
            <a:avLst/>
          </a:prstGeom>
          <a:noFill/>
        </p:spPr>
        <p:txBody>
          <a:bodyPr wrap="none" rtlCol="0">
            <a:spAutoFit/>
          </a:bodyPr>
          <a:lstStyle/>
          <a:p>
            <a:r>
              <a:rPr lang="es-ES" i="1" dirty="0"/>
              <a:t>Temple </a:t>
            </a:r>
            <a:r>
              <a:rPr lang="es-ES" i="1" dirty="0" err="1"/>
              <a:t>Grandin</a:t>
            </a:r>
            <a:endParaRPr lang="es-ES" i="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normAutofit fontScale="90000"/>
          </a:bodyPr>
          <a:lstStyle/>
          <a:p>
            <a:r>
              <a:rPr lang="es-ES" b="1" dirty="0"/>
              <a:t>Funcionamiento</a:t>
            </a:r>
          </a:p>
        </p:txBody>
      </p:sp>
      <p:sp>
        <p:nvSpPr>
          <p:cNvPr id="3" name="2 Marcador de contenido"/>
          <p:cNvSpPr>
            <a:spLocks noGrp="1"/>
          </p:cNvSpPr>
          <p:nvPr>
            <p:ph idx="1"/>
          </p:nvPr>
        </p:nvSpPr>
        <p:spPr>
          <a:xfrm>
            <a:off x="457200" y="1071546"/>
            <a:ext cx="8229600" cy="5059379"/>
          </a:xfrm>
        </p:spPr>
        <p:txBody>
          <a:bodyPr>
            <a:normAutofit/>
          </a:bodyPr>
          <a:lstStyle/>
          <a:p>
            <a:r>
              <a:rPr lang="es-ES" b="1" dirty="0"/>
              <a:t>PENSAMIENTO VISUAL</a:t>
            </a:r>
          </a:p>
          <a:p>
            <a:pPr>
              <a:lnSpc>
                <a:spcPct val="150000"/>
              </a:lnSpc>
              <a:buFontTx/>
              <a:buChar char="-"/>
            </a:pPr>
            <a:r>
              <a:rPr lang="es-ES" dirty="0"/>
              <a:t>Dificultad en la comprensión, síntesis.</a:t>
            </a:r>
          </a:p>
          <a:p>
            <a:pPr>
              <a:lnSpc>
                <a:spcPct val="150000"/>
              </a:lnSpc>
              <a:buFontTx/>
              <a:buChar char="-"/>
            </a:pPr>
            <a:r>
              <a:rPr lang="es-ES" dirty="0"/>
              <a:t>Aprendizaje mediante claves visuales.</a:t>
            </a:r>
          </a:p>
          <a:p>
            <a:pPr>
              <a:buFontTx/>
              <a:buChar char="-"/>
            </a:pPr>
            <a:endParaRPr lang="es-ES" dirty="0"/>
          </a:p>
          <a:p>
            <a:pPr>
              <a:buFontTx/>
              <a:buChar char="-"/>
            </a:pPr>
            <a:endParaRPr lang="es-ES" dirty="0"/>
          </a:p>
          <a:p>
            <a:pPr>
              <a:buFontTx/>
              <a:buChar char="-"/>
            </a:pPr>
            <a:endParaRPr lang="es-ES" dirty="0"/>
          </a:p>
          <a:p>
            <a:pPr>
              <a:buNone/>
            </a:pPr>
            <a:endParaRPr lang="es-ES" dirty="0"/>
          </a:p>
        </p:txBody>
      </p:sp>
    </p:spTree>
    <p:extLst>
      <p:ext uri="{BB962C8B-B14F-4D97-AF65-F5344CB8AC3E}">
        <p14:creationId xmlns:p14="http://schemas.microsoft.com/office/powerpoint/2010/main" val="1498329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28604"/>
            <a:ext cx="8229600" cy="6000792"/>
          </a:xfrm>
        </p:spPr>
        <p:txBody>
          <a:bodyPr/>
          <a:lstStyle/>
          <a:p>
            <a:pPr>
              <a:buNone/>
            </a:pPr>
            <a:r>
              <a:rPr lang="es-ES" dirty="0"/>
              <a:t>Todos usamos apoyos visuales.</a:t>
            </a:r>
          </a:p>
        </p:txBody>
      </p:sp>
      <p:pic>
        <p:nvPicPr>
          <p:cNvPr id="4" name="3 Imagen" descr="Ikea-sigue-las-instrucciones.jpeg"/>
          <p:cNvPicPr>
            <a:picLocks noChangeAspect="1"/>
          </p:cNvPicPr>
          <p:nvPr/>
        </p:nvPicPr>
        <p:blipFill>
          <a:blip r:embed="rId2"/>
          <a:stretch>
            <a:fillRect/>
          </a:stretch>
        </p:blipFill>
        <p:spPr>
          <a:xfrm>
            <a:off x="714348" y="1071546"/>
            <a:ext cx="7643865" cy="535785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normAutofit fontScale="90000"/>
          </a:bodyPr>
          <a:lstStyle/>
          <a:p>
            <a:r>
              <a:rPr lang="es-ES" b="1" dirty="0"/>
              <a:t>Funcionamiento</a:t>
            </a:r>
          </a:p>
        </p:txBody>
      </p:sp>
      <p:sp>
        <p:nvSpPr>
          <p:cNvPr id="3" name="2 Marcador de contenido"/>
          <p:cNvSpPr>
            <a:spLocks noGrp="1"/>
          </p:cNvSpPr>
          <p:nvPr>
            <p:ph idx="1"/>
          </p:nvPr>
        </p:nvSpPr>
        <p:spPr>
          <a:xfrm>
            <a:off x="457200" y="1071546"/>
            <a:ext cx="8229600" cy="5059379"/>
          </a:xfrm>
        </p:spPr>
        <p:txBody>
          <a:bodyPr>
            <a:normAutofit/>
          </a:bodyPr>
          <a:lstStyle/>
          <a:p>
            <a:r>
              <a:rPr lang="es-ES" b="1" dirty="0"/>
              <a:t>PENSAMIENTO VISUAL</a:t>
            </a:r>
          </a:p>
          <a:p>
            <a:pPr>
              <a:lnSpc>
                <a:spcPct val="150000"/>
              </a:lnSpc>
              <a:buFontTx/>
              <a:buChar char="-"/>
            </a:pPr>
            <a:r>
              <a:rPr lang="es-ES" dirty="0"/>
              <a:t>Comprensión, síntesis.</a:t>
            </a:r>
          </a:p>
          <a:p>
            <a:pPr>
              <a:lnSpc>
                <a:spcPct val="150000"/>
              </a:lnSpc>
              <a:buFontTx/>
              <a:buChar char="-"/>
            </a:pPr>
            <a:r>
              <a:rPr lang="es-ES" dirty="0"/>
              <a:t>Aprendizaje mediante claves visuales.</a:t>
            </a:r>
          </a:p>
          <a:p>
            <a:pPr>
              <a:buFontTx/>
              <a:buChar char="-"/>
            </a:pPr>
            <a:endParaRPr lang="es-ES" dirty="0"/>
          </a:p>
          <a:p>
            <a:pPr>
              <a:buFontTx/>
              <a:buChar char="-"/>
            </a:pPr>
            <a:endParaRPr lang="es-ES" dirty="0"/>
          </a:p>
          <a:p>
            <a:pPr>
              <a:buFontTx/>
              <a:buChar char="-"/>
            </a:pPr>
            <a:endParaRPr lang="es-ES" dirty="0"/>
          </a:p>
          <a:p>
            <a:pPr>
              <a:buNone/>
            </a:pPr>
            <a:endParaRPr lang="es-ES" dirty="0"/>
          </a:p>
        </p:txBody>
      </p:sp>
    </p:spTree>
    <p:extLst>
      <p:ext uri="{BB962C8B-B14F-4D97-AF65-F5344CB8AC3E}">
        <p14:creationId xmlns:p14="http://schemas.microsoft.com/office/powerpoint/2010/main" val="681527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a:t>Funcionamiento </a:t>
            </a:r>
          </a:p>
        </p:txBody>
      </p:sp>
      <p:sp>
        <p:nvSpPr>
          <p:cNvPr id="3" name="2 Marcador de contenido"/>
          <p:cNvSpPr>
            <a:spLocks noGrp="1"/>
          </p:cNvSpPr>
          <p:nvPr>
            <p:ph idx="1"/>
          </p:nvPr>
        </p:nvSpPr>
        <p:spPr/>
        <p:txBody>
          <a:bodyPr>
            <a:normAutofit fontScale="70000" lnSpcReduction="20000"/>
          </a:bodyPr>
          <a:lstStyle/>
          <a:p>
            <a:r>
              <a:rPr lang="es-ES" b="1" dirty="0"/>
              <a:t>TEORÍA DE LA MENTE Y COGNICIÓN SOCIAL</a:t>
            </a:r>
          </a:p>
          <a:p>
            <a:pPr>
              <a:lnSpc>
                <a:spcPct val="170000"/>
              </a:lnSpc>
              <a:buNone/>
            </a:pPr>
            <a:r>
              <a:rPr lang="es-ES" sz="3400" dirty="0"/>
              <a:t>Conjunto de procesos cognitivos y emocionales mediante los cuales interpretamos, analizamos, recordamos y empleamos la información sobre el mundo social.</a:t>
            </a:r>
          </a:p>
          <a:p>
            <a:pPr>
              <a:lnSpc>
                <a:spcPct val="170000"/>
              </a:lnSpc>
              <a:buNone/>
            </a:pPr>
            <a:endParaRPr lang="es-ES" sz="3400" dirty="0"/>
          </a:p>
          <a:p>
            <a:pPr>
              <a:lnSpc>
                <a:spcPct val="170000"/>
              </a:lnSpc>
              <a:buNone/>
            </a:pPr>
            <a:r>
              <a:rPr lang="es-ES" sz="3400" dirty="0"/>
              <a:t>Comprendemos a los demás haciendo inferencias sobe sus estados mentales en base a un cuerpo de conocimientos que tenemos almacenado.</a:t>
            </a:r>
          </a:p>
          <a:p>
            <a:pPr>
              <a:buFontTx/>
              <a:buChar char="-"/>
            </a:pPr>
            <a:endParaRPr lang="es-ES" dirty="0"/>
          </a:p>
          <a:p>
            <a:pPr>
              <a:buFontTx/>
              <a:buChar char="-"/>
            </a:pPr>
            <a:endParaRPr lang="es-ES" dirty="0"/>
          </a:p>
          <a:p>
            <a:pPr>
              <a:buNone/>
            </a:pPr>
            <a:endParaRPr lang="es-E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559445"/>
          </a:xfrm>
        </p:spPr>
        <p:txBody>
          <a:bodyPr/>
          <a:lstStyle/>
          <a:p>
            <a:pPr>
              <a:buNone/>
            </a:pPr>
            <a:r>
              <a:rPr lang="es-ES" b="1" dirty="0"/>
              <a:t>CREENCIAS DE PRIMER ORDEN (4-5 años)</a:t>
            </a:r>
          </a:p>
          <a:p>
            <a:pPr>
              <a:buNone/>
            </a:pPr>
            <a:endParaRPr lang="es-ES" dirty="0"/>
          </a:p>
          <a:p>
            <a:pPr>
              <a:lnSpc>
                <a:spcPct val="150000"/>
              </a:lnSpc>
              <a:buNone/>
            </a:pPr>
            <a:r>
              <a:rPr lang="es-ES" dirty="0"/>
              <a:t>Comprender que la creencia del personaje es falsa con respecto a una situación real.</a:t>
            </a:r>
          </a:p>
          <a:p>
            <a:pPr>
              <a:lnSpc>
                <a:spcPct val="150000"/>
              </a:lnSpc>
              <a:buNone/>
            </a:pPr>
            <a:endParaRPr lang="es-ES" dirty="0"/>
          </a:p>
          <a:p>
            <a:pPr>
              <a:lnSpc>
                <a:spcPct val="150000"/>
              </a:lnSpc>
              <a:buNone/>
            </a:pPr>
            <a:endParaRPr lang="es-ES" dirty="0"/>
          </a:p>
          <a:p>
            <a:pPr>
              <a:lnSpc>
                <a:spcPct val="150000"/>
              </a:lnSpc>
              <a:buNone/>
            </a:pPr>
            <a:r>
              <a:rPr lang="es-ES" dirty="0"/>
              <a:t>La creencia es sobre el estado de la situación real.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sally-anne-false-belief-test.jpg"/>
          <p:cNvPicPr>
            <a:picLocks noGrp="1" noChangeAspect="1"/>
          </p:cNvPicPr>
          <p:nvPr>
            <p:ph idx="1"/>
          </p:nvPr>
        </p:nvPicPr>
        <p:blipFill>
          <a:blip r:embed="rId2"/>
          <a:stretch>
            <a:fillRect/>
          </a:stretch>
        </p:blipFill>
        <p:spPr>
          <a:xfrm>
            <a:off x="1285852" y="428604"/>
            <a:ext cx="6643734" cy="607223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6072230"/>
          </a:xfrm>
        </p:spPr>
        <p:txBody>
          <a:bodyPr/>
          <a:lstStyle/>
          <a:p>
            <a:pPr>
              <a:buNone/>
            </a:pPr>
            <a:r>
              <a:rPr lang="es-ES" b="1" dirty="0"/>
              <a:t>CREENCIAS DE SEGUNDO ORDEN (6-7 años)</a:t>
            </a:r>
          </a:p>
          <a:p>
            <a:pPr>
              <a:buNone/>
            </a:pPr>
            <a:endParaRPr lang="es-ES" dirty="0"/>
          </a:p>
          <a:p>
            <a:pPr>
              <a:lnSpc>
                <a:spcPct val="150000"/>
              </a:lnSpc>
              <a:buNone/>
            </a:pPr>
            <a:r>
              <a:rPr lang="es-ES" dirty="0"/>
              <a:t>Capacidad de atribuir falsas creencias a los demás. </a:t>
            </a:r>
          </a:p>
          <a:p>
            <a:pPr>
              <a:lnSpc>
                <a:spcPct val="150000"/>
              </a:lnSpc>
              <a:buNone/>
            </a:pPr>
            <a:r>
              <a:rPr lang="es-ES" dirty="0"/>
              <a:t>Tener en cuenta lo que las demás personas piensan de los pensamientos de otros.</a:t>
            </a:r>
          </a:p>
          <a:p>
            <a:pPr>
              <a:lnSpc>
                <a:spcPct val="150000"/>
              </a:lnSpc>
              <a:buNone/>
            </a:pPr>
            <a:r>
              <a:rPr lang="es-ES" dirty="0"/>
              <a:t>La creencia es sobre el estado mental de uno de los personajes de la historia.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Historia del heladero</a:t>
            </a:r>
          </a:p>
        </p:txBody>
      </p:sp>
      <p:sp>
        <p:nvSpPr>
          <p:cNvPr id="3" name="2 Marcador de contenido"/>
          <p:cNvSpPr>
            <a:spLocks noGrp="1"/>
          </p:cNvSpPr>
          <p:nvPr>
            <p:ph idx="1"/>
          </p:nvPr>
        </p:nvSpPr>
        <p:spPr>
          <a:xfrm>
            <a:off x="457200" y="1214422"/>
            <a:ext cx="8229600" cy="5214974"/>
          </a:xfrm>
        </p:spPr>
        <p:txBody>
          <a:bodyPr/>
          <a:lstStyle/>
          <a:p>
            <a:pPr>
              <a:buNone/>
            </a:pPr>
            <a:endParaRPr lang="es-ES" sz="2000" dirty="0"/>
          </a:p>
          <a:p>
            <a:pPr>
              <a:buNone/>
            </a:pPr>
            <a:r>
              <a:rPr lang="es-ES" sz="2000" dirty="0"/>
              <a:t>Es un día caluroso de verano. Juan y María están sentados en el parque cuando ven llegar una furgoneta de helados. Como no llevan dinero encima, María decide ir a buscar la cartera a su casa. El heladero le asegura que esperará en el parque, pero al cabo de unos minutos Juan ve cómo el heladero arranca la furgoneta para irse. Al preguntarle dónde va, el heladero contesta que se marcha a la zona de la iglesia porque en el parque apenas hay gente. Cuando el heladero va conduciendo camino de la iglesia, María le ve desde la puerta de su casa y le pregunta dónde va. Así, María también se entera de que estará en la iglesia. Por su parte, Juan, que no sabe que María ha hablado con el heladero, va a buscarla a su casa pero no la encuentra. El padre de María le dice a Juan que ella se ha ido a comprar un helado. Pregunta: ¿Dónde piensa Juan que María habrá ido a buscar al heladero?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TÓPICOS </a:t>
            </a:r>
          </a:p>
        </p:txBody>
      </p:sp>
      <p:sp>
        <p:nvSpPr>
          <p:cNvPr id="3" name="2 Marcador de contenido"/>
          <p:cNvSpPr>
            <a:spLocks noGrp="1"/>
          </p:cNvSpPr>
          <p:nvPr>
            <p:ph idx="1"/>
          </p:nvPr>
        </p:nvSpPr>
        <p:spPr/>
        <p:txBody>
          <a:bodyPr>
            <a:normAutofit/>
          </a:bodyPr>
          <a:lstStyle/>
          <a:p>
            <a:pPr marL="514350" indent="-514350">
              <a:buFont typeface="+mj-lt"/>
              <a:buAutoNum type="arabicPeriod"/>
            </a:pPr>
            <a:r>
              <a:rPr lang="es-ES" sz="3200" dirty="0"/>
              <a:t>Son así porque sus padres les han maleducado o no les quieren.</a:t>
            </a:r>
          </a:p>
          <a:p>
            <a:pPr marL="514350" indent="-514350">
              <a:buFont typeface="+mj-lt"/>
              <a:buAutoNum type="arabicPeriod"/>
            </a:pPr>
            <a:endParaRPr lang="es-ES" sz="3200" dirty="0"/>
          </a:p>
          <a:p>
            <a:pPr marL="514350" indent="-514350">
              <a:buFont typeface="+mj-lt"/>
              <a:buAutoNum type="arabicPeriod"/>
            </a:pPr>
            <a:endParaRPr lang="es-ES" sz="3200" dirty="0"/>
          </a:p>
          <a:p>
            <a:pPr marL="514350" indent="-514350">
              <a:buNone/>
            </a:pPr>
            <a:endParaRPr lang="es-ES" sz="3200" dirty="0"/>
          </a:p>
          <a:p>
            <a:endParaRPr lang="es-ES" sz="3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tarea-de-2c2ba-orden.gif"/>
          <p:cNvPicPr>
            <a:picLocks noGrp="1" noChangeAspect="1"/>
          </p:cNvPicPr>
          <p:nvPr>
            <p:ph idx="1"/>
          </p:nvPr>
        </p:nvPicPr>
        <p:blipFill>
          <a:blip r:embed="rId2"/>
          <a:stretch>
            <a:fillRect/>
          </a:stretch>
        </p:blipFill>
        <p:spPr>
          <a:xfrm>
            <a:off x="785786" y="357166"/>
            <a:ext cx="8001056" cy="6000792"/>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normAutofit fontScale="90000"/>
          </a:bodyPr>
          <a:lstStyle/>
          <a:p>
            <a:r>
              <a:rPr lang="es-ES" b="1" dirty="0"/>
              <a:t>Funcionamiento</a:t>
            </a:r>
          </a:p>
        </p:txBody>
      </p:sp>
      <p:sp>
        <p:nvSpPr>
          <p:cNvPr id="3" name="2 Marcador de contenido"/>
          <p:cNvSpPr>
            <a:spLocks noGrp="1"/>
          </p:cNvSpPr>
          <p:nvPr>
            <p:ph idx="1"/>
          </p:nvPr>
        </p:nvSpPr>
        <p:spPr>
          <a:xfrm>
            <a:off x="457200" y="1071546"/>
            <a:ext cx="8229600" cy="5059379"/>
          </a:xfrm>
        </p:spPr>
        <p:txBody>
          <a:bodyPr>
            <a:normAutofit fontScale="92500" lnSpcReduction="20000"/>
          </a:bodyPr>
          <a:lstStyle/>
          <a:p>
            <a:r>
              <a:rPr lang="es-ES" b="1" dirty="0"/>
              <a:t>DÉFICIT EN TEORÍA DE LA MENTE</a:t>
            </a:r>
          </a:p>
          <a:p>
            <a:pPr>
              <a:lnSpc>
                <a:spcPct val="150000"/>
              </a:lnSpc>
              <a:buFontTx/>
              <a:buChar char="-"/>
            </a:pPr>
            <a:r>
              <a:rPr lang="es-ES" dirty="0"/>
              <a:t>Conducta ajena imprevisible</a:t>
            </a:r>
          </a:p>
          <a:p>
            <a:pPr>
              <a:lnSpc>
                <a:spcPct val="150000"/>
              </a:lnSpc>
              <a:buFontTx/>
              <a:buChar char="-"/>
            </a:pPr>
            <a:r>
              <a:rPr lang="es-ES" dirty="0"/>
              <a:t>Incomprensión de señales sociales</a:t>
            </a:r>
          </a:p>
          <a:p>
            <a:pPr>
              <a:lnSpc>
                <a:spcPct val="150000"/>
              </a:lnSpc>
              <a:buFontTx/>
              <a:buChar char="-"/>
            </a:pPr>
            <a:r>
              <a:rPr lang="es-ES" dirty="0"/>
              <a:t>Escasa reciprocidad emocional</a:t>
            </a:r>
          </a:p>
          <a:p>
            <a:pPr>
              <a:lnSpc>
                <a:spcPct val="150000"/>
              </a:lnSpc>
              <a:buFontTx/>
              <a:buChar char="-"/>
            </a:pPr>
            <a:r>
              <a:rPr lang="es-ES" dirty="0"/>
              <a:t>Ceguera a las intenciones ajenas</a:t>
            </a:r>
          </a:p>
          <a:p>
            <a:pPr>
              <a:lnSpc>
                <a:spcPct val="150000"/>
              </a:lnSpc>
              <a:buFontTx/>
              <a:buChar char="-"/>
            </a:pPr>
            <a:r>
              <a:rPr lang="es-ES" dirty="0"/>
              <a:t>Limitaciones pragmáticas</a:t>
            </a:r>
          </a:p>
          <a:p>
            <a:pPr>
              <a:lnSpc>
                <a:spcPct val="150000"/>
              </a:lnSpc>
              <a:buFontTx/>
              <a:buChar char="-"/>
            </a:pPr>
            <a:r>
              <a:rPr lang="es-ES" dirty="0"/>
              <a:t>Ingenuidad</a:t>
            </a:r>
          </a:p>
          <a:p>
            <a:pPr>
              <a:lnSpc>
                <a:spcPct val="150000"/>
              </a:lnSpc>
              <a:buFontTx/>
              <a:buChar char="-"/>
            </a:pPr>
            <a:r>
              <a:rPr lang="es-ES" dirty="0"/>
              <a:t>Falta de empatía y comentarios inadecuados</a:t>
            </a:r>
          </a:p>
          <a:p>
            <a:pPr>
              <a:buFontTx/>
              <a:buChar char="-"/>
            </a:pPr>
            <a:endParaRPr lang="es-ES" dirty="0"/>
          </a:p>
          <a:p>
            <a:pPr>
              <a:buFontTx/>
              <a:buChar char="-"/>
            </a:pPr>
            <a:endParaRPr lang="es-ES" dirty="0"/>
          </a:p>
          <a:p>
            <a:pPr>
              <a:buFontTx/>
              <a:buChar char="-"/>
            </a:pPr>
            <a:endParaRPr lang="es-ES" dirty="0"/>
          </a:p>
          <a:p>
            <a:pPr>
              <a:buNone/>
            </a:pPr>
            <a:endParaRPr lang="es-E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93733"/>
          </a:xfrm>
        </p:spPr>
        <p:txBody>
          <a:bodyPr>
            <a:normAutofit/>
          </a:bodyPr>
          <a:lstStyle/>
          <a:p>
            <a:r>
              <a:rPr lang="es-ES" b="1" dirty="0"/>
              <a:t>Funcionamiento </a:t>
            </a:r>
          </a:p>
        </p:txBody>
      </p:sp>
      <p:sp>
        <p:nvSpPr>
          <p:cNvPr id="3" name="2 Marcador de contenido"/>
          <p:cNvSpPr>
            <a:spLocks noGrp="1"/>
          </p:cNvSpPr>
          <p:nvPr>
            <p:ph idx="1"/>
          </p:nvPr>
        </p:nvSpPr>
        <p:spPr>
          <a:xfrm>
            <a:off x="457200" y="1000108"/>
            <a:ext cx="8229600" cy="5130817"/>
          </a:xfrm>
        </p:spPr>
        <p:txBody>
          <a:bodyPr>
            <a:normAutofit fontScale="85000" lnSpcReduction="10000"/>
          </a:bodyPr>
          <a:lstStyle/>
          <a:p>
            <a:r>
              <a:rPr lang="es-ES" b="1" dirty="0"/>
              <a:t>DÉFICIT EN LA COGNICIÓN SOCIAL</a:t>
            </a:r>
            <a:endParaRPr lang="es-ES" dirty="0"/>
          </a:p>
          <a:p>
            <a:pPr>
              <a:lnSpc>
                <a:spcPct val="150000"/>
              </a:lnSpc>
              <a:buFontTx/>
              <a:buChar char="-"/>
            </a:pPr>
            <a:r>
              <a:rPr lang="es-ES" dirty="0"/>
              <a:t>No crean ni usan guiones sociales de cómo actuar.</a:t>
            </a:r>
          </a:p>
          <a:p>
            <a:pPr>
              <a:lnSpc>
                <a:spcPct val="150000"/>
              </a:lnSpc>
              <a:buFontTx/>
              <a:buChar char="-"/>
            </a:pPr>
            <a:r>
              <a:rPr lang="es-ES" dirty="0"/>
              <a:t>No disponen de información sobre qué hacer y cómo sentirse.</a:t>
            </a:r>
          </a:p>
          <a:p>
            <a:pPr>
              <a:lnSpc>
                <a:spcPct val="150000"/>
              </a:lnSpc>
              <a:buFontTx/>
              <a:buChar char="-"/>
            </a:pPr>
            <a:r>
              <a:rPr lang="es-ES" dirty="0"/>
              <a:t>Dificultad para generar expectativas sobre la conducta de los demás.</a:t>
            </a:r>
          </a:p>
          <a:p>
            <a:pPr>
              <a:lnSpc>
                <a:spcPct val="150000"/>
              </a:lnSpc>
              <a:buFontTx/>
              <a:buChar char="-"/>
            </a:pPr>
            <a:r>
              <a:rPr lang="es-ES" dirty="0"/>
              <a:t>Limitaciones para analizar pensamientos y sentimientos de los demás.</a:t>
            </a:r>
          </a:p>
          <a:p>
            <a:pPr>
              <a:buFontTx/>
              <a:buChar char="-"/>
            </a:pPr>
            <a:endParaRPr lang="es-ES" dirty="0"/>
          </a:p>
          <a:p>
            <a:pPr>
              <a:buFontTx/>
              <a:buChar char="-"/>
            </a:pPr>
            <a:endParaRPr lang="es-ES" dirty="0"/>
          </a:p>
          <a:p>
            <a:pPr>
              <a:buFontTx/>
              <a:buChar char="-"/>
            </a:pPr>
            <a:endParaRPr lang="es-ES" dirty="0"/>
          </a:p>
          <a:p>
            <a:pPr>
              <a:buFontTx/>
              <a:buChar char="-"/>
            </a:pPr>
            <a:endParaRPr lang="es-ES" dirty="0"/>
          </a:p>
          <a:p>
            <a:pPr>
              <a:buFontTx/>
              <a:buChar char="-"/>
            </a:pPr>
            <a:endParaRPr lang="es-ES" dirty="0"/>
          </a:p>
          <a:p>
            <a:pPr>
              <a:buNone/>
            </a:pPr>
            <a:endParaRPr lang="es-E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a:t>Funcionamiento</a:t>
            </a:r>
          </a:p>
        </p:txBody>
      </p:sp>
      <p:sp>
        <p:nvSpPr>
          <p:cNvPr id="3" name="2 Marcador de contenido"/>
          <p:cNvSpPr>
            <a:spLocks noGrp="1"/>
          </p:cNvSpPr>
          <p:nvPr>
            <p:ph idx="1"/>
          </p:nvPr>
        </p:nvSpPr>
        <p:spPr/>
        <p:txBody>
          <a:bodyPr>
            <a:normAutofit fontScale="85000" lnSpcReduction="20000"/>
          </a:bodyPr>
          <a:lstStyle/>
          <a:p>
            <a:r>
              <a:rPr lang="es-ES" b="1" dirty="0"/>
              <a:t>LAS FUNCIONES EJECUTIVAS</a:t>
            </a:r>
          </a:p>
          <a:p>
            <a:pPr>
              <a:buNone/>
            </a:pPr>
            <a:endParaRPr lang="es-ES" dirty="0"/>
          </a:p>
          <a:p>
            <a:pPr>
              <a:lnSpc>
                <a:spcPct val="160000"/>
              </a:lnSpc>
              <a:buNone/>
            </a:pPr>
            <a:r>
              <a:rPr lang="es-ES" dirty="0"/>
              <a:t>Son diversas funciones ligadas a los lóbulos frontales: planificación, inhibición, </a:t>
            </a:r>
            <a:r>
              <a:rPr lang="es-ES" dirty="0" err="1"/>
              <a:t>generatividad</a:t>
            </a:r>
            <a:r>
              <a:rPr lang="es-ES" dirty="0"/>
              <a:t>.</a:t>
            </a:r>
          </a:p>
          <a:p>
            <a:pPr>
              <a:lnSpc>
                <a:spcPct val="160000"/>
              </a:lnSpc>
              <a:buNone/>
            </a:pPr>
            <a:endParaRPr lang="es-ES" dirty="0"/>
          </a:p>
          <a:p>
            <a:pPr>
              <a:lnSpc>
                <a:spcPct val="160000"/>
              </a:lnSpc>
              <a:buNone/>
            </a:pPr>
            <a:r>
              <a:rPr lang="es-ES" dirty="0"/>
              <a:t>Es la habilidad para mantener un adecuado marco de resolución de problemas para alcanzar una meta futura.</a:t>
            </a:r>
          </a:p>
          <a:p>
            <a:pPr>
              <a:buFontTx/>
              <a:buChar char="-"/>
            </a:pPr>
            <a:endParaRPr lang="es-ES" dirty="0"/>
          </a:p>
          <a:p>
            <a:pPr>
              <a:buFontTx/>
              <a:buChar char="-"/>
            </a:pPr>
            <a:endParaRPr lang="es-ES" dirty="0"/>
          </a:p>
          <a:p>
            <a:pPr>
              <a:buFontTx/>
              <a:buChar char="-"/>
            </a:pPr>
            <a:endParaRPr lang="es-ES" dirty="0"/>
          </a:p>
          <a:p>
            <a:pPr>
              <a:buNone/>
            </a:pPr>
            <a:endParaRPr lang="es-E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579419"/>
          </a:xfrm>
        </p:spPr>
        <p:txBody>
          <a:bodyPr>
            <a:normAutofit fontScale="90000"/>
          </a:bodyPr>
          <a:lstStyle/>
          <a:p>
            <a:r>
              <a:rPr lang="es-ES" b="1" dirty="0"/>
              <a:t>Funcionamiento </a:t>
            </a:r>
          </a:p>
        </p:txBody>
      </p:sp>
      <p:sp>
        <p:nvSpPr>
          <p:cNvPr id="3" name="2 Marcador de contenido"/>
          <p:cNvSpPr>
            <a:spLocks noGrp="1"/>
          </p:cNvSpPr>
          <p:nvPr>
            <p:ph idx="1"/>
          </p:nvPr>
        </p:nvSpPr>
        <p:spPr>
          <a:xfrm>
            <a:off x="457200" y="1227141"/>
            <a:ext cx="8229600" cy="5488007"/>
          </a:xfrm>
        </p:spPr>
        <p:txBody>
          <a:bodyPr>
            <a:normAutofit fontScale="92500" lnSpcReduction="20000"/>
          </a:bodyPr>
          <a:lstStyle/>
          <a:p>
            <a:r>
              <a:rPr lang="es-ES" b="1" dirty="0"/>
              <a:t>DÉFICIT EN LAS FUNCIONES EJECUTIVAS</a:t>
            </a:r>
          </a:p>
          <a:p>
            <a:pPr>
              <a:lnSpc>
                <a:spcPct val="150000"/>
              </a:lnSpc>
              <a:buFontTx/>
              <a:buChar char="-"/>
            </a:pPr>
            <a:r>
              <a:rPr lang="es-ES" dirty="0"/>
              <a:t>Dificultad para organizar, planificar y anticipar.</a:t>
            </a:r>
          </a:p>
          <a:p>
            <a:pPr>
              <a:lnSpc>
                <a:spcPct val="150000"/>
              </a:lnSpc>
              <a:buFontTx/>
              <a:buChar char="-"/>
            </a:pPr>
            <a:r>
              <a:rPr lang="es-ES" dirty="0"/>
              <a:t>Limitación para inhibir respuestas inadecuadas.</a:t>
            </a:r>
          </a:p>
          <a:p>
            <a:pPr>
              <a:lnSpc>
                <a:spcPct val="150000"/>
              </a:lnSpc>
              <a:buFontTx/>
              <a:buChar char="-"/>
            </a:pPr>
            <a:r>
              <a:rPr lang="es-ES" dirty="0"/>
              <a:t>Problemas para </a:t>
            </a:r>
            <a:r>
              <a:rPr lang="es-ES" dirty="0" err="1"/>
              <a:t>autorregular</a:t>
            </a:r>
            <a:r>
              <a:rPr lang="es-ES" dirty="0"/>
              <a:t> y controlar la conducta.</a:t>
            </a:r>
          </a:p>
          <a:p>
            <a:pPr>
              <a:lnSpc>
                <a:spcPct val="150000"/>
              </a:lnSpc>
              <a:buFontTx/>
              <a:buChar char="-"/>
            </a:pPr>
            <a:r>
              <a:rPr lang="es-ES" dirty="0"/>
              <a:t>Dificultad en resolución de problemas.</a:t>
            </a:r>
          </a:p>
          <a:p>
            <a:pPr>
              <a:lnSpc>
                <a:spcPct val="150000"/>
              </a:lnSpc>
              <a:buFontTx/>
              <a:buChar char="-"/>
            </a:pPr>
            <a:r>
              <a:rPr lang="es-ES" dirty="0"/>
              <a:t>Limitación para afrontar y generalizar situaciones nuevas.</a:t>
            </a:r>
          </a:p>
          <a:p>
            <a:pPr>
              <a:lnSpc>
                <a:spcPct val="150000"/>
              </a:lnSpc>
              <a:buFontTx/>
              <a:buChar char="-"/>
            </a:pPr>
            <a:r>
              <a:rPr lang="es-ES" dirty="0"/>
              <a:t>Inflexibilidad de la acción y el pensamiento.</a:t>
            </a:r>
          </a:p>
          <a:p>
            <a:pPr>
              <a:buFontTx/>
              <a:buChar char="-"/>
            </a:pPr>
            <a:endParaRPr lang="es-ES" dirty="0"/>
          </a:p>
          <a:p>
            <a:pPr>
              <a:buFontTx/>
              <a:buChar char="-"/>
            </a:pPr>
            <a:endParaRPr lang="es-ES" dirty="0"/>
          </a:p>
          <a:p>
            <a:pPr>
              <a:buFontTx/>
              <a:buChar char="-"/>
            </a:pPr>
            <a:endParaRPr lang="es-ES" dirty="0"/>
          </a:p>
          <a:p>
            <a:pPr>
              <a:buFontTx/>
              <a:buChar char="-"/>
            </a:pPr>
            <a:endParaRPr lang="es-ES" dirty="0"/>
          </a:p>
          <a:p>
            <a:pPr>
              <a:buFontTx/>
              <a:buChar char="-"/>
            </a:pPr>
            <a:endParaRPr lang="es-ES" dirty="0"/>
          </a:p>
          <a:p>
            <a:pPr>
              <a:buNone/>
            </a:pPr>
            <a:endParaRPr lang="es-E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STROOP.png"/>
          <p:cNvPicPr>
            <a:picLocks noGrp="1" noChangeAspect="1"/>
          </p:cNvPicPr>
          <p:nvPr>
            <p:ph idx="1"/>
          </p:nvPr>
        </p:nvPicPr>
        <p:blipFill>
          <a:blip r:embed="rId2"/>
          <a:stretch>
            <a:fillRect/>
          </a:stretch>
        </p:blipFill>
        <p:spPr>
          <a:xfrm>
            <a:off x="785786" y="714356"/>
            <a:ext cx="7786742" cy="5500726"/>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b="1" dirty="0"/>
              <a:t>Funcionamiento </a:t>
            </a:r>
          </a:p>
        </p:txBody>
      </p:sp>
      <p:sp>
        <p:nvSpPr>
          <p:cNvPr id="3" name="2 Marcador de contenido"/>
          <p:cNvSpPr>
            <a:spLocks noGrp="1"/>
          </p:cNvSpPr>
          <p:nvPr>
            <p:ph idx="1"/>
          </p:nvPr>
        </p:nvSpPr>
        <p:spPr/>
        <p:txBody>
          <a:bodyPr>
            <a:normAutofit/>
          </a:bodyPr>
          <a:lstStyle/>
          <a:p>
            <a:r>
              <a:rPr lang="es-ES" b="1" dirty="0"/>
              <a:t>LA COHERENCIA CENTRAL</a:t>
            </a:r>
          </a:p>
          <a:p>
            <a:pPr>
              <a:buNone/>
            </a:pPr>
            <a:endParaRPr lang="es-ES" dirty="0"/>
          </a:p>
          <a:p>
            <a:pPr>
              <a:lnSpc>
                <a:spcPct val="150000"/>
              </a:lnSpc>
              <a:buNone/>
            </a:pPr>
            <a:r>
              <a:rPr lang="es-ES" dirty="0"/>
              <a:t>La capacidad para extraer información de conjunto a partir de los datos individuales de las partes de los objetos o de la individualidad de éstos.</a:t>
            </a:r>
          </a:p>
          <a:p>
            <a:pPr>
              <a:buFontTx/>
              <a:buChar char="-"/>
            </a:pPr>
            <a:endParaRPr lang="es-ES" dirty="0"/>
          </a:p>
          <a:p>
            <a:pPr>
              <a:buFontTx/>
              <a:buChar char="-"/>
            </a:pPr>
            <a:endParaRPr lang="es-ES" dirty="0"/>
          </a:p>
          <a:p>
            <a:pPr>
              <a:buNone/>
            </a:pPr>
            <a:endParaRPr lang="es-E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22295"/>
          </a:xfrm>
        </p:spPr>
        <p:txBody>
          <a:bodyPr>
            <a:normAutofit fontScale="90000"/>
          </a:bodyPr>
          <a:lstStyle/>
          <a:p>
            <a:r>
              <a:rPr lang="es-ES" b="1" dirty="0"/>
              <a:t>Funcionamiento </a:t>
            </a:r>
          </a:p>
        </p:txBody>
      </p:sp>
      <p:sp>
        <p:nvSpPr>
          <p:cNvPr id="3" name="2 Marcador de contenido"/>
          <p:cNvSpPr>
            <a:spLocks noGrp="1"/>
          </p:cNvSpPr>
          <p:nvPr>
            <p:ph idx="1"/>
          </p:nvPr>
        </p:nvSpPr>
        <p:spPr>
          <a:xfrm>
            <a:off x="457200" y="1071546"/>
            <a:ext cx="8229600" cy="5059379"/>
          </a:xfrm>
        </p:spPr>
        <p:txBody>
          <a:bodyPr>
            <a:normAutofit fontScale="92500"/>
          </a:bodyPr>
          <a:lstStyle/>
          <a:p>
            <a:r>
              <a:rPr lang="es-ES" b="1" dirty="0"/>
              <a:t>DÉFICIT EN LA COHERENCIA CENTRAL</a:t>
            </a:r>
          </a:p>
          <a:p>
            <a:pPr>
              <a:lnSpc>
                <a:spcPct val="150000"/>
              </a:lnSpc>
              <a:buFontTx/>
              <a:buChar char="-"/>
            </a:pPr>
            <a:r>
              <a:rPr lang="es-ES" dirty="0"/>
              <a:t>Dificultad para integrar la información en ideas globales.</a:t>
            </a:r>
          </a:p>
          <a:p>
            <a:pPr>
              <a:lnSpc>
                <a:spcPct val="150000"/>
              </a:lnSpc>
              <a:buFontTx/>
              <a:buChar char="-"/>
            </a:pPr>
            <a:r>
              <a:rPr lang="es-ES" dirty="0"/>
              <a:t>Procesamiento de detalles.</a:t>
            </a:r>
          </a:p>
          <a:p>
            <a:pPr>
              <a:lnSpc>
                <a:spcPct val="150000"/>
              </a:lnSpc>
              <a:buFontTx/>
              <a:buChar char="-"/>
            </a:pPr>
            <a:r>
              <a:rPr lang="es-ES" dirty="0"/>
              <a:t>Comportamientos/comentarios fuera de lugar.</a:t>
            </a:r>
          </a:p>
          <a:p>
            <a:pPr>
              <a:lnSpc>
                <a:spcPct val="150000"/>
              </a:lnSpc>
              <a:buFontTx/>
              <a:buChar char="-"/>
            </a:pPr>
            <a:r>
              <a:rPr lang="es-ES" dirty="0"/>
              <a:t>Insistencia en rutinas.</a:t>
            </a:r>
          </a:p>
          <a:p>
            <a:pPr>
              <a:lnSpc>
                <a:spcPct val="150000"/>
              </a:lnSpc>
              <a:buFontTx/>
              <a:buChar char="-"/>
            </a:pPr>
            <a:r>
              <a:rPr lang="es-ES" dirty="0"/>
              <a:t>Comprensión literal del lenguaje.</a:t>
            </a:r>
          </a:p>
          <a:p>
            <a:pPr>
              <a:buFontTx/>
              <a:buChar char="-"/>
            </a:pPr>
            <a:endParaRPr lang="es-ES" dirty="0"/>
          </a:p>
          <a:p>
            <a:pPr>
              <a:buFontTx/>
              <a:buChar char="-"/>
            </a:pPr>
            <a:endParaRPr lang="es-ES" dirty="0"/>
          </a:p>
          <a:p>
            <a:pPr>
              <a:buFontTx/>
              <a:buChar char="-"/>
            </a:pPr>
            <a:endParaRPr lang="es-ES" dirty="0"/>
          </a:p>
          <a:p>
            <a:pPr>
              <a:buFontTx/>
              <a:buChar char="-"/>
            </a:pPr>
            <a:endParaRPr lang="es-ES" dirty="0"/>
          </a:p>
          <a:p>
            <a:pPr>
              <a:buNone/>
            </a:pPr>
            <a:endParaRPr lang="es-E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intel-emocional-14-728.jpg"/>
          <p:cNvPicPr>
            <a:picLocks noGrp="1" noChangeAspect="1"/>
          </p:cNvPicPr>
          <p:nvPr>
            <p:ph idx="1"/>
          </p:nvPr>
        </p:nvPicPr>
        <p:blipFill>
          <a:blip r:embed="rId2"/>
          <a:stretch>
            <a:fillRect/>
          </a:stretch>
        </p:blipFill>
        <p:spPr>
          <a:xfrm>
            <a:off x="500034" y="297662"/>
            <a:ext cx="8358246" cy="5988857"/>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Estilos de aprendizaje</a:t>
            </a:r>
          </a:p>
        </p:txBody>
      </p:sp>
      <p:sp>
        <p:nvSpPr>
          <p:cNvPr id="3" name="2 Marcador de contenido"/>
          <p:cNvSpPr>
            <a:spLocks noGrp="1"/>
          </p:cNvSpPr>
          <p:nvPr>
            <p:ph idx="1"/>
          </p:nvPr>
        </p:nvSpPr>
        <p:spPr>
          <a:xfrm>
            <a:off x="457200" y="1000108"/>
            <a:ext cx="8229600" cy="5643602"/>
          </a:xfrm>
        </p:spPr>
        <p:txBody>
          <a:bodyPr/>
          <a:lstStyle/>
          <a:p>
            <a:pPr>
              <a:lnSpc>
                <a:spcPct val="150000"/>
              </a:lnSpc>
            </a:pPr>
            <a:r>
              <a:rPr lang="es-ES" sz="2400" dirty="0"/>
              <a:t>Dificultades en anticipar las situaciones. Generar soluciones y alternativas.</a:t>
            </a:r>
          </a:p>
          <a:p>
            <a:pPr>
              <a:lnSpc>
                <a:spcPct val="150000"/>
              </a:lnSpc>
            </a:pPr>
            <a:r>
              <a:rPr lang="es-ES" sz="2400" dirty="0"/>
              <a:t>No diferencian la información relevante e irrelevante.</a:t>
            </a:r>
            <a:endParaRPr lang="es-ES" sz="2400" dirty="0">
              <a:sym typeface="Wingdings" pitchFamily="2" charset="2"/>
            </a:endParaRPr>
          </a:p>
          <a:p>
            <a:pPr>
              <a:lnSpc>
                <a:spcPct val="150000"/>
              </a:lnSpc>
            </a:pPr>
            <a:r>
              <a:rPr lang="es-ES" sz="2400" dirty="0">
                <a:sym typeface="Wingdings" pitchFamily="2" charset="2"/>
              </a:rPr>
              <a:t>Dificultades en organización  o en la resolución de problemas.</a:t>
            </a:r>
          </a:p>
          <a:p>
            <a:pPr>
              <a:lnSpc>
                <a:spcPct val="150000"/>
              </a:lnSpc>
            </a:pPr>
            <a:r>
              <a:rPr lang="es-ES" sz="2400" dirty="0">
                <a:sym typeface="Wingdings" pitchFamily="2" charset="2"/>
              </a:rPr>
              <a:t>Inflexibilidad afecta al rendimiento escolar.</a:t>
            </a:r>
          </a:p>
          <a:p>
            <a:pPr>
              <a:lnSpc>
                <a:spcPct val="150000"/>
              </a:lnSpc>
            </a:pPr>
            <a:r>
              <a:rPr lang="es-ES" sz="2400" dirty="0">
                <a:sym typeface="Wingdings" pitchFamily="2" charset="2"/>
              </a:rPr>
              <a:t>Limitaciones para generalizar los aprendizajes.</a:t>
            </a:r>
          </a:p>
          <a:p>
            <a:pPr>
              <a:lnSpc>
                <a:spcPct val="150000"/>
              </a:lnSpc>
            </a:pPr>
            <a:r>
              <a:rPr lang="es-ES" sz="2400" dirty="0">
                <a:sym typeface="Wingdings" pitchFamily="2" charset="2"/>
              </a:rPr>
              <a:t>Prestan más atención a los elementos concretos de los estímulos.</a:t>
            </a:r>
          </a:p>
          <a:p>
            <a:endParaRPr lang="es-ES" dirty="0"/>
          </a:p>
        </p:txBody>
      </p:sp>
    </p:spTree>
    <p:extLst>
      <p:ext uri="{BB962C8B-B14F-4D97-AF65-F5344CB8AC3E}">
        <p14:creationId xmlns:p14="http://schemas.microsoft.com/office/powerpoint/2010/main" val="3060213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frozenheartanna.jpg"/>
          <p:cNvPicPr>
            <a:picLocks noGrp="1" noChangeAspect="1"/>
          </p:cNvPicPr>
          <p:nvPr>
            <p:ph idx="1"/>
          </p:nvPr>
        </p:nvPicPr>
        <p:blipFill>
          <a:blip r:embed="rId2"/>
          <a:stretch>
            <a:fillRect/>
          </a:stretch>
        </p:blipFill>
        <p:spPr>
          <a:xfrm>
            <a:off x="457200" y="857232"/>
            <a:ext cx="8229600" cy="5357850"/>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8A9981-5976-A74B-BC85-2ED9739CE077}"/>
              </a:ext>
            </a:extLst>
          </p:cNvPr>
          <p:cNvSpPr>
            <a:spLocks noGrp="1"/>
          </p:cNvSpPr>
          <p:nvPr>
            <p:ph type="title"/>
          </p:nvPr>
        </p:nvSpPr>
        <p:spPr/>
        <p:txBody>
          <a:bodyPr/>
          <a:lstStyle/>
          <a:p>
            <a:r>
              <a:rPr lang="es-ES" dirty="0"/>
              <a:t>Puntos fuertes</a:t>
            </a:r>
          </a:p>
        </p:txBody>
      </p:sp>
      <p:sp>
        <p:nvSpPr>
          <p:cNvPr id="3" name="Marcador de contenido 2">
            <a:extLst>
              <a:ext uri="{FF2B5EF4-FFF2-40B4-BE49-F238E27FC236}">
                <a16:creationId xmlns:a16="http://schemas.microsoft.com/office/drawing/2014/main" id="{743B5AA3-92BF-E642-8DC2-AE9C45C54990}"/>
              </a:ext>
            </a:extLst>
          </p:cNvPr>
          <p:cNvSpPr>
            <a:spLocks noGrp="1"/>
          </p:cNvSpPr>
          <p:nvPr>
            <p:ph idx="1"/>
          </p:nvPr>
        </p:nvSpPr>
        <p:spPr/>
        <p:txBody>
          <a:bodyPr/>
          <a:lstStyle/>
          <a:p>
            <a:r>
              <a:rPr lang="es-ES" sz="2400" dirty="0"/>
              <a:t>Honestidad.</a:t>
            </a:r>
          </a:p>
          <a:p>
            <a:r>
              <a:rPr lang="es-ES" sz="2400" dirty="0"/>
              <a:t>Lealtad incondicional. </a:t>
            </a:r>
          </a:p>
          <a:p>
            <a:r>
              <a:rPr lang="es-ES" sz="2400" dirty="0"/>
              <a:t>Sentido del humor sencillo. </a:t>
            </a:r>
          </a:p>
          <a:p>
            <a:r>
              <a:rPr lang="es-ES" sz="2400" dirty="0"/>
              <a:t>Perseverancia en el punto de vista que consideran correcto. </a:t>
            </a:r>
          </a:p>
          <a:p>
            <a:r>
              <a:rPr lang="es-ES" sz="2400" dirty="0"/>
              <a:t>Puntualidad, no pierden el tiempo en convenciones sociales. </a:t>
            </a:r>
          </a:p>
          <a:p>
            <a:r>
              <a:rPr lang="es-ES" sz="2400" dirty="0"/>
              <a:t>Vocabulario amplio. </a:t>
            </a:r>
          </a:p>
          <a:p>
            <a:r>
              <a:rPr lang="es-ES" sz="2400" dirty="0"/>
              <a:t>Atención a detalles de la conversación que pueden pasar desapercibidos para nosotros. </a:t>
            </a:r>
          </a:p>
        </p:txBody>
      </p:sp>
    </p:spTree>
    <p:extLst>
      <p:ext uri="{BB962C8B-B14F-4D97-AF65-F5344CB8AC3E}">
        <p14:creationId xmlns:p14="http://schemas.microsoft.com/office/powerpoint/2010/main" val="39605292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8A9981-5976-A74B-BC85-2ED9739CE077}"/>
              </a:ext>
            </a:extLst>
          </p:cNvPr>
          <p:cNvSpPr>
            <a:spLocks noGrp="1"/>
          </p:cNvSpPr>
          <p:nvPr>
            <p:ph type="title"/>
          </p:nvPr>
        </p:nvSpPr>
        <p:spPr/>
        <p:txBody>
          <a:bodyPr/>
          <a:lstStyle/>
          <a:p>
            <a:r>
              <a:rPr lang="es-ES" dirty="0"/>
              <a:t>Puntos fuertes</a:t>
            </a:r>
          </a:p>
        </p:txBody>
      </p:sp>
      <p:sp>
        <p:nvSpPr>
          <p:cNvPr id="3" name="Marcador de contenido 2">
            <a:extLst>
              <a:ext uri="{FF2B5EF4-FFF2-40B4-BE49-F238E27FC236}">
                <a16:creationId xmlns:a16="http://schemas.microsoft.com/office/drawing/2014/main" id="{743B5AA3-92BF-E642-8DC2-AE9C45C54990}"/>
              </a:ext>
            </a:extLst>
          </p:cNvPr>
          <p:cNvSpPr>
            <a:spLocks noGrp="1"/>
          </p:cNvSpPr>
          <p:nvPr>
            <p:ph idx="1"/>
          </p:nvPr>
        </p:nvSpPr>
        <p:spPr/>
        <p:txBody>
          <a:bodyPr/>
          <a:lstStyle/>
          <a:p>
            <a:r>
              <a:rPr lang="es-ES" sz="2400" dirty="0"/>
              <a:t>Puntos de vista originales sobre ciertos temas.</a:t>
            </a:r>
          </a:p>
          <a:p>
            <a:r>
              <a:rPr lang="es-ES" sz="2400" dirty="0"/>
              <a:t>Coherencia y persistencia en su línea de pensamiento, independiente de modas. </a:t>
            </a:r>
          </a:p>
          <a:p>
            <a:r>
              <a:rPr lang="es-ES" sz="2400" dirty="0"/>
              <a:t>Memoria excepcional para los temas de su interés</a:t>
            </a:r>
          </a:p>
          <a:p>
            <a:r>
              <a:rPr lang="es-ES" sz="2400" dirty="0"/>
              <a:t>Buena capacidad viso-espacial.</a:t>
            </a:r>
          </a:p>
          <a:p>
            <a:r>
              <a:rPr lang="es-ES" sz="2400" dirty="0"/>
              <a:t> Memoria eidética.</a:t>
            </a:r>
          </a:p>
        </p:txBody>
      </p:sp>
    </p:spTree>
    <p:extLst>
      <p:ext uri="{BB962C8B-B14F-4D97-AF65-F5344CB8AC3E}">
        <p14:creationId xmlns:p14="http://schemas.microsoft.com/office/powerpoint/2010/main" val="10013933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B0809-C120-EF45-9DF8-0E0F6265BA50}"/>
              </a:ext>
            </a:extLst>
          </p:cNvPr>
          <p:cNvSpPr>
            <a:spLocks noGrp="1"/>
          </p:cNvSpPr>
          <p:nvPr>
            <p:ph type="title"/>
          </p:nvPr>
        </p:nvSpPr>
        <p:spPr/>
        <p:txBody>
          <a:bodyPr/>
          <a:lstStyle/>
          <a:p>
            <a:r>
              <a:rPr lang="es-ES" dirty="0"/>
              <a:t>Agenda</a:t>
            </a:r>
          </a:p>
        </p:txBody>
      </p:sp>
      <p:sp>
        <p:nvSpPr>
          <p:cNvPr id="3" name="Marcador de contenido 2">
            <a:extLst>
              <a:ext uri="{FF2B5EF4-FFF2-40B4-BE49-F238E27FC236}">
                <a16:creationId xmlns:a16="http://schemas.microsoft.com/office/drawing/2014/main" id="{3B243752-F512-824E-8777-D617AE67A52B}"/>
              </a:ext>
            </a:extLst>
          </p:cNvPr>
          <p:cNvSpPr>
            <a:spLocks noGrp="1"/>
          </p:cNvSpPr>
          <p:nvPr>
            <p:ph idx="1"/>
          </p:nvPr>
        </p:nvSpPr>
        <p:spPr/>
        <p:txBody>
          <a:bodyPr/>
          <a:lstStyle/>
          <a:p>
            <a:pPr marL="514350" indent="-514350">
              <a:buFont typeface="+mj-lt"/>
              <a:buAutoNum type="arabicPeriod"/>
            </a:pPr>
            <a:r>
              <a:rPr lang="es-ES" sz="4000" dirty="0"/>
              <a:t>Tópicos</a:t>
            </a:r>
          </a:p>
          <a:p>
            <a:pPr marL="514350" indent="-514350">
              <a:buFont typeface="+mj-lt"/>
              <a:buAutoNum type="arabicPeriod"/>
            </a:pPr>
            <a:r>
              <a:rPr lang="es-ES" sz="4000" dirty="0"/>
              <a:t>Características TEA</a:t>
            </a:r>
          </a:p>
          <a:p>
            <a:pPr marL="514350" indent="-514350">
              <a:buFont typeface="+mj-lt"/>
              <a:buAutoNum type="arabicPeriod"/>
            </a:pPr>
            <a:r>
              <a:rPr lang="es-ES" sz="4000" dirty="0"/>
              <a:t>Funcionamiento TEA</a:t>
            </a:r>
          </a:p>
          <a:p>
            <a:pPr marL="514350" indent="-514350">
              <a:buFont typeface="+mj-lt"/>
              <a:buAutoNum type="arabicPeriod"/>
            </a:pPr>
            <a:r>
              <a:rPr lang="es-ES" sz="4000" dirty="0"/>
              <a:t>Descanso</a:t>
            </a:r>
          </a:p>
          <a:p>
            <a:pPr marL="514350" indent="-514350">
              <a:buFont typeface="+mj-lt"/>
              <a:buAutoNum type="arabicPeriod"/>
            </a:pPr>
            <a:r>
              <a:rPr lang="es-ES" sz="4000" dirty="0"/>
              <a:t>Aspectos prácticos</a:t>
            </a:r>
          </a:p>
          <a:p>
            <a:pPr marL="514350" indent="-514350">
              <a:buFont typeface="+mj-lt"/>
              <a:buAutoNum type="arabicPeriod"/>
            </a:pPr>
            <a:r>
              <a:rPr lang="es-ES" sz="4000" dirty="0"/>
              <a:t>Dudas</a:t>
            </a:r>
          </a:p>
        </p:txBody>
      </p:sp>
      <p:grpSp>
        <p:nvGrpSpPr>
          <p:cNvPr id="6" name="Grupo 5">
            <a:extLst>
              <a:ext uri="{FF2B5EF4-FFF2-40B4-BE49-F238E27FC236}">
                <a16:creationId xmlns:a16="http://schemas.microsoft.com/office/drawing/2014/main" id="{57094515-C99D-744A-9503-70E24D5D2DB4}"/>
              </a:ext>
            </a:extLst>
          </p:cNvPr>
          <p:cNvGrpSpPr/>
          <p:nvPr/>
        </p:nvGrpSpPr>
        <p:grpSpPr>
          <a:xfrm>
            <a:off x="1452918" y="1529734"/>
            <a:ext cx="1517040" cy="1065600"/>
            <a:chOff x="1452918" y="1529734"/>
            <a:chExt cx="1517040" cy="1065600"/>
          </a:xfrm>
        </p:grpSpPr>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423A80F4-C2B3-664E-B47C-70FA003C93DC}"/>
                    </a:ext>
                  </a:extLst>
                </p14:cNvPr>
                <p14:cNvContentPartPr/>
                <p14:nvPr/>
              </p14:nvContentPartPr>
              <p14:xfrm>
                <a:off x="1452918" y="1559974"/>
                <a:ext cx="1034640" cy="739800"/>
              </p14:xfrm>
            </p:contentPart>
          </mc:Choice>
          <mc:Fallback>
            <p:pic>
              <p:nvPicPr>
                <p:cNvPr id="4" name="Entrada de lápiz 3">
                  <a:extLst>
                    <a:ext uri="{FF2B5EF4-FFF2-40B4-BE49-F238E27FC236}">
                      <a16:creationId xmlns:a16="http://schemas.microsoft.com/office/drawing/2014/main" id="{423A80F4-C2B3-664E-B47C-70FA003C93DC}"/>
                    </a:ext>
                  </a:extLst>
                </p:cNvPr>
                <p:cNvPicPr/>
                <p:nvPr/>
              </p:nvPicPr>
              <p:blipFill>
                <a:blip r:embed="rId3"/>
                <a:stretch>
                  <a:fillRect/>
                </a:stretch>
              </p:blipFill>
              <p:spPr>
                <a:xfrm>
                  <a:off x="1444278" y="1550974"/>
                  <a:ext cx="1052280" cy="7574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Entrada de lápiz 4">
                  <a:extLst>
                    <a:ext uri="{FF2B5EF4-FFF2-40B4-BE49-F238E27FC236}">
                      <a16:creationId xmlns:a16="http://schemas.microsoft.com/office/drawing/2014/main" id="{32436586-9BE4-8648-A570-F3CAB83F7B7B}"/>
                    </a:ext>
                  </a:extLst>
                </p14:cNvPr>
                <p14:cNvContentPartPr/>
                <p14:nvPr/>
              </p14:nvContentPartPr>
              <p14:xfrm>
                <a:off x="1600878" y="1529734"/>
                <a:ext cx="1369080" cy="1065600"/>
              </p14:xfrm>
            </p:contentPart>
          </mc:Choice>
          <mc:Fallback>
            <p:pic>
              <p:nvPicPr>
                <p:cNvPr id="5" name="Entrada de lápiz 4">
                  <a:extLst>
                    <a:ext uri="{FF2B5EF4-FFF2-40B4-BE49-F238E27FC236}">
                      <a16:creationId xmlns:a16="http://schemas.microsoft.com/office/drawing/2014/main" id="{32436586-9BE4-8648-A570-F3CAB83F7B7B}"/>
                    </a:ext>
                  </a:extLst>
                </p:cNvPr>
                <p:cNvPicPr/>
                <p:nvPr/>
              </p:nvPicPr>
              <p:blipFill>
                <a:blip r:embed="rId5"/>
                <a:stretch>
                  <a:fillRect/>
                </a:stretch>
              </p:blipFill>
              <p:spPr>
                <a:xfrm>
                  <a:off x="1592238" y="1520734"/>
                  <a:ext cx="1386720" cy="1083240"/>
                </a:xfrm>
                <a:prstGeom prst="rect">
                  <a:avLst/>
                </a:prstGeom>
              </p:spPr>
            </p:pic>
          </mc:Fallback>
        </mc:AlternateContent>
      </p:grpSp>
      <p:grpSp>
        <p:nvGrpSpPr>
          <p:cNvPr id="9" name="Grupo 8">
            <a:extLst>
              <a:ext uri="{FF2B5EF4-FFF2-40B4-BE49-F238E27FC236}">
                <a16:creationId xmlns:a16="http://schemas.microsoft.com/office/drawing/2014/main" id="{BC866DCE-84B5-2642-BBA7-2606E4057016}"/>
              </a:ext>
            </a:extLst>
          </p:cNvPr>
          <p:cNvGrpSpPr/>
          <p:nvPr/>
        </p:nvGrpSpPr>
        <p:grpSpPr>
          <a:xfrm>
            <a:off x="3005958" y="1993054"/>
            <a:ext cx="1179000" cy="1186200"/>
            <a:chOff x="3005958" y="1993054"/>
            <a:chExt cx="1179000" cy="1186200"/>
          </a:xfrm>
        </p:grpSpPr>
        <mc:AlternateContent xmlns:mc="http://schemas.openxmlformats.org/markup-compatibility/2006">
          <mc:Choice xmlns:p14="http://schemas.microsoft.com/office/powerpoint/2010/main" Requires="p14">
            <p:contentPart p14:bwMode="auto" r:id="rId6">
              <p14:nvContentPartPr>
                <p14:cNvPr id="7" name="Entrada de lápiz 6">
                  <a:extLst>
                    <a:ext uri="{FF2B5EF4-FFF2-40B4-BE49-F238E27FC236}">
                      <a16:creationId xmlns:a16="http://schemas.microsoft.com/office/drawing/2014/main" id="{23AA6EB7-417C-BF48-B611-4C6E1699554A}"/>
                    </a:ext>
                  </a:extLst>
                </p14:cNvPr>
                <p14:cNvContentPartPr/>
                <p14:nvPr/>
              </p14:nvContentPartPr>
              <p14:xfrm>
                <a:off x="3005958" y="2214454"/>
                <a:ext cx="1057680" cy="963360"/>
              </p14:xfrm>
            </p:contentPart>
          </mc:Choice>
          <mc:Fallback>
            <p:pic>
              <p:nvPicPr>
                <p:cNvPr id="7" name="Entrada de lápiz 6">
                  <a:extLst>
                    <a:ext uri="{FF2B5EF4-FFF2-40B4-BE49-F238E27FC236}">
                      <a16:creationId xmlns:a16="http://schemas.microsoft.com/office/drawing/2014/main" id="{23AA6EB7-417C-BF48-B611-4C6E1699554A}"/>
                    </a:ext>
                  </a:extLst>
                </p:cNvPr>
                <p:cNvPicPr/>
                <p:nvPr/>
              </p:nvPicPr>
              <p:blipFill>
                <a:blip r:embed="rId7"/>
                <a:stretch>
                  <a:fillRect/>
                </a:stretch>
              </p:blipFill>
              <p:spPr>
                <a:xfrm>
                  <a:off x="2997318" y="2205454"/>
                  <a:ext cx="1075320" cy="981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Entrada de lápiz 7">
                  <a:extLst>
                    <a:ext uri="{FF2B5EF4-FFF2-40B4-BE49-F238E27FC236}">
                      <a16:creationId xmlns:a16="http://schemas.microsoft.com/office/drawing/2014/main" id="{8767ED25-3239-3E41-85B6-E9187D93BDFC}"/>
                    </a:ext>
                  </a:extLst>
                </p14:cNvPr>
                <p14:cNvContentPartPr/>
                <p14:nvPr/>
              </p14:nvContentPartPr>
              <p14:xfrm>
                <a:off x="3049878" y="1993054"/>
                <a:ext cx="1135080" cy="1186200"/>
              </p14:xfrm>
            </p:contentPart>
          </mc:Choice>
          <mc:Fallback>
            <p:pic>
              <p:nvPicPr>
                <p:cNvPr id="8" name="Entrada de lápiz 7">
                  <a:extLst>
                    <a:ext uri="{FF2B5EF4-FFF2-40B4-BE49-F238E27FC236}">
                      <a16:creationId xmlns:a16="http://schemas.microsoft.com/office/drawing/2014/main" id="{8767ED25-3239-3E41-85B6-E9187D93BDFC}"/>
                    </a:ext>
                  </a:extLst>
                </p:cNvPr>
                <p:cNvPicPr/>
                <p:nvPr/>
              </p:nvPicPr>
              <p:blipFill>
                <a:blip r:embed="rId9"/>
                <a:stretch>
                  <a:fillRect/>
                </a:stretch>
              </p:blipFill>
              <p:spPr>
                <a:xfrm>
                  <a:off x="3041238" y="1984414"/>
                  <a:ext cx="1152720" cy="1203840"/>
                </a:xfrm>
                <a:prstGeom prst="rect">
                  <a:avLst/>
                </a:prstGeom>
              </p:spPr>
            </p:pic>
          </mc:Fallback>
        </mc:AlternateContent>
      </p:grpSp>
      <p:grpSp>
        <p:nvGrpSpPr>
          <p:cNvPr id="15" name="Grupo 14">
            <a:extLst>
              <a:ext uri="{FF2B5EF4-FFF2-40B4-BE49-F238E27FC236}">
                <a16:creationId xmlns:a16="http://schemas.microsoft.com/office/drawing/2014/main" id="{07B80C93-F49C-134A-93B1-07AB6041FE28}"/>
              </a:ext>
            </a:extLst>
          </p:cNvPr>
          <p:cNvGrpSpPr/>
          <p:nvPr/>
        </p:nvGrpSpPr>
        <p:grpSpPr>
          <a:xfrm>
            <a:off x="1808238" y="2977294"/>
            <a:ext cx="951120" cy="934200"/>
            <a:chOff x="1808238" y="2977294"/>
            <a:chExt cx="951120" cy="934200"/>
          </a:xfrm>
        </p:grpSpPr>
        <mc:AlternateContent xmlns:mc="http://schemas.openxmlformats.org/markup-compatibility/2006">
          <mc:Choice xmlns:p14="http://schemas.microsoft.com/office/powerpoint/2010/main" Requires="p14">
            <p:contentPart p14:bwMode="auto" r:id="rId10">
              <p14:nvContentPartPr>
                <p14:cNvPr id="13" name="Entrada de lápiz 12">
                  <a:extLst>
                    <a:ext uri="{FF2B5EF4-FFF2-40B4-BE49-F238E27FC236}">
                      <a16:creationId xmlns:a16="http://schemas.microsoft.com/office/drawing/2014/main" id="{183B2A7F-8E61-4243-AA88-8E8A006B53D9}"/>
                    </a:ext>
                  </a:extLst>
                </p14:cNvPr>
                <p14:cNvContentPartPr/>
                <p14:nvPr/>
              </p14:nvContentPartPr>
              <p14:xfrm>
                <a:off x="1808238" y="3083854"/>
                <a:ext cx="951120" cy="726480"/>
              </p14:xfrm>
            </p:contentPart>
          </mc:Choice>
          <mc:Fallback>
            <p:pic>
              <p:nvPicPr>
                <p:cNvPr id="13" name="Entrada de lápiz 12">
                  <a:extLst>
                    <a:ext uri="{FF2B5EF4-FFF2-40B4-BE49-F238E27FC236}">
                      <a16:creationId xmlns:a16="http://schemas.microsoft.com/office/drawing/2014/main" id="{183B2A7F-8E61-4243-AA88-8E8A006B53D9}"/>
                    </a:ext>
                  </a:extLst>
                </p:cNvPr>
                <p:cNvPicPr/>
                <p:nvPr/>
              </p:nvPicPr>
              <p:blipFill>
                <a:blip r:embed="rId11"/>
                <a:stretch>
                  <a:fillRect/>
                </a:stretch>
              </p:blipFill>
              <p:spPr>
                <a:xfrm>
                  <a:off x="1799238" y="3075214"/>
                  <a:ext cx="968760" cy="7441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Entrada de lápiz 13">
                  <a:extLst>
                    <a:ext uri="{FF2B5EF4-FFF2-40B4-BE49-F238E27FC236}">
                      <a16:creationId xmlns:a16="http://schemas.microsoft.com/office/drawing/2014/main" id="{BA6406E8-9A19-4F42-B92A-2828A9215128}"/>
                    </a:ext>
                  </a:extLst>
                </p14:cNvPr>
                <p14:cNvContentPartPr/>
                <p14:nvPr/>
              </p14:nvContentPartPr>
              <p14:xfrm>
                <a:off x="1916238" y="2977294"/>
                <a:ext cx="797040" cy="934200"/>
              </p14:xfrm>
            </p:contentPart>
          </mc:Choice>
          <mc:Fallback>
            <p:pic>
              <p:nvPicPr>
                <p:cNvPr id="14" name="Entrada de lápiz 13">
                  <a:extLst>
                    <a:ext uri="{FF2B5EF4-FFF2-40B4-BE49-F238E27FC236}">
                      <a16:creationId xmlns:a16="http://schemas.microsoft.com/office/drawing/2014/main" id="{BA6406E8-9A19-4F42-B92A-2828A9215128}"/>
                    </a:ext>
                  </a:extLst>
                </p:cNvPr>
                <p:cNvPicPr/>
                <p:nvPr/>
              </p:nvPicPr>
              <p:blipFill>
                <a:blip r:embed="rId13"/>
                <a:stretch>
                  <a:fillRect/>
                </a:stretch>
              </p:blipFill>
              <p:spPr>
                <a:xfrm>
                  <a:off x="1907598" y="2968294"/>
                  <a:ext cx="814680" cy="951840"/>
                </a:xfrm>
                <a:prstGeom prst="rect">
                  <a:avLst/>
                </a:prstGeom>
              </p:spPr>
            </p:pic>
          </mc:Fallback>
        </mc:AlternateContent>
      </p:grpSp>
    </p:spTree>
    <p:extLst>
      <p:ext uri="{BB962C8B-B14F-4D97-AF65-F5344CB8AC3E}">
        <p14:creationId xmlns:p14="http://schemas.microsoft.com/office/powerpoint/2010/main" val="396590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B1F3B613-03C5-7F40-A7F3-98E0BAAB0130}"/>
              </a:ext>
            </a:extLst>
          </p:cNvPr>
          <p:cNvSpPr>
            <a:spLocks noChangeArrowheads="1"/>
          </p:cNvSpPr>
          <p:nvPr/>
        </p:nvSpPr>
        <p:spPr bwMode="auto">
          <a:xfrm>
            <a:off x="2003648" y="561306"/>
            <a:ext cx="4918334" cy="430887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ES" sz="1800" b="0" i="0" u="none" strike="noStrike" cap="none" normalizeH="0" baseline="0" dirty="0">
                <a:ln>
                  <a:noFill/>
                </a:ln>
                <a:solidFill>
                  <a:srgbClr val="81388D"/>
                </a:solidFill>
                <a:effectLst/>
                <a:latin typeface="Roboto" panose="02000000000000000000" pitchFamily="2" charset="0"/>
              </a:rPr>
              <a:t>  </a:t>
            </a:r>
            <a:r>
              <a:rPr kumimoji="0" lang="es-ES" altLang="es-ES" sz="23800" b="0" i="0" u="none" strike="noStrike" cap="none" normalizeH="0" baseline="0" dirty="0">
                <a:ln>
                  <a:noFill/>
                </a:ln>
                <a:solidFill>
                  <a:srgbClr val="81388D"/>
                </a:solidFill>
                <a:effectLst/>
                <a:latin typeface="Roboto" panose="02000000000000000000" pitchFamily="2" charset="0"/>
                <a:hlinkClick r:id="rId2"/>
              </a:rPr>
              <a:t>      </a:t>
            </a:r>
            <a:endParaRPr kumimoji="0" lang="es-ES" altLang="es-ES" sz="1800" b="0" i="0" u="none" strike="noStrike" cap="none" normalizeH="0" baseline="0" dirty="0">
              <a:ln>
                <a:noFill/>
              </a:ln>
              <a:solidFill>
                <a:srgbClr val="81388D"/>
              </a:solidFill>
              <a:effectLst/>
              <a:latin typeface="Roboto" panose="02000000000000000000" pitchFamily="2" charset="0"/>
              <a:hlinkClick r:id="rId2"/>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pic>
        <p:nvPicPr>
          <p:cNvPr id="4100" name="Picture 4" descr="recreo">
            <a:hlinkClick r:id="rId2"/>
            <a:extLst>
              <a:ext uri="{FF2B5EF4-FFF2-40B4-BE49-F238E27FC236}">
                <a16:creationId xmlns:a16="http://schemas.microsoft.com/office/drawing/2014/main" id="{A615E7C1-47C9-1447-8054-F53C1E47D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644415"/>
            <a:ext cx="5376872" cy="537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2166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B0809-C120-EF45-9DF8-0E0F6265BA50}"/>
              </a:ext>
            </a:extLst>
          </p:cNvPr>
          <p:cNvSpPr>
            <a:spLocks noGrp="1"/>
          </p:cNvSpPr>
          <p:nvPr>
            <p:ph type="title"/>
          </p:nvPr>
        </p:nvSpPr>
        <p:spPr/>
        <p:txBody>
          <a:bodyPr/>
          <a:lstStyle/>
          <a:p>
            <a:r>
              <a:rPr lang="es-ES" dirty="0"/>
              <a:t>Agenda</a:t>
            </a:r>
          </a:p>
        </p:txBody>
      </p:sp>
      <p:sp>
        <p:nvSpPr>
          <p:cNvPr id="3" name="Marcador de contenido 2">
            <a:extLst>
              <a:ext uri="{FF2B5EF4-FFF2-40B4-BE49-F238E27FC236}">
                <a16:creationId xmlns:a16="http://schemas.microsoft.com/office/drawing/2014/main" id="{3B243752-F512-824E-8777-D617AE67A52B}"/>
              </a:ext>
            </a:extLst>
          </p:cNvPr>
          <p:cNvSpPr>
            <a:spLocks noGrp="1"/>
          </p:cNvSpPr>
          <p:nvPr>
            <p:ph idx="1"/>
          </p:nvPr>
        </p:nvSpPr>
        <p:spPr/>
        <p:txBody>
          <a:bodyPr/>
          <a:lstStyle/>
          <a:p>
            <a:pPr marL="514350" indent="-514350">
              <a:buFont typeface="+mj-lt"/>
              <a:buAutoNum type="arabicPeriod"/>
            </a:pPr>
            <a:r>
              <a:rPr lang="es-ES" sz="4000" dirty="0"/>
              <a:t>Tópicos</a:t>
            </a:r>
          </a:p>
          <a:p>
            <a:pPr marL="514350" indent="-514350">
              <a:buFont typeface="+mj-lt"/>
              <a:buAutoNum type="arabicPeriod"/>
            </a:pPr>
            <a:r>
              <a:rPr lang="es-ES" sz="4000" dirty="0"/>
              <a:t>Características TEA</a:t>
            </a:r>
          </a:p>
          <a:p>
            <a:pPr marL="514350" indent="-514350">
              <a:buFont typeface="+mj-lt"/>
              <a:buAutoNum type="arabicPeriod"/>
            </a:pPr>
            <a:r>
              <a:rPr lang="es-ES" sz="4000" dirty="0"/>
              <a:t>Funcionamiento TEA</a:t>
            </a:r>
          </a:p>
          <a:p>
            <a:pPr marL="514350" indent="-514350">
              <a:buFont typeface="+mj-lt"/>
              <a:buAutoNum type="arabicPeriod"/>
            </a:pPr>
            <a:r>
              <a:rPr lang="es-ES" sz="4000" dirty="0"/>
              <a:t>Descanso</a:t>
            </a:r>
          </a:p>
          <a:p>
            <a:pPr marL="514350" indent="-514350">
              <a:buFont typeface="+mj-lt"/>
              <a:buAutoNum type="arabicPeriod"/>
            </a:pPr>
            <a:r>
              <a:rPr lang="es-ES" sz="4000" dirty="0"/>
              <a:t>Aspectos prácticos</a:t>
            </a:r>
          </a:p>
          <a:p>
            <a:pPr marL="514350" indent="-514350">
              <a:buFont typeface="+mj-lt"/>
              <a:buAutoNum type="arabicPeriod"/>
            </a:pPr>
            <a:r>
              <a:rPr lang="es-ES" sz="4000" dirty="0"/>
              <a:t>Dudas</a:t>
            </a:r>
          </a:p>
        </p:txBody>
      </p:sp>
      <p:grpSp>
        <p:nvGrpSpPr>
          <p:cNvPr id="6" name="Grupo 5">
            <a:extLst>
              <a:ext uri="{FF2B5EF4-FFF2-40B4-BE49-F238E27FC236}">
                <a16:creationId xmlns:a16="http://schemas.microsoft.com/office/drawing/2014/main" id="{57094515-C99D-744A-9503-70E24D5D2DB4}"/>
              </a:ext>
            </a:extLst>
          </p:cNvPr>
          <p:cNvGrpSpPr/>
          <p:nvPr/>
        </p:nvGrpSpPr>
        <p:grpSpPr>
          <a:xfrm>
            <a:off x="1452918" y="1529734"/>
            <a:ext cx="1517040" cy="1065600"/>
            <a:chOff x="1452918" y="1529734"/>
            <a:chExt cx="1517040" cy="1065600"/>
          </a:xfrm>
        </p:grpSpPr>
        <mc:AlternateContent xmlns:mc="http://schemas.openxmlformats.org/markup-compatibility/2006">
          <mc:Choice xmlns:p14="http://schemas.microsoft.com/office/powerpoint/2010/main" Requires="p14">
            <p:contentPart p14:bwMode="auto" r:id="rId2">
              <p14:nvContentPartPr>
                <p14:cNvPr id="4" name="Entrada de lápiz 3">
                  <a:extLst>
                    <a:ext uri="{FF2B5EF4-FFF2-40B4-BE49-F238E27FC236}">
                      <a16:creationId xmlns:a16="http://schemas.microsoft.com/office/drawing/2014/main" id="{423A80F4-C2B3-664E-B47C-70FA003C93DC}"/>
                    </a:ext>
                  </a:extLst>
                </p14:cNvPr>
                <p14:cNvContentPartPr/>
                <p14:nvPr/>
              </p14:nvContentPartPr>
              <p14:xfrm>
                <a:off x="1452918" y="1559974"/>
                <a:ext cx="1034640" cy="739800"/>
              </p14:xfrm>
            </p:contentPart>
          </mc:Choice>
          <mc:Fallback>
            <p:pic>
              <p:nvPicPr>
                <p:cNvPr id="4" name="Entrada de lápiz 3">
                  <a:extLst>
                    <a:ext uri="{FF2B5EF4-FFF2-40B4-BE49-F238E27FC236}">
                      <a16:creationId xmlns:a16="http://schemas.microsoft.com/office/drawing/2014/main" id="{423A80F4-C2B3-664E-B47C-70FA003C93DC}"/>
                    </a:ext>
                  </a:extLst>
                </p:cNvPr>
                <p:cNvPicPr/>
                <p:nvPr/>
              </p:nvPicPr>
              <p:blipFill>
                <a:blip r:embed="rId3"/>
                <a:stretch>
                  <a:fillRect/>
                </a:stretch>
              </p:blipFill>
              <p:spPr>
                <a:xfrm>
                  <a:off x="1444278" y="1550974"/>
                  <a:ext cx="1052280" cy="75744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5" name="Entrada de lápiz 4">
                  <a:extLst>
                    <a:ext uri="{FF2B5EF4-FFF2-40B4-BE49-F238E27FC236}">
                      <a16:creationId xmlns:a16="http://schemas.microsoft.com/office/drawing/2014/main" id="{32436586-9BE4-8648-A570-F3CAB83F7B7B}"/>
                    </a:ext>
                  </a:extLst>
                </p14:cNvPr>
                <p14:cNvContentPartPr/>
                <p14:nvPr/>
              </p14:nvContentPartPr>
              <p14:xfrm>
                <a:off x="1600878" y="1529734"/>
                <a:ext cx="1369080" cy="1065600"/>
              </p14:xfrm>
            </p:contentPart>
          </mc:Choice>
          <mc:Fallback>
            <p:pic>
              <p:nvPicPr>
                <p:cNvPr id="5" name="Entrada de lápiz 4">
                  <a:extLst>
                    <a:ext uri="{FF2B5EF4-FFF2-40B4-BE49-F238E27FC236}">
                      <a16:creationId xmlns:a16="http://schemas.microsoft.com/office/drawing/2014/main" id="{32436586-9BE4-8648-A570-F3CAB83F7B7B}"/>
                    </a:ext>
                  </a:extLst>
                </p:cNvPr>
                <p:cNvPicPr/>
                <p:nvPr/>
              </p:nvPicPr>
              <p:blipFill>
                <a:blip r:embed="rId5"/>
                <a:stretch>
                  <a:fillRect/>
                </a:stretch>
              </p:blipFill>
              <p:spPr>
                <a:xfrm>
                  <a:off x="1592238" y="1520734"/>
                  <a:ext cx="1386720" cy="1083240"/>
                </a:xfrm>
                <a:prstGeom prst="rect">
                  <a:avLst/>
                </a:prstGeom>
              </p:spPr>
            </p:pic>
          </mc:Fallback>
        </mc:AlternateContent>
      </p:grpSp>
      <p:grpSp>
        <p:nvGrpSpPr>
          <p:cNvPr id="9" name="Grupo 8">
            <a:extLst>
              <a:ext uri="{FF2B5EF4-FFF2-40B4-BE49-F238E27FC236}">
                <a16:creationId xmlns:a16="http://schemas.microsoft.com/office/drawing/2014/main" id="{BC866DCE-84B5-2642-BBA7-2606E4057016}"/>
              </a:ext>
            </a:extLst>
          </p:cNvPr>
          <p:cNvGrpSpPr/>
          <p:nvPr/>
        </p:nvGrpSpPr>
        <p:grpSpPr>
          <a:xfrm>
            <a:off x="3005958" y="1993054"/>
            <a:ext cx="1179000" cy="1186200"/>
            <a:chOff x="3005958" y="1993054"/>
            <a:chExt cx="1179000" cy="1186200"/>
          </a:xfrm>
        </p:grpSpPr>
        <mc:AlternateContent xmlns:mc="http://schemas.openxmlformats.org/markup-compatibility/2006">
          <mc:Choice xmlns:p14="http://schemas.microsoft.com/office/powerpoint/2010/main" Requires="p14">
            <p:contentPart p14:bwMode="auto" r:id="rId6">
              <p14:nvContentPartPr>
                <p14:cNvPr id="7" name="Entrada de lápiz 6">
                  <a:extLst>
                    <a:ext uri="{FF2B5EF4-FFF2-40B4-BE49-F238E27FC236}">
                      <a16:creationId xmlns:a16="http://schemas.microsoft.com/office/drawing/2014/main" id="{23AA6EB7-417C-BF48-B611-4C6E1699554A}"/>
                    </a:ext>
                  </a:extLst>
                </p14:cNvPr>
                <p14:cNvContentPartPr/>
                <p14:nvPr/>
              </p14:nvContentPartPr>
              <p14:xfrm>
                <a:off x="3005958" y="2214454"/>
                <a:ext cx="1057680" cy="963360"/>
              </p14:xfrm>
            </p:contentPart>
          </mc:Choice>
          <mc:Fallback>
            <p:pic>
              <p:nvPicPr>
                <p:cNvPr id="7" name="Entrada de lápiz 6">
                  <a:extLst>
                    <a:ext uri="{FF2B5EF4-FFF2-40B4-BE49-F238E27FC236}">
                      <a16:creationId xmlns:a16="http://schemas.microsoft.com/office/drawing/2014/main" id="{23AA6EB7-417C-BF48-B611-4C6E1699554A}"/>
                    </a:ext>
                  </a:extLst>
                </p:cNvPr>
                <p:cNvPicPr/>
                <p:nvPr/>
              </p:nvPicPr>
              <p:blipFill>
                <a:blip r:embed="rId7"/>
                <a:stretch>
                  <a:fillRect/>
                </a:stretch>
              </p:blipFill>
              <p:spPr>
                <a:xfrm>
                  <a:off x="2997318" y="2205454"/>
                  <a:ext cx="1075320" cy="981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8" name="Entrada de lápiz 7">
                  <a:extLst>
                    <a:ext uri="{FF2B5EF4-FFF2-40B4-BE49-F238E27FC236}">
                      <a16:creationId xmlns:a16="http://schemas.microsoft.com/office/drawing/2014/main" id="{8767ED25-3239-3E41-85B6-E9187D93BDFC}"/>
                    </a:ext>
                  </a:extLst>
                </p14:cNvPr>
                <p14:cNvContentPartPr/>
                <p14:nvPr/>
              </p14:nvContentPartPr>
              <p14:xfrm>
                <a:off x="3049878" y="1993054"/>
                <a:ext cx="1135080" cy="1186200"/>
              </p14:xfrm>
            </p:contentPart>
          </mc:Choice>
          <mc:Fallback>
            <p:pic>
              <p:nvPicPr>
                <p:cNvPr id="8" name="Entrada de lápiz 7">
                  <a:extLst>
                    <a:ext uri="{FF2B5EF4-FFF2-40B4-BE49-F238E27FC236}">
                      <a16:creationId xmlns:a16="http://schemas.microsoft.com/office/drawing/2014/main" id="{8767ED25-3239-3E41-85B6-E9187D93BDFC}"/>
                    </a:ext>
                  </a:extLst>
                </p:cNvPr>
                <p:cNvPicPr/>
                <p:nvPr/>
              </p:nvPicPr>
              <p:blipFill>
                <a:blip r:embed="rId9"/>
                <a:stretch>
                  <a:fillRect/>
                </a:stretch>
              </p:blipFill>
              <p:spPr>
                <a:xfrm>
                  <a:off x="3041238" y="1984414"/>
                  <a:ext cx="1152720" cy="1203840"/>
                </a:xfrm>
                <a:prstGeom prst="rect">
                  <a:avLst/>
                </a:prstGeom>
              </p:spPr>
            </p:pic>
          </mc:Fallback>
        </mc:AlternateContent>
      </p:grpSp>
      <p:grpSp>
        <p:nvGrpSpPr>
          <p:cNvPr id="15" name="Grupo 14">
            <a:extLst>
              <a:ext uri="{FF2B5EF4-FFF2-40B4-BE49-F238E27FC236}">
                <a16:creationId xmlns:a16="http://schemas.microsoft.com/office/drawing/2014/main" id="{07B80C93-F49C-134A-93B1-07AB6041FE28}"/>
              </a:ext>
            </a:extLst>
          </p:cNvPr>
          <p:cNvGrpSpPr/>
          <p:nvPr/>
        </p:nvGrpSpPr>
        <p:grpSpPr>
          <a:xfrm>
            <a:off x="1808238" y="2977294"/>
            <a:ext cx="951120" cy="934200"/>
            <a:chOff x="1808238" y="2977294"/>
            <a:chExt cx="951120" cy="934200"/>
          </a:xfrm>
        </p:grpSpPr>
        <mc:AlternateContent xmlns:mc="http://schemas.openxmlformats.org/markup-compatibility/2006">
          <mc:Choice xmlns:p14="http://schemas.microsoft.com/office/powerpoint/2010/main" Requires="p14">
            <p:contentPart p14:bwMode="auto" r:id="rId10">
              <p14:nvContentPartPr>
                <p14:cNvPr id="13" name="Entrada de lápiz 12">
                  <a:extLst>
                    <a:ext uri="{FF2B5EF4-FFF2-40B4-BE49-F238E27FC236}">
                      <a16:creationId xmlns:a16="http://schemas.microsoft.com/office/drawing/2014/main" id="{183B2A7F-8E61-4243-AA88-8E8A006B53D9}"/>
                    </a:ext>
                  </a:extLst>
                </p14:cNvPr>
                <p14:cNvContentPartPr/>
                <p14:nvPr/>
              </p14:nvContentPartPr>
              <p14:xfrm>
                <a:off x="1808238" y="3083854"/>
                <a:ext cx="951120" cy="726480"/>
              </p14:xfrm>
            </p:contentPart>
          </mc:Choice>
          <mc:Fallback>
            <p:pic>
              <p:nvPicPr>
                <p:cNvPr id="13" name="Entrada de lápiz 12">
                  <a:extLst>
                    <a:ext uri="{FF2B5EF4-FFF2-40B4-BE49-F238E27FC236}">
                      <a16:creationId xmlns:a16="http://schemas.microsoft.com/office/drawing/2014/main" id="{183B2A7F-8E61-4243-AA88-8E8A006B53D9}"/>
                    </a:ext>
                  </a:extLst>
                </p:cNvPr>
                <p:cNvPicPr/>
                <p:nvPr/>
              </p:nvPicPr>
              <p:blipFill>
                <a:blip r:embed="rId11"/>
                <a:stretch>
                  <a:fillRect/>
                </a:stretch>
              </p:blipFill>
              <p:spPr>
                <a:xfrm>
                  <a:off x="1799238" y="3075214"/>
                  <a:ext cx="968760" cy="7441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Entrada de lápiz 13">
                  <a:extLst>
                    <a:ext uri="{FF2B5EF4-FFF2-40B4-BE49-F238E27FC236}">
                      <a16:creationId xmlns:a16="http://schemas.microsoft.com/office/drawing/2014/main" id="{BA6406E8-9A19-4F42-B92A-2828A9215128}"/>
                    </a:ext>
                  </a:extLst>
                </p14:cNvPr>
                <p14:cNvContentPartPr/>
                <p14:nvPr/>
              </p14:nvContentPartPr>
              <p14:xfrm>
                <a:off x="1916238" y="2977294"/>
                <a:ext cx="797040" cy="934200"/>
              </p14:xfrm>
            </p:contentPart>
          </mc:Choice>
          <mc:Fallback>
            <p:pic>
              <p:nvPicPr>
                <p:cNvPr id="14" name="Entrada de lápiz 13">
                  <a:extLst>
                    <a:ext uri="{FF2B5EF4-FFF2-40B4-BE49-F238E27FC236}">
                      <a16:creationId xmlns:a16="http://schemas.microsoft.com/office/drawing/2014/main" id="{BA6406E8-9A19-4F42-B92A-2828A9215128}"/>
                    </a:ext>
                  </a:extLst>
                </p:cNvPr>
                <p:cNvPicPr/>
                <p:nvPr/>
              </p:nvPicPr>
              <p:blipFill>
                <a:blip r:embed="rId13"/>
                <a:stretch>
                  <a:fillRect/>
                </a:stretch>
              </p:blipFill>
              <p:spPr>
                <a:xfrm>
                  <a:off x="1907598" y="2968294"/>
                  <a:ext cx="814680" cy="951840"/>
                </a:xfrm>
                <a:prstGeom prst="rect">
                  <a:avLst/>
                </a:prstGeom>
              </p:spPr>
            </p:pic>
          </mc:Fallback>
        </mc:AlternateContent>
      </p:grpSp>
      <p:grpSp>
        <p:nvGrpSpPr>
          <p:cNvPr id="16" name="Grupo 15">
            <a:extLst>
              <a:ext uri="{FF2B5EF4-FFF2-40B4-BE49-F238E27FC236}">
                <a16:creationId xmlns:a16="http://schemas.microsoft.com/office/drawing/2014/main" id="{50CE7F17-06F1-E248-8267-8799FF55871E}"/>
              </a:ext>
            </a:extLst>
          </p:cNvPr>
          <p:cNvGrpSpPr/>
          <p:nvPr/>
        </p:nvGrpSpPr>
        <p:grpSpPr>
          <a:xfrm>
            <a:off x="2008038" y="3809254"/>
            <a:ext cx="650880" cy="764640"/>
            <a:chOff x="2008038" y="3809254"/>
            <a:chExt cx="650880" cy="764640"/>
          </a:xfrm>
        </p:grpSpPr>
        <mc:AlternateContent xmlns:mc="http://schemas.openxmlformats.org/markup-compatibility/2006">
          <mc:Choice xmlns:p14="http://schemas.microsoft.com/office/powerpoint/2010/main" Requires="p14">
            <p:contentPart p14:bwMode="auto" r:id="rId14">
              <p14:nvContentPartPr>
                <p14:cNvPr id="11" name="Entrada de lápiz 10">
                  <a:extLst>
                    <a:ext uri="{FF2B5EF4-FFF2-40B4-BE49-F238E27FC236}">
                      <a16:creationId xmlns:a16="http://schemas.microsoft.com/office/drawing/2014/main" id="{74CB16C8-F0EC-8F44-AAF6-1E36C80524B2}"/>
                    </a:ext>
                  </a:extLst>
                </p14:cNvPr>
                <p14:cNvContentPartPr/>
                <p14:nvPr/>
              </p14:nvContentPartPr>
              <p14:xfrm>
                <a:off x="2135838" y="3809254"/>
                <a:ext cx="523080" cy="630000"/>
              </p14:xfrm>
            </p:contentPart>
          </mc:Choice>
          <mc:Fallback>
            <p:pic>
              <p:nvPicPr>
                <p:cNvPr id="11" name="Entrada de lápiz 10">
                  <a:extLst>
                    <a:ext uri="{FF2B5EF4-FFF2-40B4-BE49-F238E27FC236}">
                      <a16:creationId xmlns:a16="http://schemas.microsoft.com/office/drawing/2014/main" id="{74CB16C8-F0EC-8F44-AAF6-1E36C80524B2}"/>
                    </a:ext>
                  </a:extLst>
                </p:cNvPr>
                <p:cNvPicPr/>
                <p:nvPr/>
              </p:nvPicPr>
              <p:blipFill>
                <a:blip r:embed="rId15"/>
                <a:stretch>
                  <a:fillRect/>
                </a:stretch>
              </p:blipFill>
              <p:spPr>
                <a:xfrm>
                  <a:off x="2126838" y="3800254"/>
                  <a:ext cx="540720" cy="6476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Entrada de lápiz 11">
                  <a:extLst>
                    <a:ext uri="{FF2B5EF4-FFF2-40B4-BE49-F238E27FC236}">
                      <a16:creationId xmlns:a16="http://schemas.microsoft.com/office/drawing/2014/main" id="{6AF2AAA9-1AD9-F640-9A91-AAECC175A59A}"/>
                    </a:ext>
                  </a:extLst>
                </p14:cNvPr>
                <p14:cNvContentPartPr/>
                <p14:nvPr/>
              </p14:nvContentPartPr>
              <p14:xfrm>
                <a:off x="2008038" y="3820414"/>
                <a:ext cx="491760" cy="753480"/>
              </p14:xfrm>
            </p:contentPart>
          </mc:Choice>
          <mc:Fallback>
            <p:pic>
              <p:nvPicPr>
                <p:cNvPr id="12" name="Entrada de lápiz 11">
                  <a:extLst>
                    <a:ext uri="{FF2B5EF4-FFF2-40B4-BE49-F238E27FC236}">
                      <a16:creationId xmlns:a16="http://schemas.microsoft.com/office/drawing/2014/main" id="{6AF2AAA9-1AD9-F640-9A91-AAECC175A59A}"/>
                    </a:ext>
                  </a:extLst>
                </p:cNvPr>
                <p:cNvPicPr/>
                <p:nvPr/>
              </p:nvPicPr>
              <p:blipFill>
                <a:blip r:embed="rId17"/>
                <a:stretch>
                  <a:fillRect/>
                </a:stretch>
              </p:blipFill>
              <p:spPr>
                <a:xfrm>
                  <a:off x="1999398" y="3811774"/>
                  <a:ext cx="509400" cy="771120"/>
                </a:xfrm>
                <a:prstGeom prst="rect">
                  <a:avLst/>
                </a:prstGeom>
              </p:spPr>
            </p:pic>
          </mc:Fallback>
        </mc:AlternateContent>
      </p:grpSp>
    </p:spTree>
    <p:extLst>
      <p:ext uri="{BB962C8B-B14F-4D97-AF65-F5344CB8AC3E}">
        <p14:creationId xmlns:p14="http://schemas.microsoft.com/office/powerpoint/2010/main" val="9307083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1524000"/>
            <a:ext cx="7623175" cy="3190884"/>
          </a:xfrm>
        </p:spPr>
        <p:txBody>
          <a:bodyPr>
            <a:normAutofit/>
          </a:bodyPr>
          <a:lstStyle/>
          <a:p>
            <a:pPr algn="ctr"/>
            <a:br>
              <a:rPr lang="es-ES" dirty="0"/>
            </a:br>
            <a:r>
              <a:rPr lang="es-ES" dirty="0"/>
              <a:t>ASPECTOS PRÁCTICOS</a:t>
            </a:r>
            <a:br>
              <a:rPr lang="es-ES" dirty="0"/>
            </a:br>
            <a:endParaRPr lang="es-E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642938"/>
          <a:ext cx="8229600" cy="5487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50830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F50409-6392-4644-8A31-5C60DFD239D3}"/>
              </a:ext>
            </a:extLst>
          </p:cNvPr>
          <p:cNvSpPr>
            <a:spLocks noGrp="1"/>
          </p:cNvSpPr>
          <p:nvPr>
            <p:ph type="title"/>
          </p:nvPr>
        </p:nvSpPr>
        <p:spPr/>
        <p:txBody>
          <a:bodyPr/>
          <a:lstStyle/>
          <a:p>
            <a:r>
              <a:rPr lang="es-ES" dirty="0"/>
              <a:t>Adaptaciones generales</a:t>
            </a:r>
          </a:p>
        </p:txBody>
      </p:sp>
      <p:sp>
        <p:nvSpPr>
          <p:cNvPr id="3" name="Marcador de contenido 2">
            <a:extLst>
              <a:ext uri="{FF2B5EF4-FFF2-40B4-BE49-F238E27FC236}">
                <a16:creationId xmlns:a16="http://schemas.microsoft.com/office/drawing/2014/main" id="{DF1EAA2D-8A95-B747-85F9-743B00A05EA3}"/>
              </a:ext>
            </a:extLst>
          </p:cNvPr>
          <p:cNvSpPr>
            <a:spLocks noGrp="1"/>
          </p:cNvSpPr>
          <p:nvPr>
            <p:ph idx="1"/>
          </p:nvPr>
        </p:nvSpPr>
        <p:spPr/>
        <p:txBody>
          <a:bodyPr/>
          <a:lstStyle/>
          <a:p>
            <a:r>
              <a:rPr lang="es-ES" dirty="0"/>
              <a:t>Organización y estructuración espacial:</a:t>
            </a:r>
          </a:p>
          <a:p>
            <a:pPr lvl="1"/>
            <a:r>
              <a:rPr lang="es-ES" dirty="0"/>
              <a:t>Diferenciar zonas de trabajo, juego, actividad grupal, cambio.</a:t>
            </a:r>
          </a:p>
          <a:p>
            <a:pPr lvl="1"/>
            <a:r>
              <a:rPr lang="es-ES" dirty="0"/>
              <a:t>Material identificado (claves visuales) y ordenado.</a:t>
            </a:r>
          </a:p>
          <a:p>
            <a:pPr lvl="1"/>
            <a:r>
              <a:rPr lang="es-ES" dirty="0"/>
              <a:t>No sobre estimular el contexto</a:t>
            </a:r>
          </a:p>
        </p:txBody>
      </p:sp>
    </p:spTree>
    <p:extLst>
      <p:ext uri="{BB962C8B-B14F-4D97-AF65-F5344CB8AC3E}">
        <p14:creationId xmlns:p14="http://schemas.microsoft.com/office/powerpoint/2010/main" val="38090215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aula-teacch.jpg"/>
          <p:cNvPicPr>
            <a:picLocks noGrp="1" noChangeAspect="1"/>
          </p:cNvPicPr>
          <p:nvPr>
            <p:ph idx="1"/>
          </p:nvPr>
        </p:nvPicPr>
        <p:blipFill>
          <a:blip r:embed="rId2"/>
          <a:stretch>
            <a:fillRect/>
          </a:stretch>
        </p:blipFill>
        <p:spPr>
          <a:xfrm>
            <a:off x="594940" y="428625"/>
            <a:ext cx="7954119" cy="6000750"/>
          </a:xfrm>
        </p:spPr>
      </p:pic>
    </p:spTree>
    <p:extLst>
      <p:ext uri="{BB962C8B-B14F-4D97-AF65-F5344CB8AC3E}">
        <p14:creationId xmlns:p14="http://schemas.microsoft.com/office/powerpoint/2010/main" val="29569253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07112011955.jpg"/>
          <p:cNvPicPr>
            <a:picLocks noGrp="1" noChangeAspect="1"/>
          </p:cNvPicPr>
          <p:nvPr>
            <p:ph idx="1"/>
          </p:nvPr>
        </p:nvPicPr>
        <p:blipFill>
          <a:blip r:embed="rId2"/>
          <a:stretch>
            <a:fillRect/>
          </a:stretch>
        </p:blipFill>
        <p:spPr>
          <a:xfrm>
            <a:off x="619124" y="428625"/>
            <a:ext cx="7905751" cy="5929313"/>
          </a:xfrm>
        </p:spPr>
      </p:pic>
    </p:spTree>
    <p:extLst>
      <p:ext uri="{BB962C8B-B14F-4D97-AF65-F5344CB8AC3E}">
        <p14:creationId xmlns:p14="http://schemas.microsoft.com/office/powerpoint/2010/main" val="1131729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TÓPICOS </a:t>
            </a:r>
          </a:p>
        </p:txBody>
      </p:sp>
      <p:sp>
        <p:nvSpPr>
          <p:cNvPr id="3" name="2 Marcador de contenido"/>
          <p:cNvSpPr>
            <a:spLocks noGrp="1"/>
          </p:cNvSpPr>
          <p:nvPr>
            <p:ph idx="1"/>
          </p:nvPr>
        </p:nvSpPr>
        <p:spPr/>
        <p:txBody>
          <a:bodyPr>
            <a:normAutofit/>
          </a:bodyPr>
          <a:lstStyle/>
          <a:p>
            <a:pPr marL="514350" indent="-514350">
              <a:buFont typeface="+mj-lt"/>
              <a:buAutoNum type="arabicPeriod"/>
            </a:pPr>
            <a:r>
              <a:rPr lang="es-ES" sz="3200" dirty="0"/>
              <a:t>Son así porque sus padres no les quieren o les han maleducado.</a:t>
            </a:r>
          </a:p>
          <a:p>
            <a:pPr marL="514350" indent="-514350">
              <a:buFont typeface="+mj-lt"/>
              <a:buAutoNum type="arabicPeriod"/>
            </a:pPr>
            <a:endParaRPr lang="es-ES" sz="3200" dirty="0"/>
          </a:p>
          <a:p>
            <a:pPr marL="514350" indent="-514350">
              <a:buFont typeface="+mj-lt"/>
              <a:buAutoNum type="arabicPeriod"/>
            </a:pPr>
            <a:r>
              <a:rPr lang="es-ES" sz="3200" dirty="0"/>
              <a:t>Todos los niños con TEA tienen discapacidad intelectual.</a:t>
            </a:r>
          </a:p>
          <a:p>
            <a:pPr marL="514350" indent="-514350">
              <a:buFont typeface="+mj-lt"/>
              <a:buAutoNum type="arabicPeriod"/>
            </a:pPr>
            <a:endParaRPr lang="es-ES" sz="3200" dirty="0"/>
          </a:p>
          <a:p>
            <a:pPr marL="514350" indent="-514350">
              <a:buNone/>
            </a:pPr>
            <a:endParaRPr lang="es-ES" sz="3200" dirty="0"/>
          </a:p>
          <a:p>
            <a:endParaRPr lang="es-ES" sz="32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936609"/>
          </a:xfrm>
        </p:spPr>
        <p:txBody>
          <a:bodyPr/>
          <a:lstStyle/>
          <a:p>
            <a:r>
              <a:rPr lang="es-ES" b="1" dirty="0"/>
              <a:t>¡Cuidado con las claves visuales!</a:t>
            </a:r>
          </a:p>
        </p:txBody>
      </p:sp>
      <p:pic>
        <p:nvPicPr>
          <p:cNvPr id="4" name="3 Marcador de contenido" descr="6b58020714e47d26bb0709e1044cc4b3.jpg"/>
          <p:cNvPicPr>
            <a:picLocks noGrp="1" noChangeAspect="1"/>
          </p:cNvPicPr>
          <p:nvPr>
            <p:ph idx="1"/>
          </p:nvPr>
        </p:nvPicPr>
        <p:blipFill>
          <a:blip r:embed="rId2"/>
          <a:stretch>
            <a:fillRect/>
          </a:stretch>
        </p:blipFill>
        <p:spPr>
          <a:xfrm>
            <a:off x="571472" y="1643050"/>
            <a:ext cx="3571900" cy="3371862"/>
          </a:xfrm>
        </p:spPr>
      </p:pic>
      <p:pic>
        <p:nvPicPr>
          <p:cNvPr id="1026" name="Picture 2" descr="Imagen relacionada"/>
          <p:cNvPicPr>
            <a:picLocks noChangeAspect="1" noChangeArrowheads="1"/>
          </p:cNvPicPr>
          <p:nvPr/>
        </p:nvPicPr>
        <p:blipFill>
          <a:blip r:embed="rId3"/>
          <a:srcRect/>
          <a:stretch>
            <a:fillRect/>
          </a:stretch>
        </p:blipFill>
        <p:spPr bwMode="auto">
          <a:xfrm>
            <a:off x="4643438" y="1428736"/>
            <a:ext cx="3791482" cy="4686272"/>
          </a:xfrm>
          <a:prstGeom prst="rect">
            <a:avLst/>
          </a:prstGeom>
          <a:noFill/>
        </p:spPr>
      </p:pic>
    </p:spTree>
    <p:extLst>
      <p:ext uri="{BB962C8B-B14F-4D97-AF65-F5344CB8AC3E}">
        <p14:creationId xmlns:p14="http://schemas.microsoft.com/office/powerpoint/2010/main" val="26017091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eavily Decorated Classrooms Disrupt Attention and Learning In Young  Children – Association for Psychological Science – APS">
            <a:extLst>
              <a:ext uri="{FF2B5EF4-FFF2-40B4-BE49-F238E27FC236}">
                <a16:creationId xmlns:a16="http://schemas.microsoft.com/office/drawing/2014/main" id="{F3456883-72BC-0143-AE46-5B997FCB3C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836712"/>
            <a:ext cx="710788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3321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F50409-6392-4644-8A31-5C60DFD239D3}"/>
              </a:ext>
            </a:extLst>
          </p:cNvPr>
          <p:cNvSpPr>
            <a:spLocks noGrp="1"/>
          </p:cNvSpPr>
          <p:nvPr>
            <p:ph type="title"/>
          </p:nvPr>
        </p:nvSpPr>
        <p:spPr/>
        <p:txBody>
          <a:bodyPr/>
          <a:lstStyle/>
          <a:p>
            <a:r>
              <a:rPr lang="es-ES" dirty="0"/>
              <a:t>Adaptaciones generales</a:t>
            </a:r>
          </a:p>
        </p:txBody>
      </p:sp>
      <p:sp>
        <p:nvSpPr>
          <p:cNvPr id="3" name="Marcador de contenido 2">
            <a:extLst>
              <a:ext uri="{FF2B5EF4-FFF2-40B4-BE49-F238E27FC236}">
                <a16:creationId xmlns:a16="http://schemas.microsoft.com/office/drawing/2014/main" id="{DF1EAA2D-8A95-B747-85F9-743B00A05EA3}"/>
              </a:ext>
            </a:extLst>
          </p:cNvPr>
          <p:cNvSpPr>
            <a:spLocks noGrp="1"/>
          </p:cNvSpPr>
          <p:nvPr>
            <p:ph idx="1"/>
          </p:nvPr>
        </p:nvSpPr>
        <p:spPr/>
        <p:txBody>
          <a:bodyPr/>
          <a:lstStyle/>
          <a:p>
            <a:r>
              <a:rPr lang="es-ES" dirty="0"/>
              <a:t>Organización y estructuración espacial</a:t>
            </a:r>
          </a:p>
          <a:p>
            <a:r>
              <a:rPr lang="es-ES" dirty="0"/>
              <a:t>Organización temporal-rutinas</a:t>
            </a:r>
          </a:p>
          <a:p>
            <a:pPr lvl="1"/>
            <a:r>
              <a:rPr lang="es-ES" dirty="0"/>
              <a:t>Realizando las actividades en forma de rutinas apoyadas de información visual garantizamos que el alumno comprenda y aprenda significativamente de las mismas.</a:t>
            </a:r>
          </a:p>
          <a:p>
            <a:pPr lvl="1"/>
            <a:r>
              <a:rPr lang="es-ES" dirty="0"/>
              <a:t>Anticipar cambios progresivamente.</a:t>
            </a:r>
          </a:p>
        </p:txBody>
      </p:sp>
    </p:spTree>
    <p:extLst>
      <p:ext uri="{BB962C8B-B14F-4D97-AF65-F5344CB8AC3E}">
        <p14:creationId xmlns:p14="http://schemas.microsoft.com/office/powerpoint/2010/main" val="16585806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F50409-6392-4644-8A31-5C60DFD239D3}"/>
              </a:ext>
            </a:extLst>
          </p:cNvPr>
          <p:cNvSpPr>
            <a:spLocks noGrp="1"/>
          </p:cNvSpPr>
          <p:nvPr>
            <p:ph type="title"/>
          </p:nvPr>
        </p:nvSpPr>
        <p:spPr/>
        <p:txBody>
          <a:bodyPr/>
          <a:lstStyle/>
          <a:p>
            <a:r>
              <a:rPr lang="es-ES" dirty="0"/>
              <a:t>Adaptaciones generales</a:t>
            </a:r>
          </a:p>
        </p:txBody>
      </p:sp>
      <p:sp>
        <p:nvSpPr>
          <p:cNvPr id="3" name="Marcador de contenido 2">
            <a:extLst>
              <a:ext uri="{FF2B5EF4-FFF2-40B4-BE49-F238E27FC236}">
                <a16:creationId xmlns:a16="http://schemas.microsoft.com/office/drawing/2014/main" id="{DF1EAA2D-8A95-B747-85F9-743B00A05EA3}"/>
              </a:ext>
            </a:extLst>
          </p:cNvPr>
          <p:cNvSpPr>
            <a:spLocks noGrp="1"/>
          </p:cNvSpPr>
          <p:nvPr>
            <p:ph idx="1"/>
          </p:nvPr>
        </p:nvSpPr>
        <p:spPr/>
        <p:txBody>
          <a:bodyPr/>
          <a:lstStyle/>
          <a:p>
            <a:r>
              <a:rPr lang="es-ES" dirty="0"/>
              <a:t>Organización y estructuración espacial</a:t>
            </a:r>
          </a:p>
          <a:p>
            <a:r>
              <a:rPr lang="es-ES" dirty="0"/>
              <a:t>Organización temporal-rutinas</a:t>
            </a:r>
          </a:p>
          <a:p>
            <a:r>
              <a:rPr lang="es-ES" dirty="0"/>
              <a:t>Agendas visuales</a:t>
            </a:r>
          </a:p>
          <a:p>
            <a:pPr lvl="1"/>
            <a:r>
              <a:rPr lang="es-ES" dirty="0"/>
              <a:t>Situada en lugar claro y estable.</a:t>
            </a:r>
          </a:p>
        </p:txBody>
      </p:sp>
    </p:spTree>
    <p:extLst>
      <p:ext uri="{BB962C8B-B14F-4D97-AF65-F5344CB8AC3E}">
        <p14:creationId xmlns:p14="http://schemas.microsoft.com/office/powerpoint/2010/main" val="13618776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Marcador de contenido" descr="agenda-semanal-autismo-tel-y-60-pictogramas-D_NQ_NP_738927-MLA27718831940_072018-F.jpg"/>
          <p:cNvPicPr>
            <a:picLocks noGrp="1" noChangeAspect="1"/>
          </p:cNvPicPr>
          <p:nvPr>
            <p:ph idx="1"/>
          </p:nvPr>
        </p:nvPicPr>
        <p:blipFill>
          <a:blip r:embed="rId2"/>
          <a:stretch>
            <a:fillRect/>
          </a:stretch>
        </p:blipFill>
        <p:spPr>
          <a:xfrm>
            <a:off x="818092" y="500062"/>
            <a:ext cx="7682998" cy="5762249"/>
          </a:xfrm>
        </p:spPr>
      </p:pic>
    </p:spTree>
    <p:extLst>
      <p:ext uri="{BB962C8B-B14F-4D97-AF65-F5344CB8AC3E}">
        <p14:creationId xmlns:p14="http://schemas.microsoft.com/office/powerpoint/2010/main" val="17915463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genda sin fechas. Minimal. Semana+notas">
            <a:extLst>
              <a:ext uri="{FF2B5EF4-FFF2-40B4-BE49-F238E27FC236}">
                <a16:creationId xmlns:a16="http://schemas.microsoft.com/office/drawing/2014/main" id="{B9CA7468-811A-F74C-A43D-830C5BFCBC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481186"/>
            <a:ext cx="7560840"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1582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F50409-6392-4644-8A31-5C60DFD239D3}"/>
              </a:ext>
            </a:extLst>
          </p:cNvPr>
          <p:cNvSpPr>
            <a:spLocks noGrp="1"/>
          </p:cNvSpPr>
          <p:nvPr>
            <p:ph type="title"/>
          </p:nvPr>
        </p:nvSpPr>
        <p:spPr/>
        <p:txBody>
          <a:bodyPr/>
          <a:lstStyle/>
          <a:p>
            <a:r>
              <a:rPr lang="es-ES" dirty="0"/>
              <a:t>Adaptaciones generales</a:t>
            </a:r>
          </a:p>
        </p:txBody>
      </p:sp>
      <p:sp>
        <p:nvSpPr>
          <p:cNvPr id="3" name="Marcador de contenido 2">
            <a:extLst>
              <a:ext uri="{FF2B5EF4-FFF2-40B4-BE49-F238E27FC236}">
                <a16:creationId xmlns:a16="http://schemas.microsoft.com/office/drawing/2014/main" id="{DF1EAA2D-8A95-B747-85F9-743B00A05EA3}"/>
              </a:ext>
            </a:extLst>
          </p:cNvPr>
          <p:cNvSpPr>
            <a:spLocks noGrp="1"/>
          </p:cNvSpPr>
          <p:nvPr>
            <p:ph idx="1"/>
          </p:nvPr>
        </p:nvSpPr>
        <p:spPr/>
        <p:txBody>
          <a:bodyPr/>
          <a:lstStyle/>
          <a:p>
            <a:r>
              <a:rPr lang="es-ES" dirty="0"/>
              <a:t>Organización y estructuración espacial</a:t>
            </a:r>
          </a:p>
          <a:p>
            <a:r>
              <a:rPr lang="es-ES" dirty="0"/>
              <a:t>Organización temporal-rutinas</a:t>
            </a:r>
          </a:p>
          <a:p>
            <a:r>
              <a:rPr lang="es-ES" dirty="0"/>
              <a:t>Agendas visuales</a:t>
            </a:r>
          </a:p>
          <a:p>
            <a:r>
              <a:rPr lang="es-ES" dirty="0"/>
              <a:t>Persona de referencia:</a:t>
            </a:r>
          </a:p>
          <a:p>
            <a:pPr lvl="1"/>
            <a:r>
              <a:rPr lang="es-ES" dirty="0"/>
              <a:t>La relación positiva con el adulto ayuda a que el niño identifique a la persona a la que puede recurrir en momentos de inestabilidad.</a:t>
            </a:r>
          </a:p>
        </p:txBody>
      </p:sp>
    </p:spTree>
    <p:extLst>
      <p:ext uri="{BB962C8B-B14F-4D97-AF65-F5344CB8AC3E}">
        <p14:creationId xmlns:p14="http://schemas.microsoft.com/office/powerpoint/2010/main" val="1598980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F50409-6392-4644-8A31-5C60DFD239D3}"/>
              </a:ext>
            </a:extLst>
          </p:cNvPr>
          <p:cNvSpPr>
            <a:spLocks noGrp="1"/>
          </p:cNvSpPr>
          <p:nvPr>
            <p:ph type="title"/>
          </p:nvPr>
        </p:nvSpPr>
        <p:spPr/>
        <p:txBody>
          <a:bodyPr/>
          <a:lstStyle/>
          <a:p>
            <a:r>
              <a:rPr lang="es-ES" dirty="0"/>
              <a:t>Adaptaciones generales</a:t>
            </a:r>
          </a:p>
        </p:txBody>
      </p:sp>
      <p:sp>
        <p:nvSpPr>
          <p:cNvPr id="3" name="Marcador de contenido 2">
            <a:extLst>
              <a:ext uri="{FF2B5EF4-FFF2-40B4-BE49-F238E27FC236}">
                <a16:creationId xmlns:a16="http://schemas.microsoft.com/office/drawing/2014/main" id="{DF1EAA2D-8A95-B747-85F9-743B00A05EA3}"/>
              </a:ext>
            </a:extLst>
          </p:cNvPr>
          <p:cNvSpPr>
            <a:spLocks noGrp="1"/>
          </p:cNvSpPr>
          <p:nvPr>
            <p:ph idx="1"/>
          </p:nvPr>
        </p:nvSpPr>
        <p:spPr/>
        <p:txBody>
          <a:bodyPr/>
          <a:lstStyle/>
          <a:p>
            <a:r>
              <a:rPr lang="es-ES" dirty="0"/>
              <a:t>Organización y estructuración espacial</a:t>
            </a:r>
          </a:p>
          <a:p>
            <a:r>
              <a:rPr lang="es-ES" dirty="0"/>
              <a:t>Organización temporal-rutinas</a:t>
            </a:r>
          </a:p>
          <a:p>
            <a:r>
              <a:rPr lang="es-ES" dirty="0"/>
              <a:t>Agendas visuales</a:t>
            </a:r>
          </a:p>
          <a:p>
            <a:r>
              <a:rPr lang="es-ES" dirty="0"/>
              <a:t>Persona de referencia</a:t>
            </a:r>
          </a:p>
          <a:p>
            <a:r>
              <a:rPr lang="es-ES" dirty="0"/>
              <a:t>Proceso de enseñanza-aprendizaje</a:t>
            </a:r>
          </a:p>
        </p:txBody>
      </p:sp>
    </p:spTree>
    <p:extLst>
      <p:ext uri="{BB962C8B-B14F-4D97-AF65-F5344CB8AC3E}">
        <p14:creationId xmlns:p14="http://schemas.microsoft.com/office/powerpoint/2010/main" val="36163023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71480"/>
            <a:ext cx="8229600" cy="5857916"/>
          </a:xfrm>
        </p:spPr>
        <p:txBody>
          <a:bodyPr/>
          <a:lstStyle/>
          <a:p>
            <a:pPr marL="514350" indent="-514350">
              <a:buFont typeface="+mj-lt"/>
              <a:buAutoNum type="arabicPeriod"/>
            </a:pPr>
            <a:r>
              <a:rPr lang="es-ES" dirty="0"/>
              <a:t>Lenguaje sencillo, evitar hacer preguntas abiertas.</a:t>
            </a:r>
          </a:p>
          <a:p>
            <a:pPr marL="514350" indent="-514350">
              <a:buFont typeface="+mj-lt"/>
              <a:buAutoNum type="arabicPeriod"/>
            </a:pPr>
            <a:r>
              <a:rPr lang="es-ES" dirty="0"/>
              <a:t>Lograr la atención antes de hablar.</a:t>
            </a:r>
          </a:p>
          <a:p>
            <a:pPr marL="514350" indent="-514350">
              <a:buFont typeface="+mj-lt"/>
              <a:buAutoNum type="arabicPeriod"/>
            </a:pPr>
            <a:r>
              <a:rPr lang="es-ES" dirty="0"/>
              <a:t>Utilizar el aprendizaje sin error.</a:t>
            </a:r>
          </a:p>
          <a:p>
            <a:pPr marL="514350" indent="-514350">
              <a:buFont typeface="+mj-lt"/>
              <a:buAutoNum type="arabicPeriod"/>
            </a:pPr>
            <a:r>
              <a:rPr lang="es-ES" dirty="0"/>
              <a:t>Seguir el encadenamiento hacia atrás.</a:t>
            </a:r>
          </a:p>
          <a:p>
            <a:pPr marL="514350" indent="-514350">
              <a:buFont typeface="+mj-lt"/>
              <a:buAutoNum type="arabicPeriod"/>
            </a:pPr>
            <a:r>
              <a:rPr lang="es-ES" dirty="0"/>
              <a:t>Enseñanza incidental.</a:t>
            </a:r>
          </a:p>
          <a:p>
            <a:pPr marL="514350" indent="-514350">
              <a:buFont typeface="+mj-lt"/>
              <a:buAutoNum type="arabicPeriod"/>
            </a:pPr>
            <a:r>
              <a:rPr lang="es-ES" dirty="0"/>
              <a:t>Responder consistentemente ante conductas comunicativas.</a:t>
            </a:r>
          </a:p>
          <a:p>
            <a:pPr marL="514350" indent="-514350">
              <a:buFont typeface="+mj-lt"/>
              <a:buAutoNum type="arabicPeriod"/>
            </a:pPr>
            <a:r>
              <a:rPr lang="es-ES" dirty="0"/>
              <a:t>Favorecer la ocurrencia de la función comunicativa de petición.</a:t>
            </a:r>
          </a:p>
          <a:p>
            <a:pPr marL="514350" indent="-514350">
              <a:buFont typeface="+mj-lt"/>
              <a:buAutoNum type="arabicPeriod"/>
            </a:pPr>
            <a:r>
              <a:rPr lang="es-ES" dirty="0"/>
              <a:t>Utilizar apoyos visuales + gestos.</a:t>
            </a:r>
          </a:p>
        </p:txBody>
      </p:sp>
    </p:spTree>
    <p:extLst>
      <p:ext uri="{BB962C8B-B14F-4D97-AF65-F5344CB8AC3E}">
        <p14:creationId xmlns:p14="http://schemas.microsoft.com/office/powerpoint/2010/main" val="2519340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Comportamiento</a:t>
            </a:r>
          </a:p>
        </p:txBody>
      </p:sp>
      <p:sp>
        <p:nvSpPr>
          <p:cNvPr id="3" name="2 Marcador de contenido"/>
          <p:cNvSpPr>
            <a:spLocks noGrp="1"/>
          </p:cNvSpPr>
          <p:nvPr>
            <p:ph idx="1"/>
          </p:nvPr>
        </p:nvSpPr>
        <p:spPr>
          <a:xfrm>
            <a:off x="457200" y="1000108"/>
            <a:ext cx="8229600" cy="5643602"/>
          </a:xfrm>
        </p:spPr>
        <p:txBody>
          <a:bodyPr/>
          <a:lstStyle/>
          <a:p>
            <a:pPr>
              <a:lnSpc>
                <a:spcPct val="150000"/>
              </a:lnSpc>
            </a:pPr>
            <a:r>
              <a:rPr lang="es-ES" dirty="0"/>
              <a:t>Problemas para planificar, anticipar o programar su propio comportamiento.</a:t>
            </a:r>
          </a:p>
          <a:p>
            <a:pPr>
              <a:lnSpc>
                <a:spcPct val="150000"/>
              </a:lnSpc>
            </a:pPr>
            <a:r>
              <a:rPr lang="es-ES" dirty="0"/>
              <a:t>Buscan patrones estereotipados o repetitivos que les den seguridad.</a:t>
            </a:r>
          </a:p>
          <a:p>
            <a:pPr>
              <a:lnSpc>
                <a:spcPct val="150000"/>
              </a:lnSpc>
            </a:pPr>
            <a:r>
              <a:rPr lang="es-ES" dirty="0"/>
              <a:t>Presencia de rabietas o conductas problemáticas.</a:t>
            </a:r>
          </a:p>
          <a:p>
            <a:pPr>
              <a:lnSpc>
                <a:spcPct val="150000"/>
              </a:lnSpc>
            </a:pPr>
            <a:r>
              <a:rPr lang="es-ES" dirty="0"/>
              <a:t>Apego excesivo a objetos o temas de conversación.</a:t>
            </a:r>
          </a:p>
        </p:txBody>
      </p:sp>
    </p:spTree>
    <p:extLst>
      <p:ext uri="{BB962C8B-B14F-4D97-AF65-F5344CB8AC3E}">
        <p14:creationId xmlns:p14="http://schemas.microsoft.com/office/powerpoint/2010/main" val="93656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t>TÓPICOS </a:t>
            </a:r>
          </a:p>
        </p:txBody>
      </p:sp>
      <p:sp>
        <p:nvSpPr>
          <p:cNvPr id="3" name="2 Marcador de contenido"/>
          <p:cNvSpPr>
            <a:spLocks noGrp="1"/>
          </p:cNvSpPr>
          <p:nvPr>
            <p:ph idx="1"/>
          </p:nvPr>
        </p:nvSpPr>
        <p:spPr/>
        <p:txBody>
          <a:bodyPr>
            <a:normAutofit lnSpcReduction="10000"/>
          </a:bodyPr>
          <a:lstStyle/>
          <a:p>
            <a:pPr marL="514350" indent="-514350">
              <a:buFont typeface="+mj-lt"/>
              <a:buAutoNum type="arabicPeriod"/>
            </a:pPr>
            <a:r>
              <a:rPr lang="es-ES" sz="3200" dirty="0"/>
              <a:t>Son así porque sus padres no les quieren o les han maleducado.</a:t>
            </a:r>
          </a:p>
          <a:p>
            <a:pPr marL="514350" indent="-514350">
              <a:buFont typeface="+mj-lt"/>
              <a:buAutoNum type="arabicPeriod"/>
            </a:pPr>
            <a:endParaRPr lang="es-ES" sz="3200" dirty="0"/>
          </a:p>
          <a:p>
            <a:pPr marL="514350" indent="-514350">
              <a:buFont typeface="+mj-lt"/>
              <a:buAutoNum type="arabicPeriod"/>
            </a:pPr>
            <a:r>
              <a:rPr lang="es-ES" sz="3200" dirty="0"/>
              <a:t>Todos los niños con TEA tienen discapacidad intelectual.</a:t>
            </a:r>
          </a:p>
          <a:p>
            <a:pPr marL="514350" indent="-514350">
              <a:buFont typeface="+mj-lt"/>
              <a:buAutoNum type="arabicPeriod"/>
            </a:pPr>
            <a:endParaRPr lang="es-ES" sz="3200" dirty="0"/>
          </a:p>
          <a:p>
            <a:pPr marL="514350" indent="-514350">
              <a:buFont typeface="+mj-lt"/>
              <a:buAutoNum type="arabicPeriod"/>
            </a:pPr>
            <a:r>
              <a:rPr lang="es-ES" sz="3200" dirty="0"/>
              <a:t>No son capaces de comunicarse, no miran a los ojos, no sonríen ni responden a las muestras de afecto.</a:t>
            </a:r>
          </a:p>
          <a:p>
            <a:pPr marL="514350" indent="-514350">
              <a:buFont typeface="+mj-lt"/>
              <a:buAutoNum type="arabicPeriod"/>
            </a:pPr>
            <a:endParaRPr lang="es-ES" sz="3200" dirty="0"/>
          </a:p>
          <a:p>
            <a:endParaRPr lang="es-ES" sz="32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Situaciones más comunes</a:t>
            </a:r>
          </a:p>
        </p:txBody>
      </p:sp>
      <p:sp>
        <p:nvSpPr>
          <p:cNvPr id="3" name="2 Marcador de contenido"/>
          <p:cNvSpPr>
            <a:spLocks noGrp="1"/>
          </p:cNvSpPr>
          <p:nvPr>
            <p:ph idx="1"/>
          </p:nvPr>
        </p:nvSpPr>
        <p:spPr>
          <a:xfrm>
            <a:off x="457200" y="1000108"/>
            <a:ext cx="8229600" cy="5643602"/>
          </a:xfrm>
        </p:spPr>
        <p:txBody>
          <a:bodyPr/>
          <a:lstStyle/>
          <a:p>
            <a:pPr>
              <a:lnSpc>
                <a:spcPct val="150000"/>
              </a:lnSpc>
            </a:pPr>
            <a:r>
              <a:rPr lang="es-ES" b="1" dirty="0"/>
              <a:t>FLEXIBILIDAD CONDUCTUAL</a:t>
            </a:r>
          </a:p>
          <a:p>
            <a:pPr>
              <a:lnSpc>
                <a:spcPct val="150000"/>
              </a:lnSpc>
              <a:buFont typeface="Arial" pitchFamily="34" charset="0"/>
              <a:buChar char="•"/>
            </a:pPr>
            <a:r>
              <a:rPr lang="es-ES" dirty="0"/>
              <a:t>Insistencia respecto a las rutinas.</a:t>
            </a:r>
          </a:p>
          <a:p>
            <a:pPr>
              <a:lnSpc>
                <a:spcPct val="150000"/>
              </a:lnSpc>
              <a:buFont typeface="Arial" pitchFamily="34" charset="0"/>
              <a:buChar char="•"/>
            </a:pPr>
            <a:r>
              <a:rPr lang="es-ES" dirty="0"/>
              <a:t>Resistencia a los cambios.</a:t>
            </a:r>
          </a:p>
          <a:p>
            <a:pPr>
              <a:lnSpc>
                <a:spcPct val="150000"/>
              </a:lnSpc>
              <a:buFont typeface="Arial" pitchFamily="34" charset="0"/>
              <a:buChar char="•"/>
            </a:pPr>
            <a:r>
              <a:rPr lang="es-ES" dirty="0"/>
              <a:t>Gama restrictiva de intereses.</a:t>
            </a:r>
          </a:p>
        </p:txBody>
      </p:sp>
    </p:spTree>
    <p:extLst>
      <p:ext uri="{BB962C8B-B14F-4D97-AF65-F5344CB8AC3E}">
        <p14:creationId xmlns:p14="http://schemas.microsoft.com/office/powerpoint/2010/main" val="17445870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Claves de ayuda</a:t>
            </a:r>
          </a:p>
        </p:txBody>
      </p:sp>
      <p:sp>
        <p:nvSpPr>
          <p:cNvPr id="3" name="2 Marcador de contenido"/>
          <p:cNvSpPr>
            <a:spLocks noGrp="1"/>
          </p:cNvSpPr>
          <p:nvPr>
            <p:ph idx="1"/>
          </p:nvPr>
        </p:nvSpPr>
        <p:spPr>
          <a:xfrm>
            <a:off x="457200" y="857232"/>
            <a:ext cx="8229600" cy="5786478"/>
          </a:xfrm>
        </p:spPr>
        <p:txBody>
          <a:bodyPr/>
          <a:lstStyle/>
          <a:p>
            <a:r>
              <a:rPr lang="es-ES" b="1" dirty="0"/>
              <a:t>FLEXIBILIDAD CONDUCTUAL</a:t>
            </a:r>
          </a:p>
          <a:p>
            <a:pPr>
              <a:buFont typeface="Arial" pitchFamily="34" charset="0"/>
              <a:buChar char="•"/>
            </a:pPr>
            <a:r>
              <a:rPr lang="es-ES" dirty="0"/>
              <a:t>Prepara al estudiante para un  probable cambio si es posible.</a:t>
            </a:r>
          </a:p>
          <a:p>
            <a:pPr>
              <a:buFont typeface="Arial" pitchFamily="34" charset="0"/>
              <a:buChar char="•"/>
            </a:pPr>
            <a:r>
              <a:rPr lang="es-ES" dirty="0"/>
              <a:t>Utiliza los cuadros, los horarios y las historias sociales para indicar cambios inminentes.</a:t>
            </a:r>
          </a:p>
          <a:p>
            <a:pPr>
              <a:buFont typeface="Arial" pitchFamily="34" charset="0"/>
              <a:buChar char="•"/>
            </a:pPr>
            <a:r>
              <a:rPr lang="es-ES" dirty="0"/>
              <a:t>Limite su insistencia en preguntas perseverantes sobre un tema.</a:t>
            </a:r>
          </a:p>
          <a:p>
            <a:pPr>
              <a:buFont typeface="Arial" pitchFamily="34" charset="0"/>
              <a:buChar char="•"/>
            </a:pPr>
            <a:r>
              <a:rPr lang="es-ES" dirty="0"/>
              <a:t>Establezca firmemente las reglas en el aula.</a:t>
            </a:r>
          </a:p>
          <a:p>
            <a:pPr>
              <a:buFont typeface="Arial" pitchFamily="34" charset="0"/>
              <a:buChar char="•"/>
            </a:pPr>
            <a:r>
              <a:rPr lang="es-ES" dirty="0"/>
              <a:t>Incorpore y amplíe sus áreas de interés en otras actividades y tareas.</a:t>
            </a:r>
          </a:p>
          <a:p>
            <a:pPr>
              <a:buFont typeface="Arial" pitchFamily="34" charset="0"/>
              <a:buChar char="•"/>
            </a:pPr>
            <a:r>
              <a:rPr lang="es-ES" dirty="0"/>
              <a:t>Fomente el pensamiento divergente.</a:t>
            </a:r>
          </a:p>
          <a:p>
            <a:pPr>
              <a:buFont typeface="Arial" pitchFamily="34" charset="0"/>
              <a:buChar char="•"/>
            </a:pPr>
            <a:endParaRPr lang="es-ES" dirty="0"/>
          </a:p>
          <a:p>
            <a:pPr>
              <a:buFont typeface="Arial" pitchFamily="34" charset="0"/>
              <a:buChar char="•"/>
            </a:pPr>
            <a:endParaRPr lang="es-ES" dirty="0"/>
          </a:p>
          <a:p>
            <a:pPr>
              <a:buFont typeface="Arial" pitchFamily="34" charset="0"/>
              <a:buChar char="•"/>
            </a:pPr>
            <a:endParaRPr lang="es-ES" dirty="0"/>
          </a:p>
        </p:txBody>
      </p:sp>
    </p:spTree>
    <p:extLst>
      <p:ext uri="{BB962C8B-B14F-4D97-AF65-F5344CB8AC3E}">
        <p14:creationId xmlns:p14="http://schemas.microsoft.com/office/powerpoint/2010/main" val="5169709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descarga (4).jpg"/>
          <p:cNvPicPr>
            <a:picLocks noGrp="1" noChangeAspect="1"/>
          </p:cNvPicPr>
          <p:nvPr>
            <p:ph idx="1"/>
          </p:nvPr>
        </p:nvPicPr>
        <p:blipFill>
          <a:blip r:embed="rId2"/>
          <a:stretch>
            <a:fillRect/>
          </a:stretch>
        </p:blipFill>
        <p:spPr>
          <a:xfrm>
            <a:off x="785786" y="702054"/>
            <a:ext cx="7500990" cy="5431252"/>
          </a:xfrm>
        </p:spPr>
      </p:pic>
    </p:spTree>
    <p:extLst>
      <p:ext uri="{BB962C8B-B14F-4D97-AF65-F5344CB8AC3E}">
        <p14:creationId xmlns:p14="http://schemas.microsoft.com/office/powerpoint/2010/main" val="39757027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1" descr="SECUENCIA 2.jpg"/>
          <p:cNvPicPr>
            <a:picLocks noChangeAspect="1"/>
          </p:cNvPicPr>
          <p:nvPr/>
        </p:nvPicPr>
        <p:blipFill>
          <a:blip r:embed="rId2"/>
          <a:srcRect/>
          <a:stretch>
            <a:fillRect/>
          </a:stretch>
        </p:blipFill>
        <p:spPr bwMode="auto">
          <a:xfrm>
            <a:off x="2146300" y="363538"/>
            <a:ext cx="4851400" cy="6262687"/>
          </a:xfrm>
          <a:prstGeom prst="rect">
            <a:avLst/>
          </a:prstGeom>
          <a:noFill/>
          <a:ln w="9525">
            <a:noFill/>
            <a:miter lim="800000"/>
            <a:headEnd/>
            <a:tailEnd/>
          </a:ln>
        </p:spPr>
      </p:pic>
      <p:sp>
        <p:nvSpPr>
          <p:cNvPr id="3" name="CuadroTexto 2"/>
          <p:cNvSpPr txBox="1"/>
          <p:nvPr/>
        </p:nvSpPr>
        <p:spPr>
          <a:xfrm>
            <a:off x="2424406" y="2173898"/>
            <a:ext cx="1700233" cy="892552"/>
          </a:xfrm>
          <a:prstGeom prst="rect">
            <a:avLst/>
          </a:prstGeom>
          <a:solidFill>
            <a:schemeClr val="bg1"/>
          </a:solidFill>
        </p:spPr>
        <p:txBody>
          <a:bodyPr>
            <a:spAutoFit/>
          </a:bodyPr>
          <a:lstStyle/>
          <a:p>
            <a:pPr fontAlgn="auto">
              <a:spcBef>
                <a:spcPts val="0"/>
              </a:spcBef>
              <a:spcAft>
                <a:spcPts val="0"/>
              </a:spcAft>
              <a:defRPr/>
            </a:pPr>
            <a:r>
              <a:rPr lang="es-ES_tradnl" sz="1300" dirty="0">
                <a:latin typeface="Massallera"/>
                <a:cs typeface="+mn-cs"/>
              </a:rPr>
              <a:t>Si te caes y te haces daño en la rodilla…</a:t>
            </a:r>
            <a:endParaRPr lang="es-ES_tradnl" sz="1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n-lt"/>
              <a:cs typeface="+mn-cs"/>
            </a:endParaRPr>
          </a:p>
          <a:p>
            <a:pPr fontAlgn="auto">
              <a:spcBef>
                <a:spcPts val="0"/>
              </a:spcBef>
              <a:spcAft>
                <a:spcPts val="0"/>
              </a:spcAft>
              <a:defRPr/>
            </a:pPr>
            <a:endParaRPr lang="es-ES_tradnl" sz="1300" dirty="0">
              <a:latin typeface="Massallera"/>
              <a:cs typeface="+mn-cs"/>
            </a:endParaRPr>
          </a:p>
        </p:txBody>
      </p:sp>
      <p:sp>
        <p:nvSpPr>
          <p:cNvPr id="3076" name="CuadroTexto 3"/>
          <p:cNvSpPr txBox="1">
            <a:spLocks noChangeArrowheads="1"/>
          </p:cNvSpPr>
          <p:nvPr/>
        </p:nvSpPr>
        <p:spPr bwMode="auto">
          <a:xfrm>
            <a:off x="4891088" y="2309813"/>
            <a:ext cx="1836737" cy="492125"/>
          </a:xfrm>
          <a:prstGeom prst="rect">
            <a:avLst/>
          </a:prstGeom>
          <a:solidFill>
            <a:schemeClr val="bg1"/>
          </a:solidFill>
          <a:ln w="9525">
            <a:noFill/>
            <a:miter lim="800000"/>
            <a:headEnd/>
            <a:tailEnd/>
          </a:ln>
        </p:spPr>
        <p:txBody>
          <a:bodyPr>
            <a:spAutoFit/>
          </a:bodyPr>
          <a:lstStyle/>
          <a:p>
            <a:r>
              <a:rPr lang="es-ES_tradnl" sz="1300" dirty="0">
                <a:latin typeface="Massallera"/>
              </a:rPr>
              <a:t>Si vas a la playa… Puedes…</a:t>
            </a:r>
          </a:p>
        </p:txBody>
      </p:sp>
      <p:sp>
        <p:nvSpPr>
          <p:cNvPr id="5" name="CuadroTexto 4"/>
          <p:cNvSpPr txBox="1"/>
          <p:nvPr/>
        </p:nvSpPr>
        <p:spPr>
          <a:xfrm>
            <a:off x="2424406" y="5699474"/>
            <a:ext cx="1700233" cy="892552"/>
          </a:xfrm>
          <a:prstGeom prst="rect">
            <a:avLst/>
          </a:prstGeom>
          <a:solidFill>
            <a:schemeClr val="bg1"/>
          </a:solidFill>
        </p:spPr>
        <p:txBody>
          <a:bodyPr>
            <a:spAutoFit/>
          </a:bodyPr>
          <a:lstStyle/>
          <a:p>
            <a:pPr fontAlgn="auto">
              <a:spcBef>
                <a:spcPts val="0"/>
              </a:spcBef>
              <a:spcAft>
                <a:spcPts val="0"/>
              </a:spcAft>
              <a:defRPr/>
            </a:pPr>
            <a:r>
              <a:rPr lang="es-ES_tradnl" sz="1300" dirty="0">
                <a:latin typeface="Massallera"/>
                <a:cs typeface="+mn-cs"/>
              </a:rPr>
              <a:t>Si ves un ladrón que entra en un sitio… </a:t>
            </a:r>
            <a:r>
              <a:rPr lang="es-ES_tradnl" sz="1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Marta Montoro</a:t>
            </a:r>
            <a:endParaRPr lang="es-ES_tradnl" sz="1300" dirty="0">
              <a:latin typeface="Massallera"/>
              <a:cs typeface="+mn-cs"/>
            </a:endParaRPr>
          </a:p>
        </p:txBody>
      </p:sp>
      <p:sp>
        <p:nvSpPr>
          <p:cNvPr id="3078" name="CuadroTexto 5"/>
          <p:cNvSpPr txBox="1">
            <a:spLocks noChangeArrowheads="1"/>
          </p:cNvSpPr>
          <p:nvPr/>
        </p:nvSpPr>
        <p:spPr bwMode="auto">
          <a:xfrm>
            <a:off x="4891088" y="5407025"/>
            <a:ext cx="1700212" cy="492125"/>
          </a:xfrm>
          <a:prstGeom prst="rect">
            <a:avLst/>
          </a:prstGeom>
          <a:solidFill>
            <a:schemeClr val="bg1"/>
          </a:solidFill>
          <a:ln w="9525">
            <a:noFill/>
            <a:miter lim="800000"/>
            <a:headEnd/>
            <a:tailEnd/>
          </a:ln>
        </p:spPr>
        <p:txBody>
          <a:bodyPr>
            <a:spAutoFit/>
          </a:bodyPr>
          <a:lstStyle/>
          <a:p>
            <a:r>
              <a:rPr lang="es-ES_tradnl" sz="1300">
                <a:latin typeface="Massallera"/>
              </a:rPr>
              <a:t>Si se te cae un diente…</a:t>
            </a:r>
          </a:p>
        </p:txBody>
      </p:sp>
      <p:sp>
        <p:nvSpPr>
          <p:cNvPr id="10" name="CuadroTexto 9"/>
          <p:cNvSpPr txBox="1"/>
          <p:nvPr/>
        </p:nvSpPr>
        <p:spPr>
          <a:xfrm>
            <a:off x="4890793" y="2801621"/>
            <a:ext cx="2106509" cy="246221"/>
          </a:xfrm>
          <a:prstGeom prst="rect">
            <a:avLst/>
          </a:prstGeom>
          <a:noFill/>
        </p:spPr>
        <p:txBody>
          <a:bodyPr>
            <a:spAutoFit/>
          </a:bodyPr>
          <a:lstStyle/>
          <a:p>
            <a:pPr fontAlgn="auto">
              <a:spcBef>
                <a:spcPts val="0"/>
              </a:spcBef>
              <a:spcAft>
                <a:spcPts val="0"/>
              </a:spcAft>
              <a:defRPr/>
            </a:pPr>
            <a:r>
              <a:rPr lang="es-ES_tradnl" sz="1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n-lt"/>
                <a:cs typeface="+mn-cs"/>
              </a:rPr>
              <a:t>Marta Montoro</a:t>
            </a:r>
          </a:p>
        </p:txBody>
      </p:sp>
      <p:sp>
        <p:nvSpPr>
          <p:cNvPr id="11" name="CuadroTexto 10"/>
          <p:cNvSpPr txBox="1"/>
          <p:nvPr/>
        </p:nvSpPr>
        <p:spPr>
          <a:xfrm>
            <a:off x="4915738" y="6380483"/>
            <a:ext cx="1675288" cy="246221"/>
          </a:xfrm>
          <a:prstGeom prst="rect">
            <a:avLst/>
          </a:prstGeom>
          <a:noFill/>
        </p:spPr>
        <p:txBody>
          <a:bodyPr>
            <a:spAutoFit/>
          </a:bodyPr>
          <a:lstStyle/>
          <a:p>
            <a:pPr fontAlgn="auto">
              <a:spcBef>
                <a:spcPts val="0"/>
              </a:spcBef>
              <a:spcAft>
                <a:spcPts val="0"/>
              </a:spcAft>
              <a:defRPr/>
            </a:pPr>
            <a:r>
              <a:rPr lang="es-ES_tradnl" sz="1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n-lt"/>
                <a:cs typeface="+mn-cs"/>
              </a:rPr>
              <a:t>Marta Montoro</a:t>
            </a:r>
          </a:p>
        </p:txBody>
      </p:sp>
      <p:sp>
        <p:nvSpPr>
          <p:cNvPr id="12" name="Rectángulo 11"/>
          <p:cNvSpPr/>
          <p:nvPr/>
        </p:nvSpPr>
        <p:spPr>
          <a:xfrm rot="16200000">
            <a:off x="3308932" y="1062408"/>
            <a:ext cx="1643824" cy="246221"/>
          </a:xfrm>
          <a:prstGeom prst="rect">
            <a:avLst/>
          </a:prstGeom>
        </p:spPr>
        <p:txBody>
          <a:bodyPr>
            <a:spAutoFit/>
          </a:bodyPr>
          <a:lstStyle/>
          <a:p>
            <a:pPr fontAlgn="auto">
              <a:spcBef>
                <a:spcPts val="0"/>
              </a:spcBef>
              <a:spcAft>
                <a:spcPts val="0"/>
              </a:spcAft>
              <a:defRPr/>
            </a:pPr>
            <a:r>
              <a:rPr lang="es-ES_tradnl" sz="1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n-lt"/>
                <a:cs typeface="+mn-cs"/>
              </a:rPr>
              <a:t>Marta Montoro</a:t>
            </a:r>
            <a:endParaRPr lang="es-ES_tradnl" sz="1000" dirty="0">
              <a:latin typeface="+mn-lt"/>
              <a:cs typeface="+mn-cs"/>
            </a:endParaRPr>
          </a:p>
        </p:txBody>
      </p:sp>
      <p:sp>
        <p:nvSpPr>
          <p:cNvPr id="7" name="Marcador de pie de página 6"/>
          <p:cNvSpPr>
            <a:spLocks noGrp="1"/>
          </p:cNvSpPr>
          <p:nvPr>
            <p:ph type="ftr" sz="quarter" idx="11"/>
          </p:nvPr>
        </p:nvSpPr>
        <p:spPr/>
        <p:txBody>
          <a:bodyPr/>
          <a:lstStyle/>
          <a:p>
            <a:pPr>
              <a:defRPr/>
            </a:pPr>
            <a:r>
              <a:rPr lang="es-ES_tradnl"/>
              <a:t>Marta Montoro Cano</a:t>
            </a:r>
          </a:p>
        </p:txBody>
      </p:sp>
      <p:sp>
        <p:nvSpPr>
          <p:cNvPr id="8" name="Marcador de número de diapositiva 7"/>
          <p:cNvSpPr>
            <a:spLocks noGrp="1"/>
          </p:cNvSpPr>
          <p:nvPr>
            <p:ph type="sldNum" sz="quarter" idx="12"/>
          </p:nvPr>
        </p:nvSpPr>
        <p:spPr/>
        <p:txBody>
          <a:bodyPr/>
          <a:lstStyle/>
          <a:p>
            <a:pPr>
              <a:defRPr/>
            </a:pPr>
            <a:fld id="{976C76AC-323F-400A-94FB-BEA5308E4404}" type="slidenum">
              <a:rPr lang="es-ES_tradnl"/>
              <a:pPr>
                <a:defRPr/>
              </a:pPr>
              <a:t>83</a:t>
            </a:fld>
            <a:endParaRPr lang="es-ES_tradnl"/>
          </a:p>
        </p:txBody>
      </p:sp>
      <p:sp>
        <p:nvSpPr>
          <p:cNvPr id="3084" name="Rectángulo 8"/>
          <p:cNvSpPr>
            <a:spLocks noChangeArrowheads="1"/>
          </p:cNvSpPr>
          <p:nvPr/>
        </p:nvSpPr>
        <p:spPr bwMode="auto">
          <a:xfrm>
            <a:off x="1022350" y="5891213"/>
            <a:ext cx="377825" cy="368300"/>
          </a:xfrm>
          <a:prstGeom prst="rect">
            <a:avLst/>
          </a:prstGeom>
          <a:noFill/>
          <a:ln w="9525">
            <a:noFill/>
            <a:miter lim="800000"/>
            <a:headEnd/>
            <a:tailEnd/>
          </a:ln>
        </p:spPr>
        <p:txBody>
          <a:bodyPr wrap="none">
            <a:spAutoFit/>
          </a:bodyPr>
          <a:lstStyle/>
          <a:p>
            <a:r>
              <a:rPr lang="es-ES" b="1">
                <a:latin typeface="Lucida Grande"/>
                <a:ea typeface="Lucida Grande"/>
                <a:cs typeface="Lucida Grande"/>
              </a:rPr>
              <a:t>©</a:t>
            </a:r>
            <a:endParaRPr lang="es-ES">
              <a:latin typeface="Calibri" pitchFamily="34" charset="0"/>
            </a:endParaRPr>
          </a:p>
        </p:txBody>
      </p:sp>
    </p:spTree>
    <p:extLst>
      <p:ext uri="{BB962C8B-B14F-4D97-AF65-F5344CB8AC3E}">
        <p14:creationId xmlns:p14="http://schemas.microsoft.com/office/powerpoint/2010/main" val="1245795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n 4" descr="Sin título.jpg"/>
          <p:cNvPicPr>
            <a:picLocks noChangeAspect="1"/>
          </p:cNvPicPr>
          <p:nvPr/>
        </p:nvPicPr>
        <p:blipFill>
          <a:blip r:embed="rId3"/>
          <a:srcRect/>
          <a:stretch>
            <a:fillRect/>
          </a:stretch>
        </p:blipFill>
        <p:spPr bwMode="auto">
          <a:xfrm>
            <a:off x="2193925" y="254000"/>
            <a:ext cx="4756150" cy="6350000"/>
          </a:xfrm>
          <a:prstGeom prst="rect">
            <a:avLst/>
          </a:prstGeom>
          <a:noFill/>
          <a:ln w="9525">
            <a:noFill/>
            <a:miter lim="800000"/>
            <a:headEnd/>
            <a:tailEnd/>
          </a:ln>
        </p:spPr>
      </p:pic>
      <p:sp>
        <p:nvSpPr>
          <p:cNvPr id="4099" name="CuadroTexto 5"/>
          <p:cNvSpPr txBox="1">
            <a:spLocks noChangeArrowheads="1"/>
          </p:cNvSpPr>
          <p:nvPr/>
        </p:nvSpPr>
        <p:spPr bwMode="auto">
          <a:xfrm>
            <a:off x="2371725" y="2036763"/>
            <a:ext cx="1857375" cy="1092200"/>
          </a:xfrm>
          <a:prstGeom prst="rect">
            <a:avLst/>
          </a:prstGeom>
          <a:noFill/>
          <a:ln w="9525">
            <a:noFill/>
            <a:miter lim="800000"/>
            <a:headEnd/>
            <a:tailEnd/>
          </a:ln>
        </p:spPr>
        <p:txBody>
          <a:bodyPr>
            <a:spAutoFit/>
          </a:bodyPr>
          <a:lstStyle/>
          <a:p>
            <a:r>
              <a:rPr lang="es-ES_tradnl" sz="1300">
                <a:latin typeface="Massallera"/>
              </a:rPr>
              <a:t>Si tus amigos te llaman para jugar pero debes terminar los deberes…</a:t>
            </a:r>
          </a:p>
        </p:txBody>
      </p:sp>
      <p:sp>
        <p:nvSpPr>
          <p:cNvPr id="4100" name="CuadroTexto 6"/>
          <p:cNvSpPr txBox="1">
            <a:spLocks noChangeArrowheads="1"/>
          </p:cNvSpPr>
          <p:nvPr/>
        </p:nvSpPr>
        <p:spPr bwMode="auto">
          <a:xfrm>
            <a:off x="4806950" y="2282825"/>
            <a:ext cx="1857375" cy="492125"/>
          </a:xfrm>
          <a:prstGeom prst="rect">
            <a:avLst/>
          </a:prstGeom>
          <a:noFill/>
          <a:ln w="9525">
            <a:noFill/>
            <a:miter lim="800000"/>
            <a:headEnd/>
            <a:tailEnd/>
          </a:ln>
        </p:spPr>
        <p:txBody>
          <a:bodyPr>
            <a:spAutoFit/>
          </a:bodyPr>
          <a:lstStyle/>
          <a:p>
            <a:r>
              <a:rPr lang="es-ES_tradnl" sz="1300">
                <a:latin typeface="Massallera"/>
              </a:rPr>
              <a:t>Si ves una casa en llamas…</a:t>
            </a:r>
          </a:p>
        </p:txBody>
      </p:sp>
      <p:sp>
        <p:nvSpPr>
          <p:cNvPr id="4101" name="CuadroTexto 7"/>
          <p:cNvSpPr txBox="1">
            <a:spLocks noChangeArrowheads="1"/>
          </p:cNvSpPr>
          <p:nvPr/>
        </p:nvSpPr>
        <p:spPr bwMode="auto">
          <a:xfrm>
            <a:off x="2371725" y="5657850"/>
            <a:ext cx="1857375" cy="692150"/>
          </a:xfrm>
          <a:prstGeom prst="rect">
            <a:avLst/>
          </a:prstGeom>
          <a:noFill/>
          <a:ln w="9525">
            <a:noFill/>
            <a:miter lim="800000"/>
            <a:headEnd/>
            <a:tailEnd/>
          </a:ln>
        </p:spPr>
        <p:txBody>
          <a:bodyPr>
            <a:spAutoFit/>
          </a:bodyPr>
          <a:lstStyle/>
          <a:p>
            <a:r>
              <a:rPr lang="es-ES_tradnl" sz="1300">
                <a:latin typeface="Massallera"/>
              </a:rPr>
              <a:t>Si queda un solo pedazo de pizza en el plato…</a:t>
            </a:r>
          </a:p>
        </p:txBody>
      </p:sp>
      <p:sp>
        <p:nvSpPr>
          <p:cNvPr id="4102" name="CuadroTexto 8"/>
          <p:cNvSpPr txBox="1">
            <a:spLocks noChangeArrowheads="1"/>
          </p:cNvSpPr>
          <p:nvPr/>
        </p:nvSpPr>
        <p:spPr bwMode="auto">
          <a:xfrm>
            <a:off x="4806950" y="6016625"/>
            <a:ext cx="1857375" cy="292100"/>
          </a:xfrm>
          <a:prstGeom prst="rect">
            <a:avLst/>
          </a:prstGeom>
          <a:noFill/>
          <a:ln w="9525">
            <a:noFill/>
            <a:miter lim="800000"/>
            <a:headEnd/>
            <a:tailEnd/>
          </a:ln>
        </p:spPr>
        <p:txBody>
          <a:bodyPr>
            <a:spAutoFit/>
          </a:bodyPr>
          <a:lstStyle/>
          <a:p>
            <a:r>
              <a:rPr lang="es-ES_tradnl" sz="1300">
                <a:latin typeface="Massallera"/>
              </a:rPr>
              <a:t>Si alguien llora…</a:t>
            </a:r>
          </a:p>
        </p:txBody>
      </p:sp>
      <p:sp>
        <p:nvSpPr>
          <p:cNvPr id="12" name="Título 11"/>
          <p:cNvSpPr>
            <a:spLocks noGrp="1"/>
          </p:cNvSpPr>
          <p:nvPr>
            <p:ph type="title"/>
          </p:nvPr>
        </p:nvSpPr>
        <p:spPr>
          <a:xfrm rot="10800000" flipV="1">
            <a:off x="2522538" y="1819275"/>
            <a:ext cx="1373187" cy="217488"/>
          </a:xfrm>
        </p:spPr>
        <p:txBody>
          <a:bodyPr rtlCol="0">
            <a:noAutofit/>
          </a:bodyPr>
          <a:lstStyle/>
          <a:p>
            <a:pPr fontAlgn="auto">
              <a:spcAft>
                <a:spcPts val="0"/>
              </a:spcAft>
              <a:defRPr/>
            </a:pPr>
            <a:endParaRPr lang="es-ES_tradnl" sz="1000" dirty="0">
              <a:ln w="18415" cmpd="sng">
                <a:solidFill>
                  <a:srgbClr val="FFFFFF"/>
                </a:solidFill>
                <a:prstDash val="solid"/>
              </a:ln>
              <a:solidFill>
                <a:schemeClr val="tx2">
                  <a:lumMod val="75000"/>
                </a:schemeClr>
              </a:solidFill>
              <a:effectLst>
                <a:outerShdw blurRad="63500" dir="3600000" algn="tl" rotWithShape="0">
                  <a:srgbClr val="000000">
                    <a:alpha val="70000"/>
                  </a:srgbClr>
                </a:outerShdw>
              </a:effectLst>
            </a:endParaRPr>
          </a:p>
        </p:txBody>
      </p:sp>
      <p:sp>
        <p:nvSpPr>
          <p:cNvPr id="13" name="Rectángulo 12"/>
          <p:cNvSpPr/>
          <p:nvPr/>
        </p:nvSpPr>
        <p:spPr>
          <a:xfrm>
            <a:off x="4930061" y="2774940"/>
            <a:ext cx="1188680" cy="246221"/>
          </a:xfrm>
          <a:prstGeom prst="rect">
            <a:avLst/>
          </a:prstGeom>
        </p:spPr>
        <p:txBody>
          <a:bodyPr>
            <a:spAutoFit/>
          </a:bodyPr>
          <a:lstStyle/>
          <a:p>
            <a:pPr fontAlgn="auto">
              <a:spcBef>
                <a:spcPts val="0"/>
              </a:spcBef>
              <a:spcAft>
                <a:spcPts val="0"/>
              </a:spcAft>
              <a:defRPr/>
            </a:pPr>
            <a:r>
              <a:rPr lang="es-ES_tradnl" sz="1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Marta Montoro</a:t>
            </a:r>
          </a:p>
        </p:txBody>
      </p:sp>
      <p:sp>
        <p:nvSpPr>
          <p:cNvPr id="14" name="Rectángulo 13"/>
          <p:cNvSpPr/>
          <p:nvPr/>
        </p:nvSpPr>
        <p:spPr>
          <a:xfrm>
            <a:off x="2371930" y="5311113"/>
            <a:ext cx="2004596" cy="246221"/>
          </a:xfrm>
          <a:prstGeom prst="rect">
            <a:avLst/>
          </a:prstGeom>
        </p:spPr>
        <p:txBody>
          <a:bodyPr>
            <a:spAutoFit/>
          </a:bodyPr>
          <a:lstStyle/>
          <a:p>
            <a:pPr fontAlgn="auto">
              <a:spcBef>
                <a:spcPts val="0"/>
              </a:spcBef>
              <a:spcAft>
                <a:spcPts val="0"/>
              </a:spcAft>
              <a:defRPr/>
            </a:pPr>
            <a:r>
              <a:rPr lang="es-ES_tradnl" sz="1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Marta Montoro</a:t>
            </a:r>
          </a:p>
        </p:txBody>
      </p:sp>
      <p:sp>
        <p:nvSpPr>
          <p:cNvPr id="11" name="Rectángulo 10"/>
          <p:cNvSpPr/>
          <p:nvPr/>
        </p:nvSpPr>
        <p:spPr>
          <a:xfrm rot="10800000" flipH="1" flipV="1">
            <a:off x="5069088" y="5755329"/>
            <a:ext cx="1595406" cy="246221"/>
          </a:xfrm>
          <a:prstGeom prst="rect">
            <a:avLst/>
          </a:prstGeom>
        </p:spPr>
        <p:txBody>
          <a:bodyPr>
            <a:spAutoFit/>
          </a:bodyPr>
          <a:lstStyle/>
          <a:p>
            <a:pPr fontAlgn="auto">
              <a:spcBef>
                <a:spcPts val="0"/>
              </a:spcBef>
              <a:spcAft>
                <a:spcPts val="0"/>
              </a:spcAft>
              <a:defRPr/>
            </a:pPr>
            <a:r>
              <a:rPr lang="es-ES_tradnl" sz="1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Marta Montoro</a:t>
            </a:r>
          </a:p>
        </p:txBody>
      </p:sp>
      <p:sp>
        <p:nvSpPr>
          <p:cNvPr id="2" name="Marcador de pie de página 1"/>
          <p:cNvSpPr>
            <a:spLocks noGrp="1"/>
          </p:cNvSpPr>
          <p:nvPr>
            <p:ph type="ftr" sz="quarter" idx="11"/>
          </p:nvPr>
        </p:nvSpPr>
        <p:spPr/>
        <p:txBody>
          <a:bodyPr/>
          <a:lstStyle/>
          <a:p>
            <a:pPr>
              <a:defRPr/>
            </a:pPr>
            <a:r>
              <a:rPr lang="es-ES_tradnl"/>
              <a:t>Marta Montoro Cano</a:t>
            </a:r>
          </a:p>
        </p:txBody>
      </p:sp>
      <p:sp>
        <p:nvSpPr>
          <p:cNvPr id="3" name="Marcador de número de diapositiva 2"/>
          <p:cNvSpPr>
            <a:spLocks noGrp="1"/>
          </p:cNvSpPr>
          <p:nvPr>
            <p:ph type="sldNum" sz="quarter" idx="12"/>
          </p:nvPr>
        </p:nvSpPr>
        <p:spPr/>
        <p:txBody>
          <a:bodyPr/>
          <a:lstStyle/>
          <a:p>
            <a:pPr>
              <a:defRPr/>
            </a:pPr>
            <a:fld id="{404A1483-0BEB-4CD2-BCDE-AAC4B1C81843}" type="slidenum">
              <a:rPr lang="es-ES_tradnl"/>
              <a:pPr>
                <a:defRPr/>
              </a:pPr>
              <a:t>84</a:t>
            </a:fld>
            <a:endParaRPr lang="es-ES_tradnl"/>
          </a:p>
        </p:txBody>
      </p:sp>
      <p:sp>
        <p:nvSpPr>
          <p:cNvPr id="4109" name="Rectángulo 3"/>
          <p:cNvSpPr>
            <a:spLocks noChangeArrowheads="1"/>
          </p:cNvSpPr>
          <p:nvPr/>
        </p:nvSpPr>
        <p:spPr bwMode="auto">
          <a:xfrm>
            <a:off x="669925" y="6086475"/>
            <a:ext cx="377825" cy="368300"/>
          </a:xfrm>
          <a:prstGeom prst="rect">
            <a:avLst/>
          </a:prstGeom>
          <a:noFill/>
          <a:ln w="9525">
            <a:noFill/>
            <a:miter lim="800000"/>
            <a:headEnd/>
            <a:tailEnd/>
          </a:ln>
        </p:spPr>
        <p:txBody>
          <a:bodyPr wrap="none">
            <a:spAutoFit/>
          </a:bodyPr>
          <a:lstStyle/>
          <a:p>
            <a:r>
              <a:rPr lang="es-ES" b="1">
                <a:latin typeface="Lucida Grande"/>
                <a:ea typeface="Lucida Grande"/>
                <a:cs typeface="Lucida Grande"/>
              </a:rPr>
              <a:t>©</a:t>
            </a:r>
            <a:endParaRPr lang="es-ES">
              <a:latin typeface="Calibri" pitchFamily="34" charset="0"/>
            </a:endParaRPr>
          </a:p>
        </p:txBody>
      </p:sp>
    </p:spTree>
    <p:extLst>
      <p:ext uri="{BB962C8B-B14F-4D97-AF65-F5344CB8AC3E}">
        <p14:creationId xmlns:p14="http://schemas.microsoft.com/office/powerpoint/2010/main" val="22340997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457200" y="500042"/>
            <a:ext cx="8229600" cy="5929354"/>
          </a:xfrm>
          <a:prstGeom prst="rect">
            <a:avLst/>
          </a:prstGeom>
          <a:noFill/>
          <a:ln w="9525">
            <a:noFill/>
            <a:miter lim="800000"/>
            <a:headEnd/>
            <a:tailEnd/>
          </a:ln>
          <a:effectLst/>
        </p:spPr>
      </p:pic>
    </p:spTree>
    <p:extLst>
      <p:ext uri="{BB962C8B-B14F-4D97-AF65-F5344CB8AC3E}">
        <p14:creationId xmlns:p14="http://schemas.microsoft.com/office/powerpoint/2010/main" val="10654925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93733"/>
          </a:xfrm>
        </p:spPr>
        <p:txBody>
          <a:bodyPr/>
          <a:lstStyle/>
          <a:p>
            <a:r>
              <a:rPr lang="es-ES" b="1" dirty="0"/>
              <a:t>Percepción y Atención</a:t>
            </a:r>
          </a:p>
        </p:txBody>
      </p:sp>
      <p:sp>
        <p:nvSpPr>
          <p:cNvPr id="3" name="2 Marcador de contenido"/>
          <p:cNvSpPr>
            <a:spLocks noGrp="1"/>
          </p:cNvSpPr>
          <p:nvPr>
            <p:ph idx="1"/>
          </p:nvPr>
        </p:nvSpPr>
        <p:spPr>
          <a:xfrm>
            <a:off x="457200" y="1142984"/>
            <a:ext cx="8229600" cy="5286412"/>
          </a:xfrm>
        </p:spPr>
        <p:txBody>
          <a:bodyPr/>
          <a:lstStyle/>
          <a:p>
            <a:pPr>
              <a:lnSpc>
                <a:spcPct val="150000"/>
              </a:lnSpc>
            </a:pPr>
            <a:r>
              <a:rPr lang="es-ES" dirty="0"/>
              <a:t>Alteraciones sensoriales.</a:t>
            </a:r>
          </a:p>
          <a:p>
            <a:pPr>
              <a:lnSpc>
                <a:spcPct val="150000"/>
              </a:lnSpc>
            </a:pPr>
            <a:r>
              <a:rPr lang="es-ES" dirty="0"/>
              <a:t>Escasa o excesiva sensibilidad a determinados sonidos, sabores, olores y/o al contacto físico.</a:t>
            </a:r>
          </a:p>
          <a:p>
            <a:pPr>
              <a:lnSpc>
                <a:spcPct val="150000"/>
              </a:lnSpc>
            </a:pPr>
            <a:r>
              <a:rPr lang="es-ES" dirty="0"/>
              <a:t>Dificultades para reconocer las caras  o interpretar las expresiones.</a:t>
            </a:r>
          </a:p>
          <a:p>
            <a:pPr>
              <a:lnSpc>
                <a:spcPct val="150000"/>
              </a:lnSpc>
            </a:pPr>
            <a:r>
              <a:rPr lang="es-ES" dirty="0"/>
              <a:t>Atención en túnel (no falta de atención).</a:t>
            </a:r>
          </a:p>
        </p:txBody>
      </p:sp>
    </p:spTree>
    <p:extLst>
      <p:ext uri="{BB962C8B-B14F-4D97-AF65-F5344CB8AC3E}">
        <p14:creationId xmlns:p14="http://schemas.microsoft.com/office/powerpoint/2010/main" val="22579711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b="1" dirty="0"/>
              <a:t>Área motriz</a:t>
            </a:r>
          </a:p>
        </p:txBody>
      </p:sp>
      <p:sp>
        <p:nvSpPr>
          <p:cNvPr id="3" name="2 Marcador de contenido"/>
          <p:cNvSpPr>
            <a:spLocks noGrp="1"/>
          </p:cNvSpPr>
          <p:nvPr>
            <p:ph idx="1"/>
          </p:nvPr>
        </p:nvSpPr>
        <p:spPr>
          <a:xfrm>
            <a:off x="457200" y="857232"/>
            <a:ext cx="8229600" cy="5786478"/>
          </a:xfrm>
        </p:spPr>
        <p:txBody>
          <a:bodyPr/>
          <a:lstStyle/>
          <a:p>
            <a:pPr>
              <a:lnSpc>
                <a:spcPct val="150000"/>
              </a:lnSpc>
            </a:pPr>
            <a:r>
              <a:rPr lang="es-ES" dirty="0"/>
              <a:t>Desarrollo motriz algo torpe, sobre todo en la motricidad fina:</a:t>
            </a:r>
          </a:p>
          <a:p>
            <a:pPr lvl="1">
              <a:lnSpc>
                <a:spcPct val="150000"/>
              </a:lnSpc>
            </a:pPr>
            <a:r>
              <a:rPr lang="es-ES" dirty="0"/>
              <a:t>Mala letra.</a:t>
            </a:r>
          </a:p>
          <a:p>
            <a:pPr lvl="1">
              <a:lnSpc>
                <a:spcPct val="150000"/>
              </a:lnSpc>
            </a:pPr>
            <a:r>
              <a:rPr lang="es-ES" dirty="0"/>
              <a:t>Atarse los zapatos.</a:t>
            </a:r>
          </a:p>
          <a:p>
            <a:pPr lvl="1">
              <a:lnSpc>
                <a:spcPct val="150000"/>
              </a:lnSpc>
            </a:pPr>
            <a:r>
              <a:rPr lang="es-ES" dirty="0"/>
              <a:t>Anudar un globo.</a:t>
            </a:r>
          </a:p>
          <a:p>
            <a:pPr>
              <a:lnSpc>
                <a:spcPct val="150000"/>
              </a:lnSpc>
            </a:pPr>
            <a:r>
              <a:rPr lang="es-ES" dirty="0"/>
              <a:t>Estereotipias motoras.</a:t>
            </a:r>
          </a:p>
          <a:p>
            <a:pPr>
              <a:lnSpc>
                <a:spcPct val="150000"/>
              </a:lnSpc>
            </a:pPr>
            <a:r>
              <a:rPr lang="es-ES" dirty="0"/>
              <a:t>Fatiga física.</a:t>
            </a:r>
          </a:p>
          <a:p>
            <a:pPr>
              <a:lnSpc>
                <a:spcPct val="150000"/>
              </a:lnSpc>
            </a:pPr>
            <a:r>
              <a:rPr lang="es-ES" dirty="0"/>
              <a:t>Vulnerables en Educación Física.</a:t>
            </a:r>
          </a:p>
        </p:txBody>
      </p:sp>
    </p:spTree>
    <p:extLst>
      <p:ext uri="{BB962C8B-B14F-4D97-AF65-F5344CB8AC3E}">
        <p14:creationId xmlns:p14="http://schemas.microsoft.com/office/powerpoint/2010/main" val="3367712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Situaciones más comunes</a:t>
            </a:r>
          </a:p>
        </p:txBody>
      </p:sp>
      <p:sp>
        <p:nvSpPr>
          <p:cNvPr id="3" name="2 Marcador de contenido"/>
          <p:cNvSpPr>
            <a:spLocks noGrp="1"/>
          </p:cNvSpPr>
          <p:nvPr>
            <p:ph idx="1"/>
          </p:nvPr>
        </p:nvSpPr>
        <p:spPr>
          <a:xfrm>
            <a:off x="457200" y="857232"/>
            <a:ext cx="8229600" cy="5786478"/>
          </a:xfrm>
        </p:spPr>
        <p:txBody>
          <a:bodyPr/>
          <a:lstStyle/>
          <a:p>
            <a:r>
              <a:rPr lang="es-ES" b="1" dirty="0"/>
              <a:t>ESTILOS DE APRENDIZAJE</a:t>
            </a:r>
          </a:p>
          <a:p>
            <a:pPr>
              <a:buFont typeface="Arial" pitchFamily="34" charset="0"/>
              <a:buChar char="•"/>
            </a:pPr>
            <a:r>
              <a:rPr lang="es-ES" dirty="0"/>
              <a:t>Dificultad para la planificación y solución de problemas, problemas de comprensión y dificultad en la comprensión de conceptos abstractos.</a:t>
            </a:r>
          </a:p>
          <a:p>
            <a:pPr>
              <a:buFont typeface="Arial" pitchFamily="34" charset="0"/>
              <a:buChar char="•"/>
            </a:pPr>
            <a:r>
              <a:rPr lang="es-ES" dirty="0"/>
              <a:t>Centrarse en detalles poco significativos no captando las ideas principales de la situación y/o tarea.</a:t>
            </a:r>
          </a:p>
          <a:p>
            <a:pPr>
              <a:buFont typeface="Arial" pitchFamily="34" charset="0"/>
              <a:buChar char="•"/>
            </a:pPr>
            <a:r>
              <a:rPr lang="es-ES" dirty="0"/>
              <a:t>Parece distraído y tener tiempos de atención más cortos en tareas no elegidas.</a:t>
            </a:r>
          </a:p>
          <a:p>
            <a:pPr>
              <a:buFont typeface="Arial" pitchFamily="34" charset="0"/>
              <a:buChar char="•"/>
            </a:pPr>
            <a:endParaRPr lang="es-ES" dirty="0"/>
          </a:p>
          <a:p>
            <a:pPr>
              <a:buFont typeface="Arial" pitchFamily="34" charset="0"/>
              <a:buChar char="•"/>
            </a:pPr>
            <a:endParaRPr lang="es-ES" dirty="0"/>
          </a:p>
        </p:txBody>
      </p:sp>
    </p:spTree>
    <p:extLst>
      <p:ext uri="{BB962C8B-B14F-4D97-AF65-F5344CB8AC3E}">
        <p14:creationId xmlns:p14="http://schemas.microsoft.com/office/powerpoint/2010/main" val="42732923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Claves de ayuda</a:t>
            </a:r>
          </a:p>
        </p:txBody>
      </p:sp>
      <p:sp>
        <p:nvSpPr>
          <p:cNvPr id="3" name="2 Marcador de contenido"/>
          <p:cNvSpPr>
            <a:spLocks noGrp="1"/>
          </p:cNvSpPr>
          <p:nvPr>
            <p:ph idx="1"/>
          </p:nvPr>
        </p:nvSpPr>
        <p:spPr>
          <a:xfrm>
            <a:off x="457200" y="857232"/>
            <a:ext cx="8229600" cy="5786478"/>
          </a:xfrm>
        </p:spPr>
        <p:txBody>
          <a:bodyPr/>
          <a:lstStyle/>
          <a:p>
            <a:pPr>
              <a:lnSpc>
                <a:spcPct val="150000"/>
              </a:lnSpc>
            </a:pPr>
            <a:r>
              <a:rPr lang="es-ES" b="1" dirty="0"/>
              <a:t>ESTILOS DE APRENDIZAJE</a:t>
            </a:r>
          </a:p>
          <a:p>
            <a:pPr>
              <a:lnSpc>
                <a:spcPct val="150000"/>
              </a:lnSpc>
              <a:buFont typeface="Arial" pitchFamily="34" charset="0"/>
              <a:buChar char="•"/>
            </a:pPr>
            <a:r>
              <a:rPr lang="es-ES" dirty="0"/>
              <a:t>Entrenamiento en autoinstrucciones.</a:t>
            </a:r>
          </a:p>
          <a:p>
            <a:pPr>
              <a:buNone/>
            </a:pPr>
            <a:endParaRPr lang="es-ES" dirty="0"/>
          </a:p>
          <a:p>
            <a:pPr>
              <a:buFont typeface="Arial" pitchFamily="34" charset="0"/>
              <a:buChar char="•"/>
            </a:pPr>
            <a:endParaRPr lang="es-ES" dirty="0"/>
          </a:p>
          <a:p>
            <a:pPr>
              <a:buFont typeface="Arial" pitchFamily="34" charset="0"/>
              <a:buChar char="•"/>
            </a:pPr>
            <a:endParaRPr lang="es-ES" dirty="0"/>
          </a:p>
        </p:txBody>
      </p:sp>
    </p:spTree>
    <p:extLst>
      <p:ext uri="{BB962C8B-B14F-4D97-AF65-F5344CB8AC3E}">
        <p14:creationId xmlns:p14="http://schemas.microsoft.com/office/powerpoint/2010/main" val="1881632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936609"/>
          </a:xfrm>
        </p:spPr>
        <p:txBody>
          <a:bodyPr/>
          <a:lstStyle/>
          <a:p>
            <a:r>
              <a:rPr lang="es-ES" dirty="0"/>
              <a:t>TÓPICOS </a:t>
            </a:r>
          </a:p>
        </p:txBody>
      </p:sp>
      <p:sp>
        <p:nvSpPr>
          <p:cNvPr id="3" name="2 Marcador de contenido"/>
          <p:cNvSpPr>
            <a:spLocks noGrp="1"/>
          </p:cNvSpPr>
          <p:nvPr>
            <p:ph idx="1"/>
          </p:nvPr>
        </p:nvSpPr>
        <p:spPr>
          <a:xfrm>
            <a:off x="457200" y="1428736"/>
            <a:ext cx="8229600" cy="4702189"/>
          </a:xfrm>
        </p:spPr>
        <p:txBody>
          <a:bodyPr>
            <a:normAutofit fontScale="70000" lnSpcReduction="20000"/>
          </a:bodyPr>
          <a:lstStyle/>
          <a:p>
            <a:pPr marL="514350" indent="-514350">
              <a:buFont typeface="+mj-lt"/>
              <a:buAutoNum type="arabicPeriod"/>
            </a:pPr>
            <a:r>
              <a:rPr lang="es-ES" sz="3400" dirty="0"/>
              <a:t>Son así porque sus padres no les quieren o les han maleducado.</a:t>
            </a:r>
          </a:p>
          <a:p>
            <a:pPr marL="514350" indent="-514350">
              <a:buFont typeface="+mj-lt"/>
              <a:buAutoNum type="arabicPeriod"/>
            </a:pPr>
            <a:endParaRPr lang="es-ES" sz="3400" dirty="0"/>
          </a:p>
          <a:p>
            <a:pPr marL="514350" indent="-514350">
              <a:buFont typeface="+mj-lt"/>
              <a:buAutoNum type="arabicPeriod"/>
            </a:pPr>
            <a:r>
              <a:rPr lang="es-ES" sz="3400" dirty="0"/>
              <a:t>Todos los niños con TEA tienen discapacidad intelectual.</a:t>
            </a:r>
          </a:p>
          <a:p>
            <a:pPr marL="514350" indent="-514350">
              <a:buFont typeface="+mj-lt"/>
              <a:buAutoNum type="arabicPeriod"/>
            </a:pPr>
            <a:endParaRPr lang="es-ES" sz="3400" dirty="0"/>
          </a:p>
          <a:p>
            <a:pPr marL="514350" indent="-514350">
              <a:buFont typeface="+mj-lt"/>
              <a:buAutoNum type="arabicPeriod"/>
            </a:pPr>
            <a:r>
              <a:rPr lang="es-ES" sz="3400" dirty="0"/>
              <a:t>No son capaces de comunicarse, no miran a los ojos, no sonríen ni responden a las muestras de afecto.</a:t>
            </a:r>
          </a:p>
          <a:p>
            <a:pPr marL="514350" indent="-514350">
              <a:buFont typeface="+mj-lt"/>
              <a:buAutoNum type="arabicPeriod"/>
            </a:pPr>
            <a:endParaRPr lang="es-ES" sz="3400" dirty="0"/>
          </a:p>
          <a:p>
            <a:pPr marL="514350" indent="-514350">
              <a:buFont typeface="+mj-lt"/>
              <a:buAutoNum type="arabicPeriod"/>
            </a:pPr>
            <a:r>
              <a:rPr lang="es-ES" sz="3400" dirty="0"/>
              <a:t>El origen del problema está relacionado con la administración de vacunas, intolerancias alimentarias (gluten, caseína), o intoxicación por metales pesados (mercurio, plomo).</a:t>
            </a:r>
          </a:p>
          <a:p>
            <a:endParaRPr lang="es-ES" sz="32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93733"/>
          </a:xfrm>
        </p:spPr>
        <p:txBody>
          <a:bodyPr/>
          <a:lstStyle/>
          <a:p>
            <a:r>
              <a:rPr lang="es-ES" b="1" dirty="0"/>
              <a:t>Autoinstrucciones</a:t>
            </a:r>
          </a:p>
        </p:txBody>
      </p:sp>
      <p:sp>
        <p:nvSpPr>
          <p:cNvPr id="3" name="2 Marcador de contenido"/>
          <p:cNvSpPr>
            <a:spLocks noGrp="1"/>
          </p:cNvSpPr>
          <p:nvPr>
            <p:ph idx="1"/>
          </p:nvPr>
        </p:nvSpPr>
        <p:spPr>
          <a:xfrm>
            <a:off x="457200" y="857232"/>
            <a:ext cx="8229600" cy="5715040"/>
          </a:xfrm>
        </p:spPr>
        <p:txBody>
          <a:bodyPr/>
          <a:lstStyle/>
          <a:p>
            <a:pPr>
              <a:lnSpc>
                <a:spcPct val="150000"/>
              </a:lnSpc>
            </a:pPr>
            <a:r>
              <a:rPr lang="es-ES" dirty="0"/>
              <a:t>Enseñar al niño a hablarse a sí mismo, darse instrucciones sobre lo que debe hacer y recompensarse verbalmente por su buena ejecución.</a:t>
            </a:r>
          </a:p>
          <a:p>
            <a:pPr>
              <a:lnSpc>
                <a:spcPct val="150000"/>
              </a:lnSpc>
              <a:buNone/>
            </a:pPr>
            <a:endParaRPr lang="es-ES" dirty="0"/>
          </a:p>
          <a:p>
            <a:pPr>
              <a:lnSpc>
                <a:spcPct val="150000"/>
              </a:lnSpc>
            </a:pPr>
            <a:r>
              <a:rPr lang="es-ES" dirty="0"/>
              <a:t>Puede disponer de una tarjeta que le sirva de recordatorio de los pasos que tiene que seguir para realizar una actividad.</a:t>
            </a:r>
          </a:p>
        </p:txBody>
      </p:sp>
    </p:spTree>
    <p:extLst>
      <p:ext uri="{BB962C8B-B14F-4D97-AF65-F5344CB8AC3E}">
        <p14:creationId xmlns:p14="http://schemas.microsoft.com/office/powerpoint/2010/main" val="33112929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793733"/>
          </a:xfrm>
        </p:spPr>
        <p:txBody>
          <a:bodyPr/>
          <a:lstStyle/>
          <a:p>
            <a:r>
              <a:rPr lang="es-ES" b="1" dirty="0"/>
              <a:t>Autoinstrucciones: Pasos</a:t>
            </a:r>
          </a:p>
        </p:txBody>
      </p:sp>
      <p:sp>
        <p:nvSpPr>
          <p:cNvPr id="3" name="2 Marcador de contenido"/>
          <p:cNvSpPr>
            <a:spLocks noGrp="1"/>
          </p:cNvSpPr>
          <p:nvPr>
            <p:ph idx="1"/>
          </p:nvPr>
        </p:nvSpPr>
        <p:spPr>
          <a:xfrm>
            <a:off x="457200" y="857232"/>
            <a:ext cx="8229600" cy="5715040"/>
          </a:xfrm>
        </p:spPr>
        <p:txBody>
          <a:bodyPr/>
          <a:lstStyle/>
          <a:p>
            <a:pPr marL="514350" indent="-514350">
              <a:lnSpc>
                <a:spcPct val="150000"/>
              </a:lnSpc>
              <a:buFont typeface="+mj-lt"/>
              <a:buAutoNum type="arabicPeriod"/>
            </a:pPr>
            <a:r>
              <a:rPr lang="es-ES" dirty="0"/>
              <a:t>El adulto realiza la tarea delante del niño (dudas + estrategias).</a:t>
            </a:r>
          </a:p>
          <a:p>
            <a:pPr marL="514350" indent="-514350">
              <a:lnSpc>
                <a:spcPct val="150000"/>
              </a:lnSpc>
              <a:buFont typeface="+mj-lt"/>
              <a:buAutoNum type="arabicPeriod"/>
            </a:pPr>
            <a:r>
              <a:rPr lang="es-ES" dirty="0"/>
              <a:t>El niño realiza la tarea y el adulto dice las autoinstrucciones en voz alta.</a:t>
            </a:r>
          </a:p>
          <a:p>
            <a:pPr marL="514350" indent="-514350">
              <a:lnSpc>
                <a:spcPct val="150000"/>
              </a:lnSpc>
              <a:buFont typeface="+mj-lt"/>
              <a:buAutoNum type="arabicPeriod"/>
            </a:pPr>
            <a:r>
              <a:rPr lang="es-ES" dirty="0"/>
              <a:t>El niño realiza la tarea y dice las autoinstrucciones en voz alta.</a:t>
            </a:r>
          </a:p>
          <a:p>
            <a:pPr marL="514350" indent="-514350">
              <a:lnSpc>
                <a:spcPct val="150000"/>
              </a:lnSpc>
              <a:buFont typeface="+mj-lt"/>
              <a:buAutoNum type="arabicPeriod"/>
            </a:pPr>
            <a:r>
              <a:rPr lang="es-ES" dirty="0"/>
              <a:t>El niño realiza la tarea y se habla a sí mismo en voz baja.</a:t>
            </a:r>
          </a:p>
        </p:txBody>
      </p:sp>
    </p:spTree>
    <p:extLst>
      <p:ext uri="{BB962C8B-B14F-4D97-AF65-F5344CB8AC3E}">
        <p14:creationId xmlns:p14="http://schemas.microsoft.com/office/powerpoint/2010/main" val="34259962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359584" y="428604"/>
            <a:ext cx="8562594" cy="6072230"/>
          </a:xfrm>
          <a:prstGeom prst="rect">
            <a:avLst/>
          </a:prstGeom>
          <a:noFill/>
          <a:ln w="9525">
            <a:noFill/>
            <a:miter lim="800000"/>
            <a:headEnd/>
            <a:tailEnd/>
          </a:ln>
          <a:effectLst/>
        </p:spPr>
      </p:pic>
    </p:spTree>
    <p:extLst>
      <p:ext uri="{BB962C8B-B14F-4D97-AF65-F5344CB8AC3E}">
        <p14:creationId xmlns:p14="http://schemas.microsoft.com/office/powerpoint/2010/main" val="30158479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7813"/>
            <a:ext cx="8229600" cy="650857"/>
          </a:xfrm>
        </p:spPr>
        <p:txBody>
          <a:bodyPr/>
          <a:lstStyle/>
          <a:p>
            <a:r>
              <a:rPr lang="es-ES" sz="3600" b="1" dirty="0"/>
              <a:t>Claves de ayuda</a:t>
            </a:r>
          </a:p>
        </p:txBody>
      </p:sp>
      <p:sp>
        <p:nvSpPr>
          <p:cNvPr id="3" name="2 Marcador de contenido"/>
          <p:cNvSpPr>
            <a:spLocks noGrp="1"/>
          </p:cNvSpPr>
          <p:nvPr>
            <p:ph idx="1"/>
          </p:nvPr>
        </p:nvSpPr>
        <p:spPr>
          <a:xfrm>
            <a:off x="457200" y="857232"/>
            <a:ext cx="8229600" cy="5786478"/>
          </a:xfrm>
        </p:spPr>
        <p:txBody>
          <a:bodyPr/>
          <a:lstStyle/>
          <a:p>
            <a:r>
              <a:rPr lang="es-ES" b="1" dirty="0"/>
              <a:t>ESTILOS DE APRENDIZAJE</a:t>
            </a:r>
          </a:p>
          <a:p>
            <a:pPr>
              <a:buFont typeface="Arial" pitchFamily="34" charset="0"/>
              <a:buChar char="•"/>
            </a:pPr>
            <a:r>
              <a:rPr lang="es-ES" dirty="0"/>
              <a:t>Entrenamiento en autoinstrucciones.</a:t>
            </a:r>
          </a:p>
          <a:p>
            <a:pPr>
              <a:buFont typeface="Arial" pitchFamily="34" charset="0"/>
              <a:buChar char="•"/>
            </a:pPr>
            <a:r>
              <a:rPr lang="es-ES" dirty="0"/>
              <a:t>Concreta la presentación de nuevos conceptos y del material abstracto.</a:t>
            </a:r>
          </a:p>
          <a:p>
            <a:pPr>
              <a:buFont typeface="Arial" pitchFamily="34" charset="0"/>
              <a:buChar char="•"/>
            </a:pPr>
            <a:r>
              <a:rPr lang="es-ES" dirty="0"/>
              <a:t>Separar las tareas en pasos pequeños o presentárselas bajo diferente formatos.</a:t>
            </a:r>
          </a:p>
          <a:p>
            <a:pPr>
              <a:buFont typeface="Arial" pitchFamily="34" charset="0"/>
              <a:buChar char="•"/>
            </a:pPr>
            <a:r>
              <a:rPr lang="es-ES" dirty="0"/>
              <a:t>Facilitar instrucción directa y ejemplos.</a:t>
            </a:r>
          </a:p>
          <a:p>
            <a:pPr>
              <a:buFont typeface="Arial" pitchFamily="34" charset="0"/>
              <a:buChar char="•"/>
            </a:pPr>
            <a:r>
              <a:rPr lang="es-ES" dirty="0"/>
              <a:t>Poner ejemplos de lo que se requiere.</a:t>
            </a:r>
          </a:p>
          <a:p>
            <a:pPr>
              <a:buFont typeface="Arial" pitchFamily="34" charset="0"/>
              <a:buChar char="•"/>
            </a:pPr>
            <a:r>
              <a:rPr lang="es-ES" dirty="0"/>
              <a:t>Utilizar estrategias (subrayados) para ayudar al estudiante a tomar notas, organizar y categorizar la información.</a:t>
            </a:r>
          </a:p>
          <a:p>
            <a:pPr>
              <a:buFont typeface="Arial" pitchFamily="34" charset="0"/>
              <a:buChar char="•"/>
            </a:pPr>
            <a:endParaRPr lang="es-ES" dirty="0"/>
          </a:p>
          <a:p>
            <a:pPr>
              <a:buFont typeface="Arial" pitchFamily="34" charset="0"/>
              <a:buChar char="•"/>
            </a:pPr>
            <a:endParaRPr lang="es-ES" dirty="0"/>
          </a:p>
          <a:p>
            <a:pPr>
              <a:buFont typeface="Arial" pitchFamily="34" charset="0"/>
              <a:buChar char="•"/>
            </a:pPr>
            <a:endParaRPr lang="es-ES" dirty="0"/>
          </a:p>
        </p:txBody>
      </p:sp>
    </p:spTree>
    <p:extLst>
      <p:ext uri="{BB962C8B-B14F-4D97-AF65-F5344CB8AC3E}">
        <p14:creationId xmlns:p14="http://schemas.microsoft.com/office/powerpoint/2010/main" val="4598091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Grp="1" noChangeAspect="1" noChangeArrowheads="1"/>
          </p:cNvPicPr>
          <p:nvPr>
            <p:ph idx="1"/>
          </p:nvPr>
        </p:nvPicPr>
        <p:blipFill>
          <a:blip r:embed="rId2"/>
          <a:srcRect/>
          <a:stretch>
            <a:fillRect/>
          </a:stretch>
        </p:blipFill>
        <p:spPr bwMode="auto">
          <a:xfrm>
            <a:off x="1500166" y="1357299"/>
            <a:ext cx="5929353" cy="4141802"/>
          </a:xfrm>
          <a:prstGeom prst="rect">
            <a:avLst/>
          </a:prstGeom>
          <a:noFill/>
          <a:ln w="9525">
            <a:noFill/>
            <a:miter lim="800000"/>
            <a:headEnd/>
            <a:tailEnd/>
          </a:ln>
          <a:effectLst/>
        </p:spPr>
      </p:pic>
    </p:spTree>
    <p:extLst>
      <p:ext uri="{BB962C8B-B14F-4D97-AF65-F5344CB8AC3E}">
        <p14:creationId xmlns:p14="http://schemas.microsoft.com/office/powerpoint/2010/main" val="4177229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457200" y="714356"/>
            <a:ext cx="8229600" cy="5429288"/>
          </a:xfrm>
          <a:prstGeom prst="rect">
            <a:avLst/>
          </a:prstGeom>
        </p:spPr>
      </p:pic>
    </p:spTree>
    <p:extLst>
      <p:ext uri="{BB962C8B-B14F-4D97-AF65-F5344CB8AC3E}">
        <p14:creationId xmlns:p14="http://schemas.microsoft.com/office/powerpoint/2010/main" val="39159237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3"/>
          <p:cNvPicPr>
            <a:picLocks noGrp="1" noChangeAspect="1"/>
          </p:cNvPicPr>
          <p:nvPr>
            <p:ph idx="1"/>
          </p:nvPr>
        </p:nvPicPr>
        <p:blipFill>
          <a:blip r:embed="rId2"/>
          <a:stretch>
            <a:fillRect/>
          </a:stretch>
        </p:blipFill>
        <p:spPr>
          <a:xfrm>
            <a:off x="538162" y="714356"/>
            <a:ext cx="8067675" cy="5643602"/>
          </a:xfrm>
          <a:prstGeom prst="rect">
            <a:avLst/>
          </a:prstGeom>
        </p:spPr>
      </p:pic>
    </p:spTree>
    <p:extLst>
      <p:ext uri="{BB962C8B-B14F-4D97-AF65-F5344CB8AC3E}">
        <p14:creationId xmlns:p14="http://schemas.microsoft.com/office/powerpoint/2010/main" val="23387504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3"/>
          <p:cNvPicPr>
            <a:picLocks noGrp="1" noChangeAspect="1"/>
          </p:cNvPicPr>
          <p:nvPr>
            <p:ph idx="1"/>
          </p:nvPr>
        </p:nvPicPr>
        <p:blipFill>
          <a:blip r:embed="rId2"/>
          <a:stretch>
            <a:fillRect/>
          </a:stretch>
        </p:blipFill>
        <p:spPr>
          <a:xfrm>
            <a:off x="457200" y="785794"/>
            <a:ext cx="8229600" cy="4040033"/>
          </a:xfrm>
          <a:prstGeom prst="rect">
            <a:avLst/>
          </a:prstGeom>
        </p:spPr>
      </p:pic>
    </p:spTree>
    <p:extLst>
      <p:ext uri="{BB962C8B-B14F-4D97-AF65-F5344CB8AC3E}">
        <p14:creationId xmlns:p14="http://schemas.microsoft.com/office/powerpoint/2010/main" val="145551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466725" y="500043"/>
            <a:ext cx="8210550" cy="5627708"/>
          </a:xfrm>
          <a:prstGeom prst="rect">
            <a:avLst/>
          </a:prstGeom>
        </p:spPr>
      </p:pic>
    </p:spTree>
    <p:extLst>
      <p:ext uri="{BB962C8B-B14F-4D97-AF65-F5344CB8AC3E}">
        <p14:creationId xmlns:p14="http://schemas.microsoft.com/office/powerpoint/2010/main" val="15948329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785786" y="500042"/>
            <a:ext cx="7429552" cy="5857916"/>
          </a:xfrm>
          <a:prstGeom prst="rect">
            <a:avLst/>
          </a:prstGeom>
          <a:noFill/>
          <a:ln w="9525">
            <a:noFill/>
            <a:miter lim="800000"/>
            <a:headEnd/>
            <a:tailEnd/>
          </a:ln>
          <a:effectLst/>
        </p:spPr>
      </p:pic>
    </p:spTree>
    <p:extLst>
      <p:ext uri="{BB962C8B-B14F-4D97-AF65-F5344CB8AC3E}">
        <p14:creationId xmlns:p14="http://schemas.microsoft.com/office/powerpoint/2010/main" val="3942198558"/>
      </p:ext>
    </p:extLst>
  </p:cSld>
  <p:clrMapOvr>
    <a:masterClrMapping/>
  </p:clrMapOvr>
</p:sld>
</file>

<file path=ppt/theme/theme1.xml><?xml version="1.0" encoding="utf-8"?>
<a:theme xmlns:a="http://schemas.openxmlformats.org/drawingml/2006/main" name="Bord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ord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ord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2694</TotalTime>
  <Words>4453</Words>
  <Application>Microsoft Macintosh PowerPoint</Application>
  <PresentationFormat>Presentación en pantalla (4:3)</PresentationFormat>
  <Paragraphs>811</Paragraphs>
  <Slides>200</Slides>
  <Notes>8</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200</vt:i4>
      </vt:variant>
    </vt:vector>
  </HeadingPairs>
  <TitlesOfParts>
    <vt:vector size="208" baseType="lpstr">
      <vt:lpstr>Arial</vt:lpstr>
      <vt:lpstr>Calibri</vt:lpstr>
      <vt:lpstr>Garamond</vt:lpstr>
      <vt:lpstr>Lucida Grande</vt:lpstr>
      <vt:lpstr>Massallera</vt:lpstr>
      <vt:lpstr>Roboto</vt:lpstr>
      <vt:lpstr>Wingdings</vt:lpstr>
      <vt:lpstr>Borde</vt:lpstr>
      <vt:lpstr>Bajo una luz diferente. Trastornos del Espectro del Autismo (TEA)</vt:lpstr>
      <vt:lpstr>Presentación de PowerPoint</vt:lpstr>
      <vt:lpstr>Agenda</vt:lpstr>
      <vt:lpstr> TÓPICOS</vt:lpstr>
      <vt:lpstr>TÓPICOS </vt:lpstr>
      <vt:lpstr>Presentación de PowerPoint</vt:lpstr>
      <vt:lpstr>TÓPICOS </vt:lpstr>
      <vt:lpstr>TÓPICOS </vt:lpstr>
      <vt:lpstr>TÓPICOS </vt:lpstr>
      <vt:lpstr>Agenda</vt:lpstr>
      <vt:lpstr>  CARACTERÍSTICAS TEA</vt:lpstr>
      <vt:lpstr> Autismo en DSM-IV  vs.  DSM-V</vt:lpstr>
      <vt:lpstr>DSM IV TR vs DSM 5</vt:lpstr>
      <vt:lpstr>Presentación de PowerPoint</vt:lpstr>
      <vt:lpstr>Presentación de PowerPoint</vt:lpstr>
      <vt:lpstr>DSM IV – TR </vt:lpstr>
      <vt:lpstr>DSM IV – TR </vt:lpstr>
      <vt:lpstr>Autismo en el DSM IV – TR </vt:lpstr>
      <vt:lpstr>DSM IV – TR </vt:lpstr>
      <vt:lpstr>Presentación de PowerPoint</vt:lpstr>
      <vt:lpstr>¿Y en el DSM 5?</vt:lpstr>
      <vt:lpstr>TEA en el DSM 5 </vt:lpstr>
      <vt:lpstr>TEA en el DSM 5 </vt:lpstr>
      <vt:lpstr>TEA en el DSM 5 </vt:lpstr>
      <vt:lpstr>TEA en el DSM 5 </vt:lpstr>
      <vt:lpstr>TEA en el DSM-5 </vt:lpstr>
      <vt:lpstr>Presentación de PowerPoint</vt:lpstr>
      <vt:lpstr>Presentación de PowerPoint</vt:lpstr>
      <vt:lpstr>Presentación de PowerPoint</vt:lpstr>
      <vt:lpstr>Presentación de PowerPoint</vt:lpstr>
      <vt:lpstr>Presentación de PowerPoint</vt:lpstr>
      <vt:lpstr>TEA en el DSM-5 (6)</vt:lpstr>
      <vt:lpstr>TEA en el DSM-5</vt:lpstr>
      <vt:lpstr>Presentación de PowerPoint</vt:lpstr>
      <vt:lpstr>¡Gran diversidad!</vt:lpstr>
      <vt:lpstr>Comorbilidades en TEA</vt:lpstr>
      <vt:lpstr>Agenda</vt:lpstr>
      <vt:lpstr> FUNCIONAMIENTO DEL ALUMNADO TEA  </vt:lpstr>
      <vt:lpstr>Funcionamiento </vt:lpstr>
      <vt:lpstr>Funcionamiento</vt:lpstr>
      <vt:lpstr>Presentación de PowerPoint</vt:lpstr>
      <vt:lpstr>Funcionamiento</vt:lpstr>
      <vt:lpstr>Presentación de PowerPoint</vt:lpstr>
      <vt:lpstr>Funcionamiento</vt:lpstr>
      <vt:lpstr>Funcionamiento </vt:lpstr>
      <vt:lpstr>Presentación de PowerPoint</vt:lpstr>
      <vt:lpstr>Presentación de PowerPoint</vt:lpstr>
      <vt:lpstr>Presentación de PowerPoint</vt:lpstr>
      <vt:lpstr>Historia del heladero</vt:lpstr>
      <vt:lpstr>Presentación de PowerPoint</vt:lpstr>
      <vt:lpstr>Funcionamiento</vt:lpstr>
      <vt:lpstr>Funcionamiento </vt:lpstr>
      <vt:lpstr>Funcionamiento</vt:lpstr>
      <vt:lpstr>Funcionamiento </vt:lpstr>
      <vt:lpstr>Presentación de PowerPoint</vt:lpstr>
      <vt:lpstr>Funcionamiento </vt:lpstr>
      <vt:lpstr>Funcionamiento </vt:lpstr>
      <vt:lpstr>Presentación de PowerPoint</vt:lpstr>
      <vt:lpstr>Estilos de aprendizaje</vt:lpstr>
      <vt:lpstr>Puntos fuertes</vt:lpstr>
      <vt:lpstr>Puntos fuertes</vt:lpstr>
      <vt:lpstr>Agenda</vt:lpstr>
      <vt:lpstr>Presentación de PowerPoint</vt:lpstr>
      <vt:lpstr>Agenda</vt:lpstr>
      <vt:lpstr> ASPECTOS PRÁCTICOS </vt:lpstr>
      <vt:lpstr>Presentación de PowerPoint</vt:lpstr>
      <vt:lpstr>Adaptaciones generales</vt:lpstr>
      <vt:lpstr>Presentación de PowerPoint</vt:lpstr>
      <vt:lpstr>Presentación de PowerPoint</vt:lpstr>
      <vt:lpstr>¡Cuidado con las claves visuales!</vt:lpstr>
      <vt:lpstr>Presentación de PowerPoint</vt:lpstr>
      <vt:lpstr>Adaptaciones generales</vt:lpstr>
      <vt:lpstr>Adaptaciones generales</vt:lpstr>
      <vt:lpstr>Presentación de PowerPoint</vt:lpstr>
      <vt:lpstr>Presentación de PowerPoint</vt:lpstr>
      <vt:lpstr>Adaptaciones generales</vt:lpstr>
      <vt:lpstr>Adaptaciones generales</vt:lpstr>
      <vt:lpstr>Presentación de PowerPoint</vt:lpstr>
      <vt:lpstr>Comportamiento</vt:lpstr>
      <vt:lpstr>Situaciones más comunes</vt:lpstr>
      <vt:lpstr>Claves de ayuda</vt:lpstr>
      <vt:lpstr>Presentación de PowerPoint</vt:lpstr>
      <vt:lpstr>Presentación de PowerPoint</vt:lpstr>
      <vt:lpstr>Presentación de PowerPoint</vt:lpstr>
      <vt:lpstr>Presentación de PowerPoint</vt:lpstr>
      <vt:lpstr>Percepción y Atención</vt:lpstr>
      <vt:lpstr>Área motriz</vt:lpstr>
      <vt:lpstr>Situaciones más comunes</vt:lpstr>
      <vt:lpstr>Claves de ayuda</vt:lpstr>
      <vt:lpstr>Autoinstrucciones</vt:lpstr>
      <vt:lpstr>Autoinstrucciones: Pasos</vt:lpstr>
      <vt:lpstr>Presentación de PowerPoint</vt:lpstr>
      <vt:lpstr>Claves de ayuda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Trabajo en el aula</vt:lpstr>
      <vt:lpstr>Comunicación y Lenguaje</vt:lpstr>
      <vt:lpstr>Presentación de PowerPoint</vt:lpstr>
      <vt:lpstr>Presentación de PowerPoint</vt:lpstr>
      <vt:lpstr>Comunicación y Lenguaje</vt:lpstr>
      <vt:lpstr>Presentación de PowerPoint</vt:lpstr>
      <vt:lpstr>Situaciones más comunes</vt:lpstr>
      <vt:lpstr>Claves de ayuda</vt:lpstr>
      <vt:lpstr>Presentación de PowerPoint</vt:lpstr>
      <vt:lpstr>Presentación de PowerPoint</vt:lpstr>
      <vt:lpstr>Presentación de PowerPoint</vt:lpstr>
      <vt:lpstr>Presentación de PowerPoint</vt:lpstr>
      <vt:lpstr>Claves de ayuda</vt:lpstr>
      <vt:lpstr>Presentación de PowerPoint</vt:lpstr>
      <vt:lpstr>Presentación de PowerPoint</vt:lpstr>
      <vt:lpstr>Claves de ayuda</vt:lpstr>
      <vt:lpstr>Relaciones sociales y emocionales</vt:lpstr>
      <vt:lpstr>Situaciones más comunes</vt:lpstr>
      <vt:lpstr>Claves de ayuda</vt:lpstr>
      <vt:lpstr>Presentación de PowerPoint</vt:lpstr>
      <vt:lpstr>Presentación de PowerPoint</vt:lpstr>
      <vt:lpstr>Claves de ayuda</vt:lpstr>
      <vt:lpstr>Círculo de amigos</vt:lpstr>
      <vt:lpstr>Claves de ayuda</vt:lpstr>
      <vt:lpstr>Historias sociales</vt:lpstr>
      <vt:lpstr>Historias sociales: Partes</vt:lpstr>
      <vt:lpstr>Presentación de PowerPoint</vt:lpstr>
      <vt:lpstr>Historias sociales: Mensajes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Situaciones más comunes</vt:lpstr>
      <vt:lpstr>Claves de ayuda</vt:lpstr>
      <vt:lpstr>Presentación de PowerPoint</vt:lpstr>
      <vt:lpstr>Claves de ayuda</vt:lpstr>
      <vt:lpstr>Presentación de PowerPoint</vt:lpstr>
      <vt:lpstr>Claves de ayuda</vt:lpstr>
      <vt:lpstr>Presentación de PowerPoint</vt:lpstr>
      <vt:lpstr>Claves de ayuda</vt:lpstr>
      <vt:lpstr> Problemas en el centro educativo y qué hacer</vt:lpstr>
      <vt:lpstr>Los compañeros</vt:lpstr>
      <vt:lpstr>Situaciones de acoso</vt:lpstr>
      <vt:lpstr>Situaciones de acoso</vt:lpstr>
      <vt:lpstr>La otra cara de la moneda</vt:lpstr>
      <vt:lpstr>Problemas de conducta</vt:lpstr>
      <vt:lpstr>Problemas de conducta</vt:lpstr>
      <vt:lpstr>Problemas de conducta</vt:lpstr>
      <vt:lpstr>Presentación de PowerPoint</vt:lpstr>
      <vt:lpstr>Problemas de conducta</vt:lpstr>
      <vt:lpstr>Problemas de conducta</vt:lpstr>
      <vt:lpstr>Presentación de PowerPoint</vt:lpstr>
      <vt:lpstr>Problemas de conducta</vt:lpstr>
      <vt:lpstr>Problemas de conducta</vt:lpstr>
      <vt:lpstr>Problemas de conducta</vt:lpstr>
      <vt:lpstr>Problemas de conducta</vt:lpstr>
      <vt:lpstr>Problemas de conducta</vt:lpstr>
      <vt:lpstr>Problemas de conducta</vt:lpstr>
      <vt:lpstr>Presentación de PowerPoint</vt:lpstr>
      <vt:lpstr>Presentación de PowerPoint</vt:lpstr>
      <vt:lpstr>Presentación de PowerPoint</vt:lpstr>
      <vt:lpstr>  El recreo</vt:lpstr>
      <vt:lpstr>El recreo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Patios y parques dinámicos (PPD)</vt:lpstr>
      <vt:lpstr>Objetivos Patios Dinámicos</vt:lpstr>
      <vt:lpstr>¿Para quién sirve Patios Dinámicos?</vt:lpstr>
      <vt:lpstr>Antes de empezar el Patio Dinámico</vt:lpstr>
      <vt:lpstr>Antes de empezar el Patio Dinámico</vt:lpstr>
      <vt:lpstr>Presentación de PowerPoint</vt:lpstr>
      <vt:lpstr>Antes de empezar el Patio Dinámico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Antes de empezar el Patio Dinámico</vt:lpstr>
      <vt:lpstr>Empezamos a jugar</vt:lpstr>
      <vt:lpstr>Ejemplos de juegos</vt:lpstr>
      <vt:lpstr>Después de los Patios</vt:lpstr>
      <vt:lpstr>Agenda</vt:lpstr>
      <vt:lpstr>Agenda</vt:lpstr>
      <vt:lpstr>¡Muchas gracias! </vt:lpstr>
    </vt:vector>
  </TitlesOfParts>
  <Company>Windows XP Titan Ultimate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Trastornos del Espectro del Autismo</dc:title>
  <dc:creator>YO</dc:creator>
  <cp:lastModifiedBy>Irene Alonso Esquisábel</cp:lastModifiedBy>
  <cp:revision>94</cp:revision>
  <dcterms:created xsi:type="dcterms:W3CDTF">2019-02-13T08:54:53Z</dcterms:created>
  <dcterms:modified xsi:type="dcterms:W3CDTF">2022-03-21T11:19:18Z</dcterms:modified>
</cp:coreProperties>
</file>