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86" r:id="rId5"/>
    <p:sldId id="258" r:id="rId6"/>
    <p:sldId id="311" r:id="rId7"/>
    <p:sldId id="289" r:id="rId8"/>
    <p:sldId id="280" r:id="rId9"/>
    <p:sldId id="313" r:id="rId10"/>
    <p:sldId id="290" r:id="rId11"/>
    <p:sldId id="312" r:id="rId12"/>
    <p:sldId id="321" r:id="rId13"/>
    <p:sldId id="291" r:id="rId14"/>
    <p:sldId id="292" r:id="rId15"/>
    <p:sldId id="322" r:id="rId16"/>
    <p:sldId id="293" r:id="rId17"/>
    <p:sldId id="294" r:id="rId18"/>
    <p:sldId id="295" r:id="rId19"/>
    <p:sldId id="314" r:id="rId20"/>
    <p:sldId id="296" r:id="rId21"/>
    <p:sldId id="297" r:id="rId22"/>
    <p:sldId id="298" r:id="rId23"/>
    <p:sldId id="316" r:id="rId24"/>
    <p:sldId id="300" r:id="rId25"/>
    <p:sldId id="301" r:id="rId26"/>
    <p:sldId id="302" r:id="rId27"/>
    <p:sldId id="323" r:id="rId28"/>
    <p:sldId id="303" r:id="rId29"/>
    <p:sldId id="304" r:id="rId30"/>
    <p:sldId id="320" r:id="rId31"/>
    <p:sldId id="305" r:id="rId32"/>
    <p:sldId id="318" r:id="rId33"/>
    <p:sldId id="306" r:id="rId34"/>
    <p:sldId id="307" r:id="rId35"/>
    <p:sldId id="317" r:id="rId36"/>
    <p:sldId id="308" r:id="rId37"/>
    <p:sldId id="309" r:id="rId38"/>
    <p:sldId id="319" r:id="rId39"/>
    <p:sldId id="310" r:id="rId40"/>
    <p:sldId id="266" r:id="rId4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7AB"/>
    <a:srgbClr val="DCF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 autoAdjust="0"/>
    <p:restoredTop sz="86450" autoAdjust="0"/>
  </p:normalViewPr>
  <p:slideViewPr>
    <p:cSldViewPr>
      <p:cViewPr varScale="1">
        <p:scale>
          <a:sx n="110" d="100"/>
          <a:sy n="110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D750E-A7B7-45AF-971D-7AC0655C60D8}" type="datetimeFigureOut">
              <a:rPr lang="es-ES" smtClean="0"/>
              <a:pPr/>
              <a:t>15/5/21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651A-25C2-4E95-B5DC-0100A104E46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29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AB855-4446-4445-8844-E0993D55AB90}" type="datetimeFigureOut">
              <a:rPr lang="es-ES" smtClean="0"/>
              <a:pPr/>
              <a:t>15/5/21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210F0-2A5D-4D4B-98B7-01B7E8E551C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0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transition spd="slow" advClick="0" advTm="5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250B9-3227-40D0-B411-599C778DFFB4}" type="datetimeFigureOut">
              <a:rPr lang="es-ES_tradnl" smtClean="0"/>
              <a:pPr/>
              <a:t>15/5/21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A526-8D42-4472-BBE5-2A837CA8B76B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edificio antiguo&#10;&#10;Descripción generada automáticamente con confianza media">
            <a:extLst>
              <a:ext uri="{FF2B5EF4-FFF2-40B4-BE49-F238E27FC236}">
                <a16:creationId xmlns:a16="http://schemas.microsoft.com/office/drawing/2014/main" id="{DE7BD123-6367-49D0-9DFD-BC46309A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06" y="1279116"/>
            <a:ext cx="7988388" cy="51125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1A214B-CD84-4F92-BA94-5BB2341240A7}"/>
              </a:ext>
            </a:extLst>
          </p:cNvPr>
          <p:cNvSpPr txBox="1"/>
          <p:nvPr/>
        </p:nvSpPr>
        <p:spPr>
          <a:xfrm>
            <a:off x="827584" y="700413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lgerian" panose="04020705040A02060702" pitchFamily="82" charset="0"/>
              </a:rPr>
              <a:t>IES JORGE MANRIQUE</a:t>
            </a:r>
          </a:p>
        </p:txBody>
      </p:sp>
      <p:pic>
        <p:nvPicPr>
          <p:cNvPr id="2" name="Música presentación 1.mp3" descr="Música presentación 1.mp3">
            <a:hlinkClick r:id="" action="ppaction://media"/>
            <a:extLst>
              <a:ext uri="{FF2B5EF4-FFF2-40B4-BE49-F238E27FC236}">
                <a16:creationId xmlns:a16="http://schemas.microsoft.com/office/drawing/2014/main" id="{245546E2-E71E-7C40-809C-A3906A842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0454"/>
      </p:ext>
    </p:extLst>
  </p:cSld>
  <p:clrMapOvr>
    <a:masterClrMapping/>
  </p:clrMapOvr>
  <p:transition spd="slow" advClick="0" advTm="4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159" y="4437112"/>
            <a:ext cx="3552395" cy="266429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015C3398-EDEB-48C1-AFC9-EE51AB26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04" y="1939524"/>
            <a:ext cx="3971935" cy="29789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ta previa de imagen">
            <a:extLst>
              <a:ext uri="{FF2B5EF4-FFF2-40B4-BE49-F238E27FC236}">
                <a16:creationId xmlns:a16="http://schemas.microsoft.com/office/drawing/2014/main" id="{87CC2F00-E367-4419-B38B-26AEEAE23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2843808" cy="21328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ta previa de imagen">
            <a:extLst>
              <a:ext uri="{FF2B5EF4-FFF2-40B4-BE49-F238E27FC236}">
                <a16:creationId xmlns:a16="http://schemas.microsoft.com/office/drawing/2014/main" id="{775E0930-0675-40C5-A7BD-1E8DE247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2160240" cy="28803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159E9E-6D58-4664-BE53-1090B1D37E8D}"/>
              </a:ext>
            </a:extLst>
          </p:cNvPr>
          <p:cNvSpPr txBox="1"/>
          <p:nvPr/>
        </p:nvSpPr>
        <p:spPr>
          <a:xfrm>
            <a:off x="3131840" y="764704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lgerian" panose="04020705040A02060702" pitchFamily="82" charset="0"/>
              </a:rPr>
              <a:t>M  O  D  E  L  O  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7A1602-9B1D-4922-91D5-DCC39814226B}"/>
              </a:ext>
            </a:extLst>
          </p:cNvPr>
          <p:cNvSpPr txBox="1"/>
          <p:nvPr/>
        </p:nvSpPr>
        <p:spPr>
          <a:xfrm>
            <a:off x="6824119" y="-243408"/>
            <a:ext cx="4224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</a:t>
            </a:r>
            <a:r>
              <a:rPr lang="es-ES" sz="3200" dirty="0">
                <a:latin typeface="Algerian" panose="04020705040A02060702" pitchFamily="82" charset="0"/>
              </a:rPr>
              <a:t>BOTÁN</a:t>
            </a:r>
          </a:p>
          <a:p>
            <a:r>
              <a:rPr lang="es-ES" sz="3200" dirty="0">
                <a:latin typeface="Algerian" panose="04020705040A02060702" pitchFamily="82" charset="0"/>
              </a:rPr>
              <a:t>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428604"/>
            <a:ext cx="4357718" cy="58102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9D46C9-584F-4510-9F3D-5D0A3EB49424}"/>
              </a:ext>
            </a:extLst>
          </p:cNvPr>
          <p:cNvSpPr txBox="1"/>
          <p:nvPr/>
        </p:nvSpPr>
        <p:spPr>
          <a:xfrm>
            <a:off x="1377334" y="1443841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6AED3C-F8A0-404E-A61C-0943919C439B}"/>
              </a:ext>
            </a:extLst>
          </p:cNvPr>
          <p:cNvSpPr txBox="1"/>
          <p:nvPr/>
        </p:nvSpPr>
        <p:spPr>
          <a:xfrm>
            <a:off x="6880246" y="260648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45D77BCA-4AEF-41A9-84B3-E32CDDB27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624736" cy="508989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E256539-9F88-434D-860C-1BE5859638AD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3166644122"/>
      </p:ext>
    </p:extLst>
  </p:cSld>
  <p:clrMapOvr>
    <a:masterClrMapping/>
  </p:clrMapOvr>
  <p:transition spd="slow" advClick="0" advTm="5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.jpg"/>
          <p:cNvPicPr>
            <a:picLocks noChangeAspect="1"/>
          </p:cNvPicPr>
          <p:nvPr/>
        </p:nvPicPr>
        <p:blipFill>
          <a:blip r:embed="rId2" cstate="print"/>
          <a:srcRect t="10416" r="1828" b="25000"/>
          <a:stretch>
            <a:fillRect/>
          </a:stretch>
        </p:blipFill>
        <p:spPr>
          <a:xfrm>
            <a:off x="1857356" y="357166"/>
            <a:ext cx="5072098" cy="59348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B7A0D1A-A19E-4509-8347-C038B0EE7D05}"/>
              </a:ext>
            </a:extLst>
          </p:cNvPr>
          <p:cNvSpPr txBox="1"/>
          <p:nvPr/>
        </p:nvSpPr>
        <p:spPr>
          <a:xfrm>
            <a:off x="971600" y="1268760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F52A2FB-8C46-494E-9163-4D0EDF6344A9}"/>
              </a:ext>
            </a:extLst>
          </p:cNvPr>
          <p:cNvSpPr txBox="1"/>
          <p:nvPr/>
        </p:nvSpPr>
        <p:spPr>
          <a:xfrm>
            <a:off x="7239147" y="437763"/>
            <a:ext cx="501206" cy="565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D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I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D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Á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C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T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I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C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O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0"/>
            <a:ext cx="3855749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90B056-05CD-4195-803A-4F99F5460CDC}"/>
              </a:ext>
            </a:extLst>
          </p:cNvPr>
          <p:cNvSpPr txBox="1"/>
          <p:nvPr/>
        </p:nvSpPr>
        <p:spPr>
          <a:xfrm>
            <a:off x="1373344" y="1428154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6D6B37-DC9E-47DE-9603-B8DEF17469CB}"/>
              </a:ext>
            </a:extLst>
          </p:cNvPr>
          <p:cNvSpPr txBox="1"/>
          <p:nvPr/>
        </p:nvSpPr>
        <p:spPr>
          <a:xfrm>
            <a:off x="6876256" y="244961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3.jpg"/>
          <p:cNvPicPr>
            <a:picLocks noChangeAspect="1"/>
          </p:cNvPicPr>
          <p:nvPr/>
        </p:nvPicPr>
        <p:blipFill>
          <a:blip r:embed="rId2" cstate="print"/>
          <a:srcRect r="-5583" b="18750"/>
          <a:stretch>
            <a:fillRect/>
          </a:stretch>
        </p:blipFill>
        <p:spPr>
          <a:xfrm>
            <a:off x="2071670" y="214289"/>
            <a:ext cx="4714908" cy="645345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3EAFD5-B1E2-4D0E-93F2-336E39B6715F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464D9B-22A1-4FAE-8516-66AA3CE15071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B3BEE8-FA1F-4459-BF56-06F12B1C4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704856" cy="49898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FABF2A-1F38-4CC7-86CF-C02E401D083C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3863546925"/>
      </p:ext>
    </p:extLst>
  </p:cSld>
  <p:clrMapOvr>
    <a:masterClrMapping/>
  </p:clrMapOvr>
  <p:transition spd="slow" advClick="0" advTm="5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4.jpg"/>
          <p:cNvPicPr>
            <a:picLocks noChangeAspect="1"/>
          </p:cNvPicPr>
          <p:nvPr/>
        </p:nvPicPr>
        <p:blipFill>
          <a:blip r:embed="rId2" cstate="print"/>
          <a:srcRect t="11458" r="11067"/>
          <a:stretch>
            <a:fillRect/>
          </a:stretch>
        </p:blipFill>
        <p:spPr>
          <a:xfrm>
            <a:off x="2500298" y="428604"/>
            <a:ext cx="3429024" cy="607220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6DC77F-0612-4F97-8CE1-5F7AC4E670F4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422CFF-7A35-43FC-8B74-9E81702EB52C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5.jpg"/>
          <p:cNvPicPr>
            <a:picLocks noChangeAspect="1"/>
          </p:cNvPicPr>
          <p:nvPr/>
        </p:nvPicPr>
        <p:blipFill>
          <a:blip r:embed="rId2" cstate="print"/>
          <a:srcRect r="-16724" b="10417"/>
          <a:stretch>
            <a:fillRect/>
          </a:stretch>
        </p:blipFill>
        <p:spPr>
          <a:xfrm>
            <a:off x="2357422" y="214290"/>
            <a:ext cx="4500594" cy="61436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0D821C-CBB4-4414-8B4A-A68C655B35D4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3B4AE6-198D-4741-BBEE-4C27463A6274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214290"/>
            <a:ext cx="3574612" cy="63579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3205ED-7BA6-47CC-86DC-83B9CA729D37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BEA568-C595-42E1-847A-FC93CA2C72DA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>
            <a:extLst>
              <a:ext uri="{FF2B5EF4-FFF2-40B4-BE49-F238E27FC236}">
                <a16:creationId xmlns:a16="http://schemas.microsoft.com/office/drawing/2014/main" id="{C7B3BEE8-FA1F-4459-BF56-06F12B1C4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92190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2 Rectángulo"/>
          <p:cNvSpPr/>
          <p:nvPr/>
        </p:nvSpPr>
        <p:spPr>
          <a:xfrm>
            <a:off x="0" y="427324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96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188641"/>
            <a:ext cx="8820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96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Lucida Calligraphy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6" y="260648"/>
            <a:ext cx="6553397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Calligraphy" pitchFamily="66" charset="0"/>
              </a:rPr>
              <a:t>El Museo</a:t>
            </a:r>
          </a:p>
          <a:p>
            <a:pPr algn="ctr"/>
            <a:r>
              <a:rPr lang="es-ES" sz="96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Calligraphy" pitchFamily="66" charset="0"/>
              </a:rPr>
              <a:t>de </a:t>
            </a:r>
          </a:p>
          <a:p>
            <a:pPr algn="ctr"/>
            <a:r>
              <a:rPr lang="es-ES" sz="96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Calligraphy" pitchFamily="66" charset="0"/>
              </a:rPr>
              <a:t>Historia  </a:t>
            </a:r>
          </a:p>
          <a:p>
            <a:pPr algn="ctr"/>
            <a:r>
              <a:rPr lang="es-ES" sz="96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Lucida Calligraphy" pitchFamily="66" charset="0"/>
              </a:rPr>
              <a:t>Natural</a:t>
            </a:r>
            <a:endParaRPr lang="es-E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 advClick="0" advTm="5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162E6B3-48CB-4231-BEED-116D1F99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46" y="1470898"/>
            <a:ext cx="6646930" cy="48767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D5E710-91D3-456D-860D-58C9BDFFA63C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2429736310"/>
      </p:ext>
    </p:extLst>
  </p:cSld>
  <p:clrMapOvr>
    <a:masterClrMapping/>
  </p:clrMapOvr>
  <p:transition spd="slow" advClick="0" advTm="5000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7.jpg"/>
          <p:cNvPicPr>
            <a:picLocks noChangeAspect="1"/>
          </p:cNvPicPr>
          <p:nvPr/>
        </p:nvPicPr>
        <p:blipFill>
          <a:blip r:embed="rId2" cstate="print"/>
          <a:srcRect r="-3730" b="12500"/>
          <a:stretch>
            <a:fillRect/>
          </a:stretch>
        </p:blipFill>
        <p:spPr>
          <a:xfrm>
            <a:off x="2214546" y="212713"/>
            <a:ext cx="4429156" cy="664528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15B712-C417-45AA-9B5C-1BB3BAA1488B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EAB884-8AD0-4288-B78F-E53DB2C655D5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214290"/>
            <a:ext cx="3534448" cy="628652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8740E3-8AFC-42D4-B495-EFACDC9B878C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C92440-9772-4D0D-BECC-E2CD712F4800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9.jpg"/>
          <p:cNvPicPr>
            <a:picLocks noChangeAspect="1"/>
          </p:cNvPicPr>
          <p:nvPr/>
        </p:nvPicPr>
        <p:blipFill>
          <a:blip r:embed="rId2" cstate="print"/>
          <a:srcRect r="-3730" b="14583"/>
          <a:stretch>
            <a:fillRect/>
          </a:stretch>
        </p:blipFill>
        <p:spPr>
          <a:xfrm>
            <a:off x="2285984" y="214289"/>
            <a:ext cx="4429156" cy="648706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931C69-54FC-45C6-89BD-DB97289825E2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600B7F-890E-416C-9E09-F0491E9D43F9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9F71DE95-537F-46D4-BB46-9E42C1988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592374" cy="49054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A7835C-38B0-45B2-84CB-17384FF98524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2453794879"/>
      </p:ext>
    </p:extLst>
  </p:cSld>
  <p:clrMapOvr>
    <a:masterClrMapping/>
  </p:clrMapOvr>
  <p:transition spd="slow" advClick="0" advTm="5000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64211" y="-692630"/>
            <a:ext cx="4714908" cy="83861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41325A-3512-4932-902C-74660E9154B7}"/>
              </a:ext>
            </a:extLst>
          </p:cNvPr>
          <p:cNvSpPr txBox="1"/>
          <p:nvPr/>
        </p:nvSpPr>
        <p:spPr>
          <a:xfrm>
            <a:off x="1013304" y="1011792"/>
            <a:ext cx="449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E25CE0-216C-46D0-8E3F-3BC8D874BC68}"/>
              </a:ext>
            </a:extLst>
          </p:cNvPr>
          <p:cNvSpPr txBox="1"/>
          <p:nvPr/>
        </p:nvSpPr>
        <p:spPr>
          <a:xfrm>
            <a:off x="4780661" y="5068685"/>
            <a:ext cx="3941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1.jpg"/>
          <p:cNvPicPr>
            <a:picLocks noChangeAspect="1"/>
          </p:cNvPicPr>
          <p:nvPr/>
        </p:nvPicPr>
        <p:blipFill>
          <a:blip r:embed="rId2" cstate="print"/>
          <a:srcRect r="-7436" b="15625"/>
          <a:stretch>
            <a:fillRect/>
          </a:stretch>
        </p:blipFill>
        <p:spPr>
          <a:xfrm>
            <a:off x="2214546" y="214290"/>
            <a:ext cx="4500594" cy="628672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0ECFE3-EF9E-4623-8706-27E2870E84EE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0A976D-4A8B-4911-9B36-779E8F9F1185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437E30-A5AD-4376-ADC9-4F518C9E2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7" y="1470898"/>
            <a:ext cx="6633325" cy="49685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BE4D07-67B8-496B-A1BF-BA481886AD89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1318139416"/>
      </p:ext>
    </p:extLst>
  </p:cSld>
  <p:clrMapOvr>
    <a:masterClrMapping/>
  </p:clrMapOvr>
  <p:transition spd="slow" advClick="0" advTm="5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1" y="0"/>
            <a:ext cx="3714776" cy="66072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D86CC9-2606-4095-AAED-726CB400FC6E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93073-0582-42F9-8EEF-143FF3FF2E70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D9C9ED8-CB78-4AE0-9C1C-FE5931087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53" y="1468178"/>
            <a:ext cx="6546494" cy="47239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008E445-EC20-42D9-A5E7-DD84E014DEB4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3298696827"/>
      </p:ext>
    </p:extLst>
  </p:cSld>
  <p:clrMapOvr>
    <a:masterClrMapping/>
  </p:clrMapOvr>
  <p:transition spd="slow" advClick="0" advTm="5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9177950" cy="621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slow" advClick="0" advTm="5000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3.jpg"/>
          <p:cNvPicPr>
            <a:picLocks noChangeAspect="1"/>
          </p:cNvPicPr>
          <p:nvPr/>
        </p:nvPicPr>
        <p:blipFill>
          <a:blip r:embed="rId2" cstate="print"/>
          <a:srcRect t="4166" r="-7436" b="4166"/>
          <a:stretch>
            <a:fillRect/>
          </a:stretch>
        </p:blipFill>
        <p:spPr>
          <a:xfrm>
            <a:off x="2214546" y="142852"/>
            <a:ext cx="4312316" cy="65443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6E98B6-9752-48A1-8A48-2A60FBB23934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C65670-0218-4566-93D6-E868FB65FDC1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6.jpg"/>
          <p:cNvPicPr>
            <a:picLocks noChangeAspect="1"/>
          </p:cNvPicPr>
          <p:nvPr/>
        </p:nvPicPr>
        <p:blipFill>
          <a:blip r:embed="rId2" cstate="print"/>
          <a:srcRect l="302" b="16346"/>
          <a:stretch>
            <a:fillRect/>
          </a:stretch>
        </p:blipFill>
        <p:spPr>
          <a:xfrm rot="16200000">
            <a:off x="1987147" y="-344129"/>
            <a:ext cx="5169705" cy="77153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504483B-FE11-4FA1-9295-B7EE6E1A791E}"/>
              </a:ext>
            </a:extLst>
          </p:cNvPr>
          <p:cNvSpPr txBox="1"/>
          <p:nvPr/>
        </p:nvSpPr>
        <p:spPr>
          <a:xfrm>
            <a:off x="1115616" y="874107"/>
            <a:ext cx="435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E7BFE0-7B52-40F0-8C53-BAC4BAB6C57D}"/>
              </a:ext>
            </a:extLst>
          </p:cNvPr>
          <p:cNvSpPr txBox="1"/>
          <p:nvPr/>
        </p:nvSpPr>
        <p:spPr>
          <a:xfrm>
            <a:off x="5220072" y="5486167"/>
            <a:ext cx="381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B52017C-1C97-4FA2-9E58-063BE5049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5976664" cy="46100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4649975-E603-4427-9A92-E46D6B18AC33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2383374198"/>
      </p:ext>
    </p:extLst>
  </p:cSld>
  <p:clrMapOvr>
    <a:masterClrMapping/>
  </p:clrMapOvr>
  <p:transition spd="slow" advClick="0" advTm="5000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7.jpg"/>
          <p:cNvPicPr>
            <a:picLocks noChangeAspect="1"/>
          </p:cNvPicPr>
          <p:nvPr/>
        </p:nvPicPr>
        <p:blipFill>
          <a:blip r:embed="rId2" cstate="print"/>
          <a:srcRect l="9239" r="7386" b="21875"/>
          <a:stretch>
            <a:fillRect/>
          </a:stretch>
        </p:blipFill>
        <p:spPr>
          <a:xfrm>
            <a:off x="2428860" y="142852"/>
            <a:ext cx="3857652" cy="642939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A22959-7BD6-4C68-9DBB-44E0C83F2054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057D89-E294-4D03-8C50-26446A94A19C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8.jpg"/>
          <p:cNvPicPr>
            <a:picLocks noChangeAspect="1"/>
          </p:cNvPicPr>
          <p:nvPr/>
        </p:nvPicPr>
        <p:blipFill>
          <a:blip r:embed="rId2" cstate="print"/>
          <a:srcRect l="16650" t="6250" r="5534" b="16666"/>
          <a:stretch>
            <a:fillRect/>
          </a:stretch>
        </p:blipFill>
        <p:spPr>
          <a:xfrm>
            <a:off x="2643174" y="214290"/>
            <a:ext cx="3571900" cy="629334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21C7F1-A8FC-473F-B80A-05EE564AF99C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4E3C72-B351-4062-8847-2EECD16F7BC4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tabla, hecho de madera, pequeño&#10;&#10;Descripción generada automáticamente">
            <a:extLst>
              <a:ext uri="{FF2B5EF4-FFF2-40B4-BE49-F238E27FC236}">
                <a16:creationId xmlns:a16="http://schemas.microsoft.com/office/drawing/2014/main" id="{63C28531-894F-447E-ACA7-305C7996A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02993"/>
            <a:ext cx="6456804" cy="47531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3B0207-C242-4F6E-8756-9548DB4AA22A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2840520286"/>
      </p:ext>
    </p:extLst>
  </p:cSld>
  <p:clrMapOvr>
    <a:masterClrMapping/>
  </p:clrMapOvr>
  <p:transition spd="slow" advClick="0" advTm="5000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9.jpg"/>
          <p:cNvPicPr>
            <a:picLocks noChangeAspect="1"/>
          </p:cNvPicPr>
          <p:nvPr/>
        </p:nvPicPr>
        <p:blipFill>
          <a:blip r:embed="rId2" cstate="print"/>
          <a:srcRect t="11458" r="3681" b="27084"/>
          <a:stretch>
            <a:fillRect/>
          </a:stretch>
        </p:blipFill>
        <p:spPr>
          <a:xfrm>
            <a:off x="1928794" y="428604"/>
            <a:ext cx="5286412" cy="59995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08B27E3-8E74-43C8-AB5D-3F3F55B1F3CF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8E8C51-8D38-4DEA-A255-7F0F5B9D2B02}"/>
              </a:ext>
            </a:extLst>
          </p:cNvPr>
          <p:cNvSpPr txBox="1"/>
          <p:nvPr/>
        </p:nvSpPr>
        <p:spPr>
          <a:xfrm>
            <a:off x="6876256" y="188640"/>
            <a:ext cx="5051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BOTÁNICOS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4.jpg"/>
          <p:cNvPicPr>
            <a:picLocks noChangeAspect="1"/>
          </p:cNvPicPr>
          <p:nvPr/>
        </p:nvPicPr>
        <p:blipFill>
          <a:blip r:embed="rId2" cstate="print"/>
          <a:srcRect l="5534" t="17708" r="7387" b="23959"/>
          <a:stretch>
            <a:fillRect/>
          </a:stretch>
        </p:blipFill>
        <p:spPr>
          <a:xfrm>
            <a:off x="357158" y="142852"/>
            <a:ext cx="4796531" cy="57150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6 Rectángulo"/>
          <p:cNvSpPr/>
          <p:nvPr/>
        </p:nvSpPr>
        <p:spPr>
          <a:xfrm>
            <a:off x="4499992" y="3107863"/>
            <a:ext cx="4184848" cy="29854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8000" b="1" i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¡Hasta </a:t>
            </a:r>
          </a:p>
          <a:p>
            <a:pPr algn="ctr"/>
            <a:endParaRPr lang="es-ES" sz="2800" b="1" i="1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Calligraphy" pitchFamily="66" charset="0"/>
            </a:endParaRPr>
          </a:p>
          <a:p>
            <a:pPr algn="ctr"/>
            <a:r>
              <a:rPr lang="es-ES" sz="8000" b="1" i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Pronto!</a:t>
            </a:r>
          </a:p>
        </p:txBody>
      </p:sp>
    </p:spTree>
    <p:extLst>
      <p:ext uri="{BB962C8B-B14F-4D97-AF65-F5344CB8AC3E}">
        <p14:creationId xmlns:p14="http://schemas.microsoft.com/office/powerpoint/2010/main" val="15620976"/>
      </p:ext>
    </p:extLst>
  </p:cSld>
  <p:clrMapOvr>
    <a:masterClrMapping/>
  </p:clrMapOvr>
  <p:transition spd="slow" advClick="0" advTm="5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26.jpg"/>
          <p:cNvPicPr>
            <a:picLocks noChangeAspect="1"/>
          </p:cNvPicPr>
          <p:nvPr/>
        </p:nvPicPr>
        <p:blipFill>
          <a:blip r:embed="rId2" cstate="print"/>
          <a:srcRect r="-1543" b="15094"/>
          <a:stretch>
            <a:fillRect/>
          </a:stretch>
        </p:blipFill>
        <p:spPr>
          <a:xfrm rot="16200000">
            <a:off x="2070384" y="-498803"/>
            <a:ext cx="5431860" cy="74295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1 Rectángulo"/>
          <p:cNvSpPr/>
          <p:nvPr/>
        </p:nvSpPr>
        <p:spPr>
          <a:xfrm>
            <a:off x="144016" y="4811668"/>
            <a:ext cx="86764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9600" b="1" i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¡Bienvenidos!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75928" y="116632"/>
            <a:ext cx="849694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9600" b="1" i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Botánica</a:t>
            </a:r>
          </a:p>
        </p:txBody>
      </p:sp>
    </p:spTree>
    <p:extLst>
      <p:ext uri="{BB962C8B-B14F-4D97-AF65-F5344CB8AC3E}">
        <p14:creationId xmlns:p14="http://schemas.microsoft.com/office/powerpoint/2010/main" val="1199818872"/>
      </p:ext>
    </p:extLst>
  </p:cSld>
  <p:clrMapOvr>
    <a:masterClrMapping/>
  </p:clrMapOvr>
  <p:transition spd="slow" advClick="0" advTm="5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1.jpg"/>
          <p:cNvPicPr>
            <a:picLocks noChangeAspect="1"/>
          </p:cNvPicPr>
          <p:nvPr/>
        </p:nvPicPr>
        <p:blipFill>
          <a:blip r:embed="rId2" cstate="print"/>
          <a:srcRect l="25293" b="4018"/>
          <a:stretch>
            <a:fillRect/>
          </a:stretch>
        </p:blipFill>
        <p:spPr>
          <a:xfrm>
            <a:off x="3071802" y="2285992"/>
            <a:ext cx="2743108" cy="26432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9 Imagen" descr="3.jpg"/>
          <p:cNvPicPr>
            <a:picLocks noChangeAspect="1"/>
          </p:cNvPicPr>
          <p:nvPr/>
        </p:nvPicPr>
        <p:blipFill>
          <a:blip r:embed="rId3" cstate="print"/>
          <a:srcRect r="24122" b="14394"/>
          <a:stretch>
            <a:fillRect/>
          </a:stretch>
        </p:blipFill>
        <p:spPr>
          <a:xfrm>
            <a:off x="5357818" y="714356"/>
            <a:ext cx="2786082" cy="23574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10 Imagen" descr="4.jpg"/>
          <p:cNvPicPr>
            <a:picLocks noChangeAspect="1"/>
          </p:cNvPicPr>
          <p:nvPr/>
        </p:nvPicPr>
        <p:blipFill>
          <a:blip r:embed="rId4" cstate="print"/>
          <a:srcRect l="9728" t="7782" r="12449" b="-1170"/>
          <a:stretch>
            <a:fillRect/>
          </a:stretch>
        </p:blipFill>
        <p:spPr>
          <a:xfrm>
            <a:off x="714348" y="3929066"/>
            <a:ext cx="2857520" cy="25717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11 Imagen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571480"/>
            <a:ext cx="3333773" cy="25003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8 Imagen" descr="2.jpg"/>
          <p:cNvPicPr>
            <a:picLocks noChangeAspect="1"/>
          </p:cNvPicPr>
          <p:nvPr/>
        </p:nvPicPr>
        <p:blipFill>
          <a:blip r:embed="rId6" cstate="print"/>
          <a:srcRect r="8558" b="4018"/>
          <a:stretch>
            <a:fillRect/>
          </a:stretch>
        </p:blipFill>
        <p:spPr>
          <a:xfrm>
            <a:off x="4890564" y="3960902"/>
            <a:ext cx="3357554" cy="26432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94EC1D-3E7C-4DB2-A9D4-A5D1C6BED783}"/>
              </a:ext>
            </a:extLst>
          </p:cNvPr>
          <p:cNvSpPr txBox="1"/>
          <p:nvPr/>
        </p:nvSpPr>
        <p:spPr>
          <a:xfrm rot="10800000" flipV="1">
            <a:off x="1331640" y="3116478"/>
            <a:ext cx="717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lgerian" panose="04020705040A02060702" pitchFamily="82" charset="0"/>
              </a:rPr>
              <a:t>MODELOS                         BOTÁNICOS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F449A3-93F7-412D-86BE-EFF465AC17BC}"/>
              </a:ext>
            </a:extLst>
          </p:cNvPr>
          <p:cNvSpPr txBox="1"/>
          <p:nvPr/>
        </p:nvSpPr>
        <p:spPr>
          <a:xfrm>
            <a:off x="3571868" y="5214950"/>
            <a:ext cx="191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lgerian" panose="04020705040A02060702" pitchFamily="82" charset="0"/>
              </a:rPr>
              <a:t>ANTERA</a:t>
            </a:r>
          </a:p>
        </p:txBody>
      </p:sp>
    </p:spTree>
    <p:extLst>
      <p:ext uri="{BB962C8B-B14F-4D97-AF65-F5344CB8AC3E}">
        <p14:creationId xmlns:p14="http://schemas.microsoft.com/office/powerpoint/2010/main" val="3501603497"/>
      </p:ext>
    </p:extLst>
  </p:cSld>
  <p:clrMapOvr>
    <a:masterClrMapping/>
  </p:clrMapOvr>
  <p:transition spd="slow" advClick="0" advTm="5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&#10;&#10;Descripción generada automáticamente">
            <a:extLst>
              <a:ext uri="{FF2B5EF4-FFF2-40B4-BE49-F238E27FC236}">
                <a16:creationId xmlns:a16="http://schemas.microsoft.com/office/drawing/2014/main" id="{2492AF85-AC2B-4728-A64F-09676A8EA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840760" cy="51236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8139D29-5DF1-4164-B4F6-2BB013256BC2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855340619"/>
      </p:ext>
    </p:extLst>
  </p:cSld>
  <p:clrMapOvr>
    <a:masterClrMapping/>
  </p:clrMapOvr>
  <p:transition spd="slow" advClick="0" advTm="5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7.jpg"/>
          <p:cNvPicPr>
            <a:picLocks noChangeAspect="1"/>
          </p:cNvPicPr>
          <p:nvPr/>
        </p:nvPicPr>
        <p:blipFill>
          <a:blip r:embed="rId2" cstate="print"/>
          <a:srcRect l="7407" t="2469" r="22222" b="1234"/>
          <a:stretch>
            <a:fillRect/>
          </a:stretch>
        </p:blipFill>
        <p:spPr>
          <a:xfrm>
            <a:off x="428596" y="357166"/>
            <a:ext cx="2714644" cy="27860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3 Imagen" descr="8.jpg"/>
          <p:cNvPicPr>
            <a:picLocks noChangeAspect="1"/>
          </p:cNvPicPr>
          <p:nvPr/>
        </p:nvPicPr>
        <p:blipFill>
          <a:blip r:embed="rId3" cstate="print"/>
          <a:srcRect l="12963" r="14814" b="25925"/>
          <a:stretch>
            <a:fillRect/>
          </a:stretch>
        </p:blipFill>
        <p:spPr>
          <a:xfrm>
            <a:off x="5857884" y="4286256"/>
            <a:ext cx="2786082" cy="21431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1 Imagen" descr="6.jpg"/>
          <p:cNvPicPr>
            <a:picLocks noChangeAspect="1"/>
          </p:cNvPicPr>
          <p:nvPr/>
        </p:nvPicPr>
        <p:blipFill>
          <a:blip r:embed="rId4" cstate="print"/>
          <a:srcRect t="14815"/>
          <a:stretch>
            <a:fillRect/>
          </a:stretch>
        </p:blipFill>
        <p:spPr>
          <a:xfrm>
            <a:off x="2428860" y="2285992"/>
            <a:ext cx="3857619" cy="24645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D78E658-0552-47D9-8D6C-94C799A1527B}"/>
              </a:ext>
            </a:extLst>
          </p:cNvPr>
          <p:cNvSpPr txBox="1"/>
          <p:nvPr/>
        </p:nvSpPr>
        <p:spPr>
          <a:xfrm>
            <a:off x="3418821" y="1412776"/>
            <a:ext cx="479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BOTÁNICOS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7DBB7F-0029-472E-BC0A-7DA2E9CEDA16}"/>
              </a:ext>
            </a:extLst>
          </p:cNvPr>
          <p:cNvSpPr txBox="1"/>
          <p:nvPr/>
        </p:nvSpPr>
        <p:spPr>
          <a:xfrm>
            <a:off x="3779912" y="5126993"/>
            <a:ext cx="191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lgerian" panose="04020705040A02060702" pitchFamily="82" charset="0"/>
              </a:rPr>
              <a:t>GINECEO</a:t>
            </a:r>
          </a:p>
        </p:txBody>
      </p:sp>
    </p:spTree>
  </p:cSld>
  <p:clrMapOvr>
    <a:masterClrMapping/>
  </p:clrMapOvr>
  <p:transition spd="slow" advClick="0" advTm="5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C0DF08-A039-4473-85FD-69B48A46B81D}"/>
              </a:ext>
            </a:extLst>
          </p:cNvPr>
          <p:cNvSpPr txBox="1"/>
          <p:nvPr/>
        </p:nvSpPr>
        <p:spPr>
          <a:xfrm>
            <a:off x="1373344" y="1371833"/>
            <a:ext cx="576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MODELOS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5DC8AD-5EAC-48DA-9AB6-61FC0A75DCAC}"/>
              </a:ext>
            </a:extLst>
          </p:cNvPr>
          <p:cNvSpPr txBox="1"/>
          <p:nvPr/>
        </p:nvSpPr>
        <p:spPr>
          <a:xfrm>
            <a:off x="6876256" y="188640"/>
            <a:ext cx="5051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 D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I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D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Á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C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T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I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C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O</a:t>
            </a:r>
          </a:p>
          <a:p>
            <a:r>
              <a:rPr lang="es-ES" sz="3600" dirty="0">
                <a:latin typeface="Algerian" panose="04020705040A02060702" pitchFamily="82" charset="0"/>
              </a:rPr>
              <a:t>S</a:t>
            </a:r>
          </a:p>
        </p:txBody>
      </p:sp>
      <p:pic>
        <p:nvPicPr>
          <p:cNvPr id="2050" name="Picture 2" descr="Vista previa de imagen">
            <a:extLst>
              <a:ext uri="{FF2B5EF4-FFF2-40B4-BE49-F238E27FC236}">
                <a16:creationId xmlns:a16="http://schemas.microsoft.com/office/drawing/2014/main" id="{E3E8B2C3-AF13-4665-B30F-E264426F1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r="3800" b="8000"/>
          <a:stretch/>
        </p:blipFill>
        <p:spPr bwMode="auto">
          <a:xfrm rot="16200000">
            <a:off x="2000250" y="908720"/>
            <a:ext cx="4948014" cy="5400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11809"/>
      </p:ext>
    </p:extLst>
  </p:cSld>
  <p:clrMapOvr>
    <a:masterClrMapping/>
  </p:clrMapOvr>
  <p:transition spd="slow" advClick="0" advTm="5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a flor&#10;&#10;Descripción generada automáticamente con confianza media">
            <a:extLst>
              <a:ext uri="{FF2B5EF4-FFF2-40B4-BE49-F238E27FC236}">
                <a16:creationId xmlns:a16="http://schemas.microsoft.com/office/drawing/2014/main" id="{B3F156A8-A0E8-4679-8FE2-B2037CC8F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12768" cy="50674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127010-970B-41E7-B767-7D6E5A053059}"/>
              </a:ext>
            </a:extLst>
          </p:cNvPr>
          <p:cNvSpPr txBox="1"/>
          <p:nvPr/>
        </p:nvSpPr>
        <p:spPr>
          <a:xfrm>
            <a:off x="1817694" y="802176"/>
            <a:ext cx="5508612" cy="66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lgerian" panose="04020705040A02060702" pitchFamily="82" charset="0"/>
              </a:rPr>
              <a:t>Láminas de botánica</a:t>
            </a:r>
          </a:p>
        </p:txBody>
      </p:sp>
    </p:spTree>
    <p:extLst>
      <p:ext uri="{BB962C8B-B14F-4D97-AF65-F5344CB8AC3E}">
        <p14:creationId xmlns:p14="http://schemas.microsoft.com/office/powerpoint/2010/main" val="688967169"/>
      </p:ext>
    </p:extLst>
  </p:cSld>
  <p:clrMapOvr>
    <a:masterClrMapping/>
  </p:clrMapOvr>
  <p:transition spd="slow" advClick="0" advTm="5000">
    <p:pull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EADC4EFC23544B6A2FFE5169E6A2D" ma:contentTypeVersion="2" ma:contentTypeDescription="Crear nuevo documento." ma:contentTypeScope="" ma:versionID="0687b6344c9ad6abde54a05418c735ed">
  <xsd:schema xmlns:xsd="http://www.w3.org/2001/XMLSchema" xmlns:xs="http://www.w3.org/2001/XMLSchema" xmlns:p="http://schemas.microsoft.com/office/2006/metadata/properties" xmlns:ns2="dfce77ed-8596-4310-9326-e01e1fe32583" targetNamespace="http://schemas.microsoft.com/office/2006/metadata/properties" ma:root="true" ma:fieldsID="991f867c55795ff43fccf180add7cf90" ns2:_="">
    <xsd:import namespace="dfce77ed-8596-4310-9326-e01e1fe32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e77ed-8596-4310-9326-e01e1fe325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C9D6D6-8235-4D7E-BE2C-6D4CBD8763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02876-CFF9-4418-89AB-4D386AEBE8B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5A322FE-DF8C-4892-89C4-90B7A70F9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ce77ed-8596-4310-9326-e01e1fe325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136</Words>
  <Application>Microsoft Macintosh PowerPoint</Application>
  <PresentationFormat>Presentación en pantalla (4:3)</PresentationFormat>
  <Paragraphs>83</Paragraphs>
  <Slides>37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Algerian</vt:lpstr>
      <vt:lpstr>Arial</vt:lpstr>
      <vt:lpstr>Calibri</vt:lpstr>
      <vt:lpstr>Lucida Calligraphy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Mª JOSE</dc:creator>
  <cp:lastModifiedBy>NOEMI FERNANDEZ RIVERO</cp:lastModifiedBy>
  <cp:revision>63</cp:revision>
  <dcterms:created xsi:type="dcterms:W3CDTF">2021-05-03T16:01:07Z</dcterms:created>
  <dcterms:modified xsi:type="dcterms:W3CDTF">2021-05-15T17:19:20Z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0x010100B90EADC4EFC23544B6A2FFE5169E6A2D</vt:lpwstr>
  </property>
</Properties>
</file>