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71" r:id="rId8"/>
    <p:sldId id="272" r:id="rId9"/>
    <p:sldId id="269" r:id="rId10"/>
    <p:sldId id="273" r:id="rId11"/>
    <p:sldId id="270" r:id="rId12"/>
    <p:sldId id="260" r:id="rId13"/>
    <p:sldId id="263" r:id="rId14"/>
    <p:sldId id="264" r:id="rId15"/>
    <p:sldId id="265" r:id="rId16"/>
    <p:sldId id="266" r:id="rId17"/>
    <p:sldId id="261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57D64-8C78-4AFC-8C80-86AFF4527031}" v="1056" dt="2021-06-02T11:52:14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SAIZ SUAREZ" userId="aad1e3a8-e015-49cb-87ad-5a93acb70e97" providerId="ADAL" clId="{28857D64-8C78-4AFC-8C80-86AFF4527031}"/>
    <pc:docChg chg="undo custSel addSld delSld modSld sldOrd">
      <pc:chgData name="TAMARA SAIZ SUAREZ" userId="aad1e3a8-e015-49cb-87ad-5a93acb70e97" providerId="ADAL" clId="{28857D64-8C78-4AFC-8C80-86AFF4527031}" dt="2021-06-02T11:53:38.038" v="2452" actId="47"/>
      <pc:docMkLst>
        <pc:docMk/>
      </pc:docMkLst>
      <pc:sldChg chg="addSp modSp new mod setBg">
        <pc:chgData name="TAMARA SAIZ SUAREZ" userId="aad1e3a8-e015-49cb-87ad-5a93acb70e97" providerId="ADAL" clId="{28857D64-8C78-4AFC-8C80-86AFF4527031}" dt="2021-06-02T08:10:53.745" v="85"/>
        <pc:sldMkLst>
          <pc:docMk/>
          <pc:sldMk cId="2439257431" sldId="256"/>
        </pc:sldMkLst>
        <pc:spChg chg="mod">
          <ac:chgData name="TAMARA SAIZ SUAREZ" userId="aad1e3a8-e015-49cb-87ad-5a93acb70e97" providerId="ADAL" clId="{28857D64-8C78-4AFC-8C80-86AFF4527031}" dt="2021-06-02T08:10:53.745" v="85"/>
          <ac:spMkLst>
            <pc:docMk/>
            <pc:sldMk cId="2439257431" sldId="256"/>
            <ac:spMk id="2" creationId="{9B5AA4F3-78F3-436F-A9E0-B168DA883F2D}"/>
          </ac:spMkLst>
        </pc:spChg>
        <pc:spChg chg="mod">
          <ac:chgData name="TAMARA SAIZ SUAREZ" userId="aad1e3a8-e015-49cb-87ad-5a93acb70e97" providerId="ADAL" clId="{28857D64-8C78-4AFC-8C80-86AFF4527031}" dt="2021-06-02T08:09:33.983" v="46" actId="26606"/>
          <ac:spMkLst>
            <pc:docMk/>
            <pc:sldMk cId="2439257431" sldId="256"/>
            <ac:spMk id="3" creationId="{3F7FF28F-15C1-41DF-823D-1C34EC6A8588}"/>
          </ac:spMkLst>
        </pc:spChg>
        <pc:spChg chg="add">
          <ac:chgData name="TAMARA SAIZ SUAREZ" userId="aad1e3a8-e015-49cb-87ad-5a93acb70e97" providerId="ADAL" clId="{28857D64-8C78-4AFC-8C80-86AFF4527031}" dt="2021-06-02T08:09:33.983" v="46" actId="26606"/>
          <ac:spMkLst>
            <pc:docMk/>
            <pc:sldMk cId="2439257431" sldId="256"/>
            <ac:spMk id="71" creationId="{BE268116-E2A7-4F98-8812-192B4975E49B}"/>
          </ac:spMkLst>
        </pc:spChg>
        <pc:spChg chg="add">
          <ac:chgData name="TAMARA SAIZ SUAREZ" userId="aad1e3a8-e015-49cb-87ad-5a93acb70e97" providerId="ADAL" clId="{28857D64-8C78-4AFC-8C80-86AFF4527031}" dt="2021-06-02T08:09:33.983" v="46" actId="26606"/>
          <ac:spMkLst>
            <pc:docMk/>
            <pc:sldMk cId="2439257431" sldId="256"/>
            <ac:spMk id="75" creationId="{FBEFFA83-BC6D-4CD2-A2BA-98AD67423BF2}"/>
          </ac:spMkLst>
        </pc:spChg>
        <pc:spChg chg="add">
          <ac:chgData name="TAMARA SAIZ SUAREZ" userId="aad1e3a8-e015-49cb-87ad-5a93acb70e97" providerId="ADAL" clId="{28857D64-8C78-4AFC-8C80-86AFF4527031}" dt="2021-06-02T08:09:33.983" v="46" actId="26606"/>
          <ac:spMkLst>
            <pc:docMk/>
            <pc:sldMk cId="2439257431" sldId="256"/>
            <ac:spMk id="77" creationId="{AB5696BF-D495-4CAC-AA8A-4EBFF2C32A55}"/>
          </ac:spMkLst>
        </pc:spChg>
        <pc:picChg chg="add mod">
          <ac:chgData name="TAMARA SAIZ SUAREZ" userId="aad1e3a8-e015-49cb-87ad-5a93acb70e97" providerId="ADAL" clId="{28857D64-8C78-4AFC-8C80-86AFF4527031}" dt="2021-06-02T08:09:33.983" v="46" actId="26606"/>
          <ac:picMkLst>
            <pc:docMk/>
            <pc:sldMk cId="2439257431" sldId="256"/>
            <ac:picMk id="1026" creationId="{CF362281-15BC-46E1-9C94-5270BC3AA317}"/>
          </ac:picMkLst>
        </pc:picChg>
        <pc:cxnChg chg="add">
          <ac:chgData name="TAMARA SAIZ SUAREZ" userId="aad1e3a8-e015-49cb-87ad-5a93acb70e97" providerId="ADAL" clId="{28857D64-8C78-4AFC-8C80-86AFF4527031}" dt="2021-06-02T08:09:33.983" v="46" actId="26606"/>
          <ac:cxnSpMkLst>
            <pc:docMk/>
            <pc:sldMk cId="2439257431" sldId="256"/>
            <ac:cxnSpMk id="73" creationId="{73D8893D-DEBE-4F67-901F-166F75E9C6E7}"/>
          </ac:cxnSpMkLst>
        </pc:cxnChg>
      </pc:sldChg>
      <pc:sldChg chg="addSp delSp modSp new mod">
        <pc:chgData name="TAMARA SAIZ SUAREZ" userId="aad1e3a8-e015-49cb-87ad-5a93acb70e97" providerId="ADAL" clId="{28857D64-8C78-4AFC-8C80-86AFF4527031}" dt="2021-06-02T10:56:29.947" v="690" actId="20577"/>
        <pc:sldMkLst>
          <pc:docMk/>
          <pc:sldMk cId="2623338984" sldId="257"/>
        </pc:sldMkLst>
        <pc:spChg chg="mod">
          <ac:chgData name="TAMARA SAIZ SUAREZ" userId="aad1e3a8-e015-49cb-87ad-5a93acb70e97" providerId="ADAL" clId="{28857D64-8C78-4AFC-8C80-86AFF4527031}" dt="2021-06-02T10:56:21.083" v="679" actId="20577"/>
          <ac:spMkLst>
            <pc:docMk/>
            <pc:sldMk cId="2623338984" sldId="257"/>
            <ac:spMk id="2" creationId="{9A2D6166-7529-4C43-AA43-CABFF0884109}"/>
          </ac:spMkLst>
        </pc:spChg>
        <pc:spChg chg="del">
          <ac:chgData name="TAMARA SAIZ SUAREZ" userId="aad1e3a8-e015-49cb-87ad-5a93acb70e97" providerId="ADAL" clId="{28857D64-8C78-4AFC-8C80-86AFF4527031}" dt="2021-06-02T08:11:11.776" v="86" actId="1032"/>
          <ac:spMkLst>
            <pc:docMk/>
            <pc:sldMk cId="2623338984" sldId="257"/>
            <ac:spMk id="3" creationId="{96D9C9E4-D2E1-49B2-BB41-B72F2084CD1A}"/>
          </ac:spMkLst>
        </pc:spChg>
        <pc:graphicFrameChg chg="add mod">
          <ac:chgData name="TAMARA SAIZ SUAREZ" userId="aad1e3a8-e015-49cb-87ad-5a93acb70e97" providerId="ADAL" clId="{28857D64-8C78-4AFC-8C80-86AFF4527031}" dt="2021-06-02T10:56:29.947" v="690" actId="20577"/>
          <ac:graphicFrameMkLst>
            <pc:docMk/>
            <pc:sldMk cId="2623338984" sldId="257"/>
            <ac:graphicFrameMk id="4" creationId="{A4E213AB-3370-49F9-899C-05849C6F2F3E}"/>
          </ac:graphicFrameMkLst>
        </pc:graphicFrameChg>
        <pc:picChg chg="add mod">
          <ac:chgData name="TAMARA SAIZ SUAREZ" userId="aad1e3a8-e015-49cb-87ad-5a93acb70e97" providerId="ADAL" clId="{28857D64-8C78-4AFC-8C80-86AFF4527031}" dt="2021-06-02T08:12:35.295" v="143" actId="1076"/>
          <ac:picMkLst>
            <pc:docMk/>
            <pc:sldMk cId="2623338984" sldId="257"/>
            <ac:picMk id="5" creationId="{AF879F1F-DB35-48CE-B1FF-04384FAB56CC}"/>
          </ac:picMkLst>
        </pc:picChg>
        <pc:picChg chg="add mod">
          <ac:chgData name="TAMARA SAIZ SUAREZ" userId="aad1e3a8-e015-49cb-87ad-5a93acb70e97" providerId="ADAL" clId="{28857D64-8C78-4AFC-8C80-86AFF4527031}" dt="2021-06-02T08:18:32.346" v="160" actId="14100"/>
          <ac:picMkLst>
            <pc:docMk/>
            <pc:sldMk cId="2623338984" sldId="257"/>
            <ac:picMk id="6" creationId="{4F6D2771-F1F1-47C9-85A4-4D6A501C4F4A}"/>
          </ac:picMkLst>
        </pc:picChg>
        <pc:picChg chg="add mod">
          <ac:chgData name="TAMARA SAIZ SUAREZ" userId="aad1e3a8-e015-49cb-87ad-5a93acb70e97" providerId="ADAL" clId="{28857D64-8C78-4AFC-8C80-86AFF4527031}" dt="2021-06-02T08:14:42.246" v="146" actId="1076"/>
          <ac:picMkLst>
            <pc:docMk/>
            <pc:sldMk cId="2623338984" sldId="257"/>
            <ac:picMk id="2050" creationId="{900F61B7-6EC5-41BD-B062-B63B3564127F}"/>
          </ac:picMkLst>
        </pc:picChg>
        <pc:picChg chg="add mod">
          <ac:chgData name="TAMARA SAIZ SUAREZ" userId="aad1e3a8-e015-49cb-87ad-5a93acb70e97" providerId="ADAL" clId="{28857D64-8C78-4AFC-8C80-86AFF4527031}" dt="2021-06-02T08:15:15.831" v="149" actId="1076"/>
          <ac:picMkLst>
            <pc:docMk/>
            <pc:sldMk cId="2623338984" sldId="257"/>
            <ac:picMk id="2052" creationId="{DD1A9CDA-B10C-4220-AD7A-56B46EB7AD26}"/>
          </ac:picMkLst>
        </pc:picChg>
        <pc:picChg chg="add del mod">
          <ac:chgData name="TAMARA SAIZ SUAREZ" userId="aad1e3a8-e015-49cb-87ad-5a93acb70e97" providerId="ADAL" clId="{28857D64-8C78-4AFC-8C80-86AFF4527031}" dt="2021-06-02T08:17:59.056" v="154" actId="478"/>
          <ac:picMkLst>
            <pc:docMk/>
            <pc:sldMk cId="2623338984" sldId="257"/>
            <ac:picMk id="2054" creationId="{92804483-8412-4F49-9132-5440BDADB1C0}"/>
          </ac:picMkLst>
        </pc:picChg>
      </pc:sldChg>
      <pc:sldChg chg="addSp delSp modSp new mod">
        <pc:chgData name="TAMARA SAIZ SUAREZ" userId="aad1e3a8-e015-49cb-87ad-5a93acb70e97" providerId="ADAL" clId="{28857D64-8C78-4AFC-8C80-86AFF4527031}" dt="2021-06-02T10:50:49.052" v="484" actId="1076"/>
        <pc:sldMkLst>
          <pc:docMk/>
          <pc:sldMk cId="1228735367" sldId="258"/>
        </pc:sldMkLst>
        <pc:spChg chg="mod">
          <ac:chgData name="TAMARA SAIZ SUAREZ" userId="aad1e3a8-e015-49cb-87ad-5a93acb70e97" providerId="ADAL" clId="{28857D64-8C78-4AFC-8C80-86AFF4527031}" dt="2021-06-02T08:10:35.288" v="83"/>
          <ac:spMkLst>
            <pc:docMk/>
            <pc:sldMk cId="1228735367" sldId="258"/>
            <ac:spMk id="2" creationId="{71275155-8E16-41A3-AE48-8F81C32EC461}"/>
          </ac:spMkLst>
        </pc:spChg>
        <pc:spChg chg="del">
          <ac:chgData name="TAMARA SAIZ SUAREZ" userId="aad1e3a8-e015-49cb-87ad-5a93acb70e97" providerId="ADAL" clId="{28857D64-8C78-4AFC-8C80-86AFF4527031}" dt="2021-06-02T08:19:32.186" v="161" actId="1032"/>
          <ac:spMkLst>
            <pc:docMk/>
            <pc:sldMk cId="1228735367" sldId="258"/>
            <ac:spMk id="3" creationId="{C3CCEE46-117A-4124-B0D4-08655F09C8B8}"/>
          </ac:spMkLst>
        </pc:spChg>
        <pc:spChg chg="add del mod">
          <ac:chgData name="TAMARA SAIZ SUAREZ" userId="aad1e3a8-e015-49cb-87ad-5a93acb70e97" providerId="ADAL" clId="{28857D64-8C78-4AFC-8C80-86AFF4527031}" dt="2021-06-02T08:21:10.860" v="165"/>
          <ac:spMkLst>
            <pc:docMk/>
            <pc:sldMk cId="1228735367" sldId="258"/>
            <ac:spMk id="6" creationId="{D4CBF96D-FB2E-4C50-A351-20B19D467ADC}"/>
          </ac:spMkLst>
        </pc:spChg>
        <pc:graphicFrameChg chg="add del mod">
          <ac:chgData name="TAMARA SAIZ SUAREZ" userId="aad1e3a8-e015-49cb-87ad-5a93acb70e97" providerId="ADAL" clId="{28857D64-8C78-4AFC-8C80-86AFF4527031}" dt="2021-06-02T08:20:17.582" v="164" actId="478"/>
          <ac:graphicFrameMkLst>
            <pc:docMk/>
            <pc:sldMk cId="1228735367" sldId="258"/>
            <ac:graphicFrameMk id="4" creationId="{0FB81CF0-131F-438C-8542-A17F47C87931}"/>
          </ac:graphicFrameMkLst>
        </pc:graphicFrameChg>
        <pc:graphicFrameChg chg="add mod">
          <ac:chgData name="TAMARA SAIZ SUAREZ" userId="aad1e3a8-e015-49cb-87ad-5a93acb70e97" providerId="ADAL" clId="{28857D64-8C78-4AFC-8C80-86AFF4527031}" dt="2021-06-02T08:23:47.835" v="251" actId="14100"/>
          <ac:graphicFrameMkLst>
            <pc:docMk/>
            <pc:sldMk cId="1228735367" sldId="258"/>
            <ac:graphicFrameMk id="7" creationId="{DDB0B70F-4C0F-4370-9C42-38AA5E2B3D04}"/>
          </ac:graphicFrameMkLst>
        </pc:graphicFrameChg>
        <pc:picChg chg="add mod">
          <ac:chgData name="TAMARA SAIZ SUAREZ" userId="aad1e3a8-e015-49cb-87ad-5a93acb70e97" providerId="ADAL" clId="{28857D64-8C78-4AFC-8C80-86AFF4527031}" dt="2021-06-02T10:40:45.115" v="286" actId="1076"/>
          <ac:picMkLst>
            <pc:docMk/>
            <pc:sldMk cId="1228735367" sldId="258"/>
            <ac:picMk id="8" creationId="{58ED6DF1-D957-40DF-82E0-B96AAF112883}"/>
          </ac:picMkLst>
        </pc:picChg>
        <pc:picChg chg="add mod">
          <ac:chgData name="TAMARA SAIZ SUAREZ" userId="aad1e3a8-e015-49cb-87ad-5a93acb70e97" providerId="ADAL" clId="{28857D64-8C78-4AFC-8C80-86AFF4527031}" dt="2021-06-02T08:25:13.061" v="256" actId="1076"/>
          <ac:picMkLst>
            <pc:docMk/>
            <pc:sldMk cId="1228735367" sldId="258"/>
            <ac:picMk id="3074" creationId="{ABA599D9-A53A-4003-A378-7B52BDC21C23}"/>
          </ac:picMkLst>
        </pc:picChg>
        <pc:picChg chg="add mod">
          <ac:chgData name="TAMARA SAIZ SUAREZ" userId="aad1e3a8-e015-49cb-87ad-5a93acb70e97" providerId="ADAL" clId="{28857D64-8C78-4AFC-8C80-86AFF4527031}" dt="2021-06-02T08:26:00.611" v="260" actId="1076"/>
          <ac:picMkLst>
            <pc:docMk/>
            <pc:sldMk cId="1228735367" sldId="258"/>
            <ac:picMk id="3076" creationId="{FC8227FD-F28D-4722-BCB2-56464A50655F}"/>
          </ac:picMkLst>
        </pc:picChg>
        <pc:picChg chg="add mod">
          <ac:chgData name="TAMARA SAIZ SUAREZ" userId="aad1e3a8-e015-49cb-87ad-5a93acb70e97" providerId="ADAL" clId="{28857D64-8C78-4AFC-8C80-86AFF4527031}" dt="2021-06-02T10:50:49.052" v="484" actId="1076"/>
          <ac:picMkLst>
            <pc:docMk/>
            <pc:sldMk cId="1228735367" sldId="258"/>
            <ac:picMk id="3078" creationId="{97B48F51-D3FA-4B48-B18F-8EADCDFB9F0F}"/>
          </ac:picMkLst>
        </pc:picChg>
        <pc:picChg chg="add mod">
          <ac:chgData name="TAMARA SAIZ SUAREZ" userId="aad1e3a8-e015-49cb-87ad-5a93acb70e97" providerId="ADAL" clId="{28857D64-8C78-4AFC-8C80-86AFF4527031}" dt="2021-06-02T08:28:38.890" v="278" actId="1076"/>
          <ac:picMkLst>
            <pc:docMk/>
            <pc:sldMk cId="1228735367" sldId="258"/>
            <ac:picMk id="3080" creationId="{EF455789-14B4-42BB-9E42-9625F6B6531B}"/>
          </ac:picMkLst>
        </pc:picChg>
        <pc:picChg chg="add mod">
          <ac:chgData name="TAMARA SAIZ SUAREZ" userId="aad1e3a8-e015-49cb-87ad-5a93acb70e97" providerId="ADAL" clId="{28857D64-8C78-4AFC-8C80-86AFF4527031}" dt="2021-06-02T08:29:58.860" v="281" actId="1076"/>
          <ac:picMkLst>
            <pc:docMk/>
            <pc:sldMk cId="1228735367" sldId="258"/>
            <ac:picMk id="3082" creationId="{7D6CC36D-5779-4BE6-A512-A99877FEF897}"/>
          </ac:picMkLst>
        </pc:picChg>
        <pc:picChg chg="add mod">
          <ac:chgData name="TAMARA SAIZ SUAREZ" userId="aad1e3a8-e015-49cb-87ad-5a93acb70e97" providerId="ADAL" clId="{28857D64-8C78-4AFC-8C80-86AFF4527031}" dt="2021-06-02T10:37:57.249" v="283" actId="14100"/>
          <ac:picMkLst>
            <pc:docMk/>
            <pc:sldMk cId="1228735367" sldId="258"/>
            <ac:picMk id="3084" creationId="{8011AC3E-E25F-4A4F-8FE9-C2005D07DD44}"/>
          </ac:picMkLst>
        </pc:picChg>
      </pc:sldChg>
      <pc:sldChg chg="addSp delSp modSp new mod">
        <pc:chgData name="TAMARA SAIZ SUAREZ" userId="aad1e3a8-e015-49cb-87ad-5a93acb70e97" providerId="ADAL" clId="{28857D64-8C78-4AFC-8C80-86AFF4527031}" dt="2021-06-02T10:52:48.416" v="541" actId="1076"/>
        <pc:sldMkLst>
          <pc:docMk/>
          <pc:sldMk cId="4001745821" sldId="259"/>
        </pc:sldMkLst>
        <pc:spChg chg="mod">
          <ac:chgData name="TAMARA SAIZ SUAREZ" userId="aad1e3a8-e015-49cb-87ad-5a93acb70e97" providerId="ADAL" clId="{28857D64-8C78-4AFC-8C80-86AFF4527031}" dt="2021-06-02T08:10:44.718" v="84"/>
          <ac:spMkLst>
            <pc:docMk/>
            <pc:sldMk cId="4001745821" sldId="259"/>
            <ac:spMk id="2" creationId="{83647FBD-D427-4F17-A331-16BEBFB25650}"/>
          </ac:spMkLst>
        </pc:spChg>
        <pc:spChg chg="del">
          <ac:chgData name="TAMARA SAIZ SUAREZ" userId="aad1e3a8-e015-49cb-87ad-5a93acb70e97" providerId="ADAL" clId="{28857D64-8C78-4AFC-8C80-86AFF4527031}" dt="2021-06-02T10:41:38.964" v="287"/>
          <ac:spMkLst>
            <pc:docMk/>
            <pc:sldMk cId="4001745821" sldId="259"/>
            <ac:spMk id="3" creationId="{34CE7E99-2126-47C2-9063-40FB3E4B00E0}"/>
          </ac:spMkLst>
        </pc:spChg>
        <pc:graphicFrameChg chg="add mod">
          <ac:chgData name="TAMARA SAIZ SUAREZ" userId="aad1e3a8-e015-49cb-87ad-5a93acb70e97" providerId="ADAL" clId="{28857D64-8C78-4AFC-8C80-86AFF4527031}" dt="2021-06-02T10:43:11.192" v="404" actId="20577"/>
          <ac:graphicFrameMkLst>
            <pc:docMk/>
            <pc:sldMk cId="4001745821" sldId="259"/>
            <ac:graphicFrameMk id="4" creationId="{C7AC6598-BE66-4A23-96AB-21015A66B513}"/>
          </ac:graphicFrameMkLst>
        </pc:graphicFrameChg>
        <pc:picChg chg="add mod">
          <ac:chgData name="TAMARA SAIZ SUAREZ" userId="aad1e3a8-e015-49cb-87ad-5a93acb70e97" providerId="ADAL" clId="{28857D64-8C78-4AFC-8C80-86AFF4527031}" dt="2021-06-02T10:48:00.216" v="431" actId="1076"/>
          <ac:picMkLst>
            <pc:docMk/>
            <pc:sldMk cId="4001745821" sldId="259"/>
            <ac:picMk id="8" creationId="{33D47C76-A1E4-482E-84E9-4D6E1E45D981}"/>
          </ac:picMkLst>
        </pc:picChg>
        <pc:picChg chg="add mod">
          <ac:chgData name="TAMARA SAIZ SUAREZ" userId="aad1e3a8-e015-49cb-87ad-5a93acb70e97" providerId="ADAL" clId="{28857D64-8C78-4AFC-8C80-86AFF4527031}" dt="2021-06-02T10:45:07.411" v="411" actId="1076"/>
          <ac:picMkLst>
            <pc:docMk/>
            <pc:sldMk cId="4001745821" sldId="259"/>
            <ac:picMk id="4098" creationId="{6EC029D3-9262-47C5-8392-F2281B9294FB}"/>
          </ac:picMkLst>
        </pc:picChg>
        <pc:picChg chg="add mod">
          <ac:chgData name="TAMARA SAIZ SUAREZ" userId="aad1e3a8-e015-49cb-87ad-5a93acb70e97" providerId="ADAL" clId="{28857D64-8C78-4AFC-8C80-86AFF4527031}" dt="2021-06-02T10:52:48.416" v="541" actId="1076"/>
          <ac:picMkLst>
            <pc:docMk/>
            <pc:sldMk cId="4001745821" sldId="259"/>
            <ac:picMk id="4100" creationId="{D615561B-3FD9-4FBB-A283-666CCD7AEB08}"/>
          </ac:picMkLst>
        </pc:picChg>
        <pc:picChg chg="add mod">
          <ac:chgData name="TAMARA SAIZ SUAREZ" userId="aad1e3a8-e015-49cb-87ad-5a93acb70e97" providerId="ADAL" clId="{28857D64-8C78-4AFC-8C80-86AFF4527031}" dt="2021-06-02T10:47:07.306" v="423" actId="1076"/>
          <ac:picMkLst>
            <pc:docMk/>
            <pc:sldMk cId="4001745821" sldId="259"/>
            <ac:picMk id="4102" creationId="{91719AFF-ED92-47B6-91D6-8173EB38C78F}"/>
          </ac:picMkLst>
        </pc:picChg>
        <pc:picChg chg="add mod">
          <ac:chgData name="TAMARA SAIZ SUAREZ" userId="aad1e3a8-e015-49cb-87ad-5a93acb70e97" providerId="ADAL" clId="{28857D64-8C78-4AFC-8C80-86AFF4527031}" dt="2021-06-02T10:48:02.652" v="432" actId="1076"/>
          <ac:picMkLst>
            <pc:docMk/>
            <pc:sldMk cId="4001745821" sldId="259"/>
            <ac:picMk id="4104" creationId="{26D4AC5E-F9C6-4F7E-A162-9048E0CCCFBA}"/>
          </ac:picMkLst>
        </pc:picChg>
        <pc:picChg chg="add mod">
          <ac:chgData name="TAMARA SAIZ SUAREZ" userId="aad1e3a8-e015-49cb-87ad-5a93acb70e97" providerId="ADAL" clId="{28857D64-8C78-4AFC-8C80-86AFF4527031}" dt="2021-06-02T10:49:09.868" v="465" actId="1035"/>
          <ac:picMkLst>
            <pc:docMk/>
            <pc:sldMk cId="4001745821" sldId="259"/>
            <ac:picMk id="4106" creationId="{A7EE19A0-63EA-45AE-A1FF-22E0F6FAFC6B}"/>
          </ac:picMkLst>
        </pc:picChg>
        <pc:picChg chg="add mod">
          <ac:chgData name="TAMARA SAIZ SUAREZ" userId="aad1e3a8-e015-49cb-87ad-5a93acb70e97" providerId="ADAL" clId="{28857D64-8C78-4AFC-8C80-86AFF4527031}" dt="2021-06-02T10:50:00.426" v="469" actId="1076"/>
          <ac:picMkLst>
            <pc:docMk/>
            <pc:sldMk cId="4001745821" sldId="259"/>
            <ac:picMk id="4108" creationId="{D32A1E1D-2288-4319-ABDD-CCDC31A86E94}"/>
          </ac:picMkLst>
        </pc:picChg>
      </pc:sldChg>
      <pc:sldChg chg="addSp delSp modSp new mod ord">
        <pc:chgData name="TAMARA SAIZ SUAREZ" userId="aad1e3a8-e015-49cb-87ad-5a93acb70e97" providerId="ADAL" clId="{28857D64-8C78-4AFC-8C80-86AFF4527031}" dt="2021-06-02T10:53:36.768" v="545" actId="1076"/>
        <pc:sldMkLst>
          <pc:docMk/>
          <pc:sldMk cId="537281600" sldId="260"/>
        </pc:sldMkLst>
        <pc:spChg chg="mod">
          <ac:chgData name="TAMARA SAIZ SUAREZ" userId="aad1e3a8-e015-49cb-87ad-5a93acb70e97" providerId="ADAL" clId="{28857D64-8C78-4AFC-8C80-86AFF4527031}" dt="2021-06-02T10:51:10.376" v="526" actId="20577"/>
          <ac:spMkLst>
            <pc:docMk/>
            <pc:sldMk cId="537281600" sldId="260"/>
            <ac:spMk id="2" creationId="{852AB146-095D-4201-A86B-8CA3A5A4D02A}"/>
          </ac:spMkLst>
        </pc:spChg>
        <pc:spChg chg="del mod">
          <ac:chgData name="TAMARA SAIZ SUAREZ" userId="aad1e3a8-e015-49cb-87ad-5a93acb70e97" providerId="ADAL" clId="{28857D64-8C78-4AFC-8C80-86AFF4527031}" dt="2021-06-02T10:51:13.302" v="528" actId="478"/>
          <ac:spMkLst>
            <pc:docMk/>
            <pc:sldMk cId="537281600" sldId="260"/>
            <ac:spMk id="3" creationId="{D93D9F5B-10DC-44DB-B50C-5D5CC5CFD765}"/>
          </ac:spMkLst>
        </pc:spChg>
        <pc:picChg chg="add mod">
          <ac:chgData name="TAMARA SAIZ SUAREZ" userId="aad1e3a8-e015-49cb-87ad-5a93acb70e97" providerId="ADAL" clId="{28857D64-8C78-4AFC-8C80-86AFF4527031}" dt="2021-06-02T10:53:00.583" v="542" actId="14100"/>
          <ac:picMkLst>
            <pc:docMk/>
            <pc:sldMk cId="537281600" sldId="260"/>
            <ac:picMk id="4" creationId="{C48CFAA1-D078-486C-97A5-19D65901EE0A}"/>
          </ac:picMkLst>
        </pc:picChg>
        <pc:picChg chg="add mod">
          <ac:chgData name="TAMARA SAIZ SUAREZ" userId="aad1e3a8-e015-49cb-87ad-5a93acb70e97" providerId="ADAL" clId="{28857D64-8C78-4AFC-8C80-86AFF4527031}" dt="2021-06-02T10:53:33.195" v="543" actId="1076"/>
          <ac:picMkLst>
            <pc:docMk/>
            <pc:sldMk cId="537281600" sldId="260"/>
            <ac:picMk id="5" creationId="{08F241BD-8A4C-4EDA-A2B2-6E32D323C5F5}"/>
          </ac:picMkLst>
        </pc:picChg>
        <pc:picChg chg="add mod">
          <ac:chgData name="TAMARA SAIZ SUAREZ" userId="aad1e3a8-e015-49cb-87ad-5a93acb70e97" providerId="ADAL" clId="{28857D64-8C78-4AFC-8C80-86AFF4527031}" dt="2021-06-02T10:51:38.336" v="534" actId="1076"/>
          <ac:picMkLst>
            <pc:docMk/>
            <pc:sldMk cId="537281600" sldId="260"/>
            <ac:picMk id="6" creationId="{52CA3970-3483-4C01-B892-F1BDB194445A}"/>
          </ac:picMkLst>
        </pc:picChg>
        <pc:picChg chg="add mod">
          <ac:chgData name="TAMARA SAIZ SUAREZ" userId="aad1e3a8-e015-49cb-87ad-5a93acb70e97" providerId="ADAL" clId="{28857D64-8C78-4AFC-8C80-86AFF4527031}" dt="2021-06-02T10:51:50.578" v="538" actId="1076"/>
          <ac:picMkLst>
            <pc:docMk/>
            <pc:sldMk cId="537281600" sldId="260"/>
            <ac:picMk id="7" creationId="{7ACE00C3-C8B9-471D-B063-5F9D1C411A98}"/>
          </ac:picMkLst>
        </pc:picChg>
        <pc:picChg chg="add mod">
          <ac:chgData name="TAMARA SAIZ SUAREZ" userId="aad1e3a8-e015-49cb-87ad-5a93acb70e97" providerId="ADAL" clId="{28857D64-8C78-4AFC-8C80-86AFF4527031}" dt="2021-06-02T10:51:28.520" v="531" actId="1076"/>
          <ac:picMkLst>
            <pc:docMk/>
            <pc:sldMk cId="537281600" sldId="260"/>
            <ac:picMk id="8" creationId="{631BE15A-4A00-457C-AD2A-3A2AFEAB0A31}"/>
          </ac:picMkLst>
        </pc:picChg>
        <pc:picChg chg="add mod">
          <ac:chgData name="TAMARA SAIZ SUAREZ" userId="aad1e3a8-e015-49cb-87ad-5a93acb70e97" providerId="ADAL" clId="{28857D64-8C78-4AFC-8C80-86AFF4527031}" dt="2021-06-02T10:51:44.765" v="536" actId="1076"/>
          <ac:picMkLst>
            <pc:docMk/>
            <pc:sldMk cId="537281600" sldId="260"/>
            <ac:picMk id="9" creationId="{C6851CB9-2BB0-4970-8FED-FB29CC769937}"/>
          </ac:picMkLst>
        </pc:picChg>
        <pc:picChg chg="add del mod">
          <ac:chgData name="TAMARA SAIZ SUAREZ" userId="aad1e3a8-e015-49cb-87ad-5a93acb70e97" providerId="ADAL" clId="{28857D64-8C78-4AFC-8C80-86AFF4527031}" dt="2021-06-02T10:51:35.650" v="533" actId="478"/>
          <ac:picMkLst>
            <pc:docMk/>
            <pc:sldMk cId="537281600" sldId="260"/>
            <ac:picMk id="10" creationId="{CB3978DF-F2AB-4A34-9DEC-2B13F9B57991}"/>
          </ac:picMkLst>
        </pc:picChg>
        <pc:picChg chg="add mod">
          <ac:chgData name="TAMARA SAIZ SUAREZ" userId="aad1e3a8-e015-49cb-87ad-5a93acb70e97" providerId="ADAL" clId="{28857D64-8C78-4AFC-8C80-86AFF4527031}" dt="2021-06-02T10:53:36.768" v="545" actId="1076"/>
          <ac:picMkLst>
            <pc:docMk/>
            <pc:sldMk cId="537281600" sldId="260"/>
            <ac:picMk id="11" creationId="{FF79671D-6BD3-4F67-B622-323AB9C87915}"/>
          </ac:picMkLst>
        </pc:picChg>
      </pc:sldChg>
      <pc:sldChg chg="delSp modSp add mod">
        <pc:chgData name="TAMARA SAIZ SUAREZ" userId="aad1e3a8-e015-49cb-87ad-5a93acb70e97" providerId="ADAL" clId="{28857D64-8C78-4AFC-8C80-86AFF4527031}" dt="2021-06-02T11:52:00.846" v="2440" actId="20577"/>
        <pc:sldMkLst>
          <pc:docMk/>
          <pc:sldMk cId="982944061" sldId="261"/>
        </pc:sldMkLst>
        <pc:spChg chg="mod">
          <ac:chgData name="TAMARA SAIZ SUAREZ" userId="aad1e3a8-e015-49cb-87ad-5a93acb70e97" providerId="ADAL" clId="{28857D64-8C78-4AFC-8C80-86AFF4527031}" dt="2021-06-02T11:52:00.846" v="2440" actId="20577"/>
          <ac:spMkLst>
            <pc:docMk/>
            <pc:sldMk cId="982944061" sldId="261"/>
            <ac:spMk id="2" creationId="{852AB146-095D-4201-A86B-8CA3A5A4D02A}"/>
          </ac:spMkLst>
        </pc:spChg>
        <pc:picChg chg="mod">
          <ac:chgData name="TAMARA SAIZ SUAREZ" userId="aad1e3a8-e015-49cb-87ad-5a93acb70e97" providerId="ADAL" clId="{28857D64-8C78-4AFC-8C80-86AFF4527031}" dt="2021-06-02T10:54:18.530" v="619" actId="1076"/>
          <ac:picMkLst>
            <pc:docMk/>
            <pc:sldMk cId="982944061" sldId="261"/>
            <ac:picMk id="7" creationId="{7ACE00C3-C8B9-471D-B063-5F9D1C411A98}"/>
          </ac:picMkLst>
        </pc:picChg>
        <pc:picChg chg="del mod">
          <ac:chgData name="TAMARA SAIZ SUAREZ" userId="aad1e3a8-e015-49cb-87ad-5a93acb70e97" providerId="ADAL" clId="{28857D64-8C78-4AFC-8C80-86AFF4527031}" dt="2021-06-02T10:54:15.445" v="618" actId="478"/>
          <ac:picMkLst>
            <pc:docMk/>
            <pc:sldMk cId="982944061" sldId="261"/>
            <ac:picMk id="11" creationId="{FF79671D-6BD3-4F67-B622-323AB9C87915}"/>
          </ac:picMkLst>
        </pc:picChg>
      </pc:sldChg>
      <pc:sldChg chg="addSp delSp modSp new mod">
        <pc:chgData name="TAMARA SAIZ SUAREZ" userId="aad1e3a8-e015-49cb-87ad-5a93acb70e97" providerId="ADAL" clId="{28857D64-8C78-4AFC-8C80-86AFF4527031}" dt="2021-06-02T10:56:10.333" v="660" actId="1076"/>
        <pc:sldMkLst>
          <pc:docMk/>
          <pc:sldMk cId="2225964600" sldId="262"/>
        </pc:sldMkLst>
        <pc:spChg chg="mod">
          <ac:chgData name="TAMARA SAIZ SUAREZ" userId="aad1e3a8-e015-49cb-87ad-5a93acb70e97" providerId="ADAL" clId="{28857D64-8C78-4AFC-8C80-86AFF4527031}" dt="2021-06-02T10:55:13.168" v="649" actId="20577"/>
          <ac:spMkLst>
            <pc:docMk/>
            <pc:sldMk cId="2225964600" sldId="262"/>
            <ac:spMk id="2" creationId="{187344C8-E066-422B-AE60-2288CC208CB4}"/>
          </ac:spMkLst>
        </pc:spChg>
        <pc:spChg chg="del">
          <ac:chgData name="TAMARA SAIZ SUAREZ" userId="aad1e3a8-e015-49cb-87ad-5a93acb70e97" providerId="ADAL" clId="{28857D64-8C78-4AFC-8C80-86AFF4527031}" dt="2021-06-02T10:55:25.019" v="650" actId="478"/>
          <ac:spMkLst>
            <pc:docMk/>
            <pc:sldMk cId="2225964600" sldId="262"/>
            <ac:spMk id="3" creationId="{DBC1C77A-C36B-4516-B248-84BC125BFFD1}"/>
          </ac:spMkLst>
        </pc:spChg>
        <pc:picChg chg="add mod">
          <ac:chgData name="TAMARA SAIZ SUAREZ" userId="aad1e3a8-e015-49cb-87ad-5a93acb70e97" providerId="ADAL" clId="{28857D64-8C78-4AFC-8C80-86AFF4527031}" dt="2021-06-02T10:55:26.986" v="651"/>
          <ac:picMkLst>
            <pc:docMk/>
            <pc:sldMk cId="2225964600" sldId="262"/>
            <ac:picMk id="4" creationId="{192CAE1C-A8B5-4C5F-B44D-3F2974DF7AE3}"/>
          </ac:picMkLst>
        </pc:picChg>
        <pc:picChg chg="add mod">
          <ac:chgData name="TAMARA SAIZ SUAREZ" userId="aad1e3a8-e015-49cb-87ad-5a93acb70e97" providerId="ADAL" clId="{28857D64-8C78-4AFC-8C80-86AFF4527031}" dt="2021-06-02T10:56:06.238" v="659" actId="14100"/>
          <ac:picMkLst>
            <pc:docMk/>
            <pc:sldMk cId="2225964600" sldId="262"/>
            <ac:picMk id="5" creationId="{41CCC803-4406-422D-B222-0CAF668CA975}"/>
          </ac:picMkLst>
        </pc:picChg>
        <pc:picChg chg="add mod">
          <ac:chgData name="TAMARA SAIZ SUAREZ" userId="aad1e3a8-e015-49cb-87ad-5a93acb70e97" providerId="ADAL" clId="{28857D64-8C78-4AFC-8C80-86AFF4527031}" dt="2021-06-02T10:55:36.243" v="652" actId="1076"/>
          <ac:picMkLst>
            <pc:docMk/>
            <pc:sldMk cId="2225964600" sldId="262"/>
            <ac:picMk id="6" creationId="{CD54EE42-7320-4DAE-8C1E-8435CB3955B9}"/>
          </ac:picMkLst>
        </pc:picChg>
        <pc:picChg chg="add mod">
          <ac:chgData name="TAMARA SAIZ SUAREZ" userId="aad1e3a8-e015-49cb-87ad-5a93acb70e97" providerId="ADAL" clId="{28857D64-8C78-4AFC-8C80-86AFF4527031}" dt="2021-06-02T10:55:26.986" v="651"/>
          <ac:picMkLst>
            <pc:docMk/>
            <pc:sldMk cId="2225964600" sldId="262"/>
            <ac:picMk id="7" creationId="{F389CDB9-1607-4BCD-AF68-4BEB2C409451}"/>
          </ac:picMkLst>
        </pc:picChg>
        <pc:picChg chg="add mod">
          <ac:chgData name="TAMARA SAIZ SUAREZ" userId="aad1e3a8-e015-49cb-87ad-5a93acb70e97" providerId="ADAL" clId="{28857D64-8C78-4AFC-8C80-86AFF4527031}" dt="2021-06-02T10:55:50.043" v="654" actId="1076"/>
          <ac:picMkLst>
            <pc:docMk/>
            <pc:sldMk cId="2225964600" sldId="262"/>
            <ac:picMk id="8" creationId="{79E07048-FE41-4C57-875F-5ADECB3DC772}"/>
          </ac:picMkLst>
        </pc:picChg>
        <pc:picChg chg="add mod">
          <ac:chgData name="TAMARA SAIZ SUAREZ" userId="aad1e3a8-e015-49cb-87ad-5a93acb70e97" providerId="ADAL" clId="{28857D64-8C78-4AFC-8C80-86AFF4527031}" dt="2021-06-02T10:56:10.333" v="660" actId="1076"/>
          <ac:picMkLst>
            <pc:docMk/>
            <pc:sldMk cId="2225964600" sldId="262"/>
            <ac:picMk id="9" creationId="{67C34544-5380-42DA-B1F5-30CDA6921BBB}"/>
          </ac:picMkLst>
        </pc:picChg>
        <pc:picChg chg="add mod">
          <ac:chgData name="TAMARA SAIZ SUAREZ" userId="aad1e3a8-e015-49cb-87ad-5a93acb70e97" providerId="ADAL" clId="{28857D64-8C78-4AFC-8C80-86AFF4527031}" dt="2021-06-02T10:55:53.747" v="655" actId="1076"/>
          <ac:picMkLst>
            <pc:docMk/>
            <pc:sldMk cId="2225964600" sldId="262"/>
            <ac:picMk id="10" creationId="{133E3762-614E-40A2-8E78-D798F8228A68}"/>
          </ac:picMkLst>
        </pc:picChg>
      </pc:sldChg>
      <pc:sldChg chg="addSp delSp modSp new del mod">
        <pc:chgData name="TAMARA SAIZ SUAREZ" userId="aad1e3a8-e015-49cb-87ad-5a93acb70e97" providerId="ADAL" clId="{28857D64-8C78-4AFC-8C80-86AFF4527031}" dt="2021-06-02T11:52:12.206" v="2441" actId="2696"/>
        <pc:sldMkLst>
          <pc:docMk/>
          <pc:sldMk cId="3806781310" sldId="263"/>
        </pc:sldMkLst>
        <pc:spChg chg="mod">
          <ac:chgData name="TAMARA SAIZ SUAREZ" userId="aad1e3a8-e015-49cb-87ad-5a93acb70e97" providerId="ADAL" clId="{28857D64-8C78-4AFC-8C80-86AFF4527031}" dt="2021-06-02T10:56:57.100" v="717" actId="20577"/>
          <ac:spMkLst>
            <pc:docMk/>
            <pc:sldMk cId="3806781310" sldId="263"/>
            <ac:spMk id="2" creationId="{3CF72EAA-F724-4372-BA6F-CD0AA7328A90}"/>
          </ac:spMkLst>
        </pc:spChg>
        <pc:spChg chg="del">
          <ac:chgData name="TAMARA SAIZ SUAREZ" userId="aad1e3a8-e015-49cb-87ad-5a93acb70e97" providerId="ADAL" clId="{28857D64-8C78-4AFC-8C80-86AFF4527031}" dt="2021-06-02T10:56:52.563" v="707" actId="478"/>
          <ac:spMkLst>
            <pc:docMk/>
            <pc:sldMk cId="3806781310" sldId="263"/>
            <ac:spMk id="3" creationId="{829D7E85-4405-46DC-9718-87650C39BD72}"/>
          </ac:spMkLst>
        </pc:spChg>
        <pc:picChg chg="add mod">
          <ac:chgData name="TAMARA SAIZ SUAREZ" userId="aad1e3a8-e015-49cb-87ad-5a93acb70e97" providerId="ADAL" clId="{28857D64-8C78-4AFC-8C80-86AFF4527031}" dt="2021-06-02T10:57:17.380" v="720" actId="14100"/>
          <ac:picMkLst>
            <pc:docMk/>
            <pc:sldMk cId="3806781310" sldId="263"/>
            <ac:picMk id="4" creationId="{081C244F-9345-4DA4-937D-6587B5B746C5}"/>
          </ac:picMkLst>
        </pc:picChg>
        <pc:picChg chg="add mod">
          <ac:chgData name="TAMARA SAIZ SUAREZ" userId="aad1e3a8-e015-49cb-87ad-5a93acb70e97" providerId="ADAL" clId="{28857D64-8C78-4AFC-8C80-86AFF4527031}" dt="2021-06-02T10:57:23.717" v="722" actId="1076"/>
          <ac:picMkLst>
            <pc:docMk/>
            <pc:sldMk cId="3806781310" sldId="263"/>
            <ac:picMk id="5" creationId="{248CC585-3926-4597-8EB9-B282DABB4356}"/>
          </ac:picMkLst>
        </pc:picChg>
        <pc:picChg chg="add mod">
          <ac:chgData name="TAMARA SAIZ SUAREZ" userId="aad1e3a8-e015-49cb-87ad-5a93acb70e97" providerId="ADAL" clId="{28857D64-8C78-4AFC-8C80-86AFF4527031}" dt="2021-06-02T10:57:26.745" v="723" actId="14100"/>
          <ac:picMkLst>
            <pc:docMk/>
            <pc:sldMk cId="3806781310" sldId="263"/>
            <ac:picMk id="6" creationId="{749AA914-F234-4519-9208-7B86AF0D2567}"/>
          </ac:picMkLst>
        </pc:picChg>
      </pc:sldChg>
      <pc:sldChg chg="add">
        <pc:chgData name="TAMARA SAIZ SUAREZ" userId="aad1e3a8-e015-49cb-87ad-5a93acb70e97" providerId="ADAL" clId="{28857D64-8C78-4AFC-8C80-86AFF4527031}" dt="2021-06-02T11:52:14.750" v="2442"/>
        <pc:sldMkLst>
          <pc:docMk/>
          <pc:sldMk cId="4204361007" sldId="263"/>
        </pc:sldMkLst>
      </pc:sldChg>
      <pc:sldChg chg="add">
        <pc:chgData name="TAMARA SAIZ SUAREZ" userId="aad1e3a8-e015-49cb-87ad-5a93acb70e97" providerId="ADAL" clId="{28857D64-8C78-4AFC-8C80-86AFF4527031}" dt="2021-06-02T11:52:14.750" v="2442"/>
        <pc:sldMkLst>
          <pc:docMk/>
          <pc:sldMk cId="2164648450" sldId="264"/>
        </pc:sldMkLst>
      </pc:sldChg>
      <pc:sldChg chg="modSp add del mod">
        <pc:chgData name="TAMARA SAIZ SUAREZ" userId="aad1e3a8-e015-49cb-87ad-5a93acb70e97" providerId="ADAL" clId="{28857D64-8C78-4AFC-8C80-86AFF4527031}" dt="2021-06-02T11:52:12.206" v="2441" actId="2696"/>
        <pc:sldMkLst>
          <pc:docMk/>
          <pc:sldMk cId="2613551571" sldId="264"/>
        </pc:sldMkLst>
        <pc:spChg chg="mod">
          <ac:chgData name="TAMARA SAIZ SUAREZ" userId="aad1e3a8-e015-49cb-87ad-5a93acb70e97" providerId="ADAL" clId="{28857D64-8C78-4AFC-8C80-86AFF4527031}" dt="2021-06-02T10:57:42.222" v="740" actId="20577"/>
          <ac:spMkLst>
            <pc:docMk/>
            <pc:sldMk cId="2613551571" sldId="264"/>
            <ac:spMk id="2" creationId="{3CF72EAA-F724-4372-BA6F-CD0AA7328A90}"/>
          </ac:spMkLst>
        </pc:spChg>
      </pc:sldChg>
      <pc:sldChg chg="modSp add del mod">
        <pc:chgData name="TAMARA SAIZ SUAREZ" userId="aad1e3a8-e015-49cb-87ad-5a93acb70e97" providerId="ADAL" clId="{28857D64-8C78-4AFC-8C80-86AFF4527031}" dt="2021-06-02T11:52:12.206" v="2441" actId="2696"/>
        <pc:sldMkLst>
          <pc:docMk/>
          <pc:sldMk cId="2452381243" sldId="265"/>
        </pc:sldMkLst>
        <pc:spChg chg="mod">
          <ac:chgData name="TAMARA SAIZ SUAREZ" userId="aad1e3a8-e015-49cb-87ad-5a93acb70e97" providerId="ADAL" clId="{28857D64-8C78-4AFC-8C80-86AFF4527031}" dt="2021-06-02T10:57:48.611" v="760" actId="20577"/>
          <ac:spMkLst>
            <pc:docMk/>
            <pc:sldMk cId="2452381243" sldId="265"/>
            <ac:spMk id="2" creationId="{3CF72EAA-F724-4372-BA6F-CD0AA7328A90}"/>
          </ac:spMkLst>
        </pc:spChg>
      </pc:sldChg>
      <pc:sldChg chg="add">
        <pc:chgData name="TAMARA SAIZ SUAREZ" userId="aad1e3a8-e015-49cb-87ad-5a93acb70e97" providerId="ADAL" clId="{28857D64-8C78-4AFC-8C80-86AFF4527031}" dt="2021-06-02T11:52:14.750" v="2442"/>
        <pc:sldMkLst>
          <pc:docMk/>
          <pc:sldMk cId="3259304755" sldId="265"/>
        </pc:sldMkLst>
      </pc:sldChg>
      <pc:sldChg chg="add">
        <pc:chgData name="TAMARA SAIZ SUAREZ" userId="aad1e3a8-e015-49cb-87ad-5a93acb70e97" providerId="ADAL" clId="{28857D64-8C78-4AFC-8C80-86AFF4527031}" dt="2021-06-02T11:52:14.750" v="2442"/>
        <pc:sldMkLst>
          <pc:docMk/>
          <pc:sldMk cId="417223220" sldId="266"/>
        </pc:sldMkLst>
      </pc:sldChg>
      <pc:sldChg chg="modSp add del mod">
        <pc:chgData name="TAMARA SAIZ SUAREZ" userId="aad1e3a8-e015-49cb-87ad-5a93acb70e97" providerId="ADAL" clId="{28857D64-8C78-4AFC-8C80-86AFF4527031}" dt="2021-06-02T11:52:12.206" v="2441" actId="2696"/>
        <pc:sldMkLst>
          <pc:docMk/>
          <pc:sldMk cId="812979167" sldId="266"/>
        </pc:sldMkLst>
        <pc:spChg chg="mod">
          <ac:chgData name="TAMARA SAIZ SUAREZ" userId="aad1e3a8-e015-49cb-87ad-5a93acb70e97" providerId="ADAL" clId="{28857D64-8C78-4AFC-8C80-86AFF4527031}" dt="2021-06-02T11:20:24.967" v="854" actId="20577"/>
          <ac:spMkLst>
            <pc:docMk/>
            <pc:sldMk cId="812979167" sldId="266"/>
            <ac:spMk id="2" creationId="{3CF72EAA-F724-4372-BA6F-CD0AA7328A90}"/>
          </ac:spMkLst>
        </pc:spChg>
      </pc:sldChg>
      <pc:sldChg chg="addSp delSp modSp new mod">
        <pc:chgData name="TAMARA SAIZ SUAREZ" userId="aad1e3a8-e015-49cb-87ad-5a93acb70e97" providerId="ADAL" clId="{28857D64-8C78-4AFC-8C80-86AFF4527031}" dt="2021-06-02T11:49:43.354" v="2265"/>
        <pc:sldMkLst>
          <pc:docMk/>
          <pc:sldMk cId="3052290200" sldId="267"/>
        </pc:sldMkLst>
        <pc:spChg chg="mod">
          <ac:chgData name="TAMARA SAIZ SUAREZ" userId="aad1e3a8-e015-49cb-87ad-5a93acb70e97" providerId="ADAL" clId="{28857D64-8C78-4AFC-8C80-86AFF4527031}" dt="2021-06-02T11:21:03.328" v="877" actId="20577"/>
          <ac:spMkLst>
            <pc:docMk/>
            <pc:sldMk cId="3052290200" sldId="267"/>
            <ac:spMk id="2" creationId="{D649FB1E-84CF-4AE7-B3A0-235624E1B1D0}"/>
          </ac:spMkLst>
        </pc:spChg>
        <pc:spChg chg="del">
          <ac:chgData name="TAMARA SAIZ SUAREZ" userId="aad1e3a8-e015-49cb-87ad-5a93acb70e97" providerId="ADAL" clId="{28857D64-8C78-4AFC-8C80-86AFF4527031}" dt="2021-06-02T11:21:13.418" v="878" actId="1032"/>
          <ac:spMkLst>
            <pc:docMk/>
            <pc:sldMk cId="3052290200" sldId="267"/>
            <ac:spMk id="3" creationId="{A46C913C-FAFD-42A4-94C9-4F08FD533875}"/>
          </ac:spMkLst>
        </pc:spChg>
        <pc:graphicFrameChg chg="add mod">
          <ac:chgData name="TAMARA SAIZ SUAREZ" userId="aad1e3a8-e015-49cb-87ad-5a93acb70e97" providerId="ADAL" clId="{28857D64-8C78-4AFC-8C80-86AFF4527031}" dt="2021-06-02T11:49:43.354" v="2265"/>
          <ac:graphicFrameMkLst>
            <pc:docMk/>
            <pc:sldMk cId="3052290200" sldId="267"/>
            <ac:graphicFrameMk id="4" creationId="{A357FE8A-11DA-4F20-B677-6D3333DB3A7C}"/>
          </ac:graphicFrameMkLst>
        </pc:graphicFrameChg>
      </pc:sldChg>
      <pc:sldChg chg="addSp delSp modSp new mod setBg">
        <pc:chgData name="TAMARA SAIZ SUAREZ" userId="aad1e3a8-e015-49cb-87ad-5a93acb70e97" providerId="ADAL" clId="{28857D64-8C78-4AFC-8C80-86AFF4527031}" dt="2021-06-02T11:35:04.542" v="1159" actId="26606"/>
        <pc:sldMkLst>
          <pc:docMk/>
          <pc:sldMk cId="3195550669" sldId="268"/>
        </pc:sldMkLst>
        <pc:spChg chg="mod">
          <ac:chgData name="TAMARA SAIZ SUAREZ" userId="aad1e3a8-e015-49cb-87ad-5a93acb70e97" providerId="ADAL" clId="{28857D64-8C78-4AFC-8C80-86AFF4527031}" dt="2021-06-02T11:35:04.542" v="1159" actId="26606"/>
          <ac:spMkLst>
            <pc:docMk/>
            <pc:sldMk cId="3195550669" sldId="268"/>
            <ac:spMk id="2" creationId="{4A984274-A93A-4BDE-BA7D-79A59C7A8E97}"/>
          </ac:spMkLst>
        </pc:spChg>
        <pc:spChg chg="del mod">
          <ac:chgData name="TAMARA SAIZ SUAREZ" userId="aad1e3a8-e015-49cb-87ad-5a93acb70e97" providerId="ADAL" clId="{28857D64-8C78-4AFC-8C80-86AFF4527031}" dt="2021-06-02T11:31:38.306" v="1142"/>
          <ac:spMkLst>
            <pc:docMk/>
            <pc:sldMk cId="3195550669" sldId="268"/>
            <ac:spMk id="3" creationId="{E32511DB-3D90-43BC-A199-1D9D91E303FD}"/>
          </ac:spMkLst>
        </pc:spChg>
        <pc:spChg chg="add del mod">
          <ac:chgData name="TAMARA SAIZ SUAREZ" userId="aad1e3a8-e015-49cb-87ad-5a93acb70e97" providerId="ADAL" clId="{28857D64-8C78-4AFC-8C80-86AFF4527031}" dt="2021-06-02T11:32:12.782" v="1146" actId="478"/>
          <ac:spMkLst>
            <pc:docMk/>
            <pc:sldMk cId="3195550669" sldId="268"/>
            <ac:spMk id="4" creationId="{A5CCF945-9393-4735-9043-59EBE5D23CEA}"/>
          </ac:spMkLst>
        </pc:spChg>
        <pc:spChg chg="add">
          <ac:chgData name="TAMARA SAIZ SUAREZ" userId="aad1e3a8-e015-49cb-87ad-5a93acb70e97" providerId="ADAL" clId="{28857D64-8C78-4AFC-8C80-86AFF4527031}" dt="2021-06-02T11:35:04.542" v="1159" actId="26606"/>
          <ac:spMkLst>
            <pc:docMk/>
            <pc:sldMk cId="3195550669" sldId="268"/>
            <ac:spMk id="81" creationId="{5F54226A-15A5-4F46-926F-81F3EC4664A8}"/>
          </ac:spMkLst>
        </pc:spChg>
        <pc:spChg chg="add">
          <ac:chgData name="TAMARA SAIZ SUAREZ" userId="aad1e3a8-e015-49cb-87ad-5a93acb70e97" providerId="ADAL" clId="{28857D64-8C78-4AFC-8C80-86AFF4527031}" dt="2021-06-02T11:35:04.542" v="1159" actId="26606"/>
          <ac:spMkLst>
            <pc:docMk/>
            <pc:sldMk cId="3195550669" sldId="268"/>
            <ac:spMk id="83" creationId="{CFCF670F-3E94-4C8F-95AE-035FB459B9D2}"/>
          </ac:spMkLst>
        </pc:spChg>
        <pc:spChg chg="add">
          <ac:chgData name="TAMARA SAIZ SUAREZ" userId="aad1e3a8-e015-49cb-87ad-5a93acb70e97" providerId="ADAL" clId="{28857D64-8C78-4AFC-8C80-86AFF4527031}" dt="2021-06-02T11:35:04.542" v="1159" actId="26606"/>
          <ac:spMkLst>
            <pc:docMk/>
            <pc:sldMk cId="3195550669" sldId="268"/>
            <ac:spMk id="87" creationId="{0C75B684-0B84-4920-979E-096FB4584BEE}"/>
          </ac:spMkLst>
        </pc:spChg>
        <pc:spChg chg="add">
          <ac:chgData name="TAMARA SAIZ SUAREZ" userId="aad1e3a8-e015-49cb-87ad-5a93acb70e97" providerId="ADAL" clId="{28857D64-8C78-4AFC-8C80-86AFF4527031}" dt="2021-06-02T11:35:04.542" v="1159" actId="26606"/>
          <ac:spMkLst>
            <pc:docMk/>
            <pc:sldMk cId="3195550669" sldId="268"/>
            <ac:spMk id="89" creationId="{AC336997-1B90-44EB-ADD7-B55CAA368D8F}"/>
          </ac:spMkLst>
        </pc:spChg>
        <pc:spChg chg="add">
          <ac:chgData name="TAMARA SAIZ SUAREZ" userId="aad1e3a8-e015-49cb-87ad-5a93acb70e97" providerId="ADAL" clId="{28857D64-8C78-4AFC-8C80-86AFF4527031}" dt="2021-06-02T11:35:04.542" v="1159" actId="26606"/>
          <ac:spMkLst>
            <pc:docMk/>
            <pc:sldMk cId="3195550669" sldId="268"/>
            <ac:spMk id="91" creationId="{7886323F-63FC-4100-A0DE-82486E0E0129}"/>
          </ac:spMkLst>
        </pc:spChg>
        <pc:spChg chg="add">
          <ac:chgData name="TAMARA SAIZ SUAREZ" userId="aad1e3a8-e015-49cb-87ad-5a93acb70e97" providerId="ADAL" clId="{28857D64-8C78-4AFC-8C80-86AFF4527031}" dt="2021-06-02T11:35:04.542" v="1159" actId="26606"/>
          <ac:spMkLst>
            <pc:docMk/>
            <pc:sldMk cId="3195550669" sldId="268"/>
            <ac:spMk id="93" creationId="{D8B19D67-02C1-494A-86ED-244E2D4CC11F}"/>
          </ac:spMkLst>
        </pc:spChg>
        <pc:spChg chg="add">
          <ac:chgData name="TAMARA SAIZ SUAREZ" userId="aad1e3a8-e015-49cb-87ad-5a93acb70e97" providerId="ADAL" clId="{28857D64-8C78-4AFC-8C80-86AFF4527031}" dt="2021-06-02T11:35:04.542" v="1159" actId="26606"/>
          <ac:spMkLst>
            <pc:docMk/>
            <pc:sldMk cId="3195550669" sldId="268"/>
            <ac:spMk id="95" creationId="{649E456D-8316-4C5A-B4F3-7DA1E13D02B2}"/>
          </ac:spMkLst>
        </pc:spChg>
        <pc:spChg chg="add">
          <ac:chgData name="TAMARA SAIZ SUAREZ" userId="aad1e3a8-e015-49cb-87ad-5a93acb70e97" providerId="ADAL" clId="{28857D64-8C78-4AFC-8C80-86AFF4527031}" dt="2021-06-02T11:35:04.542" v="1159" actId="26606"/>
          <ac:spMkLst>
            <pc:docMk/>
            <pc:sldMk cId="3195550669" sldId="268"/>
            <ac:spMk id="99" creationId="{DB5A7164-399D-4F28-989C-442961B39173}"/>
          </ac:spMkLst>
        </pc:spChg>
        <pc:spChg chg="add">
          <ac:chgData name="TAMARA SAIZ SUAREZ" userId="aad1e3a8-e015-49cb-87ad-5a93acb70e97" providerId="ADAL" clId="{28857D64-8C78-4AFC-8C80-86AFF4527031}" dt="2021-06-02T11:35:04.542" v="1159" actId="26606"/>
          <ac:spMkLst>
            <pc:docMk/>
            <pc:sldMk cId="3195550669" sldId="268"/>
            <ac:spMk id="101" creationId="{2E024D85-0C22-4FAB-9D86-254991361665}"/>
          </ac:spMkLst>
        </pc:spChg>
        <pc:picChg chg="add del mod">
          <ac:chgData name="TAMARA SAIZ SUAREZ" userId="aad1e3a8-e015-49cb-87ad-5a93acb70e97" providerId="ADAL" clId="{28857D64-8C78-4AFC-8C80-86AFF4527031}" dt="2021-06-02T11:31:44.058" v="1144" actId="478"/>
          <ac:picMkLst>
            <pc:docMk/>
            <pc:sldMk cId="3195550669" sldId="268"/>
            <ac:picMk id="5122" creationId="{2E6863F8-F8AC-4596-9A67-4BCAAA36A42B}"/>
          </ac:picMkLst>
        </pc:picChg>
        <pc:picChg chg="add mod">
          <ac:chgData name="TAMARA SAIZ SUAREZ" userId="aad1e3a8-e015-49cb-87ad-5a93acb70e97" providerId="ADAL" clId="{28857D64-8C78-4AFC-8C80-86AFF4527031}" dt="2021-06-02T11:35:04.542" v="1159" actId="26606"/>
          <ac:picMkLst>
            <pc:docMk/>
            <pc:sldMk cId="3195550669" sldId="268"/>
            <ac:picMk id="5124" creationId="{9C3C403C-4AF0-42B7-9D8E-FAAB0B2463B0}"/>
          </ac:picMkLst>
        </pc:picChg>
        <pc:picChg chg="add mod ord">
          <ac:chgData name="TAMARA SAIZ SUAREZ" userId="aad1e3a8-e015-49cb-87ad-5a93acb70e97" providerId="ADAL" clId="{28857D64-8C78-4AFC-8C80-86AFF4527031}" dt="2021-06-02T11:35:04.542" v="1159" actId="26606"/>
          <ac:picMkLst>
            <pc:docMk/>
            <pc:sldMk cId="3195550669" sldId="268"/>
            <ac:picMk id="5126" creationId="{AAF28AD4-59C9-4170-899C-AAA3A3331D4D}"/>
          </ac:picMkLst>
        </pc:picChg>
        <pc:picChg chg="add del mod">
          <ac:chgData name="TAMARA SAIZ SUAREZ" userId="aad1e3a8-e015-49cb-87ad-5a93acb70e97" providerId="ADAL" clId="{28857D64-8C78-4AFC-8C80-86AFF4527031}" dt="2021-06-02T11:34:53.050" v="1158" actId="478"/>
          <ac:picMkLst>
            <pc:docMk/>
            <pc:sldMk cId="3195550669" sldId="268"/>
            <ac:picMk id="5128" creationId="{FE606B16-97AC-4319-9199-68EB41F4EFF5}"/>
          </ac:picMkLst>
        </pc:picChg>
        <pc:picChg chg="add mod">
          <ac:chgData name="TAMARA SAIZ SUAREZ" userId="aad1e3a8-e015-49cb-87ad-5a93acb70e97" providerId="ADAL" clId="{28857D64-8C78-4AFC-8C80-86AFF4527031}" dt="2021-06-02T11:35:04.542" v="1159" actId="26606"/>
          <ac:picMkLst>
            <pc:docMk/>
            <pc:sldMk cId="3195550669" sldId="268"/>
            <ac:picMk id="5130" creationId="{0C12C28E-8124-4877-8E16-6C8ACA012694}"/>
          </ac:picMkLst>
        </pc:picChg>
        <pc:picChg chg="add mod">
          <ac:chgData name="TAMARA SAIZ SUAREZ" userId="aad1e3a8-e015-49cb-87ad-5a93acb70e97" providerId="ADAL" clId="{28857D64-8C78-4AFC-8C80-86AFF4527031}" dt="2021-06-02T11:35:04.542" v="1159" actId="26606"/>
          <ac:picMkLst>
            <pc:docMk/>
            <pc:sldMk cId="3195550669" sldId="268"/>
            <ac:picMk id="5132" creationId="{1DA0CE6D-51CD-44ED-9C37-609DFBE7B94F}"/>
          </ac:picMkLst>
        </pc:picChg>
        <pc:cxnChg chg="add">
          <ac:chgData name="TAMARA SAIZ SUAREZ" userId="aad1e3a8-e015-49cb-87ad-5a93acb70e97" providerId="ADAL" clId="{28857D64-8C78-4AFC-8C80-86AFF4527031}" dt="2021-06-02T11:35:04.542" v="1159" actId="26606"/>
          <ac:cxnSpMkLst>
            <pc:docMk/>
            <pc:sldMk cId="3195550669" sldId="268"/>
            <ac:cxnSpMk id="85" creationId="{90479AEA-6C87-4786-A668-54BF815A73D7}"/>
          </ac:cxnSpMkLst>
        </pc:cxnChg>
        <pc:cxnChg chg="add">
          <ac:chgData name="TAMARA SAIZ SUAREZ" userId="aad1e3a8-e015-49cb-87ad-5a93acb70e97" providerId="ADAL" clId="{28857D64-8C78-4AFC-8C80-86AFF4527031}" dt="2021-06-02T11:35:04.542" v="1159" actId="26606"/>
          <ac:cxnSpMkLst>
            <pc:docMk/>
            <pc:sldMk cId="3195550669" sldId="268"/>
            <ac:cxnSpMk id="97" creationId="{E7ED7221-BBA6-4CD0-A36B-A1FF67F7F49A}"/>
          </ac:cxnSpMkLst>
        </pc:cxnChg>
      </pc:sldChg>
      <pc:sldChg chg="modSp new mod ord">
        <pc:chgData name="TAMARA SAIZ SUAREZ" userId="aad1e3a8-e015-49cb-87ad-5a93acb70e97" providerId="ADAL" clId="{28857D64-8C78-4AFC-8C80-86AFF4527031}" dt="2021-06-02T11:44:15.236" v="1724"/>
        <pc:sldMkLst>
          <pc:docMk/>
          <pc:sldMk cId="463880901" sldId="269"/>
        </pc:sldMkLst>
        <pc:spChg chg="mod">
          <ac:chgData name="TAMARA SAIZ SUAREZ" userId="aad1e3a8-e015-49cb-87ad-5a93acb70e97" providerId="ADAL" clId="{28857D64-8C78-4AFC-8C80-86AFF4527031}" dt="2021-06-02T11:35:24.224" v="1173" actId="20577"/>
          <ac:spMkLst>
            <pc:docMk/>
            <pc:sldMk cId="463880901" sldId="269"/>
            <ac:spMk id="2" creationId="{821289FC-BADF-45B8-B91F-994EC7705D9A}"/>
          </ac:spMkLst>
        </pc:spChg>
        <pc:spChg chg="mod">
          <ac:chgData name="TAMARA SAIZ SUAREZ" userId="aad1e3a8-e015-49cb-87ad-5a93acb70e97" providerId="ADAL" clId="{28857D64-8C78-4AFC-8C80-86AFF4527031}" dt="2021-06-02T11:44:03.117" v="1722" actId="20577"/>
          <ac:spMkLst>
            <pc:docMk/>
            <pc:sldMk cId="463880901" sldId="269"/>
            <ac:spMk id="3" creationId="{78BEEE83-8C34-49BA-9B0A-8E1AC6839D06}"/>
          </ac:spMkLst>
        </pc:spChg>
      </pc:sldChg>
      <pc:sldChg chg="addSp modSp new mod setBg">
        <pc:chgData name="TAMARA SAIZ SUAREZ" userId="aad1e3a8-e015-49cb-87ad-5a93acb70e97" providerId="ADAL" clId="{28857D64-8C78-4AFC-8C80-86AFF4527031}" dt="2021-06-02T11:46:05.678" v="1961" actId="20577"/>
        <pc:sldMkLst>
          <pc:docMk/>
          <pc:sldMk cId="325963414" sldId="270"/>
        </pc:sldMkLst>
        <pc:spChg chg="mod">
          <ac:chgData name="TAMARA SAIZ SUAREZ" userId="aad1e3a8-e015-49cb-87ad-5a93acb70e97" providerId="ADAL" clId="{28857D64-8C78-4AFC-8C80-86AFF4527031}" dt="2021-06-02T11:45:13.845" v="1826" actId="21"/>
          <ac:spMkLst>
            <pc:docMk/>
            <pc:sldMk cId="325963414" sldId="270"/>
            <ac:spMk id="2" creationId="{412DA4AB-6A0A-4B90-B0E5-46E60EDB871A}"/>
          </ac:spMkLst>
        </pc:spChg>
        <pc:spChg chg="mod">
          <ac:chgData name="TAMARA SAIZ SUAREZ" userId="aad1e3a8-e015-49cb-87ad-5a93acb70e97" providerId="ADAL" clId="{28857D64-8C78-4AFC-8C80-86AFF4527031}" dt="2021-06-02T11:46:05.678" v="1961" actId="20577"/>
          <ac:spMkLst>
            <pc:docMk/>
            <pc:sldMk cId="325963414" sldId="270"/>
            <ac:spMk id="3" creationId="{372F32BE-2968-4B1F-A28D-245E637BD5B1}"/>
          </ac:spMkLst>
        </pc:spChg>
        <pc:spChg chg="add">
          <ac:chgData name="TAMARA SAIZ SUAREZ" userId="aad1e3a8-e015-49cb-87ad-5a93acb70e97" providerId="ADAL" clId="{28857D64-8C78-4AFC-8C80-86AFF4527031}" dt="2021-06-02T11:45:08.597" v="1825" actId="26606"/>
          <ac:spMkLst>
            <pc:docMk/>
            <pc:sldMk cId="325963414" sldId="270"/>
            <ac:spMk id="12" creationId="{E7F82259-6DC6-40BE-84AB-3D4BDA537672}"/>
          </ac:spMkLst>
        </pc:spChg>
        <pc:spChg chg="add">
          <ac:chgData name="TAMARA SAIZ SUAREZ" userId="aad1e3a8-e015-49cb-87ad-5a93acb70e97" providerId="ADAL" clId="{28857D64-8C78-4AFC-8C80-86AFF4527031}" dt="2021-06-02T11:45:08.597" v="1825" actId="26606"/>
          <ac:spMkLst>
            <pc:docMk/>
            <pc:sldMk cId="325963414" sldId="270"/>
            <ac:spMk id="16" creationId="{35490A1A-AA28-463A-AA3C-C84B88ED54D3}"/>
          </ac:spMkLst>
        </pc:spChg>
        <pc:spChg chg="add">
          <ac:chgData name="TAMARA SAIZ SUAREZ" userId="aad1e3a8-e015-49cb-87ad-5a93acb70e97" providerId="ADAL" clId="{28857D64-8C78-4AFC-8C80-86AFF4527031}" dt="2021-06-02T11:45:08.597" v="1825" actId="26606"/>
          <ac:spMkLst>
            <pc:docMk/>
            <pc:sldMk cId="325963414" sldId="270"/>
            <ac:spMk id="18" creationId="{9CBAC0BF-B249-46F8-B6CE-50488DCA102A}"/>
          </ac:spMkLst>
        </pc:spChg>
        <pc:spChg chg="add">
          <ac:chgData name="TAMARA SAIZ SUAREZ" userId="aad1e3a8-e015-49cb-87ad-5a93acb70e97" providerId="ADAL" clId="{28857D64-8C78-4AFC-8C80-86AFF4527031}" dt="2021-06-02T11:45:08.597" v="1825" actId="26606"/>
          <ac:spMkLst>
            <pc:docMk/>
            <pc:sldMk cId="325963414" sldId="270"/>
            <ac:spMk id="20" creationId="{983DEAAD-C42F-417F-96C1-36AC52AA5D25}"/>
          </ac:spMkLst>
        </pc:spChg>
        <pc:spChg chg="add">
          <ac:chgData name="TAMARA SAIZ SUAREZ" userId="aad1e3a8-e015-49cb-87ad-5a93acb70e97" providerId="ADAL" clId="{28857D64-8C78-4AFC-8C80-86AFF4527031}" dt="2021-06-02T11:45:08.597" v="1825" actId="26606"/>
          <ac:spMkLst>
            <pc:docMk/>
            <pc:sldMk cId="325963414" sldId="270"/>
            <ac:spMk id="22" creationId="{69259C9E-EB60-4136-BFB3-C6AA8EABCC75}"/>
          </ac:spMkLst>
        </pc:spChg>
        <pc:spChg chg="add">
          <ac:chgData name="TAMARA SAIZ SUAREZ" userId="aad1e3a8-e015-49cb-87ad-5a93acb70e97" providerId="ADAL" clId="{28857D64-8C78-4AFC-8C80-86AFF4527031}" dt="2021-06-02T11:45:08.597" v="1825" actId="26606"/>
          <ac:spMkLst>
            <pc:docMk/>
            <pc:sldMk cId="325963414" sldId="270"/>
            <ac:spMk id="24" creationId="{C44B207C-AE62-4FA8-B469-5E0EDADF80A5}"/>
          </ac:spMkLst>
        </pc:spChg>
        <pc:spChg chg="add">
          <ac:chgData name="TAMARA SAIZ SUAREZ" userId="aad1e3a8-e015-49cb-87ad-5a93acb70e97" providerId="ADAL" clId="{28857D64-8C78-4AFC-8C80-86AFF4527031}" dt="2021-06-02T11:45:08.597" v="1825" actId="26606"/>
          <ac:spMkLst>
            <pc:docMk/>
            <pc:sldMk cId="325963414" sldId="270"/>
            <ac:spMk id="26" creationId="{BE1354F6-7F92-40AE-A769-AC17DBD95EC7}"/>
          </ac:spMkLst>
        </pc:spChg>
        <pc:picChg chg="add mod ord">
          <ac:chgData name="TAMARA SAIZ SUAREZ" userId="aad1e3a8-e015-49cb-87ad-5a93acb70e97" providerId="ADAL" clId="{28857D64-8C78-4AFC-8C80-86AFF4527031}" dt="2021-06-02T11:45:08.597" v="1825" actId="26606"/>
          <ac:picMkLst>
            <pc:docMk/>
            <pc:sldMk cId="325963414" sldId="270"/>
            <ac:picMk id="4" creationId="{030BA6B9-5504-4E32-BDE3-030EBF169CA6}"/>
          </ac:picMkLst>
        </pc:picChg>
        <pc:picChg chg="add mod">
          <ac:chgData name="TAMARA SAIZ SUAREZ" userId="aad1e3a8-e015-49cb-87ad-5a93acb70e97" providerId="ADAL" clId="{28857D64-8C78-4AFC-8C80-86AFF4527031}" dt="2021-06-02T11:45:08.597" v="1825" actId="26606"/>
          <ac:picMkLst>
            <pc:docMk/>
            <pc:sldMk cId="325963414" sldId="270"/>
            <ac:picMk id="5" creationId="{022121F5-4E47-400D-B293-2BB2BB3C7A0B}"/>
          </ac:picMkLst>
        </pc:picChg>
        <pc:picChg chg="add mod ord">
          <ac:chgData name="TAMARA SAIZ SUAREZ" userId="aad1e3a8-e015-49cb-87ad-5a93acb70e97" providerId="ADAL" clId="{28857D64-8C78-4AFC-8C80-86AFF4527031}" dt="2021-06-02T11:45:08.597" v="1825" actId="26606"/>
          <ac:picMkLst>
            <pc:docMk/>
            <pc:sldMk cId="325963414" sldId="270"/>
            <ac:picMk id="6" creationId="{A2A053A4-94CC-4E2A-AAAA-15CE7D91BCBB}"/>
          </ac:picMkLst>
        </pc:picChg>
        <pc:picChg chg="add mod">
          <ac:chgData name="TAMARA SAIZ SUAREZ" userId="aad1e3a8-e015-49cb-87ad-5a93acb70e97" providerId="ADAL" clId="{28857D64-8C78-4AFC-8C80-86AFF4527031}" dt="2021-06-02T11:45:08.597" v="1825" actId="26606"/>
          <ac:picMkLst>
            <pc:docMk/>
            <pc:sldMk cId="325963414" sldId="270"/>
            <ac:picMk id="7" creationId="{3D260FAE-1B8B-49EC-9997-478BDC786EB3}"/>
          </ac:picMkLst>
        </pc:picChg>
        <pc:cxnChg chg="add">
          <ac:chgData name="TAMARA SAIZ SUAREZ" userId="aad1e3a8-e015-49cb-87ad-5a93acb70e97" providerId="ADAL" clId="{28857D64-8C78-4AFC-8C80-86AFF4527031}" dt="2021-06-02T11:45:08.597" v="1825" actId="26606"/>
          <ac:cxnSpMkLst>
            <pc:docMk/>
            <pc:sldMk cId="325963414" sldId="270"/>
            <ac:cxnSpMk id="14" creationId="{D8969DA3-1975-44C7-B7ED-053710F94528}"/>
          </ac:cxnSpMkLst>
        </pc:cxnChg>
      </pc:sldChg>
      <pc:sldChg chg="addSp delSp modSp new mod">
        <pc:chgData name="TAMARA SAIZ SUAREZ" userId="aad1e3a8-e015-49cb-87ad-5a93acb70e97" providerId="ADAL" clId="{28857D64-8C78-4AFC-8C80-86AFF4527031}" dt="2021-06-02T11:47:58.387" v="2193" actId="20577"/>
        <pc:sldMkLst>
          <pc:docMk/>
          <pc:sldMk cId="2109027773" sldId="271"/>
        </pc:sldMkLst>
        <pc:spChg chg="mod">
          <ac:chgData name="TAMARA SAIZ SUAREZ" userId="aad1e3a8-e015-49cb-87ad-5a93acb70e97" providerId="ADAL" clId="{28857D64-8C78-4AFC-8C80-86AFF4527031}" dt="2021-06-02T11:46:33.563" v="1966" actId="27636"/>
          <ac:spMkLst>
            <pc:docMk/>
            <pc:sldMk cId="2109027773" sldId="271"/>
            <ac:spMk id="2" creationId="{76BBB0C3-195F-4D5B-B312-D487E624EB26}"/>
          </ac:spMkLst>
        </pc:spChg>
        <pc:spChg chg="del">
          <ac:chgData name="TAMARA SAIZ SUAREZ" userId="aad1e3a8-e015-49cb-87ad-5a93acb70e97" providerId="ADAL" clId="{28857D64-8C78-4AFC-8C80-86AFF4527031}" dt="2021-06-02T11:46:40.524" v="1967" actId="1032"/>
          <ac:spMkLst>
            <pc:docMk/>
            <pc:sldMk cId="2109027773" sldId="271"/>
            <ac:spMk id="3" creationId="{8AC4E5C6-B347-4060-9282-0D92C39E6AFF}"/>
          </ac:spMkLst>
        </pc:spChg>
        <pc:graphicFrameChg chg="add mod">
          <ac:chgData name="TAMARA SAIZ SUAREZ" userId="aad1e3a8-e015-49cb-87ad-5a93acb70e97" providerId="ADAL" clId="{28857D64-8C78-4AFC-8C80-86AFF4527031}" dt="2021-06-02T11:47:58.387" v="2193" actId="20577"/>
          <ac:graphicFrameMkLst>
            <pc:docMk/>
            <pc:sldMk cId="2109027773" sldId="271"/>
            <ac:graphicFrameMk id="4" creationId="{6C813CA9-D41A-4C56-84C0-A5ED162E7247}"/>
          </ac:graphicFrameMkLst>
        </pc:graphicFrameChg>
      </pc:sldChg>
      <pc:sldChg chg="addSp delSp modSp new mod setBg">
        <pc:chgData name="TAMARA SAIZ SUAREZ" userId="aad1e3a8-e015-49cb-87ad-5a93acb70e97" providerId="ADAL" clId="{28857D64-8C78-4AFC-8C80-86AFF4527031}" dt="2021-06-02T11:48:57.549" v="2259" actId="26606"/>
        <pc:sldMkLst>
          <pc:docMk/>
          <pc:sldMk cId="1116767904" sldId="272"/>
        </pc:sldMkLst>
        <pc:spChg chg="mod">
          <ac:chgData name="TAMARA SAIZ SUAREZ" userId="aad1e3a8-e015-49cb-87ad-5a93acb70e97" providerId="ADAL" clId="{28857D64-8C78-4AFC-8C80-86AFF4527031}" dt="2021-06-02T11:48:57.549" v="2259" actId="26606"/>
          <ac:spMkLst>
            <pc:docMk/>
            <pc:sldMk cId="1116767904" sldId="272"/>
            <ac:spMk id="2" creationId="{C4806E81-DF5A-490A-BEDB-44117EFED850}"/>
          </ac:spMkLst>
        </pc:spChg>
        <pc:spChg chg="del">
          <ac:chgData name="TAMARA SAIZ SUAREZ" userId="aad1e3a8-e015-49cb-87ad-5a93acb70e97" providerId="ADAL" clId="{28857D64-8C78-4AFC-8C80-86AFF4527031}" dt="2021-06-02T11:48:47.759" v="2257" actId="478"/>
          <ac:spMkLst>
            <pc:docMk/>
            <pc:sldMk cId="1116767904" sldId="272"/>
            <ac:spMk id="3" creationId="{66AFE3C0-CB4F-49A3-8F81-881CADECE3CC}"/>
          </ac:spMkLst>
        </pc:spChg>
        <pc:spChg chg="add">
          <ac:chgData name="TAMARA SAIZ SUAREZ" userId="aad1e3a8-e015-49cb-87ad-5a93acb70e97" providerId="ADAL" clId="{28857D64-8C78-4AFC-8C80-86AFF4527031}" dt="2021-06-02T11:48:57.549" v="2259" actId="26606"/>
          <ac:spMkLst>
            <pc:docMk/>
            <pc:sldMk cId="1116767904" sldId="272"/>
            <ac:spMk id="71" creationId="{4E4490D0-3672-446A-AC12-B4830333BDDD}"/>
          </ac:spMkLst>
        </pc:spChg>
        <pc:spChg chg="add">
          <ac:chgData name="TAMARA SAIZ SUAREZ" userId="aad1e3a8-e015-49cb-87ad-5a93acb70e97" providerId="ADAL" clId="{28857D64-8C78-4AFC-8C80-86AFF4527031}" dt="2021-06-02T11:48:57.549" v="2259" actId="26606"/>
          <ac:spMkLst>
            <pc:docMk/>
            <pc:sldMk cId="1116767904" sldId="272"/>
            <ac:spMk id="73" creationId="{39CB82C2-DF65-4EC1-8280-F201D50F570B}"/>
          </ac:spMkLst>
        </pc:spChg>
        <pc:spChg chg="add">
          <ac:chgData name="TAMARA SAIZ SUAREZ" userId="aad1e3a8-e015-49cb-87ad-5a93acb70e97" providerId="ADAL" clId="{28857D64-8C78-4AFC-8C80-86AFF4527031}" dt="2021-06-02T11:48:57.549" v="2259" actId="26606"/>
          <ac:spMkLst>
            <pc:docMk/>
            <pc:sldMk cId="1116767904" sldId="272"/>
            <ac:spMk id="77" creationId="{FA4CD5CB-D209-4D70-8CA4-629731C59219}"/>
          </ac:spMkLst>
        </pc:spChg>
        <pc:spChg chg="add">
          <ac:chgData name="TAMARA SAIZ SUAREZ" userId="aad1e3a8-e015-49cb-87ad-5a93acb70e97" providerId="ADAL" clId="{28857D64-8C78-4AFC-8C80-86AFF4527031}" dt="2021-06-02T11:48:57.549" v="2259" actId="26606"/>
          <ac:spMkLst>
            <pc:docMk/>
            <pc:sldMk cId="1116767904" sldId="272"/>
            <ac:spMk id="81" creationId="{B4C27B90-DF2B-4D00-BA07-18ED774CD2F1}"/>
          </ac:spMkLst>
        </pc:spChg>
        <pc:spChg chg="add">
          <ac:chgData name="TAMARA SAIZ SUAREZ" userId="aad1e3a8-e015-49cb-87ad-5a93acb70e97" providerId="ADAL" clId="{28857D64-8C78-4AFC-8C80-86AFF4527031}" dt="2021-06-02T11:48:57.549" v="2259" actId="26606"/>
          <ac:spMkLst>
            <pc:docMk/>
            <pc:sldMk cId="1116767904" sldId="272"/>
            <ac:spMk id="83" creationId="{593ACC25-C262-417A-8AA9-0641C772BDB6}"/>
          </ac:spMkLst>
        </pc:spChg>
        <pc:picChg chg="add mod">
          <ac:chgData name="TAMARA SAIZ SUAREZ" userId="aad1e3a8-e015-49cb-87ad-5a93acb70e97" providerId="ADAL" clId="{28857D64-8C78-4AFC-8C80-86AFF4527031}" dt="2021-06-02T11:48:57.549" v="2259" actId="26606"/>
          <ac:picMkLst>
            <pc:docMk/>
            <pc:sldMk cId="1116767904" sldId="272"/>
            <ac:picMk id="13314" creationId="{DDE24733-D5F0-407A-A1A7-0EACF80AD154}"/>
          </ac:picMkLst>
        </pc:picChg>
        <pc:cxnChg chg="add">
          <ac:chgData name="TAMARA SAIZ SUAREZ" userId="aad1e3a8-e015-49cb-87ad-5a93acb70e97" providerId="ADAL" clId="{28857D64-8C78-4AFC-8C80-86AFF4527031}" dt="2021-06-02T11:48:57.549" v="2259" actId="26606"/>
          <ac:cxnSpMkLst>
            <pc:docMk/>
            <pc:sldMk cId="1116767904" sldId="272"/>
            <ac:cxnSpMk id="75" creationId="{7E1D4427-852B-4B37-8E76-0E9F1810BA2A}"/>
          </ac:cxnSpMkLst>
        </pc:cxnChg>
        <pc:cxnChg chg="add">
          <ac:chgData name="TAMARA SAIZ SUAREZ" userId="aad1e3a8-e015-49cb-87ad-5a93acb70e97" providerId="ADAL" clId="{28857D64-8C78-4AFC-8C80-86AFF4527031}" dt="2021-06-02T11:48:57.549" v="2259" actId="26606"/>
          <ac:cxnSpMkLst>
            <pc:docMk/>
            <pc:sldMk cId="1116767904" sldId="272"/>
            <ac:cxnSpMk id="79" creationId="{5C6A2BAE-B461-4B55-8E1F-0722ABDD1393}"/>
          </ac:cxnSpMkLst>
        </pc:cxnChg>
      </pc:sldChg>
      <pc:sldChg chg="addSp delSp modSp new mod">
        <pc:chgData name="TAMARA SAIZ SUAREZ" userId="aad1e3a8-e015-49cb-87ad-5a93acb70e97" providerId="ADAL" clId="{28857D64-8C78-4AFC-8C80-86AFF4527031}" dt="2021-06-02T11:51:13.004" v="2395" actId="13782"/>
        <pc:sldMkLst>
          <pc:docMk/>
          <pc:sldMk cId="24308200" sldId="273"/>
        </pc:sldMkLst>
        <pc:spChg chg="mod">
          <ac:chgData name="TAMARA SAIZ SUAREZ" userId="aad1e3a8-e015-49cb-87ad-5a93acb70e97" providerId="ADAL" clId="{28857D64-8C78-4AFC-8C80-86AFF4527031}" dt="2021-06-02T11:50:17.547" v="2270" actId="27636"/>
          <ac:spMkLst>
            <pc:docMk/>
            <pc:sldMk cId="24308200" sldId="273"/>
            <ac:spMk id="2" creationId="{230EDB2C-BC73-4FC8-9449-E307D87618E2}"/>
          </ac:spMkLst>
        </pc:spChg>
        <pc:spChg chg="del">
          <ac:chgData name="TAMARA SAIZ SUAREZ" userId="aad1e3a8-e015-49cb-87ad-5a93acb70e97" providerId="ADAL" clId="{28857D64-8C78-4AFC-8C80-86AFF4527031}" dt="2021-06-02T11:50:25.292" v="2271" actId="1032"/>
          <ac:spMkLst>
            <pc:docMk/>
            <pc:sldMk cId="24308200" sldId="273"/>
            <ac:spMk id="3" creationId="{5EEC3D2E-8CFF-4C8B-9EB1-6DF5571F717A}"/>
          </ac:spMkLst>
        </pc:spChg>
        <pc:graphicFrameChg chg="add mod">
          <ac:chgData name="TAMARA SAIZ SUAREZ" userId="aad1e3a8-e015-49cb-87ad-5a93acb70e97" providerId="ADAL" clId="{28857D64-8C78-4AFC-8C80-86AFF4527031}" dt="2021-06-02T11:51:13.004" v="2395" actId="13782"/>
          <ac:graphicFrameMkLst>
            <pc:docMk/>
            <pc:sldMk cId="24308200" sldId="273"/>
            <ac:graphicFrameMk id="4" creationId="{C92C721C-8EFC-4C8D-A034-A91A9029DDCB}"/>
          </ac:graphicFrameMkLst>
        </pc:graphicFrameChg>
      </pc:sldChg>
      <pc:sldChg chg="modSp new del mod">
        <pc:chgData name="TAMARA SAIZ SUAREZ" userId="aad1e3a8-e015-49cb-87ad-5a93acb70e97" providerId="ADAL" clId="{28857D64-8C78-4AFC-8C80-86AFF4527031}" dt="2021-06-02T11:53:38.038" v="2452" actId="47"/>
        <pc:sldMkLst>
          <pc:docMk/>
          <pc:sldMk cId="755015596" sldId="274"/>
        </pc:sldMkLst>
        <pc:spChg chg="mod">
          <ac:chgData name="TAMARA SAIZ SUAREZ" userId="aad1e3a8-e015-49cb-87ad-5a93acb70e97" providerId="ADAL" clId="{28857D64-8C78-4AFC-8C80-86AFF4527031}" dt="2021-06-02T11:52:33.394" v="2451" actId="20577"/>
          <ac:spMkLst>
            <pc:docMk/>
            <pc:sldMk cId="755015596" sldId="274"/>
            <ac:spMk id="2" creationId="{EA275D32-FCD8-4135-953F-F0D87B65B29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BA5A2-8B98-413A-9C28-EDA29C9AEEC3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EAD79A0-D36F-4017-B687-0D0C14158740}">
      <dgm:prSet phldrT="[Texto]"/>
      <dgm:spPr/>
      <dgm:t>
        <a:bodyPr/>
        <a:lstStyle/>
        <a:p>
          <a:r>
            <a:rPr lang="es-ES" dirty="0"/>
            <a:t>CLASE</a:t>
          </a:r>
        </a:p>
      </dgm:t>
    </dgm:pt>
    <dgm:pt modelId="{A815645D-E555-4E6D-97A3-370B535A81C8}" type="parTrans" cxnId="{3B1A0A49-CE55-4EFC-B497-047D768CFDDD}">
      <dgm:prSet/>
      <dgm:spPr/>
      <dgm:t>
        <a:bodyPr/>
        <a:lstStyle/>
        <a:p>
          <a:endParaRPr lang="es-ES"/>
        </a:p>
      </dgm:t>
    </dgm:pt>
    <dgm:pt modelId="{8E00723D-2492-4B64-98CC-A926D7D02A07}" type="sibTrans" cxnId="{3B1A0A49-CE55-4EFC-B497-047D768CFDDD}">
      <dgm:prSet/>
      <dgm:spPr/>
      <dgm:t>
        <a:bodyPr/>
        <a:lstStyle/>
        <a:p>
          <a:endParaRPr lang="es-ES"/>
        </a:p>
      </dgm:t>
    </dgm:pt>
    <dgm:pt modelId="{EA307E84-F17F-42FD-92D3-299D1D9D5A5F}">
      <dgm:prSet phldrT="[Texto]"/>
      <dgm:spPr/>
      <dgm:t>
        <a:bodyPr/>
        <a:lstStyle/>
        <a:p>
          <a:r>
            <a:rPr lang="es-ES" dirty="0"/>
            <a:t>PIZARRA</a:t>
          </a:r>
        </a:p>
      </dgm:t>
    </dgm:pt>
    <dgm:pt modelId="{229FF5D8-1CEC-4CBC-A002-29F184681EC2}" type="parTrans" cxnId="{82B65BF0-039B-4983-9A5D-CAB1E9F04492}">
      <dgm:prSet/>
      <dgm:spPr/>
      <dgm:t>
        <a:bodyPr/>
        <a:lstStyle/>
        <a:p>
          <a:endParaRPr lang="es-ES"/>
        </a:p>
      </dgm:t>
    </dgm:pt>
    <dgm:pt modelId="{BAA19964-A254-4D20-8A94-E35EEDEF3F7D}" type="sibTrans" cxnId="{82B65BF0-039B-4983-9A5D-CAB1E9F04492}">
      <dgm:prSet/>
      <dgm:spPr/>
      <dgm:t>
        <a:bodyPr/>
        <a:lstStyle/>
        <a:p>
          <a:endParaRPr lang="es-ES"/>
        </a:p>
      </dgm:t>
    </dgm:pt>
    <dgm:pt modelId="{007BB497-22C2-4AAB-B315-60D1281AB639}">
      <dgm:prSet phldrT="[Texto]"/>
      <dgm:spPr/>
      <dgm:t>
        <a:bodyPr/>
        <a:lstStyle/>
        <a:p>
          <a:r>
            <a:rPr lang="es-ES" dirty="0"/>
            <a:t>ORDENADOR</a:t>
          </a:r>
        </a:p>
      </dgm:t>
    </dgm:pt>
    <dgm:pt modelId="{0BAB7186-8915-49C4-B55E-1AFBDEBB9BAB}" type="parTrans" cxnId="{79B0CBA0-DCA0-49EC-9970-690978EA7928}">
      <dgm:prSet/>
      <dgm:spPr/>
      <dgm:t>
        <a:bodyPr/>
        <a:lstStyle/>
        <a:p>
          <a:endParaRPr lang="es-ES"/>
        </a:p>
      </dgm:t>
    </dgm:pt>
    <dgm:pt modelId="{8A482BDB-ADAF-4D36-95C0-1BDDAEF5DB9B}" type="sibTrans" cxnId="{79B0CBA0-DCA0-49EC-9970-690978EA7928}">
      <dgm:prSet/>
      <dgm:spPr/>
      <dgm:t>
        <a:bodyPr/>
        <a:lstStyle/>
        <a:p>
          <a:endParaRPr lang="es-ES"/>
        </a:p>
      </dgm:t>
    </dgm:pt>
    <dgm:pt modelId="{5D1AC3CC-00D8-47CD-8306-8882067A226D}">
      <dgm:prSet phldrT="[Texto]"/>
      <dgm:spPr/>
      <dgm:t>
        <a:bodyPr/>
        <a:lstStyle/>
        <a:p>
          <a:r>
            <a:rPr lang="es-ES" dirty="0"/>
            <a:t>PAPELERA</a:t>
          </a:r>
        </a:p>
      </dgm:t>
    </dgm:pt>
    <dgm:pt modelId="{20B4CF60-881F-4C5C-A26F-2FBAFF96C32A}" type="parTrans" cxnId="{358A465F-C653-41B6-AE6F-72A9BB97B397}">
      <dgm:prSet/>
      <dgm:spPr/>
      <dgm:t>
        <a:bodyPr/>
        <a:lstStyle/>
        <a:p>
          <a:endParaRPr lang="es-ES"/>
        </a:p>
      </dgm:t>
    </dgm:pt>
    <dgm:pt modelId="{F39A2E5F-E477-467F-89ED-2AAEB8B066C9}" type="sibTrans" cxnId="{358A465F-C653-41B6-AE6F-72A9BB97B397}">
      <dgm:prSet/>
      <dgm:spPr/>
      <dgm:t>
        <a:bodyPr/>
        <a:lstStyle/>
        <a:p>
          <a:endParaRPr lang="es-ES"/>
        </a:p>
      </dgm:t>
    </dgm:pt>
    <dgm:pt modelId="{A56FDD5D-EC65-4586-BB72-02903EFBFBFB}">
      <dgm:prSet phldrT="[Texto]"/>
      <dgm:spPr/>
      <dgm:t>
        <a:bodyPr/>
        <a:lstStyle/>
        <a:p>
          <a:r>
            <a:rPr lang="es-ES" dirty="0"/>
            <a:t>MESA</a:t>
          </a:r>
        </a:p>
      </dgm:t>
    </dgm:pt>
    <dgm:pt modelId="{A03B2941-EE30-44FD-9289-DBC56DD8C667}" type="parTrans" cxnId="{F249A252-BCD1-4257-84A0-5E50652E11B3}">
      <dgm:prSet/>
      <dgm:spPr/>
      <dgm:t>
        <a:bodyPr/>
        <a:lstStyle/>
        <a:p>
          <a:endParaRPr lang="es-ES"/>
        </a:p>
      </dgm:t>
    </dgm:pt>
    <dgm:pt modelId="{5E7E37CA-2624-4186-80D7-E3033C84ED55}" type="sibTrans" cxnId="{F249A252-BCD1-4257-84A0-5E50652E11B3}">
      <dgm:prSet/>
      <dgm:spPr/>
      <dgm:t>
        <a:bodyPr/>
        <a:lstStyle/>
        <a:p>
          <a:endParaRPr lang="es-ES"/>
        </a:p>
      </dgm:t>
    </dgm:pt>
    <dgm:pt modelId="{72C9CE0E-BC0D-464B-BBCF-22FDB63695D6}">
      <dgm:prSet phldrT="[Texto]"/>
      <dgm:spPr/>
      <dgm:t>
        <a:bodyPr/>
        <a:lstStyle/>
        <a:p>
          <a:r>
            <a:rPr lang="es-ES" dirty="0"/>
            <a:t>SILLA</a:t>
          </a:r>
        </a:p>
      </dgm:t>
    </dgm:pt>
    <dgm:pt modelId="{CEF301B9-5BBD-4B2C-9345-06820D00FCE9}" type="parTrans" cxnId="{4EE6B390-E0D3-4CBD-95A7-0F96BD51B378}">
      <dgm:prSet/>
      <dgm:spPr/>
      <dgm:t>
        <a:bodyPr/>
        <a:lstStyle/>
        <a:p>
          <a:endParaRPr lang="es-ES"/>
        </a:p>
      </dgm:t>
    </dgm:pt>
    <dgm:pt modelId="{73B01AE8-2069-4CEA-92E3-69E33B2DA188}" type="sibTrans" cxnId="{4EE6B390-E0D3-4CBD-95A7-0F96BD51B378}">
      <dgm:prSet/>
      <dgm:spPr/>
      <dgm:t>
        <a:bodyPr/>
        <a:lstStyle/>
        <a:p>
          <a:endParaRPr lang="es-ES"/>
        </a:p>
      </dgm:t>
    </dgm:pt>
    <dgm:pt modelId="{F0CD22EB-A5E5-4DA6-B294-05D7993109A3}" type="pres">
      <dgm:prSet presAssocID="{289BA5A2-8B98-413A-9C28-EDA29C9AEE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75D457-FC67-49D2-925A-9828562600BB}" type="pres">
      <dgm:prSet presAssocID="{BEAD79A0-D36F-4017-B687-0D0C14158740}" presName="hierRoot1" presStyleCnt="0">
        <dgm:presLayoutVars>
          <dgm:hierBranch val="init"/>
        </dgm:presLayoutVars>
      </dgm:prSet>
      <dgm:spPr/>
    </dgm:pt>
    <dgm:pt modelId="{BE14BEE6-2BB2-41B8-9A84-38A91DE74774}" type="pres">
      <dgm:prSet presAssocID="{BEAD79A0-D36F-4017-B687-0D0C14158740}" presName="rootComposite1" presStyleCnt="0"/>
      <dgm:spPr/>
    </dgm:pt>
    <dgm:pt modelId="{7A76AC4A-8AB6-446F-BBF4-DD744BBBAE3E}" type="pres">
      <dgm:prSet presAssocID="{BEAD79A0-D36F-4017-B687-0D0C14158740}" presName="rootText1" presStyleLbl="node0" presStyleIdx="0" presStyleCnt="1">
        <dgm:presLayoutVars>
          <dgm:chPref val="3"/>
        </dgm:presLayoutVars>
      </dgm:prSet>
      <dgm:spPr/>
    </dgm:pt>
    <dgm:pt modelId="{5360C9CA-766B-4898-AF2C-0E721198DB64}" type="pres">
      <dgm:prSet presAssocID="{BEAD79A0-D36F-4017-B687-0D0C14158740}" presName="rootConnector1" presStyleLbl="node1" presStyleIdx="0" presStyleCnt="0"/>
      <dgm:spPr/>
    </dgm:pt>
    <dgm:pt modelId="{60F79AC0-19DB-4837-AB58-4AC65B532554}" type="pres">
      <dgm:prSet presAssocID="{BEAD79A0-D36F-4017-B687-0D0C14158740}" presName="hierChild2" presStyleCnt="0"/>
      <dgm:spPr/>
    </dgm:pt>
    <dgm:pt modelId="{86B33F98-39D1-4690-A1C1-3CB2EB2067A6}" type="pres">
      <dgm:prSet presAssocID="{229FF5D8-1CEC-4CBC-A002-29F184681EC2}" presName="Name37" presStyleLbl="parChTrans1D2" presStyleIdx="0" presStyleCnt="5"/>
      <dgm:spPr/>
    </dgm:pt>
    <dgm:pt modelId="{B4FEC666-4741-4FE6-B62F-F0F9EF9CC250}" type="pres">
      <dgm:prSet presAssocID="{EA307E84-F17F-42FD-92D3-299D1D9D5A5F}" presName="hierRoot2" presStyleCnt="0">
        <dgm:presLayoutVars>
          <dgm:hierBranch val="init"/>
        </dgm:presLayoutVars>
      </dgm:prSet>
      <dgm:spPr/>
    </dgm:pt>
    <dgm:pt modelId="{6923DCA1-FCF5-4C27-A1AD-16A5EDE62F8E}" type="pres">
      <dgm:prSet presAssocID="{EA307E84-F17F-42FD-92D3-299D1D9D5A5F}" presName="rootComposite" presStyleCnt="0"/>
      <dgm:spPr/>
    </dgm:pt>
    <dgm:pt modelId="{C58DD7D8-1D51-4E53-B3DD-6C2765C309B0}" type="pres">
      <dgm:prSet presAssocID="{EA307E84-F17F-42FD-92D3-299D1D9D5A5F}" presName="rootText" presStyleLbl="node2" presStyleIdx="0" presStyleCnt="5">
        <dgm:presLayoutVars>
          <dgm:chPref val="3"/>
        </dgm:presLayoutVars>
      </dgm:prSet>
      <dgm:spPr/>
    </dgm:pt>
    <dgm:pt modelId="{758BAEAC-DAD9-4EFA-BF28-B4277FAFEFC2}" type="pres">
      <dgm:prSet presAssocID="{EA307E84-F17F-42FD-92D3-299D1D9D5A5F}" presName="rootConnector" presStyleLbl="node2" presStyleIdx="0" presStyleCnt="5"/>
      <dgm:spPr/>
    </dgm:pt>
    <dgm:pt modelId="{5E064F96-2A67-4CD5-87F5-D9E4EDFDB4D0}" type="pres">
      <dgm:prSet presAssocID="{EA307E84-F17F-42FD-92D3-299D1D9D5A5F}" presName="hierChild4" presStyleCnt="0"/>
      <dgm:spPr/>
    </dgm:pt>
    <dgm:pt modelId="{86A701C3-8A8E-4A75-A8EF-A1B7D14EBC32}" type="pres">
      <dgm:prSet presAssocID="{EA307E84-F17F-42FD-92D3-299D1D9D5A5F}" presName="hierChild5" presStyleCnt="0"/>
      <dgm:spPr/>
    </dgm:pt>
    <dgm:pt modelId="{5056DD58-D368-4918-BA49-2A30D0C0EC3E}" type="pres">
      <dgm:prSet presAssocID="{0BAB7186-8915-49C4-B55E-1AFBDEBB9BAB}" presName="Name37" presStyleLbl="parChTrans1D2" presStyleIdx="1" presStyleCnt="5"/>
      <dgm:spPr/>
    </dgm:pt>
    <dgm:pt modelId="{4AC8E908-3E6B-4DD6-BE99-8A21B1259438}" type="pres">
      <dgm:prSet presAssocID="{007BB497-22C2-4AAB-B315-60D1281AB639}" presName="hierRoot2" presStyleCnt="0">
        <dgm:presLayoutVars>
          <dgm:hierBranch val="init"/>
        </dgm:presLayoutVars>
      </dgm:prSet>
      <dgm:spPr/>
    </dgm:pt>
    <dgm:pt modelId="{69873511-AF7D-45DD-A339-790A1E2B2B66}" type="pres">
      <dgm:prSet presAssocID="{007BB497-22C2-4AAB-B315-60D1281AB639}" presName="rootComposite" presStyleCnt="0"/>
      <dgm:spPr/>
    </dgm:pt>
    <dgm:pt modelId="{2ED6B9DB-FFD7-4F6F-A320-F24596FFA5E2}" type="pres">
      <dgm:prSet presAssocID="{007BB497-22C2-4AAB-B315-60D1281AB639}" presName="rootText" presStyleLbl="node2" presStyleIdx="1" presStyleCnt="5">
        <dgm:presLayoutVars>
          <dgm:chPref val="3"/>
        </dgm:presLayoutVars>
      </dgm:prSet>
      <dgm:spPr/>
    </dgm:pt>
    <dgm:pt modelId="{7FCCD7A8-AA75-41A0-99DE-81123FA6DBD0}" type="pres">
      <dgm:prSet presAssocID="{007BB497-22C2-4AAB-B315-60D1281AB639}" presName="rootConnector" presStyleLbl="node2" presStyleIdx="1" presStyleCnt="5"/>
      <dgm:spPr/>
    </dgm:pt>
    <dgm:pt modelId="{82E2823C-BEC3-4500-B25D-996E3386DA6B}" type="pres">
      <dgm:prSet presAssocID="{007BB497-22C2-4AAB-B315-60D1281AB639}" presName="hierChild4" presStyleCnt="0"/>
      <dgm:spPr/>
    </dgm:pt>
    <dgm:pt modelId="{2B503C69-C198-497A-8B0F-FB7570F18F07}" type="pres">
      <dgm:prSet presAssocID="{007BB497-22C2-4AAB-B315-60D1281AB639}" presName="hierChild5" presStyleCnt="0"/>
      <dgm:spPr/>
    </dgm:pt>
    <dgm:pt modelId="{FD368432-E44B-4853-B059-6FFF0261613C}" type="pres">
      <dgm:prSet presAssocID="{20B4CF60-881F-4C5C-A26F-2FBAFF96C32A}" presName="Name37" presStyleLbl="parChTrans1D2" presStyleIdx="2" presStyleCnt="5"/>
      <dgm:spPr/>
    </dgm:pt>
    <dgm:pt modelId="{EA6CC225-FEB6-482A-892A-6A61FC088491}" type="pres">
      <dgm:prSet presAssocID="{5D1AC3CC-00D8-47CD-8306-8882067A226D}" presName="hierRoot2" presStyleCnt="0">
        <dgm:presLayoutVars>
          <dgm:hierBranch val="init"/>
        </dgm:presLayoutVars>
      </dgm:prSet>
      <dgm:spPr/>
    </dgm:pt>
    <dgm:pt modelId="{F6696C7E-D640-42C0-9A06-D3DC38B9117B}" type="pres">
      <dgm:prSet presAssocID="{5D1AC3CC-00D8-47CD-8306-8882067A226D}" presName="rootComposite" presStyleCnt="0"/>
      <dgm:spPr/>
    </dgm:pt>
    <dgm:pt modelId="{C9C58016-30AD-48F7-AFA1-3D272C14DB37}" type="pres">
      <dgm:prSet presAssocID="{5D1AC3CC-00D8-47CD-8306-8882067A226D}" presName="rootText" presStyleLbl="node2" presStyleIdx="2" presStyleCnt="5">
        <dgm:presLayoutVars>
          <dgm:chPref val="3"/>
        </dgm:presLayoutVars>
      </dgm:prSet>
      <dgm:spPr/>
    </dgm:pt>
    <dgm:pt modelId="{73A2098D-9806-4DC7-87FA-8C961EEC1963}" type="pres">
      <dgm:prSet presAssocID="{5D1AC3CC-00D8-47CD-8306-8882067A226D}" presName="rootConnector" presStyleLbl="node2" presStyleIdx="2" presStyleCnt="5"/>
      <dgm:spPr/>
    </dgm:pt>
    <dgm:pt modelId="{1CD0CB5F-6D00-43A8-9F4E-C071334B6E3C}" type="pres">
      <dgm:prSet presAssocID="{5D1AC3CC-00D8-47CD-8306-8882067A226D}" presName="hierChild4" presStyleCnt="0"/>
      <dgm:spPr/>
    </dgm:pt>
    <dgm:pt modelId="{96E77350-6EFC-4C5E-BB91-4AA71B318709}" type="pres">
      <dgm:prSet presAssocID="{5D1AC3CC-00D8-47CD-8306-8882067A226D}" presName="hierChild5" presStyleCnt="0"/>
      <dgm:spPr/>
    </dgm:pt>
    <dgm:pt modelId="{42356879-9FB6-4A77-A509-81E23602E6F8}" type="pres">
      <dgm:prSet presAssocID="{A03B2941-EE30-44FD-9289-DBC56DD8C667}" presName="Name37" presStyleLbl="parChTrans1D2" presStyleIdx="3" presStyleCnt="5"/>
      <dgm:spPr/>
    </dgm:pt>
    <dgm:pt modelId="{7F692DEF-20DE-4D4E-A72F-344911C07AF1}" type="pres">
      <dgm:prSet presAssocID="{A56FDD5D-EC65-4586-BB72-02903EFBFBFB}" presName="hierRoot2" presStyleCnt="0">
        <dgm:presLayoutVars>
          <dgm:hierBranch val="init"/>
        </dgm:presLayoutVars>
      </dgm:prSet>
      <dgm:spPr/>
    </dgm:pt>
    <dgm:pt modelId="{A1A9F34F-1E16-49A0-B4C7-C72C227645E5}" type="pres">
      <dgm:prSet presAssocID="{A56FDD5D-EC65-4586-BB72-02903EFBFBFB}" presName="rootComposite" presStyleCnt="0"/>
      <dgm:spPr/>
    </dgm:pt>
    <dgm:pt modelId="{277949CA-64D1-4595-B1C0-642B496E3DA8}" type="pres">
      <dgm:prSet presAssocID="{A56FDD5D-EC65-4586-BB72-02903EFBFBFB}" presName="rootText" presStyleLbl="node2" presStyleIdx="3" presStyleCnt="5">
        <dgm:presLayoutVars>
          <dgm:chPref val="3"/>
        </dgm:presLayoutVars>
      </dgm:prSet>
      <dgm:spPr/>
    </dgm:pt>
    <dgm:pt modelId="{9729BE86-1290-43D1-8A07-36B63DE9356B}" type="pres">
      <dgm:prSet presAssocID="{A56FDD5D-EC65-4586-BB72-02903EFBFBFB}" presName="rootConnector" presStyleLbl="node2" presStyleIdx="3" presStyleCnt="5"/>
      <dgm:spPr/>
    </dgm:pt>
    <dgm:pt modelId="{C62818C8-E412-48C6-B8DA-833C65F9FF8A}" type="pres">
      <dgm:prSet presAssocID="{A56FDD5D-EC65-4586-BB72-02903EFBFBFB}" presName="hierChild4" presStyleCnt="0"/>
      <dgm:spPr/>
    </dgm:pt>
    <dgm:pt modelId="{D26CFC3B-7E30-490A-A946-0C676551BC5C}" type="pres">
      <dgm:prSet presAssocID="{A56FDD5D-EC65-4586-BB72-02903EFBFBFB}" presName="hierChild5" presStyleCnt="0"/>
      <dgm:spPr/>
    </dgm:pt>
    <dgm:pt modelId="{18535B5B-CE16-4EAB-92FC-6D133B1DC398}" type="pres">
      <dgm:prSet presAssocID="{CEF301B9-5BBD-4B2C-9345-06820D00FCE9}" presName="Name37" presStyleLbl="parChTrans1D2" presStyleIdx="4" presStyleCnt="5"/>
      <dgm:spPr/>
    </dgm:pt>
    <dgm:pt modelId="{B8D25BDC-0B71-4D3E-852A-756C1A627382}" type="pres">
      <dgm:prSet presAssocID="{72C9CE0E-BC0D-464B-BBCF-22FDB63695D6}" presName="hierRoot2" presStyleCnt="0">
        <dgm:presLayoutVars>
          <dgm:hierBranch val="init"/>
        </dgm:presLayoutVars>
      </dgm:prSet>
      <dgm:spPr/>
    </dgm:pt>
    <dgm:pt modelId="{46479C62-4650-4402-B23D-28795487D77D}" type="pres">
      <dgm:prSet presAssocID="{72C9CE0E-BC0D-464B-BBCF-22FDB63695D6}" presName="rootComposite" presStyleCnt="0"/>
      <dgm:spPr/>
    </dgm:pt>
    <dgm:pt modelId="{306ADCC0-46D1-447A-9F64-019A2E2E46EC}" type="pres">
      <dgm:prSet presAssocID="{72C9CE0E-BC0D-464B-BBCF-22FDB63695D6}" presName="rootText" presStyleLbl="node2" presStyleIdx="4" presStyleCnt="5">
        <dgm:presLayoutVars>
          <dgm:chPref val="3"/>
        </dgm:presLayoutVars>
      </dgm:prSet>
      <dgm:spPr/>
    </dgm:pt>
    <dgm:pt modelId="{05EA1194-BC31-43BF-B7E6-C865D15C5F28}" type="pres">
      <dgm:prSet presAssocID="{72C9CE0E-BC0D-464B-BBCF-22FDB63695D6}" presName="rootConnector" presStyleLbl="node2" presStyleIdx="4" presStyleCnt="5"/>
      <dgm:spPr/>
    </dgm:pt>
    <dgm:pt modelId="{B0E79D96-24AF-4454-BE72-9A250BE68349}" type="pres">
      <dgm:prSet presAssocID="{72C9CE0E-BC0D-464B-BBCF-22FDB63695D6}" presName="hierChild4" presStyleCnt="0"/>
      <dgm:spPr/>
    </dgm:pt>
    <dgm:pt modelId="{365A9E86-AF9E-4A44-8148-C800953BA05C}" type="pres">
      <dgm:prSet presAssocID="{72C9CE0E-BC0D-464B-BBCF-22FDB63695D6}" presName="hierChild5" presStyleCnt="0"/>
      <dgm:spPr/>
    </dgm:pt>
    <dgm:pt modelId="{072E4278-2B7C-485A-89E8-5C115C332580}" type="pres">
      <dgm:prSet presAssocID="{BEAD79A0-D36F-4017-B687-0D0C14158740}" presName="hierChild3" presStyleCnt="0"/>
      <dgm:spPr/>
    </dgm:pt>
  </dgm:ptLst>
  <dgm:cxnLst>
    <dgm:cxn modelId="{E14D6E03-A955-4FE2-AE04-6678A75A6902}" type="presOf" srcId="{EA307E84-F17F-42FD-92D3-299D1D9D5A5F}" destId="{758BAEAC-DAD9-4EFA-BF28-B4277FAFEFC2}" srcOrd="1" destOrd="0" presId="urn:microsoft.com/office/officeart/2005/8/layout/orgChart1"/>
    <dgm:cxn modelId="{52DBFF13-49B9-4090-B11E-3FE664D15EF3}" type="presOf" srcId="{BEAD79A0-D36F-4017-B687-0D0C14158740}" destId="{5360C9CA-766B-4898-AF2C-0E721198DB64}" srcOrd="1" destOrd="0" presId="urn:microsoft.com/office/officeart/2005/8/layout/orgChart1"/>
    <dgm:cxn modelId="{4B72231B-0CFC-4A4E-ACD8-5B54F3B489DD}" type="presOf" srcId="{007BB497-22C2-4AAB-B315-60D1281AB639}" destId="{7FCCD7A8-AA75-41A0-99DE-81123FA6DBD0}" srcOrd="1" destOrd="0" presId="urn:microsoft.com/office/officeart/2005/8/layout/orgChart1"/>
    <dgm:cxn modelId="{0F0F9034-7EB7-45C2-9CE8-2961E1C9BD14}" type="presOf" srcId="{A03B2941-EE30-44FD-9289-DBC56DD8C667}" destId="{42356879-9FB6-4A77-A509-81E23602E6F8}" srcOrd="0" destOrd="0" presId="urn:microsoft.com/office/officeart/2005/8/layout/orgChart1"/>
    <dgm:cxn modelId="{EBFC423C-64C2-4EA2-9390-B1D2FC484342}" type="presOf" srcId="{0BAB7186-8915-49C4-B55E-1AFBDEBB9BAB}" destId="{5056DD58-D368-4918-BA49-2A30D0C0EC3E}" srcOrd="0" destOrd="0" presId="urn:microsoft.com/office/officeart/2005/8/layout/orgChart1"/>
    <dgm:cxn modelId="{358A465F-C653-41B6-AE6F-72A9BB97B397}" srcId="{BEAD79A0-D36F-4017-B687-0D0C14158740}" destId="{5D1AC3CC-00D8-47CD-8306-8882067A226D}" srcOrd="2" destOrd="0" parTransId="{20B4CF60-881F-4C5C-A26F-2FBAFF96C32A}" sibTransId="{F39A2E5F-E477-467F-89ED-2AAEB8B066C9}"/>
    <dgm:cxn modelId="{3B1A0A49-CE55-4EFC-B497-047D768CFDDD}" srcId="{289BA5A2-8B98-413A-9C28-EDA29C9AEEC3}" destId="{BEAD79A0-D36F-4017-B687-0D0C14158740}" srcOrd="0" destOrd="0" parTransId="{A815645D-E555-4E6D-97A3-370B535A81C8}" sibTransId="{8E00723D-2492-4B64-98CC-A926D7D02A07}"/>
    <dgm:cxn modelId="{83AC1352-6135-48A5-8948-8A3053827686}" type="presOf" srcId="{CEF301B9-5BBD-4B2C-9345-06820D00FCE9}" destId="{18535B5B-CE16-4EAB-92FC-6D133B1DC398}" srcOrd="0" destOrd="0" presId="urn:microsoft.com/office/officeart/2005/8/layout/orgChart1"/>
    <dgm:cxn modelId="{F249A252-BCD1-4257-84A0-5E50652E11B3}" srcId="{BEAD79A0-D36F-4017-B687-0D0C14158740}" destId="{A56FDD5D-EC65-4586-BB72-02903EFBFBFB}" srcOrd="3" destOrd="0" parTransId="{A03B2941-EE30-44FD-9289-DBC56DD8C667}" sibTransId="{5E7E37CA-2624-4186-80D7-E3033C84ED55}"/>
    <dgm:cxn modelId="{CDB4F756-F951-4ADE-A37D-D476DADBBE5E}" type="presOf" srcId="{EA307E84-F17F-42FD-92D3-299D1D9D5A5F}" destId="{C58DD7D8-1D51-4E53-B3DD-6C2765C309B0}" srcOrd="0" destOrd="0" presId="urn:microsoft.com/office/officeart/2005/8/layout/orgChart1"/>
    <dgm:cxn modelId="{7C0DA958-FEC4-4779-A179-3A7DB47EE561}" type="presOf" srcId="{20B4CF60-881F-4C5C-A26F-2FBAFF96C32A}" destId="{FD368432-E44B-4853-B059-6FFF0261613C}" srcOrd="0" destOrd="0" presId="urn:microsoft.com/office/officeart/2005/8/layout/orgChart1"/>
    <dgm:cxn modelId="{150FCB58-40E0-491C-99E4-9280A6AA4801}" type="presOf" srcId="{BEAD79A0-D36F-4017-B687-0D0C14158740}" destId="{7A76AC4A-8AB6-446F-BBF4-DD744BBBAE3E}" srcOrd="0" destOrd="0" presId="urn:microsoft.com/office/officeart/2005/8/layout/orgChart1"/>
    <dgm:cxn modelId="{5B138C7B-C9CA-403D-8E50-B4E996023EBD}" type="presOf" srcId="{007BB497-22C2-4AAB-B315-60D1281AB639}" destId="{2ED6B9DB-FFD7-4F6F-A320-F24596FFA5E2}" srcOrd="0" destOrd="0" presId="urn:microsoft.com/office/officeart/2005/8/layout/orgChart1"/>
    <dgm:cxn modelId="{4EE6B390-E0D3-4CBD-95A7-0F96BD51B378}" srcId="{BEAD79A0-D36F-4017-B687-0D0C14158740}" destId="{72C9CE0E-BC0D-464B-BBCF-22FDB63695D6}" srcOrd="4" destOrd="0" parTransId="{CEF301B9-5BBD-4B2C-9345-06820D00FCE9}" sibTransId="{73B01AE8-2069-4CEA-92E3-69E33B2DA188}"/>
    <dgm:cxn modelId="{7312419A-E5D3-4A19-8CE3-2564D1276CE4}" type="presOf" srcId="{72C9CE0E-BC0D-464B-BBCF-22FDB63695D6}" destId="{306ADCC0-46D1-447A-9F64-019A2E2E46EC}" srcOrd="0" destOrd="0" presId="urn:microsoft.com/office/officeart/2005/8/layout/orgChart1"/>
    <dgm:cxn modelId="{79B0CBA0-DCA0-49EC-9970-690978EA7928}" srcId="{BEAD79A0-D36F-4017-B687-0D0C14158740}" destId="{007BB497-22C2-4AAB-B315-60D1281AB639}" srcOrd="1" destOrd="0" parTransId="{0BAB7186-8915-49C4-B55E-1AFBDEBB9BAB}" sibTransId="{8A482BDB-ADAF-4D36-95C0-1BDDAEF5DB9B}"/>
    <dgm:cxn modelId="{C3DD5CBA-2E08-470E-8486-989CEA3647D1}" type="presOf" srcId="{72C9CE0E-BC0D-464B-BBCF-22FDB63695D6}" destId="{05EA1194-BC31-43BF-B7E6-C865D15C5F28}" srcOrd="1" destOrd="0" presId="urn:microsoft.com/office/officeart/2005/8/layout/orgChart1"/>
    <dgm:cxn modelId="{C02559BE-BAF1-48BA-B008-A140349A9F05}" type="presOf" srcId="{A56FDD5D-EC65-4586-BB72-02903EFBFBFB}" destId="{277949CA-64D1-4595-B1C0-642B496E3DA8}" srcOrd="0" destOrd="0" presId="urn:microsoft.com/office/officeart/2005/8/layout/orgChart1"/>
    <dgm:cxn modelId="{077591C1-C611-4B70-AF7A-4D6CDC341AEC}" type="presOf" srcId="{229FF5D8-1CEC-4CBC-A002-29F184681EC2}" destId="{86B33F98-39D1-4690-A1C1-3CB2EB2067A6}" srcOrd="0" destOrd="0" presId="urn:microsoft.com/office/officeart/2005/8/layout/orgChart1"/>
    <dgm:cxn modelId="{7815CDC6-46C8-4516-9CA4-3F7F30FF49A1}" type="presOf" srcId="{289BA5A2-8B98-413A-9C28-EDA29C9AEEC3}" destId="{F0CD22EB-A5E5-4DA6-B294-05D7993109A3}" srcOrd="0" destOrd="0" presId="urn:microsoft.com/office/officeart/2005/8/layout/orgChart1"/>
    <dgm:cxn modelId="{8B9E23C7-3738-4029-813C-2F978C899B5E}" type="presOf" srcId="{A56FDD5D-EC65-4586-BB72-02903EFBFBFB}" destId="{9729BE86-1290-43D1-8A07-36B63DE9356B}" srcOrd="1" destOrd="0" presId="urn:microsoft.com/office/officeart/2005/8/layout/orgChart1"/>
    <dgm:cxn modelId="{F4A9A5CE-902F-40E4-8C69-751F97EBB5C8}" type="presOf" srcId="{5D1AC3CC-00D8-47CD-8306-8882067A226D}" destId="{C9C58016-30AD-48F7-AFA1-3D272C14DB37}" srcOrd="0" destOrd="0" presId="urn:microsoft.com/office/officeart/2005/8/layout/orgChart1"/>
    <dgm:cxn modelId="{82B65BF0-039B-4983-9A5D-CAB1E9F04492}" srcId="{BEAD79A0-D36F-4017-B687-0D0C14158740}" destId="{EA307E84-F17F-42FD-92D3-299D1D9D5A5F}" srcOrd="0" destOrd="0" parTransId="{229FF5D8-1CEC-4CBC-A002-29F184681EC2}" sibTransId="{BAA19964-A254-4D20-8A94-E35EEDEF3F7D}"/>
    <dgm:cxn modelId="{A39094F1-9915-4793-9108-38BC4B7C5967}" type="presOf" srcId="{5D1AC3CC-00D8-47CD-8306-8882067A226D}" destId="{73A2098D-9806-4DC7-87FA-8C961EEC1963}" srcOrd="1" destOrd="0" presId="urn:microsoft.com/office/officeart/2005/8/layout/orgChart1"/>
    <dgm:cxn modelId="{591DFBD3-BD0B-47D1-B848-CEA24A9DAC31}" type="presParOf" srcId="{F0CD22EB-A5E5-4DA6-B294-05D7993109A3}" destId="{7675D457-FC67-49D2-925A-9828562600BB}" srcOrd="0" destOrd="0" presId="urn:microsoft.com/office/officeart/2005/8/layout/orgChart1"/>
    <dgm:cxn modelId="{8D876EFF-040C-4996-AA20-1F1856834785}" type="presParOf" srcId="{7675D457-FC67-49D2-925A-9828562600BB}" destId="{BE14BEE6-2BB2-41B8-9A84-38A91DE74774}" srcOrd="0" destOrd="0" presId="urn:microsoft.com/office/officeart/2005/8/layout/orgChart1"/>
    <dgm:cxn modelId="{E74563B2-A9DC-4D0E-9A63-C3944D47076C}" type="presParOf" srcId="{BE14BEE6-2BB2-41B8-9A84-38A91DE74774}" destId="{7A76AC4A-8AB6-446F-BBF4-DD744BBBAE3E}" srcOrd="0" destOrd="0" presId="urn:microsoft.com/office/officeart/2005/8/layout/orgChart1"/>
    <dgm:cxn modelId="{6BC0767D-98A3-4222-BACF-489F75E3026B}" type="presParOf" srcId="{BE14BEE6-2BB2-41B8-9A84-38A91DE74774}" destId="{5360C9CA-766B-4898-AF2C-0E721198DB64}" srcOrd="1" destOrd="0" presId="urn:microsoft.com/office/officeart/2005/8/layout/orgChart1"/>
    <dgm:cxn modelId="{46225CE3-FE5B-436C-98A3-5DA562F7AA0E}" type="presParOf" srcId="{7675D457-FC67-49D2-925A-9828562600BB}" destId="{60F79AC0-19DB-4837-AB58-4AC65B532554}" srcOrd="1" destOrd="0" presId="urn:microsoft.com/office/officeart/2005/8/layout/orgChart1"/>
    <dgm:cxn modelId="{074D899A-B31F-40D4-B19B-C7CC55498B23}" type="presParOf" srcId="{60F79AC0-19DB-4837-AB58-4AC65B532554}" destId="{86B33F98-39D1-4690-A1C1-3CB2EB2067A6}" srcOrd="0" destOrd="0" presId="urn:microsoft.com/office/officeart/2005/8/layout/orgChart1"/>
    <dgm:cxn modelId="{C24E3CF3-4C4D-456A-8D74-D1EFBF232D23}" type="presParOf" srcId="{60F79AC0-19DB-4837-AB58-4AC65B532554}" destId="{B4FEC666-4741-4FE6-B62F-F0F9EF9CC250}" srcOrd="1" destOrd="0" presId="urn:microsoft.com/office/officeart/2005/8/layout/orgChart1"/>
    <dgm:cxn modelId="{01C88BBB-B155-4EE5-95A6-8C2CD928A9D1}" type="presParOf" srcId="{B4FEC666-4741-4FE6-B62F-F0F9EF9CC250}" destId="{6923DCA1-FCF5-4C27-A1AD-16A5EDE62F8E}" srcOrd="0" destOrd="0" presId="urn:microsoft.com/office/officeart/2005/8/layout/orgChart1"/>
    <dgm:cxn modelId="{D678F959-FDFC-4728-825E-A522986EDBDF}" type="presParOf" srcId="{6923DCA1-FCF5-4C27-A1AD-16A5EDE62F8E}" destId="{C58DD7D8-1D51-4E53-B3DD-6C2765C309B0}" srcOrd="0" destOrd="0" presId="urn:microsoft.com/office/officeart/2005/8/layout/orgChart1"/>
    <dgm:cxn modelId="{0FEA1213-B4F5-421C-AAC1-0CCBB4281425}" type="presParOf" srcId="{6923DCA1-FCF5-4C27-A1AD-16A5EDE62F8E}" destId="{758BAEAC-DAD9-4EFA-BF28-B4277FAFEFC2}" srcOrd="1" destOrd="0" presId="urn:microsoft.com/office/officeart/2005/8/layout/orgChart1"/>
    <dgm:cxn modelId="{E8F705CB-7C1F-4CAD-94B9-EA1CA440881C}" type="presParOf" srcId="{B4FEC666-4741-4FE6-B62F-F0F9EF9CC250}" destId="{5E064F96-2A67-4CD5-87F5-D9E4EDFDB4D0}" srcOrd="1" destOrd="0" presId="urn:microsoft.com/office/officeart/2005/8/layout/orgChart1"/>
    <dgm:cxn modelId="{C8380379-D840-4DD6-9A34-3F59F8BBB579}" type="presParOf" srcId="{B4FEC666-4741-4FE6-B62F-F0F9EF9CC250}" destId="{86A701C3-8A8E-4A75-A8EF-A1B7D14EBC32}" srcOrd="2" destOrd="0" presId="urn:microsoft.com/office/officeart/2005/8/layout/orgChart1"/>
    <dgm:cxn modelId="{D4F8A629-D193-4513-89EB-D27234B2775E}" type="presParOf" srcId="{60F79AC0-19DB-4837-AB58-4AC65B532554}" destId="{5056DD58-D368-4918-BA49-2A30D0C0EC3E}" srcOrd="2" destOrd="0" presId="urn:microsoft.com/office/officeart/2005/8/layout/orgChart1"/>
    <dgm:cxn modelId="{8CDF9B8F-56F9-4EAA-B37F-4BEF4F5A8285}" type="presParOf" srcId="{60F79AC0-19DB-4837-AB58-4AC65B532554}" destId="{4AC8E908-3E6B-4DD6-BE99-8A21B1259438}" srcOrd="3" destOrd="0" presId="urn:microsoft.com/office/officeart/2005/8/layout/orgChart1"/>
    <dgm:cxn modelId="{0E70D186-7A33-4385-9AC7-C4AADE6A0EA1}" type="presParOf" srcId="{4AC8E908-3E6B-4DD6-BE99-8A21B1259438}" destId="{69873511-AF7D-45DD-A339-790A1E2B2B66}" srcOrd="0" destOrd="0" presId="urn:microsoft.com/office/officeart/2005/8/layout/orgChart1"/>
    <dgm:cxn modelId="{B65CBC65-F599-45CD-BDCD-E7472CF7B610}" type="presParOf" srcId="{69873511-AF7D-45DD-A339-790A1E2B2B66}" destId="{2ED6B9DB-FFD7-4F6F-A320-F24596FFA5E2}" srcOrd="0" destOrd="0" presId="urn:microsoft.com/office/officeart/2005/8/layout/orgChart1"/>
    <dgm:cxn modelId="{980C30AF-89D3-4C3B-A25A-49824C16B39D}" type="presParOf" srcId="{69873511-AF7D-45DD-A339-790A1E2B2B66}" destId="{7FCCD7A8-AA75-41A0-99DE-81123FA6DBD0}" srcOrd="1" destOrd="0" presId="urn:microsoft.com/office/officeart/2005/8/layout/orgChart1"/>
    <dgm:cxn modelId="{0EC8D495-7808-40AF-8FFD-1AD14C7F4A18}" type="presParOf" srcId="{4AC8E908-3E6B-4DD6-BE99-8A21B1259438}" destId="{82E2823C-BEC3-4500-B25D-996E3386DA6B}" srcOrd="1" destOrd="0" presId="urn:microsoft.com/office/officeart/2005/8/layout/orgChart1"/>
    <dgm:cxn modelId="{9791854A-425A-4663-AD10-739597957387}" type="presParOf" srcId="{4AC8E908-3E6B-4DD6-BE99-8A21B1259438}" destId="{2B503C69-C198-497A-8B0F-FB7570F18F07}" srcOrd="2" destOrd="0" presId="urn:microsoft.com/office/officeart/2005/8/layout/orgChart1"/>
    <dgm:cxn modelId="{138875DD-2116-471F-AC8A-D67FEAD1945B}" type="presParOf" srcId="{60F79AC0-19DB-4837-AB58-4AC65B532554}" destId="{FD368432-E44B-4853-B059-6FFF0261613C}" srcOrd="4" destOrd="0" presId="urn:microsoft.com/office/officeart/2005/8/layout/orgChart1"/>
    <dgm:cxn modelId="{18BB668C-0CBD-4A42-BA63-E5F81400EF37}" type="presParOf" srcId="{60F79AC0-19DB-4837-AB58-4AC65B532554}" destId="{EA6CC225-FEB6-482A-892A-6A61FC088491}" srcOrd="5" destOrd="0" presId="urn:microsoft.com/office/officeart/2005/8/layout/orgChart1"/>
    <dgm:cxn modelId="{BD85F290-136A-4C1A-93BB-8966DE9E96AE}" type="presParOf" srcId="{EA6CC225-FEB6-482A-892A-6A61FC088491}" destId="{F6696C7E-D640-42C0-9A06-D3DC38B9117B}" srcOrd="0" destOrd="0" presId="urn:microsoft.com/office/officeart/2005/8/layout/orgChart1"/>
    <dgm:cxn modelId="{6B7C35C1-94B0-4B6F-A262-24E3555E3BEE}" type="presParOf" srcId="{F6696C7E-D640-42C0-9A06-D3DC38B9117B}" destId="{C9C58016-30AD-48F7-AFA1-3D272C14DB37}" srcOrd="0" destOrd="0" presId="urn:microsoft.com/office/officeart/2005/8/layout/orgChart1"/>
    <dgm:cxn modelId="{D8914143-AEC4-4E1C-A151-AD703038B84E}" type="presParOf" srcId="{F6696C7E-D640-42C0-9A06-D3DC38B9117B}" destId="{73A2098D-9806-4DC7-87FA-8C961EEC1963}" srcOrd="1" destOrd="0" presId="urn:microsoft.com/office/officeart/2005/8/layout/orgChart1"/>
    <dgm:cxn modelId="{1B5B9F62-5809-4B5D-9F4C-21EF6E5A8B80}" type="presParOf" srcId="{EA6CC225-FEB6-482A-892A-6A61FC088491}" destId="{1CD0CB5F-6D00-43A8-9F4E-C071334B6E3C}" srcOrd="1" destOrd="0" presId="urn:microsoft.com/office/officeart/2005/8/layout/orgChart1"/>
    <dgm:cxn modelId="{A66EEADB-FFB7-4DEA-B657-2C7B2919C271}" type="presParOf" srcId="{EA6CC225-FEB6-482A-892A-6A61FC088491}" destId="{96E77350-6EFC-4C5E-BB91-4AA71B318709}" srcOrd="2" destOrd="0" presId="urn:microsoft.com/office/officeart/2005/8/layout/orgChart1"/>
    <dgm:cxn modelId="{440CB85A-F2C0-42AA-9261-3F47C5C125EE}" type="presParOf" srcId="{60F79AC0-19DB-4837-AB58-4AC65B532554}" destId="{42356879-9FB6-4A77-A509-81E23602E6F8}" srcOrd="6" destOrd="0" presId="urn:microsoft.com/office/officeart/2005/8/layout/orgChart1"/>
    <dgm:cxn modelId="{5A2FAB65-95FB-4FDD-97AD-E541023A36A8}" type="presParOf" srcId="{60F79AC0-19DB-4837-AB58-4AC65B532554}" destId="{7F692DEF-20DE-4D4E-A72F-344911C07AF1}" srcOrd="7" destOrd="0" presId="urn:microsoft.com/office/officeart/2005/8/layout/orgChart1"/>
    <dgm:cxn modelId="{8818947A-6E52-4B29-B40D-36EFC72D0260}" type="presParOf" srcId="{7F692DEF-20DE-4D4E-A72F-344911C07AF1}" destId="{A1A9F34F-1E16-49A0-B4C7-C72C227645E5}" srcOrd="0" destOrd="0" presId="urn:microsoft.com/office/officeart/2005/8/layout/orgChart1"/>
    <dgm:cxn modelId="{03FBDEE9-9C79-4261-A0E7-6C7E4DCF7615}" type="presParOf" srcId="{A1A9F34F-1E16-49A0-B4C7-C72C227645E5}" destId="{277949CA-64D1-4595-B1C0-642B496E3DA8}" srcOrd="0" destOrd="0" presId="urn:microsoft.com/office/officeart/2005/8/layout/orgChart1"/>
    <dgm:cxn modelId="{2D261062-20A7-4A1E-929E-73DA6B3942F5}" type="presParOf" srcId="{A1A9F34F-1E16-49A0-B4C7-C72C227645E5}" destId="{9729BE86-1290-43D1-8A07-36B63DE9356B}" srcOrd="1" destOrd="0" presId="urn:microsoft.com/office/officeart/2005/8/layout/orgChart1"/>
    <dgm:cxn modelId="{D420DAC2-28DC-40BE-8505-2EF8CEF90DC4}" type="presParOf" srcId="{7F692DEF-20DE-4D4E-A72F-344911C07AF1}" destId="{C62818C8-E412-48C6-B8DA-833C65F9FF8A}" srcOrd="1" destOrd="0" presId="urn:microsoft.com/office/officeart/2005/8/layout/orgChart1"/>
    <dgm:cxn modelId="{EE86258E-7EAF-4E2C-B938-A7A91402CC1F}" type="presParOf" srcId="{7F692DEF-20DE-4D4E-A72F-344911C07AF1}" destId="{D26CFC3B-7E30-490A-A946-0C676551BC5C}" srcOrd="2" destOrd="0" presId="urn:microsoft.com/office/officeart/2005/8/layout/orgChart1"/>
    <dgm:cxn modelId="{5E30A058-0F59-4A3D-BFA9-0A02BFDA052A}" type="presParOf" srcId="{60F79AC0-19DB-4837-AB58-4AC65B532554}" destId="{18535B5B-CE16-4EAB-92FC-6D133B1DC398}" srcOrd="8" destOrd="0" presId="urn:microsoft.com/office/officeart/2005/8/layout/orgChart1"/>
    <dgm:cxn modelId="{90181AEB-02B1-4702-82F8-6CA904FB45EE}" type="presParOf" srcId="{60F79AC0-19DB-4837-AB58-4AC65B532554}" destId="{B8D25BDC-0B71-4D3E-852A-756C1A627382}" srcOrd="9" destOrd="0" presId="urn:microsoft.com/office/officeart/2005/8/layout/orgChart1"/>
    <dgm:cxn modelId="{C4783CEC-5A58-4C65-99D6-B249F5FC908A}" type="presParOf" srcId="{B8D25BDC-0B71-4D3E-852A-756C1A627382}" destId="{46479C62-4650-4402-B23D-28795487D77D}" srcOrd="0" destOrd="0" presId="urn:microsoft.com/office/officeart/2005/8/layout/orgChart1"/>
    <dgm:cxn modelId="{E38DD4CF-380B-4A9F-88B9-F41CE7AAA879}" type="presParOf" srcId="{46479C62-4650-4402-B23D-28795487D77D}" destId="{306ADCC0-46D1-447A-9F64-019A2E2E46EC}" srcOrd="0" destOrd="0" presId="urn:microsoft.com/office/officeart/2005/8/layout/orgChart1"/>
    <dgm:cxn modelId="{3686C320-8F58-4345-9FC8-C10F46442D20}" type="presParOf" srcId="{46479C62-4650-4402-B23D-28795487D77D}" destId="{05EA1194-BC31-43BF-B7E6-C865D15C5F28}" srcOrd="1" destOrd="0" presId="urn:microsoft.com/office/officeart/2005/8/layout/orgChart1"/>
    <dgm:cxn modelId="{10F0541E-384C-4B74-8D81-A07220B268C6}" type="presParOf" srcId="{B8D25BDC-0B71-4D3E-852A-756C1A627382}" destId="{B0E79D96-24AF-4454-BE72-9A250BE68349}" srcOrd="1" destOrd="0" presId="urn:microsoft.com/office/officeart/2005/8/layout/orgChart1"/>
    <dgm:cxn modelId="{93384850-9D62-47B0-9340-B8C1BD10A7A0}" type="presParOf" srcId="{B8D25BDC-0B71-4D3E-852A-756C1A627382}" destId="{365A9E86-AF9E-4A44-8148-C800953BA05C}" srcOrd="2" destOrd="0" presId="urn:microsoft.com/office/officeart/2005/8/layout/orgChart1"/>
    <dgm:cxn modelId="{B31F7142-FCEE-4117-A568-A0C2B2FE80ED}" type="presParOf" srcId="{7675D457-FC67-49D2-925A-9828562600BB}" destId="{072E4278-2B7C-485A-89E8-5C115C3325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9BA5A2-8B98-413A-9C28-EDA29C9AEEC3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EAD79A0-D36F-4017-B687-0D0C14158740}">
      <dgm:prSet phldrT="[Texto]"/>
      <dgm:spPr/>
      <dgm:t>
        <a:bodyPr/>
        <a:lstStyle/>
        <a:p>
          <a:r>
            <a:rPr lang="es-ES" dirty="0"/>
            <a:t>MOCHILA</a:t>
          </a:r>
        </a:p>
      </dgm:t>
    </dgm:pt>
    <dgm:pt modelId="{A815645D-E555-4E6D-97A3-370B535A81C8}" type="parTrans" cxnId="{3B1A0A49-CE55-4EFC-B497-047D768CFDDD}">
      <dgm:prSet/>
      <dgm:spPr/>
      <dgm:t>
        <a:bodyPr/>
        <a:lstStyle/>
        <a:p>
          <a:endParaRPr lang="es-ES"/>
        </a:p>
      </dgm:t>
    </dgm:pt>
    <dgm:pt modelId="{8E00723D-2492-4B64-98CC-A926D7D02A07}" type="sibTrans" cxnId="{3B1A0A49-CE55-4EFC-B497-047D768CFDDD}">
      <dgm:prSet/>
      <dgm:spPr/>
      <dgm:t>
        <a:bodyPr/>
        <a:lstStyle/>
        <a:p>
          <a:endParaRPr lang="es-ES"/>
        </a:p>
      </dgm:t>
    </dgm:pt>
    <dgm:pt modelId="{EA307E84-F17F-42FD-92D3-299D1D9D5A5F}">
      <dgm:prSet phldrT="[Texto]"/>
      <dgm:spPr/>
      <dgm:t>
        <a:bodyPr/>
        <a:lstStyle/>
        <a:p>
          <a:r>
            <a:rPr lang="es-ES" dirty="0"/>
            <a:t>LIBRO</a:t>
          </a:r>
        </a:p>
      </dgm:t>
    </dgm:pt>
    <dgm:pt modelId="{229FF5D8-1CEC-4CBC-A002-29F184681EC2}" type="parTrans" cxnId="{82B65BF0-039B-4983-9A5D-CAB1E9F04492}">
      <dgm:prSet/>
      <dgm:spPr/>
      <dgm:t>
        <a:bodyPr/>
        <a:lstStyle/>
        <a:p>
          <a:endParaRPr lang="es-ES"/>
        </a:p>
      </dgm:t>
    </dgm:pt>
    <dgm:pt modelId="{BAA19964-A254-4D20-8A94-E35EEDEF3F7D}" type="sibTrans" cxnId="{82B65BF0-039B-4983-9A5D-CAB1E9F04492}">
      <dgm:prSet/>
      <dgm:spPr/>
      <dgm:t>
        <a:bodyPr/>
        <a:lstStyle/>
        <a:p>
          <a:endParaRPr lang="es-ES"/>
        </a:p>
      </dgm:t>
    </dgm:pt>
    <dgm:pt modelId="{007BB497-22C2-4AAB-B315-60D1281AB639}">
      <dgm:prSet phldrT="[Texto]"/>
      <dgm:spPr/>
      <dgm:t>
        <a:bodyPr/>
        <a:lstStyle/>
        <a:p>
          <a:r>
            <a:rPr lang="es-ES" dirty="0"/>
            <a:t>ESTUCHE</a:t>
          </a:r>
        </a:p>
      </dgm:t>
    </dgm:pt>
    <dgm:pt modelId="{0BAB7186-8915-49C4-B55E-1AFBDEBB9BAB}" type="parTrans" cxnId="{79B0CBA0-DCA0-49EC-9970-690978EA7928}">
      <dgm:prSet/>
      <dgm:spPr/>
      <dgm:t>
        <a:bodyPr/>
        <a:lstStyle/>
        <a:p>
          <a:endParaRPr lang="es-ES"/>
        </a:p>
      </dgm:t>
    </dgm:pt>
    <dgm:pt modelId="{8A482BDB-ADAF-4D36-95C0-1BDDAEF5DB9B}" type="sibTrans" cxnId="{79B0CBA0-DCA0-49EC-9970-690978EA7928}">
      <dgm:prSet/>
      <dgm:spPr/>
      <dgm:t>
        <a:bodyPr/>
        <a:lstStyle/>
        <a:p>
          <a:endParaRPr lang="es-ES"/>
        </a:p>
      </dgm:t>
    </dgm:pt>
    <dgm:pt modelId="{F1BBB9B1-4DE8-4F13-817C-3E852AD13FA5}">
      <dgm:prSet phldrT="[Texto]"/>
      <dgm:spPr/>
      <dgm:t>
        <a:bodyPr/>
        <a:lstStyle/>
        <a:p>
          <a:r>
            <a:rPr lang="es-ES" dirty="0"/>
            <a:t>LÁPIZ</a:t>
          </a:r>
        </a:p>
      </dgm:t>
    </dgm:pt>
    <dgm:pt modelId="{C93A496C-B6F3-4568-8966-C10E93737209}" type="parTrans" cxnId="{CFC505C7-45C0-44C5-9F54-0AAA0811E0A1}">
      <dgm:prSet/>
      <dgm:spPr/>
      <dgm:t>
        <a:bodyPr/>
        <a:lstStyle/>
        <a:p>
          <a:endParaRPr lang="es-ES"/>
        </a:p>
      </dgm:t>
    </dgm:pt>
    <dgm:pt modelId="{11371547-DEBC-44A9-B9C1-8679A41B3FE2}" type="sibTrans" cxnId="{CFC505C7-45C0-44C5-9F54-0AAA0811E0A1}">
      <dgm:prSet/>
      <dgm:spPr/>
      <dgm:t>
        <a:bodyPr/>
        <a:lstStyle/>
        <a:p>
          <a:endParaRPr lang="es-ES"/>
        </a:p>
      </dgm:t>
    </dgm:pt>
    <dgm:pt modelId="{C5A914F4-1363-4F9E-BF1E-B76841C71FF3}">
      <dgm:prSet phldrT="[Texto]"/>
      <dgm:spPr/>
      <dgm:t>
        <a:bodyPr/>
        <a:lstStyle/>
        <a:p>
          <a:r>
            <a:rPr lang="es-ES" dirty="0"/>
            <a:t>GOMA</a:t>
          </a:r>
        </a:p>
      </dgm:t>
    </dgm:pt>
    <dgm:pt modelId="{CA8EFB4A-043C-4A7A-87BB-4AC7C27D2520}" type="parTrans" cxnId="{8C6B905B-BD40-4AB3-94B2-9B9240DC1718}">
      <dgm:prSet/>
      <dgm:spPr/>
      <dgm:t>
        <a:bodyPr/>
        <a:lstStyle/>
        <a:p>
          <a:endParaRPr lang="es-ES"/>
        </a:p>
      </dgm:t>
    </dgm:pt>
    <dgm:pt modelId="{61DFCAE0-CB49-4587-96DC-AB3F82BD3AE7}" type="sibTrans" cxnId="{8C6B905B-BD40-4AB3-94B2-9B9240DC1718}">
      <dgm:prSet/>
      <dgm:spPr/>
      <dgm:t>
        <a:bodyPr/>
        <a:lstStyle/>
        <a:p>
          <a:endParaRPr lang="es-ES"/>
        </a:p>
      </dgm:t>
    </dgm:pt>
    <dgm:pt modelId="{C4AAAE83-1B3B-4D18-A412-851A0BA659DF}">
      <dgm:prSet phldrT="[Texto]"/>
      <dgm:spPr/>
      <dgm:t>
        <a:bodyPr/>
        <a:lstStyle/>
        <a:p>
          <a:r>
            <a:rPr lang="es-ES" dirty="0"/>
            <a:t>PINTURAS</a:t>
          </a:r>
        </a:p>
      </dgm:t>
    </dgm:pt>
    <dgm:pt modelId="{F1598EF0-215E-4F0A-BD1B-000FC551148F}" type="parTrans" cxnId="{ABDC7C34-9BEF-4165-AE2A-993A338473E6}">
      <dgm:prSet/>
      <dgm:spPr/>
      <dgm:t>
        <a:bodyPr/>
        <a:lstStyle/>
        <a:p>
          <a:endParaRPr lang="es-ES"/>
        </a:p>
      </dgm:t>
    </dgm:pt>
    <dgm:pt modelId="{B4A70E40-1F02-4B33-9C92-D13E4EED06D2}" type="sibTrans" cxnId="{ABDC7C34-9BEF-4165-AE2A-993A338473E6}">
      <dgm:prSet/>
      <dgm:spPr/>
      <dgm:t>
        <a:bodyPr/>
        <a:lstStyle/>
        <a:p>
          <a:endParaRPr lang="es-ES"/>
        </a:p>
      </dgm:t>
    </dgm:pt>
    <dgm:pt modelId="{1F7C234E-68A5-4471-AAD5-689568AAB3EC}">
      <dgm:prSet phldrT="[Texto]"/>
      <dgm:spPr/>
      <dgm:t>
        <a:bodyPr/>
        <a:lstStyle/>
        <a:p>
          <a:r>
            <a:rPr lang="es-ES" dirty="0"/>
            <a:t>SACAPUNTAS</a:t>
          </a:r>
        </a:p>
      </dgm:t>
    </dgm:pt>
    <dgm:pt modelId="{59027465-F78A-4F67-8F14-CA2667C4E923}" type="parTrans" cxnId="{C2D83FB6-5891-4A3D-A9F1-11ED6E4426A7}">
      <dgm:prSet/>
      <dgm:spPr/>
      <dgm:t>
        <a:bodyPr/>
        <a:lstStyle/>
        <a:p>
          <a:endParaRPr lang="es-ES"/>
        </a:p>
      </dgm:t>
    </dgm:pt>
    <dgm:pt modelId="{92F75B75-F451-490C-A40E-1C1707CDC49C}" type="sibTrans" cxnId="{C2D83FB6-5891-4A3D-A9F1-11ED6E4426A7}">
      <dgm:prSet/>
      <dgm:spPr/>
      <dgm:t>
        <a:bodyPr/>
        <a:lstStyle/>
        <a:p>
          <a:endParaRPr lang="es-ES"/>
        </a:p>
      </dgm:t>
    </dgm:pt>
    <dgm:pt modelId="{4A0835D0-A0DC-48F1-B170-D7540EB1E365}">
      <dgm:prSet phldrT="[Texto]"/>
      <dgm:spPr/>
      <dgm:t>
        <a:bodyPr/>
        <a:lstStyle/>
        <a:p>
          <a:r>
            <a:rPr lang="es-ES" dirty="0"/>
            <a:t>ROTULADORES</a:t>
          </a:r>
        </a:p>
      </dgm:t>
    </dgm:pt>
    <dgm:pt modelId="{AD43712D-E84E-49D4-986D-4EC5382DB3B8}" type="parTrans" cxnId="{F45CEBD0-F191-4F4A-8278-C7256A3D9916}">
      <dgm:prSet/>
      <dgm:spPr/>
      <dgm:t>
        <a:bodyPr/>
        <a:lstStyle/>
        <a:p>
          <a:endParaRPr lang="es-ES"/>
        </a:p>
      </dgm:t>
    </dgm:pt>
    <dgm:pt modelId="{2649AE16-3E6E-4A6A-B3A8-DD4A2571AA6A}" type="sibTrans" cxnId="{F45CEBD0-F191-4F4A-8278-C7256A3D9916}">
      <dgm:prSet/>
      <dgm:spPr/>
      <dgm:t>
        <a:bodyPr/>
        <a:lstStyle/>
        <a:p>
          <a:endParaRPr lang="es-ES"/>
        </a:p>
      </dgm:t>
    </dgm:pt>
    <dgm:pt modelId="{F0CD22EB-A5E5-4DA6-B294-05D7993109A3}" type="pres">
      <dgm:prSet presAssocID="{289BA5A2-8B98-413A-9C28-EDA29C9AEE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75D457-FC67-49D2-925A-9828562600BB}" type="pres">
      <dgm:prSet presAssocID="{BEAD79A0-D36F-4017-B687-0D0C14158740}" presName="hierRoot1" presStyleCnt="0">
        <dgm:presLayoutVars>
          <dgm:hierBranch val="init"/>
        </dgm:presLayoutVars>
      </dgm:prSet>
      <dgm:spPr/>
    </dgm:pt>
    <dgm:pt modelId="{BE14BEE6-2BB2-41B8-9A84-38A91DE74774}" type="pres">
      <dgm:prSet presAssocID="{BEAD79A0-D36F-4017-B687-0D0C14158740}" presName="rootComposite1" presStyleCnt="0"/>
      <dgm:spPr/>
    </dgm:pt>
    <dgm:pt modelId="{7A76AC4A-8AB6-446F-BBF4-DD744BBBAE3E}" type="pres">
      <dgm:prSet presAssocID="{BEAD79A0-D36F-4017-B687-0D0C14158740}" presName="rootText1" presStyleLbl="node0" presStyleIdx="0" presStyleCnt="1">
        <dgm:presLayoutVars>
          <dgm:chPref val="3"/>
        </dgm:presLayoutVars>
      </dgm:prSet>
      <dgm:spPr/>
    </dgm:pt>
    <dgm:pt modelId="{5360C9CA-766B-4898-AF2C-0E721198DB64}" type="pres">
      <dgm:prSet presAssocID="{BEAD79A0-D36F-4017-B687-0D0C14158740}" presName="rootConnector1" presStyleLbl="node1" presStyleIdx="0" presStyleCnt="0"/>
      <dgm:spPr/>
    </dgm:pt>
    <dgm:pt modelId="{60F79AC0-19DB-4837-AB58-4AC65B532554}" type="pres">
      <dgm:prSet presAssocID="{BEAD79A0-D36F-4017-B687-0D0C14158740}" presName="hierChild2" presStyleCnt="0"/>
      <dgm:spPr/>
    </dgm:pt>
    <dgm:pt modelId="{86B33F98-39D1-4690-A1C1-3CB2EB2067A6}" type="pres">
      <dgm:prSet presAssocID="{229FF5D8-1CEC-4CBC-A002-29F184681EC2}" presName="Name37" presStyleLbl="parChTrans1D2" presStyleIdx="0" presStyleCnt="7"/>
      <dgm:spPr/>
    </dgm:pt>
    <dgm:pt modelId="{B4FEC666-4741-4FE6-B62F-F0F9EF9CC250}" type="pres">
      <dgm:prSet presAssocID="{EA307E84-F17F-42FD-92D3-299D1D9D5A5F}" presName="hierRoot2" presStyleCnt="0">
        <dgm:presLayoutVars>
          <dgm:hierBranch val="init"/>
        </dgm:presLayoutVars>
      </dgm:prSet>
      <dgm:spPr/>
    </dgm:pt>
    <dgm:pt modelId="{6923DCA1-FCF5-4C27-A1AD-16A5EDE62F8E}" type="pres">
      <dgm:prSet presAssocID="{EA307E84-F17F-42FD-92D3-299D1D9D5A5F}" presName="rootComposite" presStyleCnt="0"/>
      <dgm:spPr/>
    </dgm:pt>
    <dgm:pt modelId="{C58DD7D8-1D51-4E53-B3DD-6C2765C309B0}" type="pres">
      <dgm:prSet presAssocID="{EA307E84-F17F-42FD-92D3-299D1D9D5A5F}" presName="rootText" presStyleLbl="node2" presStyleIdx="0" presStyleCnt="7">
        <dgm:presLayoutVars>
          <dgm:chPref val="3"/>
        </dgm:presLayoutVars>
      </dgm:prSet>
      <dgm:spPr/>
    </dgm:pt>
    <dgm:pt modelId="{758BAEAC-DAD9-4EFA-BF28-B4277FAFEFC2}" type="pres">
      <dgm:prSet presAssocID="{EA307E84-F17F-42FD-92D3-299D1D9D5A5F}" presName="rootConnector" presStyleLbl="node2" presStyleIdx="0" presStyleCnt="7"/>
      <dgm:spPr/>
    </dgm:pt>
    <dgm:pt modelId="{5E064F96-2A67-4CD5-87F5-D9E4EDFDB4D0}" type="pres">
      <dgm:prSet presAssocID="{EA307E84-F17F-42FD-92D3-299D1D9D5A5F}" presName="hierChild4" presStyleCnt="0"/>
      <dgm:spPr/>
    </dgm:pt>
    <dgm:pt modelId="{86A701C3-8A8E-4A75-A8EF-A1B7D14EBC32}" type="pres">
      <dgm:prSet presAssocID="{EA307E84-F17F-42FD-92D3-299D1D9D5A5F}" presName="hierChild5" presStyleCnt="0"/>
      <dgm:spPr/>
    </dgm:pt>
    <dgm:pt modelId="{5056DD58-D368-4918-BA49-2A30D0C0EC3E}" type="pres">
      <dgm:prSet presAssocID="{0BAB7186-8915-49C4-B55E-1AFBDEBB9BAB}" presName="Name37" presStyleLbl="parChTrans1D2" presStyleIdx="1" presStyleCnt="7"/>
      <dgm:spPr/>
    </dgm:pt>
    <dgm:pt modelId="{4AC8E908-3E6B-4DD6-BE99-8A21B1259438}" type="pres">
      <dgm:prSet presAssocID="{007BB497-22C2-4AAB-B315-60D1281AB639}" presName="hierRoot2" presStyleCnt="0">
        <dgm:presLayoutVars>
          <dgm:hierBranch val="init"/>
        </dgm:presLayoutVars>
      </dgm:prSet>
      <dgm:spPr/>
    </dgm:pt>
    <dgm:pt modelId="{69873511-AF7D-45DD-A339-790A1E2B2B66}" type="pres">
      <dgm:prSet presAssocID="{007BB497-22C2-4AAB-B315-60D1281AB639}" presName="rootComposite" presStyleCnt="0"/>
      <dgm:spPr/>
    </dgm:pt>
    <dgm:pt modelId="{2ED6B9DB-FFD7-4F6F-A320-F24596FFA5E2}" type="pres">
      <dgm:prSet presAssocID="{007BB497-22C2-4AAB-B315-60D1281AB639}" presName="rootText" presStyleLbl="node2" presStyleIdx="1" presStyleCnt="7">
        <dgm:presLayoutVars>
          <dgm:chPref val="3"/>
        </dgm:presLayoutVars>
      </dgm:prSet>
      <dgm:spPr/>
    </dgm:pt>
    <dgm:pt modelId="{7FCCD7A8-AA75-41A0-99DE-81123FA6DBD0}" type="pres">
      <dgm:prSet presAssocID="{007BB497-22C2-4AAB-B315-60D1281AB639}" presName="rootConnector" presStyleLbl="node2" presStyleIdx="1" presStyleCnt="7"/>
      <dgm:spPr/>
    </dgm:pt>
    <dgm:pt modelId="{82E2823C-BEC3-4500-B25D-996E3386DA6B}" type="pres">
      <dgm:prSet presAssocID="{007BB497-22C2-4AAB-B315-60D1281AB639}" presName="hierChild4" presStyleCnt="0"/>
      <dgm:spPr/>
    </dgm:pt>
    <dgm:pt modelId="{2B503C69-C198-497A-8B0F-FB7570F18F07}" type="pres">
      <dgm:prSet presAssocID="{007BB497-22C2-4AAB-B315-60D1281AB639}" presName="hierChild5" presStyleCnt="0"/>
      <dgm:spPr/>
    </dgm:pt>
    <dgm:pt modelId="{F9C27C92-DE52-4FB8-9000-0D70F34275D4}" type="pres">
      <dgm:prSet presAssocID="{C93A496C-B6F3-4568-8966-C10E93737209}" presName="Name37" presStyleLbl="parChTrans1D2" presStyleIdx="2" presStyleCnt="7"/>
      <dgm:spPr/>
    </dgm:pt>
    <dgm:pt modelId="{C8D6310B-F30F-480D-A9BB-A7701677404E}" type="pres">
      <dgm:prSet presAssocID="{F1BBB9B1-4DE8-4F13-817C-3E852AD13FA5}" presName="hierRoot2" presStyleCnt="0">
        <dgm:presLayoutVars>
          <dgm:hierBranch val="init"/>
        </dgm:presLayoutVars>
      </dgm:prSet>
      <dgm:spPr/>
    </dgm:pt>
    <dgm:pt modelId="{5A4DC802-BB48-4565-8C28-33C10B8D550B}" type="pres">
      <dgm:prSet presAssocID="{F1BBB9B1-4DE8-4F13-817C-3E852AD13FA5}" presName="rootComposite" presStyleCnt="0"/>
      <dgm:spPr/>
    </dgm:pt>
    <dgm:pt modelId="{C2A32B16-22EF-48EA-9613-E99936FE977C}" type="pres">
      <dgm:prSet presAssocID="{F1BBB9B1-4DE8-4F13-817C-3E852AD13FA5}" presName="rootText" presStyleLbl="node2" presStyleIdx="2" presStyleCnt="7">
        <dgm:presLayoutVars>
          <dgm:chPref val="3"/>
        </dgm:presLayoutVars>
      </dgm:prSet>
      <dgm:spPr/>
    </dgm:pt>
    <dgm:pt modelId="{D43DBC19-A733-4ADF-ACEB-D820605E1563}" type="pres">
      <dgm:prSet presAssocID="{F1BBB9B1-4DE8-4F13-817C-3E852AD13FA5}" presName="rootConnector" presStyleLbl="node2" presStyleIdx="2" presStyleCnt="7"/>
      <dgm:spPr/>
    </dgm:pt>
    <dgm:pt modelId="{69B21C8C-C89E-4F6D-AF7F-68AE39B64AA8}" type="pres">
      <dgm:prSet presAssocID="{F1BBB9B1-4DE8-4F13-817C-3E852AD13FA5}" presName="hierChild4" presStyleCnt="0"/>
      <dgm:spPr/>
    </dgm:pt>
    <dgm:pt modelId="{DDD4BB1A-E5C8-4071-8CDA-C62076E83BAE}" type="pres">
      <dgm:prSet presAssocID="{F1BBB9B1-4DE8-4F13-817C-3E852AD13FA5}" presName="hierChild5" presStyleCnt="0"/>
      <dgm:spPr/>
    </dgm:pt>
    <dgm:pt modelId="{4F586FC5-EF45-41A1-A86D-D169E43C91A6}" type="pres">
      <dgm:prSet presAssocID="{CA8EFB4A-043C-4A7A-87BB-4AC7C27D2520}" presName="Name37" presStyleLbl="parChTrans1D2" presStyleIdx="3" presStyleCnt="7"/>
      <dgm:spPr/>
    </dgm:pt>
    <dgm:pt modelId="{B7FC5070-62E8-441E-B3E6-BC797500235C}" type="pres">
      <dgm:prSet presAssocID="{C5A914F4-1363-4F9E-BF1E-B76841C71FF3}" presName="hierRoot2" presStyleCnt="0">
        <dgm:presLayoutVars>
          <dgm:hierBranch val="init"/>
        </dgm:presLayoutVars>
      </dgm:prSet>
      <dgm:spPr/>
    </dgm:pt>
    <dgm:pt modelId="{9DD2F96C-BDC2-4814-8C06-14A521F2B8AB}" type="pres">
      <dgm:prSet presAssocID="{C5A914F4-1363-4F9E-BF1E-B76841C71FF3}" presName="rootComposite" presStyleCnt="0"/>
      <dgm:spPr/>
    </dgm:pt>
    <dgm:pt modelId="{6B32030B-5472-499A-A25D-43072A71B3B3}" type="pres">
      <dgm:prSet presAssocID="{C5A914F4-1363-4F9E-BF1E-B76841C71FF3}" presName="rootText" presStyleLbl="node2" presStyleIdx="3" presStyleCnt="7">
        <dgm:presLayoutVars>
          <dgm:chPref val="3"/>
        </dgm:presLayoutVars>
      </dgm:prSet>
      <dgm:spPr/>
    </dgm:pt>
    <dgm:pt modelId="{C1935364-8F33-40C1-87E2-91FB11076DCE}" type="pres">
      <dgm:prSet presAssocID="{C5A914F4-1363-4F9E-BF1E-B76841C71FF3}" presName="rootConnector" presStyleLbl="node2" presStyleIdx="3" presStyleCnt="7"/>
      <dgm:spPr/>
    </dgm:pt>
    <dgm:pt modelId="{704FFE37-DD6A-4C77-B4C9-04BFE84BDB7D}" type="pres">
      <dgm:prSet presAssocID="{C5A914F4-1363-4F9E-BF1E-B76841C71FF3}" presName="hierChild4" presStyleCnt="0"/>
      <dgm:spPr/>
    </dgm:pt>
    <dgm:pt modelId="{12F7691F-5767-4B17-9732-D28F1F81886A}" type="pres">
      <dgm:prSet presAssocID="{C5A914F4-1363-4F9E-BF1E-B76841C71FF3}" presName="hierChild5" presStyleCnt="0"/>
      <dgm:spPr/>
    </dgm:pt>
    <dgm:pt modelId="{33722395-0586-4EC3-8B34-78388D61D7CC}" type="pres">
      <dgm:prSet presAssocID="{59027465-F78A-4F67-8F14-CA2667C4E923}" presName="Name37" presStyleLbl="parChTrans1D2" presStyleIdx="4" presStyleCnt="7"/>
      <dgm:spPr/>
    </dgm:pt>
    <dgm:pt modelId="{37166000-E10B-4CAE-A990-3563C42DCF9D}" type="pres">
      <dgm:prSet presAssocID="{1F7C234E-68A5-4471-AAD5-689568AAB3EC}" presName="hierRoot2" presStyleCnt="0">
        <dgm:presLayoutVars>
          <dgm:hierBranch val="init"/>
        </dgm:presLayoutVars>
      </dgm:prSet>
      <dgm:spPr/>
    </dgm:pt>
    <dgm:pt modelId="{D7AA841E-947F-4F35-A870-A580A559B558}" type="pres">
      <dgm:prSet presAssocID="{1F7C234E-68A5-4471-AAD5-689568AAB3EC}" presName="rootComposite" presStyleCnt="0"/>
      <dgm:spPr/>
    </dgm:pt>
    <dgm:pt modelId="{46796815-1CBD-4C53-AEAE-BC404292B60D}" type="pres">
      <dgm:prSet presAssocID="{1F7C234E-68A5-4471-AAD5-689568AAB3EC}" presName="rootText" presStyleLbl="node2" presStyleIdx="4" presStyleCnt="7">
        <dgm:presLayoutVars>
          <dgm:chPref val="3"/>
        </dgm:presLayoutVars>
      </dgm:prSet>
      <dgm:spPr/>
    </dgm:pt>
    <dgm:pt modelId="{5E2766B5-9953-48E5-A019-839806B7AC6B}" type="pres">
      <dgm:prSet presAssocID="{1F7C234E-68A5-4471-AAD5-689568AAB3EC}" presName="rootConnector" presStyleLbl="node2" presStyleIdx="4" presStyleCnt="7"/>
      <dgm:spPr/>
    </dgm:pt>
    <dgm:pt modelId="{DD2048BC-4B49-41F9-A73A-76CAD2E9BBEA}" type="pres">
      <dgm:prSet presAssocID="{1F7C234E-68A5-4471-AAD5-689568AAB3EC}" presName="hierChild4" presStyleCnt="0"/>
      <dgm:spPr/>
    </dgm:pt>
    <dgm:pt modelId="{0AA5270C-C09A-40EA-9953-EEAEC3C772DA}" type="pres">
      <dgm:prSet presAssocID="{1F7C234E-68A5-4471-AAD5-689568AAB3EC}" presName="hierChild5" presStyleCnt="0"/>
      <dgm:spPr/>
    </dgm:pt>
    <dgm:pt modelId="{80F83E24-21C0-4EC1-83A7-3667CFE50E70}" type="pres">
      <dgm:prSet presAssocID="{AD43712D-E84E-49D4-986D-4EC5382DB3B8}" presName="Name37" presStyleLbl="parChTrans1D2" presStyleIdx="5" presStyleCnt="7"/>
      <dgm:spPr/>
    </dgm:pt>
    <dgm:pt modelId="{7E97D155-5B31-4C8F-8D6D-54B58FA784AD}" type="pres">
      <dgm:prSet presAssocID="{4A0835D0-A0DC-48F1-B170-D7540EB1E365}" presName="hierRoot2" presStyleCnt="0">
        <dgm:presLayoutVars>
          <dgm:hierBranch val="init"/>
        </dgm:presLayoutVars>
      </dgm:prSet>
      <dgm:spPr/>
    </dgm:pt>
    <dgm:pt modelId="{541BE744-F6A7-4606-B7A5-142FFFD20BD9}" type="pres">
      <dgm:prSet presAssocID="{4A0835D0-A0DC-48F1-B170-D7540EB1E365}" presName="rootComposite" presStyleCnt="0"/>
      <dgm:spPr/>
    </dgm:pt>
    <dgm:pt modelId="{F8956199-D83B-42A6-9706-F09184647D4E}" type="pres">
      <dgm:prSet presAssocID="{4A0835D0-A0DC-48F1-B170-D7540EB1E365}" presName="rootText" presStyleLbl="node2" presStyleIdx="5" presStyleCnt="7">
        <dgm:presLayoutVars>
          <dgm:chPref val="3"/>
        </dgm:presLayoutVars>
      </dgm:prSet>
      <dgm:spPr/>
    </dgm:pt>
    <dgm:pt modelId="{8E9EB9BE-53EA-4D68-860A-541A2F915BB8}" type="pres">
      <dgm:prSet presAssocID="{4A0835D0-A0DC-48F1-B170-D7540EB1E365}" presName="rootConnector" presStyleLbl="node2" presStyleIdx="5" presStyleCnt="7"/>
      <dgm:spPr/>
    </dgm:pt>
    <dgm:pt modelId="{6CA191E2-2B1D-44BE-A863-F9E7EA2E2601}" type="pres">
      <dgm:prSet presAssocID="{4A0835D0-A0DC-48F1-B170-D7540EB1E365}" presName="hierChild4" presStyleCnt="0"/>
      <dgm:spPr/>
    </dgm:pt>
    <dgm:pt modelId="{B3C4E22D-82D7-4E1D-A677-2397CF86BE54}" type="pres">
      <dgm:prSet presAssocID="{4A0835D0-A0DC-48F1-B170-D7540EB1E365}" presName="hierChild5" presStyleCnt="0"/>
      <dgm:spPr/>
    </dgm:pt>
    <dgm:pt modelId="{37C357C5-3894-43FF-8A52-0B291663AF09}" type="pres">
      <dgm:prSet presAssocID="{F1598EF0-215E-4F0A-BD1B-000FC551148F}" presName="Name37" presStyleLbl="parChTrans1D2" presStyleIdx="6" presStyleCnt="7"/>
      <dgm:spPr/>
    </dgm:pt>
    <dgm:pt modelId="{90A1F07A-F603-45CD-A09E-C3149A3B438B}" type="pres">
      <dgm:prSet presAssocID="{C4AAAE83-1B3B-4D18-A412-851A0BA659DF}" presName="hierRoot2" presStyleCnt="0">
        <dgm:presLayoutVars>
          <dgm:hierBranch val="init"/>
        </dgm:presLayoutVars>
      </dgm:prSet>
      <dgm:spPr/>
    </dgm:pt>
    <dgm:pt modelId="{5A89FAF2-BDEC-40E2-8707-BCEC3FE8347E}" type="pres">
      <dgm:prSet presAssocID="{C4AAAE83-1B3B-4D18-A412-851A0BA659DF}" presName="rootComposite" presStyleCnt="0"/>
      <dgm:spPr/>
    </dgm:pt>
    <dgm:pt modelId="{FA4D382D-4A38-4814-A239-D32BE6CFC60D}" type="pres">
      <dgm:prSet presAssocID="{C4AAAE83-1B3B-4D18-A412-851A0BA659DF}" presName="rootText" presStyleLbl="node2" presStyleIdx="6" presStyleCnt="7">
        <dgm:presLayoutVars>
          <dgm:chPref val="3"/>
        </dgm:presLayoutVars>
      </dgm:prSet>
      <dgm:spPr/>
    </dgm:pt>
    <dgm:pt modelId="{5F87E131-21CE-4BB4-8077-E44CAE5D5DB8}" type="pres">
      <dgm:prSet presAssocID="{C4AAAE83-1B3B-4D18-A412-851A0BA659DF}" presName="rootConnector" presStyleLbl="node2" presStyleIdx="6" presStyleCnt="7"/>
      <dgm:spPr/>
    </dgm:pt>
    <dgm:pt modelId="{A102166F-5A18-48DD-99E7-15D925F818D7}" type="pres">
      <dgm:prSet presAssocID="{C4AAAE83-1B3B-4D18-A412-851A0BA659DF}" presName="hierChild4" presStyleCnt="0"/>
      <dgm:spPr/>
    </dgm:pt>
    <dgm:pt modelId="{846F1EC3-AE50-4C2D-A525-6F5E477A34AA}" type="pres">
      <dgm:prSet presAssocID="{C4AAAE83-1B3B-4D18-A412-851A0BA659DF}" presName="hierChild5" presStyleCnt="0"/>
      <dgm:spPr/>
    </dgm:pt>
    <dgm:pt modelId="{072E4278-2B7C-485A-89E8-5C115C332580}" type="pres">
      <dgm:prSet presAssocID="{BEAD79A0-D36F-4017-B687-0D0C14158740}" presName="hierChild3" presStyleCnt="0"/>
      <dgm:spPr/>
    </dgm:pt>
  </dgm:ptLst>
  <dgm:cxnLst>
    <dgm:cxn modelId="{E14D6E03-A955-4FE2-AE04-6678A75A6902}" type="presOf" srcId="{EA307E84-F17F-42FD-92D3-299D1D9D5A5F}" destId="{758BAEAC-DAD9-4EFA-BF28-B4277FAFEFC2}" srcOrd="1" destOrd="0" presId="urn:microsoft.com/office/officeart/2005/8/layout/orgChart1"/>
    <dgm:cxn modelId="{FCEF3B0A-D29A-427D-ADEE-611D43E5322E}" type="presOf" srcId="{AD43712D-E84E-49D4-986D-4EC5382DB3B8}" destId="{80F83E24-21C0-4EC1-83A7-3667CFE50E70}" srcOrd="0" destOrd="0" presId="urn:microsoft.com/office/officeart/2005/8/layout/orgChart1"/>
    <dgm:cxn modelId="{52DBFF13-49B9-4090-B11E-3FE664D15EF3}" type="presOf" srcId="{BEAD79A0-D36F-4017-B687-0D0C14158740}" destId="{5360C9CA-766B-4898-AF2C-0E721198DB64}" srcOrd="1" destOrd="0" presId="urn:microsoft.com/office/officeart/2005/8/layout/orgChart1"/>
    <dgm:cxn modelId="{4B72231B-0CFC-4A4E-ACD8-5B54F3B489DD}" type="presOf" srcId="{007BB497-22C2-4AAB-B315-60D1281AB639}" destId="{7FCCD7A8-AA75-41A0-99DE-81123FA6DBD0}" srcOrd="1" destOrd="0" presId="urn:microsoft.com/office/officeart/2005/8/layout/orgChart1"/>
    <dgm:cxn modelId="{87D27B1D-7186-4A9C-9727-F3895E665321}" type="presOf" srcId="{F1BBB9B1-4DE8-4F13-817C-3E852AD13FA5}" destId="{C2A32B16-22EF-48EA-9613-E99936FE977C}" srcOrd="0" destOrd="0" presId="urn:microsoft.com/office/officeart/2005/8/layout/orgChart1"/>
    <dgm:cxn modelId="{35AC6B26-5F93-41B2-9BF5-676FB48CF742}" type="presOf" srcId="{4A0835D0-A0DC-48F1-B170-D7540EB1E365}" destId="{F8956199-D83B-42A6-9706-F09184647D4E}" srcOrd="0" destOrd="0" presId="urn:microsoft.com/office/officeart/2005/8/layout/orgChart1"/>
    <dgm:cxn modelId="{ABDC7C34-9BEF-4165-AE2A-993A338473E6}" srcId="{BEAD79A0-D36F-4017-B687-0D0C14158740}" destId="{C4AAAE83-1B3B-4D18-A412-851A0BA659DF}" srcOrd="6" destOrd="0" parTransId="{F1598EF0-215E-4F0A-BD1B-000FC551148F}" sibTransId="{B4A70E40-1F02-4B33-9C92-D13E4EED06D2}"/>
    <dgm:cxn modelId="{2411CB36-9509-4FBE-AA6B-FF82D106BE7D}" type="presOf" srcId="{C93A496C-B6F3-4568-8966-C10E93737209}" destId="{F9C27C92-DE52-4FB8-9000-0D70F34275D4}" srcOrd="0" destOrd="0" presId="urn:microsoft.com/office/officeart/2005/8/layout/orgChart1"/>
    <dgm:cxn modelId="{EBFC423C-64C2-4EA2-9390-B1D2FC484342}" type="presOf" srcId="{0BAB7186-8915-49C4-B55E-1AFBDEBB9BAB}" destId="{5056DD58-D368-4918-BA49-2A30D0C0EC3E}" srcOrd="0" destOrd="0" presId="urn:microsoft.com/office/officeart/2005/8/layout/orgChart1"/>
    <dgm:cxn modelId="{8C6B905B-BD40-4AB3-94B2-9B9240DC1718}" srcId="{BEAD79A0-D36F-4017-B687-0D0C14158740}" destId="{C5A914F4-1363-4F9E-BF1E-B76841C71FF3}" srcOrd="3" destOrd="0" parTransId="{CA8EFB4A-043C-4A7A-87BB-4AC7C27D2520}" sibTransId="{61DFCAE0-CB49-4587-96DC-AB3F82BD3AE7}"/>
    <dgm:cxn modelId="{A985E55C-8FEC-40E8-8973-BB3EDC629E08}" type="presOf" srcId="{C4AAAE83-1B3B-4D18-A412-851A0BA659DF}" destId="{5F87E131-21CE-4BB4-8077-E44CAE5D5DB8}" srcOrd="1" destOrd="0" presId="urn:microsoft.com/office/officeart/2005/8/layout/orgChart1"/>
    <dgm:cxn modelId="{4D25D565-2E34-4832-BE6A-D530529F36A1}" type="presOf" srcId="{C4AAAE83-1B3B-4D18-A412-851A0BA659DF}" destId="{FA4D382D-4A38-4814-A239-D32BE6CFC60D}" srcOrd="0" destOrd="0" presId="urn:microsoft.com/office/officeart/2005/8/layout/orgChart1"/>
    <dgm:cxn modelId="{887C7467-4C75-4244-A335-E675E34526F0}" type="presOf" srcId="{1F7C234E-68A5-4471-AAD5-689568AAB3EC}" destId="{46796815-1CBD-4C53-AEAE-BC404292B60D}" srcOrd="0" destOrd="0" presId="urn:microsoft.com/office/officeart/2005/8/layout/orgChart1"/>
    <dgm:cxn modelId="{3B1A0A49-CE55-4EFC-B497-047D768CFDDD}" srcId="{289BA5A2-8B98-413A-9C28-EDA29C9AEEC3}" destId="{BEAD79A0-D36F-4017-B687-0D0C14158740}" srcOrd="0" destOrd="0" parTransId="{A815645D-E555-4E6D-97A3-370B535A81C8}" sibTransId="{8E00723D-2492-4B64-98CC-A926D7D02A07}"/>
    <dgm:cxn modelId="{CDB4F756-F951-4ADE-A37D-D476DADBBE5E}" type="presOf" srcId="{EA307E84-F17F-42FD-92D3-299D1D9D5A5F}" destId="{C58DD7D8-1D51-4E53-B3DD-6C2765C309B0}" srcOrd="0" destOrd="0" presId="urn:microsoft.com/office/officeart/2005/8/layout/orgChart1"/>
    <dgm:cxn modelId="{150FCB58-40E0-491C-99E4-9280A6AA4801}" type="presOf" srcId="{BEAD79A0-D36F-4017-B687-0D0C14158740}" destId="{7A76AC4A-8AB6-446F-BBF4-DD744BBBAE3E}" srcOrd="0" destOrd="0" presId="urn:microsoft.com/office/officeart/2005/8/layout/orgChart1"/>
    <dgm:cxn modelId="{5B138C7B-C9CA-403D-8E50-B4E996023EBD}" type="presOf" srcId="{007BB497-22C2-4AAB-B315-60D1281AB639}" destId="{2ED6B9DB-FFD7-4F6F-A320-F24596FFA5E2}" srcOrd="0" destOrd="0" presId="urn:microsoft.com/office/officeart/2005/8/layout/orgChart1"/>
    <dgm:cxn modelId="{F7399A92-3CFC-4B6B-980A-71B8B99ADBA6}" type="presOf" srcId="{59027465-F78A-4F67-8F14-CA2667C4E923}" destId="{33722395-0586-4EC3-8B34-78388D61D7CC}" srcOrd="0" destOrd="0" presId="urn:microsoft.com/office/officeart/2005/8/layout/orgChart1"/>
    <dgm:cxn modelId="{D186A693-3300-40C0-A3C4-FFC46F292DD1}" type="presOf" srcId="{F1BBB9B1-4DE8-4F13-817C-3E852AD13FA5}" destId="{D43DBC19-A733-4ADF-ACEB-D820605E1563}" srcOrd="1" destOrd="0" presId="urn:microsoft.com/office/officeart/2005/8/layout/orgChart1"/>
    <dgm:cxn modelId="{79B0CBA0-DCA0-49EC-9970-690978EA7928}" srcId="{BEAD79A0-D36F-4017-B687-0D0C14158740}" destId="{007BB497-22C2-4AAB-B315-60D1281AB639}" srcOrd="1" destOrd="0" parTransId="{0BAB7186-8915-49C4-B55E-1AFBDEBB9BAB}" sibTransId="{8A482BDB-ADAF-4D36-95C0-1BDDAEF5DB9B}"/>
    <dgm:cxn modelId="{C2D83FB6-5891-4A3D-A9F1-11ED6E4426A7}" srcId="{BEAD79A0-D36F-4017-B687-0D0C14158740}" destId="{1F7C234E-68A5-4471-AAD5-689568AAB3EC}" srcOrd="4" destOrd="0" parTransId="{59027465-F78A-4F67-8F14-CA2667C4E923}" sibTransId="{92F75B75-F451-490C-A40E-1C1707CDC49C}"/>
    <dgm:cxn modelId="{077591C1-C611-4B70-AF7A-4D6CDC341AEC}" type="presOf" srcId="{229FF5D8-1CEC-4CBC-A002-29F184681EC2}" destId="{86B33F98-39D1-4690-A1C1-3CB2EB2067A6}" srcOrd="0" destOrd="0" presId="urn:microsoft.com/office/officeart/2005/8/layout/orgChart1"/>
    <dgm:cxn modelId="{7815CDC6-46C8-4516-9CA4-3F7F30FF49A1}" type="presOf" srcId="{289BA5A2-8B98-413A-9C28-EDA29C9AEEC3}" destId="{F0CD22EB-A5E5-4DA6-B294-05D7993109A3}" srcOrd="0" destOrd="0" presId="urn:microsoft.com/office/officeart/2005/8/layout/orgChart1"/>
    <dgm:cxn modelId="{CFC505C7-45C0-44C5-9F54-0AAA0811E0A1}" srcId="{BEAD79A0-D36F-4017-B687-0D0C14158740}" destId="{F1BBB9B1-4DE8-4F13-817C-3E852AD13FA5}" srcOrd="2" destOrd="0" parTransId="{C93A496C-B6F3-4568-8966-C10E93737209}" sibTransId="{11371547-DEBC-44A9-B9C1-8679A41B3FE2}"/>
    <dgm:cxn modelId="{F45CEBD0-F191-4F4A-8278-C7256A3D9916}" srcId="{BEAD79A0-D36F-4017-B687-0D0C14158740}" destId="{4A0835D0-A0DC-48F1-B170-D7540EB1E365}" srcOrd="5" destOrd="0" parTransId="{AD43712D-E84E-49D4-986D-4EC5382DB3B8}" sibTransId="{2649AE16-3E6E-4A6A-B3A8-DD4A2571AA6A}"/>
    <dgm:cxn modelId="{69C5FDD9-2D2F-47F1-893E-123394EDF152}" type="presOf" srcId="{F1598EF0-215E-4F0A-BD1B-000FC551148F}" destId="{37C357C5-3894-43FF-8A52-0B291663AF09}" srcOrd="0" destOrd="0" presId="urn:microsoft.com/office/officeart/2005/8/layout/orgChart1"/>
    <dgm:cxn modelId="{039A16E4-E331-4941-B7FA-00454B2DBF0B}" type="presOf" srcId="{C5A914F4-1363-4F9E-BF1E-B76841C71FF3}" destId="{C1935364-8F33-40C1-87E2-91FB11076DCE}" srcOrd="1" destOrd="0" presId="urn:microsoft.com/office/officeart/2005/8/layout/orgChart1"/>
    <dgm:cxn modelId="{FA04F2E4-1467-4816-8268-854B4980D772}" type="presOf" srcId="{4A0835D0-A0DC-48F1-B170-D7540EB1E365}" destId="{8E9EB9BE-53EA-4D68-860A-541A2F915BB8}" srcOrd="1" destOrd="0" presId="urn:microsoft.com/office/officeart/2005/8/layout/orgChart1"/>
    <dgm:cxn modelId="{4880AAE9-7BE1-4116-8E16-8CB00A9D9C5D}" type="presOf" srcId="{C5A914F4-1363-4F9E-BF1E-B76841C71FF3}" destId="{6B32030B-5472-499A-A25D-43072A71B3B3}" srcOrd="0" destOrd="0" presId="urn:microsoft.com/office/officeart/2005/8/layout/orgChart1"/>
    <dgm:cxn modelId="{82B65BF0-039B-4983-9A5D-CAB1E9F04492}" srcId="{BEAD79A0-D36F-4017-B687-0D0C14158740}" destId="{EA307E84-F17F-42FD-92D3-299D1D9D5A5F}" srcOrd="0" destOrd="0" parTransId="{229FF5D8-1CEC-4CBC-A002-29F184681EC2}" sibTransId="{BAA19964-A254-4D20-8A94-E35EEDEF3F7D}"/>
    <dgm:cxn modelId="{735B46F5-9B0C-4850-B534-D15B96623004}" type="presOf" srcId="{CA8EFB4A-043C-4A7A-87BB-4AC7C27D2520}" destId="{4F586FC5-EF45-41A1-A86D-D169E43C91A6}" srcOrd="0" destOrd="0" presId="urn:microsoft.com/office/officeart/2005/8/layout/orgChart1"/>
    <dgm:cxn modelId="{38F37AF6-C097-4B3E-97B6-E67D3A4CECF3}" type="presOf" srcId="{1F7C234E-68A5-4471-AAD5-689568AAB3EC}" destId="{5E2766B5-9953-48E5-A019-839806B7AC6B}" srcOrd="1" destOrd="0" presId="urn:microsoft.com/office/officeart/2005/8/layout/orgChart1"/>
    <dgm:cxn modelId="{591DFBD3-BD0B-47D1-B848-CEA24A9DAC31}" type="presParOf" srcId="{F0CD22EB-A5E5-4DA6-B294-05D7993109A3}" destId="{7675D457-FC67-49D2-925A-9828562600BB}" srcOrd="0" destOrd="0" presId="urn:microsoft.com/office/officeart/2005/8/layout/orgChart1"/>
    <dgm:cxn modelId="{8D876EFF-040C-4996-AA20-1F1856834785}" type="presParOf" srcId="{7675D457-FC67-49D2-925A-9828562600BB}" destId="{BE14BEE6-2BB2-41B8-9A84-38A91DE74774}" srcOrd="0" destOrd="0" presId="urn:microsoft.com/office/officeart/2005/8/layout/orgChart1"/>
    <dgm:cxn modelId="{E74563B2-A9DC-4D0E-9A63-C3944D47076C}" type="presParOf" srcId="{BE14BEE6-2BB2-41B8-9A84-38A91DE74774}" destId="{7A76AC4A-8AB6-446F-BBF4-DD744BBBAE3E}" srcOrd="0" destOrd="0" presId="urn:microsoft.com/office/officeart/2005/8/layout/orgChart1"/>
    <dgm:cxn modelId="{6BC0767D-98A3-4222-BACF-489F75E3026B}" type="presParOf" srcId="{BE14BEE6-2BB2-41B8-9A84-38A91DE74774}" destId="{5360C9CA-766B-4898-AF2C-0E721198DB64}" srcOrd="1" destOrd="0" presId="urn:microsoft.com/office/officeart/2005/8/layout/orgChart1"/>
    <dgm:cxn modelId="{46225CE3-FE5B-436C-98A3-5DA562F7AA0E}" type="presParOf" srcId="{7675D457-FC67-49D2-925A-9828562600BB}" destId="{60F79AC0-19DB-4837-AB58-4AC65B532554}" srcOrd="1" destOrd="0" presId="urn:microsoft.com/office/officeart/2005/8/layout/orgChart1"/>
    <dgm:cxn modelId="{074D899A-B31F-40D4-B19B-C7CC55498B23}" type="presParOf" srcId="{60F79AC0-19DB-4837-AB58-4AC65B532554}" destId="{86B33F98-39D1-4690-A1C1-3CB2EB2067A6}" srcOrd="0" destOrd="0" presId="urn:microsoft.com/office/officeart/2005/8/layout/orgChart1"/>
    <dgm:cxn modelId="{C24E3CF3-4C4D-456A-8D74-D1EFBF232D23}" type="presParOf" srcId="{60F79AC0-19DB-4837-AB58-4AC65B532554}" destId="{B4FEC666-4741-4FE6-B62F-F0F9EF9CC250}" srcOrd="1" destOrd="0" presId="urn:microsoft.com/office/officeart/2005/8/layout/orgChart1"/>
    <dgm:cxn modelId="{01C88BBB-B155-4EE5-95A6-8C2CD928A9D1}" type="presParOf" srcId="{B4FEC666-4741-4FE6-B62F-F0F9EF9CC250}" destId="{6923DCA1-FCF5-4C27-A1AD-16A5EDE62F8E}" srcOrd="0" destOrd="0" presId="urn:microsoft.com/office/officeart/2005/8/layout/orgChart1"/>
    <dgm:cxn modelId="{D678F959-FDFC-4728-825E-A522986EDBDF}" type="presParOf" srcId="{6923DCA1-FCF5-4C27-A1AD-16A5EDE62F8E}" destId="{C58DD7D8-1D51-4E53-B3DD-6C2765C309B0}" srcOrd="0" destOrd="0" presId="urn:microsoft.com/office/officeart/2005/8/layout/orgChart1"/>
    <dgm:cxn modelId="{0FEA1213-B4F5-421C-AAC1-0CCBB4281425}" type="presParOf" srcId="{6923DCA1-FCF5-4C27-A1AD-16A5EDE62F8E}" destId="{758BAEAC-DAD9-4EFA-BF28-B4277FAFEFC2}" srcOrd="1" destOrd="0" presId="urn:microsoft.com/office/officeart/2005/8/layout/orgChart1"/>
    <dgm:cxn modelId="{E8F705CB-7C1F-4CAD-94B9-EA1CA440881C}" type="presParOf" srcId="{B4FEC666-4741-4FE6-B62F-F0F9EF9CC250}" destId="{5E064F96-2A67-4CD5-87F5-D9E4EDFDB4D0}" srcOrd="1" destOrd="0" presId="urn:microsoft.com/office/officeart/2005/8/layout/orgChart1"/>
    <dgm:cxn modelId="{C8380379-D840-4DD6-9A34-3F59F8BBB579}" type="presParOf" srcId="{B4FEC666-4741-4FE6-B62F-F0F9EF9CC250}" destId="{86A701C3-8A8E-4A75-A8EF-A1B7D14EBC32}" srcOrd="2" destOrd="0" presId="urn:microsoft.com/office/officeart/2005/8/layout/orgChart1"/>
    <dgm:cxn modelId="{D4F8A629-D193-4513-89EB-D27234B2775E}" type="presParOf" srcId="{60F79AC0-19DB-4837-AB58-4AC65B532554}" destId="{5056DD58-D368-4918-BA49-2A30D0C0EC3E}" srcOrd="2" destOrd="0" presId="urn:microsoft.com/office/officeart/2005/8/layout/orgChart1"/>
    <dgm:cxn modelId="{8CDF9B8F-56F9-4EAA-B37F-4BEF4F5A8285}" type="presParOf" srcId="{60F79AC0-19DB-4837-AB58-4AC65B532554}" destId="{4AC8E908-3E6B-4DD6-BE99-8A21B1259438}" srcOrd="3" destOrd="0" presId="urn:microsoft.com/office/officeart/2005/8/layout/orgChart1"/>
    <dgm:cxn modelId="{0E70D186-7A33-4385-9AC7-C4AADE6A0EA1}" type="presParOf" srcId="{4AC8E908-3E6B-4DD6-BE99-8A21B1259438}" destId="{69873511-AF7D-45DD-A339-790A1E2B2B66}" srcOrd="0" destOrd="0" presId="urn:microsoft.com/office/officeart/2005/8/layout/orgChart1"/>
    <dgm:cxn modelId="{B65CBC65-F599-45CD-BDCD-E7472CF7B610}" type="presParOf" srcId="{69873511-AF7D-45DD-A339-790A1E2B2B66}" destId="{2ED6B9DB-FFD7-4F6F-A320-F24596FFA5E2}" srcOrd="0" destOrd="0" presId="urn:microsoft.com/office/officeart/2005/8/layout/orgChart1"/>
    <dgm:cxn modelId="{980C30AF-89D3-4C3B-A25A-49824C16B39D}" type="presParOf" srcId="{69873511-AF7D-45DD-A339-790A1E2B2B66}" destId="{7FCCD7A8-AA75-41A0-99DE-81123FA6DBD0}" srcOrd="1" destOrd="0" presId="urn:microsoft.com/office/officeart/2005/8/layout/orgChart1"/>
    <dgm:cxn modelId="{0EC8D495-7808-40AF-8FFD-1AD14C7F4A18}" type="presParOf" srcId="{4AC8E908-3E6B-4DD6-BE99-8A21B1259438}" destId="{82E2823C-BEC3-4500-B25D-996E3386DA6B}" srcOrd="1" destOrd="0" presId="urn:microsoft.com/office/officeart/2005/8/layout/orgChart1"/>
    <dgm:cxn modelId="{9791854A-425A-4663-AD10-739597957387}" type="presParOf" srcId="{4AC8E908-3E6B-4DD6-BE99-8A21B1259438}" destId="{2B503C69-C198-497A-8B0F-FB7570F18F07}" srcOrd="2" destOrd="0" presId="urn:microsoft.com/office/officeart/2005/8/layout/orgChart1"/>
    <dgm:cxn modelId="{DE5FC15D-BA79-4702-88F0-5CED8EF37692}" type="presParOf" srcId="{60F79AC0-19DB-4837-AB58-4AC65B532554}" destId="{F9C27C92-DE52-4FB8-9000-0D70F34275D4}" srcOrd="4" destOrd="0" presId="urn:microsoft.com/office/officeart/2005/8/layout/orgChart1"/>
    <dgm:cxn modelId="{4C2FBD23-DD50-47E5-9634-6289369E896E}" type="presParOf" srcId="{60F79AC0-19DB-4837-AB58-4AC65B532554}" destId="{C8D6310B-F30F-480D-A9BB-A7701677404E}" srcOrd="5" destOrd="0" presId="urn:microsoft.com/office/officeart/2005/8/layout/orgChart1"/>
    <dgm:cxn modelId="{9365FFC0-B62A-4A19-8887-D0730E27FEAC}" type="presParOf" srcId="{C8D6310B-F30F-480D-A9BB-A7701677404E}" destId="{5A4DC802-BB48-4565-8C28-33C10B8D550B}" srcOrd="0" destOrd="0" presId="urn:microsoft.com/office/officeart/2005/8/layout/orgChart1"/>
    <dgm:cxn modelId="{2F6260CF-3DC3-44D1-8F9A-390AC7065DF0}" type="presParOf" srcId="{5A4DC802-BB48-4565-8C28-33C10B8D550B}" destId="{C2A32B16-22EF-48EA-9613-E99936FE977C}" srcOrd="0" destOrd="0" presId="urn:microsoft.com/office/officeart/2005/8/layout/orgChart1"/>
    <dgm:cxn modelId="{9A23691D-EB14-41AB-B5D3-15BFFF3D85A6}" type="presParOf" srcId="{5A4DC802-BB48-4565-8C28-33C10B8D550B}" destId="{D43DBC19-A733-4ADF-ACEB-D820605E1563}" srcOrd="1" destOrd="0" presId="urn:microsoft.com/office/officeart/2005/8/layout/orgChart1"/>
    <dgm:cxn modelId="{91B0ECCF-D920-4D5C-ACD3-D2D812F9813F}" type="presParOf" srcId="{C8D6310B-F30F-480D-A9BB-A7701677404E}" destId="{69B21C8C-C89E-4F6D-AF7F-68AE39B64AA8}" srcOrd="1" destOrd="0" presId="urn:microsoft.com/office/officeart/2005/8/layout/orgChart1"/>
    <dgm:cxn modelId="{30B0AAA5-8A88-4769-A06C-6DB48F86895B}" type="presParOf" srcId="{C8D6310B-F30F-480D-A9BB-A7701677404E}" destId="{DDD4BB1A-E5C8-4071-8CDA-C62076E83BAE}" srcOrd="2" destOrd="0" presId="urn:microsoft.com/office/officeart/2005/8/layout/orgChart1"/>
    <dgm:cxn modelId="{C7CE182A-EFD2-418D-8854-E99063547418}" type="presParOf" srcId="{60F79AC0-19DB-4837-AB58-4AC65B532554}" destId="{4F586FC5-EF45-41A1-A86D-D169E43C91A6}" srcOrd="6" destOrd="0" presId="urn:microsoft.com/office/officeart/2005/8/layout/orgChart1"/>
    <dgm:cxn modelId="{B96008D2-C628-4AAB-BEE9-2B9231117224}" type="presParOf" srcId="{60F79AC0-19DB-4837-AB58-4AC65B532554}" destId="{B7FC5070-62E8-441E-B3E6-BC797500235C}" srcOrd="7" destOrd="0" presId="urn:microsoft.com/office/officeart/2005/8/layout/orgChart1"/>
    <dgm:cxn modelId="{F4E0194F-E6D0-4566-A3BD-CB7816316563}" type="presParOf" srcId="{B7FC5070-62E8-441E-B3E6-BC797500235C}" destId="{9DD2F96C-BDC2-4814-8C06-14A521F2B8AB}" srcOrd="0" destOrd="0" presId="urn:microsoft.com/office/officeart/2005/8/layout/orgChart1"/>
    <dgm:cxn modelId="{A49D1B60-4D66-464D-BB17-3EA2AF5E6BB2}" type="presParOf" srcId="{9DD2F96C-BDC2-4814-8C06-14A521F2B8AB}" destId="{6B32030B-5472-499A-A25D-43072A71B3B3}" srcOrd="0" destOrd="0" presId="urn:microsoft.com/office/officeart/2005/8/layout/orgChart1"/>
    <dgm:cxn modelId="{8C77333A-7FD3-4394-9A4F-17BE1390EC7A}" type="presParOf" srcId="{9DD2F96C-BDC2-4814-8C06-14A521F2B8AB}" destId="{C1935364-8F33-40C1-87E2-91FB11076DCE}" srcOrd="1" destOrd="0" presId="urn:microsoft.com/office/officeart/2005/8/layout/orgChart1"/>
    <dgm:cxn modelId="{429B75BC-E588-40A0-AA79-4E94E9962BEF}" type="presParOf" srcId="{B7FC5070-62E8-441E-B3E6-BC797500235C}" destId="{704FFE37-DD6A-4C77-B4C9-04BFE84BDB7D}" srcOrd="1" destOrd="0" presId="urn:microsoft.com/office/officeart/2005/8/layout/orgChart1"/>
    <dgm:cxn modelId="{63674810-84AB-4E10-B7B9-41B6D5CFAD67}" type="presParOf" srcId="{B7FC5070-62E8-441E-B3E6-BC797500235C}" destId="{12F7691F-5767-4B17-9732-D28F1F81886A}" srcOrd="2" destOrd="0" presId="urn:microsoft.com/office/officeart/2005/8/layout/orgChart1"/>
    <dgm:cxn modelId="{F817A37A-64E9-4FB9-8B4E-0D5150AB5B12}" type="presParOf" srcId="{60F79AC0-19DB-4837-AB58-4AC65B532554}" destId="{33722395-0586-4EC3-8B34-78388D61D7CC}" srcOrd="8" destOrd="0" presId="urn:microsoft.com/office/officeart/2005/8/layout/orgChart1"/>
    <dgm:cxn modelId="{35C2B02B-10AF-42FB-9C72-59206D80536B}" type="presParOf" srcId="{60F79AC0-19DB-4837-AB58-4AC65B532554}" destId="{37166000-E10B-4CAE-A990-3563C42DCF9D}" srcOrd="9" destOrd="0" presId="urn:microsoft.com/office/officeart/2005/8/layout/orgChart1"/>
    <dgm:cxn modelId="{D04BB842-9900-4DDD-AA43-846E1823F36C}" type="presParOf" srcId="{37166000-E10B-4CAE-A990-3563C42DCF9D}" destId="{D7AA841E-947F-4F35-A870-A580A559B558}" srcOrd="0" destOrd="0" presId="urn:microsoft.com/office/officeart/2005/8/layout/orgChart1"/>
    <dgm:cxn modelId="{8D11F6D6-E769-441F-A2C9-C87D2F3036DC}" type="presParOf" srcId="{D7AA841E-947F-4F35-A870-A580A559B558}" destId="{46796815-1CBD-4C53-AEAE-BC404292B60D}" srcOrd="0" destOrd="0" presId="urn:microsoft.com/office/officeart/2005/8/layout/orgChart1"/>
    <dgm:cxn modelId="{218D930A-AF09-4285-B6A3-F1B109FD7BBB}" type="presParOf" srcId="{D7AA841E-947F-4F35-A870-A580A559B558}" destId="{5E2766B5-9953-48E5-A019-839806B7AC6B}" srcOrd="1" destOrd="0" presId="urn:microsoft.com/office/officeart/2005/8/layout/orgChart1"/>
    <dgm:cxn modelId="{71E76F19-834B-459E-8484-358E63B998A1}" type="presParOf" srcId="{37166000-E10B-4CAE-A990-3563C42DCF9D}" destId="{DD2048BC-4B49-41F9-A73A-76CAD2E9BBEA}" srcOrd="1" destOrd="0" presId="urn:microsoft.com/office/officeart/2005/8/layout/orgChart1"/>
    <dgm:cxn modelId="{E54AB499-44D1-4FCD-9A99-9C5879F2CD66}" type="presParOf" srcId="{37166000-E10B-4CAE-A990-3563C42DCF9D}" destId="{0AA5270C-C09A-40EA-9953-EEAEC3C772DA}" srcOrd="2" destOrd="0" presId="urn:microsoft.com/office/officeart/2005/8/layout/orgChart1"/>
    <dgm:cxn modelId="{8121BD83-B29B-4610-B7F7-21123ACBCE60}" type="presParOf" srcId="{60F79AC0-19DB-4837-AB58-4AC65B532554}" destId="{80F83E24-21C0-4EC1-83A7-3667CFE50E70}" srcOrd="10" destOrd="0" presId="urn:microsoft.com/office/officeart/2005/8/layout/orgChart1"/>
    <dgm:cxn modelId="{5443CE26-76EB-4982-A140-334FDFDCD1B5}" type="presParOf" srcId="{60F79AC0-19DB-4837-AB58-4AC65B532554}" destId="{7E97D155-5B31-4C8F-8D6D-54B58FA784AD}" srcOrd="11" destOrd="0" presId="urn:microsoft.com/office/officeart/2005/8/layout/orgChart1"/>
    <dgm:cxn modelId="{CFA4B907-508B-4FC3-B760-083E018FD396}" type="presParOf" srcId="{7E97D155-5B31-4C8F-8D6D-54B58FA784AD}" destId="{541BE744-F6A7-4606-B7A5-142FFFD20BD9}" srcOrd="0" destOrd="0" presId="urn:microsoft.com/office/officeart/2005/8/layout/orgChart1"/>
    <dgm:cxn modelId="{DA8FA374-9D92-4A2F-AB7B-5D31242B3923}" type="presParOf" srcId="{541BE744-F6A7-4606-B7A5-142FFFD20BD9}" destId="{F8956199-D83B-42A6-9706-F09184647D4E}" srcOrd="0" destOrd="0" presId="urn:microsoft.com/office/officeart/2005/8/layout/orgChart1"/>
    <dgm:cxn modelId="{6FD7A4FC-591D-4C27-8B95-9B213A1B00B5}" type="presParOf" srcId="{541BE744-F6A7-4606-B7A5-142FFFD20BD9}" destId="{8E9EB9BE-53EA-4D68-860A-541A2F915BB8}" srcOrd="1" destOrd="0" presId="urn:microsoft.com/office/officeart/2005/8/layout/orgChart1"/>
    <dgm:cxn modelId="{659887AC-A7E2-4D86-B51B-74DE3D7559DA}" type="presParOf" srcId="{7E97D155-5B31-4C8F-8D6D-54B58FA784AD}" destId="{6CA191E2-2B1D-44BE-A863-F9E7EA2E2601}" srcOrd="1" destOrd="0" presId="urn:microsoft.com/office/officeart/2005/8/layout/orgChart1"/>
    <dgm:cxn modelId="{06CC3198-0FAF-4F89-B035-2A09A1BCD80C}" type="presParOf" srcId="{7E97D155-5B31-4C8F-8D6D-54B58FA784AD}" destId="{B3C4E22D-82D7-4E1D-A677-2397CF86BE54}" srcOrd="2" destOrd="0" presId="urn:microsoft.com/office/officeart/2005/8/layout/orgChart1"/>
    <dgm:cxn modelId="{27184B7A-DF6E-4697-A73F-ECEA2D2BCF4F}" type="presParOf" srcId="{60F79AC0-19DB-4837-AB58-4AC65B532554}" destId="{37C357C5-3894-43FF-8A52-0B291663AF09}" srcOrd="12" destOrd="0" presId="urn:microsoft.com/office/officeart/2005/8/layout/orgChart1"/>
    <dgm:cxn modelId="{1DE8C5AE-8A4A-42F7-BD9A-48F15F0B8460}" type="presParOf" srcId="{60F79AC0-19DB-4837-AB58-4AC65B532554}" destId="{90A1F07A-F603-45CD-A09E-C3149A3B438B}" srcOrd="13" destOrd="0" presId="urn:microsoft.com/office/officeart/2005/8/layout/orgChart1"/>
    <dgm:cxn modelId="{26E4D3D9-AD86-4E99-926F-A51AAD8A0379}" type="presParOf" srcId="{90A1F07A-F603-45CD-A09E-C3149A3B438B}" destId="{5A89FAF2-BDEC-40E2-8707-BCEC3FE8347E}" srcOrd="0" destOrd="0" presId="urn:microsoft.com/office/officeart/2005/8/layout/orgChart1"/>
    <dgm:cxn modelId="{138D7164-C43B-4652-A90E-857B87A26DC2}" type="presParOf" srcId="{5A89FAF2-BDEC-40E2-8707-BCEC3FE8347E}" destId="{FA4D382D-4A38-4814-A239-D32BE6CFC60D}" srcOrd="0" destOrd="0" presId="urn:microsoft.com/office/officeart/2005/8/layout/orgChart1"/>
    <dgm:cxn modelId="{74438B29-F259-4911-8291-E7C334327FCF}" type="presParOf" srcId="{5A89FAF2-BDEC-40E2-8707-BCEC3FE8347E}" destId="{5F87E131-21CE-4BB4-8077-E44CAE5D5DB8}" srcOrd="1" destOrd="0" presId="urn:microsoft.com/office/officeart/2005/8/layout/orgChart1"/>
    <dgm:cxn modelId="{07B33F27-8239-4CF4-A262-AAB0C36E2F05}" type="presParOf" srcId="{90A1F07A-F603-45CD-A09E-C3149A3B438B}" destId="{A102166F-5A18-48DD-99E7-15D925F818D7}" srcOrd="1" destOrd="0" presId="urn:microsoft.com/office/officeart/2005/8/layout/orgChart1"/>
    <dgm:cxn modelId="{3DFE6B19-CFBD-4C57-A174-B62EB4C4720A}" type="presParOf" srcId="{90A1F07A-F603-45CD-A09E-C3149A3B438B}" destId="{846F1EC3-AE50-4C2D-A525-6F5E477A34AA}" srcOrd="2" destOrd="0" presId="urn:microsoft.com/office/officeart/2005/8/layout/orgChart1"/>
    <dgm:cxn modelId="{B31F7142-FCEE-4117-A568-A0C2B2FE80ED}" type="presParOf" srcId="{7675D457-FC67-49D2-925A-9828562600BB}" destId="{072E4278-2B7C-485A-89E8-5C115C3325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9BA5A2-8B98-413A-9C28-EDA29C9AEEC3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EAD79A0-D36F-4017-B687-0D0C14158740}">
      <dgm:prSet phldrT="[Texto]"/>
      <dgm:spPr/>
      <dgm:t>
        <a:bodyPr/>
        <a:lstStyle/>
        <a:p>
          <a:r>
            <a:rPr lang="es-ES" dirty="0"/>
            <a:t>COLEGIO</a:t>
          </a:r>
        </a:p>
      </dgm:t>
    </dgm:pt>
    <dgm:pt modelId="{A815645D-E555-4E6D-97A3-370B535A81C8}" type="parTrans" cxnId="{3B1A0A49-CE55-4EFC-B497-047D768CFDDD}">
      <dgm:prSet/>
      <dgm:spPr/>
      <dgm:t>
        <a:bodyPr/>
        <a:lstStyle/>
        <a:p>
          <a:endParaRPr lang="es-ES"/>
        </a:p>
      </dgm:t>
    </dgm:pt>
    <dgm:pt modelId="{8E00723D-2492-4B64-98CC-A926D7D02A07}" type="sibTrans" cxnId="{3B1A0A49-CE55-4EFC-B497-047D768CFDDD}">
      <dgm:prSet/>
      <dgm:spPr/>
      <dgm:t>
        <a:bodyPr/>
        <a:lstStyle/>
        <a:p>
          <a:endParaRPr lang="es-ES"/>
        </a:p>
      </dgm:t>
    </dgm:pt>
    <dgm:pt modelId="{EA307E84-F17F-42FD-92D3-299D1D9D5A5F}">
      <dgm:prSet phldrT="[Texto]"/>
      <dgm:spPr/>
      <dgm:t>
        <a:bodyPr/>
        <a:lstStyle/>
        <a:p>
          <a:r>
            <a:rPr lang="es-ES" dirty="0"/>
            <a:t>CLASE</a:t>
          </a:r>
        </a:p>
      </dgm:t>
    </dgm:pt>
    <dgm:pt modelId="{229FF5D8-1CEC-4CBC-A002-29F184681EC2}" type="parTrans" cxnId="{82B65BF0-039B-4983-9A5D-CAB1E9F04492}">
      <dgm:prSet/>
      <dgm:spPr/>
      <dgm:t>
        <a:bodyPr/>
        <a:lstStyle/>
        <a:p>
          <a:endParaRPr lang="es-ES"/>
        </a:p>
      </dgm:t>
    </dgm:pt>
    <dgm:pt modelId="{BAA19964-A254-4D20-8A94-E35EEDEF3F7D}" type="sibTrans" cxnId="{82B65BF0-039B-4983-9A5D-CAB1E9F04492}">
      <dgm:prSet/>
      <dgm:spPr/>
      <dgm:t>
        <a:bodyPr/>
        <a:lstStyle/>
        <a:p>
          <a:endParaRPr lang="es-ES"/>
        </a:p>
      </dgm:t>
    </dgm:pt>
    <dgm:pt modelId="{7A9DEEC7-E940-4424-A0EC-547698F34695}">
      <dgm:prSet phldrT="[Texto]"/>
      <dgm:spPr/>
      <dgm:t>
        <a:bodyPr/>
        <a:lstStyle/>
        <a:p>
          <a:r>
            <a:rPr lang="es-ES" dirty="0"/>
            <a:t>BAÑO</a:t>
          </a:r>
        </a:p>
      </dgm:t>
    </dgm:pt>
    <dgm:pt modelId="{2AB22488-FC52-401C-B461-67D06CC9ACD2}" type="parTrans" cxnId="{E6479680-F951-43B0-B567-61605F0B16EC}">
      <dgm:prSet/>
      <dgm:spPr/>
      <dgm:t>
        <a:bodyPr/>
        <a:lstStyle/>
        <a:p>
          <a:endParaRPr lang="es-ES"/>
        </a:p>
      </dgm:t>
    </dgm:pt>
    <dgm:pt modelId="{7854B4F6-62B9-493D-BB81-AB6A3FDB109F}" type="sibTrans" cxnId="{E6479680-F951-43B0-B567-61605F0B16EC}">
      <dgm:prSet/>
      <dgm:spPr/>
      <dgm:t>
        <a:bodyPr/>
        <a:lstStyle/>
        <a:p>
          <a:endParaRPr lang="es-ES"/>
        </a:p>
      </dgm:t>
    </dgm:pt>
    <dgm:pt modelId="{248B0347-D32E-43E2-8A19-A174B5151EF7}">
      <dgm:prSet phldrT="[Texto]"/>
      <dgm:spPr/>
      <dgm:t>
        <a:bodyPr/>
        <a:lstStyle/>
        <a:p>
          <a:r>
            <a:rPr lang="es-ES" dirty="0"/>
            <a:t>PATIO</a:t>
          </a:r>
        </a:p>
      </dgm:t>
    </dgm:pt>
    <dgm:pt modelId="{4EEB5377-2E08-456B-86AB-BF8C8C3D47DE}" type="parTrans" cxnId="{2A6764DA-A34F-496F-A928-2CC91BE50884}">
      <dgm:prSet/>
      <dgm:spPr/>
      <dgm:t>
        <a:bodyPr/>
        <a:lstStyle/>
        <a:p>
          <a:endParaRPr lang="es-ES"/>
        </a:p>
      </dgm:t>
    </dgm:pt>
    <dgm:pt modelId="{7555A5A2-FDF9-4E35-A7C6-423AED7610B3}" type="sibTrans" cxnId="{2A6764DA-A34F-496F-A928-2CC91BE50884}">
      <dgm:prSet/>
      <dgm:spPr/>
      <dgm:t>
        <a:bodyPr/>
        <a:lstStyle/>
        <a:p>
          <a:endParaRPr lang="es-ES"/>
        </a:p>
      </dgm:t>
    </dgm:pt>
    <dgm:pt modelId="{E0077406-A1BD-4DAD-8441-20C88DF6FC60}">
      <dgm:prSet phldrT="[Texto]"/>
      <dgm:spPr/>
      <dgm:t>
        <a:bodyPr/>
        <a:lstStyle/>
        <a:p>
          <a:r>
            <a:rPr lang="es-ES" dirty="0"/>
            <a:t>GIMNASIO</a:t>
          </a:r>
        </a:p>
      </dgm:t>
    </dgm:pt>
    <dgm:pt modelId="{56E8C913-91BA-4F92-8FBC-FE861D0A6438}" type="parTrans" cxnId="{63CB1008-90BA-48BC-BFDD-929CB57FE8FD}">
      <dgm:prSet/>
      <dgm:spPr/>
      <dgm:t>
        <a:bodyPr/>
        <a:lstStyle/>
        <a:p>
          <a:endParaRPr lang="es-ES"/>
        </a:p>
      </dgm:t>
    </dgm:pt>
    <dgm:pt modelId="{3FB47A08-C472-4CF1-9AC2-0224B91543C9}" type="sibTrans" cxnId="{63CB1008-90BA-48BC-BFDD-929CB57FE8FD}">
      <dgm:prSet/>
      <dgm:spPr/>
      <dgm:t>
        <a:bodyPr/>
        <a:lstStyle/>
        <a:p>
          <a:endParaRPr lang="es-ES"/>
        </a:p>
      </dgm:t>
    </dgm:pt>
    <dgm:pt modelId="{4890A34B-4EFD-4E96-BBA9-002CEE9802A7}">
      <dgm:prSet phldrT="[Texto]"/>
      <dgm:spPr/>
      <dgm:t>
        <a:bodyPr/>
        <a:lstStyle/>
        <a:p>
          <a:r>
            <a:rPr lang="es-ES" dirty="0"/>
            <a:t>COMEDOR</a:t>
          </a:r>
        </a:p>
      </dgm:t>
    </dgm:pt>
    <dgm:pt modelId="{A9B51297-27D3-4F9B-835E-99055639F6F0}" type="parTrans" cxnId="{557A5670-4D5E-4DCE-B9B0-21B23F17523E}">
      <dgm:prSet/>
      <dgm:spPr/>
      <dgm:t>
        <a:bodyPr/>
        <a:lstStyle/>
        <a:p>
          <a:endParaRPr lang="es-ES"/>
        </a:p>
      </dgm:t>
    </dgm:pt>
    <dgm:pt modelId="{255FA336-A28C-4C04-B324-A205A71907DB}" type="sibTrans" cxnId="{557A5670-4D5E-4DCE-B9B0-21B23F17523E}">
      <dgm:prSet/>
      <dgm:spPr/>
      <dgm:t>
        <a:bodyPr/>
        <a:lstStyle/>
        <a:p>
          <a:endParaRPr lang="es-ES"/>
        </a:p>
      </dgm:t>
    </dgm:pt>
    <dgm:pt modelId="{3EE7141A-CB77-4D29-93AA-826DE19BC988}">
      <dgm:prSet phldrT="[Texto]"/>
      <dgm:spPr/>
      <dgm:t>
        <a:bodyPr/>
        <a:lstStyle/>
        <a:p>
          <a:r>
            <a:rPr lang="es-ES"/>
            <a:t>BIBLIOTECA</a:t>
          </a:r>
          <a:endParaRPr lang="es-ES" dirty="0"/>
        </a:p>
      </dgm:t>
    </dgm:pt>
    <dgm:pt modelId="{9AF7CE38-6672-4899-AD5C-2217238F0E00}" type="parTrans" cxnId="{84CA3F1F-811E-47D2-9944-ADDC655ED105}">
      <dgm:prSet/>
      <dgm:spPr/>
      <dgm:t>
        <a:bodyPr/>
        <a:lstStyle/>
        <a:p>
          <a:endParaRPr lang="es-ES"/>
        </a:p>
      </dgm:t>
    </dgm:pt>
    <dgm:pt modelId="{DA545351-406C-4FEE-B82E-7A96E62E7BEC}" type="sibTrans" cxnId="{84CA3F1F-811E-47D2-9944-ADDC655ED105}">
      <dgm:prSet/>
      <dgm:spPr/>
      <dgm:t>
        <a:bodyPr/>
        <a:lstStyle/>
        <a:p>
          <a:endParaRPr lang="es-ES"/>
        </a:p>
      </dgm:t>
    </dgm:pt>
    <dgm:pt modelId="{F0CD22EB-A5E5-4DA6-B294-05D7993109A3}" type="pres">
      <dgm:prSet presAssocID="{289BA5A2-8B98-413A-9C28-EDA29C9AEE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75D457-FC67-49D2-925A-9828562600BB}" type="pres">
      <dgm:prSet presAssocID="{BEAD79A0-D36F-4017-B687-0D0C14158740}" presName="hierRoot1" presStyleCnt="0">
        <dgm:presLayoutVars>
          <dgm:hierBranch val="init"/>
        </dgm:presLayoutVars>
      </dgm:prSet>
      <dgm:spPr/>
    </dgm:pt>
    <dgm:pt modelId="{BE14BEE6-2BB2-41B8-9A84-38A91DE74774}" type="pres">
      <dgm:prSet presAssocID="{BEAD79A0-D36F-4017-B687-0D0C14158740}" presName="rootComposite1" presStyleCnt="0"/>
      <dgm:spPr/>
    </dgm:pt>
    <dgm:pt modelId="{7A76AC4A-8AB6-446F-BBF4-DD744BBBAE3E}" type="pres">
      <dgm:prSet presAssocID="{BEAD79A0-D36F-4017-B687-0D0C14158740}" presName="rootText1" presStyleLbl="node0" presStyleIdx="0" presStyleCnt="1">
        <dgm:presLayoutVars>
          <dgm:chPref val="3"/>
        </dgm:presLayoutVars>
      </dgm:prSet>
      <dgm:spPr/>
    </dgm:pt>
    <dgm:pt modelId="{5360C9CA-766B-4898-AF2C-0E721198DB64}" type="pres">
      <dgm:prSet presAssocID="{BEAD79A0-D36F-4017-B687-0D0C14158740}" presName="rootConnector1" presStyleLbl="node1" presStyleIdx="0" presStyleCnt="0"/>
      <dgm:spPr/>
    </dgm:pt>
    <dgm:pt modelId="{60F79AC0-19DB-4837-AB58-4AC65B532554}" type="pres">
      <dgm:prSet presAssocID="{BEAD79A0-D36F-4017-B687-0D0C14158740}" presName="hierChild2" presStyleCnt="0"/>
      <dgm:spPr/>
    </dgm:pt>
    <dgm:pt modelId="{86B33F98-39D1-4690-A1C1-3CB2EB2067A6}" type="pres">
      <dgm:prSet presAssocID="{229FF5D8-1CEC-4CBC-A002-29F184681EC2}" presName="Name37" presStyleLbl="parChTrans1D2" presStyleIdx="0" presStyleCnt="6"/>
      <dgm:spPr/>
    </dgm:pt>
    <dgm:pt modelId="{B4FEC666-4741-4FE6-B62F-F0F9EF9CC250}" type="pres">
      <dgm:prSet presAssocID="{EA307E84-F17F-42FD-92D3-299D1D9D5A5F}" presName="hierRoot2" presStyleCnt="0">
        <dgm:presLayoutVars>
          <dgm:hierBranch val="init"/>
        </dgm:presLayoutVars>
      </dgm:prSet>
      <dgm:spPr/>
    </dgm:pt>
    <dgm:pt modelId="{6923DCA1-FCF5-4C27-A1AD-16A5EDE62F8E}" type="pres">
      <dgm:prSet presAssocID="{EA307E84-F17F-42FD-92D3-299D1D9D5A5F}" presName="rootComposite" presStyleCnt="0"/>
      <dgm:spPr/>
    </dgm:pt>
    <dgm:pt modelId="{C58DD7D8-1D51-4E53-B3DD-6C2765C309B0}" type="pres">
      <dgm:prSet presAssocID="{EA307E84-F17F-42FD-92D3-299D1D9D5A5F}" presName="rootText" presStyleLbl="node2" presStyleIdx="0" presStyleCnt="6">
        <dgm:presLayoutVars>
          <dgm:chPref val="3"/>
        </dgm:presLayoutVars>
      </dgm:prSet>
      <dgm:spPr/>
    </dgm:pt>
    <dgm:pt modelId="{758BAEAC-DAD9-4EFA-BF28-B4277FAFEFC2}" type="pres">
      <dgm:prSet presAssocID="{EA307E84-F17F-42FD-92D3-299D1D9D5A5F}" presName="rootConnector" presStyleLbl="node2" presStyleIdx="0" presStyleCnt="6"/>
      <dgm:spPr/>
    </dgm:pt>
    <dgm:pt modelId="{5E064F96-2A67-4CD5-87F5-D9E4EDFDB4D0}" type="pres">
      <dgm:prSet presAssocID="{EA307E84-F17F-42FD-92D3-299D1D9D5A5F}" presName="hierChild4" presStyleCnt="0"/>
      <dgm:spPr/>
    </dgm:pt>
    <dgm:pt modelId="{86A701C3-8A8E-4A75-A8EF-A1B7D14EBC32}" type="pres">
      <dgm:prSet presAssocID="{EA307E84-F17F-42FD-92D3-299D1D9D5A5F}" presName="hierChild5" presStyleCnt="0"/>
      <dgm:spPr/>
    </dgm:pt>
    <dgm:pt modelId="{A2960192-BB9A-44F7-B590-CAEA9D036567}" type="pres">
      <dgm:prSet presAssocID="{2AB22488-FC52-401C-B461-67D06CC9ACD2}" presName="Name37" presStyleLbl="parChTrans1D2" presStyleIdx="1" presStyleCnt="6"/>
      <dgm:spPr/>
    </dgm:pt>
    <dgm:pt modelId="{C3B75030-4222-4056-AFE8-FA42B920492E}" type="pres">
      <dgm:prSet presAssocID="{7A9DEEC7-E940-4424-A0EC-547698F34695}" presName="hierRoot2" presStyleCnt="0">
        <dgm:presLayoutVars>
          <dgm:hierBranch val="init"/>
        </dgm:presLayoutVars>
      </dgm:prSet>
      <dgm:spPr/>
    </dgm:pt>
    <dgm:pt modelId="{45BA4CE2-023C-4DAE-8390-5A12A95EDE7A}" type="pres">
      <dgm:prSet presAssocID="{7A9DEEC7-E940-4424-A0EC-547698F34695}" presName="rootComposite" presStyleCnt="0"/>
      <dgm:spPr/>
    </dgm:pt>
    <dgm:pt modelId="{19EF4179-70FF-492F-B29E-FC286A64DE51}" type="pres">
      <dgm:prSet presAssocID="{7A9DEEC7-E940-4424-A0EC-547698F34695}" presName="rootText" presStyleLbl="node2" presStyleIdx="1" presStyleCnt="6">
        <dgm:presLayoutVars>
          <dgm:chPref val="3"/>
        </dgm:presLayoutVars>
      </dgm:prSet>
      <dgm:spPr/>
    </dgm:pt>
    <dgm:pt modelId="{1F3A99F2-8148-425E-94F0-0A73247E0102}" type="pres">
      <dgm:prSet presAssocID="{7A9DEEC7-E940-4424-A0EC-547698F34695}" presName="rootConnector" presStyleLbl="node2" presStyleIdx="1" presStyleCnt="6"/>
      <dgm:spPr/>
    </dgm:pt>
    <dgm:pt modelId="{C711B1C2-A32A-4A79-8CAD-FDDE1386D80C}" type="pres">
      <dgm:prSet presAssocID="{7A9DEEC7-E940-4424-A0EC-547698F34695}" presName="hierChild4" presStyleCnt="0"/>
      <dgm:spPr/>
    </dgm:pt>
    <dgm:pt modelId="{1C9700DF-A03D-46DE-B8DF-BDC21FA7A838}" type="pres">
      <dgm:prSet presAssocID="{7A9DEEC7-E940-4424-A0EC-547698F34695}" presName="hierChild5" presStyleCnt="0"/>
      <dgm:spPr/>
    </dgm:pt>
    <dgm:pt modelId="{2BFA872A-ED62-4A73-875B-3A6E1357AFAC}" type="pres">
      <dgm:prSet presAssocID="{4EEB5377-2E08-456B-86AB-BF8C8C3D47DE}" presName="Name37" presStyleLbl="parChTrans1D2" presStyleIdx="2" presStyleCnt="6"/>
      <dgm:spPr/>
    </dgm:pt>
    <dgm:pt modelId="{42B86381-00EB-49D2-B0E7-ED7847692CA4}" type="pres">
      <dgm:prSet presAssocID="{248B0347-D32E-43E2-8A19-A174B5151EF7}" presName="hierRoot2" presStyleCnt="0">
        <dgm:presLayoutVars>
          <dgm:hierBranch val="init"/>
        </dgm:presLayoutVars>
      </dgm:prSet>
      <dgm:spPr/>
    </dgm:pt>
    <dgm:pt modelId="{B98CE535-367D-41D1-9489-85DC5D0DBEE0}" type="pres">
      <dgm:prSet presAssocID="{248B0347-D32E-43E2-8A19-A174B5151EF7}" presName="rootComposite" presStyleCnt="0"/>
      <dgm:spPr/>
    </dgm:pt>
    <dgm:pt modelId="{D1891718-CA34-4809-A55A-21BF4A851F0E}" type="pres">
      <dgm:prSet presAssocID="{248B0347-D32E-43E2-8A19-A174B5151EF7}" presName="rootText" presStyleLbl="node2" presStyleIdx="2" presStyleCnt="6">
        <dgm:presLayoutVars>
          <dgm:chPref val="3"/>
        </dgm:presLayoutVars>
      </dgm:prSet>
      <dgm:spPr/>
    </dgm:pt>
    <dgm:pt modelId="{9FA3CDBA-08D5-4594-91D3-871A70A45638}" type="pres">
      <dgm:prSet presAssocID="{248B0347-D32E-43E2-8A19-A174B5151EF7}" presName="rootConnector" presStyleLbl="node2" presStyleIdx="2" presStyleCnt="6"/>
      <dgm:spPr/>
    </dgm:pt>
    <dgm:pt modelId="{46B519E2-A215-4342-8DDB-D8225C437A8C}" type="pres">
      <dgm:prSet presAssocID="{248B0347-D32E-43E2-8A19-A174B5151EF7}" presName="hierChild4" presStyleCnt="0"/>
      <dgm:spPr/>
    </dgm:pt>
    <dgm:pt modelId="{F424C3F7-EE93-49E5-AD3C-D54EB0A59118}" type="pres">
      <dgm:prSet presAssocID="{248B0347-D32E-43E2-8A19-A174B5151EF7}" presName="hierChild5" presStyleCnt="0"/>
      <dgm:spPr/>
    </dgm:pt>
    <dgm:pt modelId="{7769A5FD-7F11-4ED0-B4C7-FC7B2A1E676D}" type="pres">
      <dgm:prSet presAssocID="{56E8C913-91BA-4F92-8FBC-FE861D0A6438}" presName="Name37" presStyleLbl="parChTrans1D2" presStyleIdx="3" presStyleCnt="6"/>
      <dgm:spPr/>
    </dgm:pt>
    <dgm:pt modelId="{ED6BCA7D-910D-407C-903B-CDCF52B184CC}" type="pres">
      <dgm:prSet presAssocID="{E0077406-A1BD-4DAD-8441-20C88DF6FC60}" presName="hierRoot2" presStyleCnt="0">
        <dgm:presLayoutVars>
          <dgm:hierBranch val="init"/>
        </dgm:presLayoutVars>
      </dgm:prSet>
      <dgm:spPr/>
    </dgm:pt>
    <dgm:pt modelId="{DA7FDE19-3F54-45E0-8EE7-9F2C0A4A6057}" type="pres">
      <dgm:prSet presAssocID="{E0077406-A1BD-4DAD-8441-20C88DF6FC60}" presName="rootComposite" presStyleCnt="0"/>
      <dgm:spPr/>
    </dgm:pt>
    <dgm:pt modelId="{C4D90585-9460-4468-8E5F-79EE30614CD4}" type="pres">
      <dgm:prSet presAssocID="{E0077406-A1BD-4DAD-8441-20C88DF6FC60}" presName="rootText" presStyleLbl="node2" presStyleIdx="3" presStyleCnt="6">
        <dgm:presLayoutVars>
          <dgm:chPref val="3"/>
        </dgm:presLayoutVars>
      </dgm:prSet>
      <dgm:spPr/>
    </dgm:pt>
    <dgm:pt modelId="{68457E89-4C1E-462F-A9FA-0705C3535824}" type="pres">
      <dgm:prSet presAssocID="{E0077406-A1BD-4DAD-8441-20C88DF6FC60}" presName="rootConnector" presStyleLbl="node2" presStyleIdx="3" presStyleCnt="6"/>
      <dgm:spPr/>
    </dgm:pt>
    <dgm:pt modelId="{F351149F-7005-4DFE-8876-FA099A2D71CA}" type="pres">
      <dgm:prSet presAssocID="{E0077406-A1BD-4DAD-8441-20C88DF6FC60}" presName="hierChild4" presStyleCnt="0"/>
      <dgm:spPr/>
    </dgm:pt>
    <dgm:pt modelId="{DB6C761F-C881-4C59-8F20-EA581E6B0B76}" type="pres">
      <dgm:prSet presAssocID="{E0077406-A1BD-4DAD-8441-20C88DF6FC60}" presName="hierChild5" presStyleCnt="0"/>
      <dgm:spPr/>
    </dgm:pt>
    <dgm:pt modelId="{94795C74-717E-45A7-AD02-AEFFDB9E0225}" type="pres">
      <dgm:prSet presAssocID="{9AF7CE38-6672-4899-AD5C-2217238F0E00}" presName="Name37" presStyleLbl="parChTrans1D2" presStyleIdx="4" presStyleCnt="6"/>
      <dgm:spPr/>
    </dgm:pt>
    <dgm:pt modelId="{86F0A79D-3335-4742-9586-E9F78DBF3257}" type="pres">
      <dgm:prSet presAssocID="{3EE7141A-CB77-4D29-93AA-826DE19BC988}" presName="hierRoot2" presStyleCnt="0">
        <dgm:presLayoutVars>
          <dgm:hierBranch val="init"/>
        </dgm:presLayoutVars>
      </dgm:prSet>
      <dgm:spPr/>
    </dgm:pt>
    <dgm:pt modelId="{866E3A96-4BE0-4FB0-BD8D-975A18AC3C35}" type="pres">
      <dgm:prSet presAssocID="{3EE7141A-CB77-4D29-93AA-826DE19BC988}" presName="rootComposite" presStyleCnt="0"/>
      <dgm:spPr/>
    </dgm:pt>
    <dgm:pt modelId="{8EBE9479-C955-4325-B7B5-086A10FD1C29}" type="pres">
      <dgm:prSet presAssocID="{3EE7141A-CB77-4D29-93AA-826DE19BC988}" presName="rootText" presStyleLbl="node2" presStyleIdx="4" presStyleCnt="6">
        <dgm:presLayoutVars>
          <dgm:chPref val="3"/>
        </dgm:presLayoutVars>
      </dgm:prSet>
      <dgm:spPr/>
    </dgm:pt>
    <dgm:pt modelId="{2F265D3A-6032-4092-9711-335E9A07026B}" type="pres">
      <dgm:prSet presAssocID="{3EE7141A-CB77-4D29-93AA-826DE19BC988}" presName="rootConnector" presStyleLbl="node2" presStyleIdx="4" presStyleCnt="6"/>
      <dgm:spPr/>
    </dgm:pt>
    <dgm:pt modelId="{826B0A2B-C68D-4FEC-B285-760D8B38411B}" type="pres">
      <dgm:prSet presAssocID="{3EE7141A-CB77-4D29-93AA-826DE19BC988}" presName="hierChild4" presStyleCnt="0"/>
      <dgm:spPr/>
    </dgm:pt>
    <dgm:pt modelId="{AEFEF206-D5EC-4B97-BFDB-0C8AE8F8A74F}" type="pres">
      <dgm:prSet presAssocID="{3EE7141A-CB77-4D29-93AA-826DE19BC988}" presName="hierChild5" presStyleCnt="0"/>
      <dgm:spPr/>
    </dgm:pt>
    <dgm:pt modelId="{33189520-A007-4F91-831D-523C16831E9A}" type="pres">
      <dgm:prSet presAssocID="{A9B51297-27D3-4F9B-835E-99055639F6F0}" presName="Name37" presStyleLbl="parChTrans1D2" presStyleIdx="5" presStyleCnt="6"/>
      <dgm:spPr/>
    </dgm:pt>
    <dgm:pt modelId="{E7E72043-AC65-4810-B6C7-E023324FEE7E}" type="pres">
      <dgm:prSet presAssocID="{4890A34B-4EFD-4E96-BBA9-002CEE9802A7}" presName="hierRoot2" presStyleCnt="0">
        <dgm:presLayoutVars>
          <dgm:hierBranch val="init"/>
        </dgm:presLayoutVars>
      </dgm:prSet>
      <dgm:spPr/>
    </dgm:pt>
    <dgm:pt modelId="{B953C06E-2F41-499F-8771-431214DC0801}" type="pres">
      <dgm:prSet presAssocID="{4890A34B-4EFD-4E96-BBA9-002CEE9802A7}" presName="rootComposite" presStyleCnt="0"/>
      <dgm:spPr/>
    </dgm:pt>
    <dgm:pt modelId="{766741EB-F8E7-4C04-883E-26E83F0397EB}" type="pres">
      <dgm:prSet presAssocID="{4890A34B-4EFD-4E96-BBA9-002CEE9802A7}" presName="rootText" presStyleLbl="node2" presStyleIdx="5" presStyleCnt="6">
        <dgm:presLayoutVars>
          <dgm:chPref val="3"/>
        </dgm:presLayoutVars>
      </dgm:prSet>
      <dgm:spPr/>
    </dgm:pt>
    <dgm:pt modelId="{2B150BAE-0575-4153-87AE-3C8499C290C3}" type="pres">
      <dgm:prSet presAssocID="{4890A34B-4EFD-4E96-BBA9-002CEE9802A7}" presName="rootConnector" presStyleLbl="node2" presStyleIdx="5" presStyleCnt="6"/>
      <dgm:spPr/>
    </dgm:pt>
    <dgm:pt modelId="{424CA3BC-8237-40EB-9251-F008E9C9415B}" type="pres">
      <dgm:prSet presAssocID="{4890A34B-4EFD-4E96-BBA9-002CEE9802A7}" presName="hierChild4" presStyleCnt="0"/>
      <dgm:spPr/>
    </dgm:pt>
    <dgm:pt modelId="{B529B65F-2C10-4522-BC27-C76991179701}" type="pres">
      <dgm:prSet presAssocID="{4890A34B-4EFD-4E96-BBA9-002CEE9802A7}" presName="hierChild5" presStyleCnt="0"/>
      <dgm:spPr/>
    </dgm:pt>
    <dgm:pt modelId="{072E4278-2B7C-485A-89E8-5C115C332580}" type="pres">
      <dgm:prSet presAssocID="{BEAD79A0-D36F-4017-B687-0D0C14158740}" presName="hierChild3" presStyleCnt="0"/>
      <dgm:spPr/>
    </dgm:pt>
  </dgm:ptLst>
  <dgm:cxnLst>
    <dgm:cxn modelId="{E14D6E03-A955-4FE2-AE04-6678A75A6902}" type="presOf" srcId="{EA307E84-F17F-42FD-92D3-299D1D9D5A5F}" destId="{758BAEAC-DAD9-4EFA-BF28-B4277FAFEFC2}" srcOrd="1" destOrd="0" presId="urn:microsoft.com/office/officeart/2005/8/layout/orgChart1"/>
    <dgm:cxn modelId="{63CB1008-90BA-48BC-BFDD-929CB57FE8FD}" srcId="{BEAD79A0-D36F-4017-B687-0D0C14158740}" destId="{E0077406-A1BD-4DAD-8441-20C88DF6FC60}" srcOrd="3" destOrd="0" parTransId="{56E8C913-91BA-4F92-8FBC-FE861D0A6438}" sibTransId="{3FB47A08-C472-4CF1-9AC2-0224B91543C9}"/>
    <dgm:cxn modelId="{E33CBA08-A1B2-426E-B8D8-2015AD697E51}" type="presOf" srcId="{3EE7141A-CB77-4D29-93AA-826DE19BC988}" destId="{2F265D3A-6032-4092-9711-335E9A07026B}" srcOrd="1" destOrd="0" presId="urn:microsoft.com/office/officeart/2005/8/layout/orgChart1"/>
    <dgm:cxn modelId="{52DBFF13-49B9-4090-B11E-3FE664D15EF3}" type="presOf" srcId="{BEAD79A0-D36F-4017-B687-0D0C14158740}" destId="{5360C9CA-766B-4898-AF2C-0E721198DB64}" srcOrd="1" destOrd="0" presId="urn:microsoft.com/office/officeart/2005/8/layout/orgChart1"/>
    <dgm:cxn modelId="{84CA3F1F-811E-47D2-9944-ADDC655ED105}" srcId="{BEAD79A0-D36F-4017-B687-0D0C14158740}" destId="{3EE7141A-CB77-4D29-93AA-826DE19BC988}" srcOrd="4" destOrd="0" parTransId="{9AF7CE38-6672-4899-AD5C-2217238F0E00}" sibTransId="{DA545351-406C-4FEE-B82E-7A96E62E7BEC}"/>
    <dgm:cxn modelId="{B3674638-FE33-4CD2-A2D1-4D76A4432F28}" type="presOf" srcId="{E0077406-A1BD-4DAD-8441-20C88DF6FC60}" destId="{68457E89-4C1E-462F-A9FA-0705C3535824}" srcOrd="1" destOrd="0" presId="urn:microsoft.com/office/officeart/2005/8/layout/orgChart1"/>
    <dgm:cxn modelId="{1E5B953C-A858-43B4-AE20-4D756A80FBD6}" type="presOf" srcId="{4890A34B-4EFD-4E96-BBA9-002CEE9802A7}" destId="{766741EB-F8E7-4C04-883E-26E83F0397EB}" srcOrd="0" destOrd="0" presId="urn:microsoft.com/office/officeart/2005/8/layout/orgChart1"/>
    <dgm:cxn modelId="{22C0723F-A85D-43C4-B199-BA9999B8346C}" type="presOf" srcId="{7A9DEEC7-E940-4424-A0EC-547698F34695}" destId="{19EF4179-70FF-492F-B29E-FC286A64DE51}" srcOrd="0" destOrd="0" presId="urn:microsoft.com/office/officeart/2005/8/layout/orgChart1"/>
    <dgm:cxn modelId="{C76F895C-80D8-47E2-A19F-B3D494D79E30}" type="presOf" srcId="{56E8C913-91BA-4F92-8FBC-FE861D0A6438}" destId="{7769A5FD-7F11-4ED0-B4C7-FC7B2A1E676D}" srcOrd="0" destOrd="0" presId="urn:microsoft.com/office/officeart/2005/8/layout/orgChart1"/>
    <dgm:cxn modelId="{F2F6D863-F69D-42AD-B714-F3DC510D3DE3}" type="presOf" srcId="{2AB22488-FC52-401C-B461-67D06CC9ACD2}" destId="{A2960192-BB9A-44F7-B590-CAEA9D036567}" srcOrd="0" destOrd="0" presId="urn:microsoft.com/office/officeart/2005/8/layout/orgChart1"/>
    <dgm:cxn modelId="{3B1A0A49-CE55-4EFC-B497-047D768CFDDD}" srcId="{289BA5A2-8B98-413A-9C28-EDA29C9AEEC3}" destId="{BEAD79A0-D36F-4017-B687-0D0C14158740}" srcOrd="0" destOrd="0" parTransId="{A815645D-E555-4E6D-97A3-370B535A81C8}" sibTransId="{8E00723D-2492-4B64-98CC-A926D7D02A07}"/>
    <dgm:cxn modelId="{557A5670-4D5E-4DCE-B9B0-21B23F17523E}" srcId="{BEAD79A0-D36F-4017-B687-0D0C14158740}" destId="{4890A34B-4EFD-4E96-BBA9-002CEE9802A7}" srcOrd="5" destOrd="0" parTransId="{A9B51297-27D3-4F9B-835E-99055639F6F0}" sibTransId="{255FA336-A28C-4C04-B324-A205A71907DB}"/>
    <dgm:cxn modelId="{7DE46755-F3D0-479E-AAEE-EACC062D540F}" type="presOf" srcId="{3EE7141A-CB77-4D29-93AA-826DE19BC988}" destId="{8EBE9479-C955-4325-B7B5-086A10FD1C29}" srcOrd="0" destOrd="0" presId="urn:microsoft.com/office/officeart/2005/8/layout/orgChart1"/>
    <dgm:cxn modelId="{CDB4F756-F951-4ADE-A37D-D476DADBBE5E}" type="presOf" srcId="{EA307E84-F17F-42FD-92D3-299D1D9D5A5F}" destId="{C58DD7D8-1D51-4E53-B3DD-6C2765C309B0}" srcOrd="0" destOrd="0" presId="urn:microsoft.com/office/officeart/2005/8/layout/orgChart1"/>
    <dgm:cxn modelId="{150FCB58-40E0-491C-99E4-9280A6AA4801}" type="presOf" srcId="{BEAD79A0-D36F-4017-B687-0D0C14158740}" destId="{7A76AC4A-8AB6-446F-BBF4-DD744BBBAE3E}" srcOrd="0" destOrd="0" presId="urn:microsoft.com/office/officeart/2005/8/layout/orgChart1"/>
    <dgm:cxn modelId="{05DAB55A-2585-4399-8DDB-8455CB346117}" type="presOf" srcId="{7A9DEEC7-E940-4424-A0EC-547698F34695}" destId="{1F3A99F2-8148-425E-94F0-0A73247E0102}" srcOrd="1" destOrd="0" presId="urn:microsoft.com/office/officeart/2005/8/layout/orgChart1"/>
    <dgm:cxn modelId="{7D81A47E-6623-44BB-805D-837514BA27D3}" type="presOf" srcId="{E0077406-A1BD-4DAD-8441-20C88DF6FC60}" destId="{C4D90585-9460-4468-8E5F-79EE30614CD4}" srcOrd="0" destOrd="0" presId="urn:microsoft.com/office/officeart/2005/8/layout/orgChart1"/>
    <dgm:cxn modelId="{D0F62080-A5AC-45F6-B432-B0731D4F0BD1}" type="presOf" srcId="{9AF7CE38-6672-4899-AD5C-2217238F0E00}" destId="{94795C74-717E-45A7-AD02-AEFFDB9E0225}" srcOrd="0" destOrd="0" presId="urn:microsoft.com/office/officeart/2005/8/layout/orgChart1"/>
    <dgm:cxn modelId="{E6479680-F951-43B0-B567-61605F0B16EC}" srcId="{BEAD79A0-D36F-4017-B687-0D0C14158740}" destId="{7A9DEEC7-E940-4424-A0EC-547698F34695}" srcOrd="1" destOrd="0" parTransId="{2AB22488-FC52-401C-B461-67D06CC9ACD2}" sibTransId="{7854B4F6-62B9-493D-BB81-AB6A3FDB109F}"/>
    <dgm:cxn modelId="{8AE24696-327D-4D8B-9F59-8ED607F5F2A9}" type="presOf" srcId="{4890A34B-4EFD-4E96-BBA9-002CEE9802A7}" destId="{2B150BAE-0575-4153-87AE-3C8499C290C3}" srcOrd="1" destOrd="0" presId="urn:microsoft.com/office/officeart/2005/8/layout/orgChart1"/>
    <dgm:cxn modelId="{B882B897-1F5A-44D3-A9A6-D4770A76E7FF}" type="presOf" srcId="{248B0347-D32E-43E2-8A19-A174B5151EF7}" destId="{D1891718-CA34-4809-A55A-21BF4A851F0E}" srcOrd="0" destOrd="0" presId="urn:microsoft.com/office/officeart/2005/8/layout/orgChart1"/>
    <dgm:cxn modelId="{714305BA-D81A-40B4-8E40-33C22E4704D3}" type="presOf" srcId="{A9B51297-27D3-4F9B-835E-99055639F6F0}" destId="{33189520-A007-4F91-831D-523C16831E9A}" srcOrd="0" destOrd="0" presId="urn:microsoft.com/office/officeart/2005/8/layout/orgChart1"/>
    <dgm:cxn modelId="{077591C1-C611-4B70-AF7A-4D6CDC341AEC}" type="presOf" srcId="{229FF5D8-1CEC-4CBC-A002-29F184681EC2}" destId="{86B33F98-39D1-4690-A1C1-3CB2EB2067A6}" srcOrd="0" destOrd="0" presId="urn:microsoft.com/office/officeart/2005/8/layout/orgChart1"/>
    <dgm:cxn modelId="{7815CDC6-46C8-4516-9CA4-3F7F30FF49A1}" type="presOf" srcId="{289BA5A2-8B98-413A-9C28-EDA29C9AEEC3}" destId="{F0CD22EB-A5E5-4DA6-B294-05D7993109A3}" srcOrd="0" destOrd="0" presId="urn:microsoft.com/office/officeart/2005/8/layout/orgChart1"/>
    <dgm:cxn modelId="{6BF898C7-BEEC-47F0-A873-EAB822CAF00F}" type="presOf" srcId="{248B0347-D32E-43E2-8A19-A174B5151EF7}" destId="{9FA3CDBA-08D5-4594-91D3-871A70A45638}" srcOrd="1" destOrd="0" presId="urn:microsoft.com/office/officeart/2005/8/layout/orgChart1"/>
    <dgm:cxn modelId="{2A6764DA-A34F-496F-A928-2CC91BE50884}" srcId="{BEAD79A0-D36F-4017-B687-0D0C14158740}" destId="{248B0347-D32E-43E2-8A19-A174B5151EF7}" srcOrd="2" destOrd="0" parTransId="{4EEB5377-2E08-456B-86AB-BF8C8C3D47DE}" sibTransId="{7555A5A2-FDF9-4E35-A7C6-423AED7610B3}"/>
    <dgm:cxn modelId="{82B65BF0-039B-4983-9A5D-CAB1E9F04492}" srcId="{BEAD79A0-D36F-4017-B687-0D0C14158740}" destId="{EA307E84-F17F-42FD-92D3-299D1D9D5A5F}" srcOrd="0" destOrd="0" parTransId="{229FF5D8-1CEC-4CBC-A002-29F184681EC2}" sibTransId="{BAA19964-A254-4D20-8A94-E35EEDEF3F7D}"/>
    <dgm:cxn modelId="{B1A712FC-F981-4F4D-8E77-6FA5AE08C85A}" type="presOf" srcId="{4EEB5377-2E08-456B-86AB-BF8C8C3D47DE}" destId="{2BFA872A-ED62-4A73-875B-3A6E1357AFAC}" srcOrd="0" destOrd="0" presId="urn:microsoft.com/office/officeart/2005/8/layout/orgChart1"/>
    <dgm:cxn modelId="{591DFBD3-BD0B-47D1-B848-CEA24A9DAC31}" type="presParOf" srcId="{F0CD22EB-A5E5-4DA6-B294-05D7993109A3}" destId="{7675D457-FC67-49D2-925A-9828562600BB}" srcOrd="0" destOrd="0" presId="urn:microsoft.com/office/officeart/2005/8/layout/orgChart1"/>
    <dgm:cxn modelId="{8D876EFF-040C-4996-AA20-1F1856834785}" type="presParOf" srcId="{7675D457-FC67-49D2-925A-9828562600BB}" destId="{BE14BEE6-2BB2-41B8-9A84-38A91DE74774}" srcOrd="0" destOrd="0" presId="urn:microsoft.com/office/officeart/2005/8/layout/orgChart1"/>
    <dgm:cxn modelId="{E74563B2-A9DC-4D0E-9A63-C3944D47076C}" type="presParOf" srcId="{BE14BEE6-2BB2-41B8-9A84-38A91DE74774}" destId="{7A76AC4A-8AB6-446F-BBF4-DD744BBBAE3E}" srcOrd="0" destOrd="0" presId="urn:microsoft.com/office/officeart/2005/8/layout/orgChart1"/>
    <dgm:cxn modelId="{6BC0767D-98A3-4222-BACF-489F75E3026B}" type="presParOf" srcId="{BE14BEE6-2BB2-41B8-9A84-38A91DE74774}" destId="{5360C9CA-766B-4898-AF2C-0E721198DB64}" srcOrd="1" destOrd="0" presId="urn:microsoft.com/office/officeart/2005/8/layout/orgChart1"/>
    <dgm:cxn modelId="{46225CE3-FE5B-436C-98A3-5DA562F7AA0E}" type="presParOf" srcId="{7675D457-FC67-49D2-925A-9828562600BB}" destId="{60F79AC0-19DB-4837-AB58-4AC65B532554}" srcOrd="1" destOrd="0" presId="urn:microsoft.com/office/officeart/2005/8/layout/orgChart1"/>
    <dgm:cxn modelId="{074D899A-B31F-40D4-B19B-C7CC55498B23}" type="presParOf" srcId="{60F79AC0-19DB-4837-AB58-4AC65B532554}" destId="{86B33F98-39D1-4690-A1C1-3CB2EB2067A6}" srcOrd="0" destOrd="0" presId="urn:microsoft.com/office/officeart/2005/8/layout/orgChart1"/>
    <dgm:cxn modelId="{C24E3CF3-4C4D-456A-8D74-D1EFBF232D23}" type="presParOf" srcId="{60F79AC0-19DB-4837-AB58-4AC65B532554}" destId="{B4FEC666-4741-4FE6-B62F-F0F9EF9CC250}" srcOrd="1" destOrd="0" presId="urn:microsoft.com/office/officeart/2005/8/layout/orgChart1"/>
    <dgm:cxn modelId="{01C88BBB-B155-4EE5-95A6-8C2CD928A9D1}" type="presParOf" srcId="{B4FEC666-4741-4FE6-B62F-F0F9EF9CC250}" destId="{6923DCA1-FCF5-4C27-A1AD-16A5EDE62F8E}" srcOrd="0" destOrd="0" presId="urn:microsoft.com/office/officeart/2005/8/layout/orgChart1"/>
    <dgm:cxn modelId="{D678F959-FDFC-4728-825E-A522986EDBDF}" type="presParOf" srcId="{6923DCA1-FCF5-4C27-A1AD-16A5EDE62F8E}" destId="{C58DD7D8-1D51-4E53-B3DD-6C2765C309B0}" srcOrd="0" destOrd="0" presId="urn:microsoft.com/office/officeart/2005/8/layout/orgChart1"/>
    <dgm:cxn modelId="{0FEA1213-B4F5-421C-AAC1-0CCBB4281425}" type="presParOf" srcId="{6923DCA1-FCF5-4C27-A1AD-16A5EDE62F8E}" destId="{758BAEAC-DAD9-4EFA-BF28-B4277FAFEFC2}" srcOrd="1" destOrd="0" presId="urn:microsoft.com/office/officeart/2005/8/layout/orgChart1"/>
    <dgm:cxn modelId="{E8F705CB-7C1F-4CAD-94B9-EA1CA440881C}" type="presParOf" srcId="{B4FEC666-4741-4FE6-B62F-F0F9EF9CC250}" destId="{5E064F96-2A67-4CD5-87F5-D9E4EDFDB4D0}" srcOrd="1" destOrd="0" presId="urn:microsoft.com/office/officeart/2005/8/layout/orgChart1"/>
    <dgm:cxn modelId="{C8380379-D840-4DD6-9A34-3F59F8BBB579}" type="presParOf" srcId="{B4FEC666-4741-4FE6-B62F-F0F9EF9CC250}" destId="{86A701C3-8A8E-4A75-A8EF-A1B7D14EBC32}" srcOrd="2" destOrd="0" presId="urn:microsoft.com/office/officeart/2005/8/layout/orgChart1"/>
    <dgm:cxn modelId="{8D56A1E3-E18D-480A-B45C-B4BA4019B7D2}" type="presParOf" srcId="{60F79AC0-19DB-4837-AB58-4AC65B532554}" destId="{A2960192-BB9A-44F7-B590-CAEA9D036567}" srcOrd="2" destOrd="0" presId="urn:microsoft.com/office/officeart/2005/8/layout/orgChart1"/>
    <dgm:cxn modelId="{CB381B94-C6BF-4A0F-8FDB-9B33375FF9C0}" type="presParOf" srcId="{60F79AC0-19DB-4837-AB58-4AC65B532554}" destId="{C3B75030-4222-4056-AFE8-FA42B920492E}" srcOrd="3" destOrd="0" presId="urn:microsoft.com/office/officeart/2005/8/layout/orgChart1"/>
    <dgm:cxn modelId="{40645142-E75F-4799-AF77-2FFC8F5E4B51}" type="presParOf" srcId="{C3B75030-4222-4056-AFE8-FA42B920492E}" destId="{45BA4CE2-023C-4DAE-8390-5A12A95EDE7A}" srcOrd="0" destOrd="0" presId="urn:microsoft.com/office/officeart/2005/8/layout/orgChart1"/>
    <dgm:cxn modelId="{02480098-09B2-4E0F-93FB-C015BE14EE1C}" type="presParOf" srcId="{45BA4CE2-023C-4DAE-8390-5A12A95EDE7A}" destId="{19EF4179-70FF-492F-B29E-FC286A64DE51}" srcOrd="0" destOrd="0" presId="urn:microsoft.com/office/officeart/2005/8/layout/orgChart1"/>
    <dgm:cxn modelId="{928117CF-7E7A-4B87-B564-C2B0AE1FB560}" type="presParOf" srcId="{45BA4CE2-023C-4DAE-8390-5A12A95EDE7A}" destId="{1F3A99F2-8148-425E-94F0-0A73247E0102}" srcOrd="1" destOrd="0" presId="urn:microsoft.com/office/officeart/2005/8/layout/orgChart1"/>
    <dgm:cxn modelId="{4EF55B0B-8AB2-4E66-8B24-7AA755CC4129}" type="presParOf" srcId="{C3B75030-4222-4056-AFE8-FA42B920492E}" destId="{C711B1C2-A32A-4A79-8CAD-FDDE1386D80C}" srcOrd="1" destOrd="0" presId="urn:microsoft.com/office/officeart/2005/8/layout/orgChart1"/>
    <dgm:cxn modelId="{799B52A6-6920-4514-8EA2-6017B6CED1B9}" type="presParOf" srcId="{C3B75030-4222-4056-AFE8-FA42B920492E}" destId="{1C9700DF-A03D-46DE-B8DF-BDC21FA7A838}" srcOrd="2" destOrd="0" presId="urn:microsoft.com/office/officeart/2005/8/layout/orgChart1"/>
    <dgm:cxn modelId="{805225A1-208A-4CF1-8B6E-6EA0457915D9}" type="presParOf" srcId="{60F79AC0-19DB-4837-AB58-4AC65B532554}" destId="{2BFA872A-ED62-4A73-875B-3A6E1357AFAC}" srcOrd="4" destOrd="0" presId="urn:microsoft.com/office/officeart/2005/8/layout/orgChart1"/>
    <dgm:cxn modelId="{68DF253D-B13D-41C3-98B3-6C4EA8C7725B}" type="presParOf" srcId="{60F79AC0-19DB-4837-AB58-4AC65B532554}" destId="{42B86381-00EB-49D2-B0E7-ED7847692CA4}" srcOrd="5" destOrd="0" presId="urn:microsoft.com/office/officeart/2005/8/layout/orgChart1"/>
    <dgm:cxn modelId="{9EC96DC5-7D03-4600-8902-DFFEFF33D3B6}" type="presParOf" srcId="{42B86381-00EB-49D2-B0E7-ED7847692CA4}" destId="{B98CE535-367D-41D1-9489-85DC5D0DBEE0}" srcOrd="0" destOrd="0" presId="urn:microsoft.com/office/officeart/2005/8/layout/orgChart1"/>
    <dgm:cxn modelId="{4ED28BC3-867B-4D29-A7D9-432BBA5BFAA0}" type="presParOf" srcId="{B98CE535-367D-41D1-9489-85DC5D0DBEE0}" destId="{D1891718-CA34-4809-A55A-21BF4A851F0E}" srcOrd="0" destOrd="0" presId="urn:microsoft.com/office/officeart/2005/8/layout/orgChart1"/>
    <dgm:cxn modelId="{3F373C23-3C15-4A0F-8250-FE8CA90EBBC0}" type="presParOf" srcId="{B98CE535-367D-41D1-9489-85DC5D0DBEE0}" destId="{9FA3CDBA-08D5-4594-91D3-871A70A45638}" srcOrd="1" destOrd="0" presId="urn:microsoft.com/office/officeart/2005/8/layout/orgChart1"/>
    <dgm:cxn modelId="{E71EFA3E-C1F2-465D-93B5-62737C7FA10C}" type="presParOf" srcId="{42B86381-00EB-49D2-B0E7-ED7847692CA4}" destId="{46B519E2-A215-4342-8DDB-D8225C437A8C}" srcOrd="1" destOrd="0" presId="urn:microsoft.com/office/officeart/2005/8/layout/orgChart1"/>
    <dgm:cxn modelId="{54AFCD2A-405C-47CF-A8C7-2265E58CCB8A}" type="presParOf" srcId="{42B86381-00EB-49D2-B0E7-ED7847692CA4}" destId="{F424C3F7-EE93-49E5-AD3C-D54EB0A59118}" srcOrd="2" destOrd="0" presId="urn:microsoft.com/office/officeart/2005/8/layout/orgChart1"/>
    <dgm:cxn modelId="{CE2DCC81-A561-4EA8-9F52-4644482503B6}" type="presParOf" srcId="{60F79AC0-19DB-4837-AB58-4AC65B532554}" destId="{7769A5FD-7F11-4ED0-B4C7-FC7B2A1E676D}" srcOrd="6" destOrd="0" presId="urn:microsoft.com/office/officeart/2005/8/layout/orgChart1"/>
    <dgm:cxn modelId="{49847520-7865-4A63-AB6A-326ED3667D37}" type="presParOf" srcId="{60F79AC0-19DB-4837-AB58-4AC65B532554}" destId="{ED6BCA7D-910D-407C-903B-CDCF52B184CC}" srcOrd="7" destOrd="0" presId="urn:microsoft.com/office/officeart/2005/8/layout/orgChart1"/>
    <dgm:cxn modelId="{85F832D1-A54D-4194-860B-180C6894D536}" type="presParOf" srcId="{ED6BCA7D-910D-407C-903B-CDCF52B184CC}" destId="{DA7FDE19-3F54-45E0-8EE7-9F2C0A4A6057}" srcOrd="0" destOrd="0" presId="urn:microsoft.com/office/officeart/2005/8/layout/orgChart1"/>
    <dgm:cxn modelId="{A1D8F8FC-9674-4606-BA37-06707EF8B6E7}" type="presParOf" srcId="{DA7FDE19-3F54-45E0-8EE7-9F2C0A4A6057}" destId="{C4D90585-9460-4468-8E5F-79EE30614CD4}" srcOrd="0" destOrd="0" presId="urn:microsoft.com/office/officeart/2005/8/layout/orgChart1"/>
    <dgm:cxn modelId="{E68FEFDC-5FD4-4374-B5E7-E813E102B120}" type="presParOf" srcId="{DA7FDE19-3F54-45E0-8EE7-9F2C0A4A6057}" destId="{68457E89-4C1E-462F-A9FA-0705C3535824}" srcOrd="1" destOrd="0" presId="urn:microsoft.com/office/officeart/2005/8/layout/orgChart1"/>
    <dgm:cxn modelId="{3A379C59-3914-49A5-B895-2E446F911379}" type="presParOf" srcId="{ED6BCA7D-910D-407C-903B-CDCF52B184CC}" destId="{F351149F-7005-4DFE-8876-FA099A2D71CA}" srcOrd="1" destOrd="0" presId="urn:microsoft.com/office/officeart/2005/8/layout/orgChart1"/>
    <dgm:cxn modelId="{27FD6108-B4BD-47C9-9B3C-39D24B5FB78D}" type="presParOf" srcId="{ED6BCA7D-910D-407C-903B-CDCF52B184CC}" destId="{DB6C761F-C881-4C59-8F20-EA581E6B0B76}" srcOrd="2" destOrd="0" presId="urn:microsoft.com/office/officeart/2005/8/layout/orgChart1"/>
    <dgm:cxn modelId="{0E81C934-BE2C-45A6-A2F4-6BBCC6557BB3}" type="presParOf" srcId="{60F79AC0-19DB-4837-AB58-4AC65B532554}" destId="{94795C74-717E-45A7-AD02-AEFFDB9E0225}" srcOrd="8" destOrd="0" presId="urn:microsoft.com/office/officeart/2005/8/layout/orgChart1"/>
    <dgm:cxn modelId="{B9B0C323-6A04-4081-A8F8-A6448BC7ADDE}" type="presParOf" srcId="{60F79AC0-19DB-4837-AB58-4AC65B532554}" destId="{86F0A79D-3335-4742-9586-E9F78DBF3257}" srcOrd="9" destOrd="0" presId="urn:microsoft.com/office/officeart/2005/8/layout/orgChart1"/>
    <dgm:cxn modelId="{5D06855B-F8F4-4312-A197-2BB9D4C1AB75}" type="presParOf" srcId="{86F0A79D-3335-4742-9586-E9F78DBF3257}" destId="{866E3A96-4BE0-4FB0-BD8D-975A18AC3C35}" srcOrd="0" destOrd="0" presId="urn:microsoft.com/office/officeart/2005/8/layout/orgChart1"/>
    <dgm:cxn modelId="{5FD738D6-4F19-442A-8110-F8FA085CC682}" type="presParOf" srcId="{866E3A96-4BE0-4FB0-BD8D-975A18AC3C35}" destId="{8EBE9479-C955-4325-B7B5-086A10FD1C29}" srcOrd="0" destOrd="0" presId="urn:microsoft.com/office/officeart/2005/8/layout/orgChart1"/>
    <dgm:cxn modelId="{9BCD0901-8D39-464A-AA66-99792B2C63CA}" type="presParOf" srcId="{866E3A96-4BE0-4FB0-BD8D-975A18AC3C35}" destId="{2F265D3A-6032-4092-9711-335E9A07026B}" srcOrd="1" destOrd="0" presId="urn:microsoft.com/office/officeart/2005/8/layout/orgChart1"/>
    <dgm:cxn modelId="{19150EAC-B910-4CA4-95B7-EA264617B60E}" type="presParOf" srcId="{86F0A79D-3335-4742-9586-E9F78DBF3257}" destId="{826B0A2B-C68D-4FEC-B285-760D8B38411B}" srcOrd="1" destOrd="0" presId="urn:microsoft.com/office/officeart/2005/8/layout/orgChart1"/>
    <dgm:cxn modelId="{502F5F21-6A44-435A-8A98-FD682D202125}" type="presParOf" srcId="{86F0A79D-3335-4742-9586-E9F78DBF3257}" destId="{AEFEF206-D5EC-4B97-BFDB-0C8AE8F8A74F}" srcOrd="2" destOrd="0" presId="urn:microsoft.com/office/officeart/2005/8/layout/orgChart1"/>
    <dgm:cxn modelId="{3F6F5094-B5B1-478C-9A01-D0909EC20346}" type="presParOf" srcId="{60F79AC0-19DB-4837-AB58-4AC65B532554}" destId="{33189520-A007-4F91-831D-523C16831E9A}" srcOrd="10" destOrd="0" presId="urn:microsoft.com/office/officeart/2005/8/layout/orgChart1"/>
    <dgm:cxn modelId="{962C4B4E-3105-4624-BFBB-50D7CB5B9032}" type="presParOf" srcId="{60F79AC0-19DB-4837-AB58-4AC65B532554}" destId="{E7E72043-AC65-4810-B6C7-E023324FEE7E}" srcOrd="11" destOrd="0" presId="urn:microsoft.com/office/officeart/2005/8/layout/orgChart1"/>
    <dgm:cxn modelId="{9319AC45-D4F1-43CC-A849-43E0949C3FCF}" type="presParOf" srcId="{E7E72043-AC65-4810-B6C7-E023324FEE7E}" destId="{B953C06E-2F41-499F-8771-431214DC0801}" srcOrd="0" destOrd="0" presId="urn:microsoft.com/office/officeart/2005/8/layout/orgChart1"/>
    <dgm:cxn modelId="{F8DCA3DF-3E5D-411D-84DB-25916B2B82C4}" type="presParOf" srcId="{B953C06E-2F41-499F-8771-431214DC0801}" destId="{766741EB-F8E7-4C04-883E-26E83F0397EB}" srcOrd="0" destOrd="0" presId="urn:microsoft.com/office/officeart/2005/8/layout/orgChart1"/>
    <dgm:cxn modelId="{BB730C50-E831-42F6-8A59-997834A9B471}" type="presParOf" srcId="{B953C06E-2F41-499F-8771-431214DC0801}" destId="{2B150BAE-0575-4153-87AE-3C8499C290C3}" srcOrd="1" destOrd="0" presId="urn:microsoft.com/office/officeart/2005/8/layout/orgChart1"/>
    <dgm:cxn modelId="{FCCC1684-35E7-4117-9577-107AC8532D33}" type="presParOf" srcId="{E7E72043-AC65-4810-B6C7-E023324FEE7E}" destId="{424CA3BC-8237-40EB-9251-F008E9C9415B}" srcOrd="1" destOrd="0" presId="urn:microsoft.com/office/officeart/2005/8/layout/orgChart1"/>
    <dgm:cxn modelId="{200AA891-6FA5-4E94-A2DC-F2391EE93B4F}" type="presParOf" srcId="{E7E72043-AC65-4810-B6C7-E023324FEE7E}" destId="{B529B65F-2C10-4522-BC27-C76991179701}" srcOrd="2" destOrd="0" presId="urn:microsoft.com/office/officeart/2005/8/layout/orgChart1"/>
    <dgm:cxn modelId="{B31F7142-FCEE-4117-A568-A0C2B2FE80ED}" type="presParOf" srcId="{7675D457-FC67-49D2-925A-9828562600BB}" destId="{072E4278-2B7C-485A-89E8-5C115C3325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CE7A69-035D-4AC8-B0C4-843D88A56B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4E0699-DC7E-4CB7-A7BE-2AB1C9599331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MEMORY CON PALABRAS Y DIBUJOS DE LOS NIÑOS</a:t>
          </a:r>
        </a:p>
      </dgm:t>
    </dgm:pt>
    <dgm:pt modelId="{ED845F76-FD8D-41F3-B10C-A523EC50FB8E}" type="parTrans" cxnId="{65FCE033-5696-49E6-B00A-22E8B398E07E}">
      <dgm:prSet/>
      <dgm:spPr/>
      <dgm:t>
        <a:bodyPr/>
        <a:lstStyle/>
        <a:p>
          <a:endParaRPr lang="es-ES"/>
        </a:p>
      </dgm:t>
    </dgm:pt>
    <dgm:pt modelId="{CF7C4ECB-D3E8-4169-BCE2-4490DCEEE40B}" type="sibTrans" cxnId="{65FCE033-5696-49E6-B00A-22E8B398E07E}">
      <dgm:prSet/>
      <dgm:spPr/>
      <dgm:t>
        <a:bodyPr/>
        <a:lstStyle/>
        <a:p>
          <a:endParaRPr lang="es-ES"/>
        </a:p>
      </dgm:t>
    </dgm:pt>
    <dgm:pt modelId="{A18DB1DB-D594-4FD3-B9FF-876BF37C8C1D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EXCURSIÓN POR EL COLEGIO </a:t>
          </a:r>
          <a:r>
            <a:rPr lang="es-ES" dirty="0">
              <a:sym typeface="Wingdings" panose="05000000000000000000" pitchFamily="2" charset="2"/>
            </a:rPr>
            <a:t> ESPACIOS DEL COLE</a:t>
          </a:r>
          <a:endParaRPr lang="es-ES" dirty="0"/>
        </a:p>
      </dgm:t>
    </dgm:pt>
    <dgm:pt modelId="{7AF2771C-33DF-4B8F-8EFA-88E409055256}" type="parTrans" cxnId="{B52F1BD0-AE14-4689-925A-4BB7ADF5CBFE}">
      <dgm:prSet/>
      <dgm:spPr/>
      <dgm:t>
        <a:bodyPr/>
        <a:lstStyle/>
        <a:p>
          <a:endParaRPr lang="es-ES"/>
        </a:p>
      </dgm:t>
    </dgm:pt>
    <dgm:pt modelId="{E1404AAA-0A37-4663-B62B-B0D61943E27B}" type="sibTrans" cxnId="{B52F1BD0-AE14-4689-925A-4BB7ADF5CBFE}">
      <dgm:prSet/>
      <dgm:spPr/>
      <dgm:t>
        <a:bodyPr/>
        <a:lstStyle/>
        <a:p>
          <a:endParaRPr lang="es-ES"/>
        </a:p>
      </dgm:t>
    </dgm:pt>
    <dgm:pt modelId="{731A4B3B-651C-4C40-A0C9-A9161B2E5134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ESCONDITE DE MATERIALES DE LA MOCHILA</a:t>
          </a:r>
        </a:p>
      </dgm:t>
    </dgm:pt>
    <dgm:pt modelId="{36E97FE8-8F56-407E-8D80-A2F7B9719D18}" type="parTrans" cxnId="{73BC4A4F-F54F-431A-ABF0-16E5AA34A0E2}">
      <dgm:prSet/>
      <dgm:spPr/>
      <dgm:t>
        <a:bodyPr/>
        <a:lstStyle/>
        <a:p>
          <a:endParaRPr lang="es-ES"/>
        </a:p>
      </dgm:t>
    </dgm:pt>
    <dgm:pt modelId="{6FD2B9A9-7929-46C7-9A73-DBE011F86F29}" type="sibTrans" cxnId="{73BC4A4F-F54F-431A-ABF0-16E5AA34A0E2}">
      <dgm:prSet/>
      <dgm:spPr/>
      <dgm:t>
        <a:bodyPr/>
        <a:lstStyle/>
        <a:p>
          <a:endParaRPr lang="es-ES"/>
        </a:p>
      </dgm:t>
    </dgm:pt>
    <dgm:pt modelId="{F5FF5D37-6E0C-4428-92F2-8A27CBB9CD4D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GESTOS </a:t>
          </a:r>
          <a:r>
            <a:rPr lang="es-ES" dirty="0">
              <a:sym typeface="Wingdings" panose="05000000000000000000" pitchFamily="2" charset="2"/>
            </a:rPr>
            <a:t></a:t>
          </a:r>
          <a:r>
            <a:rPr lang="es-ES" dirty="0"/>
            <a:t> PERSONAL DEL COLE</a:t>
          </a:r>
        </a:p>
      </dgm:t>
    </dgm:pt>
    <dgm:pt modelId="{F3CA456A-0F72-4C03-AB5C-E2212FDA6355}" type="parTrans" cxnId="{90A227A3-3CF7-46C6-8717-C708C2807172}">
      <dgm:prSet/>
      <dgm:spPr/>
      <dgm:t>
        <a:bodyPr/>
        <a:lstStyle/>
        <a:p>
          <a:endParaRPr lang="es-ES"/>
        </a:p>
      </dgm:t>
    </dgm:pt>
    <dgm:pt modelId="{78E576D1-C4AF-4498-9361-BDA90E063750}" type="sibTrans" cxnId="{90A227A3-3CF7-46C6-8717-C708C2807172}">
      <dgm:prSet/>
      <dgm:spPr/>
      <dgm:t>
        <a:bodyPr/>
        <a:lstStyle/>
        <a:p>
          <a:endParaRPr lang="es-ES"/>
        </a:p>
      </dgm:t>
    </dgm:pt>
    <dgm:pt modelId="{3353255D-9626-4DB8-BACF-4693306C8FBE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PALABRA INTRUSA</a:t>
          </a:r>
          <a:endParaRPr lang="es-ES" dirty="0"/>
        </a:p>
      </dgm:t>
    </dgm:pt>
    <dgm:pt modelId="{6FA082FF-D4C4-463B-9A34-8D446090E321}" type="parTrans" cxnId="{EE42212A-C4E9-4B0A-8BEC-4E946B481340}">
      <dgm:prSet/>
      <dgm:spPr/>
      <dgm:t>
        <a:bodyPr/>
        <a:lstStyle/>
        <a:p>
          <a:endParaRPr lang="es-ES"/>
        </a:p>
      </dgm:t>
    </dgm:pt>
    <dgm:pt modelId="{6C44A606-E828-44B9-A0CF-525CB5C8E627}" type="sibTrans" cxnId="{EE42212A-C4E9-4B0A-8BEC-4E946B481340}">
      <dgm:prSet/>
      <dgm:spPr/>
      <dgm:t>
        <a:bodyPr/>
        <a:lstStyle/>
        <a:p>
          <a:endParaRPr lang="es-ES"/>
        </a:p>
      </dgm:t>
    </dgm:pt>
    <dgm:pt modelId="{AE290B45-FF3E-4DF0-B453-45B623C27991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PUEBLO DUERME</a:t>
          </a:r>
        </a:p>
      </dgm:t>
    </dgm:pt>
    <dgm:pt modelId="{D6B0D664-ACA0-4353-B2B6-693C53F0CA85}" type="parTrans" cxnId="{B3F25F7A-D055-488C-AEAC-282A7B2ECCE0}">
      <dgm:prSet/>
      <dgm:spPr/>
      <dgm:t>
        <a:bodyPr/>
        <a:lstStyle/>
        <a:p>
          <a:endParaRPr lang="es-ES"/>
        </a:p>
      </dgm:t>
    </dgm:pt>
    <dgm:pt modelId="{9F7DCF32-52B7-4786-BDD2-20A74747373D}" type="sibTrans" cxnId="{B3F25F7A-D055-488C-AEAC-282A7B2ECCE0}">
      <dgm:prSet/>
      <dgm:spPr/>
      <dgm:t>
        <a:bodyPr/>
        <a:lstStyle/>
        <a:p>
          <a:endParaRPr lang="es-ES"/>
        </a:p>
      </dgm:t>
    </dgm:pt>
    <dgm:pt modelId="{1070260F-2367-456D-97F9-3694D311FD7A}" type="pres">
      <dgm:prSet presAssocID="{F7CE7A69-035D-4AC8-B0C4-843D88A56B14}" presName="Name0" presStyleCnt="0">
        <dgm:presLayoutVars>
          <dgm:chMax val="7"/>
          <dgm:chPref val="7"/>
          <dgm:dir/>
        </dgm:presLayoutVars>
      </dgm:prSet>
      <dgm:spPr/>
    </dgm:pt>
    <dgm:pt modelId="{F42EF84E-2C47-4656-9CCC-21C5E65149DD}" type="pres">
      <dgm:prSet presAssocID="{F7CE7A69-035D-4AC8-B0C4-843D88A56B14}" presName="Name1" presStyleCnt="0"/>
      <dgm:spPr/>
    </dgm:pt>
    <dgm:pt modelId="{0AC19BB3-D4C2-4857-B568-0512D787B786}" type="pres">
      <dgm:prSet presAssocID="{F7CE7A69-035D-4AC8-B0C4-843D88A56B14}" presName="cycle" presStyleCnt="0"/>
      <dgm:spPr/>
    </dgm:pt>
    <dgm:pt modelId="{0832E15F-A575-43A7-A1FE-29985F41B950}" type="pres">
      <dgm:prSet presAssocID="{F7CE7A69-035D-4AC8-B0C4-843D88A56B14}" presName="srcNode" presStyleLbl="node1" presStyleIdx="0" presStyleCnt="6"/>
      <dgm:spPr/>
    </dgm:pt>
    <dgm:pt modelId="{91903534-EFFB-4204-B590-E1A3194FAF5B}" type="pres">
      <dgm:prSet presAssocID="{F7CE7A69-035D-4AC8-B0C4-843D88A56B14}" presName="conn" presStyleLbl="parChTrans1D2" presStyleIdx="0" presStyleCnt="1"/>
      <dgm:spPr/>
    </dgm:pt>
    <dgm:pt modelId="{A5E4133B-1047-4DF7-A68F-EF529A58DC35}" type="pres">
      <dgm:prSet presAssocID="{F7CE7A69-035D-4AC8-B0C4-843D88A56B14}" presName="extraNode" presStyleLbl="node1" presStyleIdx="0" presStyleCnt="6"/>
      <dgm:spPr/>
    </dgm:pt>
    <dgm:pt modelId="{9F9C0C4F-1548-4E87-A90E-495F58A2A0E9}" type="pres">
      <dgm:prSet presAssocID="{F7CE7A69-035D-4AC8-B0C4-843D88A56B14}" presName="dstNode" presStyleLbl="node1" presStyleIdx="0" presStyleCnt="6"/>
      <dgm:spPr/>
    </dgm:pt>
    <dgm:pt modelId="{D95F0EB6-6586-47FE-83CC-4A33646F126A}" type="pres">
      <dgm:prSet presAssocID="{C44E0699-DC7E-4CB7-A7BE-2AB1C9599331}" presName="text_1" presStyleLbl="node1" presStyleIdx="0" presStyleCnt="6">
        <dgm:presLayoutVars>
          <dgm:bulletEnabled val="1"/>
        </dgm:presLayoutVars>
      </dgm:prSet>
      <dgm:spPr/>
    </dgm:pt>
    <dgm:pt modelId="{C11A2918-B786-4F50-851D-81D17C2FCD68}" type="pres">
      <dgm:prSet presAssocID="{C44E0699-DC7E-4CB7-A7BE-2AB1C9599331}" presName="accent_1" presStyleCnt="0"/>
      <dgm:spPr/>
    </dgm:pt>
    <dgm:pt modelId="{2B5663C5-DECE-47C1-B7AC-22661901266F}" type="pres">
      <dgm:prSet presAssocID="{C44E0699-DC7E-4CB7-A7BE-2AB1C9599331}" presName="accentRepeatNode" presStyleLbl="solidFgAcc1" presStyleIdx="0" presStyleCnt="6"/>
      <dgm:spPr/>
    </dgm:pt>
    <dgm:pt modelId="{215F07D2-06AD-4CC9-A463-8B9C1040682C}" type="pres">
      <dgm:prSet presAssocID="{A18DB1DB-D594-4FD3-B9FF-876BF37C8C1D}" presName="text_2" presStyleLbl="node1" presStyleIdx="1" presStyleCnt="6">
        <dgm:presLayoutVars>
          <dgm:bulletEnabled val="1"/>
        </dgm:presLayoutVars>
      </dgm:prSet>
      <dgm:spPr/>
    </dgm:pt>
    <dgm:pt modelId="{AD910106-39B4-4045-9319-F463E98AC5A6}" type="pres">
      <dgm:prSet presAssocID="{A18DB1DB-D594-4FD3-B9FF-876BF37C8C1D}" presName="accent_2" presStyleCnt="0"/>
      <dgm:spPr/>
    </dgm:pt>
    <dgm:pt modelId="{4511B92F-8FFE-4AA2-A065-85256DE4F35D}" type="pres">
      <dgm:prSet presAssocID="{A18DB1DB-D594-4FD3-B9FF-876BF37C8C1D}" presName="accentRepeatNode" presStyleLbl="solidFgAcc1" presStyleIdx="1" presStyleCnt="6"/>
      <dgm:spPr/>
    </dgm:pt>
    <dgm:pt modelId="{8EA9D817-DBE8-4BEA-A92E-2F56EF402760}" type="pres">
      <dgm:prSet presAssocID="{AE290B45-FF3E-4DF0-B453-45B623C27991}" presName="text_3" presStyleLbl="node1" presStyleIdx="2" presStyleCnt="6">
        <dgm:presLayoutVars>
          <dgm:bulletEnabled val="1"/>
        </dgm:presLayoutVars>
      </dgm:prSet>
      <dgm:spPr/>
    </dgm:pt>
    <dgm:pt modelId="{EF506F12-BEF0-4045-8198-A7215C0B0991}" type="pres">
      <dgm:prSet presAssocID="{AE290B45-FF3E-4DF0-B453-45B623C27991}" presName="accent_3" presStyleCnt="0"/>
      <dgm:spPr/>
    </dgm:pt>
    <dgm:pt modelId="{B4E5829A-EA31-478C-95CE-8FB79BC7B8DF}" type="pres">
      <dgm:prSet presAssocID="{AE290B45-FF3E-4DF0-B453-45B623C27991}" presName="accentRepeatNode" presStyleLbl="solidFgAcc1" presStyleIdx="2" presStyleCnt="6"/>
      <dgm:spPr/>
    </dgm:pt>
    <dgm:pt modelId="{8F30345D-060C-4F39-BDB0-1151B567B4F2}" type="pres">
      <dgm:prSet presAssocID="{731A4B3B-651C-4C40-A0C9-A9161B2E5134}" presName="text_4" presStyleLbl="node1" presStyleIdx="3" presStyleCnt="6">
        <dgm:presLayoutVars>
          <dgm:bulletEnabled val="1"/>
        </dgm:presLayoutVars>
      </dgm:prSet>
      <dgm:spPr/>
    </dgm:pt>
    <dgm:pt modelId="{3E0E3F48-C7DE-4938-9CEF-41E7689D8059}" type="pres">
      <dgm:prSet presAssocID="{731A4B3B-651C-4C40-A0C9-A9161B2E5134}" presName="accent_4" presStyleCnt="0"/>
      <dgm:spPr/>
    </dgm:pt>
    <dgm:pt modelId="{599EDBAB-F2EC-4790-BD2A-78AA7A95054E}" type="pres">
      <dgm:prSet presAssocID="{731A4B3B-651C-4C40-A0C9-A9161B2E5134}" presName="accentRepeatNode" presStyleLbl="solidFgAcc1" presStyleIdx="3" presStyleCnt="6"/>
      <dgm:spPr/>
    </dgm:pt>
    <dgm:pt modelId="{77DCAFC9-ECA3-431F-A2B1-4C676F5D1B40}" type="pres">
      <dgm:prSet presAssocID="{F5FF5D37-6E0C-4428-92F2-8A27CBB9CD4D}" presName="text_5" presStyleLbl="node1" presStyleIdx="4" presStyleCnt="6">
        <dgm:presLayoutVars>
          <dgm:bulletEnabled val="1"/>
        </dgm:presLayoutVars>
      </dgm:prSet>
      <dgm:spPr/>
    </dgm:pt>
    <dgm:pt modelId="{0FCE4307-3270-4EF0-8501-43715A1EE621}" type="pres">
      <dgm:prSet presAssocID="{F5FF5D37-6E0C-4428-92F2-8A27CBB9CD4D}" presName="accent_5" presStyleCnt="0"/>
      <dgm:spPr/>
    </dgm:pt>
    <dgm:pt modelId="{99E1021F-0FAB-4D27-BFE2-C844C10FD0FD}" type="pres">
      <dgm:prSet presAssocID="{F5FF5D37-6E0C-4428-92F2-8A27CBB9CD4D}" presName="accentRepeatNode" presStyleLbl="solidFgAcc1" presStyleIdx="4" presStyleCnt="6"/>
      <dgm:spPr/>
    </dgm:pt>
    <dgm:pt modelId="{C2BD607D-08D9-41F1-AB56-586600FA4609}" type="pres">
      <dgm:prSet presAssocID="{3353255D-9626-4DB8-BACF-4693306C8FBE}" presName="text_6" presStyleLbl="node1" presStyleIdx="5" presStyleCnt="6">
        <dgm:presLayoutVars>
          <dgm:bulletEnabled val="1"/>
        </dgm:presLayoutVars>
      </dgm:prSet>
      <dgm:spPr/>
    </dgm:pt>
    <dgm:pt modelId="{BAB7B89B-BE3C-4ECA-890B-BDD9EC7A6B23}" type="pres">
      <dgm:prSet presAssocID="{3353255D-9626-4DB8-BACF-4693306C8FBE}" presName="accent_6" presStyleCnt="0"/>
      <dgm:spPr/>
    </dgm:pt>
    <dgm:pt modelId="{65E92AFE-F053-40F5-A71B-085095439EC0}" type="pres">
      <dgm:prSet presAssocID="{3353255D-9626-4DB8-BACF-4693306C8FBE}" presName="accentRepeatNode" presStyleLbl="solidFgAcc1" presStyleIdx="5" presStyleCnt="6"/>
      <dgm:spPr/>
    </dgm:pt>
  </dgm:ptLst>
  <dgm:cxnLst>
    <dgm:cxn modelId="{EE42212A-C4E9-4B0A-8BEC-4E946B481340}" srcId="{F7CE7A69-035D-4AC8-B0C4-843D88A56B14}" destId="{3353255D-9626-4DB8-BACF-4693306C8FBE}" srcOrd="5" destOrd="0" parTransId="{6FA082FF-D4C4-463B-9A34-8D446090E321}" sibTransId="{6C44A606-E828-44B9-A0CF-525CB5C8E627}"/>
    <dgm:cxn modelId="{65FCE033-5696-49E6-B00A-22E8B398E07E}" srcId="{F7CE7A69-035D-4AC8-B0C4-843D88A56B14}" destId="{C44E0699-DC7E-4CB7-A7BE-2AB1C9599331}" srcOrd="0" destOrd="0" parTransId="{ED845F76-FD8D-41F3-B10C-A523EC50FB8E}" sibTransId="{CF7C4ECB-D3E8-4169-BCE2-4490DCEEE40B}"/>
    <dgm:cxn modelId="{38864E3D-A2A6-4EFF-8EAD-8C7B8063841D}" type="presOf" srcId="{F5FF5D37-6E0C-4428-92F2-8A27CBB9CD4D}" destId="{77DCAFC9-ECA3-431F-A2B1-4C676F5D1B40}" srcOrd="0" destOrd="0" presId="urn:microsoft.com/office/officeart/2008/layout/VerticalCurvedList"/>
    <dgm:cxn modelId="{66B0446C-4C84-4DFE-A072-21776A5D7193}" type="presOf" srcId="{AE290B45-FF3E-4DF0-B453-45B623C27991}" destId="{8EA9D817-DBE8-4BEA-A92E-2F56EF402760}" srcOrd="0" destOrd="0" presId="urn:microsoft.com/office/officeart/2008/layout/VerticalCurvedList"/>
    <dgm:cxn modelId="{73BC4A4F-F54F-431A-ABF0-16E5AA34A0E2}" srcId="{F7CE7A69-035D-4AC8-B0C4-843D88A56B14}" destId="{731A4B3B-651C-4C40-A0C9-A9161B2E5134}" srcOrd="3" destOrd="0" parTransId="{36E97FE8-8F56-407E-8D80-A2F7B9719D18}" sibTransId="{6FD2B9A9-7929-46C7-9A73-DBE011F86F29}"/>
    <dgm:cxn modelId="{FCEA5D51-BC57-436E-ABBE-E5D1CDE40C9F}" type="presOf" srcId="{F7CE7A69-035D-4AC8-B0C4-843D88A56B14}" destId="{1070260F-2367-456D-97F9-3694D311FD7A}" srcOrd="0" destOrd="0" presId="urn:microsoft.com/office/officeart/2008/layout/VerticalCurvedList"/>
    <dgm:cxn modelId="{3ADAD155-AD54-43F1-BA69-778EFA25F20C}" type="presOf" srcId="{C44E0699-DC7E-4CB7-A7BE-2AB1C9599331}" destId="{D95F0EB6-6586-47FE-83CC-4A33646F126A}" srcOrd="0" destOrd="0" presId="urn:microsoft.com/office/officeart/2008/layout/VerticalCurvedList"/>
    <dgm:cxn modelId="{B3F25F7A-D055-488C-AEAC-282A7B2ECCE0}" srcId="{F7CE7A69-035D-4AC8-B0C4-843D88A56B14}" destId="{AE290B45-FF3E-4DF0-B453-45B623C27991}" srcOrd="2" destOrd="0" parTransId="{D6B0D664-ACA0-4353-B2B6-693C53F0CA85}" sibTransId="{9F7DCF32-52B7-4786-BDD2-20A74747373D}"/>
    <dgm:cxn modelId="{450F957D-92DD-4083-8B82-67EA96556C03}" type="presOf" srcId="{3353255D-9626-4DB8-BACF-4693306C8FBE}" destId="{C2BD607D-08D9-41F1-AB56-586600FA4609}" srcOrd="0" destOrd="0" presId="urn:microsoft.com/office/officeart/2008/layout/VerticalCurvedList"/>
    <dgm:cxn modelId="{ABD80387-FA34-4E83-9C96-D5F99F3BBDBA}" type="presOf" srcId="{A18DB1DB-D594-4FD3-B9FF-876BF37C8C1D}" destId="{215F07D2-06AD-4CC9-A463-8B9C1040682C}" srcOrd="0" destOrd="0" presId="urn:microsoft.com/office/officeart/2008/layout/VerticalCurvedList"/>
    <dgm:cxn modelId="{90A227A3-3CF7-46C6-8717-C708C2807172}" srcId="{F7CE7A69-035D-4AC8-B0C4-843D88A56B14}" destId="{F5FF5D37-6E0C-4428-92F2-8A27CBB9CD4D}" srcOrd="4" destOrd="0" parTransId="{F3CA456A-0F72-4C03-AB5C-E2212FDA6355}" sibTransId="{78E576D1-C4AF-4498-9361-BDA90E063750}"/>
    <dgm:cxn modelId="{B52F1BD0-AE14-4689-925A-4BB7ADF5CBFE}" srcId="{F7CE7A69-035D-4AC8-B0C4-843D88A56B14}" destId="{A18DB1DB-D594-4FD3-B9FF-876BF37C8C1D}" srcOrd="1" destOrd="0" parTransId="{7AF2771C-33DF-4B8F-8EFA-88E409055256}" sibTransId="{E1404AAA-0A37-4663-B62B-B0D61943E27B}"/>
    <dgm:cxn modelId="{82272DE0-75D5-4FE4-B4B1-6E6F710776CE}" type="presOf" srcId="{731A4B3B-651C-4C40-A0C9-A9161B2E5134}" destId="{8F30345D-060C-4F39-BDB0-1151B567B4F2}" srcOrd="0" destOrd="0" presId="urn:microsoft.com/office/officeart/2008/layout/VerticalCurvedList"/>
    <dgm:cxn modelId="{7C7819F5-7945-47D9-AE5E-9E26BBD2B44C}" type="presOf" srcId="{CF7C4ECB-D3E8-4169-BCE2-4490DCEEE40B}" destId="{91903534-EFFB-4204-B590-E1A3194FAF5B}" srcOrd="0" destOrd="0" presId="urn:microsoft.com/office/officeart/2008/layout/VerticalCurvedList"/>
    <dgm:cxn modelId="{FE68F03D-D6BA-4699-9CEE-DF9A0FA9BC59}" type="presParOf" srcId="{1070260F-2367-456D-97F9-3694D311FD7A}" destId="{F42EF84E-2C47-4656-9CCC-21C5E65149DD}" srcOrd="0" destOrd="0" presId="urn:microsoft.com/office/officeart/2008/layout/VerticalCurvedList"/>
    <dgm:cxn modelId="{EC14E5FC-7C9D-4F13-8466-4FEB4402E667}" type="presParOf" srcId="{F42EF84E-2C47-4656-9CCC-21C5E65149DD}" destId="{0AC19BB3-D4C2-4857-B568-0512D787B786}" srcOrd="0" destOrd="0" presId="urn:microsoft.com/office/officeart/2008/layout/VerticalCurvedList"/>
    <dgm:cxn modelId="{053C5AA5-EDFE-45BF-AF4C-B1448E12C0EF}" type="presParOf" srcId="{0AC19BB3-D4C2-4857-B568-0512D787B786}" destId="{0832E15F-A575-43A7-A1FE-29985F41B950}" srcOrd="0" destOrd="0" presId="urn:microsoft.com/office/officeart/2008/layout/VerticalCurvedList"/>
    <dgm:cxn modelId="{64F064A4-6C61-49FF-AEF3-2446F9C16419}" type="presParOf" srcId="{0AC19BB3-D4C2-4857-B568-0512D787B786}" destId="{91903534-EFFB-4204-B590-E1A3194FAF5B}" srcOrd="1" destOrd="0" presId="urn:microsoft.com/office/officeart/2008/layout/VerticalCurvedList"/>
    <dgm:cxn modelId="{2A25FF14-24BE-41C8-A79A-C01DC46C2035}" type="presParOf" srcId="{0AC19BB3-D4C2-4857-B568-0512D787B786}" destId="{A5E4133B-1047-4DF7-A68F-EF529A58DC35}" srcOrd="2" destOrd="0" presId="urn:microsoft.com/office/officeart/2008/layout/VerticalCurvedList"/>
    <dgm:cxn modelId="{BC5695D2-D763-4F41-9E0B-A1CC6A901CE3}" type="presParOf" srcId="{0AC19BB3-D4C2-4857-B568-0512D787B786}" destId="{9F9C0C4F-1548-4E87-A90E-495F58A2A0E9}" srcOrd="3" destOrd="0" presId="urn:microsoft.com/office/officeart/2008/layout/VerticalCurvedList"/>
    <dgm:cxn modelId="{C024645B-3034-4A55-B6B2-33DD65D70A58}" type="presParOf" srcId="{F42EF84E-2C47-4656-9CCC-21C5E65149DD}" destId="{D95F0EB6-6586-47FE-83CC-4A33646F126A}" srcOrd="1" destOrd="0" presId="urn:microsoft.com/office/officeart/2008/layout/VerticalCurvedList"/>
    <dgm:cxn modelId="{A35D0E87-F7FC-402E-ACB2-6DC0C8CBE2B7}" type="presParOf" srcId="{F42EF84E-2C47-4656-9CCC-21C5E65149DD}" destId="{C11A2918-B786-4F50-851D-81D17C2FCD68}" srcOrd="2" destOrd="0" presId="urn:microsoft.com/office/officeart/2008/layout/VerticalCurvedList"/>
    <dgm:cxn modelId="{EA4D4A06-AD1B-4F23-A5E0-E6E1EFF72427}" type="presParOf" srcId="{C11A2918-B786-4F50-851D-81D17C2FCD68}" destId="{2B5663C5-DECE-47C1-B7AC-22661901266F}" srcOrd="0" destOrd="0" presId="urn:microsoft.com/office/officeart/2008/layout/VerticalCurvedList"/>
    <dgm:cxn modelId="{1BC705B6-EC98-43DB-89A2-98FE783FE212}" type="presParOf" srcId="{F42EF84E-2C47-4656-9CCC-21C5E65149DD}" destId="{215F07D2-06AD-4CC9-A463-8B9C1040682C}" srcOrd="3" destOrd="0" presId="urn:microsoft.com/office/officeart/2008/layout/VerticalCurvedList"/>
    <dgm:cxn modelId="{2F82404C-FA9C-4B7F-A867-5047F4BF4A10}" type="presParOf" srcId="{F42EF84E-2C47-4656-9CCC-21C5E65149DD}" destId="{AD910106-39B4-4045-9319-F463E98AC5A6}" srcOrd="4" destOrd="0" presId="urn:microsoft.com/office/officeart/2008/layout/VerticalCurvedList"/>
    <dgm:cxn modelId="{9B1B6B63-45B8-4773-BA30-B2232255A242}" type="presParOf" srcId="{AD910106-39B4-4045-9319-F463E98AC5A6}" destId="{4511B92F-8FFE-4AA2-A065-85256DE4F35D}" srcOrd="0" destOrd="0" presId="urn:microsoft.com/office/officeart/2008/layout/VerticalCurvedList"/>
    <dgm:cxn modelId="{8A0147BD-6000-48D3-96A9-307719E5DCF9}" type="presParOf" srcId="{F42EF84E-2C47-4656-9CCC-21C5E65149DD}" destId="{8EA9D817-DBE8-4BEA-A92E-2F56EF402760}" srcOrd="5" destOrd="0" presId="urn:microsoft.com/office/officeart/2008/layout/VerticalCurvedList"/>
    <dgm:cxn modelId="{930032CC-F01E-41EC-A61D-4A2987616D0E}" type="presParOf" srcId="{F42EF84E-2C47-4656-9CCC-21C5E65149DD}" destId="{EF506F12-BEF0-4045-8198-A7215C0B0991}" srcOrd="6" destOrd="0" presId="urn:microsoft.com/office/officeart/2008/layout/VerticalCurvedList"/>
    <dgm:cxn modelId="{FCE1C03B-873D-41ED-80E0-8CCE8E45805F}" type="presParOf" srcId="{EF506F12-BEF0-4045-8198-A7215C0B0991}" destId="{B4E5829A-EA31-478C-95CE-8FB79BC7B8DF}" srcOrd="0" destOrd="0" presId="urn:microsoft.com/office/officeart/2008/layout/VerticalCurvedList"/>
    <dgm:cxn modelId="{8909994D-86BE-49DE-99F4-8CC2BB6195CC}" type="presParOf" srcId="{F42EF84E-2C47-4656-9CCC-21C5E65149DD}" destId="{8F30345D-060C-4F39-BDB0-1151B567B4F2}" srcOrd="7" destOrd="0" presId="urn:microsoft.com/office/officeart/2008/layout/VerticalCurvedList"/>
    <dgm:cxn modelId="{02E61B1B-5FCE-4761-8D1F-B7DBB25B66B9}" type="presParOf" srcId="{F42EF84E-2C47-4656-9CCC-21C5E65149DD}" destId="{3E0E3F48-C7DE-4938-9CEF-41E7689D8059}" srcOrd="8" destOrd="0" presId="urn:microsoft.com/office/officeart/2008/layout/VerticalCurvedList"/>
    <dgm:cxn modelId="{F1062929-AEB3-467D-B026-641902E6093D}" type="presParOf" srcId="{3E0E3F48-C7DE-4938-9CEF-41E7689D8059}" destId="{599EDBAB-F2EC-4790-BD2A-78AA7A95054E}" srcOrd="0" destOrd="0" presId="urn:microsoft.com/office/officeart/2008/layout/VerticalCurvedList"/>
    <dgm:cxn modelId="{2BADF990-8F8B-4854-A4C6-372E720EF3F3}" type="presParOf" srcId="{F42EF84E-2C47-4656-9CCC-21C5E65149DD}" destId="{77DCAFC9-ECA3-431F-A2B1-4C676F5D1B40}" srcOrd="9" destOrd="0" presId="urn:microsoft.com/office/officeart/2008/layout/VerticalCurvedList"/>
    <dgm:cxn modelId="{8CA6AC33-B5A7-4E6B-8AFA-F65954F1D562}" type="presParOf" srcId="{F42EF84E-2C47-4656-9CCC-21C5E65149DD}" destId="{0FCE4307-3270-4EF0-8501-43715A1EE621}" srcOrd="10" destOrd="0" presId="urn:microsoft.com/office/officeart/2008/layout/VerticalCurvedList"/>
    <dgm:cxn modelId="{3A6A9182-1F95-41EE-9FFA-0509BE3D2F6D}" type="presParOf" srcId="{0FCE4307-3270-4EF0-8501-43715A1EE621}" destId="{99E1021F-0FAB-4D27-BFE2-C844C10FD0FD}" srcOrd="0" destOrd="0" presId="urn:microsoft.com/office/officeart/2008/layout/VerticalCurvedList"/>
    <dgm:cxn modelId="{E173C5D9-5840-44A0-9D8D-1421765D3024}" type="presParOf" srcId="{F42EF84E-2C47-4656-9CCC-21C5E65149DD}" destId="{C2BD607D-08D9-41F1-AB56-586600FA4609}" srcOrd="11" destOrd="0" presId="urn:microsoft.com/office/officeart/2008/layout/VerticalCurvedList"/>
    <dgm:cxn modelId="{E5C0F1D4-50DD-4A0F-81AC-3A54B5D4756B}" type="presParOf" srcId="{F42EF84E-2C47-4656-9CCC-21C5E65149DD}" destId="{BAB7B89B-BE3C-4ECA-890B-BDD9EC7A6B23}" srcOrd="12" destOrd="0" presId="urn:microsoft.com/office/officeart/2008/layout/VerticalCurvedList"/>
    <dgm:cxn modelId="{7E53BD2C-2701-4534-AAAA-46EB8E5AB062}" type="presParOf" srcId="{BAB7B89B-BE3C-4ECA-890B-BDD9EC7A6B23}" destId="{65E92AFE-F053-40F5-A71B-085095439E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A3360F-CCE4-47DF-889D-A6B6B4D09A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F72094C-B98D-407A-A602-756EE2667BC5}">
      <dgm:prSet phldrT="[Texto]"/>
      <dgm:spPr/>
      <dgm:t>
        <a:bodyPr/>
        <a:lstStyle/>
        <a:p>
          <a:r>
            <a:rPr lang="es-ES" dirty="0"/>
            <a:t>1. Algunos niños escriben las palabras</a:t>
          </a:r>
        </a:p>
      </dgm:t>
    </dgm:pt>
    <dgm:pt modelId="{84253C47-EF1A-4627-B83B-0843B08C51FE}" type="parTrans" cxnId="{6383FA24-5FF5-49BB-B36D-3CCCEC505330}">
      <dgm:prSet/>
      <dgm:spPr/>
      <dgm:t>
        <a:bodyPr/>
        <a:lstStyle/>
        <a:p>
          <a:endParaRPr lang="es-ES"/>
        </a:p>
      </dgm:t>
    </dgm:pt>
    <dgm:pt modelId="{B18F3A2B-764B-4F1F-8A89-BC366C6FB5A6}" type="sibTrans" cxnId="{6383FA24-5FF5-49BB-B36D-3CCCEC505330}">
      <dgm:prSet/>
      <dgm:spPr/>
      <dgm:t>
        <a:bodyPr/>
        <a:lstStyle/>
        <a:p>
          <a:endParaRPr lang="es-ES"/>
        </a:p>
      </dgm:t>
    </dgm:pt>
    <dgm:pt modelId="{41BE1655-60E4-4417-B112-5E629B1BE30C}">
      <dgm:prSet phldrT="[Texto]"/>
      <dgm:spPr/>
      <dgm:t>
        <a:bodyPr/>
        <a:lstStyle/>
        <a:p>
          <a:r>
            <a:rPr lang="es-ES" dirty="0"/>
            <a:t>2. Otros alumnos dibujan esas palabras</a:t>
          </a:r>
        </a:p>
      </dgm:t>
    </dgm:pt>
    <dgm:pt modelId="{76469B00-0998-403C-ABDA-578B53A85C55}" type="parTrans" cxnId="{2E54CBC3-168F-4225-9D1D-00CF22956C85}">
      <dgm:prSet/>
      <dgm:spPr/>
      <dgm:t>
        <a:bodyPr/>
        <a:lstStyle/>
        <a:p>
          <a:endParaRPr lang="es-ES"/>
        </a:p>
      </dgm:t>
    </dgm:pt>
    <dgm:pt modelId="{64C67DF1-7F50-4455-B243-004127493128}" type="sibTrans" cxnId="{2E54CBC3-168F-4225-9D1D-00CF22956C85}">
      <dgm:prSet/>
      <dgm:spPr/>
      <dgm:t>
        <a:bodyPr/>
        <a:lstStyle/>
        <a:p>
          <a:endParaRPr lang="es-ES"/>
        </a:p>
      </dgm:t>
    </dgm:pt>
    <dgm:pt modelId="{4AA2E91D-1F4D-4C21-BBC1-88CD82618A94}">
      <dgm:prSet phldrT="[Texto]"/>
      <dgm:spPr/>
      <dgm:t>
        <a:bodyPr/>
        <a:lstStyle/>
        <a:p>
          <a:r>
            <a:rPr lang="es-ES" dirty="0"/>
            <a:t>3. Todos recortan sus figuras</a:t>
          </a:r>
        </a:p>
      </dgm:t>
    </dgm:pt>
    <dgm:pt modelId="{406131A6-8665-4E8F-B77A-2A16DFDA04A3}" type="parTrans" cxnId="{3CBBFB2B-BE01-4573-899B-4E3026A54E2D}">
      <dgm:prSet/>
      <dgm:spPr/>
      <dgm:t>
        <a:bodyPr/>
        <a:lstStyle/>
        <a:p>
          <a:endParaRPr lang="es-ES"/>
        </a:p>
      </dgm:t>
    </dgm:pt>
    <dgm:pt modelId="{52D661BB-665C-44F5-8DFB-E369248D3A49}" type="sibTrans" cxnId="{3CBBFB2B-BE01-4573-899B-4E3026A54E2D}">
      <dgm:prSet/>
      <dgm:spPr/>
      <dgm:t>
        <a:bodyPr/>
        <a:lstStyle/>
        <a:p>
          <a:endParaRPr lang="es-ES"/>
        </a:p>
      </dgm:t>
    </dgm:pt>
    <dgm:pt modelId="{3CBA1DA0-6113-4BB4-B369-4D86C6CFC496}">
      <dgm:prSet phldrT="[Texto]"/>
      <dgm:spPr/>
      <dgm:t>
        <a:bodyPr/>
        <a:lstStyle/>
        <a:p>
          <a:r>
            <a:rPr lang="es-ES" dirty="0"/>
            <a:t>4. Juegan al </a:t>
          </a:r>
          <a:r>
            <a:rPr lang="es-ES" dirty="0" err="1"/>
            <a:t>memory</a:t>
          </a:r>
          <a:r>
            <a:rPr lang="es-ES" dirty="0"/>
            <a:t> con las cartas diseñadas</a:t>
          </a:r>
        </a:p>
      </dgm:t>
    </dgm:pt>
    <dgm:pt modelId="{0F41DC57-354D-435F-87C5-4B7D56131325}" type="parTrans" cxnId="{EAEAEAC9-B04F-45F1-8A1C-ACBA5E945715}">
      <dgm:prSet/>
      <dgm:spPr/>
      <dgm:t>
        <a:bodyPr/>
        <a:lstStyle/>
        <a:p>
          <a:endParaRPr lang="es-ES"/>
        </a:p>
      </dgm:t>
    </dgm:pt>
    <dgm:pt modelId="{B7BEB2D9-10B0-4E0F-803E-3B3993D69865}" type="sibTrans" cxnId="{EAEAEAC9-B04F-45F1-8A1C-ACBA5E945715}">
      <dgm:prSet/>
      <dgm:spPr/>
      <dgm:t>
        <a:bodyPr/>
        <a:lstStyle/>
        <a:p>
          <a:endParaRPr lang="es-ES"/>
        </a:p>
      </dgm:t>
    </dgm:pt>
    <dgm:pt modelId="{0FB50E90-A97A-480D-8EF6-3909B066DAFD}" type="pres">
      <dgm:prSet presAssocID="{27A3360F-CCE4-47DF-889D-A6B6B4D09A34}" presName="linear" presStyleCnt="0">
        <dgm:presLayoutVars>
          <dgm:dir/>
          <dgm:animLvl val="lvl"/>
          <dgm:resizeHandles val="exact"/>
        </dgm:presLayoutVars>
      </dgm:prSet>
      <dgm:spPr/>
    </dgm:pt>
    <dgm:pt modelId="{2FD4DC33-2AD1-434B-829C-FEAD4BAC66CE}" type="pres">
      <dgm:prSet presAssocID="{5F72094C-B98D-407A-A602-756EE2667BC5}" presName="parentLin" presStyleCnt="0"/>
      <dgm:spPr/>
    </dgm:pt>
    <dgm:pt modelId="{A10120C9-1756-411C-9FB7-4753C5FA3C01}" type="pres">
      <dgm:prSet presAssocID="{5F72094C-B98D-407A-A602-756EE2667BC5}" presName="parentLeftMargin" presStyleLbl="node1" presStyleIdx="0" presStyleCnt="4"/>
      <dgm:spPr/>
    </dgm:pt>
    <dgm:pt modelId="{FA9E2870-DB1F-4832-933B-BAB618462E5B}" type="pres">
      <dgm:prSet presAssocID="{5F72094C-B98D-407A-A602-756EE2667BC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9FF876-B6EF-4F7A-91AA-449F37B8C233}" type="pres">
      <dgm:prSet presAssocID="{5F72094C-B98D-407A-A602-756EE2667BC5}" presName="negativeSpace" presStyleCnt="0"/>
      <dgm:spPr/>
    </dgm:pt>
    <dgm:pt modelId="{30075987-CB11-46E7-BB30-3E8A497F261A}" type="pres">
      <dgm:prSet presAssocID="{5F72094C-B98D-407A-A602-756EE2667BC5}" presName="childText" presStyleLbl="conFgAcc1" presStyleIdx="0" presStyleCnt="4">
        <dgm:presLayoutVars>
          <dgm:bulletEnabled val="1"/>
        </dgm:presLayoutVars>
      </dgm:prSet>
      <dgm:spPr/>
    </dgm:pt>
    <dgm:pt modelId="{781F638B-3427-4043-A2BB-97F69F454A96}" type="pres">
      <dgm:prSet presAssocID="{B18F3A2B-764B-4F1F-8A89-BC366C6FB5A6}" presName="spaceBetweenRectangles" presStyleCnt="0"/>
      <dgm:spPr/>
    </dgm:pt>
    <dgm:pt modelId="{FC7773E8-168E-4CCE-9820-6FBABF0B0500}" type="pres">
      <dgm:prSet presAssocID="{41BE1655-60E4-4417-B112-5E629B1BE30C}" presName="parentLin" presStyleCnt="0"/>
      <dgm:spPr/>
    </dgm:pt>
    <dgm:pt modelId="{FB9F770B-9CB7-41A3-A1C4-F2A4618BE050}" type="pres">
      <dgm:prSet presAssocID="{41BE1655-60E4-4417-B112-5E629B1BE30C}" presName="parentLeftMargin" presStyleLbl="node1" presStyleIdx="0" presStyleCnt="4"/>
      <dgm:spPr/>
    </dgm:pt>
    <dgm:pt modelId="{9E3F6ADF-8F8C-4B65-A2AC-885AA5107E95}" type="pres">
      <dgm:prSet presAssocID="{41BE1655-60E4-4417-B112-5E629B1BE30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22F2D7-C783-4F03-B410-9E26D039F66D}" type="pres">
      <dgm:prSet presAssocID="{41BE1655-60E4-4417-B112-5E629B1BE30C}" presName="negativeSpace" presStyleCnt="0"/>
      <dgm:spPr/>
    </dgm:pt>
    <dgm:pt modelId="{C2456B3D-4455-47FE-A714-8C03FE7DCC35}" type="pres">
      <dgm:prSet presAssocID="{41BE1655-60E4-4417-B112-5E629B1BE30C}" presName="childText" presStyleLbl="conFgAcc1" presStyleIdx="1" presStyleCnt="4">
        <dgm:presLayoutVars>
          <dgm:bulletEnabled val="1"/>
        </dgm:presLayoutVars>
      </dgm:prSet>
      <dgm:spPr/>
    </dgm:pt>
    <dgm:pt modelId="{B84FAF7D-4423-4798-B556-799A93C36277}" type="pres">
      <dgm:prSet presAssocID="{64C67DF1-7F50-4455-B243-004127493128}" presName="spaceBetweenRectangles" presStyleCnt="0"/>
      <dgm:spPr/>
    </dgm:pt>
    <dgm:pt modelId="{D4278FAB-3068-4798-944F-7A5E1617B62B}" type="pres">
      <dgm:prSet presAssocID="{4AA2E91D-1F4D-4C21-BBC1-88CD82618A94}" presName="parentLin" presStyleCnt="0"/>
      <dgm:spPr/>
    </dgm:pt>
    <dgm:pt modelId="{B6679346-4229-4114-8F72-DBF88D8B6033}" type="pres">
      <dgm:prSet presAssocID="{4AA2E91D-1F4D-4C21-BBC1-88CD82618A94}" presName="parentLeftMargin" presStyleLbl="node1" presStyleIdx="1" presStyleCnt="4"/>
      <dgm:spPr/>
    </dgm:pt>
    <dgm:pt modelId="{A6B5E7E9-1F06-4067-9E26-E6A6129A0AB2}" type="pres">
      <dgm:prSet presAssocID="{4AA2E91D-1F4D-4C21-BBC1-88CD82618A9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7AD066-0661-40A6-A846-59353D733703}" type="pres">
      <dgm:prSet presAssocID="{4AA2E91D-1F4D-4C21-BBC1-88CD82618A94}" presName="negativeSpace" presStyleCnt="0"/>
      <dgm:spPr/>
    </dgm:pt>
    <dgm:pt modelId="{0298513F-14A5-43C6-8560-CF2D68C7A62C}" type="pres">
      <dgm:prSet presAssocID="{4AA2E91D-1F4D-4C21-BBC1-88CD82618A94}" presName="childText" presStyleLbl="conFgAcc1" presStyleIdx="2" presStyleCnt="4">
        <dgm:presLayoutVars>
          <dgm:bulletEnabled val="1"/>
        </dgm:presLayoutVars>
      </dgm:prSet>
      <dgm:spPr/>
    </dgm:pt>
    <dgm:pt modelId="{59D96254-A945-4328-8F30-10DA9090AB05}" type="pres">
      <dgm:prSet presAssocID="{52D661BB-665C-44F5-8DFB-E369248D3A49}" presName="spaceBetweenRectangles" presStyleCnt="0"/>
      <dgm:spPr/>
    </dgm:pt>
    <dgm:pt modelId="{4F8B2F89-1856-4E9B-8541-4CFE9A755A68}" type="pres">
      <dgm:prSet presAssocID="{3CBA1DA0-6113-4BB4-B369-4D86C6CFC496}" presName="parentLin" presStyleCnt="0"/>
      <dgm:spPr/>
    </dgm:pt>
    <dgm:pt modelId="{EB31E409-F2C7-4306-9ED9-A5FC3D52319C}" type="pres">
      <dgm:prSet presAssocID="{3CBA1DA0-6113-4BB4-B369-4D86C6CFC496}" presName="parentLeftMargin" presStyleLbl="node1" presStyleIdx="2" presStyleCnt="4"/>
      <dgm:spPr/>
    </dgm:pt>
    <dgm:pt modelId="{4DE90B6A-2BBD-4FA0-B69B-EF27C1D2B796}" type="pres">
      <dgm:prSet presAssocID="{3CBA1DA0-6113-4BB4-B369-4D86C6CFC49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8A64022-A9C8-415F-93EE-65171DCA3636}" type="pres">
      <dgm:prSet presAssocID="{3CBA1DA0-6113-4BB4-B369-4D86C6CFC496}" presName="negativeSpace" presStyleCnt="0"/>
      <dgm:spPr/>
    </dgm:pt>
    <dgm:pt modelId="{339B044F-6C7A-4510-8286-B544E4485C4D}" type="pres">
      <dgm:prSet presAssocID="{3CBA1DA0-6113-4BB4-B369-4D86C6CFC49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0986C10-B9FC-4B1A-A717-FB89D944F988}" type="presOf" srcId="{41BE1655-60E4-4417-B112-5E629B1BE30C}" destId="{FB9F770B-9CB7-41A3-A1C4-F2A4618BE050}" srcOrd="0" destOrd="0" presId="urn:microsoft.com/office/officeart/2005/8/layout/list1"/>
    <dgm:cxn modelId="{6383FA24-5FF5-49BB-B36D-3CCCEC505330}" srcId="{27A3360F-CCE4-47DF-889D-A6B6B4D09A34}" destId="{5F72094C-B98D-407A-A602-756EE2667BC5}" srcOrd="0" destOrd="0" parTransId="{84253C47-EF1A-4627-B83B-0843B08C51FE}" sibTransId="{B18F3A2B-764B-4F1F-8A89-BC366C6FB5A6}"/>
    <dgm:cxn modelId="{3CBBFB2B-BE01-4573-899B-4E3026A54E2D}" srcId="{27A3360F-CCE4-47DF-889D-A6B6B4D09A34}" destId="{4AA2E91D-1F4D-4C21-BBC1-88CD82618A94}" srcOrd="2" destOrd="0" parTransId="{406131A6-8665-4E8F-B77A-2A16DFDA04A3}" sibTransId="{52D661BB-665C-44F5-8DFB-E369248D3A49}"/>
    <dgm:cxn modelId="{A0A3F830-2A1B-41AF-B730-BAC5A77044FD}" type="presOf" srcId="{3CBA1DA0-6113-4BB4-B369-4D86C6CFC496}" destId="{EB31E409-F2C7-4306-9ED9-A5FC3D52319C}" srcOrd="0" destOrd="0" presId="urn:microsoft.com/office/officeart/2005/8/layout/list1"/>
    <dgm:cxn modelId="{F4860135-5EBE-49AC-8ED2-E4167418292F}" type="presOf" srcId="{4AA2E91D-1F4D-4C21-BBC1-88CD82618A94}" destId="{A6B5E7E9-1F06-4067-9E26-E6A6129A0AB2}" srcOrd="1" destOrd="0" presId="urn:microsoft.com/office/officeart/2005/8/layout/list1"/>
    <dgm:cxn modelId="{CDD7E55F-343C-4DDB-89AC-DFCA27BABD50}" type="presOf" srcId="{4AA2E91D-1F4D-4C21-BBC1-88CD82618A94}" destId="{B6679346-4229-4114-8F72-DBF88D8B6033}" srcOrd="0" destOrd="0" presId="urn:microsoft.com/office/officeart/2005/8/layout/list1"/>
    <dgm:cxn modelId="{6830AF83-DC72-4898-84AB-D08405649C41}" type="presOf" srcId="{3CBA1DA0-6113-4BB4-B369-4D86C6CFC496}" destId="{4DE90B6A-2BBD-4FA0-B69B-EF27C1D2B796}" srcOrd="1" destOrd="0" presId="urn:microsoft.com/office/officeart/2005/8/layout/list1"/>
    <dgm:cxn modelId="{A3688FBC-1EA3-49C4-BED1-283D1082E083}" type="presOf" srcId="{5F72094C-B98D-407A-A602-756EE2667BC5}" destId="{FA9E2870-DB1F-4832-933B-BAB618462E5B}" srcOrd="1" destOrd="0" presId="urn:microsoft.com/office/officeart/2005/8/layout/list1"/>
    <dgm:cxn modelId="{2E54CBC3-168F-4225-9D1D-00CF22956C85}" srcId="{27A3360F-CCE4-47DF-889D-A6B6B4D09A34}" destId="{41BE1655-60E4-4417-B112-5E629B1BE30C}" srcOrd="1" destOrd="0" parTransId="{76469B00-0998-403C-ABDA-578B53A85C55}" sibTransId="{64C67DF1-7F50-4455-B243-004127493128}"/>
    <dgm:cxn modelId="{EAEAEAC9-B04F-45F1-8A1C-ACBA5E945715}" srcId="{27A3360F-CCE4-47DF-889D-A6B6B4D09A34}" destId="{3CBA1DA0-6113-4BB4-B369-4D86C6CFC496}" srcOrd="3" destOrd="0" parTransId="{0F41DC57-354D-435F-87C5-4B7D56131325}" sibTransId="{B7BEB2D9-10B0-4E0F-803E-3B3993D69865}"/>
    <dgm:cxn modelId="{88465EF2-5A3D-45BD-A817-797AA68B1B9E}" type="presOf" srcId="{27A3360F-CCE4-47DF-889D-A6B6B4D09A34}" destId="{0FB50E90-A97A-480D-8EF6-3909B066DAFD}" srcOrd="0" destOrd="0" presId="urn:microsoft.com/office/officeart/2005/8/layout/list1"/>
    <dgm:cxn modelId="{8689CDF5-0EA4-49C0-9F01-806A7E42E09F}" type="presOf" srcId="{5F72094C-B98D-407A-A602-756EE2667BC5}" destId="{A10120C9-1756-411C-9FB7-4753C5FA3C01}" srcOrd="0" destOrd="0" presId="urn:microsoft.com/office/officeart/2005/8/layout/list1"/>
    <dgm:cxn modelId="{FFB933FF-1CFC-4D98-9159-53050DAFED0D}" type="presOf" srcId="{41BE1655-60E4-4417-B112-5E629B1BE30C}" destId="{9E3F6ADF-8F8C-4B65-A2AC-885AA5107E95}" srcOrd="1" destOrd="0" presId="urn:microsoft.com/office/officeart/2005/8/layout/list1"/>
    <dgm:cxn modelId="{9C297386-12BA-4214-A350-DA9B3F653942}" type="presParOf" srcId="{0FB50E90-A97A-480D-8EF6-3909B066DAFD}" destId="{2FD4DC33-2AD1-434B-829C-FEAD4BAC66CE}" srcOrd="0" destOrd="0" presId="urn:microsoft.com/office/officeart/2005/8/layout/list1"/>
    <dgm:cxn modelId="{183AA82B-D861-4BBB-93E0-CBEF08B63EB5}" type="presParOf" srcId="{2FD4DC33-2AD1-434B-829C-FEAD4BAC66CE}" destId="{A10120C9-1756-411C-9FB7-4753C5FA3C01}" srcOrd="0" destOrd="0" presId="urn:microsoft.com/office/officeart/2005/8/layout/list1"/>
    <dgm:cxn modelId="{C3494043-373E-494C-9B39-814C85605EC9}" type="presParOf" srcId="{2FD4DC33-2AD1-434B-829C-FEAD4BAC66CE}" destId="{FA9E2870-DB1F-4832-933B-BAB618462E5B}" srcOrd="1" destOrd="0" presId="urn:microsoft.com/office/officeart/2005/8/layout/list1"/>
    <dgm:cxn modelId="{58F20234-91A6-4EE7-95B8-A61BF0AD23BC}" type="presParOf" srcId="{0FB50E90-A97A-480D-8EF6-3909B066DAFD}" destId="{549FF876-B6EF-4F7A-91AA-449F37B8C233}" srcOrd="1" destOrd="0" presId="urn:microsoft.com/office/officeart/2005/8/layout/list1"/>
    <dgm:cxn modelId="{D743F6DA-3438-4BDA-84E3-2B3AC3B6ACEE}" type="presParOf" srcId="{0FB50E90-A97A-480D-8EF6-3909B066DAFD}" destId="{30075987-CB11-46E7-BB30-3E8A497F261A}" srcOrd="2" destOrd="0" presId="urn:microsoft.com/office/officeart/2005/8/layout/list1"/>
    <dgm:cxn modelId="{04BB0259-0E2D-4B64-B0B0-190063056DC1}" type="presParOf" srcId="{0FB50E90-A97A-480D-8EF6-3909B066DAFD}" destId="{781F638B-3427-4043-A2BB-97F69F454A96}" srcOrd="3" destOrd="0" presId="urn:microsoft.com/office/officeart/2005/8/layout/list1"/>
    <dgm:cxn modelId="{8A79C901-18FD-46F1-A832-0520C8DEF7BD}" type="presParOf" srcId="{0FB50E90-A97A-480D-8EF6-3909B066DAFD}" destId="{FC7773E8-168E-4CCE-9820-6FBABF0B0500}" srcOrd="4" destOrd="0" presId="urn:microsoft.com/office/officeart/2005/8/layout/list1"/>
    <dgm:cxn modelId="{C3F9DEE6-59F3-4DE8-A686-39469680B8F4}" type="presParOf" srcId="{FC7773E8-168E-4CCE-9820-6FBABF0B0500}" destId="{FB9F770B-9CB7-41A3-A1C4-F2A4618BE050}" srcOrd="0" destOrd="0" presId="urn:microsoft.com/office/officeart/2005/8/layout/list1"/>
    <dgm:cxn modelId="{5D1E7230-8D41-45C9-BA45-C3F54B7B2BB2}" type="presParOf" srcId="{FC7773E8-168E-4CCE-9820-6FBABF0B0500}" destId="{9E3F6ADF-8F8C-4B65-A2AC-885AA5107E95}" srcOrd="1" destOrd="0" presId="urn:microsoft.com/office/officeart/2005/8/layout/list1"/>
    <dgm:cxn modelId="{98F45D70-E691-47BC-ABA7-053276604AFA}" type="presParOf" srcId="{0FB50E90-A97A-480D-8EF6-3909B066DAFD}" destId="{4922F2D7-C783-4F03-B410-9E26D039F66D}" srcOrd="5" destOrd="0" presId="urn:microsoft.com/office/officeart/2005/8/layout/list1"/>
    <dgm:cxn modelId="{22ABE759-5905-425A-9114-C02C2C126F12}" type="presParOf" srcId="{0FB50E90-A97A-480D-8EF6-3909B066DAFD}" destId="{C2456B3D-4455-47FE-A714-8C03FE7DCC35}" srcOrd="6" destOrd="0" presId="urn:microsoft.com/office/officeart/2005/8/layout/list1"/>
    <dgm:cxn modelId="{630A3283-400C-456D-B69B-E4325495534E}" type="presParOf" srcId="{0FB50E90-A97A-480D-8EF6-3909B066DAFD}" destId="{B84FAF7D-4423-4798-B556-799A93C36277}" srcOrd="7" destOrd="0" presId="urn:microsoft.com/office/officeart/2005/8/layout/list1"/>
    <dgm:cxn modelId="{0D516618-7248-42DA-B383-40D844E4EBD4}" type="presParOf" srcId="{0FB50E90-A97A-480D-8EF6-3909B066DAFD}" destId="{D4278FAB-3068-4798-944F-7A5E1617B62B}" srcOrd="8" destOrd="0" presId="urn:microsoft.com/office/officeart/2005/8/layout/list1"/>
    <dgm:cxn modelId="{E6B2A1C0-D5DA-442C-A743-2A03CC5519FD}" type="presParOf" srcId="{D4278FAB-3068-4798-944F-7A5E1617B62B}" destId="{B6679346-4229-4114-8F72-DBF88D8B6033}" srcOrd="0" destOrd="0" presId="urn:microsoft.com/office/officeart/2005/8/layout/list1"/>
    <dgm:cxn modelId="{918AC671-3719-45C0-AD97-3575D2AA3814}" type="presParOf" srcId="{D4278FAB-3068-4798-944F-7A5E1617B62B}" destId="{A6B5E7E9-1F06-4067-9E26-E6A6129A0AB2}" srcOrd="1" destOrd="0" presId="urn:microsoft.com/office/officeart/2005/8/layout/list1"/>
    <dgm:cxn modelId="{048F4683-CB8C-4E57-B161-7F628AAA68EC}" type="presParOf" srcId="{0FB50E90-A97A-480D-8EF6-3909B066DAFD}" destId="{C27AD066-0661-40A6-A846-59353D733703}" srcOrd="9" destOrd="0" presId="urn:microsoft.com/office/officeart/2005/8/layout/list1"/>
    <dgm:cxn modelId="{CB9224B3-42DC-4BE9-B3EA-50061547E2AF}" type="presParOf" srcId="{0FB50E90-A97A-480D-8EF6-3909B066DAFD}" destId="{0298513F-14A5-43C6-8560-CF2D68C7A62C}" srcOrd="10" destOrd="0" presId="urn:microsoft.com/office/officeart/2005/8/layout/list1"/>
    <dgm:cxn modelId="{35F2D5F3-5706-443B-BACB-71780583BEAB}" type="presParOf" srcId="{0FB50E90-A97A-480D-8EF6-3909B066DAFD}" destId="{59D96254-A945-4328-8F30-10DA9090AB05}" srcOrd="11" destOrd="0" presId="urn:microsoft.com/office/officeart/2005/8/layout/list1"/>
    <dgm:cxn modelId="{0BF7DD64-4516-44BF-9447-355A7B4D9754}" type="presParOf" srcId="{0FB50E90-A97A-480D-8EF6-3909B066DAFD}" destId="{4F8B2F89-1856-4E9B-8541-4CFE9A755A68}" srcOrd="12" destOrd="0" presId="urn:microsoft.com/office/officeart/2005/8/layout/list1"/>
    <dgm:cxn modelId="{4BC0E97A-8F0C-42B3-9D6F-76AD4C31B472}" type="presParOf" srcId="{4F8B2F89-1856-4E9B-8541-4CFE9A755A68}" destId="{EB31E409-F2C7-4306-9ED9-A5FC3D52319C}" srcOrd="0" destOrd="0" presId="urn:microsoft.com/office/officeart/2005/8/layout/list1"/>
    <dgm:cxn modelId="{53C35F06-45EF-42A2-95CD-4A9007E24293}" type="presParOf" srcId="{4F8B2F89-1856-4E9B-8541-4CFE9A755A68}" destId="{4DE90B6A-2BBD-4FA0-B69B-EF27C1D2B796}" srcOrd="1" destOrd="0" presId="urn:microsoft.com/office/officeart/2005/8/layout/list1"/>
    <dgm:cxn modelId="{6F7E9A7D-5ABE-4850-AB7F-EDB9B2121F1D}" type="presParOf" srcId="{0FB50E90-A97A-480D-8EF6-3909B066DAFD}" destId="{E8A64022-A9C8-415F-93EE-65171DCA3636}" srcOrd="13" destOrd="0" presId="urn:microsoft.com/office/officeart/2005/8/layout/list1"/>
    <dgm:cxn modelId="{8E19061D-9EBD-4E47-B75C-0F9011CD5332}" type="presParOf" srcId="{0FB50E90-A97A-480D-8EF6-3909B066DAFD}" destId="{339B044F-6C7A-4510-8286-B544E4485C4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CE911B-9CF2-4E34-BB2F-FE5665D52B0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556698B-6F53-41B3-80C1-EADF15ABB093}">
      <dgm:prSet phldrT="[Texto]"/>
      <dgm:spPr/>
      <dgm:t>
        <a:bodyPr/>
        <a:lstStyle/>
        <a:p>
          <a:r>
            <a:rPr lang="es-ES" dirty="0"/>
            <a:t>Esconde algo de tu estuche</a:t>
          </a:r>
        </a:p>
      </dgm:t>
    </dgm:pt>
    <dgm:pt modelId="{69F527EB-B276-47EA-9A9A-DED9AB0A58B8}" type="parTrans" cxnId="{3A1F0B65-F88B-45FC-A1FD-940BDCFC5CD7}">
      <dgm:prSet/>
      <dgm:spPr/>
      <dgm:t>
        <a:bodyPr/>
        <a:lstStyle/>
        <a:p>
          <a:endParaRPr lang="es-ES"/>
        </a:p>
      </dgm:t>
    </dgm:pt>
    <dgm:pt modelId="{5B4A80F5-990A-47F6-807E-F8FD10BDE102}" type="sibTrans" cxnId="{3A1F0B65-F88B-45FC-A1FD-940BDCFC5CD7}">
      <dgm:prSet/>
      <dgm:spPr/>
      <dgm:t>
        <a:bodyPr/>
        <a:lstStyle/>
        <a:p>
          <a:endParaRPr lang="es-ES"/>
        </a:p>
      </dgm:t>
    </dgm:pt>
    <dgm:pt modelId="{B6F6BA7B-5653-4484-A2C6-4216E98D4731}">
      <dgm:prSet phldrT="[Texto]"/>
      <dgm:spPr/>
      <dgm:t>
        <a:bodyPr/>
        <a:lstStyle/>
        <a:p>
          <a:r>
            <a:rPr lang="es-ES" dirty="0"/>
            <a:t>Tu compañero lo adivina</a:t>
          </a:r>
        </a:p>
      </dgm:t>
    </dgm:pt>
    <dgm:pt modelId="{EBE931DA-AD07-47FF-A404-2287216D84E3}" type="parTrans" cxnId="{D29ABC87-363F-444A-A701-3399D6B6EF11}">
      <dgm:prSet/>
      <dgm:spPr/>
      <dgm:t>
        <a:bodyPr/>
        <a:lstStyle/>
        <a:p>
          <a:endParaRPr lang="es-ES"/>
        </a:p>
      </dgm:t>
    </dgm:pt>
    <dgm:pt modelId="{AF372D86-6EB7-4EB6-9C40-3A07911C1359}" type="sibTrans" cxnId="{D29ABC87-363F-444A-A701-3399D6B6EF11}">
      <dgm:prSet/>
      <dgm:spPr/>
      <dgm:t>
        <a:bodyPr/>
        <a:lstStyle/>
        <a:p>
          <a:endParaRPr lang="es-ES"/>
        </a:p>
      </dgm:t>
    </dgm:pt>
    <dgm:pt modelId="{A5638271-CDC1-4C5D-B229-EDD0E4A8590D}">
      <dgm:prSet phldrT="[Texto]"/>
      <dgm:spPr/>
      <dgm:t>
        <a:bodyPr/>
        <a:lstStyle/>
        <a:p>
          <a:r>
            <a:rPr lang="es-ES" dirty="0"/>
            <a:t>Los</a:t>
          </a:r>
          <a:r>
            <a:rPr lang="es-ES" baseline="0" dirty="0"/>
            <a:t> dos escribís la palabra</a:t>
          </a:r>
          <a:endParaRPr lang="es-ES" dirty="0"/>
        </a:p>
      </dgm:t>
    </dgm:pt>
    <dgm:pt modelId="{FBAAAE3E-EB20-4962-8E58-012177A8BAAB}" type="parTrans" cxnId="{D94C1266-D3EC-45E5-AEB4-2C8E4754735A}">
      <dgm:prSet/>
      <dgm:spPr/>
      <dgm:t>
        <a:bodyPr/>
        <a:lstStyle/>
        <a:p>
          <a:endParaRPr lang="es-ES"/>
        </a:p>
      </dgm:t>
    </dgm:pt>
    <dgm:pt modelId="{6234C144-3577-4A65-B6B6-1C0EBCBE64D3}" type="sibTrans" cxnId="{D94C1266-D3EC-45E5-AEB4-2C8E4754735A}">
      <dgm:prSet/>
      <dgm:spPr/>
      <dgm:t>
        <a:bodyPr/>
        <a:lstStyle/>
        <a:p>
          <a:endParaRPr lang="es-ES"/>
        </a:p>
      </dgm:t>
    </dgm:pt>
    <dgm:pt modelId="{20EC3442-5BC2-4D1D-B878-4467159BA89C}" type="pres">
      <dgm:prSet presAssocID="{A5CE911B-9CF2-4E34-BB2F-FE5665D52B0B}" presName="diagram" presStyleCnt="0">
        <dgm:presLayoutVars>
          <dgm:dir/>
          <dgm:resizeHandles val="exact"/>
        </dgm:presLayoutVars>
      </dgm:prSet>
      <dgm:spPr/>
    </dgm:pt>
    <dgm:pt modelId="{87B10993-15EA-41A6-BC59-A6996425D25A}" type="pres">
      <dgm:prSet presAssocID="{4556698B-6F53-41B3-80C1-EADF15ABB093}" presName="node" presStyleLbl="node1" presStyleIdx="0" presStyleCnt="3">
        <dgm:presLayoutVars>
          <dgm:bulletEnabled val="1"/>
        </dgm:presLayoutVars>
      </dgm:prSet>
      <dgm:spPr/>
    </dgm:pt>
    <dgm:pt modelId="{3C5A0FCA-610D-4C5C-9C4C-C3A0AC5F7743}" type="pres">
      <dgm:prSet presAssocID="{5B4A80F5-990A-47F6-807E-F8FD10BDE102}" presName="sibTrans" presStyleCnt="0"/>
      <dgm:spPr/>
    </dgm:pt>
    <dgm:pt modelId="{4061B90D-E160-4F41-A25D-637C71136E35}" type="pres">
      <dgm:prSet presAssocID="{B6F6BA7B-5653-4484-A2C6-4216E98D4731}" presName="node" presStyleLbl="node1" presStyleIdx="1" presStyleCnt="3">
        <dgm:presLayoutVars>
          <dgm:bulletEnabled val="1"/>
        </dgm:presLayoutVars>
      </dgm:prSet>
      <dgm:spPr/>
    </dgm:pt>
    <dgm:pt modelId="{2210B452-C884-4DB8-B9DC-53EEB2056DFA}" type="pres">
      <dgm:prSet presAssocID="{AF372D86-6EB7-4EB6-9C40-3A07911C1359}" presName="sibTrans" presStyleCnt="0"/>
      <dgm:spPr/>
    </dgm:pt>
    <dgm:pt modelId="{CEA7769F-A54C-405F-B420-E01B63EA811A}" type="pres">
      <dgm:prSet presAssocID="{A5638271-CDC1-4C5D-B229-EDD0E4A8590D}" presName="node" presStyleLbl="node1" presStyleIdx="2" presStyleCnt="3">
        <dgm:presLayoutVars>
          <dgm:bulletEnabled val="1"/>
        </dgm:presLayoutVars>
      </dgm:prSet>
      <dgm:spPr/>
    </dgm:pt>
  </dgm:ptLst>
  <dgm:cxnLst>
    <dgm:cxn modelId="{3A1F0B65-F88B-45FC-A1FD-940BDCFC5CD7}" srcId="{A5CE911B-9CF2-4E34-BB2F-FE5665D52B0B}" destId="{4556698B-6F53-41B3-80C1-EADF15ABB093}" srcOrd="0" destOrd="0" parTransId="{69F527EB-B276-47EA-9A9A-DED9AB0A58B8}" sibTransId="{5B4A80F5-990A-47F6-807E-F8FD10BDE102}"/>
    <dgm:cxn modelId="{D94C1266-D3EC-45E5-AEB4-2C8E4754735A}" srcId="{A5CE911B-9CF2-4E34-BB2F-FE5665D52B0B}" destId="{A5638271-CDC1-4C5D-B229-EDD0E4A8590D}" srcOrd="2" destOrd="0" parTransId="{FBAAAE3E-EB20-4962-8E58-012177A8BAAB}" sibTransId="{6234C144-3577-4A65-B6B6-1C0EBCBE64D3}"/>
    <dgm:cxn modelId="{014C8F79-01D3-4AA0-9511-D9A0E4E86FCF}" type="presOf" srcId="{B6F6BA7B-5653-4484-A2C6-4216E98D4731}" destId="{4061B90D-E160-4F41-A25D-637C71136E35}" srcOrd="0" destOrd="0" presId="urn:microsoft.com/office/officeart/2005/8/layout/default"/>
    <dgm:cxn modelId="{D29ABC87-363F-444A-A701-3399D6B6EF11}" srcId="{A5CE911B-9CF2-4E34-BB2F-FE5665D52B0B}" destId="{B6F6BA7B-5653-4484-A2C6-4216E98D4731}" srcOrd="1" destOrd="0" parTransId="{EBE931DA-AD07-47FF-A404-2287216D84E3}" sibTransId="{AF372D86-6EB7-4EB6-9C40-3A07911C1359}"/>
    <dgm:cxn modelId="{F1218E8D-0E23-4674-BF4D-30F6491888AB}" type="presOf" srcId="{A5CE911B-9CF2-4E34-BB2F-FE5665D52B0B}" destId="{20EC3442-5BC2-4D1D-B878-4467159BA89C}" srcOrd="0" destOrd="0" presId="urn:microsoft.com/office/officeart/2005/8/layout/default"/>
    <dgm:cxn modelId="{8033FCD5-024C-4D36-8CE6-CF6B67A92EAD}" type="presOf" srcId="{4556698B-6F53-41B3-80C1-EADF15ABB093}" destId="{87B10993-15EA-41A6-BC59-A6996425D25A}" srcOrd="0" destOrd="0" presId="urn:microsoft.com/office/officeart/2005/8/layout/default"/>
    <dgm:cxn modelId="{25316FF6-087B-4611-B114-C6BFA0782D6F}" type="presOf" srcId="{A5638271-CDC1-4C5D-B229-EDD0E4A8590D}" destId="{CEA7769F-A54C-405F-B420-E01B63EA811A}" srcOrd="0" destOrd="0" presId="urn:microsoft.com/office/officeart/2005/8/layout/default"/>
    <dgm:cxn modelId="{858D6F8E-86ED-447A-8158-B09974811270}" type="presParOf" srcId="{20EC3442-5BC2-4D1D-B878-4467159BA89C}" destId="{87B10993-15EA-41A6-BC59-A6996425D25A}" srcOrd="0" destOrd="0" presId="urn:microsoft.com/office/officeart/2005/8/layout/default"/>
    <dgm:cxn modelId="{234B69CD-2B88-4050-92B3-8AC19B26F8F6}" type="presParOf" srcId="{20EC3442-5BC2-4D1D-B878-4467159BA89C}" destId="{3C5A0FCA-610D-4C5C-9C4C-C3A0AC5F7743}" srcOrd="1" destOrd="0" presId="urn:microsoft.com/office/officeart/2005/8/layout/default"/>
    <dgm:cxn modelId="{DDA09F3F-7E71-4B6C-BA82-50FCC0414511}" type="presParOf" srcId="{20EC3442-5BC2-4D1D-B878-4467159BA89C}" destId="{4061B90D-E160-4F41-A25D-637C71136E35}" srcOrd="2" destOrd="0" presId="urn:microsoft.com/office/officeart/2005/8/layout/default"/>
    <dgm:cxn modelId="{A1FB87EC-66D0-44D1-8666-5B26534BE28C}" type="presParOf" srcId="{20EC3442-5BC2-4D1D-B878-4467159BA89C}" destId="{2210B452-C884-4DB8-B9DC-53EEB2056DFA}" srcOrd="3" destOrd="0" presId="urn:microsoft.com/office/officeart/2005/8/layout/default"/>
    <dgm:cxn modelId="{E48744CC-9041-4136-9103-7F5E5D6D3EF4}" type="presParOf" srcId="{20EC3442-5BC2-4D1D-B878-4467159BA89C}" destId="{CEA7769F-A54C-405F-B420-E01B63EA811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35B5B-CE16-4EAB-92FC-6D133B1DC398}">
      <dsp:nvSpPr>
        <dsp:cNvPr id="0" name=""/>
        <dsp:cNvSpPr/>
      </dsp:nvSpPr>
      <dsp:spPr>
        <a:xfrm>
          <a:off x="5029199" y="1088972"/>
          <a:ext cx="4167323" cy="361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13"/>
              </a:lnTo>
              <a:lnTo>
                <a:pt x="4167323" y="180813"/>
              </a:lnTo>
              <a:lnTo>
                <a:pt x="4167323" y="3616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56879-9FB6-4A77-A509-81E23602E6F8}">
      <dsp:nvSpPr>
        <dsp:cNvPr id="0" name=""/>
        <dsp:cNvSpPr/>
      </dsp:nvSpPr>
      <dsp:spPr>
        <a:xfrm>
          <a:off x="5029199" y="1088972"/>
          <a:ext cx="2083661" cy="361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13"/>
              </a:lnTo>
              <a:lnTo>
                <a:pt x="2083661" y="180813"/>
              </a:lnTo>
              <a:lnTo>
                <a:pt x="2083661" y="3616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68432-E44B-4853-B059-6FFF0261613C}">
      <dsp:nvSpPr>
        <dsp:cNvPr id="0" name=""/>
        <dsp:cNvSpPr/>
      </dsp:nvSpPr>
      <dsp:spPr>
        <a:xfrm>
          <a:off x="4983479" y="1088972"/>
          <a:ext cx="91440" cy="361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6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6DD58-D368-4918-BA49-2A30D0C0EC3E}">
      <dsp:nvSpPr>
        <dsp:cNvPr id="0" name=""/>
        <dsp:cNvSpPr/>
      </dsp:nvSpPr>
      <dsp:spPr>
        <a:xfrm>
          <a:off x="2945538" y="1088972"/>
          <a:ext cx="2083661" cy="361627"/>
        </a:xfrm>
        <a:custGeom>
          <a:avLst/>
          <a:gdLst/>
          <a:ahLst/>
          <a:cxnLst/>
          <a:rect l="0" t="0" r="0" b="0"/>
          <a:pathLst>
            <a:path>
              <a:moveTo>
                <a:pt x="2083661" y="0"/>
              </a:moveTo>
              <a:lnTo>
                <a:pt x="2083661" y="180813"/>
              </a:lnTo>
              <a:lnTo>
                <a:pt x="0" y="180813"/>
              </a:lnTo>
              <a:lnTo>
                <a:pt x="0" y="3616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33F98-39D1-4690-A1C1-3CB2EB2067A6}">
      <dsp:nvSpPr>
        <dsp:cNvPr id="0" name=""/>
        <dsp:cNvSpPr/>
      </dsp:nvSpPr>
      <dsp:spPr>
        <a:xfrm>
          <a:off x="861876" y="1088972"/>
          <a:ext cx="4167323" cy="361627"/>
        </a:xfrm>
        <a:custGeom>
          <a:avLst/>
          <a:gdLst/>
          <a:ahLst/>
          <a:cxnLst/>
          <a:rect l="0" t="0" r="0" b="0"/>
          <a:pathLst>
            <a:path>
              <a:moveTo>
                <a:pt x="4167323" y="0"/>
              </a:moveTo>
              <a:lnTo>
                <a:pt x="4167323" y="180813"/>
              </a:lnTo>
              <a:lnTo>
                <a:pt x="0" y="180813"/>
              </a:lnTo>
              <a:lnTo>
                <a:pt x="0" y="3616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6AC4A-8AB6-446F-BBF4-DD744BBBAE3E}">
      <dsp:nvSpPr>
        <dsp:cNvPr id="0" name=""/>
        <dsp:cNvSpPr/>
      </dsp:nvSpPr>
      <dsp:spPr>
        <a:xfrm>
          <a:off x="4168182" y="227955"/>
          <a:ext cx="1722034" cy="8610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CLASE</a:t>
          </a:r>
        </a:p>
      </dsp:txBody>
      <dsp:txXfrm>
        <a:off x="4168182" y="227955"/>
        <a:ext cx="1722034" cy="861017"/>
      </dsp:txXfrm>
    </dsp:sp>
    <dsp:sp modelId="{C58DD7D8-1D51-4E53-B3DD-6C2765C309B0}">
      <dsp:nvSpPr>
        <dsp:cNvPr id="0" name=""/>
        <dsp:cNvSpPr/>
      </dsp:nvSpPr>
      <dsp:spPr>
        <a:xfrm>
          <a:off x="859" y="1450599"/>
          <a:ext cx="1722034" cy="8610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PIZARRA</a:t>
          </a:r>
        </a:p>
      </dsp:txBody>
      <dsp:txXfrm>
        <a:off x="859" y="1450599"/>
        <a:ext cx="1722034" cy="861017"/>
      </dsp:txXfrm>
    </dsp:sp>
    <dsp:sp modelId="{2ED6B9DB-FFD7-4F6F-A320-F24596FFA5E2}">
      <dsp:nvSpPr>
        <dsp:cNvPr id="0" name=""/>
        <dsp:cNvSpPr/>
      </dsp:nvSpPr>
      <dsp:spPr>
        <a:xfrm>
          <a:off x="2084521" y="1450599"/>
          <a:ext cx="1722034" cy="8610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ORDENADOR</a:t>
          </a:r>
        </a:p>
      </dsp:txBody>
      <dsp:txXfrm>
        <a:off x="2084521" y="1450599"/>
        <a:ext cx="1722034" cy="861017"/>
      </dsp:txXfrm>
    </dsp:sp>
    <dsp:sp modelId="{C9C58016-30AD-48F7-AFA1-3D272C14DB37}">
      <dsp:nvSpPr>
        <dsp:cNvPr id="0" name=""/>
        <dsp:cNvSpPr/>
      </dsp:nvSpPr>
      <dsp:spPr>
        <a:xfrm>
          <a:off x="4168182" y="1450599"/>
          <a:ext cx="1722034" cy="8610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PAPELERA</a:t>
          </a:r>
        </a:p>
      </dsp:txBody>
      <dsp:txXfrm>
        <a:off x="4168182" y="1450599"/>
        <a:ext cx="1722034" cy="861017"/>
      </dsp:txXfrm>
    </dsp:sp>
    <dsp:sp modelId="{277949CA-64D1-4595-B1C0-642B496E3DA8}">
      <dsp:nvSpPr>
        <dsp:cNvPr id="0" name=""/>
        <dsp:cNvSpPr/>
      </dsp:nvSpPr>
      <dsp:spPr>
        <a:xfrm>
          <a:off x="6251844" y="1450599"/>
          <a:ext cx="1722034" cy="8610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MESA</a:t>
          </a:r>
        </a:p>
      </dsp:txBody>
      <dsp:txXfrm>
        <a:off x="6251844" y="1450599"/>
        <a:ext cx="1722034" cy="861017"/>
      </dsp:txXfrm>
    </dsp:sp>
    <dsp:sp modelId="{306ADCC0-46D1-447A-9F64-019A2E2E46EC}">
      <dsp:nvSpPr>
        <dsp:cNvPr id="0" name=""/>
        <dsp:cNvSpPr/>
      </dsp:nvSpPr>
      <dsp:spPr>
        <a:xfrm>
          <a:off x="8335506" y="1450599"/>
          <a:ext cx="1722034" cy="8610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SILLA</a:t>
          </a:r>
        </a:p>
      </dsp:txBody>
      <dsp:txXfrm>
        <a:off x="8335506" y="1450599"/>
        <a:ext cx="1722034" cy="861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357C5-3894-43FF-8A52-0B291663AF09}">
      <dsp:nvSpPr>
        <dsp:cNvPr id="0" name=""/>
        <dsp:cNvSpPr/>
      </dsp:nvSpPr>
      <dsp:spPr>
        <a:xfrm>
          <a:off x="5806713" y="1029151"/>
          <a:ext cx="5101058" cy="295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51"/>
              </a:lnTo>
              <a:lnTo>
                <a:pt x="5101058" y="147551"/>
              </a:lnTo>
              <a:lnTo>
                <a:pt x="5101058" y="2951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83E24-21C0-4EC1-83A7-3667CFE50E70}">
      <dsp:nvSpPr>
        <dsp:cNvPr id="0" name=""/>
        <dsp:cNvSpPr/>
      </dsp:nvSpPr>
      <dsp:spPr>
        <a:xfrm>
          <a:off x="5806713" y="1029151"/>
          <a:ext cx="3400705" cy="295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51"/>
              </a:lnTo>
              <a:lnTo>
                <a:pt x="3400705" y="147551"/>
              </a:lnTo>
              <a:lnTo>
                <a:pt x="3400705" y="2951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22395-0586-4EC3-8B34-78388D61D7CC}">
      <dsp:nvSpPr>
        <dsp:cNvPr id="0" name=""/>
        <dsp:cNvSpPr/>
      </dsp:nvSpPr>
      <dsp:spPr>
        <a:xfrm>
          <a:off x="5806713" y="1029151"/>
          <a:ext cx="1700352" cy="295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51"/>
              </a:lnTo>
              <a:lnTo>
                <a:pt x="1700352" y="147551"/>
              </a:lnTo>
              <a:lnTo>
                <a:pt x="1700352" y="2951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86FC5-EF45-41A1-A86D-D169E43C91A6}">
      <dsp:nvSpPr>
        <dsp:cNvPr id="0" name=""/>
        <dsp:cNvSpPr/>
      </dsp:nvSpPr>
      <dsp:spPr>
        <a:xfrm>
          <a:off x="5760993" y="1029151"/>
          <a:ext cx="91440" cy="2951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1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27C92-DE52-4FB8-9000-0D70F34275D4}">
      <dsp:nvSpPr>
        <dsp:cNvPr id="0" name=""/>
        <dsp:cNvSpPr/>
      </dsp:nvSpPr>
      <dsp:spPr>
        <a:xfrm>
          <a:off x="4106360" y="1029151"/>
          <a:ext cx="1700352" cy="295102"/>
        </a:xfrm>
        <a:custGeom>
          <a:avLst/>
          <a:gdLst/>
          <a:ahLst/>
          <a:cxnLst/>
          <a:rect l="0" t="0" r="0" b="0"/>
          <a:pathLst>
            <a:path>
              <a:moveTo>
                <a:pt x="1700352" y="0"/>
              </a:moveTo>
              <a:lnTo>
                <a:pt x="1700352" y="147551"/>
              </a:lnTo>
              <a:lnTo>
                <a:pt x="0" y="147551"/>
              </a:lnTo>
              <a:lnTo>
                <a:pt x="0" y="2951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6DD58-D368-4918-BA49-2A30D0C0EC3E}">
      <dsp:nvSpPr>
        <dsp:cNvPr id="0" name=""/>
        <dsp:cNvSpPr/>
      </dsp:nvSpPr>
      <dsp:spPr>
        <a:xfrm>
          <a:off x="2406008" y="1029151"/>
          <a:ext cx="3400705" cy="295102"/>
        </a:xfrm>
        <a:custGeom>
          <a:avLst/>
          <a:gdLst/>
          <a:ahLst/>
          <a:cxnLst/>
          <a:rect l="0" t="0" r="0" b="0"/>
          <a:pathLst>
            <a:path>
              <a:moveTo>
                <a:pt x="3400705" y="0"/>
              </a:moveTo>
              <a:lnTo>
                <a:pt x="3400705" y="147551"/>
              </a:lnTo>
              <a:lnTo>
                <a:pt x="0" y="147551"/>
              </a:lnTo>
              <a:lnTo>
                <a:pt x="0" y="2951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33F98-39D1-4690-A1C1-3CB2EB2067A6}">
      <dsp:nvSpPr>
        <dsp:cNvPr id="0" name=""/>
        <dsp:cNvSpPr/>
      </dsp:nvSpPr>
      <dsp:spPr>
        <a:xfrm>
          <a:off x="705655" y="1029151"/>
          <a:ext cx="5101058" cy="295102"/>
        </a:xfrm>
        <a:custGeom>
          <a:avLst/>
          <a:gdLst/>
          <a:ahLst/>
          <a:cxnLst/>
          <a:rect l="0" t="0" r="0" b="0"/>
          <a:pathLst>
            <a:path>
              <a:moveTo>
                <a:pt x="5101058" y="0"/>
              </a:moveTo>
              <a:lnTo>
                <a:pt x="5101058" y="147551"/>
              </a:lnTo>
              <a:lnTo>
                <a:pt x="0" y="147551"/>
              </a:lnTo>
              <a:lnTo>
                <a:pt x="0" y="2951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6AC4A-8AB6-446F-BBF4-DD744BBBAE3E}">
      <dsp:nvSpPr>
        <dsp:cNvPr id="0" name=""/>
        <dsp:cNvSpPr/>
      </dsp:nvSpPr>
      <dsp:spPr>
        <a:xfrm>
          <a:off x="5104088" y="326526"/>
          <a:ext cx="1405250" cy="702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MOCHILA</a:t>
          </a:r>
        </a:p>
      </dsp:txBody>
      <dsp:txXfrm>
        <a:off x="5104088" y="326526"/>
        <a:ext cx="1405250" cy="702625"/>
      </dsp:txXfrm>
    </dsp:sp>
    <dsp:sp modelId="{C58DD7D8-1D51-4E53-B3DD-6C2765C309B0}">
      <dsp:nvSpPr>
        <dsp:cNvPr id="0" name=""/>
        <dsp:cNvSpPr/>
      </dsp:nvSpPr>
      <dsp:spPr>
        <a:xfrm>
          <a:off x="3030" y="1324254"/>
          <a:ext cx="1405250" cy="702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LIBRO</a:t>
          </a:r>
        </a:p>
      </dsp:txBody>
      <dsp:txXfrm>
        <a:off x="3030" y="1324254"/>
        <a:ext cx="1405250" cy="702625"/>
      </dsp:txXfrm>
    </dsp:sp>
    <dsp:sp modelId="{2ED6B9DB-FFD7-4F6F-A320-F24596FFA5E2}">
      <dsp:nvSpPr>
        <dsp:cNvPr id="0" name=""/>
        <dsp:cNvSpPr/>
      </dsp:nvSpPr>
      <dsp:spPr>
        <a:xfrm>
          <a:off x="1703382" y="1324254"/>
          <a:ext cx="1405250" cy="702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ESTUCHE</a:t>
          </a:r>
        </a:p>
      </dsp:txBody>
      <dsp:txXfrm>
        <a:off x="1703382" y="1324254"/>
        <a:ext cx="1405250" cy="702625"/>
      </dsp:txXfrm>
    </dsp:sp>
    <dsp:sp modelId="{C2A32B16-22EF-48EA-9613-E99936FE977C}">
      <dsp:nvSpPr>
        <dsp:cNvPr id="0" name=""/>
        <dsp:cNvSpPr/>
      </dsp:nvSpPr>
      <dsp:spPr>
        <a:xfrm>
          <a:off x="3403735" y="1324254"/>
          <a:ext cx="1405250" cy="702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LÁPIZ</a:t>
          </a:r>
        </a:p>
      </dsp:txBody>
      <dsp:txXfrm>
        <a:off x="3403735" y="1324254"/>
        <a:ext cx="1405250" cy="702625"/>
      </dsp:txXfrm>
    </dsp:sp>
    <dsp:sp modelId="{6B32030B-5472-499A-A25D-43072A71B3B3}">
      <dsp:nvSpPr>
        <dsp:cNvPr id="0" name=""/>
        <dsp:cNvSpPr/>
      </dsp:nvSpPr>
      <dsp:spPr>
        <a:xfrm>
          <a:off x="5104088" y="1324254"/>
          <a:ext cx="1405250" cy="702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GOMA</a:t>
          </a:r>
        </a:p>
      </dsp:txBody>
      <dsp:txXfrm>
        <a:off x="5104088" y="1324254"/>
        <a:ext cx="1405250" cy="702625"/>
      </dsp:txXfrm>
    </dsp:sp>
    <dsp:sp modelId="{46796815-1CBD-4C53-AEAE-BC404292B60D}">
      <dsp:nvSpPr>
        <dsp:cNvPr id="0" name=""/>
        <dsp:cNvSpPr/>
      </dsp:nvSpPr>
      <dsp:spPr>
        <a:xfrm>
          <a:off x="6804441" y="1324254"/>
          <a:ext cx="1405250" cy="702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SACAPUNTAS</a:t>
          </a:r>
        </a:p>
      </dsp:txBody>
      <dsp:txXfrm>
        <a:off x="6804441" y="1324254"/>
        <a:ext cx="1405250" cy="702625"/>
      </dsp:txXfrm>
    </dsp:sp>
    <dsp:sp modelId="{F8956199-D83B-42A6-9706-F09184647D4E}">
      <dsp:nvSpPr>
        <dsp:cNvPr id="0" name=""/>
        <dsp:cNvSpPr/>
      </dsp:nvSpPr>
      <dsp:spPr>
        <a:xfrm>
          <a:off x="8504793" y="1324254"/>
          <a:ext cx="1405250" cy="702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ROTULADORES</a:t>
          </a:r>
        </a:p>
      </dsp:txBody>
      <dsp:txXfrm>
        <a:off x="8504793" y="1324254"/>
        <a:ext cx="1405250" cy="702625"/>
      </dsp:txXfrm>
    </dsp:sp>
    <dsp:sp modelId="{FA4D382D-4A38-4814-A239-D32BE6CFC60D}">
      <dsp:nvSpPr>
        <dsp:cNvPr id="0" name=""/>
        <dsp:cNvSpPr/>
      </dsp:nvSpPr>
      <dsp:spPr>
        <a:xfrm>
          <a:off x="10205146" y="1324254"/>
          <a:ext cx="1405250" cy="702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PINTURAS</a:t>
          </a:r>
        </a:p>
      </dsp:txBody>
      <dsp:txXfrm>
        <a:off x="10205146" y="1324254"/>
        <a:ext cx="1405250" cy="702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89520-A007-4F91-831D-523C16831E9A}">
      <dsp:nvSpPr>
        <dsp:cNvPr id="0" name=""/>
        <dsp:cNvSpPr/>
      </dsp:nvSpPr>
      <dsp:spPr>
        <a:xfrm>
          <a:off x="5957454" y="996828"/>
          <a:ext cx="5109187" cy="354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43"/>
              </a:lnTo>
              <a:lnTo>
                <a:pt x="5109187" y="177343"/>
              </a:lnTo>
              <a:lnTo>
                <a:pt x="5109187" y="3546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95C74-717E-45A7-AD02-AEFFDB9E0225}">
      <dsp:nvSpPr>
        <dsp:cNvPr id="0" name=""/>
        <dsp:cNvSpPr/>
      </dsp:nvSpPr>
      <dsp:spPr>
        <a:xfrm>
          <a:off x="5957454" y="996828"/>
          <a:ext cx="3065512" cy="354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43"/>
              </a:lnTo>
              <a:lnTo>
                <a:pt x="3065512" y="177343"/>
              </a:lnTo>
              <a:lnTo>
                <a:pt x="3065512" y="3546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9A5FD-7F11-4ED0-B4C7-FC7B2A1E676D}">
      <dsp:nvSpPr>
        <dsp:cNvPr id="0" name=""/>
        <dsp:cNvSpPr/>
      </dsp:nvSpPr>
      <dsp:spPr>
        <a:xfrm>
          <a:off x="5957454" y="996828"/>
          <a:ext cx="1021837" cy="354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43"/>
              </a:lnTo>
              <a:lnTo>
                <a:pt x="1021837" y="177343"/>
              </a:lnTo>
              <a:lnTo>
                <a:pt x="1021837" y="3546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A872A-ED62-4A73-875B-3A6E1357AFAC}">
      <dsp:nvSpPr>
        <dsp:cNvPr id="0" name=""/>
        <dsp:cNvSpPr/>
      </dsp:nvSpPr>
      <dsp:spPr>
        <a:xfrm>
          <a:off x="4935616" y="996828"/>
          <a:ext cx="1021837" cy="354687"/>
        </a:xfrm>
        <a:custGeom>
          <a:avLst/>
          <a:gdLst/>
          <a:ahLst/>
          <a:cxnLst/>
          <a:rect l="0" t="0" r="0" b="0"/>
          <a:pathLst>
            <a:path>
              <a:moveTo>
                <a:pt x="1021837" y="0"/>
              </a:moveTo>
              <a:lnTo>
                <a:pt x="1021837" y="177343"/>
              </a:lnTo>
              <a:lnTo>
                <a:pt x="0" y="177343"/>
              </a:lnTo>
              <a:lnTo>
                <a:pt x="0" y="3546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60192-BB9A-44F7-B590-CAEA9D036567}">
      <dsp:nvSpPr>
        <dsp:cNvPr id="0" name=""/>
        <dsp:cNvSpPr/>
      </dsp:nvSpPr>
      <dsp:spPr>
        <a:xfrm>
          <a:off x="2891941" y="996828"/>
          <a:ext cx="3065512" cy="354687"/>
        </a:xfrm>
        <a:custGeom>
          <a:avLst/>
          <a:gdLst/>
          <a:ahLst/>
          <a:cxnLst/>
          <a:rect l="0" t="0" r="0" b="0"/>
          <a:pathLst>
            <a:path>
              <a:moveTo>
                <a:pt x="3065512" y="0"/>
              </a:moveTo>
              <a:lnTo>
                <a:pt x="3065512" y="177343"/>
              </a:lnTo>
              <a:lnTo>
                <a:pt x="0" y="177343"/>
              </a:lnTo>
              <a:lnTo>
                <a:pt x="0" y="3546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33F98-39D1-4690-A1C1-3CB2EB2067A6}">
      <dsp:nvSpPr>
        <dsp:cNvPr id="0" name=""/>
        <dsp:cNvSpPr/>
      </dsp:nvSpPr>
      <dsp:spPr>
        <a:xfrm>
          <a:off x="848266" y="996828"/>
          <a:ext cx="5109187" cy="354687"/>
        </a:xfrm>
        <a:custGeom>
          <a:avLst/>
          <a:gdLst/>
          <a:ahLst/>
          <a:cxnLst/>
          <a:rect l="0" t="0" r="0" b="0"/>
          <a:pathLst>
            <a:path>
              <a:moveTo>
                <a:pt x="5109187" y="0"/>
              </a:moveTo>
              <a:lnTo>
                <a:pt x="5109187" y="177343"/>
              </a:lnTo>
              <a:lnTo>
                <a:pt x="0" y="177343"/>
              </a:lnTo>
              <a:lnTo>
                <a:pt x="0" y="3546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6AC4A-8AB6-446F-BBF4-DD744BBBAE3E}">
      <dsp:nvSpPr>
        <dsp:cNvPr id="0" name=""/>
        <dsp:cNvSpPr/>
      </dsp:nvSpPr>
      <dsp:spPr>
        <a:xfrm>
          <a:off x="5112960" y="152334"/>
          <a:ext cx="1688987" cy="844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COLEGIO</a:t>
          </a:r>
        </a:p>
      </dsp:txBody>
      <dsp:txXfrm>
        <a:off x="5112960" y="152334"/>
        <a:ext cx="1688987" cy="844493"/>
      </dsp:txXfrm>
    </dsp:sp>
    <dsp:sp modelId="{C58DD7D8-1D51-4E53-B3DD-6C2765C309B0}">
      <dsp:nvSpPr>
        <dsp:cNvPr id="0" name=""/>
        <dsp:cNvSpPr/>
      </dsp:nvSpPr>
      <dsp:spPr>
        <a:xfrm>
          <a:off x="3772" y="1351516"/>
          <a:ext cx="1688987" cy="844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CLASE</a:t>
          </a:r>
        </a:p>
      </dsp:txBody>
      <dsp:txXfrm>
        <a:off x="3772" y="1351516"/>
        <a:ext cx="1688987" cy="844493"/>
      </dsp:txXfrm>
    </dsp:sp>
    <dsp:sp modelId="{19EF4179-70FF-492F-B29E-FC286A64DE51}">
      <dsp:nvSpPr>
        <dsp:cNvPr id="0" name=""/>
        <dsp:cNvSpPr/>
      </dsp:nvSpPr>
      <dsp:spPr>
        <a:xfrm>
          <a:off x="2047447" y="1351516"/>
          <a:ext cx="1688987" cy="844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BAÑO</a:t>
          </a:r>
        </a:p>
      </dsp:txBody>
      <dsp:txXfrm>
        <a:off x="2047447" y="1351516"/>
        <a:ext cx="1688987" cy="844493"/>
      </dsp:txXfrm>
    </dsp:sp>
    <dsp:sp modelId="{D1891718-CA34-4809-A55A-21BF4A851F0E}">
      <dsp:nvSpPr>
        <dsp:cNvPr id="0" name=""/>
        <dsp:cNvSpPr/>
      </dsp:nvSpPr>
      <dsp:spPr>
        <a:xfrm>
          <a:off x="4091122" y="1351516"/>
          <a:ext cx="1688987" cy="844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PATIO</a:t>
          </a:r>
        </a:p>
      </dsp:txBody>
      <dsp:txXfrm>
        <a:off x="4091122" y="1351516"/>
        <a:ext cx="1688987" cy="844493"/>
      </dsp:txXfrm>
    </dsp:sp>
    <dsp:sp modelId="{C4D90585-9460-4468-8E5F-79EE30614CD4}">
      <dsp:nvSpPr>
        <dsp:cNvPr id="0" name=""/>
        <dsp:cNvSpPr/>
      </dsp:nvSpPr>
      <dsp:spPr>
        <a:xfrm>
          <a:off x="6134797" y="1351516"/>
          <a:ext cx="1688987" cy="844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GIMNASIO</a:t>
          </a:r>
        </a:p>
      </dsp:txBody>
      <dsp:txXfrm>
        <a:off x="6134797" y="1351516"/>
        <a:ext cx="1688987" cy="844493"/>
      </dsp:txXfrm>
    </dsp:sp>
    <dsp:sp modelId="{8EBE9479-C955-4325-B7B5-086A10FD1C29}">
      <dsp:nvSpPr>
        <dsp:cNvPr id="0" name=""/>
        <dsp:cNvSpPr/>
      </dsp:nvSpPr>
      <dsp:spPr>
        <a:xfrm>
          <a:off x="8178472" y="1351516"/>
          <a:ext cx="1688987" cy="844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BIBLIOTECA</a:t>
          </a:r>
          <a:endParaRPr lang="es-ES" sz="2700" kern="1200" dirty="0"/>
        </a:p>
      </dsp:txBody>
      <dsp:txXfrm>
        <a:off x="8178472" y="1351516"/>
        <a:ext cx="1688987" cy="844493"/>
      </dsp:txXfrm>
    </dsp:sp>
    <dsp:sp modelId="{766741EB-F8E7-4C04-883E-26E83F0397EB}">
      <dsp:nvSpPr>
        <dsp:cNvPr id="0" name=""/>
        <dsp:cNvSpPr/>
      </dsp:nvSpPr>
      <dsp:spPr>
        <a:xfrm>
          <a:off x="10222147" y="1351516"/>
          <a:ext cx="1688987" cy="844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COMEDOR</a:t>
          </a:r>
        </a:p>
      </dsp:txBody>
      <dsp:txXfrm>
        <a:off x="10222147" y="1351516"/>
        <a:ext cx="1688987" cy="8444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03534-EFFB-4204-B590-E1A3194FAF5B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F0EB6-6586-47FE-83CC-4A33646F126A}">
      <dsp:nvSpPr>
        <dsp:cNvPr id="0" name=""/>
        <dsp:cNvSpPr/>
      </dsp:nvSpPr>
      <dsp:spPr>
        <a:xfrm>
          <a:off x="324808" y="211836"/>
          <a:ext cx="9679057" cy="423512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3616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MEMORY CON PALABRAS Y DIBUJOS DE LOS NIÑOS</a:t>
          </a:r>
        </a:p>
      </dsp:txBody>
      <dsp:txXfrm>
        <a:off x="324808" y="211836"/>
        <a:ext cx="9679057" cy="423512"/>
      </dsp:txXfrm>
    </dsp:sp>
    <dsp:sp modelId="{2B5663C5-DECE-47C1-B7AC-22661901266F}">
      <dsp:nvSpPr>
        <dsp:cNvPr id="0" name=""/>
        <dsp:cNvSpPr/>
      </dsp:nvSpPr>
      <dsp:spPr>
        <a:xfrm>
          <a:off x="60112" y="158897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F07D2-06AD-4CC9-A463-8B9C1040682C}">
      <dsp:nvSpPr>
        <dsp:cNvPr id="0" name=""/>
        <dsp:cNvSpPr/>
      </dsp:nvSpPr>
      <dsp:spPr>
        <a:xfrm>
          <a:off x="673176" y="847024"/>
          <a:ext cx="9330689" cy="423512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3616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EXCURSIÓN POR EL COLEGIO </a:t>
          </a:r>
          <a:r>
            <a:rPr lang="es-ES" sz="2200" kern="1200" dirty="0">
              <a:sym typeface="Wingdings" panose="05000000000000000000" pitchFamily="2" charset="2"/>
            </a:rPr>
            <a:t> ESPACIOS DEL COLE</a:t>
          </a:r>
          <a:endParaRPr lang="es-ES" sz="2200" kern="1200" dirty="0"/>
        </a:p>
      </dsp:txBody>
      <dsp:txXfrm>
        <a:off x="673176" y="847024"/>
        <a:ext cx="9330689" cy="423512"/>
      </dsp:txXfrm>
    </dsp:sp>
    <dsp:sp modelId="{4511B92F-8FFE-4AA2-A065-85256DE4F35D}">
      <dsp:nvSpPr>
        <dsp:cNvPr id="0" name=""/>
        <dsp:cNvSpPr/>
      </dsp:nvSpPr>
      <dsp:spPr>
        <a:xfrm>
          <a:off x="408480" y="794085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9D817-DBE8-4BEA-A92E-2F56EF402760}">
      <dsp:nvSpPr>
        <dsp:cNvPr id="0" name=""/>
        <dsp:cNvSpPr/>
      </dsp:nvSpPr>
      <dsp:spPr>
        <a:xfrm>
          <a:off x="832476" y="1482213"/>
          <a:ext cx="9171389" cy="423512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3616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PUEBLO DUERME</a:t>
          </a:r>
        </a:p>
      </dsp:txBody>
      <dsp:txXfrm>
        <a:off x="832476" y="1482213"/>
        <a:ext cx="9171389" cy="423512"/>
      </dsp:txXfrm>
    </dsp:sp>
    <dsp:sp modelId="{B4E5829A-EA31-478C-95CE-8FB79BC7B8DF}">
      <dsp:nvSpPr>
        <dsp:cNvPr id="0" name=""/>
        <dsp:cNvSpPr/>
      </dsp:nvSpPr>
      <dsp:spPr>
        <a:xfrm>
          <a:off x="567780" y="1429274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0345D-060C-4F39-BDB0-1151B567B4F2}">
      <dsp:nvSpPr>
        <dsp:cNvPr id="0" name=""/>
        <dsp:cNvSpPr/>
      </dsp:nvSpPr>
      <dsp:spPr>
        <a:xfrm>
          <a:off x="832476" y="2116999"/>
          <a:ext cx="9171389" cy="423512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3616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ESCONDITE DE MATERIALES DE LA MOCHILA</a:t>
          </a:r>
        </a:p>
      </dsp:txBody>
      <dsp:txXfrm>
        <a:off x="832476" y="2116999"/>
        <a:ext cx="9171389" cy="423512"/>
      </dsp:txXfrm>
    </dsp:sp>
    <dsp:sp modelId="{599EDBAB-F2EC-4790-BD2A-78AA7A95054E}">
      <dsp:nvSpPr>
        <dsp:cNvPr id="0" name=""/>
        <dsp:cNvSpPr/>
      </dsp:nvSpPr>
      <dsp:spPr>
        <a:xfrm>
          <a:off x="567780" y="2064060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CAFC9-ECA3-431F-A2B1-4C676F5D1B40}">
      <dsp:nvSpPr>
        <dsp:cNvPr id="0" name=""/>
        <dsp:cNvSpPr/>
      </dsp:nvSpPr>
      <dsp:spPr>
        <a:xfrm>
          <a:off x="673176" y="2752187"/>
          <a:ext cx="9330689" cy="423512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3616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GESTOS </a:t>
          </a:r>
          <a:r>
            <a:rPr lang="es-ES" sz="2200" kern="1200" dirty="0">
              <a:sym typeface="Wingdings" panose="05000000000000000000" pitchFamily="2" charset="2"/>
            </a:rPr>
            <a:t></a:t>
          </a:r>
          <a:r>
            <a:rPr lang="es-ES" sz="2200" kern="1200" dirty="0"/>
            <a:t> PERSONAL DEL COLE</a:t>
          </a:r>
        </a:p>
      </dsp:txBody>
      <dsp:txXfrm>
        <a:off x="673176" y="2752187"/>
        <a:ext cx="9330689" cy="423512"/>
      </dsp:txXfrm>
    </dsp:sp>
    <dsp:sp modelId="{99E1021F-0FAB-4D27-BFE2-C844C10FD0FD}">
      <dsp:nvSpPr>
        <dsp:cNvPr id="0" name=""/>
        <dsp:cNvSpPr/>
      </dsp:nvSpPr>
      <dsp:spPr>
        <a:xfrm>
          <a:off x="408480" y="2699248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D607D-08D9-41F1-AB56-586600FA4609}">
      <dsp:nvSpPr>
        <dsp:cNvPr id="0" name=""/>
        <dsp:cNvSpPr/>
      </dsp:nvSpPr>
      <dsp:spPr>
        <a:xfrm>
          <a:off x="324808" y="3387375"/>
          <a:ext cx="9679057" cy="423512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3616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PALABRA INTRUSA</a:t>
          </a:r>
          <a:endParaRPr lang="es-ES" sz="2200" kern="1200" dirty="0"/>
        </a:p>
      </dsp:txBody>
      <dsp:txXfrm>
        <a:off x="324808" y="3387375"/>
        <a:ext cx="9679057" cy="423512"/>
      </dsp:txXfrm>
    </dsp:sp>
    <dsp:sp modelId="{65E92AFE-F053-40F5-A71B-085095439EC0}">
      <dsp:nvSpPr>
        <dsp:cNvPr id="0" name=""/>
        <dsp:cNvSpPr/>
      </dsp:nvSpPr>
      <dsp:spPr>
        <a:xfrm>
          <a:off x="60112" y="3334436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75987-CB11-46E7-BB30-3E8A497F261A}">
      <dsp:nvSpPr>
        <dsp:cNvPr id="0" name=""/>
        <dsp:cNvSpPr/>
      </dsp:nvSpPr>
      <dsp:spPr>
        <a:xfrm>
          <a:off x="0" y="395831"/>
          <a:ext cx="1149844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E2870-DB1F-4832-933B-BAB618462E5B}">
      <dsp:nvSpPr>
        <dsp:cNvPr id="0" name=""/>
        <dsp:cNvSpPr/>
      </dsp:nvSpPr>
      <dsp:spPr>
        <a:xfrm>
          <a:off x="574922" y="41591"/>
          <a:ext cx="804891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230" tIns="0" rIns="30423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1. Algunos niños escriben las palabras</a:t>
          </a:r>
        </a:p>
      </dsp:txBody>
      <dsp:txXfrm>
        <a:off x="609507" y="76176"/>
        <a:ext cx="7979740" cy="639310"/>
      </dsp:txXfrm>
    </dsp:sp>
    <dsp:sp modelId="{C2456B3D-4455-47FE-A714-8C03FE7DCC35}">
      <dsp:nvSpPr>
        <dsp:cNvPr id="0" name=""/>
        <dsp:cNvSpPr/>
      </dsp:nvSpPr>
      <dsp:spPr>
        <a:xfrm>
          <a:off x="0" y="1484471"/>
          <a:ext cx="1149844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F6ADF-8F8C-4B65-A2AC-885AA5107E95}">
      <dsp:nvSpPr>
        <dsp:cNvPr id="0" name=""/>
        <dsp:cNvSpPr/>
      </dsp:nvSpPr>
      <dsp:spPr>
        <a:xfrm>
          <a:off x="574922" y="1130231"/>
          <a:ext cx="804891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230" tIns="0" rIns="30423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2. Otros alumnos dibujan esas palabras</a:t>
          </a:r>
        </a:p>
      </dsp:txBody>
      <dsp:txXfrm>
        <a:off x="609507" y="1164816"/>
        <a:ext cx="7979740" cy="639310"/>
      </dsp:txXfrm>
    </dsp:sp>
    <dsp:sp modelId="{0298513F-14A5-43C6-8560-CF2D68C7A62C}">
      <dsp:nvSpPr>
        <dsp:cNvPr id="0" name=""/>
        <dsp:cNvSpPr/>
      </dsp:nvSpPr>
      <dsp:spPr>
        <a:xfrm>
          <a:off x="0" y="2573111"/>
          <a:ext cx="1149844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5E7E9-1F06-4067-9E26-E6A6129A0AB2}">
      <dsp:nvSpPr>
        <dsp:cNvPr id="0" name=""/>
        <dsp:cNvSpPr/>
      </dsp:nvSpPr>
      <dsp:spPr>
        <a:xfrm>
          <a:off x="574922" y="2218871"/>
          <a:ext cx="804891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230" tIns="0" rIns="30423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3. Todos recortan sus figuras</a:t>
          </a:r>
        </a:p>
      </dsp:txBody>
      <dsp:txXfrm>
        <a:off x="609507" y="2253456"/>
        <a:ext cx="7979740" cy="639310"/>
      </dsp:txXfrm>
    </dsp:sp>
    <dsp:sp modelId="{339B044F-6C7A-4510-8286-B544E4485C4D}">
      <dsp:nvSpPr>
        <dsp:cNvPr id="0" name=""/>
        <dsp:cNvSpPr/>
      </dsp:nvSpPr>
      <dsp:spPr>
        <a:xfrm>
          <a:off x="0" y="3661751"/>
          <a:ext cx="1149844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0B6A-2BBD-4FA0-B69B-EF27C1D2B796}">
      <dsp:nvSpPr>
        <dsp:cNvPr id="0" name=""/>
        <dsp:cNvSpPr/>
      </dsp:nvSpPr>
      <dsp:spPr>
        <a:xfrm>
          <a:off x="574922" y="3307511"/>
          <a:ext cx="804891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230" tIns="0" rIns="30423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4. Juegan al </a:t>
          </a:r>
          <a:r>
            <a:rPr lang="es-ES" sz="2400" kern="1200" dirty="0" err="1"/>
            <a:t>memory</a:t>
          </a:r>
          <a:r>
            <a:rPr lang="es-ES" sz="2400" kern="1200" dirty="0"/>
            <a:t> con las cartas diseñadas</a:t>
          </a:r>
        </a:p>
      </dsp:txBody>
      <dsp:txXfrm>
        <a:off x="609507" y="3342096"/>
        <a:ext cx="7979740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10993-15EA-41A6-BC59-A6996425D25A}">
      <dsp:nvSpPr>
        <dsp:cNvPr id="0" name=""/>
        <dsp:cNvSpPr/>
      </dsp:nvSpPr>
      <dsp:spPr>
        <a:xfrm>
          <a:off x="0" y="1068387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Esconde algo de tu estuche</a:t>
          </a:r>
        </a:p>
      </dsp:txBody>
      <dsp:txXfrm>
        <a:off x="0" y="1068387"/>
        <a:ext cx="3143249" cy="1885950"/>
      </dsp:txXfrm>
    </dsp:sp>
    <dsp:sp modelId="{4061B90D-E160-4F41-A25D-637C71136E35}">
      <dsp:nvSpPr>
        <dsp:cNvPr id="0" name=""/>
        <dsp:cNvSpPr/>
      </dsp:nvSpPr>
      <dsp:spPr>
        <a:xfrm>
          <a:off x="3457575" y="1068387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Tu compañero lo adivina</a:t>
          </a:r>
        </a:p>
      </dsp:txBody>
      <dsp:txXfrm>
        <a:off x="3457575" y="1068387"/>
        <a:ext cx="3143249" cy="1885950"/>
      </dsp:txXfrm>
    </dsp:sp>
    <dsp:sp modelId="{CEA7769F-A54C-405F-B420-E01B63EA811A}">
      <dsp:nvSpPr>
        <dsp:cNvPr id="0" name=""/>
        <dsp:cNvSpPr/>
      </dsp:nvSpPr>
      <dsp:spPr>
        <a:xfrm>
          <a:off x="6915149" y="1068387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Los</a:t>
          </a:r>
          <a:r>
            <a:rPr lang="es-ES" sz="3800" kern="1200" baseline="0" dirty="0"/>
            <a:t> dos escribís la palabra</a:t>
          </a:r>
          <a:endParaRPr lang="es-ES" sz="3800" kern="1200" dirty="0"/>
        </a:p>
      </dsp:txBody>
      <dsp:txXfrm>
        <a:off x="6915149" y="1068387"/>
        <a:ext cx="3143249" cy="1885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37C-E857-48CD-85BF-7C7FA0B1BFD2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6F-A92D-4763-B5C2-BA61E13F6679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17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37C-E857-48CD-85BF-7C7FA0B1BFD2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6F-A92D-4763-B5C2-BA61E13F6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37C-E857-48CD-85BF-7C7FA0B1BFD2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6F-A92D-4763-B5C2-BA61E13F6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6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37C-E857-48CD-85BF-7C7FA0B1BFD2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6F-A92D-4763-B5C2-BA61E13F6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12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37C-E857-48CD-85BF-7C7FA0B1BFD2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6F-A92D-4763-B5C2-BA61E13F6679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02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37C-E857-48CD-85BF-7C7FA0B1BFD2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6F-A92D-4763-B5C2-BA61E13F6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98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37C-E857-48CD-85BF-7C7FA0B1BFD2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6F-A92D-4763-B5C2-BA61E13F6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93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37C-E857-48CD-85BF-7C7FA0B1BFD2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6F-A92D-4763-B5C2-BA61E13F6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73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37C-E857-48CD-85BF-7C7FA0B1BFD2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6F-A92D-4763-B5C2-BA61E13F6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5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44B137C-E857-48CD-85BF-7C7FA0B1BFD2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FE4B6F-A92D-4763-B5C2-BA61E13F6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62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37C-E857-48CD-85BF-7C7FA0B1BFD2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B6F-A92D-4763-B5C2-BA61E13F6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4B137C-E857-48CD-85BF-7C7FA0B1BFD2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FE4B6F-A92D-4763-B5C2-BA61E13F667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5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E268116-E2A7-4F98-8812-192B4975E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5AA4F3-78F3-436F-A9E0-B168DA883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99" y="4550229"/>
            <a:ext cx="10909073" cy="1057655"/>
          </a:xfrm>
        </p:spPr>
        <p:txBody>
          <a:bodyPr>
            <a:normAutofit/>
          </a:bodyPr>
          <a:lstStyle/>
          <a:p>
            <a:r>
              <a:rPr lang="es-ES" sz="6000" dirty="0"/>
              <a:t>ME GUSTA EL COLEGIO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7FF28F-15C1-41DF-823D-1C34EC6A8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99" y="5727515"/>
            <a:ext cx="10925101" cy="515477"/>
          </a:xfrm>
        </p:spPr>
        <p:txBody>
          <a:bodyPr>
            <a:normAutofit/>
          </a:bodyPr>
          <a:lstStyle/>
          <a:p>
            <a:r>
              <a:rPr lang="es-E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CEIP Príncipe de España</a:t>
            </a:r>
          </a:p>
        </p:txBody>
      </p:sp>
      <p:pic>
        <p:nvPicPr>
          <p:cNvPr id="1026" name="Picture 2" descr="Edificio escolar institución educativa, universidad vector gratuito">
            <a:extLst>
              <a:ext uri="{FF2B5EF4-FFF2-40B4-BE49-F238E27FC236}">
                <a16:creationId xmlns:a16="http://schemas.microsoft.com/office/drawing/2014/main" id="{CF362281-15BC-46E1-9C94-5270BC3AA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 r="-1" b="27873"/>
          <a:stretch/>
        </p:blipFill>
        <p:spPr bwMode="auto">
          <a:xfrm>
            <a:off x="635457" y="640080"/>
            <a:ext cx="10916463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3D8893D-DEBE-4F67-901F-166F75E9C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BEFFA83-BC6D-4CD2-A2BA-98AD67423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B5696BF-D495-4CAC-AA8A-4EBFF2C32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925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EDB2C-BC73-4FC8-9449-E307D8761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ESCONDITE DE MATERIALES DE LA MOCHILA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92C721C-8EFC-4C8D-A034-A91A9029D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96397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F82259-6DC6-40BE-84AB-3D4BDA53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394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2DA4AB-6A0A-4B90-B0E5-46E60EDB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24" y="634946"/>
            <a:ext cx="4821283" cy="1450757"/>
          </a:xfrm>
        </p:spPr>
        <p:txBody>
          <a:bodyPr>
            <a:normAutofit/>
          </a:bodyPr>
          <a:lstStyle/>
          <a:p>
            <a:r>
              <a:rPr lang="es-ES" sz="3400" dirty="0"/>
              <a:t>GESTOS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69DA3-1975-44C7-B7ED-053710F94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25071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2F32BE-2968-4B1F-A28D-245E637B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24" y="2198914"/>
            <a:ext cx="4821283" cy="3670180"/>
          </a:xfrm>
        </p:spPr>
        <p:txBody>
          <a:bodyPr>
            <a:normAutofit/>
          </a:bodyPr>
          <a:lstStyle/>
          <a:p>
            <a:r>
              <a:rPr lang="es-ES" dirty="0"/>
              <a:t>Opción 1:</a:t>
            </a:r>
          </a:p>
          <a:p>
            <a:r>
              <a:rPr lang="es-ES" dirty="0"/>
              <a:t>Un alumno imita y el resto de compañeros adivinan los oficios relacionados con el colegio.</a:t>
            </a:r>
          </a:p>
          <a:p>
            <a:r>
              <a:rPr lang="es-ES" dirty="0"/>
              <a:t>Opción 2:</a:t>
            </a:r>
          </a:p>
          <a:p>
            <a:r>
              <a:rPr lang="es-ES" dirty="0"/>
              <a:t>La profe imita al personal del colegio y los niños lo adivinan.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490A1A-AA28-463A-AA3C-C84B88ED5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358" y="691672"/>
            <a:ext cx="2636076" cy="24510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0" descr="Limpiador profesional conserje masculino que limpia y desinfecta el piso para prevenir el coronavirus Vector Premium ">
            <a:extLst>
              <a:ext uri="{FF2B5EF4-FFF2-40B4-BE49-F238E27FC236}">
                <a16:creationId xmlns:a16="http://schemas.microsoft.com/office/drawing/2014/main" id="{022121F5-4E47-400D-B293-2BB2BB3C7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0630" y="1345465"/>
            <a:ext cx="2305160" cy="11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CBAC0BF-B249-46F8-B6CE-50488DCA1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8185" y="691673"/>
            <a:ext cx="2644595" cy="24510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 descr="Personas que realizan diferentes tipos de trabajos. vector gratuito">
            <a:extLst>
              <a:ext uri="{FF2B5EF4-FFF2-40B4-BE49-F238E27FC236}">
                <a16:creationId xmlns:a16="http://schemas.microsoft.com/office/drawing/2014/main" id="{3D260FAE-1B8B-49EC-9997-478BDC78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9448" y="872500"/>
            <a:ext cx="2002069" cy="215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83DEAAD-C42F-417F-96C1-36AC52AA5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358" y="3345545"/>
            <a:ext cx="2631017" cy="248183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ección de música en la escuela. conductor con batuta coro de niños cantando ilustración vectorial plana. coro, actividad, pasatiempo vector gratuito">
            <a:extLst>
              <a:ext uri="{FF2B5EF4-FFF2-40B4-BE49-F238E27FC236}">
                <a16:creationId xmlns:a16="http://schemas.microsoft.com/office/drawing/2014/main" id="{030BA6B9-5504-4E32-BDE3-030EBF169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0630" y="3823775"/>
            <a:ext cx="2309420" cy="153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9259C9E-EB60-4136-BFB3-C6AA8EABC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8185" y="3336707"/>
            <a:ext cx="2644595" cy="249067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Reunión de maestros con niños en la oficina del director. ilustración de dibujos animados del amable director de la escuela hablando con dos chicos culpables. gabinete de administración con director y estudiantes vector gratuito">
            <a:extLst>
              <a:ext uri="{FF2B5EF4-FFF2-40B4-BE49-F238E27FC236}">
                <a16:creationId xmlns:a16="http://schemas.microsoft.com/office/drawing/2014/main" id="{A2A053A4-94CC-4E2A-AAAA-15CE7D91B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0532" y="4019126"/>
            <a:ext cx="2331368" cy="11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44B207C-AE62-4FA8-B469-5E0EDADF8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1354F6-7F92-40AE-A769-AC17DBD95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96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AB146-095D-4201-A86B-8CA3A5A4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¿Cuál no está en la mochila?</a:t>
            </a:r>
          </a:p>
        </p:txBody>
      </p:sp>
      <p:pic>
        <p:nvPicPr>
          <p:cNvPr id="4" name="Picture 2" descr="Pila de libros ilustración gráfica vector gratuito">
            <a:extLst>
              <a:ext uri="{FF2B5EF4-FFF2-40B4-BE49-F238E27FC236}">
                <a16:creationId xmlns:a16="http://schemas.microsoft.com/office/drawing/2014/main" id="{C48CFAA1-D078-486C-97A5-19D65901E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1" y="3832814"/>
            <a:ext cx="2232807" cy="22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stuche lleno de lápices Foto gratis">
            <a:extLst>
              <a:ext uri="{FF2B5EF4-FFF2-40B4-BE49-F238E27FC236}">
                <a16:creationId xmlns:a16="http://schemas.microsoft.com/office/drawing/2014/main" id="{08F241BD-8A4C-4EDA-A2B2-6E32D323C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205" y="1840232"/>
            <a:ext cx="2147770" cy="21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lano de disposición de lápices de colores Foto gratis">
            <a:extLst>
              <a:ext uri="{FF2B5EF4-FFF2-40B4-BE49-F238E27FC236}">
                <a16:creationId xmlns:a16="http://schemas.microsoft.com/office/drawing/2014/main" id="{52CA3970-3483-4C01-B892-F1BDB1944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68251" y="2442400"/>
            <a:ext cx="3099948" cy="206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iseño de lápiz escribiendo vector gratuito">
            <a:extLst>
              <a:ext uri="{FF2B5EF4-FFF2-40B4-BE49-F238E27FC236}">
                <a16:creationId xmlns:a16="http://schemas.microsoft.com/office/drawing/2014/main" id="{7ACE00C3-C8B9-471D-B063-5F9D1C41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69" y="1924917"/>
            <a:ext cx="1981837" cy="198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orrar icono gratuito">
            <a:extLst>
              <a:ext uri="{FF2B5EF4-FFF2-40B4-BE49-F238E27FC236}">
                <a16:creationId xmlns:a16="http://schemas.microsoft.com/office/drawing/2014/main" id="{631BE15A-4A00-457C-AD2A-3A2AFEAB0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12" y="3629317"/>
            <a:ext cx="2038921" cy="20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Sacapuntas icono gratuito">
            <a:extLst>
              <a:ext uri="{FF2B5EF4-FFF2-40B4-BE49-F238E27FC236}">
                <a16:creationId xmlns:a16="http://schemas.microsoft.com/office/drawing/2014/main" id="{C6851CB9-2BB0-4970-8FED-FB29CC769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08" y="2113097"/>
            <a:ext cx="1670438" cy="16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aqueta de baño realista vector gratuito">
            <a:extLst>
              <a:ext uri="{FF2B5EF4-FFF2-40B4-BE49-F238E27FC236}">
                <a16:creationId xmlns:a16="http://schemas.microsoft.com/office/drawing/2014/main" id="{FF79671D-6BD3-4F67-B622-323AB9C87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1"/>
          <a:stretch/>
        </p:blipFill>
        <p:spPr bwMode="auto">
          <a:xfrm>
            <a:off x="2958257" y="3861151"/>
            <a:ext cx="1441988" cy="21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28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72EAA-F724-4372-BA6F-CD0AA732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SEÑALA EL SACAPUNTAS </a:t>
            </a:r>
          </a:p>
        </p:txBody>
      </p:sp>
      <p:pic>
        <p:nvPicPr>
          <p:cNvPr id="4" name="Picture 8" descr="Diseño de lápiz escribiendo vector gratuito">
            <a:extLst>
              <a:ext uri="{FF2B5EF4-FFF2-40B4-BE49-F238E27FC236}">
                <a16:creationId xmlns:a16="http://schemas.microsoft.com/office/drawing/2014/main" id="{081C244F-9345-4DA4-937D-6587B5B74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3" y="2247679"/>
            <a:ext cx="3640276" cy="36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Borrar icono gratuito">
            <a:extLst>
              <a:ext uri="{FF2B5EF4-FFF2-40B4-BE49-F238E27FC236}">
                <a16:creationId xmlns:a16="http://schemas.microsoft.com/office/drawing/2014/main" id="{248CC585-3926-4597-8EB9-B282DABB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09" y="2247679"/>
            <a:ext cx="3555141" cy="35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acapuntas icono gratuito">
            <a:extLst>
              <a:ext uri="{FF2B5EF4-FFF2-40B4-BE49-F238E27FC236}">
                <a16:creationId xmlns:a16="http://schemas.microsoft.com/office/drawing/2014/main" id="{749AA914-F234-4519-9208-7B86AF0D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07" y="2113096"/>
            <a:ext cx="3640275" cy="36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6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72EAA-F724-4372-BA6F-CD0AA732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SEÑALA EL LÁPIZ </a:t>
            </a:r>
          </a:p>
        </p:txBody>
      </p:sp>
      <p:pic>
        <p:nvPicPr>
          <p:cNvPr id="4" name="Picture 8" descr="Diseño de lápiz escribiendo vector gratuito">
            <a:extLst>
              <a:ext uri="{FF2B5EF4-FFF2-40B4-BE49-F238E27FC236}">
                <a16:creationId xmlns:a16="http://schemas.microsoft.com/office/drawing/2014/main" id="{081C244F-9345-4DA4-937D-6587B5B74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3" y="2247679"/>
            <a:ext cx="3640276" cy="36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Borrar icono gratuito">
            <a:extLst>
              <a:ext uri="{FF2B5EF4-FFF2-40B4-BE49-F238E27FC236}">
                <a16:creationId xmlns:a16="http://schemas.microsoft.com/office/drawing/2014/main" id="{248CC585-3926-4597-8EB9-B282DABB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09" y="2247679"/>
            <a:ext cx="3555141" cy="35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acapuntas icono gratuito">
            <a:extLst>
              <a:ext uri="{FF2B5EF4-FFF2-40B4-BE49-F238E27FC236}">
                <a16:creationId xmlns:a16="http://schemas.microsoft.com/office/drawing/2014/main" id="{749AA914-F234-4519-9208-7B86AF0D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07" y="2113096"/>
            <a:ext cx="3640275" cy="36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48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72EAA-F724-4372-BA6F-CD0AA732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SEÑALA LA GOMA </a:t>
            </a:r>
          </a:p>
        </p:txBody>
      </p:sp>
      <p:pic>
        <p:nvPicPr>
          <p:cNvPr id="4" name="Picture 8" descr="Diseño de lápiz escribiendo vector gratuito">
            <a:extLst>
              <a:ext uri="{FF2B5EF4-FFF2-40B4-BE49-F238E27FC236}">
                <a16:creationId xmlns:a16="http://schemas.microsoft.com/office/drawing/2014/main" id="{081C244F-9345-4DA4-937D-6587B5B74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3" y="2247679"/>
            <a:ext cx="3640276" cy="36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Borrar icono gratuito">
            <a:extLst>
              <a:ext uri="{FF2B5EF4-FFF2-40B4-BE49-F238E27FC236}">
                <a16:creationId xmlns:a16="http://schemas.microsoft.com/office/drawing/2014/main" id="{248CC585-3926-4597-8EB9-B282DABB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09" y="2247679"/>
            <a:ext cx="3555141" cy="35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acapuntas icono gratuito">
            <a:extLst>
              <a:ext uri="{FF2B5EF4-FFF2-40B4-BE49-F238E27FC236}">
                <a16:creationId xmlns:a16="http://schemas.microsoft.com/office/drawing/2014/main" id="{749AA914-F234-4519-9208-7B86AF0D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07" y="2113096"/>
            <a:ext cx="3640275" cy="36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0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72EAA-F724-4372-BA6F-CD0AA732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ESCRIBE LA PALABRA </a:t>
            </a:r>
          </a:p>
        </p:txBody>
      </p:sp>
      <p:pic>
        <p:nvPicPr>
          <p:cNvPr id="4" name="Picture 8" descr="Diseño de lápiz escribiendo vector gratuito">
            <a:extLst>
              <a:ext uri="{FF2B5EF4-FFF2-40B4-BE49-F238E27FC236}">
                <a16:creationId xmlns:a16="http://schemas.microsoft.com/office/drawing/2014/main" id="{081C244F-9345-4DA4-937D-6587B5B74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3" y="2247679"/>
            <a:ext cx="3640276" cy="36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Borrar icono gratuito">
            <a:extLst>
              <a:ext uri="{FF2B5EF4-FFF2-40B4-BE49-F238E27FC236}">
                <a16:creationId xmlns:a16="http://schemas.microsoft.com/office/drawing/2014/main" id="{248CC585-3926-4597-8EB9-B282DABB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09" y="2247679"/>
            <a:ext cx="3555141" cy="35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acapuntas icono gratuito">
            <a:extLst>
              <a:ext uri="{FF2B5EF4-FFF2-40B4-BE49-F238E27FC236}">
                <a16:creationId xmlns:a16="http://schemas.microsoft.com/office/drawing/2014/main" id="{749AA914-F234-4519-9208-7B86AF0D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07" y="2113096"/>
            <a:ext cx="3640275" cy="36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AB146-095D-4201-A86B-8CA3A5A4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tienes en tu estuche? </a:t>
            </a:r>
            <a:br>
              <a:rPr lang="es-ES" dirty="0"/>
            </a:br>
            <a:r>
              <a:rPr lang="es-ES" dirty="0"/>
              <a:t>Escríbelo con palabras en tu cuaderno</a:t>
            </a:r>
          </a:p>
        </p:txBody>
      </p:sp>
      <p:pic>
        <p:nvPicPr>
          <p:cNvPr id="4" name="Picture 2" descr="Pila de libros ilustración gráfica vector gratuito">
            <a:extLst>
              <a:ext uri="{FF2B5EF4-FFF2-40B4-BE49-F238E27FC236}">
                <a16:creationId xmlns:a16="http://schemas.microsoft.com/office/drawing/2014/main" id="{C48CFAA1-D078-486C-97A5-19D65901E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1" y="3832814"/>
            <a:ext cx="2232807" cy="22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stuche lleno de lápices Foto gratis">
            <a:extLst>
              <a:ext uri="{FF2B5EF4-FFF2-40B4-BE49-F238E27FC236}">
                <a16:creationId xmlns:a16="http://schemas.microsoft.com/office/drawing/2014/main" id="{08F241BD-8A4C-4EDA-A2B2-6E32D323C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205" y="1840232"/>
            <a:ext cx="2147770" cy="21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lano de disposición de lápices de colores Foto gratis">
            <a:extLst>
              <a:ext uri="{FF2B5EF4-FFF2-40B4-BE49-F238E27FC236}">
                <a16:creationId xmlns:a16="http://schemas.microsoft.com/office/drawing/2014/main" id="{52CA3970-3483-4C01-B892-F1BDB1944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68251" y="2442400"/>
            <a:ext cx="3099948" cy="206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iseño de lápiz escribiendo vector gratuito">
            <a:extLst>
              <a:ext uri="{FF2B5EF4-FFF2-40B4-BE49-F238E27FC236}">
                <a16:creationId xmlns:a16="http://schemas.microsoft.com/office/drawing/2014/main" id="{7ACE00C3-C8B9-471D-B063-5F9D1C41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83" y="2638398"/>
            <a:ext cx="1981837" cy="198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orrar icono gratuito">
            <a:extLst>
              <a:ext uri="{FF2B5EF4-FFF2-40B4-BE49-F238E27FC236}">
                <a16:creationId xmlns:a16="http://schemas.microsoft.com/office/drawing/2014/main" id="{631BE15A-4A00-457C-AD2A-3A2AFEAB0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12" y="3629317"/>
            <a:ext cx="2038921" cy="20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Sacapuntas icono gratuito">
            <a:extLst>
              <a:ext uri="{FF2B5EF4-FFF2-40B4-BE49-F238E27FC236}">
                <a16:creationId xmlns:a16="http://schemas.microsoft.com/office/drawing/2014/main" id="{C6851CB9-2BB0-4970-8FED-FB29CC769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08" y="2113097"/>
            <a:ext cx="1670438" cy="16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4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344C8-E066-422B-AE60-2288CC20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material hay en el aula?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2CAE1C-A8B5-4C5F-B44D-3F2974DF7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8" y="4453798"/>
            <a:ext cx="2781688" cy="1333686"/>
          </a:xfrm>
          <a:prstGeom prst="rect">
            <a:avLst/>
          </a:prstGeom>
        </p:spPr>
      </p:pic>
      <p:pic>
        <p:nvPicPr>
          <p:cNvPr id="5" name="Picture 2" descr="Vista de una maqueta de teléfono inteligente, tableta, computadora de escritorio y computadora portátil PSD Premium ">
            <a:extLst>
              <a:ext uri="{FF2B5EF4-FFF2-40B4-BE49-F238E27FC236}">
                <a16:creationId xmlns:a16="http://schemas.microsoft.com/office/drawing/2014/main" id="{41CCC803-4406-422D-B222-0CAF668C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46" y="2057437"/>
            <a:ext cx="2909454" cy="193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lustración del icono de cubo de basura vector gratuito">
            <a:extLst>
              <a:ext uri="{FF2B5EF4-FFF2-40B4-BE49-F238E27FC236}">
                <a16:creationId xmlns:a16="http://schemas.microsoft.com/office/drawing/2014/main" id="{CD54EE42-7320-4DAE-8C1E-8435CB395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307" y="1900627"/>
            <a:ext cx="1915585" cy="19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89CDB9-1607-4BCD-AF68-4BEB2C409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142" y="4355098"/>
            <a:ext cx="4217750" cy="1782621"/>
          </a:xfrm>
          <a:prstGeom prst="rect">
            <a:avLst/>
          </a:prstGeom>
        </p:spPr>
      </p:pic>
      <p:pic>
        <p:nvPicPr>
          <p:cNvPr id="8" name="Picture 4" descr="Maqueta de baño realista vector gratuito">
            <a:extLst>
              <a:ext uri="{FF2B5EF4-FFF2-40B4-BE49-F238E27FC236}">
                <a16:creationId xmlns:a16="http://schemas.microsoft.com/office/drawing/2014/main" id="{79E07048-FE41-4C57-875F-5ADECB3DC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1"/>
          <a:stretch/>
        </p:blipFill>
        <p:spPr bwMode="auto">
          <a:xfrm>
            <a:off x="976596" y="2318543"/>
            <a:ext cx="1441988" cy="21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atio al aire libre de la escuela vacía vector gratuito">
            <a:extLst>
              <a:ext uri="{FF2B5EF4-FFF2-40B4-BE49-F238E27FC236}">
                <a16:creationId xmlns:a16="http://schemas.microsoft.com/office/drawing/2014/main" id="{67C34544-5380-42DA-B1F5-30CDA6921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9"/>
          <a:stretch/>
        </p:blipFill>
        <p:spPr bwMode="auto">
          <a:xfrm>
            <a:off x="4077273" y="4491108"/>
            <a:ext cx="1649475" cy="17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Niño y niñas comiendo en la mesa del comedor vector gratuito">
            <a:extLst>
              <a:ext uri="{FF2B5EF4-FFF2-40B4-BE49-F238E27FC236}">
                <a16:creationId xmlns:a16="http://schemas.microsoft.com/office/drawing/2014/main" id="{133E3762-614E-40A2-8E78-D798F8228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8" t="50000"/>
          <a:stretch/>
        </p:blipFill>
        <p:spPr bwMode="auto">
          <a:xfrm>
            <a:off x="6540312" y="1977194"/>
            <a:ext cx="1808017" cy="20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6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D6166-7529-4C43-AA43-CABFF088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MATERIAL DE CLASE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4E213AB-3370-49F9-899C-05849C6F2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836295"/>
              </p:ext>
            </p:extLst>
          </p:nvPr>
        </p:nvGraphicFramePr>
        <p:xfrm>
          <a:off x="1096963" y="1846264"/>
          <a:ext cx="10058400" cy="2539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F879F1F-DB35-48CE-B1FF-04384FAB56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58" y="4453798"/>
            <a:ext cx="2781688" cy="1333686"/>
          </a:xfrm>
          <a:prstGeom prst="rect">
            <a:avLst/>
          </a:prstGeom>
        </p:spPr>
      </p:pic>
      <p:pic>
        <p:nvPicPr>
          <p:cNvPr id="2050" name="Picture 2" descr="Vista de una maqueta de teléfono inteligente, tableta, computadora de escritorio y computadora portátil PSD Premium ">
            <a:extLst>
              <a:ext uri="{FF2B5EF4-FFF2-40B4-BE49-F238E27FC236}">
                <a16:creationId xmlns:a16="http://schemas.microsoft.com/office/drawing/2014/main" id="{900F61B7-6EC5-41BD-B062-B63B35641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4631424"/>
            <a:ext cx="1831398" cy="12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ustración del icono de cubo de basura vector gratuito">
            <a:extLst>
              <a:ext uri="{FF2B5EF4-FFF2-40B4-BE49-F238E27FC236}">
                <a16:creationId xmlns:a16="http://schemas.microsoft.com/office/drawing/2014/main" id="{DD1A9CDA-B10C-4220-AD7A-56B46EB7A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07" y="4283609"/>
            <a:ext cx="1915585" cy="19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6D2771-F1F1-47C9-85A4-4D6A501C4F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8142" y="4355098"/>
            <a:ext cx="4217750" cy="17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3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75155-8E16-41A3-AE48-8F81C32E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MOCHILA</a:t>
            </a: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DDB0B70F-4C0F-4370-9C42-38AA5E2B3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823140"/>
              </p:ext>
            </p:extLst>
          </p:nvPr>
        </p:nvGraphicFramePr>
        <p:xfrm>
          <a:off x="273772" y="1846264"/>
          <a:ext cx="11613427" cy="235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Pila de libros ilustración gráfica vector gratuito">
            <a:extLst>
              <a:ext uri="{FF2B5EF4-FFF2-40B4-BE49-F238E27FC236}">
                <a16:creationId xmlns:a16="http://schemas.microsoft.com/office/drawing/2014/main" id="{ABA599D9-A53A-4003-A378-7B52BDC2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0163"/>
            <a:ext cx="2046816" cy="20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stuche lleno de lápices Foto gratis">
            <a:extLst>
              <a:ext uri="{FF2B5EF4-FFF2-40B4-BE49-F238E27FC236}">
                <a16:creationId xmlns:a16="http://schemas.microsoft.com/office/drawing/2014/main" id="{FC8227FD-F28D-4722-BCB2-56464A506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6780" y="4130819"/>
            <a:ext cx="1939131" cy="194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lano de disposición de lápices de colores Foto gratis">
            <a:extLst>
              <a:ext uri="{FF2B5EF4-FFF2-40B4-BE49-F238E27FC236}">
                <a16:creationId xmlns:a16="http://schemas.microsoft.com/office/drawing/2014/main" id="{97B48F51-D3FA-4B48-B18F-8EADCDFB9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53230" y="4499957"/>
            <a:ext cx="2160956" cy="14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iseño de lápiz escribiendo vector gratuito">
            <a:extLst>
              <a:ext uri="{FF2B5EF4-FFF2-40B4-BE49-F238E27FC236}">
                <a16:creationId xmlns:a16="http://schemas.microsoft.com/office/drawing/2014/main" id="{EF455789-14B4-42BB-9E42-9625F6B65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21" y="4250326"/>
            <a:ext cx="1748270" cy="17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orrar icono gratuito">
            <a:extLst>
              <a:ext uri="{FF2B5EF4-FFF2-40B4-BE49-F238E27FC236}">
                <a16:creationId xmlns:a16="http://schemas.microsoft.com/office/drawing/2014/main" id="{7D6CC36D-5779-4BE6-A512-A99877FEF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16" y="4308574"/>
            <a:ext cx="1421319" cy="142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acapuntas icono gratuito">
            <a:extLst>
              <a:ext uri="{FF2B5EF4-FFF2-40B4-BE49-F238E27FC236}">
                <a16:creationId xmlns:a16="http://schemas.microsoft.com/office/drawing/2014/main" id="{8011AC3E-E25F-4A4F-8FE9-C2005D07D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74" y="4308574"/>
            <a:ext cx="1558826" cy="155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8ED6DF1-D957-40DF-82E0-B96AAF1128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8534400" y="4116870"/>
            <a:ext cx="1739046" cy="19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3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47FBD-D427-4F17-A331-16BEBFB2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COLEGIO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7AC6598-BE66-4A23-96AB-21015A66B5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182395"/>
              </p:ext>
            </p:extLst>
          </p:nvPr>
        </p:nvGraphicFramePr>
        <p:xfrm>
          <a:off x="90056" y="1801091"/>
          <a:ext cx="11914908" cy="234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nterior del aula de la escuela. universidad, concepto educativo, pizarra, tabla vector gratuito">
            <a:extLst>
              <a:ext uri="{FF2B5EF4-FFF2-40B4-BE49-F238E27FC236}">
                <a16:creationId xmlns:a16="http://schemas.microsoft.com/office/drawing/2014/main" id="{6EC029D3-9262-47C5-8392-F2281B929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r="19957"/>
          <a:stretch/>
        </p:blipFill>
        <p:spPr bwMode="auto">
          <a:xfrm>
            <a:off x="0" y="4213167"/>
            <a:ext cx="1902171" cy="15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queta de baño realista vector gratuito">
            <a:extLst>
              <a:ext uri="{FF2B5EF4-FFF2-40B4-BE49-F238E27FC236}">
                <a16:creationId xmlns:a16="http://schemas.microsoft.com/office/drawing/2014/main" id="{D615561B-3FD9-4FBB-A283-666CCD7AE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1"/>
          <a:stretch/>
        </p:blipFill>
        <p:spPr bwMode="auto">
          <a:xfrm>
            <a:off x="2167121" y="4095635"/>
            <a:ext cx="1441988" cy="21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tio al aire libre de la escuela vacía vector gratuito">
            <a:extLst>
              <a:ext uri="{FF2B5EF4-FFF2-40B4-BE49-F238E27FC236}">
                <a16:creationId xmlns:a16="http://schemas.microsoft.com/office/drawing/2014/main" id="{91719AFF-ED92-47B6-91D6-8173EB38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96" y="350550"/>
            <a:ext cx="4829168" cy="22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atio al aire libre de la escuela vacía vector gratuito">
            <a:extLst>
              <a:ext uri="{FF2B5EF4-FFF2-40B4-BE49-F238E27FC236}">
                <a16:creationId xmlns:a16="http://schemas.microsoft.com/office/drawing/2014/main" id="{33D47C76-A1E4-482E-84E9-4D6E1E45D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9"/>
          <a:stretch/>
        </p:blipFill>
        <p:spPr bwMode="auto">
          <a:xfrm>
            <a:off x="4124407" y="4213167"/>
            <a:ext cx="1649475" cy="17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uego de fútbol escolar. niños jugando al fútbol. escaleras atléticas, juego de salón de la escuela, baloncesto y área de fútbol ilustración vectorial vector gratuito">
            <a:extLst>
              <a:ext uri="{FF2B5EF4-FFF2-40B4-BE49-F238E27FC236}">
                <a16:creationId xmlns:a16="http://schemas.microsoft.com/office/drawing/2014/main" id="{26D4AC5E-F9C6-4F7E-A162-9048E0CCC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54" y="4410248"/>
            <a:ext cx="2344798" cy="156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iños leyendo libros en la biblioteca. vector gratuito">
            <a:extLst>
              <a:ext uri="{FF2B5EF4-FFF2-40B4-BE49-F238E27FC236}">
                <a16:creationId xmlns:a16="http://schemas.microsoft.com/office/drawing/2014/main" id="{A7EE19A0-63EA-45AE-A1FF-22E0F6FAF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9"/>
          <a:stretch/>
        </p:blipFill>
        <p:spPr bwMode="auto">
          <a:xfrm>
            <a:off x="8290380" y="4095635"/>
            <a:ext cx="1851148" cy="155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Niño y niñas comiendo en la mesa del comedor vector gratuito">
            <a:extLst>
              <a:ext uri="{FF2B5EF4-FFF2-40B4-BE49-F238E27FC236}">
                <a16:creationId xmlns:a16="http://schemas.microsoft.com/office/drawing/2014/main" id="{D32A1E1D-2288-4319-ABDD-CCDC31A86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8" t="50000"/>
          <a:stretch/>
        </p:blipFill>
        <p:spPr bwMode="auto">
          <a:xfrm>
            <a:off x="10293927" y="4003668"/>
            <a:ext cx="1808017" cy="20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74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5F54226A-15A5-4F46-926F-81F3EC466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FCF670F-3E94-4C8F-95AE-035FB45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0479AEA-6C87-4786-A668-54BF815A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0C75B684-0B84-4920-979E-096FB4584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984274-A93A-4BDE-BA7D-79A59C7A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tx1">
                    <a:lumMod val="85000"/>
                    <a:lumOff val="15000"/>
                  </a:schemeClr>
                </a:solidFill>
              </a:rPr>
              <a:t>PERSONAL DEL COLEGIO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C336997-1B90-44EB-ADD7-B55CAA368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Lección de música en la escuela. conductor con batuta coro de niños cantando ilustración vectorial plana. coro, actividad, pasatiempo vector gratuito">
            <a:extLst>
              <a:ext uri="{FF2B5EF4-FFF2-40B4-BE49-F238E27FC236}">
                <a16:creationId xmlns:a16="http://schemas.microsoft.com/office/drawing/2014/main" id="{9C3C403C-4AF0-42B7-9D8E-FAAB0B246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36" y="1098992"/>
            <a:ext cx="2784700" cy="185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7886323F-63FC-4100-A0DE-82486E0E0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321734"/>
            <a:ext cx="2567411" cy="195525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0" name="Picture 10" descr="Limpiador profesional conserje masculino que limpia y desinfecta el piso para prevenir el coronavirus Vector Premium ">
            <a:extLst>
              <a:ext uri="{FF2B5EF4-FFF2-40B4-BE49-F238E27FC236}">
                <a16:creationId xmlns:a16="http://schemas.microsoft.com/office/drawing/2014/main" id="{0C12C28E-8124-4877-8E16-6C8ACA012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4753" y="725317"/>
            <a:ext cx="2295082" cy="116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D8B19D67-02C1-494A-86ED-244E2D4CC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97387"/>
            <a:ext cx="3057906" cy="208639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Reunión de maestros con niños en la oficina del director. ilustración de dibujos animados del amable director de la escuela hablando con dos chicos culpables. gabinete de administración con director y estudiantes vector gratuito">
            <a:extLst>
              <a:ext uri="{FF2B5EF4-FFF2-40B4-BE49-F238E27FC236}">
                <a16:creationId xmlns:a16="http://schemas.microsoft.com/office/drawing/2014/main" id="{AAF28AD4-59C9-4170-899C-AAA3A333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411" y="4243422"/>
            <a:ext cx="2795625" cy="139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649E456D-8316-4C5A-B4F3-7DA1E13D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2" name="Picture 12" descr="Personas que realizan diferentes tipos de trabajos. vector gratuito">
            <a:extLst>
              <a:ext uri="{FF2B5EF4-FFF2-40B4-BE49-F238E27FC236}">
                <a16:creationId xmlns:a16="http://schemas.microsoft.com/office/drawing/2014/main" id="{1DA0CE6D-51CD-44ED-9C37-609DFBE7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4752" y="2982145"/>
            <a:ext cx="2295082" cy="247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7ED7221-BBA6-4CD0-A36B-A1FF67F7F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DB5A7164-399D-4F28-989C-442961B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E024D85-0C22-4FAB-9D86-254991361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555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9FB1E-84CF-4AE7-B3A0-235624E1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ACTIVIDADES PROPUESTAS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357FE8A-11DA-4F20-B677-6D3333DB3A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72262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29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BB0C3-195F-4D5B-B312-D487E624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MEMORY CON PALABRAS Y DIBUJOS DE LOS NIÑOS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C813CA9-D41A-4C56-84C0-A5ED162E7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434116"/>
              </p:ext>
            </p:extLst>
          </p:nvPr>
        </p:nvGraphicFramePr>
        <p:xfrm>
          <a:off x="492790" y="1846263"/>
          <a:ext cx="11498443" cy="4308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02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806E81-DF5A-490A-BEDB-44117EFE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Excursión</a:t>
            </a: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por el colegio para </a:t>
            </a:r>
            <a:r>
              <a:rPr lang="en-US" sz="4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descubrir</a:t>
            </a: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los </a:t>
            </a:r>
            <a:r>
              <a:rPr lang="en-US" sz="4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distintos</a:t>
            </a:r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espacios</a:t>
            </a:r>
            <a:endParaRPr lang="en-US" sz="4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314" name="Picture 2" descr="Los excursionistas caminan sobre el puente que cruza el río en el bosque vector gratuito">
            <a:extLst>
              <a:ext uri="{FF2B5EF4-FFF2-40B4-BE49-F238E27FC236}">
                <a16:creationId xmlns:a16="http://schemas.microsoft.com/office/drawing/2014/main" id="{DDE24733-D5F0-407A-A1A7-0EACF80AD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439105"/>
            <a:ext cx="6912217" cy="34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676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289FC-BADF-45B8-B91F-994EC770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PUEBLO DUERME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EEE83-8C34-49BA-9B0A-8E1AC6839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Opción 1:</a:t>
            </a:r>
          </a:p>
          <a:p>
            <a:r>
              <a:rPr lang="es-ES" dirty="0"/>
              <a:t>Un alumno observa todo lo que hay en clase y sale al pasillo o cierra los ojos. Mientras otro compañero esconde algo de clase. El primer alumno entre a clase o abre los ojos y tiene que escribir en la pizarra el objeto que falta.</a:t>
            </a:r>
          </a:p>
          <a:p>
            <a:r>
              <a:rPr lang="es-ES" dirty="0"/>
              <a:t>Opción 2:</a:t>
            </a:r>
          </a:p>
          <a:p>
            <a:r>
              <a:rPr lang="es-ES" dirty="0"/>
              <a:t>Un alumno observa todo lo que hay en clase y sale al pasillo o cierra los ojos. Mientras otro compañero esconde algo de clase. El primer alumno entre a clase o abre los ojos y tiene que escribir en la pizarra el objeto que falta.</a:t>
            </a:r>
          </a:p>
          <a:p>
            <a:r>
              <a:rPr lang="es-ES" dirty="0"/>
              <a:t>Opción 3:</a:t>
            </a:r>
          </a:p>
          <a:p>
            <a:r>
              <a:rPr lang="es-ES" dirty="0"/>
              <a:t>Hacer lo mismo, pero en vez de individual, en parejas o en grupos.</a:t>
            </a:r>
          </a:p>
        </p:txBody>
      </p:sp>
    </p:spTree>
    <p:extLst>
      <p:ext uri="{BB962C8B-B14F-4D97-AF65-F5344CB8AC3E}">
        <p14:creationId xmlns:p14="http://schemas.microsoft.com/office/powerpoint/2010/main" val="4638809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65EF1046B19949823E7D2827CB5B9A" ma:contentTypeVersion="13" ma:contentTypeDescription="Crear nuevo documento." ma:contentTypeScope="" ma:versionID="dfe2c8aa913a23380f6caeb681f557b5">
  <xsd:schema xmlns:xsd="http://www.w3.org/2001/XMLSchema" xmlns:xs="http://www.w3.org/2001/XMLSchema" xmlns:p="http://schemas.microsoft.com/office/2006/metadata/properties" xmlns:ns2="f19f8028-feef-4995-bd27-38e9206b2806" xmlns:ns3="5a813717-89f4-490f-8819-d18d27ffd40c" targetNamespace="http://schemas.microsoft.com/office/2006/metadata/properties" ma:root="true" ma:fieldsID="a7e4fce1f8fa44010f595d41673f1429" ns2:_="" ns3:_="">
    <xsd:import namespace="f19f8028-feef-4995-bd27-38e9206b2806"/>
    <xsd:import namespace="5a813717-89f4-490f-8819-d18d27ffd4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f8028-feef-4995-bd27-38e9206b28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13717-89f4-490f-8819-d18d27ffd4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5D9B76-25F4-4962-8A23-0B5341293447}"/>
</file>

<file path=customXml/itemProps2.xml><?xml version="1.0" encoding="utf-8"?>
<ds:datastoreItem xmlns:ds="http://schemas.openxmlformats.org/officeDocument/2006/customXml" ds:itemID="{8EA54CEF-2529-48B6-A075-029B3592E5D4}"/>
</file>

<file path=customXml/itemProps3.xml><?xml version="1.0" encoding="utf-8"?>
<ds:datastoreItem xmlns:ds="http://schemas.openxmlformats.org/officeDocument/2006/customXml" ds:itemID="{16A424AD-DC92-439E-8CB3-C1576601BD1B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337</Words>
  <Application>Microsoft Office PowerPoint</Application>
  <PresentationFormat>Panorámica</PresentationFormat>
  <Paragraphs>63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Wingdings</vt:lpstr>
      <vt:lpstr>Retrospección</vt:lpstr>
      <vt:lpstr>ME GUSTA EL COLEGIO</vt:lpstr>
      <vt:lpstr>MATERIAL DE CLASE</vt:lpstr>
      <vt:lpstr>MOCHILA</vt:lpstr>
      <vt:lpstr>COLEGIO</vt:lpstr>
      <vt:lpstr>PERSONAL DEL COLEGIO</vt:lpstr>
      <vt:lpstr>ACTIVIDADES PROPUESTAS</vt:lpstr>
      <vt:lpstr>MEMORY CON PALABRAS Y DIBUJOS DE LOS NIÑOS</vt:lpstr>
      <vt:lpstr>Excursión por el colegio para descubrir los distintos espacios</vt:lpstr>
      <vt:lpstr>PUEBLO DUERME</vt:lpstr>
      <vt:lpstr>ESCONDITE DE MATERIALES DE LA MOCHILA</vt:lpstr>
      <vt:lpstr>GESTOS</vt:lpstr>
      <vt:lpstr>¿Cuál no está en la mochila?</vt:lpstr>
      <vt:lpstr>SEÑALA EL SACAPUNTAS </vt:lpstr>
      <vt:lpstr>SEÑALA EL LÁPIZ </vt:lpstr>
      <vt:lpstr>SEÑALA LA GOMA </vt:lpstr>
      <vt:lpstr>ESCRIBE LA PALABRA </vt:lpstr>
      <vt:lpstr>¿Qué tienes en tu estuche?  Escríbelo con palabras en tu cuaderno</vt:lpstr>
      <vt:lpstr>¿Qué material hay en el aula?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GUSTA EL COLEGIO</dc:title>
  <dc:creator>TAMARA SAIZ SUAREZ</dc:creator>
  <cp:lastModifiedBy>TAMARA SAIZ SUAREZ</cp:lastModifiedBy>
  <cp:revision>1</cp:revision>
  <dcterms:created xsi:type="dcterms:W3CDTF">2021-06-02T08:04:32Z</dcterms:created>
  <dcterms:modified xsi:type="dcterms:W3CDTF">2021-06-02T11:53:43Z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0x010100F365EF1046B19949823E7D2827CB5B9A</vt:lpwstr>
  </property>
</Properties>
</file>