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39" r:id="rId5"/>
    <p:sldId id="257" r:id="rId6"/>
    <p:sldId id="547" r:id="rId7"/>
    <p:sldId id="560" r:id="rId8"/>
    <p:sldId id="557" r:id="rId9"/>
    <p:sldId id="561" r:id="rId10"/>
    <p:sldId id="543" r:id="rId11"/>
    <p:sldId id="256" r:id="rId12"/>
    <p:sldId id="549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3725" autoAdjust="0"/>
  </p:normalViewPr>
  <p:slideViewPr>
    <p:cSldViewPr snapToGrid="0">
      <p:cViewPr varScale="1">
        <p:scale>
          <a:sx n="120" d="100"/>
          <a:sy n="120" d="100"/>
        </p:scale>
        <p:origin x="120" y="216"/>
      </p:cViewPr>
      <p:guideLst/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492FDDB8-9CC4-4C8A-83DF-0F91F8E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5FA279-CBCE-4F39-B095-B2ABAE6CC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F3EECF-851F-4F66-B719-5E0394EA0EF3}" type="datetime1">
              <a:rPr lang="es-ES" smtClean="0"/>
              <a:t>16/05/2022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C949D-5BAB-4E39-8E0B-64D5D6F377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1A72378C-27B4-40DC-91D7-70C358C820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83824B-BCCD-4CC8-B0D1-87ED5DB360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507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7EF58-A33B-4B03-98E7-309E40ED8B18}" type="datetime1">
              <a:rPr lang="es-ES" smtClean="0"/>
              <a:pPr/>
              <a:t>16/05/2022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C3B2649-7BD8-4005-A99E-30D13769A8B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481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03401A8-3220-413E-B964-4A8659985FD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1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25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59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93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4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3B2649-7BD8-4005-A99E-30D13769A8B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49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3B2649-7BD8-4005-A99E-30D13769A8B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66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51A4182-6276-41ED-8EAF-0C6A4D8FF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 useBgFill="1">
        <p:nvSpPr>
          <p:cNvPr id="7" name="Rectángulo 6">
            <a:extLst>
              <a:ext uri="{FF2B5EF4-FFF2-40B4-BE49-F238E27FC236}">
                <a16:creationId xmlns:a16="http://schemas.microsoft.com/office/drawing/2014/main" id="{EF4B644F-A23D-409C-9540-B41AC18DB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34003" cy="6175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Título 18">
            <a:extLst>
              <a:ext uri="{FF2B5EF4-FFF2-40B4-BE49-F238E27FC236}">
                <a16:creationId xmlns:a16="http://schemas.microsoft.com/office/drawing/2014/main" id="{580AE1ED-3577-4808-86BF-CCD12234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839336"/>
            <a:ext cx="4123899" cy="3475513"/>
          </a:xfrm>
        </p:spPr>
        <p:txBody>
          <a:bodyPr rtlCol="0" anchor="ctr">
            <a:normAutofit/>
          </a:bodyPr>
          <a:lstStyle>
            <a:lvl1pPr>
              <a:defRPr sz="5200"/>
            </a:lvl1pPr>
          </a:lstStyle>
          <a:p>
            <a:pPr algn="l" rtl="0"/>
            <a:r>
              <a:rPr lang="es-ES" sz="4800" noProof="0"/>
              <a:t>Haga clic para agregar un título</a:t>
            </a:r>
          </a:p>
        </p:txBody>
      </p:sp>
      <p:sp>
        <p:nvSpPr>
          <p:cNvPr id="9" name="Subtítulo 19">
            <a:extLst>
              <a:ext uri="{FF2B5EF4-FFF2-40B4-BE49-F238E27FC236}">
                <a16:creationId xmlns:a16="http://schemas.microsoft.com/office/drawing/2014/main" id="{E8F46CAD-D4FF-4BBC-937E-CBBD034A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4570807"/>
            <a:ext cx="4123899" cy="1524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algn="l" rtl="0"/>
            <a:r>
              <a:rPr lang="es-ES" noProof="0"/>
              <a:t>Haga clic para agregar un subtítulo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A2750E7C-D01B-4533-A0B8-2E7EF2B168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0952" y="754711"/>
            <a:ext cx="6099048" cy="534009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00081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78638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697480"/>
            <a:ext cx="2971800" cy="606026"/>
          </a:xfrm>
        </p:spPr>
        <p:txBody>
          <a:bodyPr rtlCol="0"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401568"/>
            <a:ext cx="2971800" cy="2449645"/>
          </a:xfrm>
        </p:spPr>
        <p:txBody>
          <a:bodyPr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D13F3BC3-6D4F-4A91-9397-DEB976DF5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2292" y="2697480"/>
            <a:ext cx="2971800" cy="606026"/>
          </a:xfrm>
        </p:spPr>
        <p:txBody>
          <a:bodyPr rtlCol="0"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contenido 5">
            <a:extLst>
              <a:ext uri="{FF2B5EF4-FFF2-40B4-BE49-F238E27FC236}">
                <a16:creationId xmlns:a16="http://schemas.microsoft.com/office/drawing/2014/main" id="{A336BAA8-288D-4A65-AF12-E44ED08AF8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2292" y="3401568"/>
            <a:ext cx="2971800" cy="2449645"/>
          </a:xfrm>
        </p:spPr>
        <p:txBody>
          <a:bodyPr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98867" y="2697480"/>
            <a:ext cx="2971800" cy="606026"/>
          </a:xfrm>
        </p:spPr>
        <p:txBody>
          <a:bodyPr rtlCol="0"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98867" y="3401568"/>
            <a:ext cx="2971800" cy="2449645"/>
          </a:xfrm>
        </p:spPr>
        <p:txBody>
          <a:bodyPr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01/03/20XX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4272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85388F8-94ED-41CA-A4EE-E0FA1CAC0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09905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 useBgFill="1">
        <p:nvSpPr>
          <p:cNvPr id="6" name="Rectángulo 5">
            <a:extLst>
              <a:ext uri="{FF2B5EF4-FFF2-40B4-BE49-F238E27FC236}">
                <a16:creationId xmlns:a16="http://schemas.microsoft.com/office/drawing/2014/main" id="{62753702-3230-4BA6-A3F8-5783540B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758951"/>
            <a:ext cx="10668000" cy="555041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Título 12">
            <a:extLst>
              <a:ext uri="{FF2B5EF4-FFF2-40B4-BE49-F238E27FC236}">
                <a16:creationId xmlns:a16="http://schemas.microsoft.com/office/drawing/2014/main" id="{22B9C48D-0714-4941-A2BB-36340F69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3A478133-AD69-45A3-8FE5-EBD28FD2FA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58952"/>
            <a:ext cx="1947672" cy="267004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3">
            <a:extLst>
              <a:ext uri="{FF2B5EF4-FFF2-40B4-BE49-F238E27FC236}">
                <a16:creationId xmlns:a16="http://schemas.microsoft.com/office/drawing/2014/main" id="{F2E72FA7-6D23-4F38-9A7B-A0EB41E534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" y="3424237"/>
            <a:ext cx="1947672" cy="26791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posición de imagen 13">
            <a:extLst>
              <a:ext uri="{FF2B5EF4-FFF2-40B4-BE49-F238E27FC236}">
                <a16:creationId xmlns:a16="http://schemas.microsoft.com/office/drawing/2014/main" id="{27DAE17D-48FA-4EE7-9630-D657273438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06624" y="758952"/>
            <a:ext cx="1947672" cy="267004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7" name="Marcador de posición de imagen 13">
            <a:extLst>
              <a:ext uri="{FF2B5EF4-FFF2-40B4-BE49-F238E27FC236}">
                <a16:creationId xmlns:a16="http://schemas.microsoft.com/office/drawing/2014/main" id="{093DB7BE-4947-4B5D-B8E4-59505E49A0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06624" y="3424237"/>
            <a:ext cx="1947672" cy="26791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2" name="Marcador de contenido 13">
            <a:extLst>
              <a:ext uri="{FF2B5EF4-FFF2-40B4-BE49-F238E27FC236}">
                <a16:creationId xmlns:a16="http://schemas.microsoft.com/office/drawing/2014/main" id="{D0C77CEA-908E-4A02-B347-F376CEC25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874" y="2970222"/>
            <a:ext cx="5250030" cy="312882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01/03/20XX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013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ángulo 11">
            <a:extLst>
              <a:ext uri="{FF2B5EF4-FFF2-40B4-BE49-F238E27FC236}">
                <a16:creationId xmlns:a16="http://schemas.microsoft.com/office/drawing/2014/main" id="{A53A25B7-A924-4C03-8022-000A9EA88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E3A68D8-CB71-4A41-B029-626BD6912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rgbClr val="FCEA37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 useBgFill="1">
        <p:nvSpPr>
          <p:cNvPr id="14" name="Forma libre: Forma 13">
            <a:extLst>
              <a:ext uri="{FF2B5EF4-FFF2-40B4-BE49-F238E27FC236}">
                <a16:creationId xmlns:a16="http://schemas.microsoft.com/office/drawing/2014/main" id="{9ECFC55D-2CEE-47A4-9ACA-D6C78D236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9523"/>
            <a:ext cx="11430001" cy="6105523"/>
          </a:xfrm>
          <a:custGeom>
            <a:avLst/>
            <a:gdLst>
              <a:gd name="connsiteX0" fmla="*/ 0 w 11430001"/>
              <a:gd name="connsiteY0" fmla="*/ 0 h 6105523"/>
              <a:gd name="connsiteX1" fmla="*/ 7874003 w 11430001"/>
              <a:gd name="connsiteY1" fmla="*/ 0 h 6105523"/>
              <a:gd name="connsiteX2" fmla="*/ 7874003 w 11430001"/>
              <a:gd name="connsiteY2" fmla="*/ 771522 h 6105523"/>
              <a:gd name="connsiteX3" fmla="*/ 11430001 w 11430001"/>
              <a:gd name="connsiteY3" fmla="*/ 771522 h 6105523"/>
              <a:gd name="connsiteX4" fmla="*/ 11430001 w 11430001"/>
              <a:gd name="connsiteY4" fmla="*/ 6105523 h 6105523"/>
              <a:gd name="connsiteX5" fmla="*/ 7874003 w 11430001"/>
              <a:gd name="connsiteY5" fmla="*/ 6105523 h 6105523"/>
              <a:gd name="connsiteX6" fmla="*/ 5334002 w 11430001"/>
              <a:gd name="connsiteY6" fmla="*/ 6105523 h 6105523"/>
              <a:gd name="connsiteX7" fmla="*/ 0 w 11430001"/>
              <a:gd name="connsiteY7" fmla="*/ 6105523 h 61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05523">
                <a:moveTo>
                  <a:pt x="0" y="0"/>
                </a:moveTo>
                <a:lnTo>
                  <a:pt x="7874003" y="0"/>
                </a:lnTo>
                <a:lnTo>
                  <a:pt x="7874003" y="771522"/>
                </a:lnTo>
                <a:lnTo>
                  <a:pt x="11430001" y="771522"/>
                </a:lnTo>
                <a:lnTo>
                  <a:pt x="11430001" y="6105523"/>
                </a:lnTo>
                <a:lnTo>
                  <a:pt x="7874003" y="6105523"/>
                </a:lnTo>
                <a:lnTo>
                  <a:pt x="5334002" y="6105523"/>
                </a:lnTo>
                <a:lnTo>
                  <a:pt x="0" y="6105523"/>
                </a:lnTo>
                <a:close/>
              </a:path>
            </a:pathLst>
          </a:custGeom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00406F9C-B330-46B3-A03C-15F85CD7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22282"/>
            <a:ext cx="5012266" cy="2273710"/>
          </a:xfrm>
        </p:spPr>
        <p:txBody>
          <a:bodyPr rtlCol="0" anchor="t"/>
          <a:lstStyle>
            <a:lvl1pPr>
              <a:defRPr sz="4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34FC9061-555D-4FE2-ABE9-07A195BC0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61988"/>
            <a:ext cx="3566160" cy="26609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2" name="Marcador de posición de imagen 20">
            <a:extLst>
              <a:ext uri="{FF2B5EF4-FFF2-40B4-BE49-F238E27FC236}">
                <a16:creationId xmlns:a16="http://schemas.microsoft.com/office/drawing/2014/main" id="{7C8788B5-2964-4199-A168-84BDEBE3E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4632" y="761980"/>
            <a:ext cx="3566160" cy="26609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posición de imagen 20">
            <a:extLst>
              <a:ext uri="{FF2B5EF4-FFF2-40B4-BE49-F238E27FC236}">
                <a16:creationId xmlns:a16="http://schemas.microsoft.com/office/drawing/2014/main" id="{D4B5D4A5-C34C-4703-AFB6-DA982B6FF8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598" y="761980"/>
            <a:ext cx="3566160" cy="26609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9" name="Marcador de contenido 1">
            <a:extLst>
              <a:ext uri="{FF2B5EF4-FFF2-40B4-BE49-F238E27FC236}">
                <a16:creationId xmlns:a16="http://schemas.microsoft.com/office/drawing/2014/main" id="{8CA9663F-19C9-4799-8B97-333815BF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3822282"/>
            <a:ext cx="4607484" cy="2273710"/>
          </a:xfrm>
        </p:spPr>
        <p:txBody>
          <a:bodyPr rtlCol="0" anchor="t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01/03/20XX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1337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ángulo 4">
            <a:extLst>
              <a:ext uri="{FF2B5EF4-FFF2-40B4-BE49-F238E27FC236}">
                <a16:creationId xmlns:a16="http://schemas.microsoft.com/office/drawing/2014/main" id="{FAC5ABB9-3EAC-446C-B128-CFDB09B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0DED2D7-7BC9-473D-8241-8289B5821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 useBgFill="1">
        <p:nvSpPr>
          <p:cNvPr id="7" name="Rectángulo 6">
            <a:extLst>
              <a:ext uri="{FF2B5EF4-FFF2-40B4-BE49-F238E27FC236}">
                <a16:creationId xmlns:a16="http://schemas.microsoft.com/office/drawing/2014/main" id="{19C2616F-4436-4A60-BB08-54EC762C5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62001"/>
            <a:ext cx="12192000" cy="6095999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D6F9523F-1BD5-4832-8B13-FA0BE3E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40" y="1517652"/>
            <a:ext cx="5998059" cy="134461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FA83160D-9929-4C5C-B741-192DF7639B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293" y="1517652"/>
            <a:ext cx="1947672" cy="229514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id="{D97EB8C6-CD91-4F0C-A719-5079DB8D32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15768" y="1517904"/>
            <a:ext cx="1947672" cy="229514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A7347AC5-7F3A-4E62-AE18-744B6A756E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096" y="3800858"/>
            <a:ext cx="3895344" cy="229514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2" name="Marcador de contenido 13">
            <a:extLst>
              <a:ext uri="{FF2B5EF4-FFF2-40B4-BE49-F238E27FC236}">
                <a16:creationId xmlns:a16="http://schemas.microsoft.com/office/drawing/2014/main" id="{CC904223-D55A-40A9-AA1D-5687C89BE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940" y="2970215"/>
            <a:ext cx="5998059" cy="312578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01/03/20XX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0897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ángulo 9">
            <a:extLst>
              <a:ext uri="{FF2B5EF4-FFF2-40B4-BE49-F238E27FC236}">
                <a16:creationId xmlns:a16="http://schemas.microsoft.com/office/drawing/2014/main" id="{924A1CC7-4419-4A64-9DC9-AE157407A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2F8EC6-DD66-475C-B129-22B374F49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 useBgFill="1">
        <p:nvSpPr>
          <p:cNvPr id="12" name="Forma libre: Forma 11">
            <a:extLst>
              <a:ext uri="{FF2B5EF4-FFF2-40B4-BE49-F238E27FC236}">
                <a16:creationId xmlns:a16="http://schemas.microsoft.com/office/drawing/2014/main" id="{86FA963F-8B94-469B-B1A5-890D9134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3" name="Título 5">
            <a:extLst>
              <a:ext uri="{FF2B5EF4-FFF2-40B4-BE49-F238E27FC236}">
                <a16:creationId xmlns:a16="http://schemas.microsoft.com/office/drawing/2014/main" id="{4CD44A43-6E39-4FE6-87BB-C65CE8FC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7650"/>
            <a:ext cx="4565650" cy="1344613"/>
          </a:xfrm>
        </p:spPr>
        <p:txBody>
          <a:bodyPr rtlCol="0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5229EB0D-B986-4E26-BDF3-305AE3233E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883487"/>
            <a:ext cx="4562856" cy="244144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9" name="Marcador de posición de imagen 17">
            <a:extLst>
              <a:ext uri="{FF2B5EF4-FFF2-40B4-BE49-F238E27FC236}">
                <a16:creationId xmlns:a16="http://schemas.microsoft.com/office/drawing/2014/main" id="{37E21EC2-9A85-4522-B6AD-3FF227CAC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" y="3593592"/>
            <a:ext cx="4562856" cy="244144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contenido 1">
            <a:extLst>
              <a:ext uri="{FF2B5EF4-FFF2-40B4-BE49-F238E27FC236}">
                <a16:creationId xmlns:a16="http://schemas.microsoft.com/office/drawing/2014/main" id="{9F9D0834-E38A-4C71-95D5-A8A2B973A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970213"/>
            <a:ext cx="4565651" cy="312578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01/03/20XX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9883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03AAFC-F6FA-4A24-BE1D-34AE6AD64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2190B39-D040-425A-9AD6-58A7533FEA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" y="756284"/>
            <a:ext cx="10698480" cy="53492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Título 16">
            <a:extLst>
              <a:ext uri="{FF2B5EF4-FFF2-40B4-BE49-F238E27FC236}">
                <a16:creationId xmlns:a16="http://schemas.microsoft.com/office/drawing/2014/main" id="{8950CCE3-163E-46A1-B489-395F3F75F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3488" y="1517904"/>
            <a:ext cx="3749040" cy="2796945"/>
          </a:xfrm>
        </p:spPr>
        <p:txBody>
          <a:bodyPr rtlCol="0" anchor="ctr">
            <a:normAutofit/>
          </a:bodyPr>
          <a:lstStyle>
            <a:lvl1pPr>
              <a:defRPr sz="6000"/>
            </a:lvl1pPr>
          </a:lstStyle>
          <a:p>
            <a:pPr algn="l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Subtítulo 17">
            <a:extLst>
              <a:ext uri="{FF2B5EF4-FFF2-40B4-BE49-F238E27FC236}">
                <a16:creationId xmlns:a16="http://schemas.microsoft.com/office/drawing/2014/main" id="{81E38157-454C-44D5-8D2B-A220A53D7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3488" y="4479368"/>
            <a:ext cx="3666744" cy="161663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algn="l"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305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áfico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01/03/20XX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8EDA639-2F5C-4255-BE42-C41A5ABBC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 useBgFill="1">
        <p:nvSpPr>
          <p:cNvPr id="6" name="Rectángulo 5">
            <a:extLst>
              <a:ext uri="{FF2B5EF4-FFF2-40B4-BE49-F238E27FC236}">
                <a16:creationId xmlns:a16="http://schemas.microsoft.com/office/drawing/2014/main" id="{E96D6DC8-1218-45DD-BCD3-DF21DFA5B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766762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A58F504-65F1-4BFD-A987-54F78AD52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49808"/>
            <a:ext cx="10744200" cy="53949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Título 16">
            <a:extLst>
              <a:ext uri="{FF2B5EF4-FFF2-40B4-BE49-F238E27FC236}">
                <a16:creationId xmlns:a16="http://schemas.microsoft.com/office/drawing/2014/main" id="{0B9261BF-90C7-41A0-8711-97168C747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112" y="1517904"/>
            <a:ext cx="4480560" cy="2796945"/>
          </a:xfrm>
        </p:spPr>
        <p:txBody>
          <a:bodyPr rtlCol="0" anchor="ctr">
            <a:normAutofit/>
          </a:bodyPr>
          <a:lstStyle>
            <a:lvl1pPr>
              <a:defRPr sz="4400"/>
            </a:lvl1pPr>
          </a:lstStyle>
          <a:p>
            <a:pPr algn="l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Subtítulo 17">
            <a:extLst>
              <a:ext uri="{FF2B5EF4-FFF2-40B4-BE49-F238E27FC236}">
                <a16:creationId xmlns:a16="http://schemas.microsoft.com/office/drawing/2014/main" id="{305C0D07-994F-4143-B88E-32EED69E7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1112" y="4425696"/>
            <a:ext cx="4059936" cy="1189912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algn="l"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01/03/20XX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B1E4CB7-CB13-4810-BF18-BE31AFC64F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25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9" name="Marcador de posición de imagen 28">
            <a:extLst>
              <a:ext uri="{FF2B5EF4-FFF2-40B4-BE49-F238E27FC236}">
                <a16:creationId xmlns:a16="http://schemas.microsoft.com/office/drawing/2014/main" id="{26E6BD11-82A7-4729-AD05-B0676F9B1F5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04950" y="2861595"/>
            <a:ext cx="1828800" cy="19933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6E08135B-D6D5-401C-B151-CDCB20550F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8760" y="4855464"/>
            <a:ext cx="1828800" cy="59436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FA587696-63FF-4232-8879-488DFE1C31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4950" y="5468112"/>
            <a:ext cx="1828800" cy="5943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id="{96507A97-E180-468F-B641-141DBA7386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53511" y="2861595"/>
            <a:ext cx="1828800" cy="19933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2" name="Marcador de texto 18">
            <a:extLst>
              <a:ext uri="{FF2B5EF4-FFF2-40B4-BE49-F238E27FC236}">
                <a16:creationId xmlns:a16="http://schemas.microsoft.com/office/drawing/2014/main" id="{49BB8F01-AE51-4455-BE0F-8972415A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757" y="4854889"/>
            <a:ext cx="1828800" cy="59436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3" name="Marcador de texto 20">
            <a:extLst>
              <a:ext uri="{FF2B5EF4-FFF2-40B4-BE49-F238E27FC236}">
                <a16:creationId xmlns:a16="http://schemas.microsoft.com/office/drawing/2014/main" id="{759D2442-D209-4F87-9F2C-19D73A2412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2757" y="5462491"/>
            <a:ext cx="1828800" cy="5943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1" name="Marcador de posición de imagen 28">
            <a:extLst>
              <a:ext uri="{FF2B5EF4-FFF2-40B4-BE49-F238E27FC236}">
                <a16:creationId xmlns:a16="http://schemas.microsoft.com/office/drawing/2014/main" id="{A850442C-9915-406C-83D9-8EBE8AD3C2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91656" y="2861595"/>
            <a:ext cx="1828800" cy="19933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18">
            <a:extLst>
              <a:ext uri="{FF2B5EF4-FFF2-40B4-BE49-F238E27FC236}">
                <a16:creationId xmlns:a16="http://schemas.microsoft.com/office/drawing/2014/main" id="{A596F3D1-5D97-4111-B3D6-FE37290A6B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1656" y="4855464"/>
            <a:ext cx="1828800" cy="59436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5" name="Marcador de texto 20">
            <a:extLst>
              <a:ext uri="{FF2B5EF4-FFF2-40B4-BE49-F238E27FC236}">
                <a16:creationId xmlns:a16="http://schemas.microsoft.com/office/drawing/2014/main" id="{2D25C272-C21E-4078-818F-B12E10F182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1656" y="5468112"/>
            <a:ext cx="1828800" cy="5943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2" name="Marcador de posición de imagen 28">
            <a:extLst>
              <a:ext uri="{FF2B5EF4-FFF2-40B4-BE49-F238E27FC236}">
                <a16:creationId xmlns:a16="http://schemas.microsoft.com/office/drawing/2014/main" id="{05393806-4E48-45A2-8BD7-0BA36566F3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33104" y="2862072"/>
            <a:ext cx="1828800" cy="19933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6" name="Marcador de texto 18">
            <a:extLst>
              <a:ext uri="{FF2B5EF4-FFF2-40B4-BE49-F238E27FC236}">
                <a16:creationId xmlns:a16="http://schemas.microsoft.com/office/drawing/2014/main" id="{DD19656C-C87E-4938-A66D-D6836DBC65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5653" y="4855651"/>
            <a:ext cx="1828800" cy="59436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7" name="Marcador de texto 20">
            <a:extLst>
              <a:ext uri="{FF2B5EF4-FFF2-40B4-BE49-F238E27FC236}">
                <a16:creationId xmlns:a16="http://schemas.microsoft.com/office/drawing/2014/main" id="{DF55E1E1-7FB8-465C-B720-E39D43FFEC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5653" y="5468299"/>
            <a:ext cx="1828800" cy="5943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01/03/20XX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98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B0FFFD15-4D1A-45CA-9374-373A700D36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81225"/>
            <a:ext cx="10515600" cy="387667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01/03/20XX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contenido 2 (diapositiva de comparació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787146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696718"/>
            <a:ext cx="4334256" cy="606026"/>
          </a:xfrm>
        </p:spPr>
        <p:txBody>
          <a:bodyPr rtlCol="0"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397337"/>
            <a:ext cx="4334256" cy="2449645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696718"/>
            <a:ext cx="4334256" cy="606026"/>
          </a:xfrm>
        </p:spPr>
        <p:txBody>
          <a:bodyPr rtlCol="0"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397337"/>
            <a:ext cx="4334256" cy="2449645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01/03/20XX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 rtl="0"/>
            <a:r>
              <a:rPr lang="es-ES" noProof="0"/>
              <a:t>01/03/20XX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sz="1000" noProof="0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rtl="0"/>
            <a:fld id="{CB1E4CB7-CB13-4810-BF18-BE31AFC64F93}" type="slidenum">
              <a:rPr lang="es-ES" noProof="0" smtClean="0"/>
              <a:pPr rtl="0"/>
              <a:t>‹Nº›</a:t>
            </a:fld>
            <a:endParaRPr lang="es-ES" sz="1000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3" r:id="rId4"/>
    <p:sldLayoutId id="2147483650" r:id="rId5"/>
    <p:sldLayoutId id="2147483664" r:id="rId6"/>
    <p:sldLayoutId id="2147483669" r:id="rId7"/>
    <p:sldLayoutId id="2147483654" r:id="rId8"/>
    <p:sldLayoutId id="2147483653" r:id="rId9"/>
    <p:sldLayoutId id="2147483670" r:id="rId10"/>
    <p:sldLayoutId id="2147483662" r:id="rId11"/>
    <p:sldLayoutId id="2147483666" r:id="rId12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8">
            <a:extLst>
              <a:ext uri="{FF2B5EF4-FFF2-40B4-BE49-F238E27FC236}">
                <a16:creationId xmlns:a16="http://schemas.microsoft.com/office/drawing/2014/main" id="{C60B4E40-ED59-4DFA-97D2-04570E280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839336"/>
            <a:ext cx="5121965" cy="3475513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/>
              <a:t>AGROLANGA</a:t>
            </a:r>
          </a:p>
        </p:txBody>
      </p:sp>
      <p:sp>
        <p:nvSpPr>
          <p:cNvPr id="20" name="Subtítulo 19">
            <a:extLst>
              <a:ext uri="{FF2B5EF4-FFF2-40B4-BE49-F238E27FC236}">
                <a16:creationId xmlns:a16="http://schemas.microsoft.com/office/drawing/2014/main" id="{35E6FB68-BA70-4F6F-9874-1F349422D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0807"/>
            <a:ext cx="4123899" cy="1524000"/>
          </a:xfrm>
        </p:spPr>
        <p:txBody>
          <a:bodyPr rtlCol="0">
            <a:normAutofit lnSpcReduction="10000"/>
          </a:bodyPr>
          <a:lstStyle/>
          <a:p>
            <a:pPr rtl="0"/>
            <a:endParaRPr lang="es-ES" dirty="0"/>
          </a:p>
          <a:p>
            <a:pPr rtl="0"/>
            <a:r>
              <a:rPr lang="es-ES" dirty="0"/>
              <a:t>Cooperativa escolar</a:t>
            </a:r>
          </a:p>
          <a:p>
            <a:pPr rtl="0"/>
            <a:r>
              <a:rPr lang="es-ES" dirty="0"/>
              <a:t>CRA LA RIBERA</a:t>
            </a:r>
          </a:p>
        </p:txBody>
      </p:sp>
      <p:pic>
        <p:nvPicPr>
          <p:cNvPr id="10" name="Marcador de posición de imagen 9" descr="Imagen de un batido amarillo con algunas frutas en el fondo.&#10;">
            <a:extLst>
              <a:ext uri="{FF2B5EF4-FFF2-40B4-BE49-F238E27FC236}">
                <a16:creationId xmlns:a16="http://schemas.microsoft.com/office/drawing/2014/main" id="{EAC24423-E635-494B-9CD9-DF28FD91BE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0952" y="754711"/>
            <a:ext cx="6099048" cy="5340096"/>
          </a:xfrm>
        </p:spPr>
      </p:pic>
    </p:spTree>
    <p:extLst>
      <p:ext uri="{BB962C8B-B14F-4D97-AF65-F5344CB8AC3E}">
        <p14:creationId xmlns:p14="http://schemas.microsoft.com/office/powerpoint/2010/main" val="90140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CF172-3947-42CE-B33F-43FB799F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40" y="1517652"/>
            <a:ext cx="5998059" cy="1344613"/>
          </a:xfrm>
        </p:spPr>
        <p:txBody>
          <a:bodyPr rtlCol="0"/>
          <a:lstStyle/>
          <a:p>
            <a:pPr rtl="0"/>
            <a:r>
              <a:rPr lang="es-ES" dirty="0"/>
              <a:t>COOPERATIVAS ESCOLARES</a:t>
            </a:r>
          </a:p>
        </p:txBody>
      </p:sp>
      <p:pic>
        <p:nvPicPr>
          <p:cNvPr id="8" name="Marcador de posición de imagen 7" descr="Imagen de frambuesas">
            <a:extLst>
              <a:ext uri="{FF2B5EF4-FFF2-40B4-BE49-F238E27FC236}">
                <a16:creationId xmlns:a16="http://schemas.microsoft.com/office/drawing/2014/main" id="{4261B567-0AEE-4B25-B882-091D29B2DB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93" y="1517652"/>
            <a:ext cx="1947672" cy="2295144"/>
          </a:xfrm>
        </p:spPr>
      </p:pic>
      <p:pic>
        <p:nvPicPr>
          <p:cNvPr id="10" name="Marcador de posición de imagen 9" descr="Imagen de kiwis en rodajas">
            <a:extLst>
              <a:ext uri="{FF2B5EF4-FFF2-40B4-BE49-F238E27FC236}">
                <a16:creationId xmlns:a16="http://schemas.microsoft.com/office/drawing/2014/main" id="{E7D4F42E-FC10-4897-B233-22F58F00B85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5768" y="1517904"/>
            <a:ext cx="1947672" cy="2295144"/>
          </a:xfrm>
        </p:spPr>
      </p:pic>
      <p:pic>
        <p:nvPicPr>
          <p:cNvPr id="12" name="Marcador de posición de imagen 11" descr="Imagen de batido amarillo con algunas frutas en el fondo">
            <a:extLst>
              <a:ext uri="{FF2B5EF4-FFF2-40B4-BE49-F238E27FC236}">
                <a16:creationId xmlns:a16="http://schemas.microsoft.com/office/drawing/2014/main" id="{E36C0D92-B4CD-4560-A77C-BEAFB12733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096" y="3800858"/>
            <a:ext cx="3895344" cy="2295144"/>
          </a:xfr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F14772-A1EE-4EA8-8C5D-46383706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940" y="2970215"/>
            <a:ext cx="5998059" cy="3125787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es-ES" dirty="0"/>
              <a:t>Las Cooperativas Escolares son sociedades de alumnos administradas por ellos mismos, con el seguimiento de los docentes y con vistas a actividades comunes, inspiradas por un ideal de progreso humano basado en la educación moral, cívica e intelectual de los pequeños y jóvenes cooperadores, por medio de la gestión de un emprendimiento y el trabajo de sus miembros.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(Unesco)</a:t>
            </a:r>
          </a:p>
        </p:txBody>
      </p:sp>
      <p:sp>
        <p:nvSpPr>
          <p:cNvPr id="23" name="Marcador de pie de página 22">
            <a:extLst>
              <a:ext uri="{FF2B5EF4-FFF2-40B4-BE49-F238E27FC236}">
                <a16:creationId xmlns:a16="http://schemas.microsoft.com/office/drawing/2014/main" id="{6A552093-9B88-4BBA-917D-614543A5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952" y="6400800"/>
            <a:ext cx="6099048" cy="365125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22" name="Marcador de fecha 21">
            <a:extLst>
              <a:ext uri="{FF2B5EF4-FFF2-40B4-BE49-F238E27FC236}">
                <a16:creationId xmlns:a16="http://schemas.microsoft.com/office/drawing/2014/main" id="{3F8004C7-0268-4B65-894B-CF74CE85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672" y="6400800"/>
            <a:ext cx="1865376" cy="365125"/>
          </a:xfrm>
        </p:spPr>
        <p:txBody>
          <a:bodyPr rtlCol="0"/>
          <a:lstStyle/>
          <a:p>
            <a:pPr rtl="0"/>
            <a:r>
              <a:rPr lang="es-ES"/>
              <a:t>01/03/20XX</a:t>
            </a:r>
          </a:p>
        </p:txBody>
      </p:sp>
      <p:sp>
        <p:nvSpPr>
          <p:cNvPr id="24" name="Marcador de número de diapositiva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50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93C99-3405-401F-845E-319BF90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7650"/>
            <a:ext cx="4565650" cy="1344613"/>
          </a:xfrm>
        </p:spPr>
        <p:txBody>
          <a:bodyPr rtlCol="0"/>
          <a:lstStyle/>
          <a:p>
            <a:pPr rtl="0"/>
            <a:r>
              <a:rPr lang="es-ES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73D1DB-1EA9-40AB-8379-2FFFEEA5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790913"/>
            <a:ext cx="5056096" cy="331404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/>
              <a:t>El objeto principal de las Cooperativas Escolares es formar a alumnos y alumnas para que sean personas comprometidas en los valores de cooperación a la vez que desarrollan su espíritu emprendedor.</a:t>
            </a:r>
          </a:p>
        </p:txBody>
      </p:sp>
      <p:sp>
        <p:nvSpPr>
          <p:cNvPr id="14" name="Marcador de pie de página 13">
            <a:extLst>
              <a:ext uri="{FF2B5EF4-FFF2-40B4-BE49-F238E27FC236}">
                <a16:creationId xmlns:a16="http://schemas.microsoft.com/office/drawing/2014/main" id="{E6F2DABA-211D-4B68-8BC7-AB9312B1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952" y="6400800"/>
            <a:ext cx="6099048" cy="365125"/>
          </a:xfrm>
        </p:spPr>
        <p:txBody>
          <a:bodyPr rtlCol="0"/>
          <a:lstStyle/>
          <a:p>
            <a:pPr rtl="0"/>
            <a:r>
              <a:rPr lang="es-ES" dirty="0"/>
              <a:t>Imágenes libres de derechos de autor</a:t>
            </a:r>
          </a:p>
        </p:txBody>
      </p:sp>
      <p:sp>
        <p:nvSpPr>
          <p:cNvPr id="13" name="Marcador de fecha 12">
            <a:extLst>
              <a:ext uri="{FF2B5EF4-FFF2-40B4-BE49-F238E27FC236}">
                <a16:creationId xmlns:a16="http://schemas.microsoft.com/office/drawing/2014/main" id="{46056F2E-FFB6-4169-9ECD-E267A69D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672" y="6400800"/>
            <a:ext cx="1865376" cy="365125"/>
          </a:xfrm>
        </p:spPr>
        <p:txBody>
          <a:bodyPr rtlCol="0"/>
          <a:lstStyle/>
          <a:p>
            <a:pPr rtl="0"/>
            <a:r>
              <a:rPr lang="es-ES"/>
              <a:t>01/03/20XX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6EA7615A-2736-464C-81F6-BFD25DAD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es-ES" smtClean="0"/>
              <a:pPr rtl="0"/>
              <a:t>3</a:t>
            </a:fld>
            <a:endParaRPr lang="es-ES"/>
          </a:p>
        </p:txBody>
      </p:sp>
      <p:pic>
        <p:nvPicPr>
          <p:cNvPr id="1026" name="Picture 2" descr="Fotos de stock gratuitas de adentro, aprendiendo, aprendizaje">
            <a:extLst>
              <a:ext uri="{FF2B5EF4-FFF2-40B4-BE49-F238E27FC236}">
                <a16:creationId xmlns:a16="http://schemas.microsoft.com/office/drawing/2014/main" id="{7410DFA0-DDA4-2F00-4FE0-0338B820127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" b="24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ño En La Pintura De Mesa Blanca">
            <a:extLst>
              <a:ext uri="{FF2B5EF4-FFF2-40B4-BE49-F238E27FC236}">
                <a16:creationId xmlns:a16="http://schemas.microsoft.com/office/drawing/2014/main" id="{EDF8E1D8-F5A3-BC45-D3BC-9C6BDD04CCB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2" b="3216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8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CF172-3947-42CE-B33F-43FB799F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40" y="1517652"/>
            <a:ext cx="5998059" cy="1344613"/>
          </a:xfrm>
        </p:spPr>
        <p:txBody>
          <a:bodyPr rtlCol="0"/>
          <a:lstStyle/>
          <a:p>
            <a:pPr rtl="0"/>
            <a:r>
              <a:rPr lang="es-ES" dirty="0"/>
              <a:t>AGROLANGA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F14772-A1EE-4EA8-8C5D-46383706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845" y="2432842"/>
            <a:ext cx="5998059" cy="3125787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ES" dirty="0"/>
              <a:t>Se ha creado una cooperativa en el centro (AGROLANGA) con un enfoque agrícola. El objetivo principal es aprender a desempeñar funciones/ roles dentro de un grupo de trabajo para conseguir un resultado final, en este caso, es el de la venta en Soria de productos creados y/o producidos por los alumnos a lo largo del curso escolar.</a:t>
            </a:r>
          </a:p>
        </p:txBody>
      </p:sp>
      <p:sp>
        <p:nvSpPr>
          <p:cNvPr id="23" name="Marcador de pie de página 22">
            <a:extLst>
              <a:ext uri="{FF2B5EF4-FFF2-40B4-BE49-F238E27FC236}">
                <a16:creationId xmlns:a16="http://schemas.microsoft.com/office/drawing/2014/main" id="{6A552093-9B88-4BBA-917D-614543A5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952" y="6400800"/>
            <a:ext cx="6099048" cy="365125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22" name="Marcador de fecha 21">
            <a:extLst>
              <a:ext uri="{FF2B5EF4-FFF2-40B4-BE49-F238E27FC236}">
                <a16:creationId xmlns:a16="http://schemas.microsoft.com/office/drawing/2014/main" id="{3F8004C7-0268-4B65-894B-CF74CE85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672" y="6400800"/>
            <a:ext cx="1865376" cy="365125"/>
          </a:xfrm>
        </p:spPr>
        <p:txBody>
          <a:bodyPr rtlCol="0"/>
          <a:lstStyle/>
          <a:p>
            <a:pPr rtl="0"/>
            <a:r>
              <a:rPr lang="es-ES"/>
              <a:t>01/03/20XX</a:t>
            </a:r>
          </a:p>
        </p:txBody>
      </p:sp>
      <p:sp>
        <p:nvSpPr>
          <p:cNvPr id="24" name="Marcador de número de diapositiva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es-ES" smtClean="0"/>
              <a:pPr rtl="0"/>
              <a:t>4</a:t>
            </a:fld>
            <a:endParaRPr lang="es-ES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8D355C-577C-1F59-68FC-486B45F627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050" name="Picture 2" descr="El CRA La Ribera de Langa impulsa un patio natural | Noticias El Día de  Soria">
            <a:extLst>
              <a:ext uri="{FF2B5EF4-FFF2-40B4-BE49-F238E27FC236}">
                <a16:creationId xmlns:a16="http://schemas.microsoft.com/office/drawing/2014/main" id="{6A22914D-1476-42BB-0452-13B94F6A55BC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 b="4813"/>
          <a:stretch>
            <a:fillRect/>
          </a:stretch>
        </p:blipFill>
        <p:spPr bwMode="auto">
          <a:xfrm>
            <a:off x="768096" y="1517652"/>
            <a:ext cx="3895344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20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2D7ED-A966-C9D6-2105-0B2DDBAA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ALUMNADO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D86D3E-FC2A-203A-C76A-97757A1EDE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4F48B01-88DF-A8A5-1047-C3092D791C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ECAD25-C0ED-D47C-2252-417B1EF5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Han sido los alumnos de 5º y 6º los que han llevado el peso organizativo y de creación. 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1D7323D-199C-2323-2D58-C91D979E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92D3A12A-9BCE-5AB1-B468-728E617C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01/03/20XX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9EE37B-450D-DC54-E749-E5E21681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1E4CB7-CB13-4810-BF18-BE31AFC64F93}" type="slidenum">
              <a:rPr lang="es-ES" noProof="0" smtClean="0"/>
              <a:t>5</a:t>
            </a:fld>
            <a:endParaRPr lang="es-ES" noProof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9B7088-4695-1D43-916B-BB762A34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42" y="1517652"/>
            <a:ext cx="3916798" cy="2581760"/>
          </a:xfrm>
          <a:prstGeom prst="rect">
            <a:avLst/>
          </a:prstGeom>
        </p:spPr>
      </p:pic>
      <p:pic>
        <p:nvPicPr>
          <p:cNvPr id="3074" name="Picture 2" descr="MATERIAL AULA 6º PRIMARIA – AMPA Catalina de Aragón">
            <a:extLst>
              <a:ext uri="{FF2B5EF4-FFF2-40B4-BE49-F238E27FC236}">
                <a16:creationId xmlns:a16="http://schemas.microsoft.com/office/drawing/2014/main" id="{67B5C72F-4912-F922-535B-E572E59D2AE8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" b="64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7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776B4-AE34-8827-83FB-1E5F1D36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517652"/>
            <a:ext cx="10671047" cy="1344613"/>
          </a:xfrm>
        </p:spPr>
        <p:txBody>
          <a:bodyPr/>
          <a:lstStyle/>
          <a:p>
            <a:r>
              <a:rPr lang="es-ES" dirty="0"/>
              <a:t>El cronograma seguido durante el curso ha sido el siguiente: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68B9A720-3E43-3435-D134-C77CEABA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B022352E-40CB-3667-1207-96696CDB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01/03/20XX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668396-718F-1447-B930-B3FD00D4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1E4CB7-CB13-4810-BF18-BE31AFC64F93}" type="slidenum">
              <a:rPr lang="es-ES" noProof="0" smtClean="0"/>
              <a:t>6</a:t>
            </a:fld>
            <a:endParaRPr lang="es-ES" noProof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BA6D83-1612-C005-A943-761D2E91C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73" t="31884" r="20501" b="37623"/>
          <a:stretch/>
        </p:blipFill>
        <p:spPr>
          <a:xfrm>
            <a:off x="2327081" y="3585935"/>
            <a:ext cx="7172078" cy="20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2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Imagen de un vaso de agua con rodajas de naranja y arándanos&#10;">
            <a:extLst>
              <a:ext uri="{FF2B5EF4-FFF2-40B4-BE49-F238E27FC236}">
                <a16:creationId xmlns:a16="http://schemas.microsoft.com/office/drawing/2014/main" id="{1B04B052-E6DF-4BF0-8FE7-9B077DDAB0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" y="749808"/>
            <a:ext cx="10744200" cy="539496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425EA5-DA2A-4F5D-9C8A-A8DD11EE9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112" y="1517904"/>
            <a:ext cx="4480560" cy="2796945"/>
          </a:xfrm>
        </p:spPr>
        <p:txBody>
          <a:bodyPr rtlCol="0">
            <a:noAutofit/>
          </a:bodyPr>
          <a:lstStyle/>
          <a:p>
            <a:pPr rtl="0"/>
            <a:r>
              <a:rPr lang="es-ES" sz="4000"/>
              <a:t>La mejor manera de empezar es dejar de hablar y empezar a actuar.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CF293A-C923-4F3F-AE8F-23F74E3B0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1112" y="4425696"/>
            <a:ext cx="4059936" cy="1189912"/>
          </a:xfrm>
        </p:spPr>
        <p:txBody>
          <a:bodyPr rtlCol="0"/>
          <a:lstStyle/>
          <a:p>
            <a:pPr rtl="0"/>
            <a:r>
              <a:rPr lang="es-ES"/>
              <a:t>Walt Disney</a:t>
            </a:r>
          </a:p>
        </p:txBody>
      </p:sp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7A208888-C00D-4C50-A30C-E6FCAB5F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952" y="6400800"/>
            <a:ext cx="6099048" cy="365125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11" name="Marcador de fecha 10">
            <a:extLst>
              <a:ext uri="{FF2B5EF4-FFF2-40B4-BE49-F238E27FC236}">
                <a16:creationId xmlns:a16="http://schemas.microsoft.com/office/drawing/2014/main" id="{4104F275-9E95-47DD-859C-DF128F4F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672" y="6400800"/>
            <a:ext cx="1865376" cy="365125"/>
          </a:xfrm>
        </p:spPr>
        <p:txBody>
          <a:bodyPr rtlCol="0"/>
          <a:lstStyle/>
          <a:p>
            <a:pPr rtl="0"/>
            <a:r>
              <a:rPr lang="es-ES"/>
              <a:t>01/03/20XX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48AF2CAF-4D8D-43C4-8EC0-040A1E48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es-ES" smtClean="0"/>
              <a:pPr rtl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84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Imagen de una rodaja de limón en agua">
            <a:extLst>
              <a:ext uri="{FF2B5EF4-FFF2-40B4-BE49-F238E27FC236}">
                <a16:creationId xmlns:a16="http://schemas.microsoft.com/office/drawing/2014/main" id="{0E7FD06F-FD7E-4F39-B40E-790316D5A6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60" y="756284"/>
            <a:ext cx="10698480" cy="5349240"/>
          </a:xfr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AF764D8E-8D44-4B0E-A17E-DF05833AC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309" y="2133116"/>
            <a:ext cx="9738758" cy="2796945"/>
          </a:xfrm>
        </p:spPr>
        <p:txBody>
          <a:bodyPr rtlCol="0" anchor="b" anchorCtr="0">
            <a:normAutofit fontScale="90000"/>
          </a:bodyPr>
          <a:lstStyle/>
          <a:p>
            <a:pPr rtl="0"/>
            <a:r>
              <a:rPr lang="es-ES" dirty="0"/>
              <a:t>El jueves 19 de mayo, tendremos la última actividad que consiste en la venta de productos en Soria</a:t>
            </a:r>
          </a:p>
        </p:txBody>
      </p:sp>
    </p:spTree>
    <p:extLst>
      <p:ext uri="{BB962C8B-B14F-4D97-AF65-F5344CB8AC3E}">
        <p14:creationId xmlns:p14="http://schemas.microsoft.com/office/powerpoint/2010/main" val="71428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Imagen de una rodaja de limón">
            <a:extLst>
              <a:ext uri="{FF2B5EF4-FFF2-40B4-BE49-F238E27FC236}">
                <a16:creationId xmlns:a16="http://schemas.microsoft.com/office/drawing/2014/main" id="{9056A385-DF9B-4C71-BB88-1620C27E8A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" y="761988"/>
            <a:ext cx="3566160" cy="2660904"/>
          </a:xfrm>
        </p:spPr>
      </p:pic>
      <p:pic>
        <p:nvPicPr>
          <p:cNvPr id="10" name="Marcador de posición de imagen 9" descr="Imagen de paletas de colores">
            <a:extLst>
              <a:ext uri="{FF2B5EF4-FFF2-40B4-BE49-F238E27FC236}">
                <a16:creationId xmlns:a16="http://schemas.microsoft.com/office/drawing/2014/main" id="{99655ACF-0F87-4DB8-A51C-23BE0F9CC3E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632" y="761980"/>
            <a:ext cx="3566160" cy="2660904"/>
          </a:xfrm>
        </p:spPr>
      </p:pic>
      <p:pic>
        <p:nvPicPr>
          <p:cNvPr id="12" name="Marcador de posición de imagen 11" descr="Primer plano de una manzana verde con gotas de agua">
            <a:extLst>
              <a:ext uri="{FF2B5EF4-FFF2-40B4-BE49-F238E27FC236}">
                <a16:creationId xmlns:a16="http://schemas.microsoft.com/office/drawing/2014/main" id="{CAC4BF70-8F99-4595-A84D-6DF3039EBA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9598" y="761980"/>
            <a:ext cx="3566160" cy="2660904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FC2480-21DF-4547-B928-8E2BEDC4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22282"/>
            <a:ext cx="5012266" cy="2273710"/>
          </a:xfrm>
        </p:spPr>
        <p:txBody>
          <a:bodyPr rtlCol="0"/>
          <a:lstStyle/>
          <a:p>
            <a:pPr rtl="0"/>
            <a:r>
              <a:rPr lang="es-ES"/>
              <a:t>Gracias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C2C5F0-17A2-4505-B62E-A5178B8CB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952" y="3822282"/>
            <a:ext cx="5012266" cy="2273710"/>
          </a:xfrm>
        </p:spPr>
        <p:txBody>
          <a:bodyPr rtlCol="0">
            <a:normAutofit fontScale="92500" lnSpcReduction="10000"/>
          </a:bodyPr>
          <a:lstStyle/>
          <a:p>
            <a:r>
              <a:rPr lang="es-ES" sz="2400" dirty="0"/>
              <a:t>RAQUEL GOMEZ CARRO	</a:t>
            </a:r>
          </a:p>
          <a:p>
            <a:r>
              <a:rPr lang="es-ES" sz="2400" dirty="0"/>
              <a:t>IRATXE BAIZAN VERDEJO	</a:t>
            </a:r>
          </a:p>
          <a:p>
            <a:r>
              <a:rPr lang="es-ES" sz="2400" dirty="0"/>
              <a:t>PAULA MANRIQUE RODRIGUEZ	</a:t>
            </a:r>
          </a:p>
          <a:p>
            <a:r>
              <a:rPr lang="es-ES" sz="2400" dirty="0"/>
              <a:t>CARMEN ANDREA SOTO VARGUES	</a:t>
            </a:r>
          </a:p>
          <a:p>
            <a:r>
              <a:rPr lang="es-ES" sz="2400" dirty="0"/>
              <a:t>SERGIO PECHARROMAN DE BLAS	</a:t>
            </a:r>
          </a:p>
        </p:txBody>
      </p:sp>
      <p:sp>
        <p:nvSpPr>
          <p:cNvPr id="14" name="Marcador de pie de página 13">
            <a:extLst>
              <a:ext uri="{FF2B5EF4-FFF2-40B4-BE49-F238E27FC236}">
                <a16:creationId xmlns:a16="http://schemas.microsoft.com/office/drawing/2014/main" id="{C477F264-F65D-4387-BC7C-C7ABF157E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952" y="6400800"/>
            <a:ext cx="6099048" cy="365125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13" name="Marcador de fecha 12">
            <a:extLst>
              <a:ext uri="{FF2B5EF4-FFF2-40B4-BE49-F238E27FC236}">
                <a16:creationId xmlns:a16="http://schemas.microsoft.com/office/drawing/2014/main" id="{0F7E0785-BC2C-4F58-B5AF-3AC18AC7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672" y="6400800"/>
            <a:ext cx="1865376" cy="365125"/>
          </a:xfrm>
        </p:spPr>
        <p:txBody>
          <a:bodyPr rtlCol="0"/>
          <a:lstStyle/>
          <a:p>
            <a:pPr rtl="0"/>
            <a:r>
              <a:rPr lang="es-ES"/>
              <a:t>01/03/20XX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3A04B45E-16DF-47B9-900E-047D593D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es-ES" smtClean="0"/>
              <a:pPr rtl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894961"/>
      </p:ext>
    </p:extLst>
  </p:cSld>
  <p:clrMapOvr>
    <a:masterClrMapping/>
  </p:clrMapOvr>
</p:sld>
</file>

<file path=ppt/theme/theme1.xml><?xml version="1.0" encoding="utf-8"?>
<a:theme xmlns:a="http://schemas.openxmlformats.org/drawingml/2006/main" name="In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7096_TF56076705_Win32" id="{61771854-B72C-43CF-A2C1-104B0153F838}" vid="{E80A506C-1E2C-4DBB-8069-2135678DD54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6272451-D558-4710-AF52-0EC1BD4C4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076797-8467-41BB-91A7-9AE8328A68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B19C5C-61AD-4793-BB9D-6401AD34A775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{7D125E06-EEE8-45E7-A683-C3A9076E914D}tf56076705_win32</Template>
  <TotalTime>30</TotalTime>
  <Words>318</Words>
  <Application>Microsoft Office PowerPoint</Application>
  <PresentationFormat>Panorámica</PresentationFormat>
  <Paragraphs>50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Aharoni</vt:lpstr>
      <vt:lpstr>Arial</vt:lpstr>
      <vt:lpstr>Avenir Next LT Pro</vt:lpstr>
      <vt:lpstr>Calibri</vt:lpstr>
      <vt:lpstr>InsmaticVTI</vt:lpstr>
      <vt:lpstr>AGROLANGA</vt:lpstr>
      <vt:lpstr>COOPERATIVAS ESCOLARES</vt:lpstr>
      <vt:lpstr>Objetivo</vt:lpstr>
      <vt:lpstr>AGROLANGA</vt:lpstr>
      <vt:lpstr>ALUMNADO</vt:lpstr>
      <vt:lpstr>El cronograma seguido durante el curso ha sido el siguiente:</vt:lpstr>
      <vt:lpstr>La mejor manera de empezar es dejar de hablar y empezar a actuar.</vt:lpstr>
      <vt:lpstr>El jueves 19 de mayo, tendremos la última actividad que consiste en la venta de productos en Soria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AGROLANGA</dc:title>
  <dc:creator>CARLOS RUIZ ANTON</dc:creator>
  <cp:lastModifiedBy>CARLOS RUIZ ANTON</cp:lastModifiedBy>
  <cp:revision>1</cp:revision>
  <dcterms:created xsi:type="dcterms:W3CDTF">2022-05-16T15:50:51Z</dcterms:created>
  <dcterms:modified xsi:type="dcterms:W3CDTF">2022-05-16T16:21:36Z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