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8" r:id="rId4"/>
    <p:sldId id="269" r:id="rId5"/>
    <p:sldId id="271" r:id="rId6"/>
    <p:sldId id="272" r:id="rId7"/>
    <p:sldId id="273" r:id="rId8"/>
    <p:sldId id="274" r:id="rId9"/>
    <p:sldId id="270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524B58-8E85-4E89-0883-F03B6187EA93}" v="114" dt="2020-08-28T11:42:07.5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8F1FB"/>
          </a:solidFill>
        </a:fill>
      </a:tcStyle>
    </a:wholeTbl>
    <a:band1H>
      <a:tcStyle>
        <a:tcBdr/>
        <a:fill>
          <a:solidFill>
            <a:srgbClr val="CDE3F8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DE3F8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30ACEC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30ACEC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30ACEC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30ACEC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6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ESTHER RUIZ PALOMO" userId="S::erpalomo@ubu.es::8a019493-4444-45a0-bee2-625a34640bd7" providerId="AD" clId="Web-{88524B58-8E85-4E89-0883-F03B6187EA93}"/>
    <pc:docChg chg="modSld">
      <pc:chgData name="MARIA ESTHER RUIZ PALOMO" userId="S::erpalomo@ubu.es::8a019493-4444-45a0-bee2-625a34640bd7" providerId="AD" clId="Web-{88524B58-8E85-4E89-0883-F03B6187EA93}" dt="2020-08-28T11:42:06.810" v="109" actId="20577"/>
      <pc:docMkLst>
        <pc:docMk/>
      </pc:docMkLst>
      <pc:sldChg chg="modSp">
        <pc:chgData name="MARIA ESTHER RUIZ PALOMO" userId="S::erpalomo@ubu.es::8a019493-4444-45a0-bee2-625a34640bd7" providerId="AD" clId="Web-{88524B58-8E85-4E89-0883-F03B6187EA93}" dt="2020-08-28T11:40:58.576" v="49" actId="20577"/>
        <pc:sldMkLst>
          <pc:docMk/>
          <pc:sldMk cId="0" sldId="268"/>
        </pc:sldMkLst>
        <pc:spChg chg="mod">
          <ac:chgData name="MARIA ESTHER RUIZ PALOMO" userId="S::erpalomo@ubu.es::8a019493-4444-45a0-bee2-625a34640bd7" providerId="AD" clId="Web-{88524B58-8E85-4E89-0883-F03B6187EA93}" dt="2020-08-28T11:40:58.576" v="49" actId="20577"/>
          <ac:spMkLst>
            <pc:docMk/>
            <pc:sldMk cId="0" sldId="268"/>
            <ac:spMk id="3" creationId="{00448617-BA6A-4D58-A6BD-2BEC67889891}"/>
          </ac:spMkLst>
        </pc:spChg>
      </pc:sldChg>
      <pc:sldChg chg="modSp">
        <pc:chgData name="MARIA ESTHER RUIZ PALOMO" userId="S::erpalomo@ubu.es::8a019493-4444-45a0-bee2-625a34640bd7" providerId="AD" clId="Web-{88524B58-8E85-4E89-0883-F03B6187EA93}" dt="2020-08-28T11:40:43.123" v="44" actId="20577"/>
        <pc:sldMkLst>
          <pc:docMk/>
          <pc:sldMk cId="0" sldId="271"/>
        </pc:sldMkLst>
        <pc:spChg chg="mod">
          <ac:chgData name="MARIA ESTHER RUIZ PALOMO" userId="S::erpalomo@ubu.es::8a019493-4444-45a0-bee2-625a34640bd7" providerId="AD" clId="Web-{88524B58-8E85-4E89-0883-F03B6187EA93}" dt="2020-08-28T11:40:43.123" v="44" actId="20577"/>
          <ac:spMkLst>
            <pc:docMk/>
            <pc:sldMk cId="0" sldId="271"/>
            <ac:spMk id="2" creationId="{00000000-0000-0000-0000-000000000000}"/>
          </ac:spMkLst>
        </pc:spChg>
        <pc:spChg chg="mod">
          <ac:chgData name="MARIA ESTHER RUIZ PALOMO" userId="S::erpalomo@ubu.es::8a019493-4444-45a0-bee2-625a34640bd7" providerId="AD" clId="Web-{88524B58-8E85-4E89-0883-F03B6187EA93}" dt="2020-08-28T11:40:29.264" v="40" actId="20577"/>
          <ac:spMkLst>
            <pc:docMk/>
            <pc:sldMk cId="0" sldId="271"/>
            <ac:spMk id="3" creationId="{00000000-0000-0000-0000-000000000000}"/>
          </ac:spMkLst>
        </pc:spChg>
      </pc:sldChg>
      <pc:sldChg chg="modSp">
        <pc:chgData name="MARIA ESTHER RUIZ PALOMO" userId="S::erpalomo@ubu.es::8a019493-4444-45a0-bee2-625a34640bd7" providerId="AD" clId="Web-{88524B58-8E85-4E89-0883-F03B6187EA93}" dt="2020-08-28T11:42:06.795" v="108" actId="20577"/>
        <pc:sldMkLst>
          <pc:docMk/>
          <pc:sldMk cId="0" sldId="274"/>
        </pc:sldMkLst>
        <pc:spChg chg="mod">
          <ac:chgData name="MARIA ESTHER RUIZ PALOMO" userId="S::erpalomo@ubu.es::8a019493-4444-45a0-bee2-625a34640bd7" providerId="AD" clId="Web-{88524B58-8E85-4E89-0883-F03B6187EA93}" dt="2020-08-28T11:42:06.795" v="108" actId="20577"/>
          <ac:spMkLst>
            <pc:docMk/>
            <pc:sldMk cId="0" sldId="274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>
            <a:extLst>
              <a:ext uri="{FF2B5EF4-FFF2-40B4-BE49-F238E27FC236}">
                <a16:creationId xmlns:a16="http://schemas.microsoft.com/office/drawing/2014/main" xmlns="" id="{8C3371E4-E7B3-4C30-93EB-FB4A5C68AA1B}"/>
              </a:ext>
            </a:extLst>
          </p:cNvPr>
          <p:cNvGrpSpPr/>
          <p:nvPr/>
        </p:nvGrpSpPr>
        <p:grpSpPr>
          <a:xfrm>
            <a:off x="546097" y="-4764"/>
            <a:ext cx="5014918" cy="6862763"/>
            <a:chOff x="546097" y="-4764"/>
            <a:chExt cx="5014918" cy="6862763"/>
          </a:xfrm>
        </p:grpSpPr>
        <p:sp>
          <p:nvSpPr>
            <p:cNvPr id="3" name="Freeform 6">
              <a:extLst>
                <a:ext uri="{FF2B5EF4-FFF2-40B4-BE49-F238E27FC236}">
                  <a16:creationId xmlns:a16="http://schemas.microsoft.com/office/drawing/2014/main" xmlns="" id="{700985EC-E005-4CAE-8CD8-9C2906F44E01}"/>
                </a:ext>
              </a:extLst>
            </p:cNvPr>
            <p:cNvSpPr/>
            <p:nvPr/>
          </p:nvSpPr>
          <p:spPr>
            <a:xfrm>
              <a:off x="984251" y="-4764"/>
              <a:ext cx="1063620" cy="278288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670"/>
                <a:gd name="f4" fmla="val 1753"/>
                <a:gd name="f5" fmla="val 1696"/>
                <a:gd name="f6" fmla="val 225"/>
                <a:gd name="f7" fmla="val 430"/>
                <a:gd name="f8" fmla="*/ f0 1 670"/>
                <a:gd name="f9" fmla="*/ f1 1 1753"/>
                <a:gd name="f10" fmla="+- f4 0 f2"/>
                <a:gd name="f11" fmla="+- f3 0 f2"/>
                <a:gd name="f12" fmla="*/ f11 1 670"/>
                <a:gd name="f13" fmla="*/ f10 1 1753"/>
                <a:gd name="f14" fmla="*/ 0 1 f12"/>
                <a:gd name="f15" fmla="*/ f3 1 f12"/>
                <a:gd name="f16" fmla="*/ 0 1 f13"/>
                <a:gd name="f17" fmla="*/ f4 1 f13"/>
                <a:gd name="f18" fmla="*/ f14 f8 1"/>
                <a:gd name="f19" fmla="*/ f15 f8 1"/>
                <a:gd name="f20" fmla="*/ f17 f9 1"/>
                <a:gd name="f21" fmla="*/ f16 f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8" t="f21" r="f19" b="f20"/>
              <a:pathLst>
                <a:path w="670" h="1753">
                  <a:moveTo>
                    <a:pt x="f2" y="f5"/>
                  </a:moveTo>
                  <a:lnTo>
                    <a:pt x="f6" y="f4"/>
                  </a:lnTo>
                  <a:lnTo>
                    <a:pt x="f3" y="f2"/>
                  </a:lnTo>
                  <a:lnTo>
                    <a:pt x="f7" y="f2"/>
                  </a:lnTo>
                  <a:lnTo>
                    <a:pt x="f2" y="f5"/>
                  </a:lnTo>
                  <a:close/>
                </a:path>
              </a:pathLst>
            </a:custGeom>
            <a:solidFill>
              <a:srgbClr val="30ACEC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s-E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4" name="Freeform 7">
              <a:extLst>
                <a:ext uri="{FF2B5EF4-FFF2-40B4-BE49-F238E27FC236}">
                  <a16:creationId xmlns:a16="http://schemas.microsoft.com/office/drawing/2014/main" xmlns="" id="{56AAB398-610A-48D4-8073-0B248D77BBC1}"/>
                </a:ext>
              </a:extLst>
            </p:cNvPr>
            <p:cNvSpPr/>
            <p:nvPr/>
          </p:nvSpPr>
          <p:spPr>
            <a:xfrm>
              <a:off x="546097" y="-4764"/>
              <a:ext cx="1035045" cy="2673348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652"/>
                <a:gd name="f4" fmla="val 1684"/>
                <a:gd name="f5" fmla="val 225"/>
                <a:gd name="f6" fmla="val 411"/>
                <a:gd name="f7" fmla="val 1627"/>
                <a:gd name="f8" fmla="val 219"/>
                <a:gd name="f9" fmla="val 1681"/>
                <a:gd name="f10" fmla="*/ f0 1 652"/>
                <a:gd name="f11" fmla="*/ f1 1 1684"/>
                <a:gd name="f12" fmla="+- f4 0 f2"/>
                <a:gd name="f13" fmla="+- f3 0 f2"/>
                <a:gd name="f14" fmla="*/ f13 1 652"/>
                <a:gd name="f15" fmla="*/ f12 1 1684"/>
                <a:gd name="f16" fmla="*/ 0 1 f14"/>
                <a:gd name="f17" fmla="*/ f3 1 f14"/>
                <a:gd name="f18" fmla="*/ 0 1 f15"/>
                <a:gd name="f19" fmla="*/ f4 1 f15"/>
                <a:gd name="f20" fmla="*/ f16 f10 1"/>
                <a:gd name="f21" fmla="*/ f17 f10 1"/>
                <a:gd name="f22" fmla="*/ f19 f11 1"/>
                <a:gd name="f23" fmla="*/ f18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0" t="f23" r="f21" b="f22"/>
              <a:pathLst>
                <a:path w="652" h="1684">
                  <a:moveTo>
                    <a:pt x="f5" y="f4"/>
                  </a:moveTo>
                  <a:lnTo>
                    <a:pt x="f3" y="f2"/>
                  </a:lnTo>
                  <a:lnTo>
                    <a:pt x="f6" y="f2"/>
                  </a:lnTo>
                  <a:lnTo>
                    <a:pt x="f2" y="f7"/>
                  </a:lnTo>
                  <a:lnTo>
                    <a:pt x="f8" y="f9"/>
                  </a:lnTo>
                  <a:lnTo>
                    <a:pt x="f5" y="f4"/>
                  </a:lnTo>
                  <a:close/>
                </a:path>
              </a:pathLst>
            </a:custGeom>
            <a:solidFill>
              <a:srgbClr val="595959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s-E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5" name="Freeform 9">
              <a:extLst>
                <a:ext uri="{FF2B5EF4-FFF2-40B4-BE49-F238E27FC236}">
                  <a16:creationId xmlns:a16="http://schemas.microsoft.com/office/drawing/2014/main" xmlns="" id="{5F3AA5EA-C309-4477-89C5-A28FD7A041BE}"/>
                </a:ext>
              </a:extLst>
            </p:cNvPr>
            <p:cNvSpPr/>
            <p:nvPr/>
          </p:nvSpPr>
          <p:spPr>
            <a:xfrm>
              <a:off x="546097" y="2582859"/>
              <a:ext cx="2693986" cy="427514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697"/>
                <a:gd name="f4" fmla="val 2693"/>
                <a:gd name="f5" fmla="val 1622"/>
                <a:gd name="f6" fmla="*/ f0 1 1697"/>
                <a:gd name="f7" fmla="*/ f1 1 2693"/>
                <a:gd name="f8" fmla="+- f4 0 f2"/>
                <a:gd name="f9" fmla="+- f3 0 f2"/>
                <a:gd name="f10" fmla="*/ f9 1 1697"/>
                <a:gd name="f11" fmla="*/ f8 1 2693"/>
                <a:gd name="f12" fmla="*/ 0 1 f10"/>
                <a:gd name="f13" fmla="*/ f3 1 f10"/>
                <a:gd name="f14" fmla="*/ 0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1697" h="2693">
                  <a:moveTo>
                    <a:pt x="f2" y="f2"/>
                  </a:moveTo>
                  <a:lnTo>
                    <a:pt x="f5" y="f4"/>
                  </a:lnTo>
                  <a:lnTo>
                    <a:pt x="f3" y="f4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262626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s-E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6" name="Freeform 10">
              <a:extLst>
                <a:ext uri="{FF2B5EF4-FFF2-40B4-BE49-F238E27FC236}">
                  <a16:creationId xmlns:a16="http://schemas.microsoft.com/office/drawing/2014/main" xmlns="" id="{A9E60295-D8C2-43A4-B711-EDAE8F7607E0}"/>
                </a:ext>
              </a:extLst>
            </p:cNvPr>
            <p:cNvSpPr/>
            <p:nvPr/>
          </p:nvSpPr>
          <p:spPr>
            <a:xfrm>
              <a:off x="989015" y="2692395"/>
              <a:ext cx="3332165" cy="416560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099"/>
                <a:gd name="f4" fmla="val 2624"/>
                <a:gd name="f5" fmla="val 2021"/>
                <a:gd name="f6" fmla="*/ f0 1 2099"/>
                <a:gd name="f7" fmla="*/ f1 1 2624"/>
                <a:gd name="f8" fmla="+- f4 0 f2"/>
                <a:gd name="f9" fmla="+- f3 0 f2"/>
                <a:gd name="f10" fmla="*/ f9 1 2099"/>
                <a:gd name="f11" fmla="*/ f8 1 2624"/>
                <a:gd name="f12" fmla="*/ 0 1 f10"/>
                <a:gd name="f13" fmla="*/ f3 1 f10"/>
                <a:gd name="f14" fmla="*/ 0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2099" h="2624">
                  <a:moveTo>
                    <a:pt x="f3" y="f4"/>
                  </a:moveTo>
                  <a:lnTo>
                    <a:pt x="f2" y="f2"/>
                  </a:lnTo>
                  <a:lnTo>
                    <a:pt x="f5" y="f4"/>
                  </a:lnTo>
                  <a:lnTo>
                    <a:pt x="f3" y="f4"/>
                  </a:lnTo>
                  <a:close/>
                </a:path>
              </a:pathLst>
            </a:custGeom>
            <a:solidFill>
              <a:srgbClr val="0C5A82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s-E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xmlns="" id="{088914E6-B5E2-4422-A353-0A323DEB07B3}"/>
                </a:ext>
              </a:extLst>
            </p:cNvPr>
            <p:cNvSpPr/>
            <p:nvPr/>
          </p:nvSpPr>
          <p:spPr>
            <a:xfrm>
              <a:off x="984251" y="2687641"/>
              <a:ext cx="4576764" cy="4170358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883"/>
                <a:gd name="f4" fmla="val 2627"/>
                <a:gd name="f5" fmla="val 3"/>
                <a:gd name="f6" fmla="val 2102"/>
                <a:gd name="f7" fmla="val 225"/>
                <a:gd name="f8" fmla="val 57"/>
                <a:gd name="f9" fmla="*/ f0 1 2883"/>
                <a:gd name="f10" fmla="*/ f1 1 2627"/>
                <a:gd name="f11" fmla="+- f4 0 f2"/>
                <a:gd name="f12" fmla="+- f3 0 f2"/>
                <a:gd name="f13" fmla="*/ f12 1 2883"/>
                <a:gd name="f14" fmla="*/ f11 1 2627"/>
                <a:gd name="f15" fmla="*/ 0 1 f13"/>
                <a:gd name="f16" fmla="*/ f3 1 f13"/>
                <a:gd name="f17" fmla="*/ 0 1 f14"/>
                <a:gd name="f18" fmla="*/ f4 1 f14"/>
                <a:gd name="f19" fmla="*/ f15 f9 1"/>
                <a:gd name="f20" fmla="*/ f16 f9 1"/>
                <a:gd name="f21" fmla="*/ f18 f10 1"/>
                <a:gd name="f22" fmla="*/ f17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9" t="f22" r="f20" b="f21"/>
              <a:pathLst>
                <a:path w="2883" h="2627">
                  <a:moveTo>
                    <a:pt x="f2" y="f2"/>
                  </a:moveTo>
                  <a:lnTo>
                    <a:pt x="f5" y="f5"/>
                  </a:lnTo>
                  <a:lnTo>
                    <a:pt x="f6" y="f4"/>
                  </a:lnTo>
                  <a:lnTo>
                    <a:pt x="f3" y="f4"/>
                  </a:lnTo>
                  <a:lnTo>
                    <a:pt x="f7" y="f8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1287C3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s-E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8" name="Freeform 12">
              <a:extLst>
                <a:ext uri="{FF2B5EF4-FFF2-40B4-BE49-F238E27FC236}">
                  <a16:creationId xmlns:a16="http://schemas.microsoft.com/office/drawing/2014/main" xmlns="" id="{AB526B7D-CA41-4B90-90E3-17293878D408}"/>
                </a:ext>
              </a:extLst>
            </p:cNvPr>
            <p:cNvSpPr/>
            <p:nvPr/>
          </p:nvSpPr>
          <p:spPr>
            <a:xfrm>
              <a:off x="546097" y="2578095"/>
              <a:ext cx="3584576" cy="427990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258"/>
                <a:gd name="f4" fmla="val 2696"/>
                <a:gd name="f5" fmla="val 264"/>
                <a:gd name="f6" fmla="val 111"/>
                <a:gd name="f7" fmla="val 228"/>
                <a:gd name="f8" fmla="val 60"/>
                <a:gd name="f9" fmla="val 225"/>
                <a:gd name="f10" fmla="val 57"/>
                <a:gd name="f11" fmla="val 3"/>
                <a:gd name="f12" fmla="val 1697"/>
                <a:gd name="f13" fmla="*/ f0 1 2258"/>
                <a:gd name="f14" fmla="*/ f1 1 2696"/>
                <a:gd name="f15" fmla="+- f4 0 f2"/>
                <a:gd name="f16" fmla="+- f3 0 f2"/>
                <a:gd name="f17" fmla="*/ f16 1 2258"/>
                <a:gd name="f18" fmla="*/ f15 1 2696"/>
                <a:gd name="f19" fmla="*/ 0 1 f17"/>
                <a:gd name="f20" fmla="*/ f3 1 f17"/>
                <a:gd name="f21" fmla="*/ 0 1 f18"/>
                <a:gd name="f22" fmla="*/ f4 1 f18"/>
                <a:gd name="f23" fmla="*/ f19 f13 1"/>
                <a:gd name="f24" fmla="*/ f20 f13 1"/>
                <a:gd name="f25" fmla="*/ f22 f14 1"/>
                <a:gd name="f26" fmla="*/ f21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3" t="f26" r="f24" b="f25"/>
              <a:pathLst>
                <a:path w="2258" h="2696">
                  <a:moveTo>
                    <a:pt x="f3" y="f4"/>
                  </a:moveTo>
                  <a:lnTo>
                    <a:pt x="f5" y="f6"/>
                  </a:lnTo>
                  <a:lnTo>
                    <a:pt x="f7" y="f8"/>
                  </a:lnTo>
                  <a:lnTo>
                    <a:pt x="f9" y="f10"/>
                  </a:lnTo>
                  <a:lnTo>
                    <a:pt x="f2" y="f2"/>
                  </a:lnTo>
                  <a:lnTo>
                    <a:pt x="f2" y="f11"/>
                  </a:lnTo>
                  <a:lnTo>
                    <a:pt x="f12" y="f4"/>
                  </a:lnTo>
                  <a:lnTo>
                    <a:pt x="f3" y="f4"/>
                  </a:lnTo>
                  <a:close/>
                </a:path>
              </a:pathLst>
            </a:custGeom>
            <a:solidFill>
              <a:srgbClr val="404040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s-E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5B25D499-1831-4D7C-B2F8-A169590B7B2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928402" y="1380067"/>
            <a:ext cx="8574621" cy="2616198"/>
          </a:xfrm>
        </p:spPr>
        <p:txBody>
          <a:bodyPr anchor="b" anchorCtr="0"/>
          <a:lstStyle>
            <a:lvl1pPr algn="r">
              <a:defRPr sz="6000"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605F501A-F210-4D82-9712-C291403ED80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515380" y="3996266"/>
            <a:ext cx="6987643" cy="1388534"/>
          </a:xfrm>
        </p:spPr>
        <p:txBody>
          <a:bodyPr anchor="t"/>
          <a:lstStyle>
            <a:lvl1pPr marL="0" indent="0" algn="r">
              <a:spcBef>
                <a:spcPts val="500"/>
              </a:spcBef>
              <a:buNone/>
              <a:defRPr sz="2100"/>
            </a:lvl1pPr>
          </a:lstStyle>
          <a:p>
            <a:pPr lvl="0"/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xmlns="" id="{9F688A58-65A3-4B00-A956-975D59927A7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1119BB-F7EC-44C1-B647-88CC43755E35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xmlns="" id="{A20CF9C9-442A-4447-94DA-49E00147E3F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332415" y="5883277"/>
            <a:ext cx="4324042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003EE6FC-6221-4C06-9648-E92703C100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C882C0-0254-470D-A379-BB7BFD9698E8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926480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30FBFA-7257-452E-93AD-75E0EE78DE3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4308" y="4732861"/>
            <a:ext cx="10018715" cy="566735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FBEB1A7-4C36-402F-9D59-87E2312C6FBF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2386007" y="932111"/>
            <a:ext cx="8225942" cy="3164976"/>
          </a:xfrm>
          <a:ln w="38103">
            <a:solidFill>
              <a:srgbClr val="CDD0D1"/>
            </a:solidFill>
            <a:prstDash val="solid"/>
          </a:ln>
        </p:spPr>
        <p:txBody>
          <a:bodyPr anchor="t" anchorCtr="1"/>
          <a:lstStyle>
            <a:lvl1pPr marL="0" indent="0" algn="ctr">
              <a:spcBef>
                <a:spcPts val="400"/>
              </a:spcBef>
              <a:buNone/>
              <a:defRPr sz="1600"/>
            </a:lvl1pPr>
          </a:lstStyle>
          <a:p>
            <a:pPr lvl="0"/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618B5EF-5A74-4311-99A4-9AFC5498229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84308" y="5299606"/>
            <a:ext cx="10018715" cy="493711"/>
          </a:xfrm>
        </p:spPr>
        <p:txBody>
          <a:bodyPr anchorCtr="1"/>
          <a:lstStyle>
            <a:lvl1pPr marL="0" indent="0" algn="ctr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5B8AF3F-D299-4124-97B0-4D5A79C0392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3A52C7-ECCC-435E-8554-1E6D49177E2D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9F5C5D1-09DD-4131-8238-ED92055D39F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71BD3DB-01C9-4450-ABB5-95AC5173D6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32DEB7-ECE8-47C7-A3B0-EAF1D46C48C8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244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E7E268-8C7F-4BA6-A275-E5F7050AF8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4308" y="685800"/>
            <a:ext cx="10018715" cy="3047996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A99BBAF-C5CD-4A41-8C8F-989DD8A3291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84308" y="4343400"/>
            <a:ext cx="10018715" cy="1447796"/>
          </a:xfrm>
        </p:spPr>
        <p:txBody>
          <a:bodyPr anchorCtr="1"/>
          <a:lstStyle>
            <a:lvl1pPr marL="0" indent="0" algn="ctr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162391-C0C1-4661-8855-260F7081330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FE3D60-5D8F-432A-9FA4-90DC5878F499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792D1EE-F850-4CB2-8209-BB7B736C3A3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EA1B83A-CAF4-4FC7-AD39-AED8D64F8C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657BFB-67B3-4321-A023-AAA86C164820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8335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3">
            <a:extLst>
              <a:ext uri="{FF2B5EF4-FFF2-40B4-BE49-F238E27FC236}">
                <a16:creationId xmlns:a16="http://schemas.microsoft.com/office/drawing/2014/main" xmlns="" id="{060578B0-6D7C-4AE0-831D-4D7643EEA655}"/>
              </a:ext>
            </a:extLst>
          </p:cNvPr>
          <p:cNvSpPr txBox="1"/>
          <p:nvPr/>
        </p:nvSpPr>
        <p:spPr>
          <a:xfrm>
            <a:off x="1598608" y="863019"/>
            <a:ext cx="609603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all" spc="0" baseline="0">
                <a:solidFill>
                  <a:srgbClr val="000000"/>
                </a:solidFill>
                <a:uFillTx/>
                <a:latin typeface="Corbel"/>
              </a:rPr>
              <a:t>“</a:t>
            </a:r>
          </a:p>
        </p:txBody>
      </p:sp>
      <p:sp>
        <p:nvSpPr>
          <p:cNvPr id="3" name="TextBox 14">
            <a:extLst>
              <a:ext uri="{FF2B5EF4-FFF2-40B4-BE49-F238E27FC236}">
                <a16:creationId xmlns:a16="http://schemas.microsoft.com/office/drawing/2014/main" xmlns="" id="{27606882-A619-40EE-B0E7-A789A25A7771}"/>
              </a:ext>
            </a:extLst>
          </p:cNvPr>
          <p:cNvSpPr txBox="1"/>
          <p:nvPr/>
        </p:nvSpPr>
        <p:spPr>
          <a:xfrm>
            <a:off x="10893420" y="2819396"/>
            <a:ext cx="609603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all" spc="0" baseline="0">
                <a:solidFill>
                  <a:srgbClr val="000000"/>
                </a:solidFill>
                <a:uFillTx/>
                <a:latin typeface="Corbel"/>
              </a:rPr>
              <a:t>”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FD826F23-B14E-45D4-9366-A0C056C0923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08211" y="685800"/>
            <a:ext cx="8990015" cy="2743200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xmlns="" id="{C695E4B3-66C8-437C-9DBE-D43BB4A56E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36811" y="3429000"/>
            <a:ext cx="8532815" cy="381003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800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xmlns="" id="{8470698D-79E9-4171-87DD-DAEBABD8A90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84308" y="4343400"/>
            <a:ext cx="10018715" cy="1447796"/>
          </a:xfrm>
        </p:spPr>
        <p:txBody>
          <a:bodyPr anchorCtr="1"/>
          <a:lstStyle>
            <a:lvl1pPr marL="0" indent="0" algn="ctr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269AB10F-F9BB-4DF3-A846-41E1337571F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E13F267-CB12-41DB-B7DA-79B84B6B4C6F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8A8021A2-1BB8-4ED5-B5AD-79F431D96F1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98B7D232-E410-4C3F-8A8B-C40A52E4F9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E250A4E-5874-4843-858C-77121658B167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2094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6CD9A-3D1E-490A-BC43-6118AB3DDF1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4308" y="3308582"/>
            <a:ext cx="10018705" cy="1468800"/>
          </a:xfrm>
        </p:spPr>
        <p:txBody>
          <a:bodyPr anchor="b" anchorCtr="0"/>
          <a:lstStyle>
            <a:lvl1pPr algn="r">
              <a:defRPr sz="3200"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8999C21-0CE6-493F-9169-16BDBC06B07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84308" y="4777383"/>
            <a:ext cx="10018705" cy="860395"/>
          </a:xfrm>
        </p:spPr>
        <p:txBody>
          <a:bodyPr anchor="t"/>
          <a:lstStyle>
            <a:lvl1pPr marL="0" indent="0" algn="r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00C1FEA-ACB0-4739-A644-8094A15F13E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BD0AAC-1A2E-4C9A-AC5C-56CE1E7FA5C3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2ED2BD-D8AF-490E-84F7-3FE9D07FB1D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A967BD6-753E-4C0B-8EB4-650AD9E846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00E429-0814-4EC8-A420-538413EF69D8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9383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3">
            <a:extLst>
              <a:ext uri="{FF2B5EF4-FFF2-40B4-BE49-F238E27FC236}">
                <a16:creationId xmlns:a16="http://schemas.microsoft.com/office/drawing/2014/main" xmlns="" id="{B2FF3E4A-DD3C-4FD0-BCDF-5C05D8CD4C65}"/>
              </a:ext>
            </a:extLst>
          </p:cNvPr>
          <p:cNvSpPr txBox="1"/>
          <p:nvPr/>
        </p:nvSpPr>
        <p:spPr>
          <a:xfrm>
            <a:off x="1598608" y="863019"/>
            <a:ext cx="609603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all" spc="0" baseline="0">
                <a:solidFill>
                  <a:srgbClr val="000000"/>
                </a:solidFill>
                <a:uFillTx/>
                <a:latin typeface="Corbel"/>
              </a:rPr>
              <a:t>“</a:t>
            </a:r>
          </a:p>
        </p:txBody>
      </p:sp>
      <p:sp>
        <p:nvSpPr>
          <p:cNvPr id="3" name="TextBox 14">
            <a:extLst>
              <a:ext uri="{FF2B5EF4-FFF2-40B4-BE49-F238E27FC236}">
                <a16:creationId xmlns:a16="http://schemas.microsoft.com/office/drawing/2014/main" xmlns="" id="{C4D7CA3C-3D60-42C3-AC4A-71CBE472A695}"/>
              </a:ext>
            </a:extLst>
          </p:cNvPr>
          <p:cNvSpPr txBox="1"/>
          <p:nvPr/>
        </p:nvSpPr>
        <p:spPr>
          <a:xfrm>
            <a:off x="10893420" y="2819396"/>
            <a:ext cx="609603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000" b="0" i="0" u="none" strike="noStrike" kern="1200" cap="all" spc="0" baseline="0">
                <a:solidFill>
                  <a:srgbClr val="000000"/>
                </a:solidFill>
                <a:uFillTx/>
                <a:latin typeface="Corbel"/>
              </a:rPr>
              <a:t>”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FE4AB4D5-A32E-4059-BAB8-1CCE7BB51C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08211" y="685800"/>
            <a:ext cx="8990015" cy="2743200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xmlns="" id="{3EF92ADC-2FE3-4BEC-ADEF-12DD81982A3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84308" y="3886200"/>
            <a:ext cx="10018705" cy="888997"/>
          </a:xfrm>
        </p:spPr>
        <p:txBody>
          <a:bodyPr anchor="b"/>
          <a:lstStyle>
            <a:lvl1pPr marL="0" algn="r">
              <a:spcBef>
                <a:spcPts val="0"/>
              </a:spcBef>
              <a:buNone/>
              <a:defRPr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xmlns="" id="{63492114-5AFD-4ECF-BF08-FDB56557DCB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84308" y="4775197"/>
            <a:ext cx="10018705" cy="1015998"/>
          </a:xfrm>
        </p:spPr>
        <p:txBody>
          <a:bodyPr anchor="t"/>
          <a:lstStyle>
            <a:lvl1pPr marL="0" indent="0" algn="r">
              <a:spcBef>
                <a:spcPts val="400"/>
              </a:spcBef>
              <a:buNone/>
              <a:defRPr sz="1800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DC0198AA-6C29-4F06-9E62-CEE583EBFE7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0FF69B-3F19-405A-B87E-701730FF587E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598D58BA-7DF1-4FEB-9168-0C9130A4B1A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E3635D4B-06DD-487E-8670-79D3ECF706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7A7D6C-EDE3-4A78-B97E-18B770812AA4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8704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4D13D8-A1E7-46F7-AC6A-49C46284A66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4308" y="685800"/>
            <a:ext cx="10018715" cy="27273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xmlns="" id="{0FC90518-BB5E-4885-B01E-A939AC3B8D4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84308" y="3505196"/>
            <a:ext cx="10018715" cy="838203"/>
          </a:xfrm>
        </p:spPr>
        <p:txBody>
          <a:bodyPr anchor="b"/>
          <a:lstStyle>
            <a:lvl1pPr marL="0">
              <a:spcBef>
                <a:spcPts val="0"/>
              </a:spcBef>
              <a:buNone/>
              <a:defRPr sz="2800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xmlns="" id="{9E893BBF-606E-4F17-9346-E9F488431DE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84308" y="4343400"/>
            <a:ext cx="10018715" cy="1447796"/>
          </a:xfrm>
        </p:spPr>
        <p:txBody>
          <a:bodyPr anchor="t"/>
          <a:lstStyle>
            <a:lvl1pPr marL="0" indent="0">
              <a:spcBef>
                <a:spcPts val="400"/>
              </a:spcBef>
              <a:buNone/>
              <a:defRPr sz="1800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90982C6D-BE66-4C46-A8D5-849D66557C2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10DF582-C5C9-461F-8A95-BE79632EE624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F242A873-4103-4440-8733-5D1A83C2F2D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6BD091A-A5CA-404C-94EB-DC3DE5766C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88ED24-9A21-4676-A9C4-EEAF6E5E1352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17099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9895C3-52D8-4CB5-9C09-5A6F70B3C0E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B65AEB3-1471-4F34-815F-BB94642D2C3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AF97B8A-D17B-4B11-A126-A93693B460A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5E75DC-2505-42EE-84CF-303FAE33E39F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ECBE30C-56E3-4980-AF43-92855AA508A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1E5E56-C320-44E8-A04A-B084386C90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6ADC25D-B751-4CBC-A420-319E1DF04DAA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0577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25627F4-415D-44A2-B8D2-29A4F1C95C0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9732654" y="685800"/>
            <a:ext cx="1770369" cy="5105396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3480ECF-8EA1-48C5-ABC5-343E731851F8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1484308" y="685800"/>
            <a:ext cx="8019745" cy="5105396"/>
          </a:xfrm>
        </p:spPr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2E3C669-60E3-4CF2-A20D-C02996610D6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D38358-A731-4757-9738-238737A50A55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4DE0AD-31DA-472C-9FF4-41ED985A062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5827A4-9EF7-4425-B4CE-8638019894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1AF5C2B-CA18-4062-B7C6-C1BE059CD5D6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474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EF7D21-2E7B-49AE-8708-1C3D6DA13FC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EA7958C-6009-4D27-878D-747509F3536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E668259-8F5B-48FC-972F-1ECC5329D3F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F0B93E-4CC1-40CC-B318-13B8C33DE0C6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92B189-3542-4EEB-A3A6-DF053FE7BE5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7B56BC0-ED4D-45FF-862A-4725C3F86E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0951860" y="5867128"/>
            <a:ext cx="551163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0DFD7B7F-B9F3-429C-A776-9021CDA2217F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146329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57010E-FACA-4AE7-8279-223EBC4BF3C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72280" y="2667003"/>
            <a:ext cx="8930743" cy="2110380"/>
          </a:xfrm>
        </p:spPr>
        <p:txBody>
          <a:bodyPr anchor="b" anchorCtr="0"/>
          <a:lstStyle>
            <a:lvl1pPr algn="r"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3CD6B71-2E42-4340-98E9-6BE33A62FE7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72280" y="4777383"/>
            <a:ext cx="8930743" cy="860395"/>
          </a:xfrm>
        </p:spPr>
        <p:txBody>
          <a:bodyPr anchor="t"/>
          <a:lstStyle>
            <a:lvl1pPr marL="0" indent="0" algn="r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7FA8570-876F-4755-BB9A-66F7C8F27A6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97B0C0-25EA-4CA2-AEC0-3F43D78F7D70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1C3FC0C-AD01-415D-82F0-39377992F81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5329B5A-C7A0-4798-9582-9D9B074013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6DB8F4A-6DE7-41B9-8162-337FB040E815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9916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8B37A0-7642-4C73-8CEA-CA84DD1D987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11FAE37-E7FD-4437-BB31-47F3B07290A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484308" y="2667003"/>
            <a:ext cx="4895057" cy="3124203"/>
          </a:xfrm>
        </p:spPr>
        <p:txBody>
          <a:bodyPr/>
          <a:lstStyle>
            <a:lvl1pPr>
              <a:spcBef>
                <a:spcPts val="400"/>
              </a:spcBef>
              <a:defRPr sz="1800"/>
            </a:lvl1pPr>
            <a:lvl2pPr>
              <a:spcBef>
                <a:spcPts val="400"/>
              </a:spcBef>
              <a:defRPr sz="1600"/>
            </a:lvl2pPr>
            <a:lvl3pPr>
              <a:spcBef>
                <a:spcPts val="300"/>
              </a:spcBef>
              <a:defRPr sz="1400"/>
            </a:lvl3pPr>
            <a:lvl4pPr>
              <a:spcBef>
                <a:spcPts val="300"/>
              </a:spcBef>
              <a:defRPr sz="1200"/>
            </a:lvl4pPr>
            <a:lvl5pPr>
              <a:defRPr sz="12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C16CF24-E6FC-4ECA-86A0-B90FA8B73B0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607966" y="2667003"/>
            <a:ext cx="4895057" cy="3124203"/>
          </a:xfrm>
        </p:spPr>
        <p:txBody>
          <a:bodyPr/>
          <a:lstStyle>
            <a:lvl1pPr>
              <a:spcBef>
                <a:spcPts val="400"/>
              </a:spcBef>
              <a:defRPr sz="1800"/>
            </a:lvl1pPr>
            <a:lvl2pPr>
              <a:spcBef>
                <a:spcPts val="400"/>
              </a:spcBef>
              <a:defRPr sz="1600"/>
            </a:lvl2pPr>
            <a:lvl3pPr>
              <a:spcBef>
                <a:spcPts val="300"/>
              </a:spcBef>
              <a:defRPr sz="1400"/>
            </a:lvl3pPr>
            <a:lvl4pPr>
              <a:spcBef>
                <a:spcPts val="300"/>
              </a:spcBef>
              <a:defRPr sz="1200"/>
            </a:lvl4pPr>
            <a:lvl5pPr>
              <a:defRPr sz="12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FEA6EA8-33E7-4D8A-AAF0-9E6B2954785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3ED1C5B-8064-4DBC-B977-6A00559B42B6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8D17A80-944F-4C0D-A8F2-EA7C8F22D49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786F077-E490-49CD-A9E8-7FF8D6CD73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14200A-756D-4F57-BFC7-E8F487359CE7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0326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C792F6-E420-44D6-A8C8-4B464A6907C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C37671A-15C3-4C4A-A427-8E51D8F6FC4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772180" y="2658535"/>
            <a:ext cx="4607186" cy="576264"/>
          </a:xfrm>
        </p:spPr>
        <p:txBody>
          <a:bodyPr anchor="b">
            <a:noAutofit/>
          </a:bodyPr>
          <a:lstStyle>
            <a:lvl1pPr marL="0" indent="0">
              <a:spcBef>
                <a:spcPts val="700"/>
              </a:spcBef>
              <a:buNone/>
              <a:defRPr sz="2800">
                <a:solidFill>
                  <a:srgbClr val="1287C3"/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895586D-12FD-40E8-823B-8D56749CB65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484308" y="3335338"/>
            <a:ext cx="4895057" cy="2455858"/>
          </a:xfrm>
        </p:spPr>
        <p:txBody>
          <a:bodyPr anchor="t"/>
          <a:lstStyle>
            <a:lvl1pPr>
              <a:spcBef>
                <a:spcPts val="400"/>
              </a:spcBef>
              <a:defRPr sz="1800"/>
            </a:lvl1pPr>
            <a:lvl2pPr>
              <a:spcBef>
                <a:spcPts val="400"/>
              </a:spcBef>
              <a:defRPr sz="1600"/>
            </a:lvl2pPr>
            <a:lvl3pPr>
              <a:spcBef>
                <a:spcPts val="300"/>
              </a:spcBef>
              <a:defRPr sz="1400"/>
            </a:lvl3pPr>
            <a:lvl4pPr>
              <a:spcBef>
                <a:spcPts val="300"/>
              </a:spcBef>
              <a:defRPr sz="1200"/>
            </a:lvl4pPr>
            <a:lvl5pPr>
              <a:defRPr sz="12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51C4B80-15F7-4E15-AB8D-79E0AEED42DF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80485" y="2667003"/>
            <a:ext cx="4622538" cy="576264"/>
          </a:xfrm>
        </p:spPr>
        <p:txBody>
          <a:bodyPr anchor="b">
            <a:noAutofit/>
          </a:bodyPr>
          <a:lstStyle>
            <a:lvl1pPr marL="0" indent="0">
              <a:spcBef>
                <a:spcPts val="700"/>
              </a:spcBef>
              <a:buNone/>
              <a:defRPr sz="2800">
                <a:solidFill>
                  <a:srgbClr val="1287C3"/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D229456-89BC-4B5C-BAF5-868A89F2B56D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607966" y="3335338"/>
            <a:ext cx="4895057" cy="2455858"/>
          </a:xfrm>
        </p:spPr>
        <p:txBody>
          <a:bodyPr anchor="t"/>
          <a:lstStyle>
            <a:lvl1pPr>
              <a:spcBef>
                <a:spcPts val="400"/>
              </a:spcBef>
              <a:defRPr sz="1800"/>
            </a:lvl1pPr>
            <a:lvl2pPr>
              <a:spcBef>
                <a:spcPts val="400"/>
              </a:spcBef>
              <a:defRPr sz="1600"/>
            </a:lvl2pPr>
            <a:lvl3pPr>
              <a:spcBef>
                <a:spcPts val="300"/>
              </a:spcBef>
              <a:defRPr sz="1400"/>
            </a:lvl3pPr>
            <a:lvl4pPr>
              <a:spcBef>
                <a:spcPts val="300"/>
              </a:spcBef>
              <a:defRPr sz="1200"/>
            </a:lvl4pPr>
            <a:lvl5pPr>
              <a:defRPr sz="12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029FE28-62FA-4D5A-8D9E-7938FA59BB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5BD9A47-4D43-46A5-94F0-F463ABC502C8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4812C42-6FDB-4D6D-B8B0-79AD8CE3FB7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C64E3FE-5F1B-4DC0-AA50-BBA4D2AFA0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4DB46B-C877-4A0C-88D1-40A176D4F816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7412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F92C83-23E6-4181-80FD-C87BB934973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7C5BE0D-E81A-497E-83D3-057D86A0294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5EFB4C-DD97-40D3-A7F5-322770B70FF3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23119A9-6F48-445C-AFC6-CDA37842234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EFDEC6F-8CE8-4C3D-B3CB-5C5C2460A0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90DC5B-95B7-40FD-A2A6-E7E4BB23CEDE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3081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B09BEDC-44F0-44F9-A656-1B4C0FA7B01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19E62A-7069-4D99-A3BA-9665CE5818B6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01C69FD-A24E-4BD5-87A0-BAF1268BA29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730ABD8-3ECB-464B-A0E2-278FCB9C96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C495A3D-05C5-43D7-9004-51D0354E5666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4203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B75361-DE5D-4F1D-BBB0-8AA79C5312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4308" y="1600200"/>
            <a:ext cx="3549124" cy="1371600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3E57EC2-11C5-45D0-B97B-2CC149EC64F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262033" y="685800"/>
            <a:ext cx="6240990" cy="5105396"/>
          </a:xfrm>
        </p:spPr>
        <p:txBody>
          <a:bodyPr/>
          <a:lstStyle>
            <a:lvl1pPr>
              <a:spcBef>
                <a:spcPts val="500"/>
              </a:spcBef>
              <a:defRPr sz="2000"/>
            </a:lvl1pPr>
            <a:lvl2pPr>
              <a:spcBef>
                <a:spcPts val="400"/>
              </a:spcBef>
              <a:defRPr sz="1800"/>
            </a:lvl2pPr>
            <a:lvl3pPr>
              <a:defRPr sz="1600"/>
            </a:lvl3pPr>
            <a:lvl4pPr>
              <a:spcBef>
                <a:spcPts val="300"/>
              </a:spcBef>
              <a:defRPr sz="1400"/>
            </a:lvl4pPr>
            <a:lvl5pP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4D14F2B-285E-4CC2-BD64-EC8EAC2802E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484308" y="2971800"/>
            <a:ext cx="3549124" cy="1828800"/>
          </a:xfrm>
        </p:spPr>
        <p:txBody>
          <a:bodyPr anchorCtr="1"/>
          <a:lstStyle>
            <a:lvl1pPr marL="0" indent="0" algn="ctr">
              <a:spcBef>
                <a:spcPts val="400"/>
              </a:spcBef>
              <a:buNone/>
              <a:defRPr sz="1600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9BE182-CF51-4D53-9AC9-BD358EA2246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6108508-253A-4294-9F3B-E7E395F902A8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C00F12C-D44E-452A-BCDC-298C85E2699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A728D58-2D1E-400D-9836-2933734180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9A4BAEF-560A-4897-8BE6-58C7C92A83CB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197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565A0A-F4CA-4526-878F-4F8710BE3E7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2727" y="1752603"/>
            <a:ext cx="5426159" cy="1371600"/>
          </a:xfrm>
        </p:spPr>
        <p:txBody>
          <a:bodyPr anchor="b"/>
          <a:lstStyle>
            <a:lvl1pPr>
              <a:defRPr sz="2800"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2E2E2CB-E469-49C6-9C02-56591F57CB1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7594686" y="914400"/>
            <a:ext cx="3280976" cy="4572000"/>
          </a:xfrm>
          <a:ln w="38103">
            <a:solidFill>
              <a:srgbClr val="CDD0D1"/>
            </a:solidFill>
            <a:prstDash val="solid"/>
          </a:ln>
        </p:spPr>
        <p:txBody>
          <a:bodyPr anchor="t" anchorCtr="1"/>
          <a:lstStyle>
            <a:lvl1pPr marL="0" indent="0" algn="ctr">
              <a:spcBef>
                <a:spcPts val="400"/>
              </a:spcBef>
              <a:buNone/>
              <a:defRPr sz="1600"/>
            </a:lvl1pPr>
          </a:lstStyle>
          <a:p>
            <a:pPr lvl="0"/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0B2F39A-178E-4559-B392-D346C03EA88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482727" y="3124203"/>
            <a:ext cx="5426159" cy="1828800"/>
          </a:xfrm>
        </p:spPr>
        <p:txBody>
          <a:bodyPr anchorCtr="1"/>
          <a:lstStyle>
            <a:lvl1pPr marL="0" indent="0" algn="ctr">
              <a:spcBef>
                <a:spcPts val="400"/>
              </a:spcBef>
              <a:buNone/>
              <a:defRPr sz="1800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7EA3068-0C69-4F20-B2B2-5375C325640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CFDBFBB-567D-4A2B-9A76-FF7CB8493CD3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6F3E640-0E86-4439-A0FA-CF0DF9885BE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D01AAEB-EB41-497B-8BEE-8B889FFA10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872DCF-9C70-408B-B669-0233B2487557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6560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9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>
            <a:extLst>
              <a:ext uri="{FF2B5EF4-FFF2-40B4-BE49-F238E27FC236}">
                <a16:creationId xmlns:a16="http://schemas.microsoft.com/office/drawing/2014/main" xmlns="" id="{30C57CD4-94AE-497B-86DC-6D76733AF5DC}"/>
              </a:ext>
            </a:extLst>
          </p:cNvPr>
          <p:cNvGrpSpPr/>
          <p:nvPr/>
        </p:nvGrpSpPr>
        <p:grpSpPr>
          <a:xfrm>
            <a:off x="150811" y="0"/>
            <a:ext cx="2436812" cy="6858000"/>
            <a:chOff x="150811" y="0"/>
            <a:chExt cx="2436812" cy="6858000"/>
          </a:xfrm>
        </p:grpSpPr>
        <p:sp>
          <p:nvSpPr>
            <p:cNvPr id="3" name="Freeform 6">
              <a:extLst>
                <a:ext uri="{FF2B5EF4-FFF2-40B4-BE49-F238E27FC236}">
                  <a16:creationId xmlns:a16="http://schemas.microsoft.com/office/drawing/2014/main" xmlns="" id="{FCA0CE7A-268D-4F9C-8FE3-BBDBBBD9FE7C}"/>
                </a:ext>
              </a:extLst>
            </p:cNvPr>
            <p:cNvSpPr/>
            <p:nvPr/>
          </p:nvSpPr>
          <p:spPr>
            <a:xfrm>
              <a:off x="457200" y="0"/>
              <a:ext cx="1122361" cy="5329242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707"/>
                <a:gd name="f4" fmla="val 3357"/>
                <a:gd name="f5" fmla="val 3330"/>
                <a:gd name="f6" fmla="val 156"/>
                <a:gd name="f7" fmla="val 547"/>
                <a:gd name="f8" fmla="*/ f0 1 707"/>
                <a:gd name="f9" fmla="*/ f1 1 3357"/>
                <a:gd name="f10" fmla="+- f4 0 f2"/>
                <a:gd name="f11" fmla="+- f3 0 f2"/>
                <a:gd name="f12" fmla="*/ f11 1 707"/>
                <a:gd name="f13" fmla="*/ f10 1 3357"/>
                <a:gd name="f14" fmla="*/ 0 1 f12"/>
                <a:gd name="f15" fmla="*/ f3 1 f12"/>
                <a:gd name="f16" fmla="*/ 0 1 f13"/>
                <a:gd name="f17" fmla="*/ f4 1 f13"/>
                <a:gd name="f18" fmla="*/ f14 f8 1"/>
                <a:gd name="f19" fmla="*/ f15 f8 1"/>
                <a:gd name="f20" fmla="*/ f17 f9 1"/>
                <a:gd name="f21" fmla="*/ f16 f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8" t="f21" r="f19" b="f20"/>
              <a:pathLst>
                <a:path w="707" h="3357">
                  <a:moveTo>
                    <a:pt x="f2" y="f5"/>
                  </a:moveTo>
                  <a:lnTo>
                    <a:pt x="f6" y="f4"/>
                  </a:lnTo>
                  <a:lnTo>
                    <a:pt x="f3" y="f2"/>
                  </a:lnTo>
                  <a:lnTo>
                    <a:pt x="f7" y="f2"/>
                  </a:lnTo>
                  <a:lnTo>
                    <a:pt x="f2" y="f5"/>
                  </a:lnTo>
                  <a:close/>
                </a:path>
              </a:pathLst>
            </a:custGeom>
            <a:solidFill>
              <a:srgbClr val="30ACEC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s-E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4" name="Freeform 7">
              <a:extLst>
                <a:ext uri="{FF2B5EF4-FFF2-40B4-BE49-F238E27FC236}">
                  <a16:creationId xmlns:a16="http://schemas.microsoft.com/office/drawing/2014/main" xmlns="" id="{375E342F-3932-4580-9D86-EFC99A8B255E}"/>
                </a:ext>
              </a:extLst>
            </p:cNvPr>
            <p:cNvSpPr/>
            <p:nvPr/>
          </p:nvSpPr>
          <p:spPr>
            <a:xfrm>
              <a:off x="150811" y="0"/>
              <a:ext cx="1117597" cy="527684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704"/>
                <a:gd name="f4" fmla="val 3324"/>
                <a:gd name="f5" fmla="val 545"/>
                <a:gd name="f6" fmla="val 3300"/>
                <a:gd name="f7" fmla="val 157"/>
                <a:gd name="f8" fmla="*/ f0 1 704"/>
                <a:gd name="f9" fmla="*/ f1 1 3324"/>
                <a:gd name="f10" fmla="+- f4 0 f2"/>
                <a:gd name="f11" fmla="+- f3 0 f2"/>
                <a:gd name="f12" fmla="*/ f11 1 704"/>
                <a:gd name="f13" fmla="*/ f10 1 3324"/>
                <a:gd name="f14" fmla="*/ 0 1 f12"/>
                <a:gd name="f15" fmla="*/ f3 1 f12"/>
                <a:gd name="f16" fmla="*/ 0 1 f13"/>
                <a:gd name="f17" fmla="*/ f4 1 f13"/>
                <a:gd name="f18" fmla="*/ f14 f8 1"/>
                <a:gd name="f19" fmla="*/ f15 f8 1"/>
                <a:gd name="f20" fmla="*/ f17 f9 1"/>
                <a:gd name="f21" fmla="*/ f16 f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8" t="f21" r="f19" b="f20"/>
              <a:pathLst>
                <a:path w="704" h="3324">
                  <a:moveTo>
                    <a:pt x="f3" y="f2"/>
                  </a:moveTo>
                  <a:lnTo>
                    <a:pt x="f5" y="f2"/>
                  </a:lnTo>
                  <a:lnTo>
                    <a:pt x="f2" y="f6"/>
                  </a:lnTo>
                  <a:lnTo>
                    <a:pt x="f7" y="f4"/>
                  </a:lnTo>
                  <a:lnTo>
                    <a:pt x="f3" y="f2"/>
                  </a:lnTo>
                  <a:close/>
                </a:path>
              </a:pathLst>
            </a:custGeom>
            <a:solidFill>
              <a:srgbClr val="595959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s-E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5" name="Freeform 8">
              <a:extLst>
                <a:ext uri="{FF2B5EF4-FFF2-40B4-BE49-F238E27FC236}">
                  <a16:creationId xmlns:a16="http://schemas.microsoft.com/office/drawing/2014/main" xmlns="" id="{9327C060-B566-4069-985E-C3A5B884191E}"/>
                </a:ext>
              </a:extLst>
            </p:cNvPr>
            <p:cNvSpPr/>
            <p:nvPr/>
          </p:nvSpPr>
          <p:spPr>
            <a:xfrm>
              <a:off x="150811" y="5238753"/>
              <a:ext cx="1228725" cy="161924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774"/>
                <a:gd name="f4" fmla="val 1020"/>
                <a:gd name="f5" fmla="val 740"/>
                <a:gd name="f6" fmla="*/ f0 1 774"/>
                <a:gd name="f7" fmla="*/ f1 1 1020"/>
                <a:gd name="f8" fmla="+- f4 0 f2"/>
                <a:gd name="f9" fmla="+- f3 0 f2"/>
                <a:gd name="f10" fmla="*/ f9 1 774"/>
                <a:gd name="f11" fmla="*/ f8 1 1020"/>
                <a:gd name="f12" fmla="*/ 0 1 f10"/>
                <a:gd name="f13" fmla="*/ f3 1 f10"/>
                <a:gd name="f14" fmla="*/ 0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774" h="1020">
                  <a:moveTo>
                    <a:pt x="f2" y="f2"/>
                  </a:moveTo>
                  <a:lnTo>
                    <a:pt x="f5" y="f4"/>
                  </a:lnTo>
                  <a:lnTo>
                    <a:pt x="f3" y="f4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262626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s-E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6" name="Freeform 9">
              <a:extLst>
                <a:ext uri="{FF2B5EF4-FFF2-40B4-BE49-F238E27FC236}">
                  <a16:creationId xmlns:a16="http://schemas.microsoft.com/office/drawing/2014/main" xmlns="" id="{5EAF5CA8-0B27-4662-90C1-230AF5617A32}"/>
                </a:ext>
              </a:extLst>
            </p:cNvPr>
            <p:cNvSpPr/>
            <p:nvPr/>
          </p:nvSpPr>
          <p:spPr>
            <a:xfrm>
              <a:off x="457200" y="5291139"/>
              <a:ext cx="1495428" cy="156686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942"/>
                <a:gd name="f4" fmla="val 987"/>
                <a:gd name="f5" fmla="val 909"/>
                <a:gd name="f6" fmla="*/ f0 1 942"/>
                <a:gd name="f7" fmla="*/ f1 1 987"/>
                <a:gd name="f8" fmla="+- f4 0 f2"/>
                <a:gd name="f9" fmla="+- f3 0 f2"/>
                <a:gd name="f10" fmla="*/ f9 1 942"/>
                <a:gd name="f11" fmla="*/ f8 1 987"/>
                <a:gd name="f12" fmla="*/ 0 1 f10"/>
                <a:gd name="f13" fmla="*/ f3 1 f10"/>
                <a:gd name="f14" fmla="*/ 0 1 f11"/>
                <a:gd name="f15" fmla="*/ f4 1 f11"/>
                <a:gd name="f16" fmla="*/ f12 f6 1"/>
                <a:gd name="f17" fmla="*/ f13 f6 1"/>
                <a:gd name="f18" fmla="*/ f15 f7 1"/>
                <a:gd name="f19" fmla="*/ f14 f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17" b="f18"/>
              <a:pathLst>
                <a:path w="942" h="987">
                  <a:moveTo>
                    <a:pt x="f2" y="f2"/>
                  </a:moveTo>
                  <a:lnTo>
                    <a:pt x="f5" y="f4"/>
                  </a:lnTo>
                  <a:lnTo>
                    <a:pt x="f3" y="f4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0C5A82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s-E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xmlns="" id="{658EE03B-43D7-4E86-A1DA-57BAF2774E20}"/>
                </a:ext>
              </a:extLst>
            </p:cNvPr>
            <p:cNvSpPr/>
            <p:nvPr/>
          </p:nvSpPr>
          <p:spPr>
            <a:xfrm>
              <a:off x="457200" y="5286375"/>
              <a:ext cx="2130423" cy="1571625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342"/>
                <a:gd name="f4" fmla="val 990"/>
                <a:gd name="f5" fmla="val 3"/>
                <a:gd name="f6" fmla="val 942"/>
                <a:gd name="f7" fmla="val 156"/>
                <a:gd name="f8" fmla="val 27"/>
                <a:gd name="f9" fmla="*/ f0 1 1342"/>
                <a:gd name="f10" fmla="*/ f1 1 990"/>
                <a:gd name="f11" fmla="+- f4 0 f2"/>
                <a:gd name="f12" fmla="+- f3 0 f2"/>
                <a:gd name="f13" fmla="*/ f12 1 1342"/>
                <a:gd name="f14" fmla="*/ f11 1 990"/>
                <a:gd name="f15" fmla="*/ 0 1 f13"/>
                <a:gd name="f16" fmla="*/ f3 1 f13"/>
                <a:gd name="f17" fmla="*/ 0 1 f14"/>
                <a:gd name="f18" fmla="*/ f4 1 f14"/>
                <a:gd name="f19" fmla="*/ f15 f9 1"/>
                <a:gd name="f20" fmla="*/ f16 f9 1"/>
                <a:gd name="f21" fmla="*/ f18 f10 1"/>
                <a:gd name="f22" fmla="*/ f17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9" t="f22" r="f20" b="f21"/>
              <a:pathLst>
                <a:path w="1342" h="990">
                  <a:moveTo>
                    <a:pt x="f2" y="f5"/>
                  </a:moveTo>
                  <a:lnTo>
                    <a:pt x="f6" y="f4"/>
                  </a:lnTo>
                  <a:lnTo>
                    <a:pt x="f3" y="f4"/>
                  </a:lnTo>
                  <a:lnTo>
                    <a:pt x="f7" y="f8"/>
                  </a:lnTo>
                  <a:lnTo>
                    <a:pt x="f2" y="f2"/>
                  </a:lnTo>
                  <a:lnTo>
                    <a:pt x="f2" y="f5"/>
                  </a:lnTo>
                  <a:close/>
                </a:path>
              </a:pathLst>
            </a:custGeom>
            <a:solidFill>
              <a:srgbClr val="1287C3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s-E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xmlns="" id="{F2310A42-E69E-4ACA-BDEA-1448B3F5A25D}"/>
                </a:ext>
              </a:extLst>
            </p:cNvPr>
            <p:cNvSpPr/>
            <p:nvPr/>
          </p:nvSpPr>
          <p:spPr>
            <a:xfrm>
              <a:off x="150811" y="5238753"/>
              <a:ext cx="1695453" cy="161924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068"/>
                <a:gd name="f4" fmla="val 1020"/>
                <a:gd name="f5" fmla="val 184"/>
                <a:gd name="f6" fmla="val 60"/>
                <a:gd name="f7" fmla="val 154"/>
                <a:gd name="f8" fmla="val 27"/>
                <a:gd name="f9" fmla="val 157"/>
                <a:gd name="f10" fmla="val 24"/>
                <a:gd name="f11" fmla="val 774"/>
                <a:gd name="f12" fmla="*/ f0 1 1068"/>
                <a:gd name="f13" fmla="*/ f1 1 1020"/>
                <a:gd name="f14" fmla="+- f4 0 f2"/>
                <a:gd name="f15" fmla="+- f3 0 f2"/>
                <a:gd name="f16" fmla="*/ f15 1 1068"/>
                <a:gd name="f17" fmla="*/ f14 1 1020"/>
                <a:gd name="f18" fmla="*/ 0 1 f16"/>
                <a:gd name="f19" fmla="*/ f3 1 f16"/>
                <a:gd name="f20" fmla="*/ 0 1 f17"/>
                <a:gd name="f21" fmla="*/ f4 1 f17"/>
                <a:gd name="f22" fmla="*/ f18 f12 1"/>
                <a:gd name="f23" fmla="*/ f19 f12 1"/>
                <a:gd name="f24" fmla="*/ f21 f13 1"/>
                <a:gd name="f25" fmla="*/ f20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2" t="f25" r="f23" b="f24"/>
              <a:pathLst>
                <a:path w="1068" h="1020">
                  <a:moveTo>
                    <a:pt x="f3" y="f4"/>
                  </a:moveTo>
                  <a:lnTo>
                    <a:pt x="f5" y="f6"/>
                  </a:lnTo>
                  <a:lnTo>
                    <a:pt x="f7" y="f8"/>
                  </a:lnTo>
                  <a:lnTo>
                    <a:pt x="f9" y="f8"/>
                  </a:lnTo>
                  <a:lnTo>
                    <a:pt x="f9" y="f10"/>
                  </a:lnTo>
                  <a:lnTo>
                    <a:pt x="f7" y="f10"/>
                  </a:lnTo>
                  <a:lnTo>
                    <a:pt x="f2" y="f2"/>
                  </a:lnTo>
                  <a:lnTo>
                    <a:pt x="f2" y="f2"/>
                  </a:lnTo>
                  <a:lnTo>
                    <a:pt x="f11" y="f4"/>
                  </a:lnTo>
                  <a:lnTo>
                    <a:pt x="f3" y="f4"/>
                  </a:lnTo>
                  <a:close/>
                </a:path>
              </a:pathLst>
            </a:custGeom>
            <a:solidFill>
              <a:srgbClr val="404040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s-E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9" name="Title Placeholder 1">
            <a:extLst>
              <a:ext uri="{FF2B5EF4-FFF2-40B4-BE49-F238E27FC236}">
                <a16:creationId xmlns:a16="http://schemas.microsoft.com/office/drawing/2014/main" xmlns="" id="{B5F21DC8-5F31-4A81-9306-7534BFB286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4308" y="685800"/>
            <a:ext cx="10018715" cy="17526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rmAutofit/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xmlns="" id="{7D79CB34-6321-4757-A56C-5E4D76E871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484308" y="2667003"/>
            <a:ext cx="10018715" cy="31242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xmlns="" id="{F86ACDCC-BE4F-4ACF-AEF0-2711B85FCD4A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9732654" y="5883277"/>
            <a:ext cx="11430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000" b="0" i="0" u="none" strike="noStrike" kern="1200" cap="none" spc="0" baseline="0">
                <a:solidFill>
                  <a:srgbClr val="000000"/>
                </a:solidFill>
                <a:uFillTx/>
                <a:latin typeface="Corbel"/>
              </a:defRPr>
            </a:lvl1pPr>
          </a:lstStyle>
          <a:p>
            <a:pPr lvl="0"/>
            <a:fld id="{3CD2AD93-30B6-469B-9333-E652D2A61EB8}" type="datetime1">
              <a:rPr lang="es-ES"/>
              <a:pPr lvl="0"/>
              <a:t>02/09/2020</a:t>
            </a:fld>
            <a:endParaRPr lang="es-E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xmlns="" id="{D7D1AF12-455D-4943-A325-93498667B2F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2572280" y="5883277"/>
            <a:ext cx="708417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000" b="0" i="0" u="none" strike="noStrike" kern="1200" cap="none" spc="0" baseline="0">
                <a:solidFill>
                  <a:srgbClr val="000000"/>
                </a:solidFill>
                <a:uFillTx/>
                <a:latin typeface="Corbel"/>
              </a:defRPr>
            </a:lvl1pPr>
          </a:lstStyle>
          <a:p>
            <a:pPr lvl="0"/>
            <a:endParaRPr lang="es-E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4CFEA1C5-8D41-49B9-B085-210E78253FF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0951860" y="5883277"/>
            <a:ext cx="55116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000" b="0" i="0" u="none" strike="noStrike" kern="1200" cap="none" spc="0" baseline="0">
                <a:solidFill>
                  <a:srgbClr val="000000"/>
                </a:solidFill>
                <a:uFillTx/>
                <a:latin typeface="Corbel"/>
              </a:defRPr>
            </a:lvl1pPr>
          </a:lstStyle>
          <a:p>
            <a:pPr lvl="0"/>
            <a:fld id="{254FD8B6-3D94-4600-B037-AA62193130BC}" type="slidenum">
              <a:rPr/>
              <a:pPr lvl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marL="0" marR="0" lvl="0" indent="0" algn="ctr" defTabSz="45720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s-ES" sz="4000" b="0" i="0" u="none" strike="noStrike" kern="1200" cap="none" spc="0" baseline="0">
          <a:solidFill>
            <a:srgbClr val="000000"/>
          </a:solidFill>
          <a:uFillTx/>
          <a:latin typeface="Corbel"/>
        </a:defRPr>
      </a:lvl1pPr>
    </p:titleStyle>
    <p:bodyStyle>
      <a:lvl1pPr marL="285750" marR="0" lvl="0" indent="-285750" algn="l" defTabSz="457200" rtl="0" eaLnBrk="1" fontAlgn="auto" hangingPunct="1">
        <a:lnSpc>
          <a:spcPct val="100000"/>
        </a:lnSpc>
        <a:spcBef>
          <a:spcPts val="600"/>
        </a:spcBef>
        <a:spcAft>
          <a:spcPts val="600"/>
        </a:spcAft>
        <a:buClr>
          <a:srgbClr val="1287C3"/>
        </a:buClr>
        <a:buSzPct val="145000"/>
        <a:buFont typeface="Arial"/>
        <a:buChar char="•"/>
        <a:tabLst/>
        <a:defRPr lang="es-ES" sz="2400" b="0" i="0" u="none" strike="noStrike" kern="1200" cap="none" spc="0" baseline="0">
          <a:solidFill>
            <a:srgbClr val="000000"/>
          </a:solidFill>
          <a:uFillTx/>
          <a:latin typeface="Corbel"/>
        </a:defRPr>
      </a:lvl1pPr>
      <a:lvl2pPr marL="742950" marR="0" lvl="1" indent="-285750" algn="l" defTabSz="457200" rtl="0" eaLnBrk="1" fontAlgn="auto" hangingPunct="1">
        <a:lnSpc>
          <a:spcPct val="100000"/>
        </a:lnSpc>
        <a:spcBef>
          <a:spcPts val="500"/>
        </a:spcBef>
        <a:spcAft>
          <a:spcPts val="600"/>
        </a:spcAft>
        <a:buClr>
          <a:srgbClr val="1287C3"/>
        </a:buClr>
        <a:buSzPct val="145000"/>
        <a:buFont typeface="Arial"/>
        <a:buChar char="•"/>
        <a:tabLst/>
        <a:defRPr lang="es-ES" sz="2000" b="0" i="0" u="none" strike="noStrike" kern="1200" cap="none" spc="0" baseline="0">
          <a:solidFill>
            <a:srgbClr val="000000"/>
          </a:solidFill>
          <a:uFillTx/>
          <a:latin typeface="Corbel"/>
        </a:defRPr>
      </a:lvl2pPr>
      <a:lvl3pPr marL="1200150" marR="0" lvl="2" indent="-285750" algn="l" defTabSz="457200" rtl="0" eaLnBrk="1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1287C3"/>
        </a:buClr>
        <a:buSzPct val="145000"/>
        <a:buFont typeface="Arial"/>
        <a:buChar char="•"/>
        <a:tabLst/>
        <a:defRPr lang="es-ES" sz="1800" b="0" i="0" u="none" strike="noStrike" kern="1200" cap="none" spc="0" baseline="0">
          <a:solidFill>
            <a:srgbClr val="000000"/>
          </a:solidFill>
          <a:uFillTx/>
          <a:latin typeface="Corbel"/>
        </a:defRPr>
      </a:lvl3pPr>
      <a:lvl4pPr marL="1543050" marR="0" lvl="3" indent="-171450" algn="l" defTabSz="457200" rtl="0" eaLnBrk="1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1287C3"/>
        </a:buClr>
        <a:buSzPct val="145000"/>
        <a:buFont typeface="Arial"/>
        <a:buChar char="•"/>
        <a:tabLst/>
        <a:defRPr lang="es-ES" sz="1600" b="0" i="0" u="none" strike="noStrike" kern="1200" cap="none" spc="0" baseline="0">
          <a:solidFill>
            <a:srgbClr val="000000"/>
          </a:solidFill>
          <a:uFillTx/>
          <a:latin typeface="Corbel"/>
        </a:defRPr>
      </a:lvl4pPr>
      <a:lvl5pPr marL="2000250" marR="0" lvl="4" indent="-171450" algn="l" defTabSz="457200" rtl="0" eaLnBrk="1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1287C3"/>
        </a:buClr>
        <a:buSzPct val="145000"/>
        <a:buFont typeface="Arial"/>
        <a:buChar char="•"/>
        <a:tabLst/>
        <a:defRPr lang="es-ES" sz="1400" b="0" i="0" u="none" strike="noStrike" kern="1200" cap="none" spc="0" baseline="0">
          <a:solidFill>
            <a:srgbClr val="000000"/>
          </a:solidFill>
          <a:uFillTx/>
          <a:latin typeface="Corbe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w.ubu.es/sites/default/files/portal_page/files/resolucion_rectoral.beneficios_tutores-coordinadores_practicas.2015_0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miluis@ubu.es" TargetMode="External"/><Relationship Id="rId2" Type="http://schemas.openxmlformats.org/officeDocument/2006/relationships/hyperlink" Target="mailto:erpalomo@ubu.es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mcorbi@ubu.es" TargetMode="External"/><Relationship Id="rId2" Type="http://schemas.openxmlformats.org/officeDocument/2006/relationships/hyperlink" Target="mailto:ggarrote@ubu.e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w.ubu.es/grado-en-maestro-de-educacion-primaria/presentacion-del-grado/practicas-y-trabajo-fin-de-grado/practicum" TargetMode="External"/><Relationship Id="rId2" Type="http://schemas.openxmlformats.org/officeDocument/2006/relationships/hyperlink" Target="http://wwww.ubu.es/grado-en-maestro-de-educacion-infantil/presentacion-del-grado/practicas-y-trabajo-fin-de-grado/practica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w.ubu.es/grado-en-maestro-de-educacion-primaria/informacion-academica/guias-docentes" TargetMode="External"/><Relationship Id="rId2" Type="http://schemas.openxmlformats.org/officeDocument/2006/relationships/hyperlink" Target="http://wwww.ubu.es/grado-en-maestro-de-educacion-infantil/informacion-basica-inf/guias-docente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xmlns="" id="{A232FE80-EA95-4F9E-A68F-5A47618585E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782305" y="681924"/>
            <a:ext cx="9856922" cy="5393412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70000"/>
              </a:lnSpc>
              <a:spcBef>
                <a:spcPts val="500"/>
              </a:spcBef>
              <a:buNone/>
            </a:pPr>
            <a:r>
              <a:rPr lang="es-ES_tradnl" sz="5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PRACTICUM DE LOS GRADOS EN MAESTRO DE EDUCACIÓN INFANTIL Y PRIMARIA</a:t>
            </a:r>
          </a:p>
          <a:p>
            <a:pPr marL="0" lvl="0" indent="0" algn="ctr">
              <a:lnSpc>
                <a:spcPct val="70000"/>
              </a:lnSpc>
              <a:spcBef>
                <a:spcPts val="500"/>
              </a:spcBef>
              <a:buNone/>
            </a:pPr>
            <a:endParaRPr lang="es-ES_tradnl" sz="44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6988" algn="ctr">
              <a:buNone/>
            </a:pPr>
            <a:r>
              <a:rPr lang="es-ES_tradnl" altLang="es-ES" sz="3200" b="1" dirty="0">
                <a:solidFill>
                  <a:srgbClr val="003F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PLANIFICACIÓN POR LA UNIVERSIDAD DE BURGOS</a:t>
            </a:r>
          </a:p>
          <a:p>
            <a:pPr marL="26988" algn="ctr">
              <a:buNone/>
            </a:pPr>
            <a:r>
              <a:rPr lang="es-ES_tradnl" altLang="es-ES" sz="3200" b="1" dirty="0">
                <a:solidFill>
                  <a:srgbClr val="003F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Curso 2020-21</a:t>
            </a:r>
            <a:endParaRPr lang="es-ES" altLang="es-ES" sz="3200" b="1" dirty="0">
              <a:solidFill>
                <a:srgbClr val="003F7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marL="0" lvl="0" indent="0" algn="ctr">
              <a:lnSpc>
                <a:spcPct val="70000"/>
              </a:lnSpc>
              <a:spcBef>
                <a:spcPts val="500"/>
              </a:spcBef>
              <a:buNone/>
            </a:pPr>
            <a:endParaRPr lang="es-E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0287" y="282844"/>
            <a:ext cx="10018715" cy="1752603"/>
          </a:xfrm>
        </p:spPr>
        <p:txBody>
          <a:bodyPr/>
          <a:lstStyle/>
          <a:p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ASPECTOS IMPORTANTES DE COORDINACIÓN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15304" y="2295044"/>
            <a:ext cx="10018715" cy="3857783"/>
          </a:xfrm>
        </p:spPr>
        <p:txBody>
          <a:bodyPr>
            <a:normAutofit/>
          </a:bodyPr>
          <a:lstStyle/>
          <a:p>
            <a:pPr marL="365125" lvl="1" indent="-282575" algn="just">
              <a:spcBef>
                <a:spcPts val="600"/>
              </a:spcBef>
              <a:buSzPct val="80000"/>
              <a:buFont typeface="Wingdings 2" pitchFamily="18" charset="2"/>
              <a:buChar char=""/>
            </a:pPr>
            <a:r>
              <a:rPr lang="es-ES_tradnl" altLang="es-ES" sz="3200" b="1" dirty="0"/>
              <a:t>Finales de mayo: Evaluación general de las Prácticas con los coordinadores de los centros. Propuestas de mejora.</a:t>
            </a:r>
          </a:p>
          <a:p>
            <a:pPr marL="365125" lvl="1" indent="-282575" algn="just">
              <a:spcBef>
                <a:spcPts val="600"/>
              </a:spcBef>
              <a:buSzPct val="80000"/>
              <a:buFont typeface="Wingdings 2" pitchFamily="18" charset="2"/>
              <a:buChar char=""/>
            </a:pPr>
            <a:r>
              <a:rPr lang="es-ES" altLang="es-ES" sz="3200" b="1" dirty="0"/>
              <a:t>Existencia de la Comisión de Prácticas de la Facultad de Educación para la resolución de casos problemáticos.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8294" y="251849"/>
            <a:ext cx="10018715" cy="1282484"/>
          </a:xfrm>
        </p:spPr>
        <p:txBody>
          <a:bodyPr/>
          <a:lstStyle/>
          <a:p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EVALUACIÓN DEL PRACTICUM</a:t>
            </a:r>
            <a:endParaRPr lang="es-ES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46301" y="1582121"/>
            <a:ext cx="10018715" cy="4539709"/>
          </a:xfrm>
        </p:spPr>
        <p:txBody>
          <a:bodyPr/>
          <a:lstStyle/>
          <a:p>
            <a:pPr algn="just"/>
            <a:r>
              <a:rPr lang="es-ES_tradnl" altLang="es-ES" sz="2600" b="1" dirty="0"/>
              <a:t>Los maestros tutores deben cumplimentar y entregar al tutor académico:</a:t>
            </a:r>
            <a:endParaRPr lang="es-ES" altLang="es-ES" sz="2600" b="1" dirty="0"/>
          </a:p>
          <a:p>
            <a:pPr lvl="1" algn="just"/>
            <a:r>
              <a:rPr lang="es-ES" altLang="es-ES" sz="2400" b="1" dirty="0"/>
              <a:t>El Informe-evaluación del maestro-tutor/a del centro educativo sobre el rendimiento del estudiante  (Anexo III: Guías de Evaluación de los respectivos Planes de Prácticas.)</a:t>
            </a:r>
          </a:p>
          <a:p>
            <a:pPr lvl="1" algn="just"/>
            <a:r>
              <a:rPr lang="es-ES" altLang="es-ES" sz="2400" b="1" dirty="0">
                <a:solidFill>
                  <a:srgbClr val="FF0000"/>
                </a:solidFill>
              </a:rPr>
              <a:t>Propuesta a candidato para M.H.</a:t>
            </a:r>
          </a:p>
          <a:p>
            <a:pPr marL="357188" lvl="1" indent="-357188" algn="just"/>
            <a:r>
              <a:rPr lang="es-ES_tradnl" sz="2600" b="1" dirty="0">
                <a:solidFill>
                  <a:schemeClr val="tx1"/>
                </a:solidFill>
              </a:rPr>
              <a:t>Evaluación del maestro tutor: 50% de la calificación final.</a:t>
            </a:r>
          </a:p>
          <a:p>
            <a:pPr marL="357188" lvl="1" indent="-357188" algn="just"/>
            <a:r>
              <a:rPr lang="es-ES_tradnl" sz="2600" b="1" dirty="0">
                <a:solidFill>
                  <a:schemeClr val="tx1"/>
                </a:solidFill>
              </a:rPr>
              <a:t>Se recomienda coordinación entre ambos tutores en la calificación final.</a:t>
            </a:r>
            <a:endParaRPr lang="es-ES" sz="2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85785" y="236350"/>
            <a:ext cx="10018715" cy="1328980"/>
          </a:xfrm>
        </p:spPr>
        <p:txBody>
          <a:bodyPr/>
          <a:lstStyle/>
          <a:p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OTROS ASPECTOS A DESTACAR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54789" y="1737104"/>
            <a:ext cx="10018715" cy="4493215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es-ES_tradnl" altLang="es-ES" b="1" dirty="0"/>
              <a:t>Solicitud, centralizada por Gestión Académica de la UBU, del Certificado Negativo de Delitos de naturaleza sexual (</a:t>
            </a:r>
            <a:r>
              <a:rPr lang="es-ES" altLang="es-ES" b="1" dirty="0"/>
              <a:t>Ley Orgánica 1/1996, de Protección Jurídica del Menor, modificada por la Ley 26/2015</a:t>
            </a:r>
            <a:r>
              <a:rPr lang="es-ES_tradnl" altLang="es-ES" b="1" dirty="0"/>
              <a:t>). </a:t>
            </a:r>
          </a:p>
          <a:p>
            <a:pPr lvl="1" algn="just">
              <a:defRPr/>
            </a:pPr>
            <a:r>
              <a:rPr lang="es-ES_tradnl" altLang="es-ES" sz="2200" b="1" dirty="0"/>
              <a:t>Se entrega a la Comisión Provincial de Prácticas.</a:t>
            </a:r>
          </a:p>
          <a:p>
            <a:pPr marL="82550" indent="0" algn="just">
              <a:buNone/>
              <a:defRPr/>
            </a:pPr>
            <a:endParaRPr lang="es-ES_tradnl" altLang="es-ES" b="1" dirty="0"/>
          </a:p>
          <a:p>
            <a:pPr algn="just">
              <a:defRPr/>
            </a:pPr>
            <a:r>
              <a:rPr lang="es-ES" b="1" dirty="0"/>
              <a:t>En los centros que haya aulas con alumnos de N.E.E. y así lo deseen y manifiesten, el tutor del aula se puede postular, aunque sea generalista, para </a:t>
            </a:r>
            <a:r>
              <a:rPr lang="es-ES" b="1" dirty="0" err="1"/>
              <a:t>Practicum</a:t>
            </a:r>
            <a:r>
              <a:rPr lang="es-ES" b="1" dirty="0"/>
              <a:t> II de la mención de Educación Especial, con el fin de ofertarla como plaza de prácticas en esa mención, de forma que los alumnos puedan realizar un </a:t>
            </a:r>
            <a:r>
              <a:rPr lang="es-ES" b="1" dirty="0" err="1"/>
              <a:t>prácticum</a:t>
            </a:r>
            <a:r>
              <a:rPr lang="es-ES" b="1" dirty="0"/>
              <a:t> de aula inclusiva.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78776" y="375834"/>
            <a:ext cx="10018715" cy="1375475"/>
          </a:xfrm>
        </p:spPr>
        <p:txBody>
          <a:bodyPr/>
          <a:lstStyle/>
          <a:p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OTROS ASPECTOS A DESTACAR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77298" y="1830094"/>
            <a:ext cx="10018715" cy="4679193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altLang="es-ES" sz="3000" b="1" dirty="0"/>
              <a:t>Los alumnos del </a:t>
            </a:r>
            <a:r>
              <a:rPr lang="es-ES_tradnl" altLang="es-ES" sz="3000" b="1" dirty="0" err="1"/>
              <a:t>Practicum</a:t>
            </a:r>
            <a:r>
              <a:rPr lang="es-ES_tradnl" altLang="es-ES" sz="3000" b="1" dirty="0"/>
              <a:t> I visitarán el CFIE en el mes de Diciembre </a:t>
            </a:r>
          </a:p>
          <a:p>
            <a:pPr lvl="1" algn="just"/>
            <a:r>
              <a:rPr lang="es-ES_tradnl" altLang="es-ES" sz="2400" b="1" dirty="0"/>
              <a:t>Se comunicará oportunamente la fecha a los centros.</a:t>
            </a:r>
          </a:p>
          <a:p>
            <a:pPr algn="just"/>
            <a:r>
              <a:rPr lang="es-ES_tradnl" altLang="es-ES" sz="3000" b="1" dirty="0"/>
              <a:t>Difusión de experiencias innovadoras en prácticas:</a:t>
            </a:r>
          </a:p>
          <a:p>
            <a:pPr lvl="1" algn="just"/>
            <a:r>
              <a:rPr lang="es-ES_tradnl" altLang="es-ES" sz="2400" b="1" dirty="0"/>
              <a:t>Elaboración de la ficha para su remisión a la Comisión Regional de Prácticas.</a:t>
            </a:r>
          </a:p>
          <a:p>
            <a:pPr lvl="1" algn="just"/>
            <a:r>
              <a:rPr lang="es-ES_tradnl" altLang="es-ES" sz="2400" b="1" dirty="0"/>
              <a:t>II Jornada de divulgación de experiencias innovadoras en Prácticas.</a:t>
            </a:r>
            <a:r>
              <a:rPr lang="es-ES_tradnl" altLang="es-ES" sz="2400" dirty="0"/>
              <a:t> </a:t>
            </a:r>
          </a:p>
          <a:p>
            <a:pPr lvl="2" algn="just"/>
            <a:r>
              <a:rPr lang="es-ES_tradnl" altLang="es-ES" sz="2200" b="1" dirty="0"/>
              <a:t>En la Facultad de Educación.</a:t>
            </a:r>
          </a:p>
          <a:p>
            <a:pPr lvl="2" algn="just"/>
            <a:r>
              <a:rPr lang="es-ES_tradnl" altLang="es-ES" sz="2200" b="1" dirty="0"/>
              <a:t>En la primera quincena de Febrero.</a:t>
            </a:r>
          </a:p>
          <a:p>
            <a:pPr lvl="2" algn="just"/>
            <a:r>
              <a:rPr lang="es-ES_tradnl" altLang="es-ES" sz="2200" b="1" dirty="0"/>
              <a:t>Participación </a:t>
            </a:r>
            <a:r>
              <a:rPr lang="es-ES_tradnl" altLang="es-ES" sz="2200" b="1" dirty="0">
                <a:solidFill>
                  <a:srgbClr val="FF0000"/>
                </a:solidFill>
              </a:rPr>
              <a:t>acordada</a:t>
            </a:r>
            <a:r>
              <a:rPr lang="es-ES_tradnl" altLang="es-ES" sz="2200" b="1" dirty="0"/>
              <a:t> de alumnos y maestros tutores.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47779" y="201478"/>
            <a:ext cx="10018715" cy="1752603"/>
          </a:xfrm>
        </p:spPr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COMPROMISO INSTITUCIONAL DE LA UNIVERSIDAD CON LOS CENTROS Y MAESTROS-TUTORES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46301" y="2357037"/>
            <a:ext cx="10185916" cy="3811288"/>
          </a:xfrm>
        </p:spPr>
        <p:txBody>
          <a:bodyPr>
            <a:normAutofit fontScale="92500"/>
          </a:bodyPr>
          <a:lstStyle/>
          <a:p>
            <a:pPr marL="365760" indent="-283464" algn="just">
              <a:spcAft>
                <a:spcPts val="0"/>
              </a:spcAft>
              <a:buFont typeface="Wingdings 2"/>
              <a:buChar char=""/>
              <a:defRPr/>
            </a:pPr>
            <a:r>
              <a:rPr lang="es-ES_tradnl" sz="3000" b="1" dirty="0"/>
              <a:t>La Universidad de Burgos se compromete:</a:t>
            </a:r>
          </a:p>
          <a:p>
            <a:pPr marL="916686" lvl="1" indent="-514350" algn="just">
              <a:spcAft>
                <a:spcPts val="0"/>
              </a:spcAft>
              <a:buFont typeface="+mj-lt"/>
              <a:buAutoNum type="arabicPeriod"/>
              <a:defRPr/>
            </a:pPr>
            <a:r>
              <a:rPr lang="es-ES_tradnl" sz="2600" b="1" dirty="0"/>
              <a:t>Con las actuaciones que le competen conforme a la Orden EDU/641/2012, de 25 de julio, en el artículo 11.1, referidas a los aspectos organizativos y de planificación.</a:t>
            </a:r>
          </a:p>
          <a:p>
            <a:pPr marL="916686" lvl="1" indent="-514350" algn="just">
              <a:spcAft>
                <a:spcPts val="0"/>
              </a:spcAft>
              <a:buFont typeface="+mj-lt"/>
              <a:buAutoNum type="arabicPeriod"/>
              <a:defRPr/>
            </a:pPr>
            <a:r>
              <a:rPr lang="es-ES_tradnl" sz="2600" b="1" dirty="0"/>
              <a:t>A reconocer, por Resolución Rectoral de 12 de mayo de 2015, una serie de beneficios para los profesores tutores de prácticas externas:</a:t>
            </a:r>
          </a:p>
          <a:p>
            <a:pPr marL="640080" lvl="1" indent="7938" algn="just">
              <a:spcAft>
                <a:spcPts val="0"/>
              </a:spcAft>
              <a:buNone/>
              <a:defRPr/>
            </a:pPr>
            <a:r>
              <a:rPr lang="es-ES_tradnl" sz="2600" b="1" dirty="0">
                <a:hlinkClick r:id="rId2"/>
              </a:rPr>
              <a:t>http://wwww.ubu.es/sites/default/files/portal_page/files/resolucion_rectoral.beneficios_tutores-coordinadores_practicas.2015_0.pdf</a:t>
            </a:r>
            <a:endParaRPr lang="es-ES_tradnl" sz="2600" b="1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39290" y="236349"/>
            <a:ext cx="10552709" cy="1793929"/>
          </a:xfrm>
        </p:spPr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COORDINACIÓN DEL PRACTICUM DE LOS GRADOS EN MAESTRO DE EDUCACIÓN INFANTIL Y PRIMARIA EN LA FACULTAD DE EDUCACIÓN. UBU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65708" y="2526223"/>
            <a:ext cx="8837314" cy="4045057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  <a:defRPr/>
            </a:pPr>
            <a:r>
              <a:rPr lang="es-ES_tradnl" b="1" dirty="0"/>
              <a:t>Esther Ruiz Palomo</a:t>
            </a:r>
          </a:p>
          <a:p>
            <a:pPr marL="0" indent="0" algn="just">
              <a:spcAft>
                <a:spcPts val="0"/>
              </a:spcAft>
              <a:buNone/>
              <a:defRPr/>
            </a:pPr>
            <a:r>
              <a:rPr lang="es-ES_tradnl" b="1" dirty="0"/>
              <a:t>Secretaria académica y Coordinadora de Prácticas</a:t>
            </a:r>
          </a:p>
          <a:p>
            <a:pPr marL="0" indent="0" algn="just">
              <a:spcAft>
                <a:spcPts val="0"/>
              </a:spcAft>
              <a:buNone/>
              <a:defRPr/>
            </a:pPr>
            <a:r>
              <a:rPr lang="es-ES_tradnl" b="1" dirty="0"/>
              <a:t>Correo: </a:t>
            </a:r>
            <a:r>
              <a:rPr lang="es-ES_tradnl" b="1" dirty="0">
                <a:hlinkClick r:id="rId2"/>
              </a:rPr>
              <a:t>erpalomo@ubu.es</a:t>
            </a:r>
            <a:endParaRPr lang="es-ES_tradnl" b="1" dirty="0"/>
          </a:p>
          <a:p>
            <a:pPr marL="0" indent="0" algn="just">
              <a:spcAft>
                <a:spcPts val="0"/>
              </a:spcAft>
              <a:buNone/>
              <a:defRPr/>
            </a:pPr>
            <a:r>
              <a:rPr lang="es-ES_tradnl" b="1" dirty="0"/>
              <a:t>Teléfono: 947 25 87 98</a:t>
            </a:r>
          </a:p>
          <a:p>
            <a:pPr marL="0" indent="0" algn="just">
              <a:spcAft>
                <a:spcPts val="0"/>
              </a:spcAft>
              <a:buNone/>
              <a:defRPr/>
            </a:pPr>
            <a:endParaRPr lang="es-ES_tradnl" b="1" dirty="0"/>
          </a:p>
          <a:p>
            <a:pPr marL="0" indent="0" algn="just">
              <a:spcAft>
                <a:spcPts val="0"/>
              </a:spcAft>
              <a:buNone/>
              <a:defRPr/>
            </a:pPr>
            <a:r>
              <a:rPr lang="es-ES_tradnl" b="1" dirty="0"/>
              <a:t>Mª Isabel Luis Rico</a:t>
            </a:r>
          </a:p>
          <a:p>
            <a:pPr marL="0" indent="0" algn="just">
              <a:spcAft>
                <a:spcPts val="0"/>
              </a:spcAft>
              <a:buNone/>
              <a:defRPr/>
            </a:pPr>
            <a:r>
              <a:rPr lang="es-ES_tradnl" b="1" dirty="0"/>
              <a:t>Coordinadora del Grado y del </a:t>
            </a:r>
            <a:r>
              <a:rPr lang="es-ES_tradnl" b="1" dirty="0" err="1"/>
              <a:t>Praticum</a:t>
            </a:r>
            <a:r>
              <a:rPr lang="es-ES_tradnl" b="1" dirty="0"/>
              <a:t> del Grado en Maestro de Educación Infantil</a:t>
            </a:r>
          </a:p>
          <a:p>
            <a:pPr marL="0" indent="0" algn="just">
              <a:spcAft>
                <a:spcPts val="0"/>
              </a:spcAft>
              <a:buNone/>
              <a:defRPr/>
            </a:pPr>
            <a:r>
              <a:rPr lang="es-ES_tradnl" b="1" dirty="0"/>
              <a:t>Correo: </a:t>
            </a:r>
            <a:r>
              <a:rPr lang="es-ES" b="1" dirty="0">
                <a:hlinkClick r:id="rId3"/>
              </a:rPr>
              <a:t>miluis@ubu.es</a:t>
            </a:r>
            <a:endParaRPr lang="es-ES_tradnl" b="1" dirty="0"/>
          </a:p>
          <a:p>
            <a:pPr marL="0" indent="0" algn="just">
              <a:spcAft>
                <a:spcPts val="0"/>
              </a:spcAft>
              <a:buNone/>
              <a:defRPr/>
            </a:pPr>
            <a:r>
              <a:rPr lang="es-ES_tradnl" b="1" dirty="0"/>
              <a:t>Teléfono: 947 25 80 23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3817" y="220851"/>
            <a:ext cx="10518183" cy="1752603"/>
          </a:xfrm>
        </p:spPr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COORDINACIÓN DEL PRACTICUM DE LOS GRADOS EN MAESTRO DE EDUCACIÓN INFANTIL Y PRIMARIA EN LA FACULTAD DE EDUCACIÓN. UBU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54264" y="2402237"/>
            <a:ext cx="9639946" cy="407605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ES_tradnl" altLang="es-ES" sz="2600" b="1" dirty="0"/>
              <a:t>Mª Gloria Pérez de </a:t>
            </a:r>
            <a:r>
              <a:rPr lang="es-ES_tradnl" altLang="es-ES" sz="2600" b="1" dirty="0" err="1"/>
              <a:t>Albéniz</a:t>
            </a:r>
            <a:r>
              <a:rPr lang="es-ES_tradnl" altLang="es-ES" sz="2600" b="1" dirty="0"/>
              <a:t> Garrote </a:t>
            </a:r>
          </a:p>
          <a:p>
            <a:pPr marL="0" indent="0" algn="just">
              <a:buNone/>
            </a:pPr>
            <a:r>
              <a:rPr lang="es-ES_tradnl" altLang="es-ES" sz="2600" b="1" dirty="0"/>
              <a:t>Coordinadora del Grado en Maestro de Educación Primaria</a:t>
            </a:r>
          </a:p>
          <a:p>
            <a:pPr marL="0" indent="0" algn="just">
              <a:buNone/>
            </a:pPr>
            <a:r>
              <a:rPr lang="es-ES_tradnl" altLang="es-ES" sz="2600" b="1" dirty="0"/>
              <a:t>Correo: </a:t>
            </a:r>
            <a:r>
              <a:rPr lang="es-ES" altLang="es-ES" sz="2600" b="1" dirty="0">
                <a:hlinkClick r:id="rId2"/>
              </a:rPr>
              <a:t>ggarrote@ubu.es</a:t>
            </a:r>
            <a:endParaRPr lang="es-ES" altLang="es-ES" sz="2600" b="1" dirty="0"/>
          </a:p>
          <a:p>
            <a:pPr marL="0" indent="0" algn="just">
              <a:buNone/>
            </a:pPr>
            <a:r>
              <a:rPr lang="es-ES_tradnl" altLang="es-ES" sz="2600" b="1" dirty="0"/>
              <a:t>Teléfono: 947 25 80 74</a:t>
            </a:r>
          </a:p>
          <a:p>
            <a:pPr marL="0" indent="0" algn="just">
              <a:buNone/>
            </a:pPr>
            <a:endParaRPr lang="es-ES_tradnl" altLang="es-ES" sz="2600" b="1" dirty="0"/>
          </a:p>
          <a:p>
            <a:pPr marL="0" indent="0" algn="just">
              <a:buNone/>
            </a:pPr>
            <a:r>
              <a:rPr lang="es-ES_tradnl" altLang="es-ES" sz="2600" b="1" dirty="0"/>
              <a:t>Miguel </a:t>
            </a:r>
            <a:r>
              <a:rPr lang="es-ES_tradnl" altLang="es-ES" sz="2600" b="1" dirty="0" err="1"/>
              <a:t>Corbí</a:t>
            </a:r>
            <a:r>
              <a:rPr lang="es-ES_tradnl" altLang="es-ES" sz="2600" b="1" dirty="0"/>
              <a:t> Santamaría</a:t>
            </a:r>
          </a:p>
          <a:p>
            <a:pPr marL="0" indent="0" algn="just">
              <a:buNone/>
            </a:pPr>
            <a:r>
              <a:rPr lang="es-ES_tradnl" altLang="es-ES" sz="2600" b="1" dirty="0"/>
              <a:t>Coordinador del </a:t>
            </a:r>
            <a:r>
              <a:rPr lang="es-ES_tradnl" altLang="es-ES" sz="2600" b="1" dirty="0" err="1"/>
              <a:t>Practicum</a:t>
            </a:r>
            <a:r>
              <a:rPr lang="es-ES_tradnl" altLang="es-ES" sz="2600" b="1" dirty="0"/>
              <a:t> II del Grado en Maestro de Educación Primaria</a:t>
            </a:r>
          </a:p>
          <a:p>
            <a:pPr marL="0" indent="0" algn="just">
              <a:buNone/>
            </a:pPr>
            <a:r>
              <a:rPr lang="es-ES_tradnl" altLang="es-ES" sz="2600" b="1" dirty="0"/>
              <a:t>Correo: </a:t>
            </a:r>
            <a:r>
              <a:rPr lang="es-ES_tradnl" altLang="es-ES" sz="2600" b="1" dirty="0">
                <a:hlinkClick r:id="rId3"/>
              </a:rPr>
              <a:t>mcorbi@ubu.es</a:t>
            </a:r>
            <a:endParaRPr lang="es-ES_tradnl" altLang="es-ES" sz="2600" b="1" dirty="0"/>
          </a:p>
          <a:p>
            <a:pPr marL="0" indent="0" algn="just">
              <a:buNone/>
            </a:pPr>
            <a:r>
              <a:rPr lang="es-ES_tradnl" altLang="es-ES" sz="2600" b="1" dirty="0"/>
              <a:t>Teléfono: 947 25 9517</a:t>
            </a:r>
            <a:endParaRPr lang="es-ES" altLang="es-ES" sz="2600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53311" y="1538207"/>
            <a:ext cx="10018715" cy="1752603"/>
          </a:xfrm>
        </p:spPr>
        <p:txBody>
          <a:bodyPr>
            <a:normAutofit/>
          </a:bodyPr>
          <a:lstStyle/>
          <a:p>
            <a:r>
              <a:rPr lang="es-ES_tradnl" sz="6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¡MUCHAS GRACIAS!</a:t>
            </a:r>
            <a:endParaRPr lang="es-E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91893" y="3409627"/>
            <a:ext cx="10926304" cy="25262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_tradnl" altLang="es-ES" sz="4800" b="1" dirty="0">
                <a:solidFill>
                  <a:srgbClr val="003F75"/>
                </a:solidFill>
              </a:rPr>
              <a:t>POR SU ATENCIÓN Y COLABORACIÓN</a:t>
            </a:r>
            <a:endParaRPr lang="es-ES" altLang="es-ES" sz="4800" b="1" dirty="0">
              <a:solidFill>
                <a:srgbClr val="003F75"/>
              </a:solidFill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B39680D-FAD0-4DE2-8362-A06DF4787CA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47779" y="282845"/>
            <a:ext cx="10018715" cy="1235990"/>
          </a:xfrm>
        </p:spPr>
        <p:txBody>
          <a:bodyPr/>
          <a:lstStyle/>
          <a:p>
            <a:pPr lvl="0"/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AGRADECIMIENTOS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0A3B9CE-FC2F-4F82-9401-ACDDB302E65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608293" y="1569467"/>
            <a:ext cx="10123923" cy="4366384"/>
          </a:xfrm>
        </p:spPr>
        <p:txBody>
          <a:bodyPr>
            <a:normAutofit fontScale="92500" lnSpcReduction="20000"/>
          </a:bodyPr>
          <a:lstStyle/>
          <a:p>
            <a:pPr marL="365125" lvl="1" indent="-282575" algn="just">
              <a:spcBef>
                <a:spcPts val="600"/>
              </a:spcBef>
              <a:buSzPct val="80000"/>
              <a:buFont typeface="Wingdings 2" pitchFamily="18" charset="2"/>
              <a:buChar char=""/>
            </a:pPr>
            <a:r>
              <a:rPr lang="es-ES_tradnl" altLang="es-ES" sz="3900" b="1" dirty="0"/>
              <a:t>A la Dirección Provincial de Educación por su generosa ayuda y eficaz cooperación.</a:t>
            </a:r>
          </a:p>
          <a:p>
            <a:pPr marL="365125" lvl="1" indent="-282575" algn="just">
              <a:spcBef>
                <a:spcPts val="600"/>
              </a:spcBef>
              <a:buSzPct val="80000"/>
              <a:buNone/>
            </a:pPr>
            <a:endParaRPr lang="es-ES_tradnl" altLang="es-ES" sz="3000" b="1" dirty="0"/>
          </a:p>
          <a:p>
            <a:pPr marL="365125" lvl="1" indent="-282575" algn="just">
              <a:spcBef>
                <a:spcPts val="600"/>
              </a:spcBef>
              <a:buSzPct val="80000"/>
              <a:buFont typeface="Wingdings 2" pitchFamily="18" charset="2"/>
              <a:buChar char=""/>
            </a:pPr>
            <a:r>
              <a:rPr lang="es-ES_tradnl" altLang="es-ES" sz="3900" b="1" dirty="0"/>
              <a:t>A los centros y sus Directores:</a:t>
            </a:r>
          </a:p>
          <a:p>
            <a:pPr marL="609600" lvl="2" indent="-282575" algn="just">
              <a:spcBef>
                <a:spcPts val="600"/>
              </a:spcBef>
              <a:buSzPct val="80000"/>
              <a:buFont typeface="Wingdings 2" pitchFamily="18" charset="2"/>
              <a:buChar char=""/>
            </a:pPr>
            <a:r>
              <a:rPr lang="es-ES_tradnl" altLang="es-ES" sz="3500" b="1" dirty="0"/>
              <a:t>Por su asistencia a esta sesión informativa.</a:t>
            </a:r>
          </a:p>
          <a:p>
            <a:pPr marL="609600" lvl="2" indent="-282575" algn="just">
              <a:spcBef>
                <a:spcPts val="600"/>
              </a:spcBef>
              <a:buSzPct val="80000"/>
              <a:buFont typeface="Wingdings 2" pitchFamily="18" charset="2"/>
              <a:buChar char=""/>
            </a:pPr>
            <a:r>
              <a:rPr lang="es-ES_tradnl" altLang="es-ES" sz="3500" b="1" dirty="0"/>
              <a:t>Por la amplia y positiva trayectoria de colaboración de los centros educativos y de los maestros-tutores en el proceso formativo de nuestro alumnado.</a:t>
            </a:r>
            <a:endParaRPr lang="es-ES" altLang="es-ES" sz="3500" b="1" dirty="0"/>
          </a:p>
          <a:p>
            <a:pPr lvl="0">
              <a:lnSpc>
                <a:spcPct val="90000"/>
              </a:lnSpc>
            </a:pPr>
            <a:endParaRPr lang="es-E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C9A6CF-9C0B-4AC5-92DC-75B038D134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4308" y="433954"/>
            <a:ext cx="10018715" cy="1131376"/>
          </a:xfrm>
        </p:spPr>
        <p:txBody>
          <a:bodyPr/>
          <a:lstStyle/>
          <a:p>
            <a:pPr lvl="0"/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CALENDARIO DE PRÁCTICAS DE LA UBU</a:t>
            </a:r>
            <a:endParaRPr lang="es-ES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0448617-BA6A-4D58-A6BD-2BEC6788989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220837" y="1462652"/>
            <a:ext cx="10018715" cy="4845158"/>
          </a:xfrm>
        </p:spPr>
        <p:txBody>
          <a:bodyPr/>
          <a:lstStyle/>
          <a:p>
            <a:pPr lvl="1"/>
            <a:r>
              <a:rPr lang="es-ES_tradnl" altLang="es-ES" sz="3200" b="1" dirty="0" err="1"/>
              <a:t>Practicum</a:t>
            </a:r>
            <a:r>
              <a:rPr lang="es-ES_tradnl" altLang="es-ES" sz="3200" b="1" dirty="0"/>
              <a:t> I</a:t>
            </a:r>
          </a:p>
          <a:p>
            <a:pPr lvl="2"/>
            <a:r>
              <a:rPr lang="es-ES_tradnl" altLang="es-ES" sz="2800" b="1" dirty="0"/>
              <a:t>Curso 3º</a:t>
            </a:r>
          </a:p>
          <a:p>
            <a:pPr lvl="3" algn="just"/>
            <a:r>
              <a:rPr lang="es-ES_tradnl" altLang="es-ES" sz="2800" b="1" u="sng" dirty="0"/>
              <a:t>Infantil</a:t>
            </a:r>
            <a:r>
              <a:rPr lang="es-ES_tradnl" altLang="es-ES" sz="2800" b="1" dirty="0"/>
              <a:t>: 1º semestre (20 ECTS)</a:t>
            </a:r>
          </a:p>
          <a:p>
            <a:pPr lvl="4" algn="just"/>
            <a:r>
              <a:rPr lang="es-ES_tradnl" altLang="es-ES" sz="2600" b="1" dirty="0"/>
              <a:t>Del 23 de noviembre de 2020 al 12 de febrero de 2021</a:t>
            </a:r>
          </a:p>
          <a:p>
            <a:pPr lvl="4" algn="just">
              <a:buNone/>
            </a:pPr>
            <a:endParaRPr lang="es-ES_tradnl" altLang="es-ES" sz="1800" b="1" dirty="0"/>
          </a:p>
          <a:p>
            <a:pPr lvl="3" algn="just"/>
            <a:r>
              <a:rPr lang="es-ES_tradnl" altLang="es-ES" sz="2800" b="1" u="sng" dirty="0"/>
              <a:t>Primaria: </a:t>
            </a:r>
            <a:r>
              <a:rPr lang="es-ES_tradnl" altLang="es-ES" sz="2800" b="1" dirty="0"/>
              <a:t>entre 1º y 2º semestre (23 ECTS)</a:t>
            </a:r>
          </a:p>
          <a:p>
            <a:pPr lvl="4" algn="just"/>
            <a:r>
              <a:rPr lang="es-ES_tradnl" altLang="es-ES" sz="2600" b="1" dirty="0"/>
              <a:t>Carácter: Generalista</a:t>
            </a:r>
          </a:p>
          <a:p>
            <a:pPr lvl="4" algn="just"/>
            <a:r>
              <a:rPr lang="es-ES_tradnl" altLang="es-ES" sz="2600" b="1" dirty="0"/>
              <a:t>Del 23 de noviembre de 2020 al 19 de febrero </a:t>
            </a:r>
            <a:r>
              <a:rPr lang="es-ES_tradnl" altLang="es-ES" sz="2600" b="1"/>
              <a:t>de 2021</a:t>
            </a:r>
            <a:endParaRPr lang="es-ES_tradnl" altLang="es-ES" sz="2600" b="1" dirty="0"/>
          </a:p>
          <a:p>
            <a:pPr marL="0" lvl="0" indent="0">
              <a:lnSpc>
                <a:spcPct val="90000"/>
              </a:lnSpc>
              <a:buNone/>
            </a:pPr>
            <a:endParaRPr lang="es-E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78776" y="267346"/>
            <a:ext cx="10018715" cy="1328980"/>
          </a:xfrm>
        </p:spPr>
        <p:txBody>
          <a:bodyPr/>
          <a:lstStyle/>
          <a:p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CALENDARIO DE PRÁCTICAS DE LA UBU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92796" y="1458135"/>
            <a:ext cx="10123923" cy="5082149"/>
          </a:xfrm>
        </p:spPr>
        <p:txBody>
          <a:bodyPr>
            <a:normAutofit/>
          </a:bodyPr>
          <a:lstStyle/>
          <a:p>
            <a:pPr marL="621792" lvl="1" indent="-237744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s-ES_tradnl" sz="3200" b="1" dirty="0" err="1"/>
              <a:t>Practicum</a:t>
            </a:r>
            <a:r>
              <a:rPr lang="es-ES_tradnl" sz="3200" b="1" dirty="0"/>
              <a:t> II</a:t>
            </a:r>
          </a:p>
          <a:p>
            <a:pPr marL="859536" lvl="2">
              <a:spcAft>
                <a:spcPts val="0"/>
              </a:spcAft>
              <a:buFont typeface="Wingdings 2"/>
              <a:buChar char=""/>
              <a:defRPr/>
            </a:pPr>
            <a:r>
              <a:rPr lang="es-ES_tradnl" sz="2800" b="1" dirty="0"/>
              <a:t>Curso 4º</a:t>
            </a:r>
          </a:p>
          <a:p>
            <a:pPr marL="1097280" lvl="3" indent="-173736">
              <a:spcAft>
                <a:spcPts val="0"/>
              </a:spcAft>
              <a:buClr>
                <a:schemeClr val="accent3"/>
              </a:buClr>
              <a:buFont typeface="Wingdings 2"/>
              <a:buChar char=""/>
              <a:defRPr/>
            </a:pPr>
            <a:r>
              <a:rPr lang="es-ES_tradnl" sz="2800" b="1" dirty="0"/>
              <a:t>Infantil y Primaria: 2º semestre </a:t>
            </a:r>
          </a:p>
          <a:p>
            <a:pPr marL="1298448" lvl="4" indent="-182880">
              <a:spcAft>
                <a:spcPts val="0"/>
              </a:spcAft>
              <a:buClr>
                <a:schemeClr val="accent4"/>
              </a:buClr>
              <a:buFont typeface="Wingdings 2"/>
              <a:buChar char=""/>
              <a:defRPr/>
            </a:pPr>
            <a:r>
              <a:rPr lang="es-ES_tradnl" sz="2800" b="1" u="sng" dirty="0"/>
              <a:t>Infantil</a:t>
            </a:r>
            <a:r>
              <a:rPr lang="es-ES_tradnl" sz="2800" b="1" dirty="0"/>
              <a:t>: 22 ECTS</a:t>
            </a:r>
          </a:p>
          <a:p>
            <a:pPr marL="1298448" lvl="4" indent="-30163">
              <a:spcAft>
                <a:spcPts val="0"/>
              </a:spcAft>
              <a:buClr>
                <a:schemeClr val="accent4"/>
              </a:buClr>
              <a:buFont typeface="Wingdings 2"/>
              <a:buChar char=""/>
              <a:defRPr/>
            </a:pPr>
            <a:r>
              <a:rPr lang="es-ES_tradnl" sz="2200" b="1" dirty="0"/>
              <a:t> </a:t>
            </a:r>
            <a:r>
              <a:rPr lang="es-ES_tradnl" sz="2600" b="1" dirty="0"/>
              <a:t>Del 22 de febrero al 21 de mayo de 2021</a:t>
            </a:r>
          </a:p>
          <a:p>
            <a:pPr marL="1298448" lvl="4" indent="-30163">
              <a:spcAft>
                <a:spcPts val="0"/>
              </a:spcAft>
              <a:buClr>
                <a:schemeClr val="accent4"/>
              </a:buClr>
              <a:buFont typeface="Wingdings 2"/>
              <a:buChar char=""/>
              <a:defRPr/>
            </a:pPr>
            <a:endParaRPr lang="es-ES_tradnl" sz="2800" b="1" dirty="0"/>
          </a:p>
          <a:p>
            <a:pPr marL="1298448" lvl="4" indent="-182880">
              <a:spcAft>
                <a:spcPts val="0"/>
              </a:spcAft>
              <a:buClr>
                <a:schemeClr val="accent4"/>
              </a:buClr>
              <a:buFont typeface="Wingdings 2"/>
              <a:buChar char=""/>
              <a:defRPr/>
            </a:pPr>
            <a:r>
              <a:rPr lang="es-ES_tradnl" sz="2800" b="1" u="sng" dirty="0"/>
              <a:t>Primaria: </a:t>
            </a:r>
            <a:r>
              <a:rPr lang="es-ES_tradnl" sz="2800" b="1" dirty="0"/>
              <a:t>19 ECTS. </a:t>
            </a:r>
          </a:p>
          <a:p>
            <a:pPr marL="1298448" lvl="4" indent="-30163">
              <a:spcAft>
                <a:spcPts val="0"/>
              </a:spcAft>
              <a:buClr>
                <a:schemeClr val="accent4"/>
              </a:buClr>
              <a:buFont typeface="Wingdings 2"/>
              <a:buChar char=""/>
              <a:defRPr/>
            </a:pPr>
            <a:r>
              <a:rPr lang="es-ES_tradnl" sz="2200" b="1" dirty="0"/>
              <a:t> </a:t>
            </a:r>
            <a:r>
              <a:rPr lang="es-ES_tradnl" sz="2600" b="1" dirty="0"/>
              <a:t>Carácter: De Mención.</a:t>
            </a:r>
          </a:p>
          <a:p>
            <a:pPr marL="1454150" lvl="4">
              <a:buClr>
                <a:schemeClr val="accent4"/>
              </a:buClr>
              <a:buFont typeface="Wingdings 2"/>
              <a:buChar char=""/>
              <a:defRPr/>
            </a:pPr>
            <a:r>
              <a:rPr lang="es-ES_tradnl" sz="2600" b="1" dirty="0"/>
              <a:t>Del 22 de febrero al 14 de mayo de 2021</a:t>
            </a:r>
            <a:endParaRPr lang="es-E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47780" y="0"/>
            <a:ext cx="10018715" cy="1282484"/>
          </a:xfrm>
        </p:spPr>
        <p:txBody>
          <a:bodyPr/>
          <a:lstStyle/>
          <a:p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PREVISIÓN DE PLAZAS. 2020-21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01285" y="1472340"/>
            <a:ext cx="10018715" cy="5067946"/>
          </a:xfrm>
        </p:spPr>
        <p:txBody>
          <a:bodyPr>
            <a:normAutofit fontScale="92500" lnSpcReduction="10000"/>
          </a:bodyPr>
          <a:lstStyle/>
          <a:p>
            <a:pPr marL="365760" indent="-283210">
              <a:spcAft>
                <a:spcPts val="0"/>
              </a:spcAft>
              <a:buFont typeface="Wingdings 2"/>
              <a:buChar char=""/>
              <a:defRPr/>
            </a:pPr>
            <a:r>
              <a:rPr lang="es-ES_tradnl" sz="3000" b="1" dirty="0"/>
              <a:t>Alumnos matriculados hasta la fecha:</a:t>
            </a:r>
            <a:endParaRPr lang="es-ES"/>
          </a:p>
          <a:p>
            <a:pPr marL="640080" lvl="1" indent="-237490">
              <a:spcAft>
                <a:spcPts val="0"/>
              </a:spcAft>
              <a:buFont typeface="Verdana"/>
              <a:buChar char="◦"/>
              <a:defRPr/>
            </a:pPr>
            <a:r>
              <a:rPr lang="es-ES_tradnl" sz="2800" b="1" dirty="0"/>
              <a:t>Grado Maestro de Infantil</a:t>
            </a:r>
          </a:p>
          <a:p>
            <a:pPr marL="1229360" lvl="3">
              <a:spcAft>
                <a:spcPts val="0"/>
              </a:spcAft>
              <a:buFont typeface="Wingdings 2"/>
              <a:buChar char=""/>
              <a:defRPr/>
            </a:pPr>
            <a:r>
              <a:rPr lang="es-ES_tradnl" sz="2600" b="1" dirty="0" err="1"/>
              <a:t>Practicum</a:t>
            </a:r>
            <a:r>
              <a:rPr lang="es-ES_tradnl" sz="2600" b="1" dirty="0"/>
              <a:t> I: 47</a:t>
            </a:r>
          </a:p>
          <a:p>
            <a:pPr marL="1229360" lvl="3">
              <a:spcAft>
                <a:spcPts val="0"/>
              </a:spcAft>
              <a:buFont typeface="Wingdings 2"/>
              <a:buChar char=""/>
              <a:defRPr/>
            </a:pPr>
            <a:r>
              <a:rPr lang="es-ES_tradnl" sz="2600" b="1" dirty="0" err="1"/>
              <a:t>Practicum</a:t>
            </a:r>
            <a:r>
              <a:rPr lang="es-ES_tradnl" sz="2600" b="1" dirty="0"/>
              <a:t> II:61</a:t>
            </a:r>
            <a:endParaRPr lang="es-ES_tradnl" b="1" dirty="0"/>
          </a:p>
          <a:p>
            <a:pPr marL="640080" lvl="1" indent="-237490">
              <a:spcAft>
                <a:spcPts val="0"/>
              </a:spcAft>
              <a:buFont typeface="Verdana"/>
              <a:buChar char="◦"/>
              <a:defRPr/>
            </a:pPr>
            <a:r>
              <a:rPr lang="es-ES_tradnl" sz="2800" b="1" dirty="0"/>
              <a:t>Grado Maestro de Primaria</a:t>
            </a:r>
          </a:p>
          <a:p>
            <a:pPr marL="1229360" lvl="3">
              <a:spcAft>
                <a:spcPts val="0"/>
              </a:spcAft>
              <a:buFont typeface="Wingdings 2"/>
              <a:buChar char=""/>
              <a:defRPr/>
            </a:pPr>
            <a:r>
              <a:rPr lang="es-ES_tradnl" sz="2600" b="1" dirty="0" err="1"/>
              <a:t>Practicum</a:t>
            </a:r>
            <a:r>
              <a:rPr lang="es-ES_tradnl" sz="2600" b="1" dirty="0"/>
              <a:t> I:  94</a:t>
            </a:r>
          </a:p>
          <a:p>
            <a:pPr marL="1229360" lvl="3">
              <a:spcAft>
                <a:spcPts val="0"/>
              </a:spcAft>
              <a:buFont typeface="Wingdings 2"/>
              <a:buChar char=""/>
              <a:defRPr/>
            </a:pPr>
            <a:r>
              <a:rPr lang="es-ES_tradnl" sz="2600" b="1" dirty="0" err="1"/>
              <a:t>Practicum</a:t>
            </a:r>
            <a:r>
              <a:rPr lang="es-ES_tradnl" sz="2600" b="1" dirty="0"/>
              <a:t> II: 119</a:t>
            </a:r>
          </a:p>
          <a:p>
            <a:pPr marL="1554480" lvl="4" indent="-173355">
              <a:spcAft>
                <a:spcPts val="0"/>
              </a:spcAft>
              <a:buClr>
                <a:schemeClr val="accent3"/>
              </a:buClr>
              <a:buFont typeface="Wingdings 2"/>
              <a:buChar char=""/>
              <a:defRPr/>
            </a:pPr>
            <a:r>
              <a:rPr lang="es-ES_tradnl" sz="2600" b="1" dirty="0">
                <a:solidFill>
                  <a:schemeClr val="tx1"/>
                </a:solidFill>
              </a:rPr>
              <a:t>Generalista: 17</a:t>
            </a:r>
          </a:p>
          <a:p>
            <a:pPr marL="1554480" lvl="4" indent="-173355">
              <a:spcAft>
                <a:spcPts val="0"/>
              </a:spcAft>
              <a:buClr>
                <a:schemeClr val="accent3"/>
              </a:buClr>
              <a:buFont typeface="Wingdings 2"/>
              <a:buChar char=""/>
              <a:defRPr/>
            </a:pPr>
            <a:r>
              <a:rPr lang="es-ES_tradnl" sz="2600" b="1" dirty="0"/>
              <a:t>Especial: 37</a:t>
            </a:r>
          </a:p>
          <a:p>
            <a:pPr marL="1554480" lvl="4" indent="-173355">
              <a:spcAft>
                <a:spcPts val="0"/>
              </a:spcAft>
              <a:buClr>
                <a:schemeClr val="accent3"/>
              </a:buClr>
              <a:buFont typeface="Wingdings 2"/>
              <a:buChar char=""/>
              <a:defRPr/>
            </a:pPr>
            <a:r>
              <a:rPr lang="es-ES_tradnl" sz="2600" b="1" dirty="0"/>
              <a:t>Musical: 8</a:t>
            </a:r>
          </a:p>
          <a:p>
            <a:pPr marL="1554480" lvl="4" indent="-173355">
              <a:spcAft>
                <a:spcPts val="0"/>
              </a:spcAft>
              <a:buClr>
                <a:schemeClr val="accent3"/>
              </a:buClr>
              <a:buFont typeface="Wingdings 2"/>
              <a:buChar char=""/>
              <a:defRPr/>
            </a:pPr>
            <a:r>
              <a:rPr lang="es-ES_tradnl" sz="2600" b="1" dirty="0"/>
              <a:t>Francés: 0</a:t>
            </a:r>
          </a:p>
          <a:p>
            <a:pPr marL="1554480" lvl="4" indent="-173355">
              <a:spcAft>
                <a:spcPts val="0"/>
              </a:spcAft>
              <a:buClr>
                <a:schemeClr val="accent3"/>
              </a:buClr>
              <a:buFont typeface="Wingdings 2"/>
              <a:buChar char=""/>
              <a:defRPr/>
            </a:pPr>
            <a:r>
              <a:rPr lang="es-ES_tradnl" sz="2600" b="1" dirty="0"/>
              <a:t>Inglés: 45</a:t>
            </a:r>
          </a:p>
          <a:p>
            <a:pPr marL="1554480" lvl="4" indent="-173355">
              <a:spcAft>
                <a:spcPts val="0"/>
              </a:spcAft>
              <a:buClr>
                <a:schemeClr val="accent3"/>
              </a:buClr>
              <a:buFont typeface="Wingdings 2"/>
              <a:buChar char=""/>
              <a:defRPr/>
            </a:pPr>
            <a:r>
              <a:rPr lang="es-ES_tradnl" sz="2600" b="1" dirty="0">
                <a:solidFill>
                  <a:schemeClr val="tx1"/>
                </a:solidFill>
              </a:rPr>
              <a:t>Ed. Física: 12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06291" y="247972"/>
            <a:ext cx="9612230" cy="1472339"/>
          </a:xfrm>
        </p:spPr>
        <p:txBody>
          <a:bodyPr/>
          <a:lstStyle/>
          <a:p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CRITERIOS PARA LA SELECCIÓN DE CENTRO POR EL ALUMNADO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61800" y="1954081"/>
            <a:ext cx="10247908" cy="4570705"/>
          </a:xfrm>
        </p:spPr>
        <p:txBody>
          <a:bodyPr>
            <a:normAutofit fontScale="92500" lnSpcReduction="20000"/>
          </a:bodyPr>
          <a:lstStyle/>
          <a:p>
            <a:r>
              <a:rPr lang="es-ES_tradnl" altLang="es-ES" sz="3000" b="1" dirty="0"/>
              <a:t>Expediente académico.</a:t>
            </a:r>
          </a:p>
          <a:p>
            <a:r>
              <a:rPr lang="es-ES_tradnl" altLang="es-ES" sz="3000" b="1" dirty="0"/>
              <a:t>Libre elección por el alumnado</a:t>
            </a:r>
          </a:p>
          <a:p>
            <a:pPr lvl="1" algn="just"/>
            <a:r>
              <a:rPr lang="es-ES_tradnl" altLang="es-ES" sz="2800" dirty="0">
                <a:solidFill>
                  <a:srgbClr val="FF0000"/>
                </a:solidFill>
              </a:rPr>
              <a:t>Excepción: alumnos con Informe negativo de la Comisión de Prácticas de la Facultad.</a:t>
            </a:r>
          </a:p>
          <a:p>
            <a:pPr algn="just"/>
            <a:r>
              <a:rPr lang="es-ES_tradnl" altLang="es-ES" sz="3000" b="1" dirty="0"/>
              <a:t>Listados con plazas por centros: </a:t>
            </a:r>
          </a:p>
          <a:p>
            <a:pPr lvl="1" algn="just"/>
            <a:r>
              <a:rPr lang="es-ES_tradnl" altLang="es-ES" sz="2800" dirty="0"/>
              <a:t>Características de la plaza (programas innovadores, distribución de la docencia,…)</a:t>
            </a:r>
          </a:p>
          <a:p>
            <a:pPr lvl="1" algn="just"/>
            <a:r>
              <a:rPr lang="es-ES_tradnl" altLang="es-ES" sz="2800" dirty="0"/>
              <a:t>Ocultación de los maestros-tutores.</a:t>
            </a:r>
          </a:p>
          <a:p>
            <a:pPr lvl="1" algn="just"/>
            <a:r>
              <a:rPr lang="es-ES_tradnl" altLang="es-ES" sz="2800" dirty="0"/>
              <a:t>Orden de prelación de tutores dentro del centro si así se ha notificado.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01285" y="185980"/>
            <a:ext cx="10018715" cy="1313481"/>
          </a:xfrm>
        </p:spPr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DOCUMENTOS</a:t>
            </a:r>
            <a:r>
              <a:rPr lang="es-ES_tradnl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ORGANIZATIVOS DE PRÁCTICAS EN LA UBU</a:t>
            </a:r>
            <a:b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03336" y="1844298"/>
            <a:ext cx="9999687" cy="5385177"/>
          </a:xfrm>
        </p:spPr>
        <p:txBody>
          <a:bodyPr>
            <a:normAutofit lnSpcReduction="10000"/>
          </a:bodyPr>
          <a:lstStyle/>
          <a:p>
            <a:r>
              <a:rPr lang="es-ES_tradnl" altLang="es-ES" sz="3000" b="1" dirty="0"/>
              <a:t>PLANES DE PRÁCTICAS. Se enviarán a los coordinadores de prácticas de los centros.</a:t>
            </a:r>
          </a:p>
          <a:p>
            <a:pPr marL="722313" lvl="2" indent="-176213" algn="just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s-ES_tradnl" sz="2800" b="1" dirty="0">
                <a:solidFill>
                  <a:srgbClr val="00B050"/>
                </a:solidFill>
              </a:rPr>
              <a:t>Del Grado de Infantil:</a:t>
            </a:r>
          </a:p>
          <a:p>
            <a:pPr marL="722313" lvl="2" indent="-176213" algn="just">
              <a:spcBef>
                <a:spcPts val="324"/>
              </a:spcBef>
              <a:spcAft>
                <a:spcPts val="0"/>
              </a:spcAft>
              <a:buNone/>
              <a:defRPr/>
            </a:pPr>
            <a:r>
              <a:rPr lang="es-ES_tradnl" sz="2600" b="1" dirty="0">
                <a:solidFill>
                  <a:srgbClr val="00B050"/>
                </a:solidFill>
              </a:rPr>
              <a:t>   </a:t>
            </a:r>
            <a:r>
              <a:rPr lang="es-ES_tradnl" sz="2600" b="1" dirty="0">
                <a:solidFill>
                  <a:srgbClr val="00B050"/>
                </a:solidFill>
                <a:hlinkClick r:id="rId2"/>
              </a:rPr>
              <a:t>http://wwww.ubu.es/grado-en-maestro-de-educacion-infantil/presentacion-del-grado/practicas-y-trabajo-fin-de-grado/practicas</a:t>
            </a:r>
            <a:endParaRPr lang="es-ES_tradnl" sz="2600" b="1" dirty="0">
              <a:solidFill>
                <a:srgbClr val="00B050"/>
              </a:solidFill>
            </a:endParaRPr>
          </a:p>
          <a:p>
            <a:pPr marL="722313" lvl="2" indent="-176213" algn="just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s-ES_tradnl" sz="2800" b="1" dirty="0">
                <a:solidFill>
                  <a:srgbClr val="00B050"/>
                </a:solidFill>
              </a:rPr>
              <a:t>Del Grado de Primaria:</a:t>
            </a:r>
          </a:p>
          <a:p>
            <a:pPr marL="722313" lvl="2" indent="3175" algn="just">
              <a:spcBef>
                <a:spcPts val="324"/>
              </a:spcBef>
              <a:spcAft>
                <a:spcPts val="0"/>
              </a:spcAft>
              <a:buNone/>
              <a:defRPr/>
            </a:pPr>
            <a:r>
              <a:rPr lang="es-ES_tradnl" sz="2600" b="1" dirty="0">
                <a:solidFill>
                  <a:srgbClr val="00B050"/>
                </a:solidFill>
                <a:hlinkClick r:id="rId3"/>
              </a:rPr>
              <a:t>http://wwww.ubu.es/grado-en-maestro-de-educacion-primaria/presentacion-del-grado/practicas-y-trabajo-fin-de-grado/practicum</a:t>
            </a:r>
            <a:endParaRPr lang="es-ES_tradnl" sz="1400" b="1" dirty="0">
              <a:solidFill>
                <a:srgbClr val="00B050"/>
              </a:solidFill>
            </a:endParaRPr>
          </a:p>
          <a:p>
            <a:pPr marL="722313" lvl="2" indent="3175" algn="just">
              <a:spcBef>
                <a:spcPts val="324"/>
              </a:spcBef>
              <a:spcAft>
                <a:spcPts val="0"/>
              </a:spcAft>
              <a:buNone/>
              <a:defRPr/>
            </a:pPr>
            <a:endParaRPr lang="es-ES_tradnl" sz="2600" b="1" dirty="0">
              <a:solidFill>
                <a:srgbClr val="00B050"/>
              </a:solidFill>
            </a:endParaRPr>
          </a:p>
          <a:p>
            <a:pPr marL="185738" lvl="2" indent="3175" algn="just">
              <a:spcBef>
                <a:spcPts val="324"/>
              </a:spcBef>
              <a:spcAft>
                <a:spcPts val="0"/>
              </a:spcAft>
              <a:buNone/>
              <a:defRPr/>
            </a:pPr>
            <a:r>
              <a:rPr lang="es-ES_tradnl" altLang="es-ES" sz="2800" b="1" dirty="0"/>
              <a:t>Anexo IX.- </a:t>
            </a:r>
            <a:r>
              <a:rPr lang="es-ES_tradnl" altLang="es-ES" sz="2800" b="1" dirty="0">
                <a:solidFill>
                  <a:srgbClr val="FF0000"/>
                </a:solidFill>
              </a:rPr>
              <a:t>Instrumento de evaluación de incidencias en los centros educativos.</a:t>
            </a:r>
          </a:p>
          <a:p>
            <a:pPr marL="722313" lvl="2" indent="3175">
              <a:spcBef>
                <a:spcPts val="324"/>
              </a:spcBef>
              <a:spcAft>
                <a:spcPts val="0"/>
              </a:spcAft>
              <a:buNone/>
              <a:defRPr/>
            </a:pPr>
            <a:endParaRPr lang="es-ES_tradnl" sz="2600" b="1" dirty="0">
              <a:solidFill>
                <a:srgbClr val="00B050"/>
              </a:solidFill>
            </a:endParaRPr>
          </a:p>
          <a:p>
            <a:endParaRPr lang="es-E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16782" y="220851"/>
            <a:ext cx="10018715" cy="1561455"/>
          </a:xfrm>
        </p:spPr>
        <p:txBody>
          <a:bodyPr/>
          <a:lstStyle/>
          <a:p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DOCUMENTOS</a:t>
            </a:r>
            <a:r>
              <a:rPr lang="es-ES_tradnl" b="1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ORGANIZATIVOS DE PRÁCTICAS EN LA UBU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22315" y="1783600"/>
            <a:ext cx="10018715" cy="4787681"/>
          </a:xfrm>
        </p:spPr>
        <p:txBody>
          <a:bodyPr/>
          <a:lstStyle/>
          <a:p>
            <a:r>
              <a:rPr lang="es-ES_tradnl" altLang="es-ES" sz="3000" b="1" dirty="0"/>
              <a:t>GUÍAS DOCENTES.</a:t>
            </a:r>
          </a:p>
          <a:p>
            <a:pPr marL="810895" lvl="2" indent="-177800" algn="just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s-ES_tradnl" sz="2800" b="1" dirty="0">
                <a:solidFill>
                  <a:srgbClr val="00B050"/>
                </a:solidFill>
              </a:rPr>
              <a:t>Del Grado de Infantil:</a:t>
            </a:r>
          </a:p>
          <a:p>
            <a:pPr marL="810895" lvl="2" indent="7620" algn="just">
              <a:spcBef>
                <a:spcPts val="324"/>
              </a:spcBef>
              <a:spcAft>
                <a:spcPts val="0"/>
              </a:spcAft>
              <a:buNone/>
              <a:defRPr/>
            </a:pPr>
            <a:r>
              <a:rPr lang="es-ES_tradnl" sz="2600" b="1" dirty="0">
                <a:hlinkClick r:id="rId2"/>
              </a:rPr>
              <a:t>http://wwww.ubu.es/grado-en-maestro-de-educacion-infantil/informacion-basica-inf/guias-docentes</a:t>
            </a:r>
            <a:endParaRPr lang="es-ES_tradnl" sz="2600" b="1" dirty="0"/>
          </a:p>
          <a:p>
            <a:pPr marL="721995" lvl="2" indent="-175895" algn="just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s-ES_tradnl" sz="2800" b="1" dirty="0">
                <a:solidFill>
                  <a:srgbClr val="00B050"/>
                </a:solidFill>
              </a:rPr>
              <a:t>Del Grado de Primaria:</a:t>
            </a:r>
          </a:p>
          <a:p>
            <a:pPr marL="721995" lvl="2" indent="1270" algn="just">
              <a:spcBef>
                <a:spcPts val="324"/>
              </a:spcBef>
              <a:spcAft>
                <a:spcPts val="0"/>
              </a:spcAft>
              <a:buNone/>
              <a:defRPr/>
            </a:pPr>
            <a:r>
              <a:rPr lang="es-ES_tradnl" sz="2600" b="1" dirty="0">
                <a:hlinkClick r:id="rId3"/>
              </a:rPr>
              <a:t>http://wwww.ubu.es/grado-en-maestro-de-educacion-primaria/informacion-academica/guias-docentes</a:t>
            </a:r>
            <a:endParaRPr lang="es-ES_tradnl" sz="2600" b="1" dirty="0"/>
          </a:p>
          <a:p>
            <a:endParaRPr lang="es-ES_tradnl" altLang="es-ES" b="1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32281" y="236349"/>
            <a:ext cx="10018715" cy="1189495"/>
          </a:xfrm>
        </p:spPr>
        <p:txBody>
          <a:bodyPr>
            <a:noAutofit/>
          </a:bodyPr>
          <a:lstStyle/>
          <a:p>
            <a:r>
              <a:rPr lang="es-ES_tradnl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ASPECTOS IMPORTANTES DE COORDINACIÓN</a:t>
            </a:r>
            <a:endParaRPr lang="es-ES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46301" y="1906291"/>
            <a:ext cx="10371896" cy="5215180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altLang="es-ES" sz="3200" b="1" dirty="0"/>
              <a:t>Coordinación entre tutores:</a:t>
            </a:r>
          </a:p>
          <a:p>
            <a:pPr lvl="1" algn="just"/>
            <a:r>
              <a:rPr lang="es-ES_tradnl" altLang="es-ES" sz="2800" b="1" dirty="0"/>
              <a:t>Coordinación inicial: la semana previa o la primera semana del comienzo del </a:t>
            </a:r>
            <a:r>
              <a:rPr lang="es-ES_tradnl" altLang="es-ES" sz="2800" b="1" dirty="0" err="1"/>
              <a:t>Practicum</a:t>
            </a:r>
            <a:r>
              <a:rPr lang="es-ES_tradnl" altLang="es-ES" sz="2800" b="1" dirty="0"/>
              <a:t>.</a:t>
            </a:r>
          </a:p>
          <a:p>
            <a:pPr lvl="2" algn="just"/>
            <a:r>
              <a:rPr lang="es-ES_tradnl" altLang="es-ES" sz="2800" b="1" dirty="0">
                <a:solidFill>
                  <a:srgbClr val="FF0000"/>
                </a:solidFill>
              </a:rPr>
              <a:t>L</a:t>
            </a:r>
            <a:r>
              <a:rPr lang="es-ES_tradnl" altLang="es-ES" sz="2400" b="1" dirty="0">
                <a:solidFill>
                  <a:srgbClr val="FF0000"/>
                </a:solidFill>
              </a:rPr>
              <a:t>os coordinadores de prácticas del centro deben informar a los respectivos coordinadores de prácticas de Grado de la UBU en caso de no producirse dicha coordinación inicial, en los 15 días siguientes. </a:t>
            </a:r>
            <a:endParaRPr lang="es-ES_tradnl" altLang="es-ES" sz="2400" b="1" dirty="0"/>
          </a:p>
          <a:p>
            <a:pPr lvl="1" algn="just"/>
            <a:r>
              <a:rPr lang="es-ES_tradnl" altLang="es-ES" sz="2800" b="1" dirty="0"/>
              <a:t> Coordinación en el seguimiento  (al menos una vez)</a:t>
            </a:r>
          </a:p>
          <a:p>
            <a:pPr lvl="1" algn="just"/>
            <a:r>
              <a:rPr lang="es-ES_tradnl" altLang="es-ES" sz="2800" b="1" dirty="0"/>
              <a:t>Y coordinación en la evaluación del </a:t>
            </a:r>
            <a:r>
              <a:rPr lang="es-ES_tradnl" altLang="es-ES" sz="2800" b="1" dirty="0" err="1"/>
              <a:t>practicum</a:t>
            </a:r>
            <a:r>
              <a:rPr lang="es-ES_tradnl" altLang="es-ES" sz="2800" b="1" dirty="0"/>
              <a:t> (al final del mismo)</a:t>
            </a:r>
          </a:p>
          <a:p>
            <a:pPr marL="357188" lvl="1" indent="-263525" algn="just"/>
            <a:r>
              <a:rPr lang="es-ES_tradnl" sz="2800" b="1" dirty="0">
                <a:solidFill>
                  <a:srgbClr val="FF0000"/>
                </a:solidFill>
              </a:rPr>
              <a:t>Comunicar las incidencias inmediatamente </a:t>
            </a:r>
            <a:r>
              <a:rPr lang="es-ES_tradnl" sz="2800" b="1" dirty="0"/>
              <a:t>(Anexo IX de los respectivos Planes de Prácticas)</a:t>
            </a:r>
            <a:endParaRPr lang="es-ES_tradnl" altLang="es-ES" sz="2800" b="1" dirty="0"/>
          </a:p>
          <a:p>
            <a:pPr lvl="1" algn="just"/>
            <a:endParaRPr lang="es-ES_tradnl" altLang="es-ES" sz="2800" b="1" dirty="0">
              <a:solidFill>
                <a:srgbClr val="FF0000"/>
              </a:solidFill>
            </a:endParaRPr>
          </a:p>
          <a:p>
            <a:endParaRPr lang="es-E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s Migracion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as Migraciones" id="{309C3396-66E4-44BC-B980-27C1545F6C58}" vid="{4F297C6D-139F-443F-A2C1-E9A772E5C03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Las Migraciones</Template>
  <TotalTime>289</TotalTime>
  <Words>971</Words>
  <Application>Microsoft Office PowerPoint</Application>
  <PresentationFormat>Panorámica</PresentationFormat>
  <Paragraphs>122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4" baseType="lpstr">
      <vt:lpstr>Arial</vt:lpstr>
      <vt:lpstr>Calibri</vt:lpstr>
      <vt:lpstr>Corbel</vt:lpstr>
      <vt:lpstr>Times New Roman</vt:lpstr>
      <vt:lpstr>Verdana</vt:lpstr>
      <vt:lpstr>Wingdings 2</vt:lpstr>
      <vt:lpstr>Las Migraciones</vt:lpstr>
      <vt:lpstr>Presentación de PowerPoint</vt:lpstr>
      <vt:lpstr>AGRADECIMIENTOS</vt:lpstr>
      <vt:lpstr>CALENDARIO DE PRÁCTICAS DE LA UBU</vt:lpstr>
      <vt:lpstr>CALENDARIO DE PRÁCTICAS DE LA UBU</vt:lpstr>
      <vt:lpstr>PREVISIÓN DE PLAZAS. 2020-21</vt:lpstr>
      <vt:lpstr>CRITERIOS PARA LA SELECCIÓN DE CENTRO POR EL ALUMNADO</vt:lpstr>
      <vt:lpstr>DOCUMENTOS ORGANIZATIVOS DE PRÁCTICAS EN LA UBU </vt:lpstr>
      <vt:lpstr>DOCUMENTOS ORGANIZATIVOS DE PRÁCTICAS EN LA UBU</vt:lpstr>
      <vt:lpstr>ASPECTOS IMPORTANTES DE COORDINACIÓN</vt:lpstr>
      <vt:lpstr>ASPECTOS IMPORTANTES DE COORDINACIÓN</vt:lpstr>
      <vt:lpstr>LA EVALUACIÓN DEL PRACTICUM</vt:lpstr>
      <vt:lpstr>OTROS ASPECTOS A DESTACAR</vt:lpstr>
      <vt:lpstr>OTROS ASPECTOS A DESTACAR</vt:lpstr>
      <vt:lpstr>COMPROMISO INSTITUCIONAL DE LA UNIVERSIDAD CON LOS CENTROS Y MAESTROS-TUTORES</vt:lpstr>
      <vt:lpstr>COORDINACIÓN DEL PRACTICUM DE LOS GRADOS EN MAESTRO DE EDUCACIÓN INFANTIL Y PRIMARIA EN LA FACULTAD DE EDUCACIÓN. UBU</vt:lpstr>
      <vt:lpstr>COORDINACIÓN DEL PRACTICUM DE LOS GRADOS EN MAESTRO DE EDUCACIÓN INFANTIL Y PRIMARIA EN LA FACULTAD DE EDUCACIÓN. UBU</vt:lpstr>
      <vt:lpstr>¡MUCHAS GRACIAS!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Migraciones</dc:title>
  <dc:creator>*</dc:creator>
  <cp:lastModifiedBy>Jose Matesanz del Barrio</cp:lastModifiedBy>
  <cp:revision>56</cp:revision>
  <dcterms:created xsi:type="dcterms:W3CDTF">2017-11-25T13:34:24Z</dcterms:created>
  <dcterms:modified xsi:type="dcterms:W3CDTF">2020-09-02T05:31:04Z</dcterms:modified>
</cp:coreProperties>
</file>