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56" r:id="rId3"/>
    <p:sldId id="268" r:id="rId4"/>
    <p:sldId id="26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744931-9F43-4F0B-9720-1720FDF3BB29}" type="doc">
      <dgm:prSet loTypeId="urn:microsoft.com/office/officeart/2005/8/layout/vList2" loCatId="list" qsTypeId="urn:microsoft.com/office/officeart/2005/8/quickstyle/simple3" qsCatId="simple" csTypeId="urn:microsoft.com/office/officeart/2005/8/colors/colorful1#1" csCatId="colorful" phldr="1"/>
      <dgm:spPr/>
      <dgm:t>
        <a:bodyPr/>
        <a:lstStyle/>
        <a:p>
          <a:endParaRPr lang="es-ES"/>
        </a:p>
      </dgm:t>
    </dgm:pt>
    <dgm:pt modelId="{9AD9E25E-FBC6-41D6-81D6-C2EAAA7255F7}">
      <dgm:prSet custT="1"/>
      <dgm:spPr/>
      <dgm:t>
        <a:bodyPr/>
        <a:lstStyle/>
        <a:p>
          <a:pPr rtl="0"/>
          <a:r>
            <a:rPr lang="en-US" sz="2800" b="1" dirty="0" err="1" smtClean="0"/>
            <a:t>Usar</a:t>
          </a:r>
          <a:r>
            <a:rPr lang="en-US" sz="2800" b="1" dirty="0" smtClean="0"/>
            <a:t> Windows 10</a:t>
          </a:r>
          <a:endParaRPr lang="en-US" sz="2800" b="1" dirty="0"/>
        </a:p>
      </dgm:t>
    </dgm:pt>
    <dgm:pt modelId="{3386313E-6EBF-4975-AE16-B14017520053}" type="parTrans" cxnId="{58D180B4-BE57-484A-B7C2-D29EA69D8044}">
      <dgm:prSet/>
      <dgm:spPr/>
      <dgm:t>
        <a:bodyPr/>
        <a:lstStyle/>
        <a:p>
          <a:endParaRPr lang="es-ES"/>
        </a:p>
      </dgm:t>
    </dgm:pt>
    <dgm:pt modelId="{41368ED1-C484-42A6-9058-4FEAA456FF4C}" type="sibTrans" cxnId="{58D180B4-BE57-484A-B7C2-D29EA69D8044}">
      <dgm:prSet/>
      <dgm:spPr/>
      <dgm:t>
        <a:bodyPr/>
        <a:lstStyle/>
        <a:p>
          <a:endParaRPr lang="es-ES"/>
        </a:p>
      </dgm:t>
    </dgm:pt>
    <dgm:pt modelId="{EF04DC46-B210-4558-8D7E-63775C2D5400}">
      <dgm:prSet custT="1"/>
      <dgm:spPr/>
      <dgm:t>
        <a:bodyPr/>
        <a:lstStyle/>
        <a:p>
          <a:pPr rtl="0"/>
          <a:r>
            <a:rPr lang="en-US" sz="2800" b="1" dirty="0" err="1" smtClean="0"/>
            <a:t>Solicitar</a:t>
          </a:r>
          <a:r>
            <a:rPr lang="en-US" sz="2800" b="1" dirty="0" smtClean="0"/>
            <a:t> CERTIFICADO DIGITAL</a:t>
          </a:r>
          <a:endParaRPr lang="en-US" sz="2800" b="1" dirty="0"/>
        </a:p>
      </dgm:t>
    </dgm:pt>
    <dgm:pt modelId="{71E56011-A974-41B1-9372-4EF84ADC8E3A}" type="parTrans" cxnId="{51B082B8-7362-40B2-9FEE-CAC643C12250}">
      <dgm:prSet/>
      <dgm:spPr/>
      <dgm:t>
        <a:bodyPr/>
        <a:lstStyle/>
        <a:p>
          <a:endParaRPr lang="es-ES"/>
        </a:p>
      </dgm:t>
    </dgm:pt>
    <dgm:pt modelId="{8BB0C56C-E0AF-4C71-8B7B-392B13735F80}" type="sibTrans" cxnId="{51B082B8-7362-40B2-9FEE-CAC643C12250}">
      <dgm:prSet/>
      <dgm:spPr/>
      <dgm:t>
        <a:bodyPr/>
        <a:lstStyle/>
        <a:p>
          <a:endParaRPr lang="es-ES"/>
        </a:p>
      </dgm:t>
    </dgm:pt>
    <dgm:pt modelId="{99571C67-0319-494F-845E-3DE78FD5FE26}">
      <dgm:prSet custT="1"/>
      <dgm:spPr/>
      <dgm:t>
        <a:bodyPr/>
        <a:lstStyle/>
        <a:p>
          <a:pPr rtl="0"/>
          <a:r>
            <a:rPr lang="en-US" sz="2800" b="1" dirty="0" err="1" smtClean="0"/>
            <a:t>Instalar</a:t>
          </a:r>
          <a:r>
            <a:rPr lang="en-US" sz="2800" b="1" dirty="0" smtClean="0"/>
            <a:t> AUTOFIRMA 32  Bits</a:t>
          </a:r>
          <a:endParaRPr lang="en-US" sz="2800" b="1" dirty="0"/>
        </a:p>
      </dgm:t>
    </dgm:pt>
    <dgm:pt modelId="{A2453419-C760-43FC-986F-48F9C69FA7E8}" type="parTrans" cxnId="{4DFEA196-79D6-4EF3-94AD-CC999C8AE90F}">
      <dgm:prSet/>
      <dgm:spPr/>
      <dgm:t>
        <a:bodyPr/>
        <a:lstStyle/>
        <a:p>
          <a:endParaRPr lang="es-ES"/>
        </a:p>
      </dgm:t>
    </dgm:pt>
    <dgm:pt modelId="{3BD0722F-20D8-441C-AC23-E6BE59FC86D1}" type="sibTrans" cxnId="{4DFEA196-79D6-4EF3-94AD-CC999C8AE90F}">
      <dgm:prSet/>
      <dgm:spPr/>
      <dgm:t>
        <a:bodyPr/>
        <a:lstStyle/>
        <a:p>
          <a:endParaRPr lang="es-ES"/>
        </a:p>
      </dgm:t>
    </dgm:pt>
    <dgm:pt modelId="{C51BD941-C602-4D55-9AE5-618E76E8B4D8}">
      <dgm:prSet custT="1"/>
      <dgm:spPr/>
      <dgm:t>
        <a:bodyPr/>
        <a:lstStyle/>
        <a:p>
          <a:pPr rtl="0"/>
          <a:r>
            <a:rPr lang="en-US" sz="2800" b="1" dirty="0" err="1" smtClean="0"/>
            <a:t>Instalar</a:t>
          </a:r>
          <a:r>
            <a:rPr lang="en-US" sz="2800" b="1" dirty="0" smtClean="0"/>
            <a:t> Adobe Reader DC</a:t>
          </a:r>
          <a:endParaRPr lang="en-US" sz="2800" b="1" dirty="0"/>
        </a:p>
      </dgm:t>
    </dgm:pt>
    <dgm:pt modelId="{4DB87E4E-9CB6-4540-9085-65BFA8F9DFCD}" type="parTrans" cxnId="{51214262-34E4-46C9-A3C6-AF88F6AD3E49}">
      <dgm:prSet/>
      <dgm:spPr/>
      <dgm:t>
        <a:bodyPr/>
        <a:lstStyle/>
        <a:p>
          <a:endParaRPr lang="es-ES"/>
        </a:p>
      </dgm:t>
    </dgm:pt>
    <dgm:pt modelId="{1E857C39-1FEA-4B6F-A1CF-A335410A2728}" type="sibTrans" cxnId="{51214262-34E4-46C9-A3C6-AF88F6AD3E49}">
      <dgm:prSet/>
      <dgm:spPr/>
      <dgm:t>
        <a:bodyPr/>
        <a:lstStyle/>
        <a:p>
          <a:endParaRPr lang="es-ES"/>
        </a:p>
      </dgm:t>
    </dgm:pt>
    <dgm:pt modelId="{34665141-09B3-4E73-9064-81B062E0BFA9}">
      <dgm:prSet custT="1"/>
      <dgm:spPr/>
      <dgm:t>
        <a:bodyPr/>
        <a:lstStyle/>
        <a:p>
          <a:pPr rtl="0"/>
          <a:r>
            <a:rPr lang="en-US" sz="2800" b="1" dirty="0" err="1" smtClean="0"/>
            <a:t>Buscar</a:t>
          </a:r>
          <a:r>
            <a:rPr lang="en-US" sz="2800" b="1" dirty="0" smtClean="0"/>
            <a:t> PRACTICUM JCYL</a:t>
          </a:r>
          <a:endParaRPr lang="en-US" sz="2800" b="1" dirty="0"/>
        </a:p>
      </dgm:t>
    </dgm:pt>
    <dgm:pt modelId="{D89BA9F9-437E-4E9A-939B-C7BBC82027D0}" type="parTrans" cxnId="{8F67BC00-36AE-4E16-9041-0B630F7EE79D}">
      <dgm:prSet/>
      <dgm:spPr/>
    </dgm:pt>
    <dgm:pt modelId="{36F21D6B-48E3-4A6D-9173-2D14DEB1C7B3}" type="sibTrans" cxnId="{8F67BC00-36AE-4E16-9041-0B630F7EE79D}">
      <dgm:prSet/>
      <dgm:spPr/>
    </dgm:pt>
    <dgm:pt modelId="{D6C6CEC6-F63D-4BCB-B5FA-C177D525FA3B}" type="pres">
      <dgm:prSet presAssocID="{FF744931-9F43-4F0B-9720-1720FDF3BB2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84E4A6CB-1297-4411-BFF0-462B8584B4E6}" type="pres">
      <dgm:prSet presAssocID="{9AD9E25E-FBC6-41D6-81D6-C2EAAA7255F7}" presName="parentText" presStyleLbl="node1" presStyleIdx="0" presStyleCnt="5" custLinFactNeighborX="-935" custLinFactNeighborY="18389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517DE27-9787-4EE2-9B16-0DE41DC1F712}" type="pres">
      <dgm:prSet presAssocID="{41368ED1-C484-42A6-9058-4FEAA456FF4C}" presName="spacer" presStyleCnt="0"/>
      <dgm:spPr/>
      <dgm:t>
        <a:bodyPr/>
        <a:lstStyle/>
        <a:p>
          <a:endParaRPr lang="es-ES"/>
        </a:p>
      </dgm:t>
    </dgm:pt>
    <dgm:pt modelId="{EDE9F016-6588-4D29-8A9F-0A38CE4FC39F}" type="pres">
      <dgm:prSet presAssocID="{EF04DC46-B210-4558-8D7E-63775C2D5400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22AF567-6A47-4536-A170-F4554A67352D}" type="pres">
      <dgm:prSet presAssocID="{8BB0C56C-E0AF-4C71-8B7B-392B13735F80}" presName="spacer" presStyleCnt="0"/>
      <dgm:spPr/>
      <dgm:t>
        <a:bodyPr/>
        <a:lstStyle/>
        <a:p>
          <a:endParaRPr lang="es-ES"/>
        </a:p>
      </dgm:t>
    </dgm:pt>
    <dgm:pt modelId="{434620A6-EF01-48B9-935E-A8EBE5A5DAF1}" type="pres">
      <dgm:prSet presAssocID="{99571C67-0319-494F-845E-3DE78FD5FE26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72C19BB-1679-4488-BB3D-88FC9E2AD81E}" type="pres">
      <dgm:prSet presAssocID="{3BD0722F-20D8-441C-AC23-E6BE59FC86D1}" presName="spacer" presStyleCnt="0"/>
      <dgm:spPr/>
      <dgm:t>
        <a:bodyPr/>
        <a:lstStyle/>
        <a:p>
          <a:endParaRPr lang="es-ES"/>
        </a:p>
      </dgm:t>
    </dgm:pt>
    <dgm:pt modelId="{585E9166-319D-463D-819B-079976FBBB09}" type="pres">
      <dgm:prSet presAssocID="{C51BD941-C602-4D55-9AE5-618E76E8B4D8}" presName="parentText" presStyleLbl="node1" presStyleIdx="3" presStyleCnt="5" custLinFactNeighborX="-1869" custLinFactNeighborY="19029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A4C2D7A-A9B4-4E00-B35E-E168D2217DC2}" type="pres">
      <dgm:prSet presAssocID="{1E857C39-1FEA-4B6F-A1CF-A335410A2728}" presName="spacer" presStyleCnt="0"/>
      <dgm:spPr/>
    </dgm:pt>
    <dgm:pt modelId="{42709CBE-4094-41A6-95AD-52CCD221FB09}" type="pres">
      <dgm:prSet presAssocID="{34665141-09B3-4E73-9064-81B062E0BFA9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FB2E96FA-1B81-420E-A324-3962A79076AF}" type="presOf" srcId="{9AD9E25E-FBC6-41D6-81D6-C2EAAA7255F7}" destId="{84E4A6CB-1297-4411-BFF0-462B8584B4E6}" srcOrd="0" destOrd="0" presId="urn:microsoft.com/office/officeart/2005/8/layout/vList2"/>
    <dgm:cxn modelId="{9F87E2D4-FE36-4F21-8DFF-538827EB2A4B}" type="presOf" srcId="{C51BD941-C602-4D55-9AE5-618E76E8B4D8}" destId="{585E9166-319D-463D-819B-079976FBBB09}" srcOrd="0" destOrd="0" presId="urn:microsoft.com/office/officeart/2005/8/layout/vList2"/>
    <dgm:cxn modelId="{092A08EB-415E-4818-A020-44A1E3C7392A}" type="presOf" srcId="{99571C67-0319-494F-845E-3DE78FD5FE26}" destId="{434620A6-EF01-48B9-935E-A8EBE5A5DAF1}" srcOrd="0" destOrd="0" presId="urn:microsoft.com/office/officeart/2005/8/layout/vList2"/>
    <dgm:cxn modelId="{5DB3B2B4-35AB-490D-9910-24738C5243B3}" type="presOf" srcId="{EF04DC46-B210-4558-8D7E-63775C2D5400}" destId="{EDE9F016-6588-4D29-8A9F-0A38CE4FC39F}" srcOrd="0" destOrd="0" presId="urn:microsoft.com/office/officeart/2005/8/layout/vList2"/>
    <dgm:cxn modelId="{4DFEA196-79D6-4EF3-94AD-CC999C8AE90F}" srcId="{FF744931-9F43-4F0B-9720-1720FDF3BB29}" destId="{99571C67-0319-494F-845E-3DE78FD5FE26}" srcOrd="2" destOrd="0" parTransId="{A2453419-C760-43FC-986F-48F9C69FA7E8}" sibTransId="{3BD0722F-20D8-441C-AC23-E6BE59FC86D1}"/>
    <dgm:cxn modelId="{E408C4D3-222C-448C-82B2-311D737AD7CB}" type="presOf" srcId="{FF744931-9F43-4F0B-9720-1720FDF3BB29}" destId="{D6C6CEC6-F63D-4BCB-B5FA-C177D525FA3B}" srcOrd="0" destOrd="0" presId="urn:microsoft.com/office/officeart/2005/8/layout/vList2"/>
    <dgm:cxn modelId="{58D180B4-BE57-484A-B7C2-D29EA69D8044}" srcId="{FF744931-9F43-4F0B-9720-1720FDF3BB29}" destId="{9AD9E25E-FBC6-41D6-81D6-C2EAAA7255F7}" srcOrd="0" destOrd="0" parTransId="{3386313E-6EBF-4975-AE16-B14017520053}" sibTransId="{41368ED1-C484-42A6-9058-4FEAA456FF4C}"/>
    <dgm:cxn modelId="{8F67BC00-36AE-4E16-9041-0B630F7EE79D}" srcId="{FF744931-9F43-4F0B-9720-1720FDF3BB29}" destId="{34665141-09B3-4E73-9064-81B062E0BFA9}" srcOrd="4" destOrd="0" parTransId="{D89BA9F9-437E-4E9A-939B-C7BBC82027D0}" sibTransId="{36F21D6B-48E3-4A6D-9173-2D14DEB1C7B3}"/>
    <dgm:cxn modelId="{51214262-34E4-46C9-A3C6-AF88F6AD3E49}" srcId="{FF744931-9F43-4F0B-9720-1720FDF3BB29}" destId="{C51BD941-C602-4D55-9AE5-618E76E8B4D8}" srcOrd="3" destOrd="0" parTransId="{4DB87E4E-9CB6-4540-9085-65BFA8F9DFCD}" sibTransId="{1E857C39-1FEA-4B6F-A1CF-A335410A2728}"/>
    <dgm:cxn modelId="{51B082B8-7362-40B2-9FEE-CAC643C12250}" srcId="{FF744931-9F43-4F0B-9720-1720FDF3BB29}" destId="{EF04DC46-B210-4558-8D7E-63775C2D5400}" srcOrd="1" destOrd="0" parTransId="{71E56011-A974-41B1-9372-4EF84ADC8E3A}" sibTransId="{8BB0C56C-E0AF-4C71-8B7B-392B13735F80}"/>
    <dgm:cxn modelId="{10D3242B-8224-4DCB-9E23-E2280D4E698F}" type="presOf" srcId="{34665141-09B3-4E73-9064-81B062E0BFA9}" destId="{42709CBE-4094-41A6-95AD-52CCD221FB09}" srcOrd="0" destOrd="0" presId="urn:microsoft.com/office/officeart/2005/8/layout/vList2"/>
    <dgm:cxn modelId="{CCC0CA0A-ECD8-4BD1-BCBD-32187A1A9A90}" type="presParOf" srcId="{D6C6CEC6-F63D-4BCB-B5FA-C177D525FA3B}" destId="{84E4A6CB-1297-4411-BFF0-462B8584B4E6}" srcOrd="0" destOrd="0" presId="urn:microsoft.com/office/officeart/2005/8/layout/vList2"/>
    <dgm:cxn modelId="{4071859D-2FF9-44B2-830B-95E7794D3224}" type="presParOf" srcId="{D6C6CEC6-F63D-4BCB-B5FA-C177D525FA3B}" destId="{6517DE27-9787-4EE2-9B16-0DE41DC1F712}" srcOrd="1" destOrd="0" presId="urn:microsoft.com/office/officeart/2005/8/layout/vList2"/>
    <dgm:cxn modelId="{9A32CB4B-06B1-42E3-A9E3-D445CCB0B2FC}" type="presParOf" srcId="{D6C6CEC6-F63D-4BCB-B5FA-C177D525FA3B}" destId="{EDE9F016-6588-4D29-8A9F-0A38CE4FC39F}" srcOrd="2" destOrd="0" presId="urn:microsoft.com/office/officeart/2005/8/layout/vList2"/>
    <dgm:cxn modelId="{9CF882A5-F3B3-4844-B30E-2E3E19EB58ED}" type="presParOf" srcId="{D6C6CEC6-F63D-4BCB-B5FA-C177D525FA3B}" destId="{022AF567-6A47-4536-A170-F4554A67352D}" srcOrd="3" destOrd="0" presId="urn:microsoft.com/office/officeart/2005/8/layout/vList2"/>
    <dgm:cxn modelId="{2820D16B-29B5-4369-98AB-69A7CC78D5F1}" type="presParOf" srcId="{D6C6CEC6-F63D-4BCB-B5FA-C177D525FA3B}" destId="{434620A6-EF01-48B9-935E-A8EBE5A5DAF1}" srcOrd="4" destOrd="0" presId="urn:microsoft.com/office/officeart/2005/8/layout/vList2"/>
    <dgm:cxn modelId="{345DB85E-3EED-4305-9705-8D3A40D4840F}" type="presParOf" srcId="{D6C6CEC6-F63D-4BCB-B5FA-C177D525FA3B}" destId="{172C19BB-1679-4488-BB3D-88FC9E2AD81E}" srcOrd="5" destOrd="0" presId="urn:microsoft.com/office/officeart/2005/8/layout/vList2"/>
    <dgm:cxn modelId="{E4DCABA6-3417-4F89-BF0C-D81F7ED89873}" type="presParOf" srcId="{D6C6CEC6-F63D-4BCB-B5FA-C177D525FA3B}" destId="{585E9166-319D-463D-819B-079976FBBB09}" srcOrd="6" destOrd="0" presId="urn:microsoft.com/office/officeart/2005/8/layout/vList2"/>
    <dgm:cxn modelId="{53E46BDA-5D31-463A-9DD6-3F5230F319F4}" type="presParOf" srcId="{D6C6CEC6-F63D-4BCB-B5FA-C177D525FA3B}" destId="{8A4C2D7A-A9B4-4E00-B35E-E168D2217DC2}" srcOrd="7" destOrd="0" presId="urn:microsoft.com/office/officeart/2005/8/layout/vList2"/>
    <dgm:cxn modelId="{8C01A6E7-1E51-4F2F-BEFC-52776A8BF291}" type="presParOf" srcId="{D6C6CEC6-F63D-4BCB-B5FA-C177D525FA3B}" destId="{42709CBE-4094-41A6-95AD-52CCD221FB09}" srcOrd="8" destOrd="0" presId="urn:microsoft.com/office/officeart/2005/8/layout/vList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03241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9/2/2020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6291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9/2/2020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96884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9/2/2020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870350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92374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62857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8"/>
            <a:ext cx="9144000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Free PPT _ Click to add title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467544" y="2276872"/>
            <a:ext cx="8229600" cy="3600400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369401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123728" y="1268760"/>
            <a:ext cx="6563072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2134072" y="1844824"/>
            <a:ext cx="6563072" cy="4147865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2326818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56086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24286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77933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9/2/2020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78790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9/2/2020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19811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9/2/2020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18119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43733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l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CCD61-643D-44A5-A450-3A42A50CBC1E}" type="datetimeFigureOut">
              <a:rPr lang="en-US" smtClean="0"/>
              <a:pPr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F0832-F084-422D-97D1-AF848F4F2C3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8635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8 Imagen" descr="Sin título 5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8794" y="0"/>
            <a:ext cx="5214974" cy="5509204"/>
          </a:xfrm>
          <a:prstGeom prst="rect">
            <a:avLst/>
          </a:prstGeom>
        </p:spPr>
      </p:pic>
      <p:sp>
        <p:nvSpPr>
          <p:cNvPr id="3" name="2 Rectángulo"/>
          <p:cNvSpPr/>
          <p:nvPr/>
        </p:nvSpPr>
        <p:spPr>
          <a:xfrm>
            <a:off x="4214810" y="5643578"/>
            <a:ext cx="4770280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es-ES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ruigomal@educa.jcyl.es</a:t>
            </a:r>
          </a:p>
          <a:p>
            <a:pPr algn="r"/>
            <a:r>
              <a:rPr lang="es-ES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Alberto Ruiz</a:t>
            </a:r>
          </a:p>
        </p:txBody>
      </p:sp>
    </p:spTree>
    <p:extLst>
      <p:ext uri="{BB962C8B-B14F-4D97-AF65-F5344CB8AC3E}">
        <p14:creationId xmlns="" xmlns:p14="http://schemas.microsoft.com/office/powerpoint/2010/main" val="1941221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9"/>
          <p:cNvSpPr/>
          <p:nvPr/>
        </p:nvSpPr>
        <p:spPr>
          <a:xfrm>
            <a:off x="18791" y="0"/>
            <a:ext cx="9144000" cy="92333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SOLICITUD PRÁCTICUM</a:t>
            </a:r>
            <a:endParaRPr lang="es-ES" sz="5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11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615109892"/>
              </p:ext>
            </p:extLst>
          </p:nvPr>
        </p:nvGraphicFramePr>
        <p:xfrm>
          <a:off x="785786" y="1428736"/>
          <a:ext cx="7643866" cy="45005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1555848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8 Imagen" descr="Sin título 5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8794" y="0"/>
            <a:ext cx="5214974" cy="5509204"/>
          </a:xfrm>
          <a:prstGeom prst="rect">
            <a:avLst/>
          </a:prstGeom>
        </p:spPr>
      </p:pic>
      <p:sp>
        <p:nvSpPr>
          <p:cNvPr id="3" name="2 Rectángulo"/>
          <p:cNvSpPr/>
          <p:nvPr/>
        </p:nvSpPr>
        <p:spPr>
          <a:xfrm>
            <a:off x="4214810" y="5643578"/>
            <a:ext cx="4770280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es-ES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ruigomal@educa.jcyl.es</a:t>
            </a:r>
          </a:p>
          <a:p>
            <a:pPr algn="r"/>
            <a:r>
              <a:rPr lang="es-ES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Alberto Ruiz</a:t>
            </a:r>
          </a:p>
        </p:txBody>
      </p:sp>
    </p:spTree>
    <p:extLst>
      <p:ext uri="{BB962C8B-B14F-4D97-AF65-F5344CB8AC3E}">
        <p14:creationId xmlns="" xmlns:p14="http://schemas.microsoft.com/office/powerpoint/2010/main" val="1941221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689</TotalTime>
  <Words>25</Words>
  <Application>Microsoft Office PowerPoint</Application>
  <PresentationFormat>Presentación en pantalla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5" baseType="lpstr">
      <vt:lpstr>Office Theme</vt:lpstr>
      <vt:lpstr>Custom Design</vt:lpstr>
      <vt:lpstr>Diapositiva 1</vt:lpstr>
      <vt:lpstr>Diapositiva 2</vt:lpstr>
      <vt:lpstr>Diapositiva 3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Allppt.com</dc:creator>
  <cp:lastModifiedBy>alberto</cp:lastModifiedBy>
  <cp:revision>60</cp:revision>
  <dcterms:created xsi:type="dcterms:W3CDTF">2014-04-01T16:35:38Z</dcterms:created>
  <dcterms:modified xsi:type="dcterms:W3CDTF">2020-09-01T23:17:28Z</dcterms:modified>
</cp:coreProperties>
</file>