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111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73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460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93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95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766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943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190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5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78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47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96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86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44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86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81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FEF81-4611-4C87-8416-B225F91D91EA}" type="datetimeFigureOut">
              <a:rPr lang="es-ES" smtClean="0"/>
              <a:t>27/01/2018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D901F8-A35E-4F22-936F-333411210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02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3176181" y="663251"/>
            <a:ext cx="6970644" cy="103302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40835" y="2366033"/>
            <a:ext cx="9404423" cy="4273305"/>
          </a:xfrm>
        </p:spPr>
        <p:txBody>
          <a:bodyPr>
            <a:noAutofit/>
          </a:bodyPr>
          <a:lstStyle/>
          <a:p>
            <a:r>
              <a:rPr lang="es-ES" sz="1800" dirty="0" smtClean="0">
                <a:latin typeface="Franklin Gothic Book" panose="020B0503020102020204" pitchFamily="34" charset="0"/>
              </a:rPr>
              <a:t/>
            </a:r>
            <a:br>
              <a:rPr lang="es-ES" sz="1800" dirty="0" smtClean="0">
                <a:latin typeface="Franklin Gothic Book" panose="020B0503020102020204" pitchFamily="34" charset="0"/>
              </a:rPr>
            </a:br>
            <a:r>
              <a:rPr lang="es-ES" sz="1800" dirty="0">
                <a:latin typeface="Franklin Gothic Book" panose="020B0503020102020204" pitchFamily="34" charset="0"/>
              </a:rPr>
              <a:t/>
            </a:r>
            <a:br>
              <a:rPr lang="es-ES" sz="1800" dirty="0">
                <a:latin typeface="Franklin Gothic Book" panose="020B0503020102020204" pitchFamily="34" charset="0"/>
              </a:rPr>
            </a:br>
            <a:r>
              <a:rPr lang="es-ES" sz="1800" dirty="0">
                <a:latin typeface="Franklin Gothic Book" panose="020B0503020102020204" pitchFamily="34" charset="0"/>
              </a:rPr>
              <a:t/>
            </a:r>
            <a:br>
              <a:rPr lang="es-ES" sz="1800" dirty="0">
                <a:latin typeface="Franklin Gothic Book" panose="020B0503020102020204" pitchFamily="34" charset="0"/>
              </a:rPr>
            </a:br>
            <a:r>
              <a:rPr lang="es-ES" sz="1800" dirty="0" smtClean="0">
                <a:latin typeface="Franklin Gothic Book" panose="020B0503020102020204" pitchFamily="34" charset="0"/>
              </a:rPr>
              <a:t>La presente instrucción se aplica a </a:t>
            </a:r>
            <a:r>
              <a:rPr lang="es-ES" sz="1800" b="1" i="1" dirty="0" smtClean="0">
                <a:latin typeface="Franklin Gothic Book" panose="020B0503020102020204" pitchFamily="34" charset="0"/>
              </a:rPr>
              <a:t>locales de pública concurrencia </a:t>
            </a:r>
            <a:r>
              <a:rPr lang="es-ES" sz="1800" dirty="0" smtClean="0">
                <a:latin typeface="Franklin Gothic Book" panose="020B0503020102020204" pitchFamily="34" charset="0"/>
              </a:rPr>
              <a:t>como: </a:t>
            </a:r>
            <a:br>
              <a:rPr lang="es-ES" sz="1800" dirty="0" smtClean="0">
                <a:latin typeface="Franklin Gothic Book" panose="020B0503020102020204" pitchFamily="34" charset="0"/>
              </a:rPr>
            </a:br>
            <a:r>
              <a:rPr lang="es-ES" sz="1800" dirty="0" smtClean="0">
                <a:latin typeface="Franklin Gothic Book" panose="020B0503020102020204" pitchFamily="34" charset="0"/>
              </a:rPr>
              <a:t/>
            </a:r>
            <a:br>
              <a:rPr lang="es-ES" sz="1800" dirty="0" smtClean="0">
                <a:latin typeface="Franklin Gothic Book" panose="020B0503020102020204" pitchFamily="34" charset="0"/>
              </a:rPr>
            </a:br>
            <a:r>
              <a:rPr lang="es-ES" sz="1800" b="1" i="1" dirty="0" smtClean="0">
                <a:latin typeface="Franklin Gothic Book" panose="020B0503020102020204" pitchFamily="34" charset="0"/>
              </a:rPr>
              <a:t>Locales de espectáculos y actividades recreativas: </a:t>
            </a:r>
            <a:br>
              <a:rPr lang="es-ES" sz="1800" b="1" i="1" dirty="0" smtClean="0">
                <a:latin typeface="Franklin Gothic Book" panose="020B0503020102020204" pitchFamily="34" charset="0"/>
              </a:rPr>
            </a:br>
            <a:r>
              <a:rPr lang="es-ES" sz="1800" dirty="0" smtClean="0">
                <a:latin typeface="Franklin Gothic Book" panose="020B0503020102020204" pitchFamily="34" charset="0"/>
              </a:rPr>
              <a:t>Cualquiera que sea su capacidad de ocupación, como por ejemplo, cines, teatros, auditorios, estadios, pabellones deportivos, plazas de toros, hipódromos, parques de atracciones y ferias fijas, salas de fiesta, discotecas, salas de juegos de azar.</a:t>
            </a:r>
            <a:br>
              <a:rPr lang="es-ES" sz="1800" dirty="0" smtClean="0">
                <a:latin typeface="Franklin Gothic Book" panose="020B0503020102020204" pitchFamily="34" charset="0"/>
              </a:rPr>
            </a:br>
            <a:r>
              <a:rPr lang="es-ES" sz="1800" dirty="0" smtClean="0">
                <a:latin typeface="Franklin Gothic Book" panose="020B0503020102020204" pitchFamily="34" charset="0"/>
              </a:rPr>
              <a:t> </a:t>
            </a:r>
            <a:br>
              <a:rPr lang="es-ES" sz="1800" dirty="0" smtClean="0">
                <a:latin typeface="Franklin Gothic Book" panose="020B0503020102020204" pitchFamily="34" charset="0"/>
              </a:rPr>
            </a:br>
            <a:r>
              <a:rPr lang="es-ES" sz="1800" b="1" i="1" dirty="0" smtClean="0">
                <a:latin typeface="Franklin Gothic Book" panose="020B0503020102020204" pitchFamily="34" charset="0"/>
              </a:rPr>
              <a:t>Locales de reunión, trabajo y usos sanitarios: </a:t>
            </a:r>
            <a:r>
              <a:rPr lang="es-ES" sz="1800" dirty="0" smtClean="0">
                <a:latin typeface="Franklin Gothic Book" panose="020B0503020102020204" pitchFamily="34" charset="0"/>
              </a:rPr>
              <a:t>- Cualquiera que sea su ocupación, los siguientes: Templos, Museos, Salas de conferencias y congresos, casinos, hoteles, hostales, bares, cafeterías, restaurantes o similares, zonas comunes en agrupaciones de establecimientos comerciales, aeropuertos, estaciones de viajeros, estacionamientos cerrados y cubiertos para más de 5 vehículos, hospitales, ambulatorios y sanatorios, asilos y guarderías</a:t>
            </a:r>
            <a:br>
              <a:rPr lang="es-ES" sz="1800" dirty="0" smtClean="0">
                <a:latin typeface="Franklin Gothic Book" panose="020B0503020102020204" pitchFamily="34" charset="0"/>
              </a:rPr>
            </a:br>
            <a:r>
              <a:rPr lang="es-ES" sz="1800" dirty="0">
                <a:latin typeface="Franklin Gothic Book" panose="020B0503020102020204" pitchFamily="34" charset="0"/>
              </a:rPr>
              <a:t/>
            </a:r>
            <a:br>
              <a:rPr lang="es-ES" sz="1800" dirty="0">
                <a:latin typeface="Franklin Gothic Book" panose="020B0503020102020204" pitchFamily="34" charset="0"/>
              </a:rPr>
            </a:br>
            <a:r>
              <a:rPr lang="es-ES" sz="1800" dirty="0" smtClean="0">
                <a:latin typeface="Franklin Gothic Book" panose="020B0503020102020204" pitchFamily="34" charset="0"/>
              </a:rPr>
              <a:t> - </a:t>
            </a:r>
            <a:r>
              <a:rPr lang="es-ES" sz="1800" b="1" i="1" dirty="0" smtClean="0">
                <a:latin typeface="Franklin Gothic Book" panose="020B0503020102020204" pitchFamily="34" charset="0"/>
              </a:rPr>
              <a:t>Si la ocupación prevista es de más de 50 personas: </a:t>
            </a:r>
            <a:r>
              <a:rPr lang="es-ES" sz="1800" dirty="0" smtClean="0">
                <a:latin typeface="Franklin Gothic Book" panose="020B0503020102020204" pitchFamily="34" charset="0"/>
              </a:rPr>
              <a:t>bibliotecas, centros de enseñanza, consultorios médicos, establecimientos comerciales, oficinas con presencia de público, residencias de estudiantes, gimnasios, salas de exposiciones, centros culturales, clubes sociales y deportivos </a:t>
            </a:r>
            <a:endParaRPr lang="es-ES" sz="1800" dirty="0">
              <a:latin typeface="Franklin Gothic Book" panose="020B05030201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97" y="169506"/>
            <a:ext cx="1944121" cy="987490"/>
          </a:xfrm>
          <a:prstGeom prst="rect">
            <a:avLst/>
          </a:prstGeom>
          <a:effectLst>
            <a:outerShdw blurRad="12700" dist="50800" dir="5400000" algn="ctr" rotWithShape="0">
              <a:srgbClr val="000000">
                <a:alpha val="6000"/>
              </a:srgbClr>
            </a:outerShdw>
          </a:effectLst>
        </p:spPr>
      </p:pic>
      <p:sp>
        <p:nvSpPr>
          <p:cNvPr id="6" name="CuadroTexto 5"/>
          <p:cNvSpPr txBox="1"/>
          <p:nvPr/>
        </p:nvSpPr>
        <p:spPr>
          <a:xfrm>
            <a:off x="3326295" y="972330"/>
            <a:ext cx="6670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INSTALACIONES EN LOCALES DE PÚBLICA CONCURRENCIA</a:t>
            </a:r>
            <a:endParaRPr lang="es-ES" b="1" dirty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755114" y="171459"/>
            <a:ext cx="243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ITC BT 28</a:t>
            </a:r>
          </a:p>
          <a:p>
            <a:r>
              <a:rPr lang="es-ES" dirty="0" smtClean="0"/>
              <a:t>R.E.B.T. RD. 842/2002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6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14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Franklin Gothic Book</vt:lpstr>
      <vt:lpstr>Wingdings 3</vt:lpstr>
      <vt:lpstr>Espiral</vt:lpstr>
      <vt:lpstr>   La presente instrucción se aplica a locales de pública concurrencia como:   Locales de espectáculos y actividades recreativas:  Cualquiera que sea su capacidad de ocupación, como por ejemplo, cines, teatros, auditorios, estadios, pabellones deportivos, plazas de toros, hipódromos, parques de atracciones y ferias fijas, salas de fiesta, discotecas, salas de juegos de azar.   Locales de reunión, trabajo y usos sanitarios: - Cualquiera que sea su ocupación, los siguientes: Templos, Museos, Salas de conferencias y congresos, casinos, hoteles, hostales, bares, cafeterías, restaurantes o similares, zonas comunes en agrupaciones de establecimientos comerciales, aeropuertos, estaciones de viajeros, estacionamientos cerrados y cubiertos para más de 5 vehículos, hospitales, ambulatorios y sanatorios, asilos y guarderías   - Si la ocupación prevista es de más de 50 personas: bibliotecas, centros de enseñanza, consultorios médicos, establecimientos comerciales, oficinas con presencia de público, residencias de estudiantes, gimnasios, salas de exposiciones, centros culturales, clubes sociales y deportivos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presente instrucción se aplica a locales de pública concurrencia como: Locales de espectáculos y actividades recreativas: Cualquiera que sea su capacidad de ocupación, como por ejemplo, cines, teatros, auditorios, estadios, pabellones deportivos, plazas de toros, hipódromos, parques de atracciones y ferias fijas, salas de fiesta, discotecas, salas de juegos de azar. Locales de reunión, trabajo y usos sanitarios: - Cualquiera que sea su ocupación, los siguientes: Templos, Museos, Salas de conferencias y congresos, casinos, hoteles, hostales, bares, cafeterías, restaurantes o similares, zonas comunes en agrupaciones de establecimientos comerciales, aeropuertos, estaciones de viajeros, estacionamientos cerrados y cubiertos para más de 5 vehículos, hospitales, ambulatorios y sanatorios, asilos y guarderías - Si la ocupación prevista es de más de 50 personas: bibliotecas, centros de enseñanza, consultorios médicos, establecimientos comerciales, oficinas con presencia de público, residencias de estudiantes, gimnasios, salas de exposiciones, centros culturales, clubes sociales y deportivos </dc:title>
  <dc:creator>Cuenta Microsoft</dc:creator>
  <cp:lastModifiedBy>Cuenta Microsoft</cp:lastModifiedBy>
  <cp:revision>3</cp:revision>
  <dcterms:created xsi:type="dcterms:W3CDTF">2018-01-27T20:22:35Z</dcterms:created>
  <dcterms:modified xsi:type="dcterms:W3CDTF">2018-01-27T21:17:12Z</dcterms:modified>
</cp:coreProperties>
</file>