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2" r:id="rId4"/>
    <p:sldId id="266" r:id="rId5"/>
    <p:sldId id="257" r:id="rId6"/>
    <p:sldId id="263" r:id="rId7"/>
    <p:sldId id="261" r:id="rId8"/>
    <p:sldId id="267" r:id="rId9"/>
    <p:sldId id="264" r:id="rId10"/>
    <p:sldId id="260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44931-9F43-4F0B-9720-1720FDF3BB2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3842F2B-6CDC-49B0-85E5-3CE6595656CB}">
      <dgm:prSet/>
      <dgm:spPr/>
      <dgm:t>
        <a:bodyPr/>
        <a:lstStyle/>
        <a:p>
          <a:pPr rtl="0"/>
          <a:r>
            <a:rPr lang="en-US" b="1" dirty="0" smtClean="0"/>
            <a:t>Si </a:t>
          </a:r>
          <a:r>
            <a:rPr lang="en-US" b="1" dirty="0" err="1" smtClean="0"/>
            <a:t>falla</a:t>
          </a:r>
          <a:r>
            <a:rPr lang="en-US" b="1" dirty="0" smtClean="0"/>
            <a:t> </a:t>
          </a:r>
          <a:r>
            <a:rPr lang="en-US" b="1" dirty="0" err="1" smtClean="0"/>
            <a:t>desactivar</a:t>
          </a:r>
          <a:r>
            <a:rPr lang="en-US" b="1" dirty="0" smtClean="0"/>
            <a:t> </a:t>
          </a:r>
          <a:r>
            <a:rPr lang="en-US" b="1" dirty="0" err="1" smtClean="0"/>
            <a:t>temporalmente</a:t>
          </a:r>
          <a:r>
            <a:rPr lang="en-US" b="1" dirty="0" smtClean="0"/>
            <a:t> Antivirus</a:t>
          </a:r>
          <a:endParaRPr lang="es-ES" b="1" dirty="0"/>
        </a:p>
      </dgm:t>
    </dgm:pt>
    <dgm:pt modelId="{B751A595-5C81-48D1-9F5A-CCE3E9B08504}" type="parTrans" cxnId="{D6AF42E1-FF44-44BA-8B8C-F8972BC82C09}">
      <dgm:prSet/>
      <dgm:spPr/>
      <dgm:t>
        <a:bodyPr/>
        <a:lstStyle/>
        <a:p>
          <a:endParaRPr lang="es-ES"/>
        </a:p>
      </dgm:t>
    </dgm:pt>
    <dgm:pt modelId="{59638843-DA8D-43A9-9E6C-435E40803FA2}" type="sibTrans" cxnId="{D6AF42E1-FF44-44BA-8B8C-F8972BC82C09}">
      <dgm:prSet/>
      <dgm:spPr/>
      <dgm:t>
        <a:bodyPr/>
        <a:lstStyle/>
        <a:p>
          <a:endParaRPr lang="es-ES"/>
        </a:p>
      </dgm:t>
    </dgm:pt>
    <dgm:pt modelId="{D6C6CEC6-F63D-4BCB-B5FA-C177D525FA3B}" type="pres">
      <dgm:prSet presAssocID="{FF744931-9F43-4F0B-9720-1720FDF3B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635EA6-8B62-4921-871F-1C7D26704C39}" type="pres">
      <dgm:prSet presAssocID="{C3842F2B-6CDC-49B0-85E5-3CE6595656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610135-98D9-4395-96CF-16C520A31973}" type="presOf" srcId="{C3842F2B-6CDC-49B0-85E5-3CE6595656CB}" destId="{F6635EA6-8B62-4921-871F-1C7D26704C39}" srcOrd="0" destOrd="0" presId="urn:microsoft.com/office/officeart/2005/8/layout/vList2"/>
    <dgm:cxn modelId="{FC333446-7688-4813-9B13-7B11A7C1BCB5}" type="presOf" srcId="{FF744931-9F43-4F0B-9720-1720FDF3BB29}" destId="{D6C6CEC6-F63D-4BCB-B5FA-C177D525FA3B}" srcOrd="0" destOrd="0" presId="urn:microsoft.com/office/officeart/2005/8/layout/vList2"/>
    <dgm:cxn modelId="{D6AF42E1-FF44-44BA-8B8C-F8972BC82C09}" srcId="{FF744931-9F43-4F0B-9720-1720FDF3BB29}" destId="{C3842F2B-6CDC-49B0-85E5-3CE6595656CB}" srcOrd="0" destOrd="0" parTransId="{B751A595-5C81-48D1-9F5A-CCE3E9B08504}" sibTransId="{59638843-DA8D-43A9-9E6C-435E40803FA2}"/>
    <dgm:cxn modelId="{FE01FE98-A4AB-41B5-BC59-53A25AD1E0FF}" type="presParOf" srcId="{D6C6CEC6-F63D-4BCB-B5FA-C177D525FA3B}" destId="{F6635EA6-8B62-4921-871F-1C7D26704C39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BFC76-2368-4A15-B1D8-693A4D5905E2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3608796-8DA3-4EA0-9F41-FB41A5ABA776}">
      <dgm:prSet/>
      <dgm:spPr/>
      <dgm:t>
        <a:bodyPr/>
        <a:lstStyle/>
        <a:p>
          <a:pPr rtl="0"/>
          <a:r>
            <a:rPr lang="en-US" b="1" dirty="0" err="1" smtClean="0"/>
            <a:t>Enviar</a:t>
          </a:r>
          <a:r>
            <a:rPr lang="en-US" b="1" dirty="0" smtClean="0"/>
            <a:t> </a:t>
          </a:r>
          <a:r>
            <a:rPr lang="en-US" b="1" dirty="0" err="1" smtClean="0"/>
            <a:t>Copia</a:t>
          </a:r>
          <a:r>
            <a:rPr lang="en-US" b="1" dirty="0" smtClean="0"/>
            <a:t> </a:t>
          </a:r>
          <a:r>
            <a:rPr lang="en-US" b="1" dirty="0" err="1" smtClean="0"/>
            <a:t>Completa</a:t>
          </a:r>
          <a:r>
            <a:rPr lang="en-US" b="1" dirty="0" smtClean="0"/>
            <a:t> </a:t>
          </a:r>
          <a:r>
            <a:rPr lang="en-US" b="1" dirty="0" err="1" smtClean="0"/>
            <a:t>Todas</a:t>
          </a:r>
          <a:r>
            <a:rPr lang="en-US" b="1" dirty="0" smtClean="0"/>
            <a:t> </a:t>
          </a:r>
          <a:r>
            <a:rPr lang="en-US" b="1" dirty="0" err="1" smtClean="0"/>
            <a:t>las</a:t>
          </a:r>
          <a:r>
            <a:rPr lang="en-US" b="1" dirty="0" smtClean="0"/>
            <a:t> </a:t>
          </a:r>
          <a:r>
            <a:rPr lang="en-US" b="1" dirty="0" err="1" smtClean="0"/>
            <a:t>Semanas</a:t>
          </a:r>
          <a:endParaRPr lang="en-US" b="1" dirty="0"/>
        </a:p>
      </dgm:t>
    </dgm:pt>
    <dgm:pt modelId="{FF9B6F4B-22B0-4487-8854-46B456D1E2F9}" type="parTrans" cxnId="{5D3EBFBD-C053-496B-AFC2-728130D1C601}">
      <dgm:prSet/>
      <dgm:spPr/>
      <dgm:t>
        <a:bodyPr/>
        <a:lstStyle/>
        <a:p>
          <a:endParaRPr lang="es-ES"/>
        </a:p>
      </dgm:t>
    </dgm:pt>
    <dgm:pt modelId="{ADF3F391-6344-43D8-881D-F255EA7574DE}" type="sibTrans" cxnId="{5D3EBFBD-C053-496B-AFC2-728130D1C601}">
      <dgm:prSet/>
      <dgm:spPr/>
      <dgm:t>
        <a:bodyPr/>
        <a:lstStyle/>
        <a:p>
          <a:endParaRPr lang="es-ES"/>
        </a:p>
      </dgm:t>
    </dgm:pt>
    <dgm:pt modelId="{E9EEE4DD-4190-4362-B5A5-3CD4D69D3F39}" type="pres">
      <dgm:prSet presAssocID="{F9DBFC76-2368-4A15-B1D8-693A4D5905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057CC5-0211-454D-91EA-6EC69A1EC377}" type="pres">
      <dgm:prSet presAssocID="{F9DBFC76-2368-4A15-B1D8-693A4D5905E2}" presName="arrow" presStyleLbl="bgShp" presStyleIdx="0" presStyleCnt="1"/>
      <dgm:spPr/>
      <dgm:t>
        <a:bodyPr/>
        <a:lstStyle/>
        <a:p>
          <a:endParaRPr lang="es-ES"/>
        </a:p>
      </dgm:t>
    </dgm:pt>
    <dgm:pt modelId="{9BA6FFD8-725A-4168-B6D1-FFB157696279}" type="pres">
      <dgm:prSet presAssocID="{F9DBFC76-2368-4A15-B1D8-693A4D5905E2}" presName="linearProcess" presStyleCnt="0"/>
      <dgm:spPr/>
      <dgm:t>
        <a:bodyPr/>
        <a:lstStyle/>
        <a:p>
          <a:endParaRPr lang="es-ES"/>
        </a:p>
      </dgm:t>
    </dgm:pt>
    <dgm:pt modelId="{283AECAF-6431-416D-9FDC-E0AF4275F4B4}" type="pres">
      <dgm:prSet presAssocID="{A3608796-8DA3-4EA0-9F41-FB41A5ABA77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3EBFBD-C053-496B-AFC2-728130D1C601}" srcId="{F9DBFC76-2368-4A15-B1D8-693A4D5905E2}" destId="{A3608796-8DA3-4EA0-9F41-FB41A5ABA776}" srcOrd="0" destOrd="0" parTransId="{FF9B6F4B-22B0-4487-8854-46B456D1E2F9}" sibTransId="{ADF3F391-6344-43D8-881D-F255EA7574DE}"/>
    <dgm:cxn modelId="{0040C010-E8DC-4A0C-A4D1-32EDA31F3191}" type="presOf" srcId="{F9DBFC76-2368-4A15-B1D8-693A4D5905E2}" destId="{E9EEE4DD-4190-4362-B5A5-3CD4D69D3F39}" srcOrd="0" destOrd="0" presId="urn:microsoft.com/office/officeart/2005/8/layout/hProcess9"/>
    <dgm:cxn modelId="{CB7B823B-F123-4AA9-959F-2643ED4D0F0B}" type="presOf" srcId="{A3608796-8DA3-4EA0-9F41-FB41A5ABA776}" destId="{283AECAF-6431-416D-9FDC-E0AF4275F4B4}" srcOrd="0" destOrd="0" presId="urn:microsoft.com/office/officeart/2005/8/layout/hProcess9"/>
    <dgm:cxn modelId="{42273CE3-7F07-4C76-AAC5-7DCB6E25870E}" type="presParOf" srcId="{E9EEE4DD-4190-4362-B5A5-3CD4D69D3F39}" destId="{5C057CC5-0211-454D-91EA-6EC69A1EC377}" srcOrd="0" destOrd="0" presId="urn:microsoft.com/office/officeart/2005/8/layout/hProcess9"/>
    <dgm:cxn modelId="{014CAAAD-C5E6-416F-A2CA-1B1701C1A195}" type="presParOf" srcId="{E9EEE4DD-4190-4362-B5A5-3CD4D69D3F39}" destId="{9BA6FFD8-725A-4168-B6D1-FFB157696279}" srcOrd="1" destOrd="0" presId="urn:microsoft.com/office/officeart/2005/8/layout/hProcess9"/>
    <dgm:cxn modelId="{F98F551C-5D91-4948-A59A-B511A4600449}" type="presParOf" srcId="{9BA6FFD8-725A-4168-B6D1-FFB157696279}" destId="{283AECAF-6431-416D-9FDC-E0AF4275F4B4}" srcOrd="0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BFC76-2368-4A15-B1D8-693A4D5905E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A3608796-8DA3-4EA0-9F41-FB41A5ABA776}">
      <dgm:prSet/>
      <dgm:spPr/>
      <dgm:t>
        <a:bodyPr/>
        <a:lstStyle/>
        <a:p>
          <a:pPr rtl="0"/>
          <a:r>
            <a:rPr lang="en-US" b="1" dirty="0" smtClean="0"/>
            <a:t>Nueva version (</a:t>
          </a:r>
          <a:r>
            <a:rPr lang="en-US" b="1" dirty="0" err="1" smtClean="0"/>
            <a:t>Próximamente</a:t>
          </a:r>
          <a:r>
            <a:rPr lang="en-US" b="1" dirty="0" smtClean="0"/>
            <a:t>)</a:t>
          </a:r>
          <a:endParaRPr lang="en-US" b="1" dirty="0"/>
        </a:p>
      </dgm:t>
    </dgm:pt>
    <dgm:pt modelId="{FF9B6F4B-22B0-4487-8854-46B456D1E2F9}" type="parTrans" cxnId="{5D3EBFBD-C053-496B-AFC2-728130D1C601}">
      <dgm:prSet/>
      <dgm:spPr/>
      <dgm:t>
        <a:bodyPr/>
        <a:lstStyle/>
        <a:p>
          <a:endParaRPr lang="es-ES"/>
        </a:p>
      </dgm:t>
    </dgm:pt>
    <dgm:pt modelId="{ADF3F391-6344-43D8-881D-F255EA7574DE}" type="sibTrans" cxnId="{5D3EBFBD-C053-496B-AFC2-728130D1C601}">
      <dgm:prSet/>
      <dgm:spPr/>
      <dgm:t>
        <a:bodyPr/>
        <a:lstStyle/>
        <a:p>
          <a:endParaRPr lang="es-ES"/>
        </a:p>
      </dgm:t>
    </dgm:pt>
    <dgm:pt modelId="{718B39B1-25E3-4CC0-82A4-43261C76D805}">
      <dgm:prSet/>
      <dgm:spPr/>
      <dgm:t>
        <a:bodyPr/>
        <a:lstStyle/>
        <a:p>
          <a:pPr rtl="0"/>
          <a:r>
            <a:rPr lang="en-US" b="1" dirty="0" err="1" smtClean="0"/>
            <a:t>Documentos</a:t>
          </a:r>
          <a:r>
            <a:rPr lang="en-US" b="1" dirty="0" smtClean="0"/>
            <a:t> de </a:t>
          </a:r>
          <a:r>
            <a:rPr lang="en-US" b="1" dirty="0" err="1" smtClean="0"/>
            <a:t>Evaluación</a:t>
          </a:r>
          <a:r>
            <a:rPr lang="en-US" b="1" dirty="0" smtClean="0"/>
            <a:t> </a:t>
          </a:r>
          <a:r>
            <a:rPr lang="en-US" b="1" dirty="0" err="1" smtClean="0"/>
            <a:t>Actualizados</a:t>
          </a:r>
          <a:endParaRPr lang="en-US" b="1" dirty="0"/>
        </a:p>
      </dgm:t>
    </dgm:pt>
    <dgm:pt modelId="{4EC22B13-CA8B-4EBD-826D-D4E5258B329C}" type="parTrans" cxnId="{F3BD680D-9EDD-4658-A541-8210260A1F58}">
      <dgm:prSet/>
      <dgm:spPr/>
      <dgm:t>
        <a:bodyPr/>
        <a:lstStyle/>
        <a:p>
          <a:endParaRPr lang="es-ES"/>
        </a:p>
      </dgm:t>
    </dgm:pt>
    <dgm:pt modelId="{02EE6D96-E0FF-4199-A212-11A24C13B1BD}" type="sibTrans" cxnId="{F3BD680D-9EDD-4658-A541-8210260A1F58}">
      <dgm:prSet/>
      <dgm:spPr/>
      <dgm:t>
        <a:bodyPr/>
        <a:lstStyle/>
        <a:p>
          <a:endParaRPr lang="es-ES"/>
        </a:p>
      </dgm:t>
    </dgm:pt>
    <dgm:pt modelId="{E9EEE4DD-4190-4362-B5A5-3CD4D69D3F39}" type="pres">
      <dgm:prSet presAssocID="{F9DBFC76-2368-4A15-B1D8-693A4D5905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057CC5-0211-454D-91EA-6EC69A1EC377}" type="pres">
      <dgm:prSet presAssocID="{F9DBFC76-2368-4A15-B1D8-693A4D5905E2}" presName="arrow" presStyleLbl="bgShp" presStyleIdx="0" presStyleCnt="1"/>
      <dgm:spPr/>
    </dgm:pt>
    <dgm:pt modelId="{9BA6FFD8-725A-4168-B6D1-FFB157696279}" type="pres">
      <dgm:prSet presAssocID="{F9DBFC76-2368-4A15-B1D8-693A4D5905E2}" presName="linearProcess" presStyleCnt="0"/>
      <dgm:spPr/>
    </dgm:pt>
    <dgm:pt modelId="{283AECAF-6431-416D-9FDC-E0AF4275F4B4}" type="pres">
      <dgm:prSet presAssocID="{A3608796-8DA3-4EA0-9F41-FB41A5ABA77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58A9A4-85F3-47FC-829E-016ECF3E6D92}" type="pres">
      <dgm:prSet presAssocID="{ADF3F391-6344-43D8-881D-F255EA7574DE}" presName="sibTrans" presStyleCnt="0"/>
      <dgm:spPr/>
    </dgm:pt>
    <dgm:pt modelId="{84026653-5693-4750-961B-DEFD84021CDB}" type="pres">
      <dgm:prSet presAssocID="{718B39B1-25E3-4CC0-82A4-43261C76D80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00172C-AEEE-40D7-ABD2-F2012D3B6E6D}" type="presOf" srcId="{F9DBFC76-2368-4A15-B1D8-693A4D5905E2}" destId="{E9EEE4DD-4190-4362-B5A5-3CD4D69D3F39}" srcOrd="0" destOrd="0" presId="urn:microsoft.com/office/officeart/2005/8/layout/hProcess9"/>
    <dgm:cxn modelId="{F3BD680D-9EDD-4658-A541-8210260A1F58}" srcId="{F9DBFC76-2368-4A15-B1D8-693A4D5905E2}" destId="{718B39B1-25E3-4CC0-82A4-43261C76D805}" srcOrd="1" destOrd="0" parTransId="{4EC22B13-CA8B-4EBD-826D-D4E5258B329C}" sibTransId="{02EE6D96-E0FF-4199-A212-11A24C13B1BD}"/>
    <dgm:cxn modelId="{527F318A-1694-43F6-AB2E-AE2C1C934A9E}" type="presOf" srcId="{A3608796-8DA3-4EA0-9F41-FB41A5ABA776}" destId="{283AECAF-6431-416D-9FDC-E0AF4275F4B4}" srcOrd="0" destOrd="0" presId="urn:microsoft.com/office/officeart/2005/8/layout/hProcess9"/>
    <dgm:cxn modelId="{5D3EBFBD-C053-496B-AFC2-728130D1C601}" srcId="{F9DBFC76-2368-4A15-B1D8-693A4D5905E2}" destId="{A3608796-8DA3-4EA0-9F41-FB41A5ABA776}" srcOrd="0" destOrd="0" parTransId="{FF9B6F4B-22B0-4487-8854-46B456D1E2F9}" sibTransId="{ADF3F391-6344-43D8-881D-F255EA7574DE}"/>
    <dgm:cxn modelId="{E8DB3687-4E87-4C67-8A1E-148BC3C60D36}" type="presOf" srcId="{718B39B1-25E3-4CC0-82A4-43261C76D805}" destId="{84026653-5693-4750-961B-DEFD84021CDB}" srcOrd="0" destOrd="0" presId="urn:microsoft.com/office/officeart/2005/8/layout/hProcess9"/>
    <dgm:cxn modelId="{4739C79C-B5D4-4F2D-BA7D-BD4B99154615}" type="presParOf" srcId="{E9EEE4DD-4190-4362-B5A5-3CD4D69D3F39}" destId="{5C057CC5-0211-454D-91EA-6EC69A1EC377}" srcOrd="0" destOrd="0" presId="urn:microsoft.com/office/officeart/2005/8/layout/hProcess9"/>
    <dgm:cxn modelId="{4D543C81-84BC-4D36-996E-572F06BF07B5}" type="presParOf" srcId="{E9EEE4DD-4190-4362-B5A5-3CD4D69D3F39}" destId="{9BA6FFD8-725A-4168-B6D1-FFB157696279}" srcOrd="1" destOrd="0" presId="urn:microsoft.com/office/officeart/2005/8/layout/hProcess9"/>
    <dgm:cxn modelId="{91A41B3C-609A-4AA9-B544-CF623E157041}" type="presParOf" srcId="{9BA6FFD8-725A-4168-B6D1-FFB157696279}" destId="{283AECAF-6431-416D-9FDC-E0AF4275F4B4}" srcOrd="0" destOrd="0" presId="urn:microsoft.com/office/officeart/2005/8/layout/hProcess9"/>
    <dgm:cxn modelId="{D276EDF1-B7F6-476F-83C9-275467E8E59C}" type="presParOf" srcId="{9BA6FFD8-725A-4168-B6D1-FFB157696279}" destId="{BE58A9A4-85F3-47FC-829E-016ECF3E6D92}" srcOrd="1" destOrd="0" presId="urn:microsoft.com/office/officeart/2005/8/layout/hProcess9"/>
    <dgm:cxn modelId="{E982F4D2-B496-45C0-8B17-244AA9B4330B}" type="presParOf" srcId="{9BA6FFD8-725A-4168-B6D1-FFB157696279}" destId="{84026653-5693-4750-961B-DEFD84021CDB}" srcOrd="2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44931-9F43-4F0B-9720-1720FDF3BB2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3501E3-B6C7-4700-B48E-9C436943A67F}">
      <dgm:prSet/>
      <dgm:spPr/>
      <dgm:t>
        <a:bodyPr/>
        <a:lstStyle/>
        <a:p>
          <a:pPr rtl="0"/>
          <a:r>
            <a:rPr lang="en-US" b="1" dirty="0" err="1" smtClean="0"/>
            <a:t>Grabar</a:t>
          </a:r>
          <a:r>
            <a:rPr lang="en-US" b="1" dirty="0" smtClean="0"/>
            <a:t> </a:t>
          </a:r>
          <a:r>
            <a:rPr lang="en-US" b="1" dirty="0" err="1" smtClean="0"/>
            <a:t>Calificaciones</a:t>
          </a:r>
          <a:r>
            <a:rPr lang="en-US" b="1" dirty="0" smtClean="0"/>
            <a:t> y </a:t>
          </a:r>
          <a:r>
            <a:rPr lang="en-US" b="1" dirty="0" err="1" smtClean="0"/>
            <a:t>Promoción</a:t>
          </a:r>
          <a:endParaRPr lang="en-US" b="1" dirty="0"/>
        </a:p>
      </dgm:t>
    </dgm:pt>
    <dgm:pt modelId="{554759E6-54C9-451F-97D6-D5E683143CC6}" type="parTrans" cxnId="{339F4F39-28D6-4C75-96E4-1956B22A3428}">
      <dgm:prSet/>
      <dgm:spPr/>
      <dgm:t>
        <a:bodyPr/>
        <a:lstStyle/>
        <a:p>
          <a:endParaRPr lang="es-ES"/>
        </a:p>
      </dgm:t>
    </dgm:pt>
    <dgm:pt modelId="{4CA2ADE1-EDFE-4086-8682-94A55F12833C}" type="sibTrans" cxnId="{339F4F39-28D6-4C75-96E4-1956B22A3428}">
      <dgm:prSet/>
      <dgm:spPr/>
      <dgm:t>
        <a:bodyPr/>
        <a:lstStyle/>
        <a:p>
          <a:endParaRPr lang="es-ES"/>
        </a:p>
      </dgm:t>
    </dgm:pt>
    <dgm:pt modelId="{C3842F2B-6CDC-49B0-85E5-3CE6595656CB}">
      <dgm:prSet/>
      <dgm:spPr/>
      <dgm:t>
        <a:bodyPr/>
        <a:lstStyle/>
        <a:p>
          <a:pPr rtl="0"/>
          <a:r>
            <a:rPr lang="en-US" b="1" dirty="0" err="1" smtClean="0"/>
            <a:t>Poner</a:t>
          </a:r>
          <a:r>
            <a:rPr lang="en-US" b="1" dirty="0" smtClean="0"/>
            <a:t> </a:t>
          </a:r>
          <a:r>
            <a:rPr lang="en-US" b="1" dirty="0" err="1" smtClean="0"/>
            <a:t>matrículas</a:t>
          </a:r>
          <a:r>
            <a:rPr lang="en-US" b="1" dirty="0" smtClean="0"/>
            <a:t> en Estado F (</a:t>
          </a:r>
          <a:r>
            <a:rPr lang="en-US" b="1" dirty="0" err="1" smtClean="0"/>
            <a:t>Finalizada</a:t>
          </a:r>
          <a:r>
            <a:rPr lang="en-US" b="1" dirty="0" smtClean="0"/>
            <a:t>)</a:t>
          </a:r>
          <a:endParaRPr lang="es-ES" dirty="0"/>
        </a:p>
      </dgm:t>
    </dgm:pt>
    <dgm:pt modelId="{B751A595-5C81-48D1-9F5A-CCE3E9B08504}" type="parTrans" cxnId="{D6AF42E1-FF44-44BA-8B8C-F8972BC82C09}">
      <dgm:prSet/>
      <dgm:spPr/>
      <dgm:t>
        <a:bodyPr/>
        <a:lstStyle/>
        <a:p>
          <a:endParaRPr lang="es-ES"/>
        </a:p>
      </dgm:t>
    </dgm:pt>
    <dgm:pt modelId="{59638843-DA8D-43A9-9E6C-435E40803FA2}" type="sibTrans" cxnId="{D6AF42E1-FF44-44BA-8B8C-F8972BC82C09}">
      <dgm:prSet/>
      <dgm:spPr/>
      <dgm:t>
        <a:bodyPr/>
        <a:lstStyle/>
        <a:p>
          <a:endParaRPr lang="es-ES"/>
        </a:p>
      </dgm:t>
    </dgm:pt>
    <dgm:pt modelId="{9AD9E25E-FBC6-41D6-81D6-C2EAAA7255F7}">
      <dgm:prSet/>
      <dgm:spPr/>
      <dgm:t>
        <a:bodyPr/>
        <a:lstStyle/>
        <a:p>
          <a:pPr rtl="0"/>
          <a:r>
            <a:rPr lang="en-US" b="1" dirty="0" err="1" smtClean="0"/>
            <a:t>Boletines</a:t>
          </a:r>
          <a:r>
            <a:rPr lang="en-US" b="1" dirty="0" smtClean="0"/>
            <a:t>, </a:t>
          </a:r>
          <a:r>
            <a:rPr lang="en-US" b="1" dirty="0" err="1" smtClean="0"/>
            <a:t>Actas</a:t>
          </a:r>
          <a:r>
            <a:rPr lang="en-US" b="1" dirty="0" smtClean="0"/>
            <a:t>, </a:t>
          </a:r>
          <a:r>
            <a:rPr lang="en-US" b="1" dirty="0" err="1" smtClean="0"/>
            <a:t>Historiales</a:t>
          </a:r>
          <a:endParaRPr lang="en-US" b="1" dirty="0"/>
        </a:p>
      </dgm:t>
    </dgm:pt>
    <dgm:pt modelId="{3386313E-6EBF-4975-AE16-B14017520053}" type="parTrans" cxnId="{58D180B4-BE57-484A-B7C2-D29EA69D8044}">
      <dgm:prSet/>
      <dgm:spPr/>
      <dgm:t>
        <a:bodyPr/>
        <a:lstStyle/>
        <a:p>
          <a:endParaRPr lang="es-ES"/>
        </a:p>
      </dgm:t>
    </dgm:pt>
    <dgm:pt modelId="{41368ED1-C484-42A6-9058-4FEAA456FF4C}" type="sibTrans" cxnId="{58D180B4-BE57-484A-B7C2-D29EA69D8044}">
      <dgm:prSet/>
      <dgm:spPr/>
      <dgm:t>
        <a:bodyPr/>
        <a:lstStyle/>
        <a:p>
          <a:endParaRPr lang="es-ES"/>
        </a:p>
      </dgm:t>
    </dgm:pt>
    <dgm:pt modelId="{85BDF063-DFC5-4A87-93A8-4FBD87284B9F}">
      <dgm:prSet/>
      <dgm:spPr/>
      <dgm:t>
        <a:bodyPr/>
        <a:lstStyle/>
        <a:p>
          <a:pPr rtl="0"/>
          <a:r>
            <a:rPr lang="en-US" b="1" dirty="0" err="1" smtClean="0"/>
            <a:t>Informe</a:t>
          </a:r>
          <a:r>
            <a:rPr lang="en-US" b="1" dirty="0" smtClean="0"/>
            <a:t> de </a:t>
          </a:r>
          <a:r>
            <a:rPr lang="en-US" b="1" dirty="0" err="1" smtClean="0"/>
            <a:t>Resultados</a:t>
          </a:r>
          <a:r>
            <a:rPr lang="en-US" b="1" dirty="0" smtClean="0"/>
            <a:t> de </a:t>
          </a:r>
          <a:r>
            <a:rPr lang="en-US" b="1" dirty="0" err="1" smtClean="0"/>
            <a:t>Evaluación</a:t>
          </a:r>
          <a:r>
            <a:rPr lang="en-US" b="1" dirty="0" smtClean="0"/>
            <a:t> Final</a:t>
          </a:r>
          <a:endParaRPr lang="en-US" b="1" dirty="0"/>
        </a:p>
      </dgm:t>
    </dgm:pt>
    <dgm:pt modelId="{EACAE13F-53C7-42A4-B979-6B07DE0CFF8F}" type="parTrans" cxnId="{3F44FFF9-F7F2-4E1E-B01D-4555FAAF6C46}">
      <dgm:prSet/>
      <dgm:spPr/>
      <dgm:t>
        <a:bodyPr/>
        <a:lstStyle/>
        <a:p>
          <a:endParaRPr lang="es-ES"/>
        </a:p>
      </dgm:t>
    </dgm:pt>
    <dgm:pt modelId="{41A28491-F0CD-45EB-87E9-6D2EA52A4B15}" type="sibTrans" cxnId="{3F44FFF9-F7F2-4E1E-B01D-4555FAAF6C46}">
      <dgm:prSet/>
      <dgm:spPr/>
      <dgm:t>
        <a:bodyPr/>
        <a:lstStyle/>
        <a:p>
          <a:endParaRPr lang="es-ES"/>
        </a:p>
      </dgm:t>
    </dgm:pt>
    <dgm:pt modelId="{49B600FC-622C-4DDC-AD2E-89AC687AB599}">
      <dgm:prSet/>
      <dgm:spPr/>
      <dgm:t>
        <a:bodyPr/>
        <a:lstStyle/>
        <a:p>
          <a:pPr rtl="0"/>
          <a:r>
            <a:rPr lang="en-US" b="1" dirty="0" err="1" smtClean="0"/>
            <a:t>Informe</a:t>
          </a:r>
          <a:r>
            <a:rPr lang="en-US" b="1" dirty="0" smtClean="0"/>
            <a:t> Final  de </a:t>
          </a:r>
          <a:r>
            <a:rPr lang="en-US" b="1" dirty="0" err="1" smtClean="0"/>
            <a:t>Etapa</a:t>
          </a:r>
          <a:r>
            <a:rPr lang="en-US" b="1" dirty="0" smtClean="0"/>
            <a:t> (</a:t>
          </a:r>
          <a:r>
            <a:rPr lang="en-US" b="1" dirty="0" err="1" smtClean="0"/>
            <a:t>Tutores</a:t>
          </a:r>
          <a:r>
            <a:rPr lang="en-US" b="1" dirty="0" smtClean="0"/>
            <a:t>)</a:t>
          </a:r>
          <a:endParaRPr lang="en-US" b="1" dirty="0"/>
        </a:p>
      </dgm:t>
    </dgm:pt>
    <dgm:pt modelId="{D95ADA5C-F7B7-4E06-BA2A-33E110EFC3BB}" type="parTrans" cxnId="{B455B632-F94D-404F-9009-E63287CBC7FE}">
      <dgm:prSet/>
      <dgm:spPr/>
    </dgm:pt>
    <dgm:pt modelId="{D5F665CC-97FC-41F2-B77D-49092D2AF4A5}" type="sibTrans" cxnId="{B455B632-F94D-404F-9009-E63287CBC7FE}">
      <dgm:prSet/>
      <dgm:spPr/>
    </dgm:pt>
    <dgm:pt modelId="{D6C6CEC6-F63D-4BCB-B5FA-C177D525FA3B}" type="pres">
      <dgm:prSet presAssocID="{FF744931-9F43-4F0B-9720-1720FDF3B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C678FC-F469-4FA7-8171-C14E18940A7E}" type="pres">
      <dgm:prSet presAssocID="{4A3501E3-B6C7-4700-B48E-9C436943A6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3086-4B94-4484-8A2D-262297588580}" type="pres">
      <dgm:prSet presAssocID="{4CA2ADE1-EDFE-4086-8682-94A55F12833C}" presName="spacer" presStyleCnt="0"/>
      <dgm:spPr/>
      <dgm:t>
        <a:bodyPr/>
        <a:lstStyle/>
        <a:p>
          <a:endParaRPr lang="es-ES"/>
        </a:p>
      </dgm:t>
    </dgm:pt>
    <dgm:pt modelId="{F6635EA6-8B62-4921-871F-1C7D26704C39}" type="pres">
      <dgm:prSet presAssocID="{C3842F2B-6CDC-49B0-85E5-3CE6595656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BAC698-C54E-453F-B6B2-17327DFA7B0F}" type="pres">
      <dgm:prSet presAssocID="{59638843-DA8D-43A9-9E6C-435E40803FA2}" presName="spacer" presStyleCnt="0"/>
      <dgm:spPr/>
      <dgm:t>
        <a:bodyPr/>
        <a:lstStyle/>
        <a:p>
          <a:endParaRPr lang="es-ES"/>
        </a:p>
      </dgm:t>
    </dgm:pt>
    <dgm:pt modelId="{84E4A6CB-1297-4411-BFF0-462B8584B4E6}" type="pres">
      <dgm:prSet presAssocID="{9AD9E25E-FBC6-41D6-81D6-C2EAAA7255F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17DE27-9787-4EE2-9B16-0DE41DC1F712}" type="pres">
      <dgm:prSet presAssocID="{41368ED1-C484-42A6-9058-4FEAA456FF4C}" presName="spacer" presStyleCnt="0"/>
      <dgm:spPr/>
      <dgm:t>
        <a:bodyPr/>
        <a:lstStyle/>
        <a:p>
          <a:endParaRPr lang="es-ES"/>
        </a:p>
      </dgm:t>
    </dgm:pt>
    <dgm:pt modelId="{ED06A624-8C00-4660-8BD0-BDE264478E46}" type="pres">
      <dgm:prSet presAssocID="{49B600FC-622C-4DDC-AD2E-89AC687AB5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2B64-BC38-4DEB-83D4-21EE07F41FAF}" type="pres">
      <dgm:prSet presAssocID="{D5F665CC-97FC-41F2-B77D-49092D2AF4A5}" presName="spacer" presStyleCnt="0"/>
      <dgm:spPr/>
    </dgm:pt>
    <dgm:pt modelId="{C4C7C530-17BD-496B-95EA-0A5A662B9072}" type="pres">
      <dgm:prSet presAssocID="{85BDF063-DFC5-4A87-93A8-4FBD87284B9F}" presName="parentText" presStyleLbl="node1" presStyleIdx="4" presStyleCnt="5" custLinFactNeighborX="5607" custLinFactNeighborY="-433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686643-BFE7-4485-B5D6-08E03EB93B11}" type="presOf" srcId="{9AD9E25E-FBC6-41D6-81D6-C2EAAA7255F7}" destId="{84E4A6CB-1297-4411-BFF0-462B8584B4E6}" srcOrd="0" destOrd="0" presId="urn:microsoft.com/office/officeart/2005/8/layout/vList2"/>
    <dgm:cxn modelId="{D6AF42E1-FF44-44BA-8B8C-F8972BC82C09}" srcId="{FF744931-9F43-4F0B-9720-1720FDF3BB29}" destId="{C3842F2B-6CDC-49B0-85E5-3CE6595656CB}" srcOrd="1" destOrd="0" parTransId="{B751A595-5C81-48D1-9F5A-CCE3E9B08504}" sibTransId="{59638843-DA8D-43A9-9E6C-435E40803FA2}"/>
    <dgm:cxn modelId="{D59FB984-9F3C-493D-9F53-EF6FD028F343}" type="presOf" srcId="{FF744931-9F43-4F0B-9720-1720FDF3BB29}" destId="{D6C6CEC6-F63D-4BCB-B5FA-C177D525FA3B}" srcOrd="0" destOrd="0" presId="urn:microsoft.com/office/officeart/2005/8/layout/vList2"/>
    <dgm:cxn modelId="{85E103AE-1B5E-4E77-8B90-7C6B0A5D82BE}" type="presOf" srcId="{C3842F2B-6CDC-49B0-85E5-3CE6595656CB}" destId="{F6635EA6-8B62-4921-871F-1C7D26704C39}" srcOrd="0" destOrd="0" presId="urn:microsoft.com/office/officeart/2005/8/layout/vList2"/>
    <dgm:cxn modelId="{B455B632-F94D-404F-9009-E63287CBC7FE}" srcId="{FF744931-9F43-4F0B-9720-1720FDF3BB29}" destId="{49B600FC-622C-4DDC-AD2E-89AC687AB599}" srcOrd="3" destOrd="0" parTransId="{D95ADA5C-F7B7-4E06-BA2A-33E110EFC3BB}" sibTransId="{D5F665CC-97FC-41F2-B77D-49092D2AF4A5}"/>
    <dgm:cxn modelId="{FCAE2D84-F30F-4DA7-AC9E-B84C5855554D}" type="presOf" srcId="{4A3501E3-B6C7-4700-B48E-9C436943A67F}" destId="{7FC678FC-F469-4FA7-8171-C14E18940A7E}" srcOrd="0" destOrd="0" presId="urn:microsoft.com/office/officeart/2005/8/layout/vList2"/>
    <dgm:cxn modelId="{58D180B4-BE57-484A-B7C2-D29EA69D8044}" srcId="{FF744931-9F43-4F0B-9720-1720FDF3BB29}" destId="{9AD9E25E-FBC6-41D6-81D6-C2EAAA7255F7}" srcOrd="2" destOrd="0" parTransId="{3386313E-6EBF-4975-AE16-B14017520053}" sibTransId="{41368ED1-C484-42A6-9058-4FEAA456FF4C}"/>
    <dgm:cxn modelId="{3F44FFF9-F7F2-4E1E-B01D-4555FAAF6C46}" srcId="{FF744931-9F43-4F0B-9720-1720FDF3BB29}" destId="{85BDF063-DFC5-4A87-93A8-4FBD87284B9F}" srcOrd="4" destOrd="0" parTransId="{EACAE13F-53C7-42A4-B979-6B07DE0CFF8F}" sibTransId="{41A28491-F0CD-45EB-87E9-6D2EA52A4B15}"/>
    <dgm:cxn modelId="{234AE8F0-6D3E-46B5-B244-5C821D0C7A2C}" type="presOf" srcId="{49B600FC-622C-4DDC-AD2E-89AC687AB599}" destId="{ED06A624-8C00-4660-8BD0-BDE264478E46}" srcOrd="0" destOrd="0" presId="urn:microsoft.com/office/officeart/2005/8/layout/vList2"/>
    <dgm:cxn modelId="{DD96EFDB-E91A-49E0-A045-C36FB4DF0EE1}" type="presOf" srcId="{85BDF063-DFC5-4A87-93A8-4FBD87284B9F}" destId="{C4C7C530-17BD-496B-95EA-0A5A662B9072}" srcOrd="0" destOrd="0" presId="urn:microsoft.com/office/officeart/2005/8/layout/vList2"/>
    <dgm:cxn modelId="{339F4F39-28D6-4C75-96E4-1956B22A3428}" srcId="{FF744931-9F43-4F0B-9720-1720FDF3BB29}" destId="{4A3501E3-B6C7-4700-B48E-9C436943A67F}" srcOrd="0" destOrd="0" parTransId="{554759E6-54C9-451F-97D6-D5E683143CC6}" sibTransId="{4CA2ADE1-EDFE-4086-8682-94A55F12833C}"/>
    <dgm:cxn modelId="{3D51F163-3650-406A-BE6C-6DC98D2E8F8E}" type="presParOf" srcId="{D6C6CEC6-F63D-4BCB-B5FA-C177D525FA3B}" destId="{7FC678FC-F469-4FA7-8171-C14E18940A7E}" srcOrd="0" destOrd="0" presId="urn:microsoft.com/office/officeart/2005/8/layout/vList2"/>
    <dgm:cxn modelId="{D0F722A5-A607-4D9F-BCCB-59F9B28C9553}" type="presParOf" srcId="{D6C6CEC6-F63D-4BCB-B5FA-C177D525FA3B}" destId="{48073086-4B94-4484-8A2D-262297588580}" srcOrd="1" destOrd="0" presId="urn:microsoft.com/office/officeart/2005/8/layout/vList2"/>
    <dgm:cxn modelId="{1007004F-280C-4EF7-AD57-B2FE34963EB0}" type="presParOf" srcId="{D6C6CEC6-F63D-4BCB-B5FA-C177D525FA3B}" destId="{F6635EA6-8B62-4921-871F-1C7D26704C39}" srcOrd="2" destOrd="0" presId="urn:microsoft.com/office/officeart/2005/8/layout/vList2"/>
    <dgm:cxn modelId="{1BD4CED3-3D31-4F42-ADEA-27B2BE7D4CBE}" type="presParOf" srcId="{D6C6CEC6-F63D-4BCB-B5FA-C177D525FA3B}" destId="{2CBAC698-C54E-453F-B6B2-17327DFA7B0F}" srcOrd="3" destOrd="0" presId="urn:microsoft.com/office/officeart/2005/8/layout/vList2"/>
    <dgm:cxn modelId="{EE5DD7DB-5FD1-42BA-B726-B2B9F5D132A4}" type="presParOf" srcId="{D6C6CEC6-F63D-4BCB-B5FA-C177D525FA3B}" destId="{84E4A6CB-1297-4411-BFF0-462B8584B4E6}" srcOrd="4" destOrd="0" presId="urn:microsoft.com/office/officeart/2005/8/layout/vList2"/>
    <dgm:cxn modelId="{CC344B44-7D7A-4B2E-9019-8901936E3716}" type="presParOf" srcId="{D6C6CEC6-F63D-4BCB-B5FA-C177D525FA3B}" destId="{6517DE27-9787-4EE2-9B16-0DE41DC1F712}" srcOrd="5" destOrd="0" presId="urn:microsoft.com/office/officeart/2005/8/layout/vList2"/>
    <dgm:cxn modelId="{DB04DC7E-20A4-476B-9996-9753E7B889C0}" type="presParOf" srcId="{D6C6CEC6-F63D-4BCB-B5FA-C177D525FA3B}" destId="{ED06A624-8C00-4660-8BD0-BDE264478E46}" srcOrd="6" destOrd="0" presId="urn:microsoft.com/office/officeart/2005/8/layout/vList2"/>
    <dgm:cxn modelId="{7746E1B2-465B-43BD-AA2E-908562902E2A}" type="presParOf" srcId="{D6C6CEC6-F63D-4BCB-B5FA-C177D525FA3B}" destId="{71CD2B64-BC38-4DEB-83D4-21EE07F41FAF}" srcOrd="7" destOrd="0" presId="urn:microsoft.com/office/officeart/2005/8/layout/vList2"/>
    <dgm:cxn modelId="{913A01E2-03DF-456C-90A9-AE281D026CBD}" type="presParOf" srcId="{D6C6CEC6-F63D-4BCB-B5FA-C177D525FA3B}" destId="{C4C7C530-17BD-496B-95EA-0A5A662B9072}" srcOrd="8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44931-9F43-4F0B-9720-1720FDF3BB2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3501E3-B6C7-4700-B48E-9C436943A67F}">
      <dgm:prSet/>
      <dgm:spPr/>
      <dgm:t>
        <a:bodyPr/>
        <a:lstStyle/>
        <a:p>
          <a:pPr rtl="0"/>
          <a:r>
            <a:rPr lang="en-US" b="1" dirty="0" err="1" smtClean="0"/>
            <a:t>Guardar</a:t>
          </a:r>
          <a:r>
            <a:rPr lang="en-US" b="1" dirty="0" smtClean="0"/>
            <a:t> </a:t>
          </a:r>
          <a:r>
            <a:rPr lang="en-US" b="1" dirty="0" err="1" smtClean="0"/>
            <a:t>copia</a:t>
          </a:r>
          <a:r>
            <a:rPr lang="en-US" b="1" dirty="0" smtClean="0"/>
            <a:t> Fin-Curso-16-17.zip</a:t>
          </a:r>
          <a:endParaRPr lang="en-US" b="1" dirty="0"/>
        </a:p>
      </dgm:t>
    </dgm:pt>
    <dgm:pt modelId="{554759E6-54C9-451F-97D6-D5E683143CC6}" type="parTrans" cxnId="{339F4F39-28D6-4C75-96E4-1956B22A3428}">
      <dgm:prSet/>
      <dgm:spPr/>
      <dgm:t>
        <a:bodyPr/>
        <a:lstStyle/>
        <a:p>
          <a:endParaRPr lang="es-ES"/>
        </a:p>
      </dgm:t>
    </dgm:pt>
    <dgm:pt modelId="{4CA2ADE1-EDFE-4086-8682-94A55F12833C}" type="sibTrans" cxnId="{339F4F39-28D6-4C75-96E4-1956B22A3428}">
      <dgm:prSet/>
      <dgm:spPr/>
      <dgm:t>
        <a:bodyPr/>
        <a:lstStyle/>
        <a:p>
          <a:endParaRPr lang="es-ES"/>
        </a:p>
      </dgm:t>
    </dgm:pt>
    <dgm:pt modelId="{C3842F2B-6CDC-49B0-85E5-3CE6595656CB}">
      <dgm:prSet/>
      <dgm:spPr/>
      <dgm:t>
        <a:bodyPr/>
        <a:lstStyle/>
        <a:p>
          <a:pPr rtl="0"/>
          <a:r>
            <a:rPr lang="en-US" b="1" dirty="0" err="1" smtClean="0"/>
            <a:t>Operación</a:t>
          </a:r>
          <a:r>
            <a:rPr lang="en-US" b="1" dirty="0" smtClean="0"/>
            <a:t> </a:t>
          </a:r>
          <a:r>
            <a:rPr lang="en-US" b="1" dirty="0" err="1" smtClean="0"/>
            <a:t>Inicio</a:t>
          </a:r>
          <a:r>
            <a:rPr lang="en-US" b="1" dirty="0" smtClean="0"/>
            <a:t> </a:t>
          </a:r>
          <a:r>
            <a:rPr lang="en-US" b="1" dirty="0" err="1" smtClean="0"/>
            <a:t>Curso</a:t>
          </a:r>
          <a:r>
            <a:rPr lang="en-US" b="1" dirty="0" smtClean="0"/>
            <a:t> 1-SEP-2017</a:t>
          </a:r>
        </a:p>
        <a:p>
          <a:pPr rtl="0"/>
          <a:r>
            <a:rPr lang="en-US" b="1" dirty="0" smtClean="0"/>
            <a:t>(</a:t>
          </a:r>
          <a:r>
            <a:rPr lang="en-US" b="1" dirty="0" err="1" smtClean="0"/>
            <a:t>Enviaremos</a:t>
          </a:r>
          <a:r>
            <a:rPr lang="en-US" b="1" dirty="0" smtClean="0"/>
            <a:t> </a:t>
          </a:r>
          <a:r>
            <a:rPr lang="en-US" b="1" dirty="0" err="1" smtClean="0"/>
            <a:t>instrucciones</a:t>
          </a:r>
          <a:r>
            <a:rPr lang="en-US" b="1" dirty="0" smtClean="0"/>
            <a:t>)</a:t>
          </a:r>
          <a:endParaRPr lang="es-ES" b="1" dirty="0"/>
        </a:p>
      </dgm:t>
    </dgm:pt>
    <dgm:pt modelId="{B751A595-5C81-48D1-9F5A-CCE3E9B08504}" type="parTrans" cxnId="{D6AF42E1-FF44-44BA-8B8C-F8972BC82C09}">
      <dgm:prSet/>
      <dgm:spPr/>
      <dgm:t>
        <a:bodyPr/>
        <a:lstStyle/>
        <a:p>
          <a:endParaRPr lang="es-ES"/>
        </a:p>
      </dgm:t>
    </dgm:pt>
    <dgm:pt modelId="{59638843-DA8D-43A9-9E6C-435E40803FA2}" type="sibTrans" cxnId="{D6AF42E1-FF44-44BA-8B8C-F8972BC82C09}">
      <dgm:prSet/>
      <dgm:spPr/>
      <dgm:t>
        <a:bodyPr/>
        <a:lstStyle/>
        <a:p>
          <a:endParaRPr lang="es-ES"/>
        </a:p>
      </dgm:t>
    </dgm:pt>
    <dgm:pt modelId="{D6C6CEC6-F63D-4BCB-B5FA-C177D525FA3B}" type="pres">
      <dgm:prSet presAssocID="{FF744931-9F43-4F0B-9720-1720FDF3B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C678FC-F469-4FA7-8171-C14E18940A7E}" type="pres">
      <dgm:prSet presAssocID="{4A3501E3-B6C7-4700-B48E-9C436943A67F}" presName="parentText" presStyleLbl="node1" presStyleIdx="0" presStyleCnt="2" custLinFactNeighborX="-25455" custLinFactNeighborY="669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3086-4B94-4484-8A2D-262297588580}" type="pres">
      <dgm:prSet presAssocID="{4CA2ADE1-EDFE-4086-8682-94A55F12833C}" presName="spacer" presStyleCnt="0"/>
      <dgm:spPr/>
    </dgm:pt>
    <dgm:pt modelId="{F6635EA6-8B62-4921-871F-1C7D26704C39}" type="pres">
      <dgm:prSet presAssocID="{C3842F2B-6CDC-49B0-85E5-3CE6595656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9F4F39-28D6-4C75-96E4-1956B22A3428}" srcId="{FF744931-9F43-4F0B-9720-1720FDF3BB29}" destId="{4A3501E3-B6C7-4700-B48E-9C436943A67F}" srcOrd="0" destOrd="0" parTransId="{554759E6-54C9-451F-97D6-D5E683143CC6}" sibTransId="{4CA2ADE1-EDFE-4086-8682-94A55F12833C}"/>
    <dgm:cxn modelId="{C3B787ED-74C8-4F2B-8DE1-3C6AB49200BC}" type="presOf" srcId="{FF744931-9F43-4F0B-9720-1720FDF3BB29}" destId="{D6C6CEC6-F63D-4BCB-B5FA-C177D525FA3B}" srcOrd="0" destOrd="0" presId="urn:microsoft.com/office/officeart/2005/8/layout/vList2"/>
    <dgm:cxn modelId="{4F309CE8-52D4-4329-80DC-EBA70BB44163}" type="presOf" srcId="{4A3501E3-B6C7-4700-B48E-9C436943A67F}" destId="{7FC678FC-F469-4FA7-8171-C14E18940A7E}" srcOrd="0" destOrd="0" presId="urn:microsoft.com/office/officeart/2005/8/layout/vList2"/>
    <dgm:cxn modelId="{D6AF42E1-FF44-44BA-8B8C-F8972BC82C09}" srcId="{FF744931-9F43-4F0B-9720-1720FDF3BB29}" destId="{C3842F2B-6CDC-49B0-85E5-3CE6595656CB}" srcOrd="1" destOrd="0" parTransId="{B751A595-5C81-48D1-9F5A-CCE3E9B08504}" sibTransId="{59638843-DA8D-43A9-9E6C-435E40803FA2}"/>
    <dgm:cxn modelId="{67635D7A-CD32-4803-9E4D-50844DD5E46D}" type="presOf" srcId="{C3842F2B-6CDC-49B0-85E5-3CE6595656CB}" destId="{F6635EA6-8B62-4921-871F-1C7D26704C39}" srcOrd="0" destOrd="0" presId="urn:microsoft.com/office/officeart/2005/8/layout/vList2"/>
    <dgm:cxn modelId="{E7BC9D3E-3CB6-4DAC-BF10-ED69627E2968}" type="presParOf" srcId="{D6C6CEC6-F63D-4BCB-B5FA-C177D525FA3B}" destId="{7FC678FC-F469-4FA7-8171-C14E18940A7E}" srcOrd="0" destOrd="0" presId="urn:microsoft.com/office/officeart/2005/8/layout/vList2"/>
    <dgm:cxn modelId="{FD950C22-9FA9-4E97-B367-6956B65E5702}" type="presParOf" srcId="{D6C6CEC6-F63D-4BCB-B5FA-C177D525FA3B}" destId="{48073086-4B94-4484-8A2D-262297588580}" srcOrd="1" destOrd="0" presId="urn:microsoft.com/office/officeart/2005/8/layout/vList2"/>
    <dgm:cxn modelId="{D0B1829C-A837-4727-A328-8DA68ABB4305}" type="presParOf" srcId="{D6C6CEC6-F63D-4BCB-B5FA-C177D525FA3B}" destId="{F6635EA6-8B62-4921-871F-1C7D26704C39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44931-9F43-4F0B-9720-1720FDF3BB2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3501E3-B6C7-4700-B48E-9C436943A67F}">
      <dgm:prSet/>
      <dgm:spPr/>
      <dgm:t>
        <a:bodyPr/>
        <a:lstStyle/>
        <a:p>
          <a:pPr rtl="0"/>
          <a:r>
            <a:rPr lang="en-US" b="1" dirty="0" smtClean="0"/>
            <a:t>SQL emails </a:t>
          </a:r>
          <a:r>
            <a:rPr lang="en-US" b="1" dirty="0" err="1" smtClean="0"/>
            <a:t>Familias</a:t>
          </a:r>
          <a:endParaRPr lang="en-US" b="1" dirty="0"/>
        </a:p>
      </dgm:t>
    </dgm:pt>
    <dgm:pt modelId="{554759E6-54C9-451F-97D6-D5E683143CC6}" type="parTrans" cxnId="{339F4F39-28D6-4C75-96E4-1956B22A3428}">
      <dgm:prSet/>
      <dgm:spPr/>
      <dgm:t>
        <a:bodyPr/>
        <a:lstStyle/>
        <a:p>
          <a:endParaRPr lang="es-ES"/>
        </a:p>
      </dgm:t>
    </dgm:pt>
    <dgm:pt modelId="{4CA2ADE1-EDFE-4086-8682-94A55F12833C}" type="sibTrans" cxnId="{339F4F39-28D6-4C75-96E4-1956B22A3428}">
      <dgm:prSet/>
      <dgm:spPr/>
      <dgm:t>
        <a:bodyPr/>
        <a:lstStyle/>
        <a:p>
          <a:endParaRPr lang="es-ES"/>
        </a:p>
      </dgm:t>
    </dgm:pt>
    <dgm:pt modelId="{D6C6CEC6-F63D-4BCB-B5FA-C177D525FA3B}" type="pres">
      <dgm:prSet presAssocID="{FF744931-9F43-4F0B-9720-1720FDF3B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C678FC-F469-4FA7-8171-C14E18940A7E}" type="pres">
      <dgm:prSet presAssocID="{4A3501E3-B6C7-4700-B48E-9C436943A67F}" presName="parentText" presStyleLbl="node1" presStyleIdx="0" presStyleCnt="1" custLinFactNeighborX="-25455" custLinFactNeighborY="669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9F4F39-28D6-4C75-96E4-1956B22A3428}" srcId="{FF744931-9F43-4F0B-9720-1720FDF3BB29}" destId="{4A3501E3-B6C7-4700-B48E-9C436943A67F}" srcOrd="0" destOrd="0" parTransId="{554759E6-54C9-451F-97D6-D5E683143CC6}" sibTransId="{4CA2ADE1-EDFE-4086-8682-94A55F12833C}"/>
    <dgm:cxn modelId="{FABDC314-8868-46E7-9727-92972A61AFC4}" type="presOf" srcId="{4A3501E3-B6C7-4700-B48E-9C436943A67F}" destId="{7FC678FC-F469-4FA7-8171-C14E18940A7E}" srcOrd="0" destOrd="0" presId="urn:microsoft.com/office/officeart/2005/8/layout/vList2"/>
    <dgm:cxn modelId="{A765629F-8E45-4D0E-8FA8-8ED4A1DF2620}" type="presOf" srcId="{FF744931-9F43-4F0B-9720-1720FDF3BB29}" destId="{D6C6CEC6-F63D-4BCB-B5FA-C177D525FA3B}" srcOrd="0" destOrd="0" presId="urn:microsoft.com/office/officeart/2005/8/layout/vList2"/>
    <dgm:cxn modelId="{7190FE39-F1D7-4535-A941-1DB47FD1B13F}" type="presParOf" srcId="{D6C6CEC6-F63D-4BCB-B5FA-C177D525FA3B}" destId="{7FC678FC-F469-4FA7-8171-C14E18940A7E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744931-9F43-4F0B-9720-1720FDF3BB2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A3501E3-B6C7-4700-B48E-9C436943A67F}">
      <dgm:prSet/>
      <dgm:spPr/>
      <dgm:t>
        <a:bodyPr/>
        <a:lstStyle/>
        <a:p>
          <a:pPr rtl="0"/>
          <a:r>
            <a:rPr lang="en-US" b="1" dirty="0" err="1" smtClean="0"/>
            <a:t>Documentos</a:t>
          </a:r>
          <a:endParaRPr lang="en-US" b="1" dirty="0"/>
        </a:p>
      </dgm:t>
    </dgm:pt>
    <dgm:pt modelId="{554759E6-54C9-451F-97D6-D5E683143CC6}" type="parTrans" cxnId="{339F4F39-28D6-4C75-96E4-1956B22A3428}">
      <dgm:prSet/>
      <dgm:spPr/>
      <dgm:t>
        <a:bodyPr/>
        <a:lstStyle/>
        <a:p>
          <a:endParaRPr lang="es-ES"/>
        </a:p>
      </dgm:t>
    </dgm:pt>
    <dgm:pt modelId="{4CA2ADE1-EDFE-4086-8682-94A55F12833C}" type="sibTrans" cxnId="{339F4F39-28D6-4C75-96E4-1956B22A3428}">
      <dgm:prSet/>
      <dgm:spPr/>
      <dgm:t>
        <a:bodyPr/>
        <a:lstStyle/>
        <a:p>
          <a:endParaRPr lang="es-ES"/>
        </a:p>
      </dgm:t>
    </dgm:pt>
    <dgm:pt modelId="{C3842F2B-6CDC-49B0-85E5-3CE6595656CB}">
      <dgm:prSet/>
      <dgm:spPr/>
      <dgm:t>
        <a:bodyPr/>
        <a:lstStyle/>
        <a:p>
          <a:pPr rtl="0"/>
          <a:r>
            <a:rPr lang="en-US" b="1" dirty="0" err="1" smtClean="0"/>
            <a:t>Programa</a:t>
          </a:r>
          <a:r>
            <a:rPr lang="en-US" b="1" dirty="0" smtClean="0"/>
            <a:t> </a:t>
          </a:r>
          <a:r>
            <a:rPr lang="en-US" b="1" dirty="0" err="1" smtClean="0"/>
            <a:t>Colegios</a:t>
          </a:r>
          <a:endParaRPr lang="es-ES" dirty="0"/>
        </a:p>
      </dgm:t>
    </dgm:pt>
    <dgm:pt modelId="{B751A595-5C81-48D1-9F5A-CCE3E9B08504}" type="parTrans" cxnId="{D6AF42E1-FF44-44BA-8B8C-F8972BC82C09}">
      <dgm:prSet/>
      <dgm:spPr/>
      <dgm:t>
        <a:bodyPr/>
        <a:lstStyle/>
        <a:p>
          <a:endParaRPr lang="es-ES"/>
        </a:p>
      </dgm:t>
    </dgm:pt>
    <dgm:pt modelId="{59638843-DA8D-43A9-9E6C-435E40803FA2}" type="sibTrans" cxnId="{D6AF42E1-FF44-44BA-8B8C-F8972BC82C09}">
      <dgm:prSet/>
      <dgm:spPr/>
      <dgm:t>
        <a:bodyPr/>
        <a:lstStyle/>
        <a:p>
          <a:endParaRPr lang="es-ES"/>
        </a:p>
      </dgm:t>
    </dgm:pt>
    <dgm:pt modelId="{9AD9E25E-FBC6-41D6-81D6-C2EAAA7255F7}">
      <dgm:prSet/>
      <dgm:spPr/>
      <dgm:t>
        <a:bodyPr/>
        <a:lstStyle/>
        <a:p>
          <a:pPr rtl="0"/>
          <a:r>
            <a:rPr lang="en-US" b="1" dirty="0" err="1" smtClean="0"/>
            <a:t>Abies</a:t>
          </a:r>
          <a:endParaRPr lang="en-US" b="1" dirty="0"/>
        </a:p>
      </dgm:t>
    </dgm:pt>
    <dgm:pt modelId="{3386313E-6EBF-4975-AE16-B14017520053}" type="parTrans" cxnId="{58D180B4-BE57-484A-B7C2-D29EA69D8044}">
      <dgm:prSet/>
      <dgm:spPr/>
      <dgm:t>
        <a:bodyPr/>
        <a:lstStyle/>
        <a:p>
          <a:endParaRPr lang="es-ES"/>
        </a:p>
      </dgm:t>
    </dgm:pt>
    <dgm:pt modelId="{41368ED1-C484-42A6-9058-4FEAA456FF4C}" type="sibTrans" cxnId="{58D180B4-BE57-484A-B7C2-D29EA69D8044}">
      <dgm:prSet/>
      <dgm:spPr/>
      <dgm:t>
        <a:bodyPr/>
        <a:lstStyle/>
        <a:p>
          <a:endParaRPr lang="es-ES"/>
        </a:p>
      </dgm:t>
    </dgm:pt>
    <dgm:pt modelId="{85BDF063-DFC5-4A87-93A8-4FBD87284B9F}">
      <dgm:prSet/>
      <dgm:spPr/>
      <dgm:t>
        <a:bodyPr/>
        <a:lstStyle/>
        <a:p>
          <a:pPr rtl="0"/>
          <a:r>
            <a:rPr lang="en-US" b="1" dirty="0" err="1" smtClean="0"/>
            <a:t>Gece</a:t>
          </a:r>
          <a:endParaRPr lang="en-US" b="1" dirty="0"/>
        </a:p>
      </dgm:t>
    </dgm:pt>
    <dgm:pt modelId="{EACAE13F-53C7-42A4-B979-6B07DE0CFF8F}" type="parTrans" cxnId="{3F44FFF9-F7F2-4E1E-B01D-4555FAAF6C46}">
      <dgm:prSet/>
      <dgm:spPr/>
      <dgm:t>
        <a:bodyPr/>
        <a:lstStyle/>
        <a:p>
          <a:endParaRPr lang="es-ES"/>
        </a:p>
      </dgm:t>
    </dgm:pt>
    <dgm:pt modelId="{41A28491-F0CD-45EB-87E9-6D2EA52A4B15}" type="sibTrans" cxnId="{3F44FFF9-F7F2-4E1E-B01D-4555FAAF6C46}">
      <dgm:prSet/>
      <dgm:spPr/>
      <dgm:t>
        <a:bodyPr/>
        <a:lstStyle/>
        <a:p>
          <a:endParaRPr lang="es-ES"/>
        </a:p>
      </dgm:t>
    </dgm:pt>
    <dgm:pt modelId="{D6C6CEC6-F63D-4BCB-B5FA-C177D525FA3B}" type="pres">
      <dgm:prSet presAssocID="{FF744931-9F43-4F0B-9720-1720FDF3B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C678FC-F469-4FA7-8171-C14E18940A7E}" type="pres">
      <dgm:prSet presAssocID="{4A3501E3-B6C7-4700-B48E-9C436943A67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73086-4B94-4484-8A2D-262297588580}" type="pres">
      <dgm:prSet presAssocID="{4CA2ADE1-EDFE-4086-8682-94A55F12833C}" presName="spacer" presStyleCnt="0"/>
      <dgm:spPr/>
    </dgm:pt>
    <dgm:pt modelId="{F6635EA6-8B62-4921-871F-1C7D26704C39}" type="pres">
      <dgm:prSet presAssocID="{C3842F2B-6CDC-49B0-85E5-3CE6595656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BAC698-C54E-453F-B6B2-17327DFA7B0F}" type="pres">
      <dgm:prSet presAssocID="{59638843-DA8D-43A9-9E6C-435E40803FA2}" presName="spacer" presStyleCnt="0"/>
      <dgm:spPr/>
    </dgm:pt>
    <dgm:pt modelId="{84E4A6CB-1297-4411-BFF0-462B8584B4E6}" type="pres">
      <dgm:prSet presAssocID="{9AD9E25E-FBC6-41D6-81D6-C2EAAA7255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17DE27-9787-4EE2-9B16-0DE41DC1F712}" type="pres">
      <dgm:prSet presAssocID="{41368ED1-C484-42A6-9058-4FEAA456FF4C}" presName="spacer" presStyleCnt="0"/>
      <dgm:spPr/>
    </dgm:pt>
    <dgm:pt modelId="{C4C7C530-17BD-496B-95EA-0A5A662B9072}" type="pres">
      <dgm:prSet presAssocID="{85BDF063-DFC5-4A87-93A8-4FBD87284B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AF42E1-FF44-44BA-8B8C-F8972BC82C09}" srcId="{FF744931-9F43-4F0B-9720-1720FDF3BB29}" destId="{C3842F2B-6CDC-49B0-85E5-3CE6595656CB}" srcOrd="1" destOrd="0" parTransId="{B751A595-5C81-48D1-9F5A-CCE3E9B08504}" sibTransId="{59638843-DA8D-43A9-9E6C-435E40803FA2}"/>
    <dgm:cxn modelId="{7AA28296-4CF6-42EA-A969-5755C84797EE}" type="presOf" srcId="{FF744931-9F43-4F0B-9720-1720FDF3BB29}" destId="{D6C6CEC6-F63D-4BCB-B5FA-C177D525FA3B}" srcOrd="0" destOrd="0" presId="urn:microsoft.com/office/officeart/2005/8/layout/vList2"/>
    <dgm:cxn modelId="{E1A793B1-90F0-4944-B969-B225CB89EE4F}" type="presOf" srcId="{C3842F2B-6CDC-49B0-85E5-3CE6595656CB}" destId="{F6635EA6-8B62-4921-871F-1C7D26704C39}" srcOrd="0" destOrd="0" presId="urn:microsoft.com/office/officeart/2005/8/layout/vList2"/>
    <dgm:cxn modelId="{CE93A1FE-3EA5-42F8-978D-21E83DFB9150}" type="presOf" srcId="{9AD9E25E-FBC6-41D6-81D6-C2EAAA7255F7}" destId="{84E4A6CB-1297-4411-BFF0-462B8584B4E6}" srcOrd="0" destOrd="0" presId="urn:microsoft.com/office/officeart/2005/8/layout/vList2"/>
    <dgm:cxn modelId="{159E6529-8E46-408A-8B14-4E31B1C4409C}" type="presOf" srcId="{85BDF063-DFC5-4A87-93A8-4FBD87284B9F}" destId="{C4C7C530-17BD-496B-95EA-0A5A662B9072}" srcOrd="0" destOrd="0" presId="urn:microsoft.com/office/officeart/2005/8/layout/vList2"/>
    <dgm:cxn modelId="{58D180B4-BE57-484A-B7C2-D29EA69D8044}" srcId="{FF744931-9F43-4F0B-9720-1720FDF3BB29}" destId="{9AD9E25E-FBC6-41D6-81D6-C2EAAA7255F7}" srcOrd="2" destOrd="0" parTransId="{3386313E-6EBF-4975-AE16-B14017520053}" sibTransId="{41368ED1-C484-42A6-9058-4FEAA456FF4C}"/>
    <dgm:cxn modelId="{3F44FFF9-F7F2-4E1E-B01D-4555FAAF6C46}" srcId="{FF744931-9F43-4F0B-9720-1720FDF3BB29}" destId="{85BDF063-DFC5-4A87-93A8-4FBD87284B9F}" srcOrd="3" destOrd="0" parTransId="{EACAE13F-53C7-42A4-B979-6B07DE0CFF8F}" sibTransId="{41A28491-F0CD-45EB-87E9-6D2EA52A4B15}"/>
    <dgm:cxn modelId="{339F4F39-28D6-4C75-96E4-1956B22A3428}" srcId="{FF744931-9F43-4F0B-9720-1720FDF3BB29}" destId="{4A3501E3-B6C7-4700-B48E-9C436943A67F}" srcOrd="0" destOrd="0" parTransId="{554759E6-54C9-451F-97D6-D5E683143CC6}" sibTransId="{4CA2ADE1-EDFE-4086-8682-94A55F12833C}"/>
    <dgm:cxn modelId="{0E1821CA-E4C9-4697-88E8-DBADA4390E65}" type="presOf" srcId="{4A3501E3-B6C7-4700-B48E-9C436943A67F}" destId="{7FC678FC-F469-4FA7-8171-C14E18940A7E}" srcOrd="0" destOrd="0" presId="urn:microsoft.com/office/officeart/2005/8/layout/vList2"/>
    <dgm:cxn modelId="{4B3B0636-0766-468E-8D10-5211C1280DA8}" type="presParOf" srcId="{D6C6CEC6-F63D-4BCB-B5FA-C177D525FA3B}" destId="{7FC678FC-F469-4FA7-8171-C14E18940A7E}" srcOrd="0" destOrd="0" presId="urn:microsoft.com/office/officeart/2005/8/layout/vList2"/>
    <dgm:cxn modelId="{F5F63E4B-D94F-4F20-BA97-6BA2C443723C}" type="presParOf" srcId="{D6C6CEC6-F63D-4BCB-B5FA-C177D525FA3B}" destId="{48073086-4B94-4484-8A2D-262297588580}" srcOrd="1" destOrd="0" presId="urn:microsoft.com/office/officeart/2005/8/layout/vList2"/>
    <dgm:cxn modelId="{2C916EC2-CB7D-4798-A7BD-4F6D275CFE8B}" type="presParOf" srcId="{D6C6CEC6-F63D-4BCB-B5FA-C177D525FA3B}" destId="{F6635EA6-8B62-4921-871F-1C7D26704C39}" srcOrd="2" destOrd="0" presId="urn:microsoft.com/office/officeart/2005/8/layout/vList2"/>
    <dgm:cxn modelId="{70DB7FB4-F230-4C65-BF51-75C5389C7AE8}" type="presParOf" srcId="{D6C6CEC6-F63D-4BCB-B5FA-C177D525FA3B}" destId="{2CBAC698-C54E-453F-B6B2-17327DFA7B0F}" srcOrd="3" destOrd="0" presId="urn:microsoft.com/office/officeart/2005/8/layout/vList2"/>
    <dgm:cxn modelId="{EC2A479E-87D6-49AA-BBF7-37EDA24E5B1C}" type="presParOf" srcId="{D6C6CEC6-F63D-4BCB-B5FA-C177D525FA3B}" destId="{84E4A6CB-1297-4411-BFF0-462B8584B4E6}" srcOrd="4" destOrd="0" presId="urn:microsoft.com/office/officeart/2005/8/layout/vList2"/>
    <dgm:cxn modelId="{772E061C-B29A-4EFC-810E-C5786A221CF4}" type="presParOf" srcId="{D6C6CEC6-F63D-4BCB-B5FA-C177D525FA3B}" destId="{6517DE27-9787-4EE2-9B16-0DE41DC1F712}" srcOrd="5" destOrd="0" presId="urn:microsoft.com/office/officeart/2005/8/layout/vList2"/>
    <dgm:cxn modelId="{888BF051-716E-4B56-B839-A8156A3FB18E}" type="presParOf" srcId="{D6C6CEC6-F63D-4BCB-B5FA-C177D525FA3B}" destId="{C4C7C530-17BD-496B-95EA-0A5A662B9072}" srcOrd="6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744931-9F43-4F0B-9720-1720FDF3BB2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3842F2B-6CDC-49B0-85E5-3CE6595656CB}">
      <dgm:prSet/>
      <dgm:spPr/>
      <dgm:t>
        <a:bodyPr/>
        <a:lstStyle/>
        <a:p>
          <a:pPr rtl="0"/>
          <a:r>
            <a:rPr lang="en-US" b="1" dirty="0" smtClean="0"/>
            <a:t>Al </a:t>
          </a:r>
          <a:r>
            <a:rPr lang="en-US" b="1" dirty="0" err="1" smtClean="0"/>
            <a:t>menos</a:t>
          </a:r>
          <a:r>
            <a:rPr lang="en-US" b="1" dirty="0" smtClean="0"/>
            <a:t> </a:t>
          </a:r>
          <a:r>
            <a:rPr lang="en-US" b="1" dirty="0" err="1" smtClean="0"/>
            <a:t>una</a:t>
          </a:r>
          <a:r>
            <a:rPr lang="en-US" b="1" dirty="0" smtClean="0"/>
            <a:t> </a:t>
          </a:r>
          <a:r>
            <a:rPr lang="en-US" b="1" dirty="0" err="1" smtClean="0"/>
            <a:t>vez</a:t>
          </a:r>
          <a:r>
            <a:rPr lang="en-US" b="1" dirty="0" smtClean="0"/>
            <a:t> al </a:t>
          </a:r>
          <a:r>
            <a:rPr lang="en-US" b="1" dirty="0" err="1" smtClean="0"/>
            <a:t>mes</a:t>
          </a:r>
          <a:r>
            <a:rPr lang="en-US" b="1" dirty="0" smtClean="0"/>
            <a:t> en Disco </a:t>
          </a:r>
          <a:r>
            <a:rPr lang="en-US" b="1" dirty="0" err="1" smtClean="0"/>
            <a:t>Externo</a:t>
          </a:r>
          <a:endParaRPr lang="es-ES" b="1" dirty="0"/>
        </a:p>
      </dgm:t>
    </dgm:pt>
    <dgm:pt modelId="{B751A595-5C81-48D1-9F5A-CCE3E9B08504}" type="parTrans" cxnId="{D6AF42E1-FF44-44BA-8B8C-F8972BC82C09}">
      <dgm:prSet/>
      <dgm:spPr/>
      <dgm:t>
        <a:bodyPr/>
        <a:lstStyle/>
        <a:p>
          <a:endParaRPr lang="es-ES"/>
        </a:p>
      </dgm:t>
    </dgm:pt>
    <dgm:pt modelId="{59638843-DA8D-43A9-9E6C-435E40803FA2}" type="sibTrans" cxnId="{D6AF42E1-FF44-44BA-8B8C-F8972BC82C09}">
      <dgm:prSet/>
      <dgm:spPr/>
      <dgm:t>
        <a:bodyPr/>
        <a:lstStyle/>
        <a:p>
          <a:endParaRPr lang="es-ES"/>
        </a:p>
      </dgm:t>
    </dgm:pt>
    <dgm:pt modelId="{D6C6CEC6-F63D-4BCB-B5FA-C177D525FA3B}" type="pres">
      <dgm:prSet presAssocID="{FF744931-9F43-4F0B-9720-1720FDF3B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635EA6-8B62-4921-871F-1C7D26704C39}" type="pres">
      <dgm:prSet presAssocID="{C3842F2B-6CDC-49B0-85E5-3CE6595656CB}" presName="parentText" presStyleLbl="node1" presStyleIdx="0" presStyleCnt="1" custLinFactNeighborY="243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65E0E8-8AD1-41F0-BD49-7B565986366F}" type="presOf" srcId="{C3842F2B-6CDC-49B0-85E5-3CE6595656CB}" destId="{F6635EA6-8B62-4921-871F-1C7D26704C39}" srcOrd="0" destOrd="0" presId="urn:microsoft.com/office/officeart/2005/8/layout/vList2"/>
    <dgm:cxn modelId="{D6AF42E1-FF44-44BA-8B8C-F8972BC82C09}" srcId="{FF744931-9F43-4F0B-9720-1720FDF3BB29}" destId="{C3842F2B-6CDC-49B0-85E5-3CE6595656CB}" srcOrd="0" destOrd="0" parTransId="{B751A595-5C81-48D1-9F5A-CCE3E9B08504}" sibTransId="{59638843-DA8D-43A9-9E6C-435E40803FA2}"/>
    <dgm:cxn modelId="{81C31388-5081-4CBA-8905-DBA370159B63}" type="presOf" srcId="{FF744931-9F43-4F0B-9720-1720FDF3BB29}" destId="{D6C6CEC6-F63D-4BCB-B5FA-C177D525FA3B}" srcOrd="0" destOrd="0" presId="urn:microsoft.com/office/officeart/2005/8/layout/vList2"/>
    <dgm:cxn modelId="{F79DDF68-6DEA-4FF4-BE87-8A28C26F3DC8}" type="presParOf" srcId="{D6C6CEC6-F63D-4BCB-B5FA-C177D525FA3B}" destId="{F6635EA6-8B62-4921-871F-1C7D26704C39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10.gif"/><Relationship Id="rId5" Type="http://schemas.openxmlformats.org/officeDocument/2006/relationships/diagramColors" Target="../diagrams/colors7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in título 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643602" cy="59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Sin título 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643602" cy="59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9288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Herramienta</a:t>
            </a:r>
            <a:r>
              <a:rPr lang="en-US" altLang="ko-KR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Informática</a:t>
            </a:r>
            <a:r>
              <a:rPr lang="en-US" altLang="ko-KR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ko-KR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5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Evaluación</a:t>
            </a:r>
            <a:r>
              <a:rPr lang="en-US" altLang="ko-KR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Indiv</a:t>
            </a:r>
            <a:r>
              <a:rPr lang="en-US" altLang="ko-KR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3º</a:t>
            </a:r>
            <a:endParaRPr lang="ko-KR" alt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Imagen" descr="Sin título 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214422"/>
            <a:ext cx="1866900" cy="20288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2601059" cy="168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4500570"/>
          <a:ext cx="871543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43998" cy="10695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Programa</a:t>
            </a:r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Colegios</a:t>
            </a:r>
            <a:endParaRPr lang="ko-KR" alt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8680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colegio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0042"/>
            <a:ext cx="1762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43998" cy="10695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Programa</a:t>
            </a:r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Colegios</a:t>
            </a:r>
            <a:endParaRPr lang="ko-KR" alt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8680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colegio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0042"/>
            <a:ext cx="1762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43998" cy="10695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Fin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Curso</a:t>
            </a:r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I</a:t>
            </a:r>
            <a:endParaRPr lang="ko-KR" alt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764386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0 Imagen" descr="colegio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0042"/>
            <a:ext cx="1762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43998" cy="10695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Fin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Curso</a:t>
            </a:r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II</a:t>
            </a:r>
            <a:endParaRPr lang="ko-KR" alt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2143116"/>
          <a:ext cx="785818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0 Imagen" descr="colegio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0042"/>
            <a:ext cx="1762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43998" cy="10695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Comunicación</a:t>
            </a:r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Familias</a:t>
            </a:r>
            <a:endParaRPr lang="ko-KR" alt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3286124"/>
          <a:ext cx="785818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0 Imagen" descr="colegio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0042"/>
            <a:ext cx="17621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00" cy="417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695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Copias</a:t>
            </a:r>
            <a:r>
              <a:rPr lang="en-US" altLang="ko-KR" sz="5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altLang="ko-KR" sz="5400" dirty="0" err="1" smtClean="0">
                <a:latin typeface="Calibri" pitchFamily="34" charset="0"/>
                <a:cs typeface="Calibri" pitchFamily="34" charset="0"/>
              </a:rPr>
              <a:t>Seguridad</a:t>
            </a:r>
            <a:endParaRPr lang="ko-KR" altLang="en-US" sz="5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285852" y="1428736"/>
          <a:ext cx="514353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4500570"/>
          <a:ext cx="871543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12 Imagen" descr="colegios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702" y="1357298"/>
            <a:ext cx="2132415" cy="3500462"/>
          </a:xfrm>
          <a:prstGeom prst="rect">
            <a:avLst/>
          </a:prstGeom>
        </p:spPr>
      </p:pic>
      <p:pic>
        <p:nvPicPr>
          <p:cNvPr id="6" name="5 Imagen" descr="Sin título 8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6116" y="2928934"/>
            <a:ext cx="3524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101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Diapositiva 1</vt:lpstr>
      <vt:lpstr>Herramienta Informática Evaluación Indiv. 3º</vt:lpstr>
      <vt:lpstr> Programa Colegios</vt:lpstr>
      <vt:lpstr> Programa Colegios</vt:lpstr>
      <vt:lpstr> Fin Curso I</vt:lpstr>
      <vt:lpstr> Fin Curso II</vt:lpstr>
      <vt:lpstr> Comunicación Familias</vt:lpstr>
      <vt:lpstr>Diapositiva 8</vt:lpstr>
      <vt:lpstr> Copias de Seguridad</vt:lpstr>
      <vt:lpstr>Diapositiva 10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Alumno</cp:lastModifiedBy>
  <cp:revision>54</cp:revision>
  <dcterms:created xsi:type="dcterms:W3CDTF">2014-04-01T16:35:38Z</dcterms:created>
  <dcterms:modified xsi:type="dcterms:W3CDTF">2017-06-09T08:55:01Z</dcterms:modified>
</cp:coreProperties>
</file>