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3" autoAdjust="0"/>
    <p:restoredTop sz="94660"/>
  </p:normalViewPr>
  <p:slideViewPr>
    <p:cSldViewPr snapToGrid="0">
      <p:cViewPr varScale="1">
        <p:scale>
          <a:sx n="72" d="100"/>
          <a:sy n="72" d="100"/>
        </p:scale>
        <p:origin x="7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839CFE2-49E4-4A98-82DA-B48C3B3BFF08}" type="datetimeFigureOut">
              <a:rPr lang="es-ES" smtClean="0"/>
              <a:t>27/01/2018</a:t>
            </a:fld>
            <a:endParaRPr lang="es-ES"/>
          </a:p>
        </p:txBody>
      </p:sp>
      <p:sp>
        <p:nvSpPr>
          <p:cNvPr id="5" name="Footer Placeholder 4"/>
          <p:cNvSpPr>
            <a:spLocks noGrp="1"/>
          </p:cNvSpPr>
          <p:nvPr>
            <p:ph type="ftr" sz="quarter" idx="11"/>
          </p:nvPr>
        </p:nvSpPr>
        <p:spPr/>
        <p:txBody>
          <a:bodyPr/>
          <a:lstStyle/>
          <a:p>
            <a:endParaRPr lang="es-E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3587257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839CFE2-49E4-4A98-82DA-B48C3B3BFF08}" type="datetimeFigureOut">
              <a:rPr lang="es-ES" smtClean="0"/>
              <a:t>27/01/2018</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3155045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839CFE2-49E4-4A98-82DA-B48C3B3BFF08}" type="datetimeFigureOut">
              <a:rPr lang="es-ES" smtClean="0"/>
              <a:t>27/01/2018</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9A8D503-1887-479D-B8C0-31920957FA96}" type="slidenum">
              <a:rPr lang="es-ES" smtClean="0"/>
              <a:t>‹Nº›</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7165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5839CFE2-49E4-4A98-82DA-B48C3B3BFF08}" type="datetimeFigureOut">
              <a:rPr lang="es-ES" smtClean="0"/>
              <a:t>27/01/2018</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1966811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5839CFE2-49E4-4A98-82DA-B48C3B3BFF08}" type="datetimeFigureOut">
              <a:rPr lang="es-ES" smtClean="0"/>
              <a:t>27/01/2018</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A8D503-1887-479D-B8C0-31920957FA96}" type="slidenum">
              <a:rPr lang="es-ES" smtClean="0"/>
              <a:t>‹Nº›</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17247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5839CFE2-49E4-4A98-82DA-B48C3B3BFF08}" type="datetimeFigureOut">
              <a:rPr lang="es-ES" smtClean="0"/>
              <a:t>27/01/2018</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27107615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839CFE2-49E4-4A98-82DA-B48C3B3BFF08}" type="datetimeFigureOut">
              <a:rPr lang="es-ES" smtClean="0"/>
              <a:t>27/01/2018</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3551682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839CFE2-49E4-4A98-82DA-B48C3B3BFF08}" type="datetimeFigureOut">
              <a:rPr lang="es-ES" smtClean="0"/>
              <a:t>27/01/2018</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1897190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839CFE2-49E4-4A98-82DA-B48C3B3BFF08}" type="datetimeFigureOut">
              <a:rPr lang="es-ES" smtClean="0"/>
              <a:t>27/01/2018</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236234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839CFE2-49E4-4A98-82DA-B48C3B3BFF08}" type="datetimeFigureOut">
              <a:rPr lang="es-ES" smtClean="0"/>
              <a:t>27/01/2018</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1335283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839CFE2-49E4-4A98-82DA-B48C3B3BFF08}" type="datetimeFigureOut">
              <a:rPr lang="es-ES" smtClean="0"/>
              <a:t>27/01/2018</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3080030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839CFE2-49E4-4A98-82DA-B48C3B3BFF08}" type="datetimeFigureOut">
              <a:rPr lang="es-ES" smtClean="0"/>
              <a:t>27/01/2018</a:t>
            </a:fld>
            <a:endParaRPr lang="es-ES"/>
          </a:p>
        </p:txBody>
      </p:sp>
      <p:sp>
        <p:nvSpPr>
          <p:cNvPr id="8" name="Footer Placeholder 7"/>
          <p:cNvSpPr>
            <a:spLocks noGrp="1"/>
          </p:cNvSpPr>
          <p:nvPr>
            <p:ph type="ftr" sz="quarter" idx="11"/>
          </p:nvPr>
        </p:nvSpPr>
        <p:spPr/>
        <p:txBody>
          <a:bodyPr/>
          <a:lstStyle/>
          <a:p>
            <a:endParaRPr lang="es-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180785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839CFE2-49E4-4A98-82DA-B48C3B3BFF08}" type="datetimeFigureOut">
              <a:rPr lang="es-ES" smtClean="0"/>
              <a:t>27/01/2018</a:t>
            </a:fld>
            <a:endParaRPr lang="es-ES"/>
          </a:p>
        </p:txBody>
      </p:sp>
      <p:sp>
        <p:nvSpPr>
          <p:cNvPr id="4" name="Footer Placeholder 3"/>
          <p:cNvSpPr>
            <a:spLocks noGrp="1"/>
          </p:cNvSpPr>
          <p:nvPr>
            <p:ph type="ftr" sz="quarter" idx="11"/>
          </p:nvPr>
        </p:nvSpPr>
        <p:spPr/>
        <p:txBody>
          <a:bodyPr/>
          <a:lstStyle/>
          <a:p>
            <a:endParaRPr lang="es-E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223544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39CFE2-49E4-4A98-82DA-B48C3B3BFF08}" type="datetimeFigureOut">
              <a:rPr lang="es-ES" smtClean="0"/>
              <a:t>27/01/2018</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1942001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839CFE2-49E4-4A98-82DA-B48C3B3BFF08}" type="datetimeFigureOut">
              <a:rPr lang="es-ES" smtClean="0"/>
              <a:t>27/01/2018</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1321188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839CFE2-49E4-4A98-82DA-B48C3B3BFF08}" type="datetimeFigureOut">
              <a:rPr lang="es-ES" smtClean="0"/>
              <a:t>27/01/2018</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A8D503-1887-479D-B8C0-31920957FA96}" type="slidenum">
              <a:rPr lang="es-ES" smtClean="0"/>
              <a:t>‹Nº›</a:t>
            </a:fld>
            <a:endParaRPr lang="es-ES"/>
          </a:p>
        </p:txBody>
      </p:sp>
    </p:spTree>
    <p:extLst>
      <p:ext uri="{BB962C8B-B14F-4D97-AF65-F5344CB8AC3E}">
        <p14:creationId xmlns:p14="http://schemas.microsoft.com/office/powerpoint/2010/main" val="253182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839CFE2-49E4-4A98-82DA-B48C3B3BFF08}" type="datetimeFigureOut">
              <a:rPr lang="es-ES" smtClean="0"/>
              <a:t>27/01/2018</a:t>
            </a:fld>
            <a:endParaRPr lang="es-E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9A8D503-1887-479D-B8C0-31920957FA96}" type="slidenum">
              <a:rPr lang="es-ES" smtClean="0"/>
              <a:t>‹Nº›</a:t>
            </a:fld>
            <a:endParaRPr lang="es-ES"/>
          </a:p>
        </p:txBody>
      </p:sp>
    </p:spTree>
    <p:extLst>
      <p:ext uri="{BB962C8B-B14F-4D97-AF65-F5344CB8AC3E}">
        <p14:creationId xmlns:p14="http://schemas.microsoft.com/office/powerpoint/2010/main" val="6666790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4478086" y="736769"/>
            <a:ext cx="4055166" cy="67586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Rectangle 1"/>
          <p:cNvSpPr>
            <a:spLocks noGrp="1" noChangeArrowheads="1"/>
          </p:cNvSpPr>
          <p:nvPr>
            <p:ph type="ctrTitle"/>
          </p:nvPr>
        </p:nvSpPr>
        <p:spPr bwMode="auto">
          <a:xfrm>
            <a:off x="1736034" y="1757931"/>
            <a:ext cx="10031895"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Los </a:t>
            </a: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cuadros eléctricos permanecerán cerrados, sin partes accesibles en tensión en su </a:t>
            </a: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interior. La </a:t>
            </a: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puerta metálica </a:t>
            </a: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estará conectada </a:t>
            </a: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a tierra.</a:t>
            </a:r>
            <a:b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b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Señal </a:t>
            </a: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de  advertencia de riesgo eléctrico</a:t>
            </a: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a:t>
            </a:r>
            <a:b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br>
            <a:endPar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Todos </a:t>
            </a: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los diferenciales  identificados</a:t>
            </a: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a:t>
            </a:r>
            <a:b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b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Se </a:t>
            </a: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comprobará periódicamente el buen funcionamiento de los interruptores diferenciales</a:t>
            </a: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  </a:t>
            </a: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mediante el botón de prueba “T</a:t>
            </a: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a:t>
            </a:r>
            <a:b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br>
            <a:endPar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Se </a:t>
            </a: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realizarán inspecciones periódicas de la instalación de baja tensión cada cinco años. </a:t>
            </a: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
            </a:r>
            <a:b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b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Revisión </a:t>
            </a: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anual de la toma de tierra.</a:t>
            </a:r>
            <a:b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b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
            </a:r>
            <a:b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br>
            <a:r>
              <a:rPr lang="es-ES" altLang="es-ES" sz="2000" dirty="0" smtClean="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                                             R.D</a:t>
            </a: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 </a:t>
            </a: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485/1997 sobre señalización de seguridad en el trabajo</a:t>
            </a:r>
          </a:p>
          <a:p>
            <a:pPr marL="0" marR="0" lvl="0" indent="0" algn="r" defTabSz="914400" rtl="0" eaLnBrk="0" fontAlgn="base" latinLnBrk="0" hangingPunct="0">
              <a:lnSpc>
                <a:spcPct val="100000"/>
              </a:lnSpc>
              <a:spcBef>
                <a:spcPct val="0"/>
              </a:spcBef>
              <a:spcAft>
                <a:spcPct val="0"/>
              </a:spcAft>
              <a:buClrTx/>
              <a:buSzTx/>
              <a:buFontTx/>
              <a:buNone/>
              <a:tabLst/>
            </a:pPr>
            <a:r>
              <a:rPr lang="es-ES" altLang="es-ES" sz="2000" dirty="0">
                <a:solidFill>
                  <a:schemeClr val="tx1"/>
                </a:solidFill>
                <a:latin typeface="Franklin Gothic Book" panose="020B0503020102020204" pitchFamily="34" charset="0"/>
                <a:ea typeface="Times New Roman" panose="02020603050405020304" pitchFamily="18" charset="0"/>
                <a:cs typeface="Arial" panose="020B0604020202020204" pitchFamily="34" charset="0"/>
              </a:rPr>
              <a:t>R.D. 842/2002, R.E.B.T, ITC BT 05 </a:t>
            </a:r>
          </a:p>
        </p:txBody>
      </p:sp>
      <p:sp>
        <p:nvSpPr>
          <p:cNvPr id="5" name="CuadroTexto 4"/>
          <p:cNvSpPr txBox="1"/>
          <p:nvPr/>
        </p:nvSpPr>
        <p:spPr>
          <a:xfrm>
            <a:off x="5168348" y="874644"/>
            <a:ext cx="2674643" cy="400110"/>
          </a:xfrm>
          <a:prstGeom prst="rect">
            <a:avLst/>
          </a:prstGeom>
          <a:noFill/>
        </p:spPr>
        <p:txBody>
          <a:bodyPr wrap="none" rtlCol="0">
            <a:spAutoFit/>
          </a:bodyPr>
          <a:lstStyle/>
          <a:p>
            <a:r>
              <a:rPr lang="es-ES" sz="2000" b="1" dirty="0" smtClean="0">
                <a:latin typeface="Franklin Gothic Book" panose="020B0503020102020204" pitchFamily="34" charset="0"/>
              </a:rPr>
              <a:t>CUADROS ELÉCTRICOS</a:t>
            </a:r>
            <a:endParaRPr lang="es-ES" sz="2000" b="1" dirty="0">
              <a:latin typeface="Franklin Gothic Book" panose="020B0503020102020204" pitchFamily="34" charset="0"/>
            </a:endParaRPr>
          </a:p>
        </p:txBody>
      </p:sp>
    </p:spTree>
    <p:extLst>
      <p:ext uri="{BB962C8B-B14F-4D97-AF65-F5344CB8AC3E}">
        <p14:creationId xmlns:p14="http://schemas.microsoft.com/office/powerpoint/2010/main" val="3882581500"/>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TotalTime>
  <Words>25</Words>
  <Application>Microsoft Office PowerPoint</Application>
  <PresentationFormat>Panorámica</PresentationFormat>
  <Paragraphs>5</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Century Gothic</vt:lpstr>
      <vt:lpstr>Franklin Gothic Book</vt:lpstr>
      <vt:lpstr>Times New Roman</vt:lpstr>
      <vt:lpstr>Wingdings 3</vt:lpstr>
      <vt:lpstr>Espiral</vt:lpstr>
      <vt:lpstr>Los cuadros eléctricos permanecerán cerrados, sin partes accesibles en tensión en su interior. La puerta metálica estará conectada a tierra. Señal de  advertencia de riesgo eléctrico.  Todos los diferenciales  identificados. Se comprobará periódicamente el buen funcionamiento de los interruptores diferenciales,  mediante el botón de prueba “T”  Se realizarán inspecciones periódicas de la instalación de baja tensión cada cinco años.  Revisión anual de la toma de tierra.                                               R.D. 485/1997 sobre señalización de seguridad en el trabajo R.D. 842/2002, R.E.B.T, ITC BT 05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cuadros eléctricos permanecerán cerrados, sin partes accesibles en tensión en su interior. La puerta metálica estará conectada a tierra. Señal de  advertencia de riesgo eléctrico.  Todos los diferenciales  identificados. Se comprobará periódicamente el buen funcionamiento de los interruptores diferenciales,  mediante el botón de prueba “T”  Se realizarán inspecciones periódicas de la instalación de baja tensión cada cinco años.  Revisión anual de la toma de tierra.                                               R.D. 485/1997 sobre señalización de seguridad en el trabajo R.D. 842/2002, R.E.B.T, ITC BT 05 </dc:title>
  <dc:creator>Cuenta Microsoft</dc:creator>
  <cp:lastModifiedBy>Cuenta Microsoft</cp:lastModifiedBy>
  <cp:revision>2</cp:revision>
  <dcterms:created xsi:type="dcterms:W3CDTF">2018-01-27T22:33:21Z</dcterms:created>
  <dcterms:modified xsi:type="dcterms:W3CDTF">2018-01-27T22:43:02Z</dcterms:modified>
</cp:coreProperties>
</file>