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49" autoAdjust="0"/>
    <p:restoredTop sz="94660"/>
  </p:normalViewPr>
  <p:slideViewPr>
    <p:cSldViewPr snapToGrid="0">
      <p:cViewPr>
        <p:scale>
          <a:sx n="64" d="100"/>
          <a:sy n="64" d="100"/>
        </p:scale>
        <p:origin x="1350" y="6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0761-C549-4D42-A964-45C65719D75A}" type="datetimeFigureOut">
              <a:rPr lang="es-ES_tradnl" smtClean="0"/>
              <a:t>25/02/2016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28410-9319-40EA-98CE-6D84766D6F9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49627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0761-C549-4D42-A964-45C65719D75A}" type="datetimeFigureOut">
              <a:rPr lang="es-ES_tradnl" smtClean="0"/>
              <a:t>25/02/2016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28410-9319-40EA-98CE-6D84766D6F9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82185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0761-C549-4D42-A964-45C65719D75A}" type="datetimeFigureOut">
              <a:rPr lang="es-ES_tradnl" smtClean="0"/>
              <a:t>25/02/2016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28410-9319-40EA-98CE-6D84766D6F9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1118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0761-C549-4D42-A964-45C65719D75A}" type="datetimeFigureOut">
              <a:rPr lang="es-ES_tradnl" smtClean="0"/>
              <a:t>25/02/2016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28410-9319-40EA-98CE-6D84766D6F9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20762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0761-C549-4D42-A964-45C65719D75A}" type="datetimeFigureOut">
              <a:rPr lang="es-ES_tradnl" smtClean="0"/>
              <a:t>25/02/2016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28410-9319-40EA-98CE-6D84766D6F9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9758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0761-C549-4D42-A964-45C65719D75A}" type="datetimeFigureOut">
              <a:rPr lang="es-ES_tradnl" smtClean="0"/>
              <a:t>25/02/2016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28410-9319-40EA-98CE-6D84766D6F9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23756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0761-C549-4D42-A964-45C65719D75A}" type="datetimeFigureOut">
              <a:rPr lang="es-ES_tradnl" smtClean="0"/>
              <a:t>25/02/2016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28410-9319-40EA-98CE-6D84766D6F9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5213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0761-C549-4D42-A964-45C65719D75A}" type="datetimeFigureOut">
              <a:rPr lang="es-ES_tradnl" smtClean="0"/>
              <a:t>25/02/2016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28410-9319-40EA-98CE-6D84766D6F9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05536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0761-C549-4D42-A964-45C65719D75A}" type="datetimeFigureOut">
              <a:rPr lang="es-ES_tradnl" smtClean="0"/>
              <a:t>25/02/2016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28410-9319-40EA-98CE-6D84766D6F9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43531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0761-C549-4D42-A964-45C65719D75A}" type="datetimeFigureOut">
              <a:rPr lang="es-ES_tradnl" smtClean="0"/>
              <a:t>25/02/2016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28410-9319-40EA-98CE-6D84766D6F9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51401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0761-C549-4D42-A964-45C65719D75A}" type="datetimeFigureOut">
              <a:rPr lang="es-ES_tradnl" smtClean="0"/>
              <a:t>25/02/2016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28410-9319-40EA-98CE-6D84766D6F9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20481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70761-C549-4D42-A964-45C65719D75A}" type="datetimeFigureOut">
              <a:rPr lang="es-ES_tradnl" smtClean="0"/>
              <a:t>25/02/2016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28410-9319-40EA-98CE-6D84766D6F9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41911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youtube.com/watch?v=WCvkZ_TVGT8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8PQg0D_-7s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youtube.com/watch?v=F7pYHN9iC9I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youtube.com/watch?v=prjaUR4-5p4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CLpzduot5o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youtube.com/watch?v=8HKXL1VSQuc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UtMyb0R5lk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Ugv5MDF0cQ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84" t="10875" r="10721" b="10261"/>
          <a:stretch/>
        </p:blipFill>
        <p:spPr>
          <a:xfrm>
            <a:off x="149902" y="74951"/>
            <a:ext cx="11932170" cy="676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2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04" t="4406" r="18786" b="4841"/>
          <a:stretch/>
        </p:blipFill>
        <p:spPr>
          <a:xfrm>
            <a:off x="1499016" y="-81917"/>
            <a:ext cx="8844197" cy="690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6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9055" y="74613"/>
            <a:ext cx="9293901" cy="671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9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8583" y="108325"/>
            <a:ext cx="7180289" cy="670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4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84" t="4579" r="18099" b="4667"/>
          <a:stretch/>
        </p:blipFill>
        <p:spPr>
          <a:xfrm>
            <a:off x="1986154" y="-22145"/>
            <a:ext cx="8491971" cy="667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58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34918" y="6380559"/>
            <a:ext cx="5336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hlinkClick r:id="rId2"/>
              </a:rPr>
              <a:t>https://www.youtube.com/watch?v=WCvkZ_TVGT8</a:t>
            </a:r>
            <a:endParaRPr lang="es-ES_tradnl" sz="16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41" t="3879" r="13181" b="5366"/>
          <a:stretch/>
        </p:blipFill>
        <p:spPr>
          <a:xfrm>
            <a:off x="1678898" y="0"/>
            <a:ext cx="9158991" cy="638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6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705" y="-23020"/>
            <a:ext cx="9848538" cy="686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5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94" t="3880" r="17902" b="10262"/>
          <a:stretch/>
        </p:blipFill>
        <p:spPr>
          <a:xfrm>
            <a:off x="1858780" y="0"/>
            <a:ext cx="7989758" cy="587271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912433" y="6011056"/>
            <a:ext cx="4826833" cy="34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hlinkClick r:id="rId3"/>
              </a:rPr>
              <a:t>https://www.youtube.com/watch?v=C8PQg0D_-7s</a:t>
            </a:r>
            <a:endParaRPr lang="es-ES_tradnl" sz="1600" dirty="0"/>
          </a:p>
        </p:txBody>
      </p:sp>
    </p:spTree>
    <p:extLst>
      <p:ext uri="{BB962C8B-B14F-4D97-AF65-F5344CB8AC3E}">
        <p14:creationId xmlns:p14="http://schemas.microsoft.com/office/powerpoint/2010/main" val="165145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672591" y="5816184"/>
            <a:ext cx="7075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hlinkClick r:id="rId2"/>
              </a:rPr>
              <a:t>https://www.youtube.com/watch?v=F7pYHN9iC9I</a:t>
            </a:r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410" y="0"/>
            <a:ext cx="10141511" cy="581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9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9154" y="-17005"/>
            <a:ext cx="9039069" cy="680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96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8209" y="0"/>
            <a:ext cx="6925457" cy="693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16" y="302801"/>
            <a:ext cx="12169084" cy="636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9193" y="42178"/>
            <a:ext cx="9054059" cy="674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02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10" t="5453" r="16033" b="10961"/>
          <a:stretch/>
        </p:blipFill>
        <p:spPr>
          <a:xfrm>
            <a:off x="824459" y="0"/>
            <a:ext cx="9879835" cy="677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7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796584" y="6205928"/>
            <a:ext cx="4871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hlinkClick r:id="rId2"/>
              </a:rPr>
              <a:t>https://www.youtube.com/watch?v=prjaUR4-5p4</a:t>
            </a:r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341" y="134912"/>
            <a:ext cx="10456290" cy="589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7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" y="194872"/>
            <a:ext cx="10126864" cy="563630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422009" y="6011056"/>
            <a:ext cx="5111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hlinkClick r:id="rId3"/>
              </a:rPr>
              <a:t>https://www.youtube.com/watch?v=3CLpzduot5o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808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657599" y="6115987"/>
            <a:ext cx="5066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hlinkClick r:id="rId2"/>
              </a:rPr>
              <a:t>https://www.youtube.com/watch?v=8HKXL1VSQuc</a:t>
            </a:r>
            <a:endParaRPr lang="es-ES_tradnl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340" y="-1"/>
            <a:ext cx="10373194" cy="596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2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3456" y="179024"/>
            <a:ext cx="6790544" cy="659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1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84" t="10875" r="10721" b="10261"/>
          <a:stretch/>
        </p:blipFill>
        <p:spPr>
          <a:xfrm>
            <a:off x="149902" y="74951"/>
            <a:ext cx="11932170" cy="676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1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187" y="326221"/>
            <a:ext cx="11964813" cy="640436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893832" y="5247655"/>
            <a:ext cx="5441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 smtClean="0">
                <a:hlinkClick r:id="rId3"/>
              </a:rPr>
              <a:t>https://www.youtube.com/watch?v=GUtMyb0R5lk</a:t>
            </a:r>
            <a:endParaRPr lang="es-ES_tradnl" sz="1400" dirty="0"/>
          </a:p>
        </p:txBody>
      </p:sp>
    </p:spTree>
    <p:extLst>
      <p:ext uri="{BB962C8B-B14F-4D97-AF65-F5344CB8AC3E}">
        <p14:creationId xmlns:p14="http://schemas.microsoft.com/office/powerpoint/2010/main" val="259912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2830" r="1181" b="4667"/>
          <a:stretch/>
        </p:blipFill>
        <p:spPr>
          <a:xfrm>
            <a:off x="-1" y="329784"/>
            <a:ext cx="12310313" cy="648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40691"/>
            <a:ext cx="12192001" cy="639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2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07" t="2305" r="98" b="4842"/>
          <a:stretch/>
        </p:blipFill>
        <p:spPr>
          <a:xfrm>
            <a:off x="48217" y="158905"/>
            <a:ext cx="12143783" cy="658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3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58" t="3672" r="15803" b="4874"/>
          <a:stretch/>
        </p:blipFill>
        <p:spPr>
          <a:xfrm>
            <a:off x="1139252" y="0"/>
            <a:ext cx="9371995" cy="6923099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722820" y="5885098"/>
            <a:ext cx="6204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hlinkClick r:id="rId3"/>
              </a:rPr>
              <a:t>https://www.youtube.com/watch?v=HUgv5MDF0cQ</a:t>
            </a:r>
            <a:endParaRPr lang="es-ES_tradnl" sz="1600" dirty="0"/>
          </a:p>
        </p:txBody>
      </p:sp>
    </p:spTree>
    <p:extLst>
      <p:ext uri="{BB962C8B-B14F-4D97-AF65-F5344CB8AC3E}">
        <p14:creationId xmlns:p14="http://schemas.microsoft.com/office/powerpoint/2010/main" val="339891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06" t="2657" r="5999" b="5366"/>
          <a:stretch/>
        </p:blipFill>
        <p:spPr>
          <a:xfrm>
            <a:off x="588008" y="13697"/>
            <a:ext cx="11164282" cy="684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2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469" y="60229"/>
            <a:ext cx="9443803" cy="681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7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26</Words>
  <Application>Microsoft Office PowerPoint</Application>
  <PresentationFormat>Panorámica</PresentationFormat>
  <Paragraphs>8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Gregorio Santos Guzon</dc:creator>
  <cp:lastModifiedBy>Gregorio Santos Guzon</cp:lastModifiedBy>
  <cp:revision>22</cp:revision>
  <dcterms:created xsi:type="dcterms:W3CDTF">2016-02-25T07:39:18Z</dcterms:created>
  <dcterms:modified xsi:type="dcterms:W3CDTF">2016-02-25T08:29:17Z</dcterms:modified>
</cp:coreProperties>
</file>