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9" r:id="rId3"/>
    <p:sldId id="320" r:id="rId4"/>
    <p:sldId id="322" r:id="rId5"/>
    <p:sldId id="310" r:id="rId6"/>
    <p:sldId id="309" r:id="rId7"/>
    <p:sldId id="305" r:id="rId8"/>
    <p:sldId id="306" r:id="rId9"/>
    <p:sldId id="323" r:id="rId10"/>
    <p:sldId id="312" r:id="rId11"/>
    <p:sldId id="313" r:id="rId12"/>
    <p:sldId id="314" r:id="rId13"/>
    <p:sldId id="316" r:id="rId14"/>
    <p:sldId id="315" r:id="rId15"/>
    <p:sldId id="31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E21"/>
    <a:srgbClr val="FE8048"/>
    <a:srgbClr val="FD590F"/>
    <a:srgbClr val="000099"/>
    <a:srgbClr val="AE1C5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70404-0EE0-408E-84F1-7D9160F63019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0D9559-3361-4136-8480-AF51BF6E28BF}">
      <dgm:prSet phldrT="[Texto]"/>
      <dgm:spPr/>
      <dgm:t>
        <a:bodyPr/>
        <a:lstStyle/>
        <a:p>
          <a:r>
            <a:rPr lang="es-ES" dirty="0" smtClean="0"/>
            <a:t>QUÉ SON</a:t>
          </a:r>
          <a:endParaRPr lang="es-ES" dirty="0"/>
        </a:p>
      </dgm:t>
    </dgm:pt>
    <dgm:pt modelId="{D994801B-19B9-40C9-B3B2-75CD25359158}" type="parTrans" cxnId="{FFF28782-F981-46EF-B63F-4BE043C7917C}">
      <dgm:prSet/>
      <dgm:spPr/>
      <dgm:t>
        <a:bodyPr/>
        <a:lstStyle/>
        <a:p>
          <a:endParaRPr lang="es-ES"/>
        </a:p>
      </dgm:t>
    </dgm:pt>
    <dgm:pt modelId="{45AF25F6-9141-4BFA-85D3-E91E519FA59E}" type="sibTrans" cxnId="{FFF28782-F981-46EF-B63F-4BE043C7917C}">
      <dgm:prSet/>
      <dgm:spPr/>
      <dgm:t>
        <a:bodyPr/>
        <a:lstStyle/>
        <a:p>
          <a:endParaRPr lang="es-ES"/>
        </a:p>
      </dgm:t>
    </dgm:pt>
    <dgm:pt modelId="{FFE34796-F1EF-44A7-BB66-C7EC942DC695}">
      <dgm:prSet phldrT="[Texto]"/>
      <dgm:spPr/>
      <dgm:t>
        <a:bodyPr/>
        <a:lstStyle/>
        <a:p>
          <a:r>
            <a:rPr lang="es-ES" b="1" dirty="0" smtClean="0"/>
            <a:t>MÓDULOS FORMATIVOS DE NVEL 1 O NIVEL 2</a:t>
          </a:r>
          <a:endParaRPr lang="es-ES" b="1" dirty="0"/>
        </a:p>
      </dgm:t>
    </dgm:pt>
    <dgm:pt modelId="{070415FA-A9BC-4264-9470-DDF24BE76A90}" type="parTrans" cxnId="{C0AF1668-6D06-4271-A802-C04F38E5BA0E}">
      <dgm:prSet/>
      <dgm:spPr/>
      <dgm:t>
        <a:bodyPr/>
        <a:lstStyle/>
        <a:p>
          <a:endParaRPr lang="es-ES"/>
        </a:p>
      </dgm:t>
    </dgm:pt>
    <dgm:pt modelId="{AFDD8246-E329-489D-8EB2-D508DB1EFF30}" type="sibTrans" cxnId="{C0AF1668-6D06-4271-A802-C04F38E5BA0E}">
      <dgm:prSet/>
      <dgm:spPr/>
      <dgm:t>
        <a:bodyPr/>
        <a:lstStyle/>
        <a:p>
          <a:endParaRPr lang="es-ES"/>
        </a:p>
      </dgm:t>
    </dgm:pt>
    <dgm:pt modelId="{176029F1-38B5-41FB-A755-6188020DC4E6}">
      <dgm:prSet phldrT="[Texto]"/>
      <dgm:spPr/>
      <dgm:t>
        <a:bodyPr/>
        <a:lstStyle/>
        <a:p>
          <a:r>
            <a:rPr lang="es-ES" b="1" dirty="0" smtClean="0"/>
            <a:t>ASOCIADOS A UNIDADES DE COMPETENCIA</a:t>
          </a:r>
          <a:endParaRPr lang="es-ES" b="1" dirty="0"/>
        </a:p>
      </dgm:t>
    </dgm:pt>
    <dgm:pt modelId="{BE1832F0-C477-41B4-B702-6E17D83B2A19}" type="parTrans" cxnId="{86049E0A-E69B-435D-8302-112B2C158C3B}">
      <dgm:prSet/>
      <dgm:spPr/>
      <dgm:t>
        <a:bodyPr/>
        <a:lstStyle/>
        <a:p>
          <a:endParaRPr lang="es-ES"/>
        </a:p>
      </dgm:t>
    </dgm:pt>
    <dgm:pt modelId="{CC0D2068-A9C9-4917-947D-4602E5F7B18D}" type="sibTrans" cxnId="{86049E0A-E69B-435D-8302-112B2C158C3B}">
      <dgm:prSet/>
      <dgm:spPr/>
      <dgm:t>
        <a:bodyPr/>
        <a:lstStyle/>
        <a:p>
          <a:endParaRPr lang="es-ES"/>
        </a:p>
      </dgm:t>
    </dgm:pt>
    <dgm:pt modelId="{556FEF07-4D05-48A9-ABE0-C2F874D3E7AD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smtClean="0"/>
            <a:t>REFERENTE CATÁLOGO DE CUALIFICACIONES PROFESONALES</a:t>
          </a:r>
          <a:endParaRPr lang="es-ES" b="1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5F7C327C-E027-4D17-9927-C86C837867D3}" type="parTrans" cxnId="{90CBE78F-2812-44D2-BBE4-66E87A22B824}">
      <dgm:prSet/>
      <dgm:spPr/>
      <dgm:t>
        <a:bodyPr/>
        <a:lstStyle/>
        <a:p>
          <a:endParaRPr lang="es-ES"/>
        </a:p>
      </dgm:t>
    </dgm:pt>
    <dgm:pt modelId="{752FB1F5-8B03-4F94-A9DE-5001151027A5}" type="sibTrans" cxnId="{90CBE78F-2812-44D2-BBE4-66E87A22B824}">
      <dgm:prSet/>
      <dgm:spPr/>
      <dgm:t>
        <a:bodyPr/>
        <a:lstStyle/>
        <a:p>
          <a:endParaRPr lang="es-ES"/>
        </a:p>
      </dgm:t>
    </dgm:pt>
    <dgm:pt modelId="{65E82DA1-2356-4965-997C-0E779A804D7D}" type="pres">
      <dgm:prSet presAssocID="{41770404-0EE0-408E-84F1-7D9160F630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99F95-04EC-40B9-9CDC-DF84B5CB1A08}" type="pres">
      <dgm:prSet presAssocID="{F70D9559-3361-4136-8480-AF51BF6E28BF}" presName="centerShape" presStyleLbl="node0" presStyleIdx="0" presStyleCnt="1"/>
      <dgm:spPr/>
      <dgm:t>
        <a:bodyPr/>
        <a:lstStyle/>
        <a:p>
          <a:endParaRPr lang="es-ES"/>
        </a:p>
      </dgm:t>
    </dgm:pt>
    <dgm:pt modelId="{1C606AE2-0FAF-4469-9E11-D56326D8A707}" type="pres">
      <dgm:prSet presAssocID="{070415FA-A9BC-4264-9470-DDF24BE76A90}" presName="Name9" presStyleLbl="parChTrans1D2" presStyleIdx="0" presStyleCnt="3"/>
      <dgm:spPr/>
      <dgm:t>
        <a:bodyPr/>
        <a:lstStyle/>
        <a:p>
          <a:endParaRPr lang="es-ES"/>
        </a:p>
      </dgm:t>
    </dgm:pt>
    <dgm:pt modelId="{254CA049-CC58-4216-B135-44CC349A2467}" type="pres">
      <dgm:prSet presAssocID="{070415FA-A9BC-4264-9470-DDF24BE76A9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5674517E-ED56-4CDE-813F-49026E1C0FB9}" type="pres">
      <dgm:prSet presAssocID="{FFE34796-F1EF-44A7-BB66-C7EC942DC6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84331F-5C86-4D08-AB2D-F22737D9AD74}" type="pres">
      <dgm:prSet presAssocID="{BE1832F0-C477-41B4-B702-6E17D83B2A19}" presName="Name9" presStyleLbl="parChTrans1D2" presStyleIdx="1" presStyleCnt="3"/>
      <dgm:spPr/>
      <dgm:t>
        <a:bodyPr/>
        <a:lstStyle/>
        <a:p>
          <a:endParaRPr lang="es-ES"/>
        </a:p>
      </dgm:t>
    </dgm:pt>
    <dgm:pt modelId="{A02FDC05-AAFA-48BE-B79A-227378CD9B15}" type="pres">
      <dgm:prSet presAssocID="{BE1832F0-C477-41B4-B702-6E17D83B2A19}" presName="connTx" presStyleLbl="parChTrans1D2" presStyleIdx="1" presStyleCnt="3"/>
      <dgm:spPr/>
      <dgm:t>
        <a:bodyPr/>
        <a:lstStyle/>
        <a:p>
          <a:endParaRPr lang="es-ES"/>
        </a:p>
      </dgm:t>
    </dgm:pt>
    <dgm:pt modelId="{5C04D812-1CA6-46F1-AF16-C33A55B6EDD6}" type="pres">
      <dgm:prSet presAssocID="{176029F1-38B5-41FB-A755-6188020DC4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DF1A6-1875-495B-A38F-D6F4A9592FD5}" type="pres">
      <dgm:prSet presAssocID="{5F7C327C-E027-4D17-9927-C86C837867D3}" presName="Name9" presStyleLbl="parChTrans1D2" presStyleIdx="2" presStyleCnt="3"/>
      <dgm:spPr/>
      <dgm:t>
        <a:bodyPr/>
        <a:lstStyle/>
        <a:p>
          <a:endParaRPr lang="es-ES"/>
        </a:p>
      </dgm:t>
    </dgm:pt>
    <dgm:pt modelId="{D98B9C3A-1AEF-457D-933E-59D2E7FC5729}" type="pres">
      <dgm:prSet presAssocID="{5F7C327C-E027-4D17-9927-C86C837867D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2E4F780-9C7E-46E2-8EF5-ECE244D2ACFB}" type="pres">
      <dgm:prSet presAssocID="{556FEF07-4D05-48A9-ABE0-C2F874D3E7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E0481A-5D68-4556-8D21-2DB45D55315A}" type="presOf" srcId="{070415FA-A9BC-4264-9470-DDF24BE76A90}" destId="{1C606AE2-0FAF-4469-9E11-D56326D8A707}" srcOrd="0" destOrd="0" presId="urn:microsoft.com/office/officeart/2005/8/layout/radial1"/>
    <dgm:cxn modelId="{9CBFAFE7-E15F-4FAA-9396-FCE557AD6D1D}" type="presOf" srcId="{FFE34796-F1EF-44A7-BB66-C7EC942DC695}" destId="{5674517E-ED56-4CDE-813F-49026E1C0FB9}" srcOrd="0" destOrd="0" presId="urn:microsoft.com/office/officeart/2005/8/layout/radial1"/>
    <dgm:cxn modelId="{E24F36D0-24A7-4117-8BFB-A60FEE2B9B88}" type="presOf" srcId="{070415FA-A9BC-4264-9470-DDF24BE76A90}" destId="{254CA049-CC58-4216-B135-44CC349A2467}" srcOrd="1" destOrd="0" presId="urn:microsoft.com/office/officeart/2005/8/layout/radial1"/>
    <dgm:cxn modelId="{1428913A-7FDD-4103-A598-EE776AC18489}" type="presOf" srcId="{5F7C327C-E027-4D17-9927-C86C837867D3}" destId="{5A5DF1A6-1875-495B-A38F-D6F4A9592FD5}" srcOrd="0" destOrd="0" presId="urn:microsoft.com/office/officeart/2005/8/layout/radial1"/>
    <dgm:cxn modelId="{90CBE78F-2812-44D2-BBE4-66E87A22B824}" srcId="{F70D9559-3361-4136-8480-AF51BF6E28BF}" destId="{556FEF07-4D05-48A9-ABE0-C2F874D3E7AD}" srcOrd="2" destOrd="0" parTransId="{5F7C327C-E027-4D17-9927-C86C837867D3}" sibTransId="{752FB1F5-8B03-4F94-A9DE-5001151027A5}"/>
    <dgm:cxn modelId="{9FB445B3-082F-4876-BFBD-3D8CFCE1597B}" type="presOf" srcId="{556FEF07-4D05-48A9-ABE0-C2F874D3E7AD}" destId="{D2E4F780-9C7E-46E2-8EF5-ECE244D2ACFB}" srcOrd="0" destOrd="0" presId="urn:microsoft.com/office/officeart/2005/8/layout/radial1"/>
    <dgm:cxn modelId="{0C2DA408-11B7-4D92-B79D-0C0A158349DB}" type="presOf" srcId="{176029F1-38B5-41FB-A755-6188020DC4E6}" destId="{5C04D812-1CA6-46F1-AF16-C33A55B6EDD6}" srcOrd="0" destOrd="0" presId="urn:microsoft.com/office/officeart/2005/8/layout/radial1"/>
    <dgm:cxn modelId="{D57F3618-85F3-493B-AA75-9FF78D941C6D}" type="presOf" srcId="{F70D9559-3361-4136-8480-AF51BF6E28BF}" destId="{C3399F95-04EC-40B9-9CDC-DF84B5CB1A08}" srcOrd="0" destOrd="0" presId="urn:microsoft.com/office/officeart/2005/8/layout/radial1"/>
    <dgm:cxn modelId="{C0AF1668-6D06-4271-A802-C04F38E5BA0E}" srcId="{F70D9559-3361-4136-8480-AF51BF6E28BF}" destId="{FFE34796-F1EF-44A7-BB66-C7EC942DC695}" srcOrd="0" destOrd="0" parTransId="{070415FA-A9BC-4264-9470-DDF24BE76A90}" sibTransId="{AFDD8246-E329-489D-8EB2-D508DB1EFF30}"/>
    <dgm:cxn modelId="{2E3C69C3-CCAD-4A9B-AA87-D7FFB39287E9}" type="presOf" srcId="{BE1832F0-C477-41B4-B702-6E17D83B2A19}" destId="{A584331F-5C86-4D08-AB2D-F22737D9AD74}" srcOrd="0" destOrd="0" presId="urn:microsoft.com/office/officeart/2005/8/layout/radial1"/>
    <dgm:cxn modelId="{78EFF95D-7BA4-4F3C-AA68-5FC70DE3AA63}" type="presOf" srcId="{5F7C327C-E027-4D17-9927-C86C837867D3}" destId="{D98B9C3A-1AEF-457D-933E-59D2E7FC5729}" srcOrd="1" destOrd="0" presId="urn:microsoft.com/office/officeart/2005/8/layout/radial1"/>
    <dgm:cxn modelId="{86049E0A-E69B-435D-8302-112B2C158C3B}" srcId="{F70D9559-3361-4136-8480-AF51BF6E28BF}" destId="{176029F1-38B5-41FB-A755-6188020DC4E6}" srcOrd="1" destOrd="0" parTransId="{BE1832F0-C477-41B4-B702-6E17D83B2A19}" sibTransId="{CC0D2068-A9C9-4917-947D-4602E5F7B18D}"/>
    <dgm:cxn modelId="{C8CC9F8E-7450-412E-B538-9AE40217AEBC}" type="presOf" srcId="{BE1832F0-C477-41B4-B702-6E17D83B2A19}" destId="{A02FDC05-AAFA-48BE-B79A-227378CD9B15}" srcOrd="1" destOrd="0" presId="urn:microsoft.com/office/officeart/2005/8/layout/radial1"/>
    <dgm:cxn modelId="{FFF28782-F981-46EF-B63F-4BE043C7917C}" srcId="{41770404-0EE0-408E-84F1-7D9160F63019}" destId="{F70D9559-3361-4136-8480-AF51BF6E28BF}" srcOrd="0" destOrd="0" parTransId="{D994801B-19B9-40C9-B3B2-75CD25359158}" sibTransId="{45AF25F6-9141-4BFA-85D3-E91E519FA59E}"/>
    <dgm:cxn modelId="{6AA83C58-C397-4E1B-AF6A-30C10BB0356B}" type="presOf" srcId="{41770404-0EE0-408E-84F1-7D9160F63019}" destId="{65E82DA1-2356-4965-997C-0E779A804D7D}" srcOrd="0" destOrd="0" presId="urn:microsoft.com/office/officeart/2005/8/layout/radial1"/>
    <dgm:cxn modelId="{579E0501-F171-4A02-9D06-3E43D9E8D255}" type="presParOf" srcId="{65E82DA1-2356-4965-997C-0E779A804D7D}" destId="{C3399F95-04EC-40B9-9CDC-DF84B5CB1A08}" srcOrd="0" destOrd="0" presId="urn:microsoft.com/office/officeart/2005/8/layout/radial1"/>
    <dgm:cxn modelId="{FADABE5A-F7A9-43BD-A18D-A6E6D5AAC45F}" type="presParOf" srcId="{65E82DA1-2356-4965-997C-0E779A804D7D}" destId="{1C606AE2-0FAF-4469-9E11-D56326D8A707}" srcOrd="1" destOrd="0" presId="urn:microsoft.com/office/officeart/2005/8/layout/radial1"/>
    <dgm:cxn modelId="{8B1F4BD5-E7F6-4A38-B198-A8D45D507ECE}" type="presParOf" srcId="{1C606AE2-0FAF-4469-9E11-D56326D8A707}" destId="{254CA049-CC58-4216-B135-44CC349A2467}" srcOrd="0" destOrd="0" presId="urn:microsoft.com/office/officeart/2005/8/layout/radial1"/>
    <dgm:cxn modelId="{D3EFB9E8-BE9B-4264-9C4C-F0957BC1EFA6}" type="presParOf" srcId="{65E82DA1-2356-4965-997C-0E779A804D7D}" destId="{5674517E-ED56-4CDE-813F-49026E1C0FB9}" srcOrd="2" destOrd="0" presId="urn:microsoft.com/office/officeart/2005/8/layout/radial1"/>
    <dgm:cxn modelId="{7F5223C3-3EBE-4145-8F99-8793B1AC1B69}" type="presParOf" srcId="{65E82DA1-2356-4965-997C-0E779A804D7D}" destId="{A584331F-5C86-4D08-AB2D-F22737D9AD74}" srcOrd="3" destOrd="0" presId="urn:microsoft.com/office/officeart/2005/8/layout/radial1"/>
    <dgm:cxn modelId="{EA58C8CB-B408-44B8-89FF-3364A0EA0D91}" type="presParOf" srcId="{A584331F-5C86-4D08-AB2D-F22737D9AD74}" destId="{A02FDC05-AAFA-48BE-B79A-227378CD9B15}" srcOrd="0" destOrd="0" presId="urn:microsoft.com/office/officeart/2005/8/layout/radial1"/>
    <dgm:cxn modelId="{FA27D8F2-7929-4C5E-8E39-981B214C363F}" type="presParOf" srcId="{65E82DA1-2356-4965-997C-0E779A804D7D}" destId="{5C04D812-1CA6-46F1-AF16-C33A55B6EDD6}" srcOrd="4" destOrd="0" presId="urn:microsoft.com/office/officeart/2005/8/layout/radial1"/>
    <dgm:cxn modelId="{2D4C6FE2-5577-49F2-8067-B72D9F638C28}" type="presParOf" srcId="{65E82DA1-2356-4965-997C-0E779A804D7D}" destId="{5A5DF1A6-1875-495B-A38F-D6F4A9592FD5}" srcOrd="5" destOrd="0" presId="urn:microsoft.com/office/officeart/2005/8/layout/radial1"/>
    <dgm:cxn modelId="{AAD747CC-684E-4D02-A161-2BF376BA4393}" type="presParOf" srcId="{5A5DF1A6-1875-495B-A38F-D6F4A9592FD5}" destId="{D98B9C3A-1AEF-457D-933E-59D2E7FC5729}" srcOrd="0" destOrd="0" presId="urn:microsoft.com/office/officeart/2005/8/layout/radial1"/>
    <dgm:cxn modelId="{8725EE0F-36D8-4D2E-AE4C-7E3B4633E931}" type="presParOf" srcId="{65E82DA1-2356-4965-997C-0E779A804D7D}" destId="{D2E4F780-9C7E-46E2-8EF5-ECE244D2ACF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8F0E0-C25B-4BFC-925A-6D8AEFC6702A}" type="doc">
      <dgm:prSet loTypeId="urn:microsoft.com/office/officeart/2005/8/layout/hList9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CCB2B95-2D7E-4CD9-800D-3EB6025C7506}">
      <dgm:prSet phldrT="[Texto]" custT="1"/>
      <dgm:spPr/>
      <dgm:t>
        <a:bodyPr/>
        <a:lstStyle/>
        <a:p>
          <a:r>
            <a:rPr lang="es-ES" sz="1800" b="1" dirty="0" smtClean="0"/>
            <a:t>CÓMO SE ORGANIZAN</a:t>
          </a:r>
          <a:endParaRPr lang="es-ES" sz="1800" b="1" dirty="0"/>
        </a:p>
      </dgm:t>
    </dgm:pt>
    <dgm:pt modelId="{12C2F7A2-8678-4BC5-A232-24B414181AB1}" type="parTrans" cxnId="{F88A7403-B453-4E19-9EE1-ABF7CFAE6DE6}">
      <dgm:prSet/>
      <dgm:spPr/>
      <dgm:t>
        <a:bodyPr/>
        <a:lstStyle/>
        <a:p>
          <a:endParaRPr lang="es-ES"/>
        </a:p>
      </dgm:t>
    </dgm:pt>
    <dgm:pt modelId="{7B68854C-D83D-483A-AE9C-03DBF82ACB3F}" type="sibTrans" cxnId="{F88A7403-B453-4E19-9EE1-ABF7CFAE6DE6}">
      <dgm:prSet/>
      <dgm:spPr/>
      <dgm:t>
        <a:bodyPr/>
        <a:lstStyle/>
        <a:p>
          <a:endParaRPr lang="es-ES"/>
        </a:p>
      </dgm:t>
    </dgm:pt>
    <dgm:pt modelId="{B5BB3B8C-B57B-4B81-A907-C504B51F3462}">
      <dgm:prSet phldrT="[Texto]" custT="1"/>
      <dgm:spPr/>
      <dgm:t>
        <a:bodyPr/>
        <a:lstStyle/>
        <a:p>
          <a:r>
            <a:rPr lang="es-ES" sz="2000" b="1" dirty="0" smtClean="0"/>
            <a:t>DURACIÓN ANUAL  O CUATRIMESTRAL</a:t>
          </a:r>
          <a:endParaRPr lang="es-ES" sz="2000" b="1" dirty="0"/>
        </a:p>
      </dgm:t>
    </dgm:pt>
    <dgm:pt modelId="{F6443A06-0AC1-45D8-A80D-D5835821401F}" type="parTrans" cxnId="{887F15A6-287E-4002-B144-C000607FA4A5}">
      <dgm:prSet/>
      <dgm:spPr/>
      <dgm:t>
        <a:bodyPr/>
        <a:lstStyle/>
        <a:p>
          <a:endParaRPr lang="es-ES"/>
        </a:p>
      </dgm:t>
    </dgm:pt>
    <dgm:pt modelId="{86841958-9461-4137-86C5-DBC7C1ED011D}" type="sibTrans" cxnId="{887F15A6-287E-4002-B144-C000607FA4A5}">
      <dgm:prSet/>
      <dgm:spPr/>
      <dgm:t>
        <a:bodyPr/>
        <a:lstStyle/>
        <a:p>
          <a:endParaRPr lang="es-ES"/>
        </a:p>
      </dgm:t>
    </dgm:pt>
    <dgm:pt modelId="{FD637D41-AA64-4AE5-A070-EAD2E77894A8}">
      <dgm:prSet phldrT="[Texto]" custT="1"/>
      <dgm:spPr/>
      <dgm:t>
        <a:bodyPr/>
        <a:lstStyle/>
        <a:p>
          <a:r>
            <a:rPr lang="es-ES" sz="2000" b="1" dirty="0" smtClean="0"/>
            <a:t>9/10 H. SEMANA</a:t>
          </a:r>
        </a:p>
        <a:p>
          <a:r>
            <a:rPr lang="es-ES" sz="2000" b="1" dirty="0" smtClean="0"/>
            <a:t>3 DÍAS SEMANA</a:t>
          </a:r>
        </a:p>
        <a:p>
          <a:r>
            <a:rPr lang="es-ES" sz="2000" b="1" dirty="0" smtClean="0"/>
            <a:t>TARDE/NOCHE</a:t>
          </a:r>
          <a:endParaRPr lang="es-ES" sz="2000" b="1" dirty="0"/>
        </a:p>
      </dgm:t>
    </dgm:pt>
    <dgm:pt modelId="{B0FD4E67-B106-421A-AFAE-BA4DEFA6C3B7}" type="parTrans" cxnId="{5EBBCE6A-CBD1-4EA0-82F9-22C6FAAC714C}">
      <dgm:prSet/>
      <dgm:spPr/>
      <dgm:t>
        <a:bodyPr/>
        <a:lstStyle/>
        <a:p>
          <a:endParaRPr lang="es-ES"/>
        </a:p>
      </dgm:t>
    </dgm:pt>
    <dgm:pt modelId="{A2000ADA-F511-4BEC-8267-A452745A3EF7}" type="sibTrans" cxnId="{5EBBCE6A-CBD1-4EA0-82F9-22C6FAAC714C}">
      <dgm:prSet/>
      <dgm:spPr/>
      <dgm:t>
        <a:bodyPr/>
        <a:lstStyle/>
        <a:p>
          <a:endParaRPr lang="es-ES"/>
        </a:p>
      </dgm:t>
    </dgm:pt>
    <dgm:pt modelId="{E4EDE6EF-3CC0-4BEB-B4AC-CF02E57BA620}">
      <dgm:prSet phldrT="[Texto]"/>
      <dgm:spPr/>
      <dgm:t>
        <a:bodyPr/>
        <a:lstStyle/>
        <a:p>
          <a:r>
            <a:rPr lang="es-ES" b="1" dirty="0" smtClean="0"/>
            <a:t>VALIDEZ</a:t>
          </a:r>
          <a:endParaRPr lang="es-ES" b="1" dirty="0"/>
        </a:p>
      </dgm:t>
    </dgm:pt>
    <dgm:pt modelId="{7EE0457E-EB7A-4D49-97E5-98200DF4AFD4}" type="parTrans" cxnId="{64316D83-8BAE-4F6D-B987-57F731582359}">
      <dgm:prSet/>
      <dgm:spPr/>
      <dgm:t>
        <a:bodyPr/>
        <a:lstStyle/>
        <a:p>
          <a:endParaRPr lang="es-ES"/>
        </a:p>
      </dgm:t>
    </dgm:pt>
    <dgm:pt modelId="{82223CD8-FCF6-461C-BB58-C6E0F078A919}" type="sibTrans" cxnId="{64316D83-8BAE-4F6D-B987-57F731582359}">
      <dgm:prSet/>
      <dgm:spPr/>
      <dgm:t>
        <a:bodyPr/>
        <a:lstStyle/>
        <a:p>
          <a:endParaRPr lang="es-ES"/>
        </a:p>
      </dgm:t>
    </dgm:pt>
    <dgm:pt modelId="{50CD3AB8-7387-4491-A401-D916A3645D46}">
      <dgm:prSet phldrT="[Texto]"/>
      <dgm:spPr/>
      <dgm:t>
        <a:bodyPr/>
        <a:lstStyle/>
        <a:p>
          <a:r>
            <a:rPr lang="es-ES" b="1" dirty="0" smtClean="0"/>
            <a:t>CERTIFICADO</a:t>
          </a:r>
          <a:endParaRPr lang="es-ES" b="1" dirty="0"/>
        </a:p>
      </dgm:t>
    </dgm:pt>
    <dgm:pt modelId="{05D11DD5-876F-407F-BDCF-C4DEF5598344}" type="parTrans" cxnId="{F5701924-9773-4486-8311-595B30A03D15}">
      <dgm:prSet/>
      <dgm:spPr/>
      <dgm:t>
        <a:bodyPr/>
        <a:lstStyle/>
        <a:p>
          <a:endParaRPr lang="es-ES"/>
        </a:p>
      </dgm:t>
    </dgm:pt>
    <dgm:pt modelId="{A1A9A4AC-0344-4CB0-8BC7-1CDC792D43D4}" type="sibTrans" cxnId="{F5701924-9773-4486-8311-595B30A03D15}">
      <dgm:prSet/>
      <dgm:spPr/>
      <dgm:t>
        <a:bodyPr/>
        <a:lstStyle/>
        <a:p>
          <a:endParaRPr lang="es-ES"/>
        </a:p>
      </dgm:t>
    </dgm:pt>
    <dgm:pt modelId="{565FAC0C-C6A8-4C78-8EF7-D3FFB5AB9E20}">
      <dgm:prSet phldrT="[Texto]"/>
      <dgm:spPr/>
      <dgm:t>
        <a:bodyPr/>
        <a:lstStyle/>
        <a:p>
          <a:r>
            <a:rPr lang="es-ES" b="1" dirty="0" smtClean="0"/>
            <a:t>EVIDENCIA DIRECTA EN LAS CONVOCATORIAS DE RECONOCIMIENTO Y ACREDITACIÓN DE COMPETENCIAS PROFESIONALES</a:t>
          </a:r>
          <a:endParaRPr lang="es-ES" b="1" dirty="0"/>
        </a:p>
      </dgm:t>
    </dgm:pt>
    <dgm:pt modelId="{5DCA8AE5-08CA-45CE-A599-4742F13DDDCD}" type="parTrans" cxnId="{0CDFC167-DB6C-4130-AFD2-71A995D164D0}">
      <dgm:prSet/>
      <dgm:spPr/>
      <dgm:t>
        <a:bodyPr/>
        <a:lstStyle/>
        <a:p>
          <a:endParaRPr lang="es-ES"/>
        </a:p>
      </dgm:t>
    </dgm:pt>
    <dgm:pt modelId="{EB226F96-49CC-4493-9B7C-D4F55C33AB6E}" type="sibTrans" cxnId="{0CDFC167-DB6C-4130-AFD2-71A995D164D0}">
      <dgm:prSet/>
      <dgm:spPr/>
      <dgm:t>
        <a:bodyPr/>
        <a:lstStyle/>
        <a:p>
          <a:endParaRPr lang="es-ES"/>
        </a:p>
      </dgm:t>
    </dgm:pt>
    <dgm:pt modelId="{807106FC-E010-4C78-9FF1-D15CC860D94D}">
      <dgm:prSet phldrT="[Texto]"/>
      <dgm:spPr/>
      <dgm:t>
        <a:bodyPr/>
        <a:lstStyle/>
        <a:p>
          <a:r>
            <a:rPr lang="es-ES" b="1" dirty="0" smtClean="0"/>
            <a:t>UNIDAD DE COMPETENCIA</a:t>
          </a:r>
          <a:endParaRPr lang="es-ES" b="1" dirty="0"/>
        </a:p>
      </dgm:t>
    </dgm:pt>
    <dgm:pt modelId="{E6244F4E-CEF0-49C2-AC62-1154054091EB}" type="parTrans" cxnId="{8ADC2B85-B092-4FFF-8740-C3E46501817A}">
      <dgm:prSet/>
      <dgm:spPr/>
      <dgm:t>
        <a:bodyPr/>
        <a:lstStyle/>
        <a:p>
          <a:endParaRPr lang="es-ES"/>
        </a:p>
      </dgm:t>
    </dgm:pt>
    <dgm:pt modelId="{71EE957A-F842-4581-B270-C7D0D9F61CE4}" type="sibTrans" cxnId="{8ADC2B85-B092-4FFF-8740-C3E46501817A}">
      <dgm:prSet/>
      <dgm:spPr/>
      <dgm:t>
        <a:bodyPr/>
        <a:lstStyle/>
        <a:p>
          <a:endParaRPr lang="es-ES"/>
        </a:p>
      </dgm:t>
    </dgm:pt>
    <dgm:pt modelId="{6BEA8196-63CE-4A23-809D-DB9D223105EA}">
      <dgm:prSet phldrT="[Texto]"/>
      <dgm:spPr/>
      <dgm:t>
        <a:bodyPr/>
        <a:lstStyle/>
        <a:p>
          <a:r>
            <a:rPr lang="es-ES" b="1" dirty="0" smtClean="0"/>
            <a:t>MÓDULO FORMATIVO (HORAS)</a:t>
          </a:r>
          <a:endParaRPr lang="es-ES" b="1" dirty="0"/>
        </a:p>
      </dgm:t>
    </dgm:pt>
    <dgm:pt modelId="{B9CAC0E9-CAF2-41A7-BE8E-F39CABC88D10}" type="parTrans" cxnId="{D960A983-E2E5-41B5-8F64-D1B67F8631DA}">
      <dgm:prSet/>
      <dgm:spPr/>
      <dgm:t>
        <a:bodyPr/>
        <a:lstStyle/>
        <a:p>
          <a:endParaRPr lang="es-ES"/>
        </a:p>
      </dgm:t>
    </dgm:pt>
    <dgm:pt modelId="{28FE10F1-EEA5-4200-8960-D108D056F5F4}" type="sibTrans" cxnId="{D960A983-E2E5-41B5-8F64-D1B67F8631DA}">
      <dgm:prSet/>
      <dgm:spPr/>
      <dgm:t>
        <a:bodyPr/>
        <a:lstStyle/>
        <a:p>
          <a:endParaRPr lang="es-ES"/>
        </a:p>
      </dgm:t>
    </dgm:pt>
    <dgm:pt modelId="{F32006C5-AF08-4B7A-BA47-B7880B109A9C}">
      <dgm:prSet phldrT="[Texto]"/>
      <dgm:spPr/>
      <dgm:t>
        <a:bodyPr/>
        <a:lstStyle/>
        <a:p>
          <a:r>
            <a:rPr lang="es-ES" b="1" dirty="0" smtClean="0"/>
            <a:t>CUALIFICACIÓN PROFESIONAL</a:t>
          </a:r>
          <a:endParaRPr lang="es-ES" b="1" dirty="0"/>
        </a:p>
      </dgm:t>
    </dgm:pt>
    <dgm:pt modelId="{6AD3FA10-7212-48B7-9AD5-9EADD42DF670}" type="parTrans" cxnId="{13AF7A46-443B-4739-BC19-E91F5EFE37C2}">
      <dgm:prSet/>
      <dgm:spPr/>
      <dgm:t>
        <a:bodyPr/>
        <a:lstStyle/>
        <a:p>
          <a:endParaRPr lang="es-ES"/>
        </a:p>
      </dgm:t>
    </dgm:pt>
    <dgm:pt modelId="{D6AE09CC-B188-4BF0-8D9D-8E8453D51C0C}" type="sibTrans" cxnId="{13AF7A46-443B-4739-BC19-E91F5EFE37C2}">
      <dgm:prSet/>
      <dgm:spPr/>
      <dgm:t>
        <a:bodyPr/>
        <a:lstStyle/>
        <a:p>
          <a:endParaRPr lang="es-ES"/>
        </a:p>
      </dgm:t>
    </dgm:pt>
    <dgm:pt modelId="{74458172-C5E8-47C6-A969-9A8B18226F39}">
      <dgm:prSet phldrT="[Texto]"/>
      <dgm:spPr/>
      <dgm:t>
        <a:bodyPr/>
        <a:lstStyle/>
        <a:p>
          <a:r>
            <a:rPr lang="es-ES" b="1" dirty="0" smtClean="0"/>
            <a:t>CALIFICACIÓN</a:t>
          </a:r>
          <a:endParaRPr lang="es-ES" b="1" dirty="0"/>
        </a:p>
      </dgm:t>
    </dgm:pt>
    <dgm:pt modelId="{3771220B-2BFD-41F2-97D3-FC9E3CE2E6A1}" type="parTrans" cxnId="{2C712556-A82E-4E7A-A4AD-ACC494F8B0C4}">
      <dgm:prSet/>
      <dgm:spPr/>
      <dgm:t>
        <a:bodyPr/>
        <a:lstStyle/>
        <a:p>
          <a:endParaRPr lang="es-ES"/>
        </a:p>
      </dgm:t>
    </dgm:pt>
    <dgm:pt modelId="{501F0BFF-FD1D-4340-8969-A1ECB0D910EB}" type="sibTrans" cxnId="{2C712556-A82E-4E7A-A4AD-ACC494F8B0C4}">
      <dgm:prSet/>
      <dgm:spPr/>
      <dgm:t>
        <a:bodyPr/>
        <a:lstStyle/>
        <a:p>
          <a:endParaRPr lang="es-ES"/>
        </a:p>
      </dgm:t>
    </dgm:pt>
    <dgm:pt modelId="{34CFF0A9-42E3-43BF-BD78-A1E473DF02CC}" type="pres">
      <dgm:prSet presAssocID="{FAB8F0E0-C25B-4BFC-925A-6D8AEFC6702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B8D09BA-E69B-4E2C-9070-C008BC6152BB}" type="pres">
      <dgm:prSet presAssocID="{8CCB2B95-2D7E-4CD9-800D-3EB6025C7506}" presName="posSpace" presStyleCnt="0"/>
      <dgm:spPr/>
    </dgm:pt>
    <dgm:pt modelId="{0A0EF5CD-AA21-43C7-ABAE-CEF215269B24}" type="pres">
      <dgm:prSet presAssocID="{8CCB2B95-2D7E-4CD9-800D-3EB6025C7506}" presName="vertFlow" presStyleCnt="0"/>
      <dgm:spPr/>
    </dgm:pt>
    <dgm:pt modelId="{518418D8-8B0B-4F00-9620-C37D438C5798}" type="pres">
      <dgm:prSet presAssocID="{8CCB2B95-2D7E-4CD9-800D-3EB6025C7506}" presName="topSpace" presStyleCnt="0"/>
      <dgm:spPr/>
    </dgm:pt>
    <dgm:pt modelId="{77BB58C8-9158-45F0-A212-608EEF58BAD3}" type="pres">
      <dgm:prSet presAssocID="{8CCB2B95-2D7E-4CD9-800D-3EB6025C7506}" presName="firstComp" presStyleCnt="0"/>
      <dgm:spPr/>
    </dgm:pt>
    <dgm:pt modelId="{103E76E6-CAF2-4FC1-A82C-6548BAA5DBC4}" type="pres">
      <dgm:prSet presAssocID="{8CCB2B95-2D7E-4CD9-800D-3EB6025C7506}" presName="firstChild" presStyleLbl="bgAccFollowNode1" presStyleIdx="0" presStyleCnt="4"/>
      <dgm:spPr/>
      <dgm:t>
        <a:bodyPr/>
        <a:lstStyle/>
        <a:p>
          <a:endParaRPr lang="es-ES"/>
        </a:p>
      </dgm:t>
    </dgm:pt>
    <dgm:pt modelId="{06AE9C9B-C376-40D1-AF9D-200E0D9E893C}" type="pres">
      <dgm:prSet presAssocID="{8CCB2B95-2D7E-4CD9-800D-3EB6025C750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001D77-7F8D-4D94-994B-CB5C8312912C}" type="pres">
      <dgm:prSet presAssocID="{FD637D41-AA64-4AE5-A070-EAD2E77894A8}" presName="comp" presStyleCnt="0"/>
      <dgm:spPr/>
    </dgm:pt>
    <dgm:pt modelId="{85DCC238-D348-47FB-8675-323DB1435B86}" type="pres">
      <dgm:prSet presAssocID="{FD637D41-AA64-4AE5-A070-EAD2E77894A8}" presName="child" presStyleLbl="bgAccFollowNode1" presStyleIdx="1" presStyleCnt="4"/>
      <dgm:spPr/>
      <dgm:t>
        <a:bodyPr/>
        <a:lstStyle/>
        <a:p>
          <a:endParaRPr lang="es-ES"/>
        </a:p>
      </dgm:t>
    </dgm:pt>
    <dgm:pt modelId="{B3B91238-34AB-4A7B-BB81-8255559D8914}" type="pres">
      <dgm:prSet presAssocID="{FD637D41-AA64-4AE5-A070-EAD2E77894A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AD7F6-EF5B-492C-92F7-79E16B4FB711}" type="pres">
      <dgm:prSet presAssocID="{8CCB2B95-2D7E-4CD9-800D-3EB6025C7506}" presName="negSpace" presStyleCnt="0"/>
      <dgm:spPr/>
    </dgm:pt>
    <dgm:pt modelId="{CECCA50D-25CB-4618-A866-71D70D031A8C}" type="pres">
      <dgm:prSet presAssocID="{8CCB2B95-2D7E-4CD9-800D-3EB6025C7506}" presName="circle" presStyleLbl="node1" presStyleIdx="0" presStyleCnt="2"/>
      <dgm:spPr/>
      <dgm:t>
        <a:bodyPr/>
        <a:lstStyle/>
        <a:p>
          <a:endParaRPr lang="es-ES"/>
        </a:p>
      </dgm:t>
    </dgm:pt>
    <dgm:pt modelId="{84629287-464B-4DEA-8013-55CAAED45938}" type="pres">
      <dgm:prSet presAssocID="{7B68854C-D83D-483A-AE9C-03DBF82ACB3F}" presName="transSpace" presStyleCnt="0"/>
      <dgm:spPr/>
    </dgm:pt>
    <dgm:pt modelId="{BD05474A-BBB1-4A3D-B1CD-72D1A4540649}" type="pres">
      <dgm:prSet presAssocID="{E4EDE6EF-3CC0-4BEB-B4AC-CF02E57BA620}" presName="posSpace" presStyleCnt="0"/>
      <dgm:spPr/>
    </dgm:pt>
    <dgm:pt modelId="{BDEC120F-AA27-4FE2-A1B7-D1B075118145}" type="pres">
      <dgm:prSet presAssocID="{E4EDE6EF-3CC0-4BEB-B4AC-CF02E57BA620}" presName="vertFlow" presStyleCnt="0"/>
      <dgm:spPr/>
    </dgm:pt>
    <dgm:pt modelId="{C46E2D9D-AE0A-4D91-88BE-9522FF2E3F1F}" type="pres">
      <dgm:prSet presAssocID="{E4EDE6EF-3CC0-4BEB-B4AC-CF02E57BA620}" presName="topSpace" presStyleCnt="0"/>
      <dgm:spPr/>
    </dgm:pt>
    <dgm:pt modelId="{A7C04425-71EE-44FD-A32F-BB9F98C8FE37}" type="pres">
      <dgm:prSet presAssocID="{E4EDE6EF-3CC0-4BEB-B4AC-CF02E57BA620}" presName="firstComp" presStyleCnt="0"/>
      <dgm:spPr/>
    </dgm:pt>
    <dgm:pt modelId="{04B7C812-8511-4D9A-847F-9A825D7F21B2}" type="pres">
      <dgm:prSet presAssocID="{E4EDE6EF-3CC0-4BEB-B4AC-CF02E57BA620}" presName="firstChild" presStyleLbl="bgAccFollowNode1" presStyleIdx="2" presStyleCnt="4"/>
      <dgm:spPr/>
      <dgm:t>
        <a:bodyPr/>
        <a:lstStyle/>
        <a:p>
          <a:endParaRPr lang="es-ES"/>
        </a:p>
      </dgm:t>
    </dgm:pt>
    <dgm:pt modelId="{E3291B60-644A-4FA3-B37F-08FF45FAA001}" type="pres">
      <dgm:prSet presAssocID="{E4EDE6EF-3CC0-4BEB-B4AC-CF02E57BA62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430E3-034C-43D2-AB27-26596C22AEBE}" type="pres">
      <dgm:prSet presAssocID="{565FAC0C-C6A8-4C78-8EF7-D3FFB5AB9E20}" presName="comp" presStyleCnt="0"/>
      <dgm:spPr/>
    </dgm:pt>
    <dgm:pt modelId="{B846798D-05D6-47C4-83C5-5C48BAB4A540}" type="pres">
      <dgm:prSet presAssocID="{565FAC0C-C6A8-4C78-8EF7-D3FFB5AB9E20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0F064B8B-A735-49C7-B488-A3E636A32920}" type="pres">
      <dgm:prSet presAssocID="{565FAC0C-C6A8-4C78-8EF7-D3FFB5AB9E2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D5184-E5A8-4E4E-A75D-6F2335377DFF}" type="pres">
      <dgm:prSet presAssocID="{E4EDE6EF-3CC0-4BEB-B4AC-CF02E57BA620}" presName="negSpace" presStyleCnt="0"/>
      <dgm:spPr/>
    </dgm:pt>
    <dgm:pt modelId="{0E28A274-F07C-4221-845B-89D64567FB88}" type="pres">
      <dgm:prSet presAssocID="{E4EDE6EF-3CC0-4BEB-B4AC-CF02E57BA620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E8EA937C-6048-4E08-9AF8-839526DAAD53}" type="presOf" srcId="{565FAC0C-C6A8-4C78-8EF7-D3FFB5AB9E20}" destId="{B846798D-05D6-47C4-83C5-5C48BAB4A540}" srcOrd="0" destOrd="0" presId="urn:microsoft.com/office/officeart/2005/8/layout/hList9"/>
    <dgm:cxn modelId="{5C581105-9C90-480B-9F31-55196A54E879}" type="presOf" srcId="{B5BB3B8C-B57B-4B81-A907-C504B51F3462}" destId="{06AE9C9B-C376-40D1-AF9D-200E0D9E893C}" srcOrd="1" destOrd="0" presId="urn:microsoft.com/office/officeart/2005/8/layout/hList9"/>
    <dgm:cxn modelId="{B8727003-2980-4772-AFA0-501C759CBA4B}" type="presOf" srcId="{50CD3AB8-7387-4491-A401-D916A3645D46}" destId="{04B7C812-8511-4D9A-847F-9A825D7F21B2}" srcOrd="0" destOrd="0" presId="urn:microsoft.com/office/officeart/2005/8/layout/hList9"/>
    <dgm:cxn modelId="{D960A983-E2E5-41B5-8F64-D1B67F8631DA}" srcId="{50CD3AB8-7387-4491-A401-D916A3645D46}" destId="{6BEA8196-63CE-4A23-809D-DB9D223105EA}" srcOrd="2" destOrd="0" parTransId="{B9CAC0E9-CAF2-41A7-BE8E-F39CABC88D10}" sibTransId="{28FE10F1-EEA5-4200-8960-D108D056F5F4}"/>
    <dgm:cxn modelId="{F88A7403-B453-4E19-9EE1-ABF7CFAE6DE6}" srcId="{FAB8F0E0-C25B-4BFC-925A-6D8AEFC6702A}" destId="{8CCB2B95-2D7E-4CD9-800D-3EB6025C7506}" srcOrd="0" destOrd="0" parTransId="{12C2F7A2-8678-4BC5-A232-24B414181AB1}" sibTransId="{7B68854C-D83D-483A-AE9C-03DBF82ACB3F}"/>
    <dgm:cxn modelId="{0CDFC167-DB6C-4130-AFD2-71A995D164D0}" srcId="{E4EDE6EF-3CC0-4BEB-B4AC-CF02E57BA620}" destId="{565FAC0C-C6A8-4C78-8EF7-D3FFB5AB9E20}" srcOrd="1" destOrd="0" parTransId="{5DCA8AE5-08CA-45CE-A599-4742F13DDDCD}" sibTransId="{EB226F96-49CC-4493-9B7C-D4F55C33AB6E}"/>
    <dgm:cxn modelId="{00A28C8D-A3D1-46C1-8494-2F6BE4AB19C6}" type="presOf" srcId="{FAB8F0E0-C25B-4BFC-925A-6D8AEFC6702A}" destId="{34CFF0A9-42E3-43BF-BD78-A1E473DF02CC}" srcOrd="0" destOrd="0" presId="urn:microsoft.com/office/officeart/2005/8/layout/hList9"/>
    <dgm:cxn modelId="{3EC0FB99-073F-4A9F-87E3-59B3C938F3F6}" type="presOf" srcId="{50CD3AB8-7387-4491-A401-D916A3645D46}" destId="{E3291B60-644A-4FA3-B37F-08FF45FAA001}" srcOrd="1" destOrd="0" presId="urn:microsoft.com/office/officeart/2005/8/layout/hList9"/>
    <dgm:cxn modelId="{9E148143-1B8E-46D3-8E79-189C754D9512}" type="presOf" srcId="{74458172-C5E8-47C6-A969-9A8B18226F39}" destId="{04B7C812-8511-4D9A-847F-9A825D7F21B2}" srcOrd="0" destOrd="4" presId="urn:microsoft.com/office/officeart/2005/8/layout/hList9"/>
    <dgm:cxn modelId="{5EBBCE6A-CBD1-4EA0-82F9-22C6FAAC714C}" srcId="{8CCB2B95-2D7E-4CD9-800D-3EB6025C7506}" destId="{FD637D41-AA64-4AE5-A070-EAD2E77894A8}" srcOrd="1" destOrd="0" parTransId="{B0FD4E67-B106-421A-AFAE-BA4DEFA6C3B7}" sibTransId="{A2000ADA-F511-4BEC-8267-A452745A3EF7}"/>
    <dgm:cxn modelId="{2C712556-A82E-4E7A-A4AD-ACC494F8B0C4}" srcId="{50CD3AB8-7387-4491-A401-D916A3645D46}" destId="{74458172-C5E8-47C6-A969-9A8B18226F39}" srcOrd="3" destOrd="0" parTransId="{3771220B-2BFD-41F2-97D3-FC9E3CE2E6A1}" sibTransId="{501F0BFF-FD1D-4340-8969-A1ECB0D910EB}"/>
    <dgm:cxn modelId="{8ADC2B85-B092-4FFF-8740-C3E46501817A}" srcId="{50CD3AB8-7387-4491-A401-D916A3645D46}" destId="{807106FC-E010-4C78-9FF1-D15CC860D94D}" srcOrd="1" destOrd="0" parTransId="{E6244F4E-CEF0-49C2-AC62-1154054091EB}" sibTransId="{71EE957A-F842-4581-B270-C7D0D9F61CE4}"/>
    <dgm:cxn modelId="{13AF7A46-443B-4739-BC19-E91F5EFE37C2}" srcId="{50CD3AB8-7387-4491-A401-D916A3645D46}" destId="{F32006C5-AF08-4B7A-BA47-B7880B109A9C}" srcOrd="0" destOrd="0" parTransId="{6AD3FA10-7212-48B7-9AD5-9EADD42DF670}" sibTransId="{D6AE09CC-B188-4BF0-8D9D-8E8453D51C0C}"/>
    <dgm:cxn modelId="{7097BAB4-0A97-4F7C-9ED3-E1311AE37AC2}" type="presOf" srcId="{74458172-C5E8-47C6-A969-9A8B18226F39}" destId="{E3291B60-644A-4FA3-B37F-08FF45FAA001}" srcOrd="1" destOrd="4" presId="urn:microsoft.com/office/officeart/2005/8/layout/hList9"/>
    <dgm:cxn modelId="{B786D11A-B200-4272-B25F-9250959B4E49}" type="presOf" srcId="{FD637D41-AA64-4AE5-A070-EAD2E77894A8}" destId="{B3B91238-34AB-4A7B-BB81-8255559D8914}" srcOrd="1" destOrd="0" presId="urn:microsoft.com/office/officeart/2005/8/layout/hList9"/>
    <dgm:cxn modelId="{50E28BD2-6C79-4E16-B0CF-C36D4CF781EC}" type="presOf" srcId="{B5BB3B8C-B57B-4B81-A907-C504B51F3462}" destId="{103E76E6-CAF2-4FC1-A82C-6548BAA5DBC4}" srcOrd="0" destOrd="0" presId="urn:microsoft.com/office/officeart/2005/8/layout/hList9"/>
    <dgm:cxn modelId="{E7BCB006-6246-46A1-BC95-05DC8189DB3B}" type="presOf" srcId="{807106FC-E010-4C78-9FF1-D15CC860D94D}" destId="{04B7C812-8511-4D9A-847F-9A825D7F21B2}" srcOrd="0" destOrd="2" presId="urn:microsoft.com/office/officeart/2005/8/layout/hList9"/>
    <dgm:cxn modelId="{46B6FC5C-2E32-4EEC-B37F-256D171291A5}" type="presOf" srcId="{6BEA8196-63CE-4A23-809D-DB9D223105EA}" destId="{E3291B60-644A-4FA3-B37F-08FF45FAA001}" srcOrd="1" destOrd="3" presId="urn:microsoft.com/office/officeart/2005/8/layout/hList9"/>
    <dgm:cxn modelId="{460DCEB2-FA41-4D4E-B9A4-2288E32053E3}" type="presOf" srcId="{565FAC0C-C6A8-4C78-8EF7-D3FFB5AB9E20}" destId="{0F064B8B-A735-49C7-B488-A3E636A32920}" srcOrd="1" destOrd="0" presId="urn:microsoft.com/office/officeart/2005/8/layout/hList9"/>
    <dgm:cxn modelId="{364272C8-D897-4E75-A153-96D89201D7EB}" type="presOf" srcId="{8CCB2B95-2D7E-4CD9-800D-3EB6025C7506}" destId="{CECCA50D-25CB-4618-A866-71D70D031A8C}" srcOrd="0" destOrd="0" presId="urn:microsoft.com/office/officeart/2005/8/layout/hList9"/>
    <dgm:cxn modelId="{8D51DE20-FDDA-4BB9-BF0F-D8E442A146A4}" type="presOf" srcId="{FD637D41-AA64-4AE5-A070-EAD2E77894A8}" destId="{85DCC238-D348-47FB-8675-323DB1435B86}" srcOrd="0" destOrd="0" presId="urn:microsoft.com/office/officeart/2005/8/layout/hList9"/>
    <dgm:cxn modelId="{887F15A6-287E-4002-B144-C000607FA4A5}" srcId="{8CCB2B95-2D7E-4CD9-800D-3EB6025C7506}" destId="{B5BB3B8C-B57B-4B81-A907-C504B51F3462}" srcOrd="0" destOrd="0" parTransId="{F6443A06-0AC1-45D8-A80D-D5835821401F}" sibTransId="{86841958-9461-4137-86C5-DBC7C1ED011D}"/>
    <dgm:cxn modelId="{8F5C1E35-7E50-401B-BFF6-7E355B023941}" type="presOf" srcId="{6BEA8196-63CE-4A23-809D-DB9D223105EA}" destId="{04B7C812-8511-4D9A-847F-9A825D7F21B2}" srcOrd="0" destOrd="3" presId="urn:microsoft.com/office/officeart/2005/8/layout/hList9"/>
    <dgm:cxn modelId="{229C1A77-E4C6-44B1-B227-6793C4415BA5}" type="presOf" srcId="{F32006C5-AF08-4B7A-BA47-B7880B109A9C}" destId="{E3291B60-644A-4FA3-B37F-08FF45FAA001}" srcOrd="1" destOrd="1" presId="urn:microsoft.com/office/officeart/2005/8/layout/hList9"/>
    <dgm:cxn modelId="{59BFB90D-4606-4CC9-B16A-F090F5D8B986}" type="presOf" srcId="{E4EDE6EF-3CC0-4BEB-B4AC-CF02E57BA620}" destId="{0E28A274-F07C-4221-845B-89D64567FB88}" srcOrd="0" destOrd="0" presId="urn:microsoft.com/office/officeart/2005/8/layout/hList9"/>
    <dgm:cxn modelId="{6ED7D8D4-9442-495C-9164-364615C13C3C}" type="presOf" srcId="{807106FC-E010-4C78-9FF1-D15CC860D94D}" destId="{E3291B60-644A-4FA3-B37F-08FF45FAA001}" srcOrd="1" destOrd="2" presId="urn:microsoft.com/office/officeart/2005/8/layout/hList9"/>
    <dgm:cxn modelId="{64316D83-8BAE-4F6D-B987-57F731582359}" srcId="{FAB8F0E0-C25B-4BFC-925A-6D8AEFC6702A}" destId="{E4EDE6EF-3CC0-4BEB-B4AC-CF02E57BA620}" srcOrd="1" destOrd="0" parTransId="{7EE0457E-EB7A-4D49-97E5-98200DF4AFD4}" sibTransId="{82223CD8-FCF6-461C-BB58-C6E0F078A919}"/>
    <dgm:cxn modelId="{F5701924-9773-4486-8311-595B30A03D15}" srcId="{E4EDE6EF-3CC0-4BEB-B4AC-CF02E57BA620}" destId="{50CD3AB8-7387-4491-A401-D916A3645D46}" srcOrd="0" destOrd="0" parTransId="{05D11DD5-876F-407F-BDCF-C4DEF5598344}" sibTransId="{A1A9A4AC-0344-4CB0-8BC7-1CDC792D43D4}"/>
    <dgm:cxn modelId="{CED1108D-D658-40AE-88E1-515ED092F831}" type="presOf" srcId="{F32006C5-AF08-4B7A-BA47-B7880B109A9C}" destId="{04B7C812-8511-4D9A-847F-9A825D7F21B2}" srcOrd="0" destOrd="1" presId="urn:microsoft.com/office/officeart/2005/8/layout/hList9"/>
    <dgm:cxn modelId="{C076272B-3203-48A2-AAB4-423F500DED7F}" type="presParOf" srcId="{34CFF0A9-42E3-43BF-BD78-A1E473DF02CC}" destId="{DB8D09BA-E69B-4E2C-9070-C008BC6152BB}" srcOrd="0" destOrd="0" presId="urn:microsoft.com/office/officeart/2005/8/layout/hList9"/>
    <dgm:cxn modelId="{8BF54AB4-AF37-4947-B564-477A73BE4C09}" type="presParOf" srcId="{34CFF0A9-42E3-43BF-BD78-A1E473DF02CC}" destId="{0A0EF5CD-AA21-43C7-ABAE-CEF215269B24}" srcOrd="1" destOrd="0" presId="urn:microsoft.com/office/officeart/2005/8/layout/hList9"/>
    <dgm:cxn modelId="{8A451774-3176-4470-A592-D5B7C4E17C55}" type="presParOf" srcId="{0A0EF5CD-AA21-43C7-ABAE-CEF215269B24}" destId="{518418D8-8B0B-4F00-9620-C37D438C5798}" srcOrd="0" destOrd="0" presId="urn:microsoft.com/office/officeart/2005/8/layout/hList9"/>
    <dgm:cxn modelId="{66906A35-5A9F-4D43-82A2-2F1BC829FA7A}" type="presParOf" srcId="{0A0EF5CD-AA21-43C7-ABAE-CEF215269B24}" destId="{77BB58C8-9158-45F0-A212-608EEF58BAD3}" srcOrd="1" destOrd="0" presId="urn:microsoft.com/office/officeart/2005/8/layout/hList9"/>
    <dgm:cxn modelId="{4ADD14FF-B557-40A6-B118-D7613244C133}" type="presParOf" srcId="{77BB58C8-9158-45F0-A212-608EEF58BAD3}" destId="{103E76E6-CAF2-4FC1-A82C-6548BAA5DBC4}" srcOrd="0" destOrd="0" presId="urn:microsoft.com/office/officeart/2005/8/layout/hList9"/>
    <dgm:cxn modelId="{43F51B9E-8024-4EA6-AB52-97D397C1A924}" type="presParOf" srcId="{77BB58C8-9158-45F0-A212-608EEF58BAD3}" destId="{06AE9C9B-C376-40D1-AF9D-200E0D9E893C}" srcOrd="1" destOrd="0" presId="urn:microsoft.com/office/officeart/2005/8/layout/hList9"/>
    <dgm:cxn modelId="{A9617C8C-737B-46A4-8176-B1B06CBE3EE0}" type="presParOf" srcId="{0A0EF5CD-AA21-43C7-ABAE-CEF215269B24}" destId="{EF001D77-7F8D-4D94-994B-CB5C8312912C}" srcOrd="2" destOrd="0" presId="urn:microsoft.com/office/officeart/2005/8/layout/hList9"/>
    <dgm:cxn modelId="{571F62F2-D2EE-45B2-921E-5892FAE9B1B4}" type="presParOf" srcId="{EF001D77-7F8D-4D94-994B-CB5C8312912C}" destId="{85DCC238-D348-47FB-8675-323DB1435B86}" srcOrd="0" destOrd="0" presId="urn:microsoft.com/office/officeart/2005/8/layout/hList9"/>
    <dgm:cxn modelId="{2F33DA37-2898-4DDF-8180-66BDACCBA7F3}" type="presParOf" srcId="{EF001D77-7F8D-4D94-994B-CB5C8312912C}" destId="{B3B91238-34AB-4A7B-BB81-8255559D8914}" srcOrd="1" destOrd="0" presId="urn:microsoft.com/office/officeart/2005/8/layout/hList9"/>
    <dgm:cxn modelId="{3C437B43-49E9-4A4C-BFDA-0AA46BD9B9B3}" type="presParOf" srcId="{34CFF0A9-42E3-43BF-BD78-A1E473DF02CC}" destId="{64CAD7F6-EF5B-492C-92F7-79E16B4FB711}" srcOrd="2" destOrd="0" presId="urn:microsoft.com/office/officeart/2005/8/layout/hList9"/>
    <dgm:cxn modelId="{1752E8D3-1E2B-49B0-BA39-BEF4170F57E1}" type="presParOf" srcId="{34CFF0A9-42E3-43BF-BD78-A1E473DF02CC}" destId="{CECCA50D-25CB-4618-A866-71D70D031A8C}" srcOrd="3" destOrd="0" presId="urn:microsoft.com/office/officeart/2005/8/layout/hList9"/>
    <dgm:cxn modelId="{4F652151-704A-424F-9B37-9B79C10B0760}" type="presParOf" srcId="{34CFF0A9-42E3-43BF-BD78-A1E473DF02CC}" destId="{84629287-464B-4DEA-8013-55CAAED45938}" srcOrd="4" destOrd="0" presId="urn:microsoft.com/office/officeart/2005/8/layout/hList9"/>
    <dgm:cxn modelId="{0B60E26C-D37E-4268-ACFB-AD037F7A2C23}" type="presParOf" srcId="{34CFF0A9-42E3-43BF-BD78-A1E473DF02CC}" destId="{BD05474A-BBB1-4A3D-B1CD-72D1A4540649}" srcOrd="5" destOrd="0" presId="urn:microsoft.com/office/officeart/2005/8/layout/hList9"/>
    <dgm:cxn modelId="{52E0F46F-3A71-430F-B041-DA6BEF76AD5B}" type="presParOf" srcId="{34CFF0A9-42E3-43BF-BD78-A1E473DF02CC}" destId="{BDEC120F-AA27-4FE2-A1B7-D1B075118145}" srcOrd="6" destOrd="0" presId="urn:microsoft.com/office/officeart/2005/8/layout/hList9"/>
    <dgm:cxn modelId="{371FF428-3FD1-4AFA-B479-B7B9A6C2D206}" type="presParOf" srcId="{BDEC120F-AA27-4FE2-A1B7-D1B075118145}" destId="{C46E2D9D-AE0A-4D91-88BE-9522FF2E3F1F}" srcOrd="0" destOrd="0" presId="urn:microsoft.com/office/officeart/2005/8/layout/hList9"/>
    <dgm:cxn modelId="{9B02A167-9626-469F-A610-E87F004092BE}" type="presParOf" srcId="{BDEC120F-AA27-4FE2-A1B7-D1B075118145}" destId="{A7C04425-71EE-44FD-A32F-BB9F98C8FE37}" srcOrd="1" destOrd="0" presId="urn:microsoft.com/office/officeart/2005/8/layout/hList9"/>
    <dgm:cxn modelId="{BA309380-C86F-4DBC-A504-3ABAC1871ED5}" type="presParOf" srcId="{A7C04425-71EE-44FD-A32F-BB9F98C8FE37}" destId="{04B7C812-8511-4D9A-847F-9A825D7F21B2}" srcOrd="0" destOrd="0" presId="urn:microsoft.com/office/officeart/2005/8/layout/hList9"/>
    <dgm:cxn modelId="{376D9F7F-A1DD-4515-92F6-6EEE3DC54489}" type="presParOf" srcId="{A7C04425-71EE-44FD-A32F-BB9F98C8FE37}" destId="{E3291B60-644A-4FA3-B37F-08FF45FAA001}" srcOrd="1" destOrd="0" presId="urn:microsoft.com/office/officeart/2005/8/layout/hList9"/>
    <dgm:cxn modelId="{613E5325-2D81-4E73-9843-C33AC1958008}" type="presParOf" srcId="{BDEC120F-AA27-4FE2-A1B7-D1B075118145}" destId="{B25430E3-034C-43D2-AB27-26596C22AEBE}" srcOrd="2" destOrd="0" presId="urn:microsoft.com/office/officeart/2005/8/layout/hList9"/>
    <dgm:cxn modelId="{9651E3D1-F921-41B2-A5C7-F6EA0CB8726C}" type="presParOf" srcId="{B25430E3-034C-43D2-AB27-26596C22AEBE}" destId="{B846798D-05D6-47C4-83C5-5C48BAB4A540}" srcOrd="0" destOrd="0" presId="urn:microsoft.com/office/officeart/2005/8/layout/hList9"/>
    <dgm:cxn modelId="{5D13FA7C-6DB3-4DAE-B34F-A04FC6A8CB9A}" type="presParOf" srcId="{B25430E3-034C-43D2-AB27-26596C22AEBE}" destId="{0F064B8B-A735-49C7-B488-A3E636A32920}" srcOrd="1" destOrd="0" presId="urn:microsoft.com/office/officeart/2005/8/layout/hList9"/>
    <dgm:cxn modelId="{99256C2B-3110-41F4-B48C-2D0783680CDA}" type="presParOf" srcId="{34CFF0A9-42E3-43BF-BD78-A1E473DF02CC}" destId="{669D5184-E5A8-4E4E-A75D-6F2335377DFF}" srcOrd="7" destOrd="0" presId="urn:microsoft.com/office/officeart/2005/8/layout/hList9"/>
    <dgm:cxn modelId="{8EB79C2A-8906-4794-9FAC-27151E15A6B0}" type="presParOf" srcId="{34CFF0A9-42E3-43BF-BD78-A1E473DF02CC}" destId="{0E28A274-F07C-4221-845B-89D64567FB8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6FB71-789E-4E8C-9C99-08E1537FAA5F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25931BD-1CF1-4681-A7CD-301AACECB94B}">
      <dgm:prSet phldrT="[Texto]"/>
      <dgm:spPr/>
      <dgm:t>
        <a:bodyPr/>
        <a:lstStyle/>
        <a:p>
          <a:r>
            <a:rPr lang="es-ES" dirty="0" smtClean="0"/>
            <a:t>ADMISIÓN Y MATRICULACIÓN</a:t>
          </a:r>
          <a:endParaRPr lang="es-ES" dirty="0"/>
        </a:p>
      </dgm:t>
    </dgm:pt>
    <dgm:pt modelId="{48ACD65F-B80F-4EB6-ACE7-B8F8E8501433}" type="parTrans" cxnId="{8994BC07-3A11-4BAD-8415-0E48AE66E81C}">
      <dgm:prSet/>
      <dgm:spPr/>
      <dgm:t>
        <a:bodyPr/>
        <a:lstStyle/>
        <a:p>
          <a:endParaRPr lang="es-ES"/>
        </a:p>
      </dgm:t>
    </dgm:pt>
    <dgm:pt modelId="{839AA8DB-89AE-48DD-95DA-165E190BA324}" type="sibTrans" cxnId="{8994BC07-3A11-4BAD-8415-0E48AE66E81C}">
      <dgm:prSet/>
      <dgm:spPr/>
      <dgm:t>
        <a:bodyPr/>
        <a:lstStyle/>
        <a:p>
          <a:endParaRPr lang="es-ES"/>
        </a:p>
      </dgm:t>
    </dgm:pt>
    <dgm:pt modelId="{38FF03EA-EB2E-48C1-83DD-5CEEBAE6C44F}">
      <dgm:prSet phldrT="[Texto]"/>
      <dgm:spPr/>
      <dgm:t>
        <a:bodyPr anchor="ctr"/>
        <a:lstStyle/>
        <a:p>
          <a:r>
            <a:rPr lang="es-ES" b="1" dirty="0" smtClean="0"/>
            <a:t>SEPTIEMBRE</a:t>
          </a:r>
          <a:endParaRPr lang="es-ES" b="1" dirty="0"/>
        </a:p>
      </dgm:t>
    </dgm:pt>
    <dgm:pt modelId="{440A6525-9462-46C4-9CD4-E0BBC1339279}" type="parTrans" cxnId="{659F2FCD-B403-4396-8F3C-3E7340BE4B89}">
      <dgm:prSet/>
      <dgm:spPr/>
      <dgm:t>
        <a:bodyPr/>
        <a:lstStyle/>
        <a:p>
          <a:endParaRPr lang="es-ES"/>
        </a:p>
      </dgm:t>
    </dgm:pt>
    <dgm:pt modelId="{15A547EE-4B7B-45BC-80B5-1E5005C46E71}" type="sibTrans" cxnId="{659F2FCD-B403-4396-8F3C-3E7340BE4B89}">
      <dgm:prSet/>
      <dgm:spPr/>
      <dgm:t>
        <a:bodyPr/>
        <a:lstStyle/>
        <a:p>
          <a:endParaRPr lang="es-ES"/>
        </a:p>
      </dgm:t>
    </dgm:pt>
    <dgm:pt modelId="{91934E05-FEDE-4386-9C66-E5CDEF2E0A5B}">
      <dgm:prSet phldrT="[Texto]"/>
      <dgm:spPr/>
      <dgm:t>
        <a:bodyPr/>
        <a:lstStyle/>
        <a:p>
          <a:r>
            <a:rPr lang="es-ES" dirty="0" smtClean="0"/>
            <a:t>REQUISITOS</a:t>
          </a:r>
        </a:p>
        <a:p>
          <a:r>
            <a:rPr lang="es-ES" dirty="0" smtClean="0"/>
            <a:t>ACCESO</a:t>
          </a:r>
          <a:endParaRPr lang="es-ES" dirty="0"/>
        </a:p>
      </dgm:t>
    </dgm:pt>
    <dgm:pt modelId="{81A8346E-BE5E-4E1B-BFF4-536330B48447}" type="parTrans" cxnId="{4177EEAC-A646-4884-A3E2-9BA94F6123C9}">
      <dgm:prSet/>
      <dgm:spPr/>
      <dgm:t>
        <a:bodyPr/>
        <a:lstStyle/>
        <a:p>
          <a:endParaRPr lang="es-ES"/>
        </a:p>
      </dgm:t>
    </dgm:pt>
    <dgm:pt modelId="{3A8A78FB-E47E-41E4-B339-56BAB12AF4AF}" type="sibTrans" cxnId="{4177EEAC-A646-4884-A3E2-9BA94F6123C9}">
      <dgm:prSet/>
      <dgm:spPr/>
      <dgm:t>
        <a:bodyPr/>
        <a:lstStyle/>
        <a:p>
          <a:endParaRPr lang="es-ES"/>
        </a:p>
      </dgm:t>
    </dgm:pt>
    <dgm:pt modelId="{2B45B017-2D1D-4E81-A6B4-B3AE57768C38}">
      <dgm:prSet phldrT="[Texto]"/>
      <dgm:spPr/>
      <dgm:t>
        <a:bodyPr/>
        <a:lstStyle/>
        <a:p>
          <a:r>
            <a:rPr lang="es-ES" dirty="0" smtClean="0"/>
            <a:t>CRITERIOS PRIORIDAD</a:t>
          </a:r>
          <a:endParaRPr lang="es-ES" dirty="0"/>
        </a:p>
      </dgm:t>
    </dgm:pt>
    <dgm:pt modelId="{3A0CBC70-5031-4F18-9BD7-6AAF5532A545}" type="parTrans" cxnId="{05D0F428-52E4-448B-BCDB-C3D63340A93E}">
      <dgm:prSet/>
      <dgm:spPr/>
      <dgm:t>
        <a:bodyPr/>
        <a:lstStyle/>
        <a:p>
          <a:endParaRPr lang="es-ES"/>
        </a:p>
      </dgm:t>
    </dgm:pt>
    <dgm:pt modelId="{E45BC7D5-D4FD-47E9-9C5C-BAF2F818DD8D}" type="sibTrans" cxnId="{05D0F428-52E4-448B-BCDB-C3D63340A93E}">
      <dgm:prSet/>
      <dgm:spPr/>
      <dgm:t>
        <a:bodyPr/>
        <a:lstStyle/>
        <a:p>
          <a:endParaRPr lang="es-ES"/>
        </a:p>
      </dgm:t>
    </dgm:pt>
    <dgm:pt modelId="{CBFFE734-A2CE-48BA-9448-96331CB91719}">
      <dgm:prSet phldrT="[Texto]"/>
      <dgm:spPr/>
      <dgm:t>
        <a:bodyPr/>
        <a:lstStyle/>
        <a:p>
          <a:r>
            <a:rPr lang="es-ES" b="1" dirty="0" smtClean="0"/>
            <a:t>ALUMNOS O PERSONAS CON MÓDULOS SUPERADOS DE LA MISMA CUALIFICACIÓN PROFESIONAL</a:t>
          </a:r>
          <a:endParaRPr lang="es-ES" b="1" dirty="0"/>
        </a:p>
      </dgm:t>
    </dgm:pt>
    <dgm:pt modelId="{0F5AFC0A-22E2-4727-9CE3-086252A538A2}" type="parTrans" cxnId="{B43318B9-9428-4C23-97A1-ECC0AE4E7859}">
      <dgm:prSet/>
      <dgm:spPr/>
      <dgm:t>
        <a:bodyPr/>
        <a:lstStyle/>
        <a:p>
          <a:endParaRPr lang="es-ES"/>
        </a:p>
      </dgm:t>
    </dgm:pt>
    <dgm:pt modelId="{A1C94EC0-67D2-477B-8AA8-238741C0389E}" type="sibTrans" cxnId="{B43318B9-9428-4C23-97A1-ECC0AE4E7859}">
      <dgm:prSet/>
      <dgm:spPr/>
      <dgm:t>
        <a:bodyPr/>
        <a:lstStyle/>
        <a:p>
          <a:endParaRPr lang="es-ES"/>
        </a:p>
      </dgm:t>
    </dgm:pt>
    <dgm:pt modelId="{68A1D7C4-723B-4A82-AC49-50706179B547}">
      <dgm:prSet phldrT="[Texto]"/>
      <dgm:spPr/>
      <dgm:t>
        <a:bodyPr/>
        <a:lstStyle/>
        <a:p>
          <a:r>
            <a:rPr lang="es-ES" b="1" dirty="0" smtClean="0"/>
            <a:t>PERSONAS EN EDAD ACTIVA</a:t>
          </a:r>
          <a:endParaRPr lang="es-ES" b="1" dirty="0"/>
        </a:p>
      </dgm:t>
    </dgm:pt>
    <dgm:pt modelId="{650CFA5B-AC24-41E4-9DC1-6125D91DD14E}" type="parTrans" cxnId="{FB2127CA-9DA4-4944-B593-A1BB0DF2163E}">
      <dgm:prSet/>
      <dgm:spPr/>
      <dgm:t>
        <a:bodyPr/>
        <a:lstStyle/>
        <a:p>
          <a:endParaRPr lang="es-ES"/>
        </a:p>
      </dgm:t>
    </dgm:pt>
    <dgm:pt modelId="{D2C7821D-0C8C-4F4D-8B29-F33EB4C7E55A}" type="sibTrans" cxnId="{FB2127CA-9DA4-4944-B593-A1BB0DF2163E}">
      <dgm:prSet/>
      <dgm:spPr/>
      <dgm:t>
        <a:bodyPr/>
        <a:lstStyle/>
        <a:p>
          <a:endParaRPr lang="es-ES"/>
        </a:p>
      </dgm:t>
    </dgm:pt>
    <dgm:pt modelId="{495F579F-4959-45E6-9815-168A82BB6AD4}">
      <dgm:prSet phldrT="[Texto]"/>
      <dgm:spPr/>
      <dgm:t>
        <a:bodyPr anchor="ctr"/>
        <a:lstStyle/>
        <a:p>
          <a:r>
            <a:rPr lang="es-ES" b="1" dirty="0" smtClean="0"/>
            <a:t>FEBRERO (Módulos cuatrimestrales)</a:t>
          </a:r>
          <a:endParaRPr lang="es-ES" b="1" dirty="0"/>
        </a:p>
      </dgm:t>
    </dgm:pt>
    <dgm:pt modelId="{A51689B5-0C05-4DBC-83E4-98F4981A1CB5}" type="parTrans" cxnId="{174CC843-18E1-4D32-9770-40128AAF8A90}">
      <dgm:prSet/>
      <dgm:spPr/>
      <dgm:t>
        <a:bodyPr/>
        <a:lstStyle/>
        <a:p>
          <a:endParaRPr lang="es-ES"/>
        </a:p>
      </dgm:t>
    </dgm:pt>
    <dgm:pt modelId="{C0365A94-ABC2-4189-875F-AC4FC5561B4C}" type="sibTrans" cxnId="{174CC843-18E1-4D32-9770-40128AAF8A90}">
      <dgm:prSet/>
      <dgm:spPr/>
      <dgm:t>
        <a:bodyPr/>
        <a:lstStyle/>
        <a:p>
          <a:endParaRPr lang="es-ES"/>
        </a:p>
      </dgm:t>
    </dgm:pt>
    <dgm:pt modelId="{4B94D592-2810-4BCC-9274-08818F7376FA}">
      <dgm:prSet/>
      <dgm:spPr/>
      <dgm:t>
        <a:bodyPr anchor="ctr"/>
        <a:lstStyle/>
        <a:p>
          <a:r>
            <a:rPr lang="es-ES" b="1" dirty="0" smtClean="0"/>
            <a:t>MAYORES DE 18 AÑOS O QUE LOS CUMPLAN EN EL AÑO NATURAL</a:t>
          </a:r>
          <a:endParaRPr lang="es-ES" b="1" dirty="0"/>
        </a:p>
      </dgm:t>
    </dgm:pt>
    <dgm:pt modelId="{49929B02-59C3-4265-871A-2342713EAB9C}" type="parTrans" cxnId="{4EF1B32C-2F6B-463B-9A4B-D12BCAA79F9A}">
      <dgm:prSet/>
      <dgm:spPr/>
      <dgm:t>
        <a:bodyPr/>
        <a:lstStyle/>
        <a:p>
          <a:endParaRPr lang="es-ES"/>
        </a:p>
      </dgm:t>
    </dgm:pt>
    <dgm:pt modelId="{7D0CEEC0-D835-430D-A2E3-F06DB1CBFE7E}" type="sibTrans" cxnId="{4EF1B32C-2F6B-463B-9A4B-D12BCAA79F9A}">
      <dgm:prSet/>
      <dgm:spPr/>
      <dgm:t>
        <a:bodyPr/>
        <a:lstStyle/>
        <a:p>
          <a:endParaRPr lang="es-ES"/>
        </a:p>
      </dgm:t>
    </dgm:pt>
    <dgm:pt modelId="{5AB7F5F0-4ADD-4366-8AD8-F44CB3DCC1D7}">
      <dgm:prSet/>
      <dgm:spPr/>
      <dgm:t>
        <a:bodyPr anchor="ctr"/>
        <a:lstStyle/>
        <a:p>
          <a:r>
            <a:rPr lang="es-ES" b="1" dirty="0" smtClean="0"/>
            <a:t>MAYORES DE 16 CON CONTRATO O DEPORTISTAS DE ALTO RENDIMIENTO</a:t>
          </a:r>
          <a:endParaRPr lang="es-ES" b="1" dirty="0"/>
        </a:p>
      </dgm:t>
    </dgm:pt>
    <dgm:pt modelId="{07B399AD-A6AD-430B-B01E-30046817762B}" type="parTrans" cxnId="{5BB6BF45-B92D-46AA-861C-EE4B29C85964}">
      <dgm:prSet/>
      <dgm:spPr/>
      <dgm:t>
        <a:bodyPr/>
        <a:lstStyle/>
        <a:p>
          <a:endParaRPr lang="es-ES"/>
        </a:p>
      </dgm:t>
    </dgm:pt>
    <dgm:pt modelId="{A3ED1F31-D99B-45DD-982C-E36B23763C4C}" type="sibTrans" cxnId="{5BB6BF45-B92D-46AA-861C-EE4B29C85964}">
      <dgm:prSet/>
      <dgm:spPr/>
      <dgm:t>
        <a:bodyPr/>
        <a:lstStyle/>
        <a:p>
          <a:endParaRPr lang="es-ES"/>
        </a:p>
      </dgm:t>
    </dgm:pt>
    <dgm:pt modelId="{F0137CD4-6D20-45F1-B604-928C5D21C3CF}">
      <dgm:prSet phldrT="[Texto]"/>
      <dgm:spPr/>
      <dgm:t>
        <a:bodyPr/>
        <a:lstStyle/>
        <a:p>
          <a:r>
            <a:rPr lang="es-ES" b="1" dirty="0" smtClean="0"/>
            <a:t>TRABAJADORES DEL SECTOR</a:t>
          </a:r>
          <a:endParaRPr lang="es-ES" b="1" dirty="0"/>
        </a:p>
      </dgm:t>
    </dgm:pt>
    <dgm:pt modelId="{9E2414EC-F1AC-4E7A-8A57-45A3EBC0D540}" type="parTrans" cxnId="{955D9CFF-9948-474C-B2DB-E659C161D98B}">
      <dgm:prSet/>
      <dgm:spPr/>
      <dgm:t>
        <a:bodyPr/>
        <a:lstStyle/>
        <a:p>
          <a:endParaRPr lang="es-ES"/>
        </a:p>
      </dgm:t>
    </dgm:pt>
    <dgm:pt modelId="{54A45283-4B74-4E27-A7ED-EFD0D1F20479}" type="sibTrans" cxnId="{955D9CFF-9948-474C-B2DB-E659C161D98B}">
      <dgm:prSet/>
      <dgm:spPr/>
      <dgm:t>
        <a:bodyPr/>
        <a:lstStyle/>
        <a:p>
          <a:endParaRPr lang="es-ES"/>
        </a:p>
      </dgm:t>
    </dgm:pt>
    <dgm:pt modelId="{3459359D-7A4E-49FB-9EFE-5B61B774A788}">
      <dgm:prSet phldrT="[Texto]"/>
      <dgm:spPr/>
      <dgm:t>
        <a:bodyPr/>
        <a:lstStyle/>
        <a:p>
          <a:r>
            <a:rPr lang="es-ES" b="1" dirty="0" smtClean="0"/>
            <a:t>DESEMPLEADOS</a:t>
          </a:r>
          <a:endParaRPr lang="es-ES" b="1" dirty="0"/>
        </a:p>
      </dgm:t>
    </dgm:pt>
    <dgm:pt modelId="{D52E9327-4A54-4332-8F72-77C53F53E3A3}" type="parTrans" cxnId="{2D0998C6-5F26-4D1D-A84D-0D4875811369}">
      <dgm:prSet/>
      <dgm:spPr/>
      <dgm:t>
        <a:bodyPr/>
        <a:lstStyle/>
        <a:p>
          <a:endParaRPr lang="es-ES"/>
        </a:p>
      </dgm:t>
    </dgm:pt>
    <dgm:pt modelId="{D798A294-2C9C-4969-B866-454867B55377}" type="sibTrans" cxnId="{2D0998C6-5F26-4D1D-A84D-0D4875811369}">
      <dgm:prSet/>
      <dgm:spPr/>
      <dgm:t>
        <a:bodyPr/>
        <a:lstStyle/>
        <a:p>
          <a:endParaRPr lang="es-ES"/>
        </a:p>
      </dgm:t>
    </dgm:pt>
    <dgm:pt modelId="{4BAA694B-A549-48C7-A96C-BAF1BC6949C4}">
      <dgm:prSet phldrT="[Texto]"/>
      <dgm:spPr/>
      <dgm:t>
        <a:bodyPr/>
        <a:lstStyle/>
        <a:p>
          <a:r>
            <a:rPr lang="es-ES" b="1" dirty="0" smtClean="0"/>
            <a:t>ORDEN DE INSCRIPCIÓN</a:t>
          </a:r>
          <a:endParaRPr lang="es-ES" b="1" dirty="0"/>
        </a:p>
      </dgm:t>
    </dgm:pt>
    <dgm:pt modelId="{BD9E0282-7469-4F68-B94B-1E0355232411}" type="parTrans" cxnId="{CF05AAE4-39C7-4433-825C-EDE062F881ED}">
      <dgm:prSet/>
      <dgm:spPr/>
      <dgm:t>
        <a:bodyPr/>
        <a:lstStyle/>
        <a:p>
          <a:endParaRPr lang="es-ES"/>
        </a:p>
      </dgm:t>
    </dgm:pt>
    <dgm:pt modelId="{22C31C03-5641-4186-81AB-4D703BF0F878}" type="sibTrans" cxnId="{CF05AAE4-39C7-4433-825C-EDE062F881ED}">
      <dgm:prSet/>
      <dgm:spPr/>
      <dgm:t>
        <a:bodyPr/>
        <a:lstStyle/>
        <a:p>
          <a:endParaRPr lang="es-ES"/>
        </a:p>
      </dgm:t>
    </dgm:pt>
    <dgm:pt modelId="{DBAA77F4-73A5-4E2D-88AE-F77C8DF95EF9}" type="pres">
      <dgm:prSet presAssocID="{2226FB71-789E-4E8C-9C99-08E1537FAA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5D355C-A54E-49A7-8F76-D96F30A5B555}" type="pres">
      <dgm:prSet presAssocID="{425931BD-1CF1-4681-A7CD-301AACECB94B}" presName="linNode" presStyleCnt="0"/>
      <dgm:spPr/>
    </dgm:pt>
    <dgm:pt modelId="{29A79C94-2D2F-451C-B9CA-41D1EE18DE17}" type="pres">
      <dgm:prSet presAssocID="{425931BD-1CF1-4681-A7CD-301AACECB94B}" presName="parentShp" presStyleLbl="node1" presStyleIdx="0" presStyleCnt="3" custScaleX="89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1EF70-CB11-4C3E-A214-07C136E27C00}" type="pres">
      <dgm:prSet presAssocID="{425931BD-1CF1-4681-A7CD-301AACECB94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AD037-A7C8-4A82-A2BD-59D25B9AE518}" type="pres">
      <dgm:prSet presAssocID="{839AA8DB-89AE-48DD-95DA-165E190BA324}" presName="spacing" presStyleCnt="0"/>
      <dgm:spPr/>
    </dgm:pt>
    <dgm:pt modelId="{4E69A83C-0276-482D-BD24-00F7F155BE65}" type="pres">
      <dgm:prSet presAssocID="{91934E05-FEDE-4386-9C66-E5CDEF2E0A5B}" presName="linNode" presStyleCnt="0"/>
      <dgm:spPr/>
    </dgm:pt>
    <dgm:pt modelId="{8260472C-E647-4CD7-9CFA-26A03E96CC9B}" type="pres">
      <dgm:prSet presAssocID="{91934E05-FEDE-4386-9C66-E5CDEF2E0A5B}" presName="parentShp" presStyleLbl="node1" presStyleIdx="1" presStyleCnt="3" custScaleX="89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B2DAE1-FE57-418E-B7F8-194E28D6E864}" type="pres">
      <dgm:prSet presAssocID="{91934E05-FEDE-4386-9C66-E5CDEF2E0A5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DCC6C-F6CD-4062-858D-9FF8BABEA369}" type="pres">
      <dgm:prSet presAssocID="{3A8A78FB-E47E-41E4-B339-56BAB12AF4AF}" presName="spacing" presStyleCnt="0"/>
      <dgm:spPr/>
    </dgm:pt>
    <dgm:pt modelId="{7B5344D1-6736-4954-B58A-34D5F20F802E}" type="pres">
      <dgm:prSet presAssocID="{2B45B017-2D1D-4E81-A6B4-B3AE57768C38}" presName="linNode" presStyleCnt="0"/>
      <dgm:spPr/>
    </dgm:pt>
    <dgm:pt modelId="{41EABF22-FCBE-47CF-BEBE-09348C9DEAB9}" type="pres">
      <dgm:prSet presAssocID="{2B45B017-2D1D-4E81-A6B4-B3AE57768C38}" presName="parentShp" presStyleLbl="node1" presStyleIdx="2" presStyleCnt="3" custScaleX="89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11E72-6B5A-4B6E-8559-AEFAE34417E2}" type="pres">
      <dgm:prSet presAssocID="{2B45B017-2D1D-4E81-A6B4-B3AE57768C3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05AAE4-39C7-4433-825C-EDE062F881ED}" srcId="{2B45B017-2D1D-4E81-A6B4-B3AE57768C38}" destId="{4BAA694B-A549-48C7-A96C-BAF1BC6949C4}" srcOrd="4" destOrd="0" parTransId="{BD9E0282-7469-4F68-B94B-1E0355232411}" sibTransId="{22C31C03-5641-4186-81AB-4D703BF0F878}"/>
    <dgm:cxn modelId="{B43318B9-9428-4C23-97A1-ECC0AE4E7859}" srcId="{2B45B017-2D1D-4E81-A6B4-B3AE57768C38}" destId="{CBFFE734-A2CE-48BA-9448-96331CB91719}" srcOrd="0" destOrd="0" parTransId="{0F5AFC0A-22E2-4727-9CE3-086252A538A2}" sibTransId="{A1C94EC0-67D2-477B-8AA8-238741C0389E}"/>
    <dgm:cxn modelId="{E753E84B-7BEC-4F0D-8BEE-CFD080172BA9}" type="presOf" srcId="{425931BD-1CF1-4681-A7CD-301AACECB94B}" destId="{29A79C94-2D2F-451C-B9CA-41D1EE18DE17}" srcOrd="0" destOrd="0" presId="urn:microsoft.com/office/officeart/2005/8/layout/vList6"/>
    <dgm:cxn modelId="{EF94A780-8CA0-4D20-995A-B1D2498A06AD}" type="presOf" srcId="{2B45B017-2D1D-4E81-A6B4-B3AE57768C38}" destId="{41EABF22-FCBE-47CF-BEBE-09348C9DEAB9}" srcOrd="0" destOrd="0" presId="urn:microsoft.com/office/officeart/2005/8/layout/vList6"/>
    <dgm:cxn modelId="{A23AAFEC-4042-4EAA-A402-713C50AA9E51}" type="presOf" srcId="{68A1D7C4-723B-4A82-AC49-50706179B547}" destId="{1E511E72-6B5A-4B6E-8559-AEFAE34417E2}" srcOrd="0" destOrd="3" presId="urn:microsoft.com/office/officeart/2005/8/layout/vList6"/>
    <dgm:cxn modelId="{6D33C0B4-C39F-4428-8CDD-52109C79860B}" type="presOf" srcId="{4B94D592-2810-4BCC-9274-08818F7376FA}" destId="{41B2DAE1-FE57-418E-B7F8-194E28D6E864}" srcOrd="0" destOrd="0" presId="urn:microsoft.com/office/officeart/2005/8/layout/vList6"/>
    <dgm:cxn modelId="{975B8EBF-E822-47C7-85DD-0EFBA09CDD0A}" type="presOf" srcId="{3459359D-7A4E-49FB-9EFE-5B61B774A788}" destId="{1E511E72-6B5A-4B6E-8559-AEFAE34417E2}" srcOrd="0" destOrd="2" presId="urn:microsoft.com/office/officeart/2005/8/layout/vList6"/>
    <dgm:cxn modelId="{955D9CFF-9948-474C-B2DB-E659C161D98B}" srcId="{2B45B017-2D1D-4E81-A6B4-B3AE57768C38}" destId="{F0137CD4-6D20-45F1-B604-928C5D21C3CF}" srcOrd="1" destOrd="0" parTransId="{9E2414EC-F1AC-4E7A-8A57-45A3EBC0D540}" sibTransId="{54A45283-4B74-4E27-A7ED-EFD0D1F20479}"/>
    <dgm:cxn modelId="{D4B318FA-12CE-42EC-98BA-2FB3046B2C9C}" type="presOf" srcId="{2226FB71-789E-4E8C-9C99-08E1537FAA5F}" destId="{DBAA77F4-73A5-4E2D-88AE-F77C8DF95EF9}" srcOrd="0" destOrd="0" presId="urn:microsoft.com/office/officeart/2005/8/layout/vList6"/>
    <dgm:cxn modelId="{EC57FDB3-3CC7-4C7A-9AF5-16BA900347F0}" type="presOf" srcId="{CBFFE734-A2CE-48BA-9448-96331CB91719}" destId="{1E511E72-6B5A-4B6E-8559-AEFAE34417E2}" srcOrd="0" destOrd="0" presId="urn:microsoft.com/office/officeart/2005/8/layout/vList6"/>
    <dgm:cxn modelId="{71878919-17C7-4CF1-8060-0352FEDD014A}" type="presOf" srcId="{91934E05-FEDE-4386-9C66-E5CDEF2E0A5B}" destId="{8260472C-E647-4CD7-9CFA-26A03E96CC9B}" srcOrd="0" destOrd="0" presId="urn:microsoft.com/office/officeart/2005/8/layout/vList6"/>
    <dgm:cxn modelId="{2D0998C6-5F26-4D1D-A84D-0D4875811369}" srcId="{2B45B017-2D1D-4E81-A6B4-B3AE57768C38}" destId="{3459359D-7A4E-49FB-9EFE-5B61B774A788}" srcOrd="2" destOrd="0" parTransId="{D52E9327-4A54-4332-8F72-77C53F53E3A3}" sibTransId="{D798A294-2C9C-4969-B866-454867B55377}"/>
    <dgm:cxn modelId="{8994BC07-3A11-4BAD-8415-0E48AE66E81C}" srcId="{2226FB71-789E-4E8C-9C99-08E1537FAA5F}" destId="{425931BD-1CF1-4681-A7CD-301AACECB94B}" srcOrd="0" destOrd="0" parTransId="{48ACD65F-B80F-4EB6-ACE7-B8F8E8501433}" sibTransId="{839AA8DB-89AE-48DD-95DA-165E190BA324}"/>
    <dgm:cxn modelId="{B06C57AA-1BEB-4317-A09B-BF266C0C15FD}" type="presOf" srcId="{38FF03EA-EB2E-48C1-83DD-5CEEBAE6C44F}" destId="{E151EF70-CB11-4C3E-A214-07C136E27C00}" srcOrd="0" destOrd="0" presId="urn:microsoft.com/office/officeart/2005/8/layout/vList6"/>
    <dgm:cxn modelId="{991F9F39-DB0E-4D59-B618-D37D9F3B1812}" type="presOf" srcId="{F0137CD4-6D20-45F1-B604-928C5D21C3CF}" destId="{1E511E72-6B5A-4B6E-8559-AEFAE34417E2}" srcOrd="0" destOrd="1" presId="urn:microsoft.com/office/officeart/2005/8/layout/vList6"/>
    <dgm:cxn modelId="{F54763C3-766A-483C-851F-08CD94059938}" type="presOf" srcId="{4BAA694B-A549-48C7-A96C-BAF1BC6949C4}" destId="{1E511E72-6B5A-4B6E-8559-AEFAE34417E2}" srcOrd="0" destOrd="4" presId="urn:microsoft.com/office/officeart/2005/8/layout/vList6"/>
    <dgm:cxn modelId="{5BB6BF45-B92D-46AA-861C-EE4B29C85964}" srcId="{91934E05-FEDE-4386-9C66-E5CDEF2E0A5B}" destId="{5AB7F5F0-4ADD-4366-8AD8-F44CB3DCC1D7}" srcOrd="1" destOrd="0" parTransId="{07B399AD-A6AD-430B-B01E-30046817762B}" sibTransId="{A3ED1F31-D99B-45DD-982C-E36B23763C4C}"/>
    <dgm:cxn modelId="{659F2FCD-B403-4396-8F3C-3E7340BE4B89}" srcId="{425931BD-1CF1-4681-A7CD-301AACECB94B}" destId="{38FF03EA-EB2E-48C1-83DD-5CEEBAE6C44F}" srcOrd="0" destOrd="0" parTransId="{440A6525-9462-46C4-9CD4-E0BBC1339279}" sibTransId="{15A547EE-4B7B-45BC-80B5-1E5005C46E71}"/>
    <dgm:cxn modelId="{30BA7616-E377-444D-B1C0-610DC592F068}" type="presOf" srcId="{495F579F-4959-45E6-9815-168A82BB6AD4}" destId="{E151EF70-CB11-4C3E-A214-07C136E27C00}" srcOrd="0" destOrd="1" presId="urn:microsoft.com/office/officeart/2005/8/layout/vList6"/>
    <dgm:cxn modelId="{EDDE41F3-7E7B-4DB6-AB69-001A7B9BD74A}" type="presOf" srcId="{5AB7F5F0-4ADD-4366-8AD8-F44CB3DCC1D7}" destId="{41B2DAE1-FE57-418E-B7F8-194E28D6E864}" srcOrd="0" destOrd="1" presId="urn:microsoft.com/office/officeart/2005/8/layout/vList6"/>
    <dgm:cxn modelId="{174CC843-18E1-4D32-9770-40128AAF8A90}" srcId="{425931BD-1CF1-4681-A7CD-301AACECB94B}" destId="{495F579F-4959-45E6-9815-168A82BB6AD4}" srcOrd="1" destOrd="0" parTransId="{A51689B5-0C05-4DBC-83E4-98F4981A1CB5}" sibTransId="{C0365A94-ABC2-4189-875F-AC4FC5561B4C}"/>
    <dgm:cxn modelId="{05D0F428-52E4-448B-BCDB-C3D63340A93E}" srcId="{2226FB71-789E-4E8C-9C99-08E1537FAA5F}" destId="{2B45B017-2D1D-4E81-A6B4-B3AE57768C38}" srcOrd="2" destOrd="0" parTransId="{3A0CBC70-5031-4F18-9BD7-6AAF5532A545}" sibTransId="{E45BC7D5-D4FD-47E9-9C5C-BAF2F818DD8D}"/>
    <dgm:cxn modelId="{4177EEAC-A646-4884-A3E2-9BA94F6123C9}" srcId="{2226FB71-789E-4E8C-9C99-08E1537FAA5F}" destId="{91934E05-FEDE-4386-9C66-E5CDEF2E0A5B}" srcOrd="1" destOrd="0" parTransId="{81A8346E-BE5E-4E1B-BFF4-536330B48447}" sibTransId="{3A8A78FB-E47E-41E4-B339-56BAB12AF4AF}"/>
    <dgm:cxn modelId="{FB2127CA-9DA4-4944-B593-A1BB0DF2163E}" srcId="{2B45B017-2D1D-4E81-A6B4-B3AE57768C38}" destId="{68A1D7C4-723B-4A82-AC49-50706179B547}" srcOrd="3" destOrd="0" parTransId="{650CFA5B-AC24-41E4-9DC1-6125D91DD14E}" sibTransId="{D2C7821D-0C8C-4F4D-8B29-F33EB4C7E55A}"/>
    <dgm:cxn modelId="{4EF1B32C-2F6B-463B-9A4B-D12BCAA79F9A}" srcId="{91934E05-FEDE-4386-9C66-E5CDEF2E0A5B}" destId="{4B94D592-2810-4BCC-9274-08818F7376FA}" srcOrd="0" destOrd="0" parTransId="{49929B02-59C3-4265-871A-2342713EAB9C}" sibTransId="{7D0CEEC0-D835-430D-A2E3-F06DB1CBFE7E}"/>
    <dgm:cxn modelId="{A3801901-58CF-4FDB-BAA0-E4B16D45C9B4}" type="presParOf" srcId="{DBAA77F4-73A5-4E2D-88AE-F77C8DF95EF9}" destId="{7F5D355C-A54E-49A7-8F76-D96F30A5B555}" srcOrd="0" destOrd="0" presId="urn:microsoft.com/office/officeart/2005/8/layout/vList6"/>
    <dgm:cxn modelId="{92AD3F59-EC92-47D6-B010-FDBB2C9334B9}" type="presParOf" srcId="{7F5D355C-A54E-49A7-8F76-D96F30A5B555}" destId="{29A79C94-2D2F-451C-B9CA-41D1EE18DE17}" srcOrd="0" destOrd="0" presId="urn:microsoft.com/office/officeart/2005/8/layout/vList6"/>
    <dgm:cxn modelId="{DBC5F8FE-9418-42DA-965E-20ABDEFE43C0}" type="presParOf" srcId="{7F5D355C-A54E-49A7-8F76-D96F30A5B555}" destId="{E151EF70-CB11-4C3E-A214-07C136E27C00}" srcOrd="1" destOrd="0" presId="urn:microsoft.com/office/officeart/2005/8/layout/vList6"/>
    <dgm:cxn modelId="{CA102FEC-7679-4C09-8712-FCC5FDA4A46B}" type="presParOf" srcId="{DBAA77F4-73A5-4E2D-88AE-F77C8DF95EF9}" destId="{441AD037-A7C8-4A82-A2BD-59D25B9AE518}" srcOrd="1" destOrd="0" presId="urn:microsoft.com/office/officeart/2005/8/layout/vList6"/>
    <dgm:cxn modelId="{754B9FCF-CD08-4978-9F2C-69A7750434C3}" type="presParOf" srcId="{DBAA77F4-73A5-4E2D-88AE-F77C8DF95EF9}" destId="{4E69A83C-0276-482D-BD24-00F7F155BE65}" srcOrd="2" destOrd="0" presId="urn:microsoft.com/office/officeart/2005/8/layout/vList6"/>
    <dgm:cxn modelId="{733E5F89-B1F8-470A-917D-254F106766E6}" type="presParOf" srcId="{4E69A83C-0276-482D-BD24-00F7F155BE65}" destId="{8260472C-E647-4CD7-9CFA-26A03E96CC9B}" srcOrd="0" destOrd="0" presId="urn:microsoft.com/office/officeart/2005/8/layout/vList6"/>
    <dgm:cxn modelId="{02513022-FB8A-4487-83A1-6E5A9CE5506F}" type="presParOf" srcId="{4E69A83C-0276-482D-BD24-00F7F155BE65}" destId="{41B2DAE1-FE57-418E-B7F8-194E28D6E864}" srcOrd="1" destOrd="0" presId="urn:microsoft.com/office/officeart/2005/8/layout/vList6"/>
    <dgm:cxn modelId="{A7BB7CD3-929F-4BDD-A198-C76176F15443}" type="presParOf" srcId="{DBAA77F4-73A5-4E2D-88AE-F77C8DF95EF9}" destId="{47CDCC6C-F6CD-4062-858D-9FF8BABEA369}" srcOrd="3" destOrd="0" presId="urn:microsoft.com/office/officeart/2005/8/layout/vList6"/>
    <dgm:cxn modelId="{4BC541BA-CADB-4431-AD7E-5F56B2143469}" type="presParOf" srcId="{DBAA77F4-73A5-4E2D-88AE-F77C8DF95EF9}" destId="{7B5344D1-6736-4954-B58A-34D5F20F802E}" srcOrd="4" destOrd="0" presId="urn:microsoft.com/office/officeart/2005/8/layout/vList6"/>
    <dgm:cxn modelId="{A83F350B-3AAE-42D7-84E4-3582C76147A0}" type="presParOf" srcId="{7B5344D1-6736-4954-B58A-34D5F20F802E}" destId="{41EABF22-FCBE-47CF-BEBE-09348C9DEAB9}" srcOrd="0" destOrd="0" presId="urn:microsoft.com/office/officeart/2005/8/layout/vList6"/>
    <dgm:cxn modelId="{21E94FBC-C3AA-45D2-9114-58E596A8A74A}" type="presParOf" srcId="{7B5344D1-6736-4954-B58A-34D5F20F802E}" destId="{1E511E72-6B5A-4B6E-8559-AEFAE34417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24624-05E3-401D-81AC-16DF8AF7D097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D9A2C0-5A59-4FDF-954A-EA4E7F85BC35}">
      <dgm:prSet phldrT="[Texto]" custT="1"/>
      <dgm:spPr/>
      <dgm:t>
        <a:bodyPr anchor="ctr"/>
        <a:lstStyle/>
        <a:p>
          <a:r>
            <a:rPr lang="es-ES" sz="2400" b="1" dirty="0" smtClean="0"/>
            <a:t>ATENCIÓN SOCIOSANITARIA A PERSONAS EN EL DOMICILIO</a:t>
          </a:r>
          <a:endParaRPr lang="es-ES" sz="2400" b="1" dirty="0"/>
        </a:p>
      </dgm:t>
    </dgm:pt>
    <dgm:pt modelId="{A6B2DA84-5F7B-4649-9915-164BD9EE8CCE}" type="parTrans" cxnId="{38034E2C-0112-45C5-8475-E7B0FB909622}">
      <dgm:prSet/>
      <dgm:spPr/>
      <dgm:t>
        <a:bodyPr/>
        <a:lstStyle/>
        <a:p>
          <a:endParaRPr lang="es-ES"/>
        </a:p>
      </dgm:t>
    </dgm:pt>
    <dgm:pt modelId="{1157BA51-F53D-4709-9DFD-61C38AD71A69}" type="sibTrans" cxnId="{38034E2C-0112-45C5-8475-E7B0FB909622}">
      <dgm:prSet/>
      <dgm:spPr/>
      <dgm:t>
        <a:bodyPr/>
        <a:lstStyle/>
        <a:p>
          <a:endParaRPr lang="es-ES"/>
        </a:p>
      </dgm:t>
    </dgm:pt>
    <dgm:pt modelId="{1F41B2DF-190A-4B31-9CBE-BE1D9F251129}">
      <dgm:prSet phldrT="[Texto]" custT="1"/>
      <dgm:spPr/>
      <dgm:t>
        <a:bodyPr anchor="ctr"/>
        <a:lstStyle/>
        <a:p>
          <a:r>
            <a:rPr lang="es-ES" sz="2400" dirty="0" smtClean="0"/>
            <a:t>APOYO DOMICILIARIO Y ALIMENTACIÓN FAMILIAR(100 h.) – </a:t>
          </a:r>
          <a:r>
            <a:rPr lang="es-ES" sz="2400" b="1" dirty="0" smtClean="0">
              <a:solidFill>
                <a:srgbClr val="FF0000"/>
              </a:solidFill>
            </a:rPr>
            <a:t>pendiente autorización</a:t>
          </a:r>
          <a:endParaRPr lang="es-ES" sz="2400" b="1" dirty="0">
            <a:solidFill>
              <a:srgbClr val="FF0000"/>
            </a:solidFill>
          </a:endParaRPr>
        </a:p>
      </dgm:t>
    </dgm:pt>
    <dgm:pt modelId="{6F6976A9-6850-48AF-A767-0C00C20F3C3B}" type="parTrans" cxnId="{6FED6FC1-2E48-487D-87E7-137CFF41D3C3}">
      <dgm:prSet/>
      <dgm:spPr/>
      <dgm:t>
        <a:bodyPr/>
        <a:lstStyle/>
        <a:p>
          <a:endParaRPr lang="es-ES"/>
        </a:p>
      </dgm:t>
    </dgm:pt>
    <dgm:pt modelId="{068949BB-41A2-4CB9-986E-A3185FEEAFFD}" type="sibTrans" cxnId="{6FED6FC1-2E48-487D-87E7-137CFF41D3C3}">
      <dgm:prSet/>
      <dgm:spPr/>
      <dgm:t>
        <a:bodyPr/>
        <a:lstStyle/>
        <a:p>
          <a:endParaRPr lang="es-ES"/>
        </a:p>
      </dgm:t>
    </dgm:pt>
    <dgm:pt modelId="{CB4E47CF-69B1-4EDB-9036-C9C7EEAABDF3}">
      <dgm:prSet phldrT="[Texto]" custT="1"/>
      <dgm:spPr/>
      <dgm:t>
        <a:bodyPr anchor="ctr"/>
        <a:lstStyle/>
        <a:p>
          <a:r>
            <a:rPr lang="es-ES" sz="2400" b="1" dirty="0" smtClean="0"/>
            <a:t>ATENCIÓN SOCIOSANITARIA A PERSONAS DEPENDIENTES EN INSTITUCIONES SOCIALES – </a:t>
          </a:r>
          <a:r>
            <a:rPr lang="es-ES" sz="2400" b="1" dirty="0" smtClean="0">
              <a:solidFill>
                <a:srgbClr val="FF0000"/>
              </a:solidFill>
            </a:rPr>
            <a:t>pendientes de autorización</a:t>
          </a:r>
          <a:endParaRPr lang="es-ES" sz="2400" b="1" dirty="0">
            <a:solidFill>
              <a:srgbClr val="FF0000"/>
            </a:solidFill>
          </a:endParaRPr>
        </a:p>
      </dgm:t>
    </dgm:pt>
    <dgm:pt modelId="{A9A56DD2-A295-4AAA-9927-9790D1427C55}" type="parTrans" cxnId="{BC53EDED-BD6E-4AC2-9B0E-5D73D703E1C5}">
      <dgm:prSet/>
      <dgm:spPr/>
      <dgm:t>
        <a:bodyPr/>
        <a:lstStyle/>
        <a:p>
          <a:endParaRPr lang="es-ES"/>
        </a:p>
      </dgm:t>
    </dgm:pt>
    <dgm:pt modelId="{7C8F6E5C-151D-406F-A7F9-7F818B3238ED}" type="sibTrans" cxnId="{BC53EDED-BD6E-4AC2-9B0E-5D73D703E1C5}">
      <dgm:prSet/>
      <dgm:spPr/>
      <dgm:t>
        <a:bodyPr/>
        <a:lstStyle/>
        <a:p>
          <a:endParaRPr lang="es-ES"/>
        </a:p>
      </dgm:t>
    </dgm:pt>
    <dgm:pt modelId="{7D5E2C98-C517-43BB-B79F-3DB89B6003DD}">
      <dgm:prSet phldrT="[Texto]"/>
      <dgm:spPr/>
      <dgm:t>
        <a:bodyPr anchor="ctr"/>
        <a:lstStyle/>
        <a:p>
          <a:r>
            <a:rPr lang="es-ES" sz="2400" dirty="0" smtClean="0"/>
            <a:t>INTERVENCIÓN EN LA ATENCIÓN HIGIÉNICO-ALIMENTARIA EN INSTITUCIONES (90 H.)</a:t>
          </a:r>
          <a:endParaRPr lang="es-ES" sz="2400" dirty="0"/>
        </a:p>
      </dgm:t>
    </dgm:pt>
    <dgm:pt modelId="{866B4470-BD2F-480D-8E0F-C419162F6CB0}" type="parTrans" cxnId="{66FA0442-D68C-4497-A3A1-A3403753F9B9}">
      <dgm:prSet/>
      <dgm:spPr/>
      <dgm:t>
        <a:bodyPr/>
        <a:lstStyle/>
        <a:p>
          <a:endParaRPr lang="es-ES"/>
        </a:p>
      </dgm:t>
    </dgm:pt>
    <dgm:pt modelId="{42A3D855-EA1D-4A50-A046-B9BDA86ADD06}" type="sibTrans" cxnId="{66FA0442-D68C-4497-A3A1-A3403753F9B9}">
      <dgm:prSet/>
      <dgm:spPr/>
      <dgm:t>
        <a:bodyPr/>
        <a:lstStyle/>
        <a:p>
          <a:endParaRPr lang="es-ES"/>
        </a:p>
      </dgm:t>
    </dgm:pt>
    <dgm:pt modelId="{8C78BBF3-3B15-4EDA-921E-53160FAC1D04}">
      <dgm:prSet phldrT="[Texto]"/>
      <dgm:spPr/>
      <dgm:t>
        <a:bodyPr anchor="ctr"/>
        <a:lstStyle/>
        <a:p>
          <a:r>
            <a:rPr lang="es-ES" sz="2400" dirty="0" smtClean="0"/>
            <a:t>INTERVENCIÓN EN LA ATENCIÓN SOCIOSANITARIA EN INSTITUCIONES (90 H.)</a:t>
          </a:r>
          <a:endParaRPr lang="es-ES" sz="2400" dirty="0"/>
        </a:p>
      </dgm:t>
    </dgm:pt>
    <dgm:pt modelId="{9A7D86FE-6AFB-48C8-81B1-A3D53A078E9B}" type="parTrans" cxnId="{9C06EA23-DE79-4627-99B1-AB47F8576832}">
      <dgm:prSet/>
      <dgm:spPr/>
      <dgm:t>
        <a:bodyPr/>
        <a:lstStyle/>
        <a:p>
          <a:endParaRPr lang="es-ES"/>
        </a:p>
      </dgm:t>
    </dgm:pt>
    <dgm:pt modelId="{E7091070-93B9-4D98-BEDB-C980F698E1BC}" type="sibTrans" cxnId="{9C06EA23-DE79-4627-99B1-AB47F8576832}">
      <dgm:prSet/>
      <dgm:spPr/>
      <dgm:t>
        <a:bodyPr/>
        <a:lstStyle/>
        <a:p>
          <a:endParaRPr lang="es-ES"/>
        </a:p>
      </dgm:t>
    </dgm:pt>
    <dgm:pt modelId="{9C7537DE-60EB-4E7F-8523-CC37E7F66870}" type="pres">
      <dgm:prSet presAssocID="{03424624-05E3-401D-81AC-16DF8AF7D0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D5AB05-61AE-4DB9-B8DC-CC1586D39CC6}" type="pres">
      <dgm:prSet presAssocID="{86D9A2C0-5A59-4FDF-954A-EA4E7F85BC35}" presName="comp" presStyleCnt="0"/>
      <dgm:spPr/>
    </dgm:pt>
    <dgm:pt modelId="{9EA327E1-3503-41EF-94EB-7181F2AA0873}" type="pres">
      <dgm:prSet presAssocID="{86D9A2C0-5A59-4FDF-954A-EA4E7F85BC35}" presName="box" presStyleLbl="node1" presStyleIdx="0" presStyleCnt="2"/>
      <dgm:spPr/>
      <dgm:t>
        <a:bodyPr/>
        <a:lstStyle/>
        <a:p>
          <a:endParaRPr lang="es-ES"/>
        </a:p>
      </dgm:t>
    </dgm:pt>
    <dgm:pt modelId="{E3367F62-59C2-4E41-A99B-9F126881AAC0}" type="pres">
      <dgm:prSet presAssocID="{86D9A2C0-5A59-4FDF-954A-EA4E7F85BC3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3A8679-89AF-4558-AAE6-CDFF05369B53}" type="pres">
      <dgm:prSet presAssocID="{86D9A2C0-5A59-4FDF-954A-EA4E7F85BC3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847CE-4D14-42C4-8884-938A8B06E283}" type="pres">
      <dgm:prSet presAssocID="{1157BA51-F53D-4709-9DFD-61C38AD71A69}" presName="spacer" presStyleCnt="0"/>
      <dgm:spPr/>
    </dgm:pt>
    <dgm:pt modelId="{C39169C3-6C8A-4927-AF69-96825D61BB1C}" type="pres">
      <dgm:prSet presAssocID="{CB4E47CF-69B1-4EDB-9036-C9C7EEAABDF3}" presName="comp" presStyleCnt="0"/>
      <dgm:spPr/>
    </dgm:pt>
    <dgm:pt modelId="{DE2CCEDA-E5EE-4A90-90E7-001888757AD0}" type="pres">
      <dgm:prSet presAssocID="{CB4E47CF-69B1-4EDB-9036-C9C7EEAABDF3}" presName="box" presStyleLbl="node1" presStyleIdx="1" presStyleCnt="2"/>
      <dgm:spPr/>
      <dgm:t>
        <a:bodyPr/>
        <a:lstStyle/>
        <a:p>
          <a:endParaRPr lang="es-ES"/>
        </a:p>
      </dgm:t>
    </dgm:pt>
    <dgm:pt modelId="{81D7AF70-C8E2-4440-BC96-55CE7AE63BD4}" type="pres">
      <dgm:prSet presAssocID="{CB4E47CF-69B1-4EDB-9036-C9C7EEAABDF3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F4E3B8-9D22-4A2E-8EDD-66E374E705B8}" type="pres">
      <dgm:prSet presAssocID="{CB4E47CF-69B1-4EDB-9036-C9C7EEAABD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34B41B-14F1-4D43-9434-2B78504475DA}" type="presOf" srcId="{86D9A2C0-5A59-4FDF-954A-EA4E7F85BC35}" destId="{3E3A8679-89AF-4558-AAE6-CDFF05369B53}" srcOrd="1" destOrd="0" presId="urn:microsoft.com/office/officeart/2005/8/layout/vList4"/>
    <dgm:cxn modelId="{1DBDB28C-106A-42F3-8022-0088E3185CAB}" type="presOf" srcId="{8C78BBF3-3B15-4EDA-921E-53160FAC1D04}" destId="{DE2CCEDA-E5EE-4A90-90E7-001888757AD0}" srcOrd="0" destOrd="2" presId="urn:microsoft.com/office/officeart/2005/8/layout/vList4"/>
    <dgm:cxn modelId="{304E17BA-9ADC-45AE-904B-948CA0A4E379}" type="presOf" srcId="{8C78BBF3-3B15-4EDA-921E-53160FAC1D04}" destId="{A6F4E3B8-9D22-4A2E-8EDD-66E374E705B8}" srcOrd="1" destOrd="2" presId="urn:microsoft.com/office/officeart/2005/8/layout/vList4"/>
    <dgm:cxn modelId="{B24E75C8-A5D5-4D07-80E0-4091B439F419}" type="presOf" srcId="{1F41B2DF-190A-4B31-9CBE-BE1D9F251129}" destId="{3E3A8679-89AF-4558-AAE6-CDFF05369B53}" srcOrd="1" destOrd="1" presId="urn:microsoft.com/office/officeart/2005/8/layout/vList4"/>
    <dgm:cxn modelId="{06EA04A8-57CE-4523-A2BC-3AE4E668B3FC}" type="presOf" srcId="{03424624-05E3-401D-81AC-16DF8AF7D097}" destId="{9C7537DE-60EB-4E7F-8523-CC37E7F66870}" srcOrd="0" destOrd="0" presId="urn:microsoft.com/office/officeart/2005/8/layout/vList4"/>
    <dgm:cxn modelId="{66FA0442-D68C-4497-A3A1-A3403753F9B9}" srcId="{CB4E47CF-69B1-4EDB-9036-C9C7EEAABDF3}" destId="{7D5E2C98-C517-43BB-B79F-3DB89B6003DD}" srcOrd="0" destOrd="0" parTransId="{866B4470-BD2F-480D-8E0F-C419162F6CB0}" sibTransId="{42A3D855-EA1D-4A50-A046-B9BDA86ADD06}"/>
    <dgm:cxn modelId="{6FED6FC1-2E48-487D-87E7-137CFF41D3C3}" srcId="{86D9A2C0-5A59-4FDF-954A-EA4E7F85BC35}" destId="{1F41B2DF-190A-4B31-9CBE-BE1D9F251129}" srcOrd="0" destOrd="0" parTransId="{6F6976A9-6850-48AF-A767-0C00C20F3C3B}" sibTransId="{068949BB-41A2-4CB9-986E-A3185FEEAFFD}"/>
    <dgm:cxn modelId="{7E1812AA-1D8D-42F5-8E40-A2A19C1458F9}" type="presOf" srcId="{86D9A2C0-5A59-4FDF-954A-EA4E7F85BC35}" destId="{9EA327E1-3503-41EF-94EB-7181F2AA0873}" srcOrd="0" destOrd="0" presId="urn:microsoft.com/office/officeart/2005/8/layout/vList4"/>
    <dgm:cxn modelId="{38034E2C-0112-45C5-8475-E7B0FB909622}" srcId="{03424624-05E3-401D-81AC-16DF8AF7D097}" destId="{86D9A2C0-5A59-4FDF-954A-EA4E7F85BC35}" srcOrd="0" destOrd="0" parTransId="{A6B2DA84-5F7B-4649-9915-164BD9EE8CCE}" sibTransId="{1157BA51-F53D-4709-9DFD-61C38AD71A69}"/>
    <dgm:cxn modelId="{BC53EDED-BD6E-4AC2-9B0E-5D73D703E1C5}" srcId="{03424624-05E3-401D-81AC-16DF8AF7D097}" destId="{CB4E47CF-69B1-4EDB-9036-C9C7EEAABDF3}" srcOrd="1" destOrd="0" parTransId="{A9A56DD2-A295-4AAA-9927-9790D1427C55}" sibTransId="{7C8F6E5C-151D-406F-A7F9-7F818B3238ED}"/>
    <dgm:cxn modelId="{9C06EA23-DE79-4627-99B1-AB47F8576832}" srcId="{CB4E47CF-69B1-4EDB-9036-C9C7EEAABDF3}" destId="{8C78BBF3-3B15-4EDA-921E-53160FAC1D04}" srcOrd="1" destOrd="0" parTransId="{9A7D86FE-6AFB-48C8-81B1-A3D53A078E9B}" sibTransId="{E7091070-93B9-4D98-BEDB-C980F698E1BC}"/>
    <dgm:cxn modelId="{94FB81AD-225C-4E06-B760-A80EFFD2791D}" type="presOf" srcId="{7D5E2C98-C517-43BB-B79F-3DB89B6003DD}" destId="{DE2CCEDA-E5EE-4A90-90E7-001888757AD0}" srcOrd="0" destOrd="1" presId="urn:microsoft.com/office/officeart/2005/8/layout/vList4"/>
    <dgm:cxn modelId="{0A0DB176-940E-4D7E-89C6-A72AAD721BF2}" type="presOf" srcId="{CB4E47CF-69B1-4EDB-9036-C9C7EEAABDF3}" destId="{DE2CCEDA-E5EE-4A90-90E7-001888757AD0}" srcOrd="0" destOrd="0" presId="urn:microsoft.com/office/officeart/2005/8/layout/vList4"/>
    <dgm:cxn modelId="{A575A94A-D925-402D-BC2A-26010B1D3099}" type="presOf" srcId="{7D5E2C98-C517-43BB-B79F-3DB89B6003DD}" destId="{A6F4E3B8-9D22-4A2E-8EDD-66E374E705B8}" srcOrd="1" destOrd="1" presId="urn:microsoft.com/office/officeart/2005/8/layout/vList4"/>
    <dgm:cxn modelId="{8E2D8A52-EC3D-4F1A-A9E3-443AF7DCBAE0}" type="presOf" srcId="{1F41B2DF-190A-4B31-9CBE-BE1D9F251129}" destId="{9EA327E1-3503-41EF-94EB-7181F2AA0873}" srcOrd="0" destOrd="1" presId="urn:microsoft.com/office/officeart/2005/8/layout/vList4"/>
    <dgm:cxn modelId="{1960D5CD-1385-4691-9873-DB598F63EB0C}" type="presOf" srcId="{CB4E47CF-69B1-4EDB-9036-C9C7EEAABDF3}" destId="{A6F4E3B8-9D22-4A2E-8EDD-66E374E705B8}" srcOrd="1" destOrd="0" presId="urn:microsoft.com/office/officeart/2005/8/layout/vList4"/>
    <dgm:cxn modelId="{3463979C-896F-4444-B343-20EF9DF81846}" type="presParOf" srcId="{9C7537DE-60EB-4E7F-8523-CC37E7F66870}" destId="{08D5AB05-61AE-4DB9-B8DC-CC1586D39CC6}" srcOrd="0" destOrd="0" presId="urn:microsoft.com/office/officeart/2005/8/layout/vList4"/>
    <dgm:cxn modelId="{42238101-EF35-4359-BDC7-314723BA6B2E}" type="presParOf" srcId="{08D5AB05-61AE-4DB9-B8DC-CC1586D39CC6}" destId="{9EA327E1-3503-41EF-94EB-7181F2AA0873}" srcOrd="0" destOrd="0" presId="urn:microsoft.com/office/officeart/2005/8/layout/vList4"/>
    <dgm:cxn modelId="{530CFA1A-47BC-4DC5-A85D-D73ADC875473}" type="presParOf" srcId="{08D5AB05-61AE-4DB9-B8DC-CC1586D39CC6}" destId="{E3367F62-59C2-4E41-A99B-9F126881AAC0}" srcOrd="1" destOrd="0" presId="urn:microsoft.com/office/officeart/2005/8/layout/vList4"/>
    <dgm:cxn modelId="{533F8C7C-A2B1-483A-8C04-3C8E20831748}" type="presParOf" srcId="{08D5AB05-61AE-4DB9-B8DC-CC1586D39CC6}" destId="{3E3A8679-89AF-4558-AAE6-CDFF05369B53}" srcOrd="2" destOrd="0" presId="urn:microsoft.com/office/officeart/2005/8/layout/vList4"/>
    <dgm:cxn modelId="{EC7EA4BA-425E-4920-B9DB-A3BE4E902B10}" type="presParOf" srcId="{9C7537DE-60EB-4E7F-8523-CC37E7F66870}" destId="{4F1847CE-4D14-42C4-8884-938A8B06E283}" srcOrd="1" destOrd="0" presId="urn:microsoft.com/office/officeart/2005/8/layout/vList4"/>
    <dgm:cxn modelId="{EA163083-4F97-46D3-A531-458847E5866F}" type="presParOf" srcId="{9C7537DE-60EB-4E7F-8523-CC37E7F66870}" destId="{C39169C3-6C8A-4927-AF69-96825D61BB1C}" srcOrd="2" destOrd="0" presId="urn:microsoft.com/office/officeart/2005/8/layout/vList4"/>
    <dgm:cxn modelId="{8F849779-35F9-4709-9149-0D041750E478}" type="presParOf" srcId="{C39169C3-6C8A-4927-AF69-96825D61BB1C}" destId="{DE2CCEDA-E5EE-4A90-90E7-001888757AD0}" srcOrd="0" destOrd="0" presId="urn:microsoft.com/office/officeart/2005/8/layout/vList4"/>
    <dgm:cxn modelId="{D5654E56-D4BE-4DB8-8A10-78A42EFCCCF9}" type="presParOf" srcId="{C39169C3-6C8A-4927-AF69-96825D61BB1C}" destId="{81D7AF70-C8E2-4440-BC96-55CE7AE63BD4}" srcOrd="1" destOrd="0" presId="urn:microsoft.com/office/officeart/2005/8/layout/vList4"/>
    <dgm:cxn modelId="{FBCF7357-7E2E-44DD-B993-794B638C4D62}" type="presParOf" srcId="{C39169C3-6C8A-4927-AF69-96825D61BB1C}" destId="{A6F4E3B8-9D22-4A2E-8EDD-66E374E705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6D632-8C4E-46E0-8C43-F8B92BF8DD8B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60F8C48-4B8C-42CF-982F-EB3A8D34E16D}">
      <dgm:prSet phldrT="[Texto]" custT="1"/>
      <dgm:spPr/>
      <dgm:t>
        <a:bodyPr anchor="ctr"/>
        <a:lstStyle/>
        <a:p>
          <a:r>
            <a:rPr lang="es-ES" sz="2000" b="1" dirty="0" smtClean="0"/>
            <a:t>OPERACIONES AUXILIARES DE MONTAJE DE INSTALACIONES ELECTROTÉCNICAS Y DE TELECOMUNICACIONES EN EDIFICIOS</a:t>
          </a:r>
          <a:endParaRPr lang="es-ES" sz="2000" b="1" dirty="0"/>
        </a:p>
      </dgm:t>
    </dgm:pt>
    <dgm:pt modelId="{4D630006-FADA-46FD-B3D2-8486FAEC5A13}" type="parTrans" cxnId="{EE5E16ED-EC8F-4C85-BE36-AF518A6C7658}">
      <dgm:prSet/>
      <dgm:spPr/>
      <dgm:t>
        <a:bodyPr/>
        <a:lstStyle/>
        <a:p>
          <a:endParaRPr lang="es-ES"/>
        </a:p>
      </dgm:t>
    </dgm:pt>
    <dgm:pt modelId="{30CC4DA8-3C07-4694-96E9-7369D9D612A1}" type="sibTrans" cxnId="{EE5E16ED-EC8F-4C85-BE36-AF518A6C7658}">
      <dgm:prSet/>
      <dgm:spPr/>
      <dgm:t>
        <a:bodyPr/>
        <a:lstStyle/>
        <a:p>
          <a:endParaRPr lang="es-ES"/>
        </a:p>
      </dgm:t>
    </dgm:pt>
    <dgm:pt modelId="{64BD5F7B-D7F7-4F71-BB4B-A9773BF887B3}">
      <dgm:prSet phldrT="[Texto]" custT="1"/>
      <dgm:spPr/>
      <dgm:t>
        <a:bodyPr anchor="ctr"/>
        <a:lstStyle/>
        <a:p>
          <a:r>
            <a:rPr lang="es-ES" sz="2000" dirty="0" smtClean="0"/>
            <a:t>OPERACIONES DE MONTAJE DE INSTALACIONES ELÉCTRICAS DE BAJA TENSIÓN</a:t>
          </a:r>
          <a:r>
            <a:rPr lang="es-ES" sz="2000" baseline="0" dirty="0" smtClean="0"/>
            <a:t> Y DOMÓTICAS EN EDIFICIOS (150 h)</a:t>
          </a:r>
          <a:endParaRPr lang="es-ES" sz="2000" dirty="0"/>
        </a:p>
      </dgm:t>
    </dgm:pt>
    <dgm:pt modelId="{546776AC-BB68-4954-9FFA-3BD9476B0758}" type="parTrans" cxnId="{0500C1BC-25E3-4E2F-9251-7389C2E55B28}">
      <dgm:prSet/>
      <dgm:spPr/>
      <dgm:t>
        <a:bodyPr/>
        <a:lstStyle/>
        <a:p>
          <a:endParaRPr lang="es-ES"/>
        </a:p>
      </dgm:t>
    </dgm:pt>
    <dgm:pt modelId="{A2E7122F-15A4-482A-A72F-D3F0708BC130}" type="sibTrans" cxnId="{0500C1BC-25E3-4E2F-9251-7389C2E55B28}">
      <dgm:prSet/>
      <dgm:spPr/>
      <dgm:t>
        <a:bodyPr/>
        <a:lstStyle/>
        <a:p>
          <a:endParaRPr lang="es-ES"/>
        </a:p>
      </dgm:t>
    </dgm:pt>
    <dgm:pt modelId="{C8167B34-32C7-4211-998E-A80A67F2FA18}">
      <dgm:prSet phldrT="[Texto]" custT="1"/>
      <dgm:spPr/>
      <dgm:t>
        <a:bodyPr anchor="ctr"/>
        <a:lstStyle/>
        <a:p>
          <a:r>
            <a:rPr lang="es-ES" sz="2000" dirty="0" smtClean="0"/>
            <a:t>OPERACIONES</a:t>
          </a:r>
          <a:r>
            <a:rPr lang="es-ES" sz="2000" baseline="0" dirty="0" smtClean="0"/>
            <a:t> DE MONTAJE DE INSTALACIONES DE TELECOMUNICACIONES (180 h)</a:t>
          </a:r>
          <a:endParaRPr lang="es-ES" sz="2000" dirty="0"/>
        </a:p>
      </dgm:t>
    </dgm:pt>
    <dgm:pt modelId="{4596F14B-1601-4206-8F66-334FA3B38BEA}" type="parTrans" cxnId="{DAC08F4F-B35E-4906-8734-8DC4F88F7AD6}">
      <dgm:prSet/>
      <dgm:spPr/>
      <dgm:t>
        <a:bodyPr/>
        <a:lstStyle/>
        <a:p>
          <a:endParaRPr lang="es-ES"/>
        </a:p>
      </dgm:t>
    </dgm:pt>
    <dgm:pt modelId="{4CA0CA50-9346-4DD1-A000-A2CCF5C0C9D9}" type="sibTrans" cxnId="{DAC08F4F-B35E-4906-8734-8DC4F88F7AD6}">
      <dgm:prSet/>
      <dgm:spPr/>
      <dgm:t>
        <a:bodyPr/>
        <a:lstStyle/>
        <a:p>
          <a:endParaRPr lang="es-ES"/>
        </a:p>
      </dgm:t>
    </dgm:pt>
    <dgm:pt modelId="{E66056D8-EE6D-40B1-AB20-2435C9381064}">
      <dgm:prSet phldrT="[Texto]" custT="1"/>
      <dgm:spPr/>
      <dgm:t>
        <a:bodyPr anchor="ctr"/>
        <a:lstStyle/>
        <a:p>
          <a:r>
            <a:rPr lang="es-ES" sz="2000" b="1" dirty="0" smtClean="0"/>
            <a:t>OPERACIONES DE PRODUCCIÓN DE LABORATORIO DE IMAGEN</a:t>
          </a:r>
          <a:endParaRPr lang="es-ES" sz="2000" b="1" dirty="0"/>
        </a:p>
      </dgm:t>
    </dgm:pt>
    <dgm:pt modelId="{89C61AC3-5FDE-431C-82AE-81B30CACBC9C}" type="sibTrans" cxnId="{BBC1B5AE-178F-43D7-89F5-8F847BF235C5}">
      <dgm:prSet/>
      <dgm:spPr/>
      <dgm:t>
        <a:bodyPr/>
        <a:lstStyle/>
        <a:p>
          <a:endParaRPr lang="es-ES"/>
        </a:p>
      </dgm:t>
    </dgm:pt>
    <dgm:pt modelId="{3E89BF7C-F7E1-438E-ADA0-A0AEF588A471}" type="parTrans" cxnId="{BBC1B5AE-178F-43D7-89F5-8F847BF235C5}">
      <dgm:prSet/>
      <dgm:spPr/>
      <dgm:t>
        <a:bodyPr/>
        <a:lstStyle/>
        <a:p>
          <a:endParaRPr lang="es-ES"/>
        </a:p>
      </dgm:t>
    </dgm:pt>
    <dgm:pt modelId="{5295C49E-6737-44A4-B26B-C86F04339C5B}">
      <dgm:prSet custT="1"/>
      <dgm:spPr/>
      <dgm:t>
        <a:bodyPr anchor="ctr"/>
        <a:lstStyle/>
        <a:p>
          <a:r>
            <a:rPr lang="es-ES" sz="2000" dirty="0" smtClean="0"/>
            <a:t>TRATAMIENTO DE IMÁGENES DIGITALES</a:t>
          </a:r>
          <a:r>
            <a:rPr lang="es-ES" sz="2000" baseline="0" dirty="0" smtClean="0"/>
            <a:t> (210 h)</a:t>
          </a:r>
          <a:endParaRPr lang="es-ES" sz="2000" dirty="0"/>
        </a:p>
      </dgm:t>
    </dgm:pt>
    <dgm:pt modelId="{46512670-7B5F-41D5-BE3F-509E68D4F267}" type="parTrans" cxnId="{53F0FB76-6D88-410D-BDBA-5E25811DC067}">
      <dgm:prSet/>
      <dgm:spPr/>
      <dgm:t>
        <a:bodyPr/>
        <a:lstStyle/>
        <a:p>
          <a:endParaRPr lang="es-ES"/>
        </a:p>
      </dgm:t>
    </dgm:pt>
    <dgm:pt modelId="{C66BF441-51DB-4F70-B2DE-5379FE9D2365}" type="sibTrans" cxnId="{53F0FB76-6D88-410D-BDBA-5E25811DC067}">
      <dgm:prSet/>
      <dgm:spPr/>
      <dgm:t>
        <a:bodyPr/>
        <a:lstStyle/>
        <a:p>
          <a:endParaRPr lang="es-ES"/>
        </a:p>
      </dgm:t>
    </dgm:pt>
    <dgm:pt modelId="{DBC38544-AF14-4AF2-9F2D-BB5F3956B1D8}">
      <dgm:prSet custT="1"/>
      <dgm:spPr/>
      <dgm:t>
        <a:bodyPr anchor="ctr"/>
        <a:lstStyle/>
        <a:p>
          <a:r>
            <a:rPr lang="es-ES" sz="2000" dirty="0" smtClean="0"/>
            <a:t>PREPARACIÓN Y MONTAJE DE PRODUCTOS FOTOGRÁFICOS PARA LA ENTREGA</a:t>
          </a:r>
          <a:r>
            <a:rPr lang="es-ES" sz="2000" baseline="0" dirty="0" smtClean="0"/>
            <a:t> FINAL (30 h)</a:t>
          </a:r>
          <a:endParaRPr lang="es-ES" sz="2000" dirty="0"/>
        </a:p>
      </dgm:t>
    </dgm:pt>
    <dgm:pt modelId="{9D18DC89-7317-418F-BC8B-13EEBC655E8A}" type="parTrans" cxnId="{8363A9DD-8B53-4613-B1A3-51BBFB6280B6}">
      <dgm:prSet/>
      <dgm:spPr/>
      <dgm:t>
        <a:bodyPr/>
        <a:lstStyle/>
        <a:p>
          <a:endParaRPr lang="es-ES"/>
        </a:p>
      </dgm:t>
    </dgm:pt>
    <dgm:pt modelId="{42486C29-7F64-41CE-84B0-6D0FDFC13474}" type="sibTrans" cxnId="{8363A9DD-8B53-4613-B1A3-51BBFB6280B6}">
      <dgm:prSet/>
      <dgm:spPr/>
      <dgm:t>
        <a:bodyPr/>
        <a:lstStyle/>
        <a:p>
          <a:endParaRPr lang="es-ES"/>
        </a:p>
      </dgm:t>
    </dgm:pt>
    <dgm:pt modelId="{99972394-25E7-4BF8-9E25-6C37B56C7619}">
      <dgm:prSet custT="1"/>
      <dgm:spPr/>
      <dgm:t>
        <a:bodyPr anchor="ctr"/>
        <a:lstStyle/>
        <a:p>
          <a:pPr rtl="0"/>
          <a:r>
            <a:rPr lang="es-ES" sz="2000" b="1" dirty="0" smtClean="0"/>
            <a:t>OPERACIONES DE FONTANERÍA Y CALEFACCIÓN – CLIMATIZACIÓN DOMÉSTICA</a:t>
          </a:r>
          <a:endParaRPr lang="es-ES" sz="2000" dirty="0" smtClean="0"/>
        </a:p>
      </dgm:t>
    </dgm:pt>
    <dgm:pt modelId="{76FC9046-6CAA-4EEF-8D01-5DA2D679AC72}" type="parTrans" cxnId="{BAC98057-A85C-4319-9FCD-CA51DDBD4A47}">
      <dgm:prSet/>
      <dgm:spPr/>
      <dgm:t>
        <a:bodyPr/>
        <a:lstStyle/>
        <a:p>
          <a:endParaRPr lang="es-ES"/>
        </a:p>
      </dgm:t>
    </dgm:pt>
    <dgm:pt modelId="{E32BE628-0270-4396-A60E-903DF73EDEC9}" type="sibTrans" cxnId="{BAC98057-A85C-4319-9FCD-CA51DDBD4A47}">
      <dgm:prSet/>
      <dgm:spPr/>
      <dgm:t>
        <a:bodyPr/>
        <a:lstStyle/>
        <a:p>
          <a:endParaRPr lang="es-ES"/>
        </a:p>
      </dgm:t>
    </dgm:pt>
    <dgm:pt modelId="{250BBDB4-D373-4B78-A556-75AD54498E15}">
      <dgm:prSet custT="1"/>
      <dgm:spPr/>
      <dgm:t>
        <a:bodyPr anchor="ctr"/>
        <a:lstStyle/>
        <a:p>
          <a:r>
            <a:rPr lang="es-ES" sz="2000" dirty="0" smtClean="0"/>
            <a:t>INSTALACIÓN DE TUBERÍAS  (240 h.)</a:t>
          </a:r>
          <a:endParaRPr lang="es-ES" sz="2000" dirty="0"/>
        </a:p>
      </dgm:t>
    </dgm:pt>
    <dgm:pt modelId="{3BBAB878-9C55-4134-9091-C3E7C5FD76AE}" type="parTrans" cxnId="{06F9FD3F-5B06-4269-AF2C-764B755F6538}">
      <dgm:prSet/>
      <dgm:spPr/>
      <dgm:t>
        <a:bodyPr/>
        <a:lstStyle/>
        <a:p>
          <a:endParaRPr lang="es-ES"/>
        </a:p>
      </dgm:t>
    </dgm:pt>
    <dgm:pt modelId="{B5AEE508-E95F-49F8-8E70-70BCCFD06F4A}" type="sibTrans" cxnId="{06F9FD3F-5B06-4269-AF2C-764B755F6538}">
      <dgm:prSet/>
      <dgm:spPr/>
      <dgm:t>
        <a:bodyPr/>
        <a:lstStyle/>
        <a:p>
          <a:endParaRPr lang="es-ES"/>
        </a:p>
      </dgm:t>
    </dgm:pt>
    <dgm:pt modelId="{6F59A8AA-1750-48A4-ADF7-DAC8EEC440BE}">
      <dgm:prSet custT="1"/>
      <dgm:spPr/>
      <dgm:t>
        <a:bodyPr anchor="ctr"/>
        <a:lstStyle/>
        <a:p>
          <a:r>
            <a:rPr lang="es-ES" sz="2000" dirty="0" smtClean="0">
              <a:solidFill>
                <a:srgbClr val="FF0000"/>
              </a:solidFill>
            </a:rPr>
            <a:t>FORMACIÓN VÁLIDA PARA LA PRUEBA DEL CARNET DE INSTALADOR DE AGUA.</a:t>
          </a:r>
          <a:endParaRPr lang="es-ES" sz="2000" dirty="0">
            <a:solidFill>
              <a:srgbClr val="FF0000"/>
            </a:solidFill>
          </a:endParaRPr>
        </a:p>
      </dgm:t>
    </dgm:pt>
    <dgm:pt modelId="{1CFF60DD-694C-47F6-8424-8C6B2B96E8C2}" type="parTrans" cxnId="{9F8ABD2C-26CF-4830-A699-B6E659B5D3F7}">
      <dgm:prSet/>
      <dgm:spPr/>
      <dgm:t>
        <a:bodyPr/>
        <a:lstStyle/>
        <a:p>
          <a:endParaRPr lang="es-ES"/>
        </a:p>
      </dgm:t>
    </dgm:pt>
    <dgm:pt modelId="{E45EAC16-52B3-4D82-A3D2-982D2237BC89}" type="sibTrans" cxnId="{9F8ABD2C-26CF-4830-A699-B6E659B5D3F7}">
      <dgm:prSet/>
      <dgm:spPr/>
      <dgm:t>
        <a:bodyPr/>
        <a:lstStyle/>
        <a:p>
          <a:endParaRPr lang="es-ES"/>
        </a:p>
      </dgm:t>
    </dgm:pt>
    <dgm:pt modelId="{F0214800-89E5-40DB-A311-5EF848FB5892}" type="pres">
      <dgm:prSet presAssocID="{2B56D632-8C4E-46E0-8C43-F8B92BF8DD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08DD9A-283C-48A6-9212-32C5F1DFCA59}" type="pres">
      <dgm:prSet presAssocID="{760F8C48-4B8C-42CF-982F-EB3A8D34E16D}" presName="comp" presStyleCnt="0"/>
      <dgm:spPr/>
      <dgm:t>
        <a:bodyPr/>
        <a:lstStyle/>
        <a:p>
          <a:endParaRPr lang="es-ES"/>
        </a:p>
      </dgm:t>
    </dgm:pt>
    <dgm:pt modelId="{AD93B5C2-60A7-4355-BC39-D00E4D10A10E}" type="pres">
      <dgm:prSet presAssocID="{760F8C48-4B8C-42CF-982F-EB3A8D34E16D}" presName="box" presStyleLbl="node1" presStyleIdx="0" presStyleCnt="3"/>
      <dgm:spPr/>
      <dgm:t>
        <a:bodyPr/>
        <a:lstStyle/>
        <a:p>
          <a:endParaRPr lang="es-ES"/>
        </a:p>
      </dgm:t>
    </dgm:pt>
    <dgm:pt modelId="{59E4F581-54DD-4433-A0DD-F32E357D54E5}" type="pres">
      <dgm:prSet presAssocID="{760F8C48-4B8C-42CF-982F-EB3A8D34E16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0835027-8CB9-48FC-91C4-22B86DF82018}" type="pres">
      <dgm:prSet presAssocID="{760F8C48-4B8C-42CF-982F-EB3A8D34E16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E9F21-E7D4-47A6-B6B4-B5A67E5BC470}" type="pres">
      <dgm:prSet presAssocID="{30CC4DA8-3C07-4694-96E9-7369D9D612A1}" presName="spacer" presStyleCnt="0"/>
      <dgm:spPr/>
      <dgm:t>
        <a:bodyPr/>
        <a:lstStyle/>
        <a:p>
          <a:endParaRPr lang="es-ES"/>
        </a:p>
      </dgm:t>
    </dgm:pt>
    <dgm:pt modelId="{1A0A81C0-8B35-4E2A-8FCD-03A26F0B0DBE}" type="pres">
      <dgm:prSet presAssocID="{E66056D8-EE6D-40B1-AB20-2435C9381064}" presName="comp" presStyleCnt="0"/>
      <dgm:spPr/>
      <dgm:t>
        <a:bodyPr/>
        <a:lstStyle/>
        <a:p>
          <a:endParaRPr lang="es-ES"/>
        </a:p>
      </dgm:t>
    </dgm:pt>
    <dgm:pt modelId="{EE6E0B9C-8EA1-49FC-A7C3-BF3A17BF92AA}" type="pres">
      <dgm:prSet presAssocID="{E66056D8-EE6D-40B1-AB20-2435C9381064}" presName="box" presStyleLbl="node1" presStyleIdx="1" presStyleCnt="3"/>
      <dgm:spPr/>
      <dgm:t>
        <a:bodyPr/>
        <a:lstStyle/>
        <a:p>
          <a:endParaRPr lang="es-ES"/>
        </a:p>
      </dgm:t>
    </dgm:pt>
    <dgm:pt modelId="{929F0030-149E-4059-A9DD-C9826DED744A}" type="pres">
      <dgm:prSet presAssocID="{E66056D8-EE6D-40B1-AB20-2435C938106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3295BCD-2BC2-42F8-99EF-AE5F0416578D}" type="pres">
      <dgm:prSet presAssocID="{E66056D8-EE6D-40B1-AB20-2435C938106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A0183-8450-4575-A215-BBF4F14BC39C}" type="pres">
      <dgm:prSet presAssocID="{89C61AC3-5FDE-431C-82AE-81B30CACBC9C}" presName="spacer" presStyleCnt="0"/>
      <dgm:spPr/>
      <dgm:t>
        <a:bodyPr/>
        <a:lstStyle/>
        <a:p>
          <a:endParaRPr lang="es-ES"/>
        </a:p>
      </dgm:t>
    </dgm:pt>
    <dgm:pt modelId="{D80EBD15-A521-4371-ACE8-FC26003945B9}" type="pres">
      <dgm:prSet presAssocID="{99972394-25E7-4BF8-9E25-6C37B56C7619}" presName="comp" presStyleCnt="0"/>
      <dgm:spPr/>
      <dgm:t>
        <a:bodyPr/>
        <a:lstStyle/>
        <a:p>
          <a:endParaRPr lang="es-ES"/>
        </a:p>
      </dgm:t>
    </dgm:pt>
    <dgm:pt modelId="{E48B9A48-9D9E-4459-A0C4-BB24492E5C15}" type="pres">
      <dgm:prSet presAssocID="{99972394-25E7-4BF8-9E25-6C37B56C7619}" presName="box" presStyleLbl="node1" presStyleIdx="2" presStyleCnt="3"/>
      <dgm:spPr/>
      <dgm:t>
        <a:bodyPr/>
        <a:lstStyle/>
        <a:p>
          <a:endParaRPr lang="es-ES"/>
        </a:p>
      </dgm:t>
    </dgm:pt>
    <dgm:pt modelId="{F1F8A336-78C7-4AC5-A725-189B00A083A6}" type="pres">
      <dgm:prSet presAssocID="{99972394-25E7-4BF8-9E25-6C37B56C761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03654A6-F336-4ED0-B100-3C29B828F52F}" type="pres">
      <dgm:prSet presAssocID="{99972394-25E7-4BF8-9E25-6C37B56C76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FEB270-3B9B-4449-B8DF-85CECC108B4C}" type="presOf" srcId="{C8167B34-32C7-4211-998E-A80A67F2FA18}" destId="{AD93B5C2-60A7-4355-BC39-D00E4D10A10E}" srcOrd="0" destOrd="2" presId="urn:microsoft.com/office/officeart/2005/8/layout/vList4"/>
    <dgm:cxn modelId="{F2B516EE-5964-4E05-89B6-81442C96DF30}" type="presOf" srcId="{760F8C48-4B8C-42CF-982F-EB3A8D34E16D}" destId="{50835027-8CB9-48FC-91C4-22B86DF82018}" srcOrd="1" destOrd="0" presId="urn:microsoft.com/office/officeart/2005/8/layout/vList4"/>
    <dgm:cxn modelId="{BBC1B5AE-178F-43D7-89F5-8F847BF235C5}" srcId="{2B56D632-8C4E-46E0-8C43-F8B92BF8DD8B}" destId="{E66056D8-EE6D-40B1-AB20-2435C9381064}" srcOrd="1" destOrd="0" parTransId="{3E89BF7C-F7E1-438E-ADA0-A0AEF588A471}" sibTransId="{89C61AC3-5FDE-431C-82AE-81B30CACBC9C}"/>
    <dgm:cxn modelId="{3DEAAE80-23E4-4A1B-85FF-CA9C42DAE431}" type="presOf" srcId="{760F8C48-4B8C-42CF-982F-EB3A8D34E16D}" destId="{AD93B5C2-60A7-4355-BC39-D00E4D10A10E}" srcOrd="0" destOrd="0" presId="urn:microsoft.com/office/officeart/2005/8/layout/vList4"/>
    <dgm:cxn modelId="{DAC08F4F-B35E-4906-8734-8DC4F88F7AD6}" srcId="{760F8C48-4B8C-42CF-982F-EB3A8D34E16D}" destId="{C8167B34-32C7-4211-998E-A80A67F2FA18}" srcOrd="1" destOrd="0" parTransId="{4596F14B-1601-4206-8F66-334FA3B38BEA}" sibTransId="{4CA0CA50-9346-4DD1-A000-A2CCF5C0C9D9}"/>
    <dgm:cxn modelId="{BAC98057-A85C-4319-9FCD-CA51DDBD4A47}" srcId="{2B56D632-8C4E-46E0-8C43-F8B92BF8DD8B}" destId="{99972394-25E7-4BF8-9E25-6C37B56C7619}" srcOrd="2" destOrd="0" parTransId="{76FC9046-6CAA-4EEF-8D01-5DA2D679AC72}" sibTransId="{E32BE628-0270-4396-A60E-903DF73EDEC9}"/>
    <dgm:cxn modelId="{8363A9DD-8B53-4613-B1A3-51BBFB6280B6}" srcId="{E66056D8-EE6D-40B1-AB20-2435C9381064}" destId="{DBC38544-AF14-4AF2-9F2D-BB5F3956B1D8}" srcOrd="1" destOrd="0" parTransId="{9D18DC89-7317-418F-BC8B-13EEBC655E8A}" sibTransId="{42486C29-7F64-41CE-84B0-6D0FDFC13474}"/>
    <dgm:cxn modelId="{EC5B81C1-3C85-45E5-AB84-0B829DA5B086}" type="presOf" srcId="{E66056D8-EE6D-40B1-AB20-2435C9381064}" destId="{EE6E0B9C-8EA1-49FC-A7C3-BF3A17BF92AA}" srcOrd="0" destOrd="0" presId="urn:microsoft.com/office/officeart/2005/8/layout/vList4"/>
    <dgm:cxn modelId="{8D2F3A3C-69F7-457A-A798-8F7EB28C11DD}" type="presOf" srcId="{99972394-25E7-4BF8-9E25-6C37B56C7619}" destId="{E48B9A48-9D9E-4459-A0C4-BB24492E5C15}" srcOrd="0" destOrd="0" presId="urn:microsoft.com/office/officeart/2005/8/layout/vList4"/>
    <dgm:cxn modelId="{EE5E16ED-EC8F-4C85-BE36-AF518A6C7658}" srcId="{2B56D632-8C4E-46E0-8C43-F8B92BF8DD8B}" destId="{760F8C48-4B8C-42CF-982F-EB3A8D34E16D}" srcOrd="0" destOrd="0" parTransId="{4D630006-FADA-46FD-B3D2-8486FAEC5A13}" sibTransId="{30CC4DA8-3C07-4694-96E9-7369D9D612A1}"/>
    <dgm:cxn modelId="{E5B87E8D-0127-4FFD-A4FD-5D57E2271E85}" type="presOf" srcId="{250BBDB4-D373-4B78-A556-75AD54498E15}" destId="{E48B9A48-9D9E-4459-A0C4-BB24492E5C15}" srcOrd="0" destOrd="1" presId="urn:microsoft.com/office/officeart/2005/8/layout/vList4"/>
    <dgm:cxn modelId="{386974F9-162F-4956-8DAD-85642F83694E}" type="presOf" srcId="{C8167B34-32C7-4211-998E-A80A67F2FA18}" destId="{50835027-8CB9-48FC-91C4-22B86DF82018}" srcOrd="1" destOrd="2" presId="urn:microsoft.com/office/officeart/2005/8/layout/vList4"/>
    <dgm:cxn modelId="{56BDB024-7564-4BCE-8F37-AA9FD8858D0D}" type="presOf" srcId="{99972394-25E7-4BF8-9E25-6C37B56C7619}" destId="{C03654A6-F336-4ED0-B100-3C29B828F52F}" srcOrd="1" destOrd="0" presId="urn:microsoft.com/office/officeart/2005/8/layout/vList4"/>
    <dgm:cxn modelId="{32BEE945-206C-457F-94D0-D95C93D57AA4}" type="presOf" srcId="{DBC38544-AF14-4AF2-9F2D-BB5F3956B1D8}" destId="{EE6E0B9C-8EA1-49FC-A7C3-BF3A17BF92AA}" srcOrd="0" destOrd="2" presId="urn:microsoft.com/office/officeart/2005/8/layout/vList4"/>
    <dgm:cxn modelId="{49D2C47A-A2FF-4656-BF58-1134120214DC}" type="presOf" srcId="{64BD5F7B-D7F7-4F71-BB4B-A9773BF887B3}" destId="{50835027-8CB9-48FC-91C4-22B86DF82018}" srcOrd="1" destOrd="1" presId="urn:microsoft.com/office/officeart/2005/8/layout/vList4"/>
    <dgm:cxn modelId="{500CF43D-66B3-485B-8CCB-89406F94BE7D}" type="presOf" srcId="{2B56D632-8C4E-46E0-8C43-F8B92BF8DD8B}" destId="{F0214800-89E5-40DB-A311-5EF848FB5892}" srcOrd="0" destOrd="0" presId="urn:microsoft.com/office/officeart/2005/8/layout/vList4"/>
    <dgm:cxn modelId="{7B93A971-588B-4A2F-8601-3143CBB7F87F}" type="presOf" srcId="{6F59A8AA-1750-48A4-ADF7-DAC8EEC440BE}" destId="{E48B9A48-9D9E-4459-A0C4-BB24492E5C15}" srcOrd="0" destOrd="2" presId="urn:microsoft.com/office/officeart/2005/8/layout/vList4"/>
    <dgm:cxn modelId="{0500C1BC-25E3-4E2F-9251-7389C2E55B28}" srcId="{760F8C48-4B8C-42CF-982F-EB3A8D34E16D}" destId="{64BD5F7B-D7F7-4F71-BB4B-A9773BF887B3}" srcOrd="0" destOrd="0" parTransId="{546776AC-BB68-4954-9FFA-3BD9476B0758}" sibTransId="{A2E7122F-15A4-482A-A72F-D3F0708BC130}"/>
    <dgm:cxn modelId="{0A7315FA-1579-44C6-A797-263E158D5673}" type="presOf" srcId="{5295C49E-6737-44A4-B26B-C86F04339C5B}" destId="{F3295BCD-2BC2-42F8-99EF-AE5F0416578D}" srcOrd="1" destOrd="1" presId="urn:microsoft.com/office/officeart/2005/8/layout/vList4"/>
    <dgm:cxn modelId="{D61FDB31-19CA-453E-A6D7-96DB94A5DC47}" type="presOf" srcId="{DBC38544-AF14-4AF2-9F2D-BB5F3956B1D8}" destId="{F3295BCD-2BC2-42F8-99EF-AE5F0416578D}" srcOrd="1" destOrd="2" presId="urn:microsoft.com/office/officeart/2005/8/layout/vList4"/>
    <dgm:cxn modelId="{02A1350E-DB2F-4673-9D1D-D25C0B30B69C}" type="presOf" srcId="{E66056D8-EE6D-40B1-AB20-2435C9381064}" destId="{F3295BCD-2BC2-42F8-99EF-AE5F0416578D}" srcOrd="1" destOrd="0" presId="urn:microsoft.com/office/officeart/2005/8/layout/vList4"/>
    <dgm:cxn modelId="{9F8ABD2C-26CF-4830-A699-B6E659B5D3F7}" srcId="{99972394-25E7-4BF8-9E25-6C37B56C7619}" destId="{6F59A8AA-1750-48A4-ADF7-DAC8EEC440BE}" srcOrd="1" destOrd="0" parTransId="{1CFF60DD-694C-47F6-8424-8C6B2B96E8C2}" sibTransId="{E45EAC16-52B3-4D82-A3D2-982D2237BC89}"/>
    <dgm:cxn modelId="{53F0FB76-6D88-410D-BDBA-5E25811DC067}" srcId="{E66056D8-EE6D-40B1-AB20-2435C9381064}" destId="{5295C49E-6737-44A4-B26B-C86F04339C5B}" srcOrd="0" destOrd="0" parTransId="{46512670-7B5F-41D5-BE3F-509E68D4F267}" sibTransId="{C66BF441-51DB-4F70-B2DE-5379FE9D2365}"/>
    <dgm:cxn modelId="{9B06E4D3-C631-4A69-8D51-84538157D248}" type="presOf" srcId="{64BD5F7B-D7F7-4F71-BB4B-A9773BF887B3}" destId="{AD93B5C2-60A7-4355-BC39-D00E4D10A10E}" srcOrd="0" destOrd="1" presId="urn:microsoft.com/office/officeart/2005/8/layout/vList4"/>
    <dgm:cxn modelId="{B785760C-1290-4CC0-9E21-B895A13106AA}" type="presOf" srcId="{250BBDB4-D373-4B78-A556-75AD54498E15}" destId="{C03654A6-F336-4ED0-B100-3C29B828F52F}" srcOrd="1" destOrd="1" presId="urn:microsoft.com/office/officeart/2005/8/layout/vList4"/>
    <dgm:cxn modelId="{06F9FD3F-5B06-4269-AF2C-764B755F6538}" srcId="{99972394-25E7-4BF8-9E25-6C37B56C7619}" destId="{250BBDB4-D373-4B78-A556-75AD54498E15}" srcOrd="0" destOrd="0" parTransId="{3BBAB878-9C55-4134-9091-C3E7C5FD76AE}" sibTransId="{B5AEE508-E95F-49F8-8E70-70BCCFD06F4A}"/>
    <dgm:cxn modelId="{354691A9-1F23-403A-B3D6-886447CAA6B4}" type="presOf" srcId="{6F59A8AA-1750-48A4-ADF7-DAC8EEC440BE}" destId="{C03654A6-F336-4ED0-B100-3C29B828F52F}" srcOrd="1" destOrd="2" presId="urn:microsoft.com/office/officeart/2005/8/layout/vList4"/>
    <dgm:cxn modelId="{8B3DC5C9-3EFD-4257-A102-4A779FF92B2F}" type="presOf" srcId="{5295C49E-6737-44A4-B26B-C86F04339C5B}" destId="{EE6E0B9C-8EA1-49FC-A7C3-BF3A17BF92AA}" srcOrd="0" destOrd="1" presId="urn:microsoft.com/office/officeart/2005/8/layout/vList4"/>
    <dgm:cxn modelId="{5F90F55D-2261-481C-ABA3-5AF59162BC2B}" type="presParOf" srcId="{F0214800-89E5-40DB-A311-5EF848FB5892}" destId="{3808DD9A-283C-48A6-9212-32C5F1DFCA59}" srcOrd="0" destOrd="0" presId="urn:microsoft.com/office/officeart/2005/8/layout/vList4"/>
    <dgm:cxn modelId="{035F019A-AD1D-4382-836D-7AC01F655189}" type="presParOf" srcId="{3808DD9A-283C-48A6-9212-32C5F1DFCA59}" destId="{AD93B5C2-60A7-4355-BC39-D00E4D10A10E}" srcOrd="0" destOrd="0" presId="urn:microsoft.com/office/officeart/2005/8/layout/vList4"/>
    <dgm:cxn modelId="{AC75D566-F1F8-4646-947C-1F9A26ED9D21}" type="presParOf" srcId="{3808DD9A-283C-48A6-9212-32C5F1DFCA59}" destId="{59E4F581-54DD-4433-A0DD-F32E357D54E5}" srcOrd="1" destOrd="0" presId="urn:microsoft.com/office/officeart/2005/8/layout/vList4"/>
    <dgm:cxn modelId="{BE5C2911-EAC3-4694-8AAD-68372ABAED49}" type="presParOf" srcId="{3808DD9A-283C-48A6-9212-32C5F1DFCA59}" destId="{50835027-8CB9-48FC-91C4-22B86DF82018}" srcOrd="2" destOrd="0" presId="urn:microsoft.com/office/officeart/2005/8/layout/vList4"/>
    <dgm:cxn modelId="{BE3DCF65-0011-45CF-8EA8-A08E478E2D3F}" type="presParOf" srcId="{F0214800-89E5-40DB-A311-5EF848FB5892}" destId="{1F8E9F21-E7D4-47A6-B6B4-B5A67E5BC470}" srcOrd="1" destOrd="0" presId="urn:microsoft.com/office/officeart/2005/8/layout/vList4"/>
    <dgm:cxn modelId="{C7932FFA-E180-4776-847B-9051E594BC85}" type="presParOf" srcId="{F0214800-89E5-40DB-A311-5EF848FB5892}" destId="{1A0A81C0-8B35-4E2A-8FCD-03A26F0B0DBE}" srcOrd="2" destOrd="0" presId="urn:microsoft.com/office/officeart/2005/8/layout/vList4"/>
    <dgm:cxn modelId="{A48ADAED-35F7-4B14-B7C9-88276B7862FB}" type="presParOf" srcId="{1A0A81C0-8B35-4E2A-8FCD-03A26F0B0DBE}" destId="{EE6E0B9C-8EA1-49FC-A7C3-BF3A17BF92AA}" srcOrd="0" destOrd="0" presId="urn:microsoft.com/office/officeart/2005/8/layout/vList4"/>
    <dgm:cxn modelId="{F1F128E2-E894-481E-B94A-C0F5E02B4C66}" type="presParOf" srcId="{1A0A81C0-8B35-4E2A-8FCD-03A26F0B0DBE}" destId="{929F0030-149E-4059-A9DD-C9826DED744A}" srcOrd="1" destOrd="0" presId="urn:microsoft.com/office/officeart/2005/8/layout/vList4"/>
    <dgm:cxn modelId="{3D5B6AA1-9607-4BBC-90BA-210723805EE8}" type="presParOf" srcId="{1A0A81C0-8B35-4E2A-8FCD-03A26F0B0DBE}" destId="{F3295BCD-2BC2-42F8-99EF-AE5F0416578D}" srcOrd="2" destOrd="0" presId="urn:microsoft.com/office/officeart/2005/8/layout/vList4"/>
    <dgm:cxn modelId="{20D0A6FE-5DBE-498B-8378-CA0C1138933C}" type="presParOf" srcId="{F0214800-89E5-40DB-A311-5EF848FB5892}" destId="{81FA0183-8450-4575-A215-BBF4F14BC39C}" srcOrd="3" destOrd="0" presId="urn:microsoft.com/office/officeart/2005/8/layout/vList4"/>
    <dgm:cxn modelId="{56F81A77-09FC-4677-9250-DF191AD4A80D}" type="presParOf" srcId="{F0214800-89E5-40DB-A311-5EF848FB5892}" destId="{D80EBD15-A521-4371-ACE8-FC26003945B9}" srcOrd="4" destOrd="0" presId="urn:microsoft.com/office/officeart/2005/8/layout/vList4"/>
    <dgm:cxn modelId="{86B8AC73-9120-4AD8-90AE-BBEF830A9FE7}" type="presParOf" srcId="{D80EBD15-A521-4371-ACE8-FC26003945B9}" destId="{E48B9A48-9D9E-4459-A0C4-BB24492E5C15}" srcOrd="0" destOrd="0" presId="urn:microsoft.com/office/officeart/2005/8/layout/vList4"/>
    <dgm:cxn modelId="{0F52C018-3D2A-49E5-B70D-791BAD1BDC72}" type="presParOf" srcId="{D80EBD15-A521-4371-ACE8-FC26003945B9}" destId="{F1F8A336-78C7-4AC5-A725-189B00A083A6}" srcOrd="1" destOrd="0" presId="urn:microsoft.com/office/officeart/2005/8/layout/vList4"/>
    <dgm:cxn modelId="{BBA86D5E-4B4A-46A1-BF66-6AFB1BB8888C}" type="presParOf" srcId="{D80EBD15-A521-4371-ACE8-FC26003945B9}" destId="{C03654A6-F336-4ED0-B100-3C29B828F5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6D632-8C4E-46E0-8C43-F8B92BF8DD8B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994DE92-B2E3-45AA-B89B-44531E44ED95}">
      <dgm:prSet phldrT="[Texto]" custT="1"/>
      <dgm:spPr/>
      <dgm:t>
        <a:bodyPr anchor="ctr"/>
        <a:lstStyle/>
        <a:p>
          <a:pPr algn="l" rtl="0"/>
          <a:r>
            <a:rPr lang="es-ES" sz="2000" b="1" dirty="0" smtClean="0"/>
            <a:t>ARREGLOS Y ADAPTACIONES</a:t>
          </a:r>
          <a:r>
            <a:rPr lang="es-ES" sz="2000" b="1" baseline="0" dirty="0" smtClean="0"/>
            <a:t> DE PRENDAS Y ARTÍCULOS EN TEXTIL Y PIEL</a:t>
          </a:r>
          <a:endParaRPr lang="es-ES" sz="2000" b="1" dirty="0"/>
        </a:p>
      </dgm:t>
    </dgm:pt>
    <dgm:pt modelId="{0FACB662-A0E5-48CA-93F5-8282E7631056}" type="parTrans" cxnId="{91141E25-D1A5-43ED-8AE1-A95F7515BA48}">
      <dgm:prSet/>
      <dgm:spPr/>
      <dgm:t>
        <a:bodyPr/>
        <a:lstStyle/>
        <a:p>
          <a:endParaRPr lang="es-ES"/>
        </a:p>
      </dgm:t>
    </dgm:pt>
    <dgm:pt modelId="{E8130FD2-07C7-40D2-81A0-D582694050B4}" type="sibTrans" cxnId="{91141E25-D1A5-43ED-8AE1-A95F7515BA48}">
      <dgm:prSet/>
      <dgm:spPr/>
      <dgm:t>
        <a:bodyPr/>
        <a:lstStyle/>
        <a:p>
          <a:endParaRPr lang="es-ES"/>
        </a:p>
      </dgm:t>
    </dgm:pt>
    <dgm:pt modelId="{760F8C48-4B8C-42CF-982F-EB3A8D34E16D}">
      <dgm:prSet phldrT="[Texto]" custT="1"/>
      <dgm:spPr/>
      <dgm:t>
        <a:bodyPr anchor="ctr"/>
        <a:lstStyle/>
        <a:p>
          <a:r>
            <a:rPr lang="es-ES" sz="2000" b="1" dirty="0" smtClean="0"/>
            <a:t>TEJEDURÍA DE CALADA MANUAL</a:t>
          </a:r>
          <a:endParaRPr lang="es-ES" sz="2000" dirty="0"/>
        </a:p>
      </dgm:t>
    </dgm:pt>
    <dgm:pt modelId="{4D630006-FADA-46FD-B3D2-8486FAEC5A13}" type="parTrans" cxnId="{EE5E16ED-EC8F-4C85-BE36-AF518A6C7658}">
      <dgm:prSet/>
      <dgm:spPr/>
      <dgm:t>
        <a:bodyPr/>
        <a:lstStyle/>
        <a:p>
          <a:endParaRPr lang="es-ES"/>
        </a:p>
      </dgm:t>
    </dgm:pt>
    <dgm:pt modelId="{30CC4DA8-3C07-4694-96E9-7369D9D612A1}" type="sibTrans" cxnId="{EE5E16ED-EC8F-4C85-BE36-AF518A6C7658}">
      <dgm:prSet/>
      <dgm:spPr/>
      <dgm:t>
        <a:bodyPr/>
        <a:lstStyle/>
        <a:p>
          <a:endParaRPr lang="es-ES"/>
        </a:p>
      </dgm:t>
    </dgm:pt>
    <dgm:pt modelId="{64BD5F7B-D7F7-4F71-BB4B-A9773BF887B3}">
      <dgm:prSet phldrT="[Texto]" custT="1"/>
      <dgm:spPr/>
      <dgm:t>
        <a:bodyPr anchor="ctr"/>
        <a:lstStyle/>
        <a:p>
          <a:r>
            <a:rPr lang="es-ES" sz="2000" dirty="0" smtClean="0"/>
            <a:t>PRODUCCIÓN DE TEJEDURÍA DE CALADA MANUAL EN TELAR DE BAJO LIZO (210 h)</a:t>
          </a:r>
          <a:endParaRPr lang="es-ES" sz="2000" dirty="0"/>
        </a:p>
      </dgm:t>
    </dgm:pt>
    <dgm:pt modelId="{546776AC-BB68-4954-9FFA-3BD9476B0758}" type="parTrans" cxnId="{0500C1BC-25E3-4E2F-9251-7389C2E55B28}">
      <dgm:prSet/>
      <dgm:spPr/>
      <dgm:t>
        <a:bodyPr/>
        <a:lstStyle/>
        <a:p>
          <a:endParaRPr lang="es-ES"/>
        </a:p>
      </dgm:t>
    </dgm:pt>
    <dgm:pt modelId="{A2E7122F-15A4-482A-A72F-D3F0708BC130}" type="sibTrans" cxnId="{0500C1BC-25E3-4E2F-9251-7389C2E55B28}">
      <dgm:prSet/>
      <dgm:spPr/>
      <dgm:t>
        <a:bodyPr/>
        <a:lstStyle/>
        <a:p>
          <a:endParaRPr lang="es-ES"/>
        </a:p>
      </dgm:t>
    </dgm:pt>
    <dgm:pt modelId="{E66056D8-EE6D-40B1-AB20-2435C9381064}">
      <dgm:prSet phldrT="[Texto]" custT="1"/>
      <dgm:spPr/>
      <dgm:t>
        <a:bodyPr anchor="ctr"/>
        <a:lstStyle/>
        <a:p>
          <a:r>
            <a:rPr lang="es-ES" sz="2000" b="1" dirty="0" smtClean="0"/>
            <a:t>ESTAMPADO DE MATERIAS TEXTILES</a:t>
          </a:r>
          <a:endParaRPr lang="es-ES" sz="2000" b="1" dirty="0"/>
        </a:p>
      </dgm:t>
    </dgm:pt>
    <dgm:pt modelId="{89C61AC3-5FDE-431C-82AE-81B30CACBC9C}" type="sibTrans" cxnId="{BBC1B5AE-178F-43D7-89F5-8F847BF235C5}">
      <dgm:prSet/>
      <dgm:spPr/>
      <dgm:t>
        <a:bodyPr/>
        <a:lstStyle/>
        <a:p>
          <a:endParaRPr lang="es-ES"/>
        </a:p>
      </dgm:t>
    </dgm:pt>
    <dgm:pt modelId="{3E89BF7C-F7E1-438E-ADA0-A0AEF588A471}" type="parTrans" cxnId="{BBC1B5AE-178F-43D7-89F5-8F847BF235C5}">
      <dgm:prSet/>
      <dgm:spPr/>
      <dgm:t>
        <a:bodyPr/>
        <a:lstStyle/>
        <a:p>
          <a:endParaRPr lang="es-ES"/>
        </a:p>
      </dgm:t>
    </dgm:pt>
    <dgm:pt modelId="{5295C49E-6737-44A4-B26B-C86F04339C5B}">
      <dgm:prSet custT="1"/>
      <dgm:spPr/>
      <dgm:t>
        <a:bodyPr anchor="ctr"/>
        <a:lstStyle/>
        <a:p>
          <a:r>
            <a:rPr lang="es-ES" sz="2000" dirty="0" smtClean="0"/>
            <a:t>FUNDAMENTOS Y TÉCNICAS DE ESTAMPACIÓN TEXTIL</a:t>
          </a:r>
          <a:r>
            <a:rPr lang="es-ES" sz="2000" baseline="0" dirty="0" smtClean="0"/>
            <a:t>(120 h)</a:t>
          </a:r>
          <a:endParaRPr lang="es-ES" sz="2000" dirty="0"/>
        </a:p>
      </dgm:t>
    </dgm:pt>
    <dgm:pt modelId="{46512670-7B5F-41D5-BE3F-509E68D4F267}" type="parTrans" cxnId="{53F0FB76-6D88-410D-BDBA-5E25811DC067}">
      <dgm:prSet/>
      <dgm:spPr/>
      <dgm:t>
        <a:bodyPr/>
        <a:lstStyle/>
        <a:p>
          <a:endParaRPr lang="es-ES"/>
        </a:p>
      </dgm:t>
    </dgm:pt>
    <dgm:pt modelId="{C66BF441-51DB-4F70-B2DE-5379FE9D2365}" type="sibTrans" cxnId="{53F0FB76-6D88-410D-BDBA-5E25811DC067}">
      <dgm:prSet/>
      <dgm:spPr/>
      <dgm:t>
        <a:bodyPr/>
        <a:lstStyle/>
        <a:p>
          <a:endParaRPr lang="es-ES"/>
        </a:p>
      </dgm:t>
    </dgm:pt>
    <dgm:pt modelId="{1FC6E411-ED0B-4330-989E-4039F81F39AA}">
      <dgm:prSet custT="1"/>
      <dgm:spPr/>
      <dgm:t>
        <a:bodyPr anchor="ctr"/>
        <a:lstStyle/>
        <a:p>
          <a:pPr algn="l"/>
          <a:r>
            <a:rPr lang="es-ES" sz="2000" baseline="0" dirty="0" smtClean="0"/>
            <a:t>ARREGLOS EN PRENDAS DE VESTIR Y ROPA DE HOGAR(100 h)</a:t>
          </a:r>
          <a:endParaRPr lang="es-ES" sz="2000" dirty="0" smtClean="0"/>
        </a:p>
      </dgm:t>
    </dgm:pt>
    <dgm:pt modelId="{F105F0EB-9333-40F4-A75C-D56B25B52338}" type="parTrans" cxnId="{51C0FF0F-DC38-4AD5-B493-678F51819325}">
      <dgm:prSet/>
      <dgm:spPr/>
      <dgm:t>
        <a:bodyPr/>
        <a:lstStyle/>
        <a:p>
          <a:endParaRPr lang="es-ES"/>
        </a:p>
      </dgm:t>
    </dgm:pt>
    <dgm:pt modelId="{353F2753-FDEB-49A8-B14E-243006532E76}" type="sibTrans" cxnId="{51C0FF0F-DC38-4AD5-B493-678F51819325}">
      <dgm:prSet/>
      <dgm:spPr/>
      <dgm:t>
        <a:bodyPr/>
        <a:lstStyle/>
        <a:p>
          <a:endParaRPr lang="es-ES"/>
        </a:p>
      </dgm:t>
    </dgm:pt>
    <dgm:pt modelId="{8447D95E-6320-4DAF-ACB5-FC14EA81B97C}">
      <dgm:prSet custT="1"/>
      <dgm:spPr/>
      <dgm:t>
        <a:bodyPr anchor="ctr"/>
        <a:lstStyle/>
        <a:p>
          <a:pPr algn="l"/>
          <a:r>
            <a:rPr lang="es-ES" sz="2000" baseline="0" dirty="0" smtClean="0"/>
            <a:t>ADAPTACIONES Y PERSONALIZACIONES EN PRENDAS DE VESTIR (150 h)</a:t>
          </a:r>
          <a:endParaRPr lang="es-ES" sz="2000" dirty="0" smtClean="0"/>
        </a:p>
      </dgm:t>
    </dgm:pt>
    <dgm:pt modelId="{8DCC3C5B-2AB5-4B5B-9A32-417B0ADBD528}" type="parTrans" cxnId="{F9B3E2C3-B354-40D9-A624-EF6A113A6CBE}">
      <dgm:prSet/>
      <dgm:spPr/>
      <dgm:t>
        <a:bodyPr/>
        <a:lstStyle/>
        <a:p>
          <a:endParaRPr lang="es-ES"/>
        </a:p>
      </dgm:t>
    </dgm:pt>
    <dgm:pt modelId="{B4DAA380-22C5-44CA-BE87-91912DF0275D}" type="sibTrans" cxnId="{F9B3E2C3-B354-40D9-A624-EF6A113A6CBE}">
      <dgm:prSet/>
      <dgm:spPr/>
      <dgm:t>
        <a:bodyPr/>
        <a:lstStyle/>
        <a:p>
          <a:endParaRPr lang="es-ES"/>
        </a:p>
      </dgm:t>
    </dgm:pt>
    <dgm:pt modelId="{86FC1C17-ACF3-4057-AD61-C3E62131CC79}">
      <dgm:prSet custT="1"/>
      <dgm:spPr/>
      <dgm:t>
        <a:bodyPr anchor="ctr"/>
        <a:lstStyle/>
        <a:p>
          <a:r>
            <a:rPr lang="es-ES" sz="2000" dirty="0" smtClean="0"/>
            <a:t>TECNOLOGÍA TEXTIL BÁSICA (90 h) – </a:t>
          </a:r>
          <a:r>
            <a:rPr lang="es-ES" sz="2000" b="1" dirty="0" smtClean="0">
              <a:solidFill>
                <a:srgbClr val="FF0000"/>
              </a:solidFill>
            </a:rPr>
            <a:t>pendiente autorización</a:t>
          </a:r>
          <a:endParaRPr lang="es-ES" sz="2000" b="1" dirty="0">
            <a:solidFill>
              <a:srgbClr val="FF0000"/>
            </a:solidFill>
          </a:endParaRPr>
        </a:p>
      </dgm:t>
    </dgm:pt>
    <dgm:pt modelId="{9D2DA21E-1C7D-434F-8353-A02EDF058C3C}" type="parTrans" cxnId="{9310B98F-6B45-46F9-AD9D-9963A22469E7}">
      <dgm:prSet/>
      <dgm:spPr/>
    </dgm:pt>
    <dgm:pt modelId="{C3B24185-5D42-4B66-8136-A0CB4DB5714C}" type="sibTrans" cxnId="{9310B98F-6B45-46F9-AD9D-9963A22469E7}">
      <dgm:prSet/>
      <dgm:spPr/>
    </dgm:pt>
    <dgm:pt modelId="{F0214800-89E5-40DB-A311-5EF848FB5892}" type="pres">
      <dgm:prSet presAssocID="{2B56D632-8C4E-46E0-8C43-F8B92BF8DD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536905-E165-4A42-9874-A2B8DD08246C}" type="pres">
      <dgm:prSet presAssocID="{B994DE92-B2E3-45AA-B89B-44531E44ED95}" presName="comp" presStyleCnt="0"/>
      <dgm:spPr/>
      <dgm:t>
        <a:bodyPr/>
        <a:lstStyle/>
        <a:p>
          <a:endParaRPr lang="es-ES"/>
        </a:p>
      </dgm:t>
    </dgm:pt>
    <dgm:pt modelId="{689494AA-1A45-404F-A08D-94A9C0FF4560}" type="pres">
      <dgm:prSet presAssocID="{B994DE92-B2E3-45AA-B89B-44531E44ED95}" presName="box" presStyleLbl="node1" presStyleIdx="0" presStyleCnt="3"/>
      <dgm:spPr/>
      <dgm:t>
        <a:bodyPr/>
        <a:lstStyle/>
        <a:p>
          <a:endParaRPr lang="es-ES"/>
        </a:p>
      </dgm:t>
    </dgm:pt>
    <dgm:pt modelId="{0CFDD6FE-4E54-4F52-A9CF-E03FAFA0D114}" type="pres">
      <dgm:prSet presAssocID="{B994DE92-B2E3-45AA-B89B-44531E44ED95}" presName="img" presStyleLbl="fgImgPlace1" presStyleIdx="0" presStyleCnt="3" custLinFactNeighborX="-2590" custLinFactNeighborY="-19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93F10D-B113-44ED-AD25-52AE4B61D355}" type="pres">
      <dgm:prSet presAssocID="{B994DE92-B2E3-45AA-B89B-44531E44ED9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3D61CF-A637-4948-82D6-F3E2317D0125}" type="pres">
      <dgm:prSet presAssocID="{E8130FD2-07C7-40D2-81A0-D582694050B4}" presName="spacer" presStyleCnt="0"/>
      <dgm:spPr/>
      <dgm:t>
        <a:bodyPr/>
        <a:lstStyle/>
        <a:p>
          <a:endParaRPr lang="es-ES"/>
        </a:p>
      </dgm:t>
    </dgm:pt>
    <dgm:pt modelId="{3808DD9A-283C-48A6-9212-32C5F1DFCA59}" type="pres">
      <dgm:prSet presAssocID="{760F8C48-4B8C-42CF-982F-EB3A8D34E16D}" presName="comp" presStyleCnt="0"/>
      <dgm:spPr/>
      <dgm:t>
        <a:bodyPr/>
        <a:lstStyle/>
        <a:p>
          <a:endParaRPr lang="es-ES"/>
        </a:p>
      </dgm:t>
    </dgm:pt>
    <dgm:pt modelId="{AD93B5C2-60A7-4355-BC39-D00E4D10A10E}" type="pres">
      <dgm:prSet presAssocID="{760F8C48-4B8C-42CF-982F-EB3A8D34E16D}" presName="box" presStyleLbl="node1" presStyleIdx="1" presStyleCnt="3"/>
      <dgm:spPr/>
      <dgm:t>
        <a:bodyPr/>
        <a:lstStyle/>
        <a:p>
          <a:endParaRPr lang="es-ES"/>
        </a:p>
      </dgm:t>
    </dgm:pt>
    <dgm:pt modelId="{59E4F581-54DD-4433-A0DD-F32E357D54E5}" type="pres">
      <dgm:prSet presAssocID="{760F8C48-4B8C-42CF-982F-EB3A8D34E16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0835027-8CB9-48FC-91C4-22B86DF82018}" type="pres">
      <dgm:prSet presAssocID="{760F8C48-4B8C-42CF-982F-EB3A8D34E16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E9F21-E7D4-47A6-B6B4-B5A67E5BC470}" type="pres">
      <dgm:prSet presAssocID="{30CC4DA8-3C07-4694-96E9-7369D9D612A1}" presName="spacer" presStyleCnt="0"/>
      <dgm:spPr/>
      <dgm:t>
        <a:bodyPr/>
        <a:lstStyle/>
        <a:p>
          <a:endParaRPr lang="es-ES"/>
        </a:p>
      </dgm:t>
    </dgm:pt>
    <dgm:pt modelId="{1A0A81C0-8B35-4E2A-8FCD-03A26F0B0DBE}" type="pres">
      <dgm:prSet presAssocID="{E66056D8-EE6D-40B1-AB20-2435C9381064}" presName="comp" presStyleCnt="0"/>
      <dgm:spPr/>
      <dgm:t>
        <a:bodyPr/>
        <a:lstStyle/>
        <a:p>
          <a:endParaRPr lang="es-ES"/>
        </a:p>
      </dgm:t>
    </dgm:pt>
    <dgm:pt modelId="{EE6E0B9C-8EA1-49FC-A7C3-BF3A17BF92AA}" type="pres">
      <dgm:prSet presAssocID="{E66056D8-EE6D-40B1-AB20-2435C9381064}" presName="box" presStyleLbl="node1" presStyleIdx="2" presStyleCnt="3"/>
      <dgm:spPr/>
      <dgm:t>
        <a:bodyPr/>
        <a:lstStyle/>
        <a:p>
          <a:endParaRPr lang="es-ES"/>
        </a:p>
      </dgm:t>
    </dgm:pt>
    <dgm:pt modelId="{929F0030-149E-4059-A9DD-C9826DED744A}" type="pres">
      <dgm:prSet presAssocID="{E66056D8-EE6D-40B1-AB20-2435C9381064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3295BCD-2BC2-42F8-99EF-AE5F0416578D}" type="pres">
      <dgm:prSet presAssocID="{E66056D8-EE6D-40B1-AB20-2435C938106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10B98F-6B45-46F9-AD9D-9963A22469E7}" srcId="{E66056D8-EE6D-40B1-AB20-2435C9381064}" destId="{86FC1C17-ACF3-4057-AD61-C3E62131CC79}" srcOrd="1" destOrd="0" parTransId="{9D2DA21E-1C7D-434F-8353-A02EDF058C3C}" sibTransId="{C3B24185-5D42-4B66-8136-A0CB4DB5714C}"/>
    <dgm:cxn modelId="{95F8D3E3-13AB-4BC8-8A1E-9A27E12EB04F}" type="presOf" srcId="{86FC1C17-ACF3-4057-AD61-C3E62131CC79}" destId="{F3295BCD-2BC2-42F8-99EF-AE5F0416578D}" srcOrd="1" destOrd="2" presId="urn:microsoft.com/office/officeart/2005/8/layout/vList4"/>
    <dgm:cxn modelId="{C73043CC-237A-45F5-B7C3-D8AC323F4E42}" type="presOf" srcId="{B994DE92-B2E3-45AA-B89B-44531E44ED95}" destId="{AC93F10D-B113-44ED-AD25-52AE4B61D355}" srcOrd="1" destOrd="0" presId="urn:microsoft.com/office/officeart/2005/8/layout/vList4"/>
    <dgm:cxn modelId="{BBC1B5AE-178F-43D7-89F5-8F847BF235C5}" srcId="{2B56D632-8C4E-46E0-8C43-F8B92BF8DD8B}" destId="{E66056D8-EE6D-40B1-AB20-2435C9381064}" srcOrd="2" destOrd="0" parTransId="{3E89BF7C-F7E1-438E-ADA0-A0AEF588A471}" sibTransId="{89C61AC3-5FDE-431C-82AE-81B30CACBC9C}"/>
    <dgm:cxn modelId="{EE5E16ED-EC8F-4C85-BE36-AF518A6C7658}" srcId="{2B56D632-8C4E-46E0-8C43-F8B92BF8DD8B}" destId="{760F8C48-4B8C-42CF-982F-EB3A8D34E16D}" srcOrd="1" destOrd="0" parTransId="{4D630006-FADA-46FD-B3D2-8486FAEC5A13}" sibTransId="{30CC4DA8-3C07-4694-96E9-7369D9D612A1}"/>
    <dgm:cxn modelId="{4E525A77-1303-4775-9E37-548220046611}" type="presOf" srcId="{64BD5F7B-D7F7-4F71-BB4B-A9773BF887B3}" destId="{50835027-8CB9-48FC-91C4-22B86DF82018}" srcOrd="1" destOrd="1" presId="urn:microsoft.com/office/officeart/2005/8/layout/vList4"/>
    <dgm:cxn modelId="{532743E2-BB0E-4F60-865C-8CA6D2B63C7A}" type="presOf" srcId="{1FC6E411-ED0B-4330-989E-4039F81F39AA}" destId="{AC93F10D-B113-44ED-AD25-52AE4B61D355}" srcOrd="1" destOrd="1" presId="urn:microsoft.com/office/officeart/2005/8/layout/vList4"/>
    <dgm:cxn modelId="{E5058A2F-B5CA-45DB-88FB-4AD1682253CB}" type="presOf" srcId="{2B56D632-8C4E-46E0-8C43-F8B92BF8DD8B}" destId="{F0214800-89E5-40DB-A311-5EF848FB5892}" srcOrd="0" destOrd="0" presId="urn:microsoft.com/office/officeart/2005/8/layout/vList4"/>
    <dgm:cxn modelId="{51C0FF0F-DC38-4AD5-B493-678F51819325}" srcId="{B994DE92-B2E3-45AA-B89B-44531E44ED95}" destId="{1FC6E411-ED0B-4330-989E-4039F81F39AA}" srcOrd="0" destOrd="0" parTransId="{F105F0EB-9333-40F4-A75C-D56B25B52338}" sibTransId="{353F2753-FDEB-49A8-B14E-243006532E76}"/>
    <dgm:cxn modelId="{26E89632-0986-4BE0-BA56-424B362093DF}" type="presOf" srcId="{E66056D8-EE6D-40B1-AB20-2435C9381064}" destId="{F3295BCD-2BC2-42F8-99EF-AE5F0416578D}" srcOrd="1" destOrd="0" presId="urn:microsoft.com/office/officeart/2005/8/layout/vList4"/>
    <dgm:cxn modelId="{C6A553E4-568F-43B5-90B5-5E58551308F8}" type="presOf" srcId="{86FC1C17-ACF3-4057-AD61-C3E62131CC79}" destId="{EE6E0B9C-8EA1-49FC-A7C3-BF3A17BF92AA}" srcOrd="0" destOrd="2" presId="urn:microsoft.com/office/officeart/2005/8/layout/vList4"/>
    <dgm:cxn modelId="{91141E25-D1A5-43ED-8AE1-A95F7515BA48}" srcId="{2B56D632-8C4E-46E0-8C43-F8B92BF8DD8B}" destId="{B994DE92-B2E3-45AA-B89B-44531E44ED95}" srcOrd="0" destOrd="0" parTransId="{0FACB662-A0E5-48CA-93F5-8282E7631056}" sibTransId="{E8130FD2-07C7-40D2-81A0-D582694050B4}"/>
    <dgm:cxn modelId="{0500C1BC-25E3-4E2F-9251-7389C2E55B28}" srcId="{760F8C48-4B8C-42CF-982F-EB3A8D34E16D}" destId="{64BD5F7B-D7F7-4F71-BB4B-A9773BF887B3}" srcOrd="0" destOrd="0" parTransId="{546776AC-BB68-4954-9FFA-3BD9476B0758}" sibTransId="{A2E7122F-15A4-482A-A72F-D3F0708BC130}"/>
    <dgm:cxn modelId="{B28C0470-91C2-44AB-866B-513524E5C0E8}" type="presOf" srcId="{8447D95E-6320-4DAF-ACB5-FC14EA81B97C}" destId="{AC93F10D-B113-44ED-AD25-52AE4B61D355}" srcOrd="1" destOrd="2" presId="urn:microsoft.com/office/officeart/2005/8/layout/vList4"/>
    <dgm:cxn modelId="{F9B3E2C3-B354-40D9-A624-EF6A113A6CBE}" srcId="{B994DE92-B2E3-45AA-B89B-44531E44ED95}" destId="{8447D95E-6320-4DAF-ACB5-FC14EA81B97C}" srcOrd="1" destOrd="0" parTransId="{8DCC3C5B-2AB5-4B5B-9A32-417B0ADBD528}" sibTransId="{B4DAA380-22C5-44CA-BE87-91912DF0275D}"/>
    <dgm:cxn modelId="{AE4A7E92-532D-45E8-8614-CFCAB423AD5E}" type="presOf" srcId="{8447D95E-6320-4DAF-ACB5-FC14EA81B97C}" destId="{689494AA-1A45-404F-A08D-94A9C0FF4560}" srcOrd="0" destOrd="2" presId="urn:microsoft.com/office/officeart/2005/8/layout/vList4"/>
    <dgm:cxn modelId="{64CFE9CC-E867-47EA-A960-AA36BDB53FE6}" type="presOf" srcId="{5295C49E-6737-44A4-B26B-C86F04339C5B}" destId="{EE6E0B9C-8EA1-49FC-A7C3-BF3A17BF92AA}" srcOrd="0" destOrd="1" presId="urn:microsoft.com/office/officeart/2005/8/layout/vList4"/>
    <dgm:cxn modelId="{4ED3CBA9-E769-43AF-ABAD-7BA53E2948A8}" type="presOf" srcId="{64BD5F7B-D7F7-4F71-BB4B-A9773BF887B3}" destId="{AD93B5C2-60A7-4355-BC39-D00E4D10A10E}" srcOrd="0" destOrd="1" presId="urn:microsoft.com/office/officeart/2005/8/layout/vList4"/>
    <dgm:cxn modelId="{80028DE4-C0C9-4F4C-AFA8-561CC8964132}" type="presOf" srcId="{1FC6E411-ED0B-4330-989E-4039F81F39AA}" destId="{689494AA-1A45-404F-A08D-94A9C0FF4560}" srcOrd="0" destOrd="1" presId="urn:microsoft.com/office/officeart/2005/8/layout/vList4"/>
    <dgm:cxn modelId="{90839079-DE54-4733-A23E-0E40476BF100}" type="presOf" srcId="{760F8C48-4B8C-42CF-982F-EB3A8D34E16D}" destId="{50835027-8CB9-48FC-91C4-22B86DF82018}" srcOrd="1" destOrd="0" presId="urn:microsoft.com/office/officeart/2005/8/layout/vList4"/>
    <dgm:cxn modelId="{9FB41238-2125-4304-ABBA-8FB8866B656C}" type="presOf" srcId="{5295C49E-6737-44A4-B26B-C86F04339C5B}" destId="{F3295BCD-2BC2-42F8-99EF-AE5F0416578D}" srcOrd="1" destOrd="1" presId="urn:microsoft.com/office/officeart/2005/8/layout/vList4"/>
    <dgm:cxn modelId="{53F0FB76-6D88-410D-BDBA-5E25811DC067}" srcId="{E66056D8-EE6D-40B1-AB20-2435C9381064}" destId="{5295C49E-6737-44A4-B26B-C86F04339C5B}" srcOrd="0" destOrd="0" parTransId="{46512670-7B5F-41D5-BE3F-509E68D4F267}" sibTransId="{C66BF441-51DB-4F70-B2DE-5379FE9D2365}"/>
    <dgm:cxn modelId="{C6A5AE98-0C66-4F06-AF2A-F2FEFD86EC10}" type="presOf" srcId="{760F8C48-4B8C-42CF-982F-EB3A8D34E16D}" destId="{AD93B5C2-60A7-4355-BC39-D00E4D10A10E}" srcOrd="0" destOrd="0" presId="urn:microsoft.com/office/officeart/2005/8/layout/vList4"/>
    <dgm:cxn modelId="{9B2A81B8-7BF3-40F9-A884-0F92D8F1A6E7}" type="presOf" srcId="{B994DE92-B2E3-45AA-B89B-44531E44ED95}" destId="{689494AA-1A45-404F-A08D-94A9C0FF4560}" srcOrd="0" destOrd="0" presId="urn:microsoft.com/office/officeart/2005/8/layout/vList4"/>
    <dgm:cxn modelId="{BC9A820A-C123-43EE-A6C3-353E5736B566}" type="presOf" srcId="{E66056D8-EE6D-40B1-AB20-2435C9381064}" destId="{EE6E0B9C-8EA1-49FC-A7C3-BF3A17BF92AA}" srcOrd="0" destOrd="0" presId="urn:microsoft.com/office/officeart/2005/8/layout/vList4"/>
    <dgm:cxn modelId="{65585A0B-9AFF-4E28-8BAE-E7E24F8C6C1D}" type="presParOf" srcId="{F0214800-89E5-40DB-A311-5EF848FB5892}" destId="{31536905-E165-4A42-9874-A2B8DD08246C}" srcOrd="0" destOrd="0" presId="urn:microsoft.com/office/officeart/2005/8/layout/vList4"/>
    <dgm:cxn modelId="{743E6D42-8BA4-459A-92B9-79AC402BA173}" type="presParOf" srcId="{31536905-E165-4A42-9874-A2B8DD08246C}" destId="{689494AA-1A45-404F-A08D-94A9C0FF4560}" srcOrd="0" destOrd="0" presId="urn:microsoft.com/office/officeart/2005/8/layout/vList4"/>
    <dgm:cxn modelId="{E9A6286A-D53A-483E-9511-2391C41EE584}" type="presParOf" srcId="{31536905-E165-4A42-9874-A2B8DD08246C}" destId="{0CFDD6FE-4E54-4F52-A9CF-E03FAFA0D114}" srcOrd="1" destOrd="0" presId="urn:microsoft.com/office/officeart/2005/8/layout/vList4"/>
    <dgm:cxn modelId="{C40CC061-89B8-4AE2-BDDB-E413D234B4AB}" type="presParOf" srcId="{31536905-E165-4A42-9874-A2B8DD08246C}" destId="{AC93F10D-B113-44ED-AD25-52AE4B61D355}" srcOrd="2" destOrd="0" presId="urn:microsoft.com/office/officeart/2005/8/layout/vList4"/>
    <dgm:cxn modelId="{7432072D-923D-4AAD-B5E3-1BE29070D025}" type="presParOf" srcId="{F0214800-89E5-40DB-A311-5EF848FB5892}" destId="{133D61CF-A637-4948-82D6-F3E2317D0125}" srcOrd="1" destOrd="0" presId="urn:microsoft.com/office/officeart/2005/8/layout/vList4"/>
    <dgm:cxn modelId="{FA07BA14-877B-4912-B042-8B8EC6180829}" type="presParOf" srcId="{F0214800-89E5-40DB-A311-5EF848FB5892}" destId="{3808DD9A-283C-48A6-9212-32C5F1DFCA59}" srcOrd="2" destOrd="0" presId="urn:microsoft.com/office/officeart/2005/8/layout/vList4"/>
    <dgm:cxn modelId="{719D911E-5D59-4EA5-9DC1-8114943F062C}" type="presParOf" srcId="{3808DD9A-283C-48A6-9212-32C5F1DFCA59}" destId="{AD93B5C2-60A7-4355-BC39-D00E4D10A10E}" srcOrd="0" destOrd="0" presId="urn:microsoft.com/office/officeart/2005/8/layout/vList4"/>
    <dgm:cxn modelId="{B15D96E5-2355-4009-A4B6-4E85D4BC99CF}" type="presParOf" srcId="{3808DD9A-283C-48A6-9212-32C5F1DFCA59}" destId="{59E4F581-54DD-4433-A0DD-F32E357D54E5}" srcOrd="1" destOrd="0" presId="urn:microsoft.com/office/officeart/2005/8/layout/vList4"/>
    <dgm:cxn modelId="{D15486FE-A35B-4E59-8AF3-DE3BF84DAE4D}" type="presParOf" srcId="{3808DD9A-283C-48A6-9212-32C5F1DFCA59}" destId="{50835027-8CB9-48FC-91C4-22B86DF82018}" srcOrd="2" destOrd="0" presId="urn:microsoft.com/office/officeart/2005/8/layout/vList4"/>
    <dgm:cxn modelId="{012DDFD4-2521-4E5D-8A83-959ED404C790}" type="presParOf" srcId="{F0214800-89E5-40DB-A311-5EF848FB5892}" destId="{1F8E9F21-E7D4-47A6-B6B4-B5A67E5BC470}" srcOrd="3" destOrd="0" presId="urn:microsoft.com/office/officeart/2005/8/layout/vList4"/>
    <dgm:cxn modelId="{A064D9DD-659D-44D8-BFC2-7E0266B05D0A}" type="presParOf" srcId="{F0214800-89E5-40DB-A311-5EF848FB5892}" destId="{1A0A81C0-8B35-4E2A-8FCD-03A26F0B0DBE}" srcOrd="4" destOrd="0" presId="urn:microsoft.com/office/officeart/2005/8/layout/vList4"/>
    <dgm:cxn modelId="{AC961DC1-CC42-4C5F-AE8C-8ABD61D937AA}" type="presParOf" srcId="{1A0A81C0-8B35-4E2A-8FCD-03A26F0B0DBE}" destId="{EE6E0B9C-8EA1-49FC-A7C3-BF3A17BF92AA}" srcOrd="0" destOrd="0" presId="urn:microsoft.com/office/officeart/2005/8/layout/vList4"/>
    <dgm:cxn modelId="{8D54764F-3102-4B4C-9841-C09049F09025}" type="presParOf" srcId="{1A0A81C0-8B35-4E2A-8FCD-03A26F0B0DBE}" destId="{929F0030-149E-4059-A9DD-C9826DED744A}" srcOrd="1" destOrd="0" presId="urn:microsoft.com/office/officeart/2005/8/layout/vList4"/>
    <dgm:cxn modelId="{6989D57B-C83B-4C34-9022-9685F79AE638}" type="presParOf" srcId="{1A0A81C0-8B35-4E2A-8FCD-03A26F0B0DBE}" destId="{F3295BCD-2BC2-42F8-99EF-AE5F041657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24624-05E3-401D-81AC-16DF8AF7D097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D9A2C0-5A59-4FDF-954A-EA4E7F85BC35}">
      <dgm:prSet phldrT="[Texto]" custT="1"/>
      <dgm:spPr/>
      <dgm:t>
        <a:bodyPr anchor="ctr"/>
        <a:lstStyle/>
        <a:p>
          <a:r>
            <a:rPr lang="es-ES" sz="2000" b="1" dirty="0" smtClean="0"/>
            <a:t>ATENCIÓN SOCIOSANITARIA A PERSONAS EN EL DOMICILIO</a:t>
          </a:r>
          <a:endParaRPr lang="es-ES" sz="2000" b="1" dirty="0"/>
        </a:p>
      </dgm:t>
    </dgm:pt>
    <dgm:pt modelId="{A6B2DA84-5F7B-4649-9915-164BD9EE8CCE}" type="parTrans" cxnId="{38034E2C-0112-45C5-8475-E7B0FB909622}">
      <dgm:prSet/>
      <dgm:spPr/>
      <dgm:t>
        <a:bodyPr/>
        <a:lstStyle/>
        <a:p>
          <a:endParaRPr lang="es-ES"/>
        </a:p>
      </dgm:t>
    </dgm:pt>
    <dgm:pt modelId="{1157BA51-F53D-4709-9DFD-61C38AD71A69}" type="sibTrans" cxnId="{38034E2C-0112-45C5-8475-E7B0FB909622}">
      <dgm:prSet/>
      <dgm:spPr/>
      <dgm:t>
        <a:bodyPr/>
        <a:lstStyle/>
        <a:p>
          <a:endParaRPr lang="es-ES"/>
        </a:p>
      </dgm:t>
    </dgm:pt>
    <dgm:pt modelId="{1F41B2DF-190A-4B31-9CBE-BE1D9F251129}">
      <dgm:prSet phldrT="[Texto]" custT="1"/>
      <dgm:spPr/>
      <dgm:t>
        <a:bodyPr anchor="ctr"/>
        <a:lstStyle/>
        <a:p>
          <a:r>
            <a:rPr lang="es-ES" sz="2000" dirty="0" smtClean="0"/>
            <a:t>APOYO DOMICILIARIO Y ALIMENTACIÓN FAMILIAR(100 h.) – </a:t>
          </a:r>
          <a:r>
            <a:rPr lang="es-ES" sz="2000" b="1" dirty="0" smtClean="0">
              <a:solidFill>
                <a:srgbClr val="FF0000"/>
              </a:solidFill>
            </a:rPr>
            <a:t>pendiente autorización</a:t>
          </a:r>
          <a:endParaRPr lang="es-ES" sz="2000" b="1" dirty="0">
            <a:solidFill>
              <a:srgbClr val="FF0000"/>
            </a:solidFill>
          </a:endParaRPr>
        </a:p>
      </dgm:t>
    </dgm:pt>
    <dgm:pt modelId="{6F6976A9-6850-48AF-A767-0C00C20F3C3B}" type="parTrans" cxnId="{6FED6FC1-2E48-487D-87E7-137CFF41D3C3}">
      <dgm:prSet/>
      <dgm:spPr/>
      <dgm:t>
        <a:bodyPr/>
        <a:lstStyle/>
        <a:p>
          <a:endParaRPr lang="es-ES"/>
        </a:p>
      </dgm:t>
    </dgm:pt>
    <dgm:pt modelId="{068949BB-41A2-4CB9-986E-A3185FEEAFFD}" type="sibTrans" cxnId="{6FED6FC1-2E48-487D-87E7-137CFF41D3C3}">
      <dgm:prSet/>
      <dgm:spPr/>
      <dgm:t>
        <a:bodyPr/>
        <a:lstStyle/>
        <a:p>
          <a:endParaRPr lang="es-ES"/>
        </a:p>
      </dgm:t>
    </dgm:pt>
    <dgm:pt modelId="{CB4E47CF-69B1-4EDB-9036-C9C7EEAABDF3}">
      <dgm:prSet phldrT="[Texto]" custT="1"/>
      <dgm:spPr/>
      <dgm:t>
        <a:bodyPr anchor="ctr"/>
        <a:lstStyle/>
        <a:p>
          <a:r>
            <a:rPr lang="es-ES" sz="2000" b="1" dirty="0" smtClean="0"/>
            <a:t>ATENCIÓN SOCIOSANITARIA A PERSONAS DEPENDIENTES EN INSTITUCIONES SOCIALES – </a:t>
          </a:r>
          <a:r>
            <a:rPr lang="es-ES" sz="2000" b="1" dirty="0" smtClean="0">
              <a:solidFill>
                <a:srgbClr val="FF0000"/>
              </a:solidFill>
            </a:rPr>
            <a:t>pendientes de autorización</a:t>
          </a:r>
          <a:endParaRPr lang="es-ES" sz="2000" b="1" dirty="0">
            <a:solidFill>
              <a:srgbClr val="FF0000"/>
            </a:solidFill>
          </a:endParaRPr>
        </a:p>
      </dgm:t>
    </dgm:pt>
    <dgm:pt modelId="{A9A56DD2-A295-4AAA-9927-9790D1427C55}" type="parTrans" cxnId="{BC53EDED-BD6E-4AC2-9B0E-5D73D703E1C5}">
      <dgm:prSet/>
      <dgm:spPr/>
      <dgm:t>
        <a:bodyPr/>
        <a:lstStyle/>
        <a:p>
          <a:endParaRPr lang="es-ES"/>
        </a:p>
      </dgm:t>
    </dgm:pt>
    <dgm:pt modelId="{7C8F6E5C-151D-406F-A7F9-7F818B3238ED}" type="sibTrans" cxnId="{BC53EDED-BD6E-4AC2-9B0E-5D73D703E1C5}">
      <dgm:prSet/>
      <dgm:spPr/>
      <dgm:t>
        <a:bodyPr/>
        <a:lstStyle/>
        <a:p>
          <a:endParaRPr lang="es-ES"/>
        </a:p>
      </dgm:t>
    </dgm:pt>
    <dgm:pt modelId="{7D5E2C98-C517-43BB-B79F-3DB89B6003DD}">
      <dgm:prSet phldrT="[Texto]" custT="1"/>
      <dgm:spPr/>
      <dgm:t>
        <a:bodyPr anchor="ctr"/>
        <a:lstStyle/>
        <a:p>
          <a:r>
            <a:rPr lang="es-ES" sz="2000" dirty="0" smtClean="0"/>
            <a:t>INTERVENCIÓN EN LA ATENCIÓN HIGIÉNICO-ALIMENTARIA EN INSTITUCIONES (90 H.)</a:t>
          </a:r>
          <a:endParaRPr lang="es-ES" sz="2000" dirty="0"/>
        </a:p>
      </dgm:t>
    </dgm:pt>
    <dgm:pt modelId="{866B4470-BD2F-480D-8E0F-C419162F6CB0}" type="parTrans" cxnId="{66FA0442-D68C-4497-A3A1-A3403753F9B9}">
      <dgm:prSet/>
      <dgm:spPr/>
      <dgm:t>
        <a:bodyPr/>
        <a:lstStyle/>
        <a:p>
          <a:endParaRPr lang="es-ES"/>
        </a:p>
      </dgm:t>
    </dgm:pt>
    <dgm:pt modelId="{42A3D855-EA1D-4A50-A046-B9BDA86ADD06}" type="sibTrans" cxnId="{66FA0442-D68C-4497-A3A1-A3403753F9B9}">
      <dgm:prSet/>
      <dgm:spPr/>
      <dgm:t>
        <a:bodyPr/>
        <a:lstStyle/>
        <a:p>
          <a:endParaRPr lang="es-ES"/>
        </a:p>
      </dgm:t>
    </dgm:pt>
    <dgm:pt modelId="{8C78BBF3-3B15-4EDA-921E-53160FAC1D04}">
      <dgm:prSet phldrT="[Texto]" custT="1"/>
      <dgm:spPr/>
      <dgm:t>
        <a:bodyPr anchor="ctr"/>
        <a:lstStyle/>
        <a:p>
          <a:r>
            <a:rPr lang="es-ES" sz="2000" dirty="0" smtClean="0"/>
            <a:t>INTERVENCIÓN EN LA ATENCIÓN SOCIOSANITARIA EN INSTITUCIONES (90 H.)</a:t>
          </a:r>
          <a:endParaRPr lang="es-ES" sz="2000" dirty="0"/>
        </a:p>
      </dgm:t>
    </dgm:pt>
    <dgm:pt modelId="{9A7D86FE-6AFB-48C8-81B1-A3D53A078E9B}" type="parTrans" cxnId="{9C06EA23-DE79-4627-99B1-AB47F8576832}">
      <dgm:prSet/>
      <dgm:spPr/>
      <dgm:t>
        <a:bodyPr/>
        <a:lstStyle/>
        <a:p>
          <a:endParaRPr lang="es-ES"/>
        </a:p>
      </dgm:t>
    </dgm:pt>
    <dgm:pt modelId="{E7091070-93B9-4D98-BEDB-C980F698E1BC}" type="sibTrans" cxnId="{9C06EA23-DE79-4627-99B1-AB47F8576832}">
      <dgm:prSet/>
      <dgm:spPr/>
      <dgm:t>
        <a:bodyPr/>
        <a:lstStyle/>
        <a:p>
          <a:endParaRPr lang="es-ES"/>
        </a:p>
      </dgm:t>
    </dgm:pt>
    <dgm:pt modelId="{360E7518-A4CB-4A76-99B9-C41318FD208D}">
      <dgm:prSet phldrT="[Texto]" custT="1"/>
      <dgm:spPr/>
      <dgm:t>
        <a:bodyPr anchor="ctr"/>
        <a:lstStyle/>
        <a:p>
          <a:r>
            <a:rPr lang="es-ES" sz="2000" b="1" dirty="0" smtClean="0"/>
            <a:t>MONTAJE Y MANTENIMIENTO DE INSTALACIONES DE CLIMATIZACIÓN Y VENTILACIÓN-EXTRACCIÓN</a:t>
          </a:r>
          <a:endParaRPr lang="es-ES" sz="2000" b="1" dirty="0"/>
        </a:p>
      </dgm:t>
    </dgm:pt>
    <dgm:pt modelId="{B7620451-69CC-40FE-9DE2-B14844F1DB6F}" type="parTrans" cxnId="{D4B06618-F718-44BB-80A5-0204B58434D8}">
      <dgm:prSet/>
      <dgm:spPr/>
      <dgm:t>
        <a:bodyPr/>
        <a:lstStyle/>
        <a:p>
          <a:endParaRPr lang="es-ES"/>
        </a:p>
      </dgm:t>
    </dgm:pt>
    <dgm:pt modelId="{85285171-8EE8-4D4D-9E2E-F148EB2AA690}" type="sibTrans" cxnId="{D4B06618-F718-44BB-80A5-0204B58434D8}">
      <dgm:prSet/>
      <dgm:spPr/>
      <dgm:t>
        <a:bodyPr/>
        <a:lstStyle/>
        <a:p>
          <a:endParaRPr lang="es-ES"/>
        </a:p>
      </dgm:t>
    </dgm:pt>
    <dgm:pt modelId="{E763ECC1-A2EF-42C0-BEAA-FDB5E6DBCA5C}">
      <dgm:prSet phldrT="[Texto]" custT="1"/>
      <dgm:spPr/>
      <dgm:t>
        <a:bodyPr anchor="ctr"/>
        <a:lstStyle/>
        <a:p>
          <a:r>
            <a:rPr lang="es-ES" sz="2000" b="0" dirty="0" smtClean="0"/>
            <a:t>MONTAJE DE INSTALACIONES DE CLIMATIZACIÓN Y VENTILACIÓN-EXTRACCIÓN (240 h)</a:t>
          </a:r>
          <a:endParaRPr lang="es-ES" sz="2000" b="0" dirty="0"/>
        </a:p>
      </dgm:t>
    </dgm:pt>
    <dgm:pt modelId="{C8E0503C-9E5A-4CCF-8174-B367FCB3026E}" type="parTrans" cxnId="{E17A692E-A820-41C8-A4D1-82C3A268983B}">
      <dgm:prSet/>
      <dgm:spPr/>
    </dgm:pt>
    <dgm:pt modelId="{7C73D49A-9532-4A2A-8719-6EB4A2CE6C89}" type="sibTrans" cxnId="{E17A692E-A820-41C8-A4D1-82C3A268983B}">
      <dgm:prSet/>
      <dgm:spPr/>
    </dgm:pt>
    <dgm:pt modelId="{83972A73-4217-4B48-A139-B205B90C9990}">
      <dgm:prSet phldrT="[Texto]" custT="1"/>
      <dgm:spPr/>
      <dgm:t>
        <a:bodyPr anchor="ctr"/>
        <a:lstStyle/>
        <a:p>
          <a:r>
            <a:rPr lang="es-ES" sz="2000" b="0" dirty="0" smtClean="0">
              <a:solidFill>
                <a:srgbClr val="FF0000"/>
              </a:solidFill>
            </a:rPr>
            <a:t>FORMACIÓN VÁLIDA PARA LA OBTENCIÓN DEL CARNÉ DE INSTALADOR AUTORIZADO RITE</a:t>
          </a:r>
          <a:endParaRPr lang="es-ES" sz="2000" b="0" dirty="0">
            <a:solidFill>
              <a:srgbClr val="FF0000"/>
            </a:solidFill>
          </a:endParaRPr>
        </a:p>
      </dgm:t>
    </dgm:pt>
    <dgm:pt modelId="{00C9A6E8-2BDF-4DCC-8762-242D22482E84}" type="parTrans" cxnId="{B5ABA66B-F538-4482-8EC4-C2598D4C7841}">
      <dgm:prSet/>
      <dgm:spPr/>
    </dgm:pt>
    <dgm:pt modelId="{4C1D95BD-FA86-491C-B65D-11E44B30C6D4}" type="sibTrans" cxnId="{B5ABA66B-F538-4482-8EC4-C2598D4C7841}">
      <dgm:prSet/>
      <dgm:spPr/>
    </dgm:pt>
    <dgm:pt modelId="{9C7537DE-60EB-4E7F-8523-CC37E7F66870}" type="pres">
      <dgm:prSet presAssocID="{03424624-05E3-401D-81AC-16DF8AF7D0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D5AB05-61AE-4DB9-B8DC-CC1586D39CC6}" type="pres">
      <dgm:prSet presAssocID="{86D9A2C0-5A59-4FDF-954A-EA4E7F85BC35}" presName="comp" presStyleCnt="0"/>
      <dgm:spPr/>
    </dgm:pt>
    <dgm:pt modelId="{9EA327E1-3503-41EF-94EB-7181F2AA0873}" type="pres">
      <dgm:prSet presAssocID="{86D9A2C0-5A59-4FDF-954A-EA4E7F85BC35}" presName="box" presStyleLbl="node1" presStyleIdx="0" presStyleCnt="3"/>
      <dgm:spPr/>
      <dgm:t>
        <a:bodyPr/>
        <a:lstStyle/>
        <a:p>
          <a:endParaRPr lang="es-ES"/>
        </a:p>
      </dgm:t>
    </dgm:pt>
    <dgm:pt modelId="{E3367F62-59C2-4E41-A99B-9F126881AAC0}" type="pres">
      <dgm:prSet presAssocID="{86D9A2C0-5A59-4FDF-954A-EA4E7F85BC3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3A8679-89AF-4558-AAE6-CDFF05369B53}" type="pres">
      <dgm:prSet presAssocID="{86D9A2C0-5A59-4FDF-954A-EA4E7F85BC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847CE-4D14-42C4-8884-938A8B06E283}" type="pres">
      <dgm:prSet presAssocID="{1157BA51-F53D-4709-9DFD-61C38AD71A69}" presName="spacer" presStyleCnt="0"/>
      <dgm:spPr/>
    </dgm:pt>
    <dgm:pt modelId="{C39169C3-6C8A-4927-AF69-96825D61BB1C}" type="pres">
      <dgm:prSet presAssocID="{CB4E47CF-69B1-4EDB-9036-C9C7EEAABDF3}" presName="comp" presStyleCnt="0"/>
      <dgm:spPr/>
    </dgm:pt>
    <dgm:pt modelId="{DE2CCEDA-E5EE-4A90-90E7-001888757AD0}" type="pres">
      <dgm:prSet presAssocID="{CB4E47CF-69B1-4EDB-9036-C9C7EEAABDF3}" presName="box" presStyleLbl="node1" presStyleIdx="1" presStyleCnt="3"/>
      <dgm:spPr/>
      <dgm:t>
        <a:bodyPr/>
        <a:lstStyle/>
        <a:p>
          <a:endParaRPr lang="es-ES"/>
        </a:p>
      </dgm:t>
    </dgm:pt>
    <dgm:pt modelId="{81D7AF70-C8E2-4440-BC96-55CE7AE63BD4}" type="pres">
      <dgm:prSet presAssocID="{CB4E47CF-69B1-4EDB-9036-C9C7EEAABDF3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F4E3B8-9D22-4A2E-8EDD-66E374E705B8}" type="pres">
      <dgm:prSet presAssocID="{CB4E47CF-69B1-4EDB-9036-C9C7EEAABD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560CF-2375-4EBE-A474-48B9FDBE8EFF}" type="pres">
      <dgm:prSet presAssocID="{7C8F6E5C-151D-406F-A7F9-7F818B3238ED}" presName="spacer" presStyleCnt="0"/>
      <dgm:spPr/>
    </dgm:pt>
    <dgm:pt modelId="{5DB1E135-EB23-4D79-A6C1-DD24E77CE801}" type="pres">
      <dgm:prSet presAssocID="{360E7518-A4CB-4A76-99B9-C41318FD208D}" presName="comp" presStyleCnt="0"/>
      <dgm:spPr/>
    </dgm:pt>
    <dgm:pt modelId="{D910C975-E128-429D-BDC3-35F2BC4A74AB}" type="pres">
      <dgm:prSet presAssocID="{360E7518-A4CB-4A76-99B9-C41318FD208D}" presName="box" presStyleLbl="node1" presStyleIdx="2" presStyleCnt="3"/>
      <dgm:spPr/>
      <dgm:t>
        <a:bodyPr/>
        <a:lstStyle/>
        <a:p>
          <a:endParaRPr lang="es-ES"/>
        </a:p>
      </dgm:t>
    </dgm:pt>
    <dgm:pt modelId="{F85D2590-4C58-47C3-8AA1-A019EB2356A2}" type="pres">
      <dgm:prSet presAssocID="{360E7518-A4CB-4A76-99B9-C41318FD208D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1663BA-4A93-4676-B2CB-A7EBD54A43D6}" type="pres">
      <dgm:prSet presAssocID="{360E7518-A4CB-4A76-99B9-C41318FD20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07E462-34DB-4072-8A49-ECE18E0BC5AB}" type="presOf" srcId="{7D5E2C98-C517-43BB-B79F-3DB89B6003DD}" destId="{A6F4E3B8-9D22-4A2E-8EDD-66E374E705B8}" srcOrd="1" destOrd="1" presId="urn:microsoft.com/office/officeart/2005/8/layout/vList4"/>
    <dgm:cxn modelId="{A2D7A159-CE2E-4B7E-9420-8F8D22E68861}" type="presOf" srcId="{83972A73-4217-4B48-A139-B205B90C9990}" destId="{D910C975-E128-429D-BDC3-35F2BC4A74AB}" srcOrd="0" destOrd="2" presId="urn:microsoft.com/office/officeart/2005/8/layout/vList4"/>
    <dgm:cxn modelId="{E17A692E-A820-41C8-A4D1-82C3A268983B}" srcId="{360E7518-A4CB-4A76-99B9-C41318FD208D}" destId="{E763ECC1-A2EF-42C0-BEAA-FDB5E6DBCA5C}" srcOrd="0" destOrd="0" parTransId="{C8E0503C-9E5A-4CCF-8174-B367FCB3026E}" sibTransId="{7C73D49A-9532-4A2A-8719-6EB4A2CE6C89}"/>
    <dgm:cxn modelId="{60123D75-B4CA-4C8F-80C5-83700FD4DA92}" type="presOf" srcId="{7D5E2C98-C517-43BB-B79F-3DB89B6003DD}" destId="{DE2CCEDA-E5EE-4A90-90E7-001888757AD0}" srcOrd="0" destOrd="1" presId="urn:microsoft.com/office/officeart/2005/8/layout/vList4"/>
    <dgm:cxn modelId="{CBB6B405-6ECA-4174-9014-8C1A0DF01CCF}" type="presOf" srcId="{8C78BBF3-3B15-4EDA-921E-53160FAC1D04}" destId="{A6F4E3B8-9D22-4A2E-8EDD-66E374E705B8}" srcOrd="1" destOrd="2" presId="urn:microsoft.com/office/officeart/2005/8/layout/vList4"/>
    <dgm:cxn modelId="{66FA0442-D68C-4497-A3A1-A3403753F9B9}" srcId="{CB4E47CF-69B1-4EDB-9036-C9C7EEAABDF3}" destId="{7D5E2C98-C517-43BB-B79F-3DB89B6003DD}" srcOrd="0" destOrd="0" parTransId="{866B4470-BD2F-480D-8E0F-C419162F6CB0}" sibTransId="{42A3D855-EA1D-4A50-A046-B9BDA86ADD06}"/>
    <dgm:cxn modelId="{6FED6FC1-2E48-487D-87E7-137CFF41D3C3}" srcId="{86D9A2C0-5A59-4FDF-954A-EA4E7F85BC35}" destId="{1F41B2DF-190A-4B31-9CBE-BE1D9F251129}" srcOrd="0" destOrd="0" parTransId="{6F6976A9-6850-48AF-A767-0C00C20F3C3B}" sibTransId="{068949BB-41A2-4CB9-986E-A3185FEEAFFD}"/>
    <dgm:cxn modelId="{3BC135E1-091C-4E08-998B-2214582DCD96}" type="presOf" srcId="{CB4E47CF-69B1-4EDB-9036-C9C7EEAABDF3}" destId="{A6F4E3B8-9D22-4A2E-8EDD-66E374E705B8}" srcOrd="1" destOrd="0" presId="urn:microsoft.com/office/officeart/2005/8/layout/vList4"/>
    <dgm:cxn modelId="{5CF1090B-2C1F-43A7-838C-FAB6B08D95D1}" type="presOf" srcId="{1F41B2DF-190A-4B31-9CBE-BE1D9F251129}" destId="{3E3A8679-89AF-4558-AAE6-CDFF05369B53}" srcOrd="1" destOrd="1" presId="urn:microsoft.com/office/officeart/2005/8/layout/vList4"/>
    <dgm:cxn modelId="{38034E2C-0112-45C5-8475-E7B0FB909622}" srcId="{03424624-05E3-401D-81AC-16DF8AF7D097}" destId="{86D9A2C0-5A59-4FDF-954A-EA4E7F85BC35}" srcOrd="0" destOrd="0" parTransId="{A6B2DA84-5F7B-4649-9915-164BD9EE8CCE}" sibTransId="{1157BA51-F53D-4709-9DFD-61C38AD71A69}"/>
    <dgm:cxn modelId="{D3CA7B34-2A07-4BC9-BDF5-9994EE1F2CDF}" type="presOf" srcId="{8C78BBF3-3B15-4EDA-921E-53160FAC1D04}" destId="{DE2CCEDA-E5EE-4A90-90E7-001888757AD0}" srcOrd="0" destOrd="2" presId="urn:microsoft.com/office/officeart/2005/8/layout/vList4"/>
    <dgm:cxn modelId="{54361FAE-BF77-4BB5-8987-2D6296353796}" type="presOf" srcId="{E763ECC1-A2EF-42C0-BEAA-FDB5E6DBCA5C}" destId="{D910C975-E128-429D-BDC3-35F2BC4A74AB}" srcOrd="0" destOrd="1" presId="urn:microsoft.com/office/officeart/2005/8/layout/vList4"/>
    <dgm:cxn modelId="{B8DFE6E3-F186-4151-BA7C-2803FD733DB4}" type="presOf" srcId="{360E7518-A4CB-4A76-99B9-C41318FD208D}" destId="{D910C975-E128-429D-BDC3-35F2BC4A74AB}" srcOrd="0" destOrd="0" presId="urn:microsoft.com/office/officeart/2005/8/layout/vList4"/>
    <dgm:cxn modelId="{BC53EDED-BD6E-4AC2-9B0E-5D73D703E1C5}" srcId="{03424624-05E3-401D-81AC-16DF8AF7D097}" destId="{CB4E47CF-69B1-4EDB-9036-C9C7EEAABDF3}" srcOrd="1" destOrd="0" parTransId="{A9A56DD2-A295-4AAA-9927-9790D1427C55}" sibTransId="{7C8F6E5C-151D-406F-A7F9-7F818B3238ED}"/>
    <dgm:cxn modelId="{470801CC-CAE0-43EB-8B8A-8AC05F4B8034}" type="presOf" srcId="{E763ECC1-A2EF-42C0-BEAA-FDB5E6DBCA5C}" destId="{BF1663BA-4A93-4676-B2CB-A7EBD54A43D6}" srcOrd="1" destOrd="1" presId="urn:microsoft.com/office/officeart/2005/8/layout/vList4"/>
    <dgm:cxn modelId="{9C06EA23-DE79-4627-99B1-AB47F8576832}" srcId="{CB4E47CF-69B1-4EDB-9036-C9C7EEAABDF3}" destId="{8C78BBF3-3B15-4EDA-921E-53160FAC1D04}" srcOrd="1" destOrd="0" parTransId="{9A7D86FE-6AFB-48C8-81B1-A3D53A078E9B}" sibTransId="{E7091070-93B9-4D98-BEDB-C980F698E1BC}"/>
    <dgm:cxn modelId="{D4B06618-F718-44BB-80A5-0204B58434D8}" srcId="{03424624-05E3-401D-81AC-16DF8AF7D097}" destId="{360E7518-A4CB-4A76-99B9-C41318FD208D}" srcOrd="2" destOrd="0" parTransId="{B7620451-69CC-40FE-9DE2-B14844F1DB6F}" sibTransId="{85285171-8EE8-4D4D-9E2E-F148EB2AA690}"/>
    <dgm:cxn modelId="{19811765-1330-4E0C-93A1-25197203A201}" type="presOf" srcId="{03424624-05E3-401D-81AC-16DF8AF7D097}" destId="{9C7537DE-60EB-4E7F-8523-CC37E7F66870}" srcOrd="0" destOrd="0" presId="urn:microsoft.com/office/officeart/2005/8/layout/vList4"/>
    <dgm:cxn modelId="{AF8F845B-5D06-4ABA-BFEE-121666A204F8}" type="presOf" srcId="{83972A73-4217-4B48-A139-B205B90C9990}" destId="{BF1663BA-4A93-4676-B2CB-A7EBD54A43D6}" srcOrd="1" destOrd="2" presId="urn:microsoft.com/office/officeart/2005/8/layout/vList4"/>
    <dgm:cxn modelId="{84125916-52B2-465E-AE3D-0BF2CE929FA5}" type="presOf" srcId="{86D9A2C0-5A59-4FDF-954A-EA4E7F85BC35}" destId="{9EA327E1-3503-41EF-94EB-7181F2AA0873}" srcOrd="0" destOrd="0" presId="urn:microsoft.com/office/officeart/2005/8/layout/vList4"/>
    <dgm:cxn modelId="{957DEC06-33D8-427F-A217-2AAB37ACB4F9}" type="presOf" srcId="{360E7518-A4CB-4A76-99B9-C41318FD208D}" destId="{BF1663BA-4A93-4676-B2CB-A7EBD54A43D6}" srcOrd="1" destOrd="0" presId="urn:microsoft.com/office/officeart/2005/8/layout/vList4"/>
    <dgm:cxn modelId="{6E454571-7BB2-4395-A8CD-AF2960DF6F83}" type="presOf" srcId="{1F41B2DF-190A-4B31-9CBE-BE1D9F251129}" destId="{9EA327E1-3503-41EF-94EB-7181F2AA0873}" srcOrd="0" destOrd="1" presId="urn:microsoft.com/office/officeart/2005/8/layout/vList4"/>
    <dgm:cxn modelId="{B5ABA66B-F538-4482-8EC4-C2598D4C7841}" srcId="{360E7518-A4CB-4A76-99B9-C41318FD208D}" destId="{83972A73-4217-4B48-A139-B205B90C9990}" srcOrd="1" destOrd="0" parTransId="{00C9A6E8-2BDF-4DCC-8762-242D22482E84}" sibTransId="{4C1D95BD-FA86-491C-B65D-11E44B30C6D4}"/>
    <dgm:cxn modelId="{CF36A905-D886-43C2-94B1-082CCA0F92B1}" type="presOf" srcId="{CB4E47CF-69B1-4EDB-9036-C9C7EEAABDF3}" destId="{DE2CCEDA-E5EE-4A90-90E7-001888757AD0}" srcOrd="0" destOrd="0" presId="urn:microsoft.com/office/officeart/2005/8/layout/vList4"/>
    <dgm:cxn modelId="{C10D2123-D410-4AEF-B932-677B82324BC1}" type="presOf" srcId="{86D9A2C0-5A59-4FDF-954A-EA4E7F85BC35}" destId="{3E3A8679-89AF-4558-AAE6-CDFF05369B53}" srcOrd="1" destOrd="0" presId="urn:microsoft.com/office/officeart/2005/8/layout/vList4"/>
    <dgm:cxn modelId="{325345DD-B35B-4BF8-A518-D3A3D56E935F}" type="presParOf" srcId="{9C7537DE-60EB-4E7F-8523-CC37E7F66870}" destId="{08D5AB05-61AE-4DB9-B8DC-CC1586D39CC6}" srcOrd="0" destOrd="0" presId="urn:microsoft.com/office/officeart/2005/8/layout/vList4"/>
    <dgm:cxn modelId="{03868550-1EEE-476E-9A6A-0CCEA31EAB3B}" type="presParOf" srcId="{08D5AB05-61AE-4DB9-B8DC-CC1586D39CC6}" destId="{9EA327E1-3503-41EF-94EB-7181F2AA0873}" srcOrd="0" destOrd="0" presId="urn:microsoft.com/office/officeart/2005/8/layout/vList4"/>
    <dgm:cxn modelId="{20E83EDC-D735-4B9D-A109-994706B680DE}" type="presParOf" srcId="{08D5AB05-61AE-4DB9-B8DC-CC1586D39CC6}" destId="{E3367F62-59C2-4E41-A99B-9F126881AAC0}" srcOrd="1" destOrd="0" presId="urn:microsoft.com/office/officeart/2005/8/layout/vList4"/>
    <dgm:cxn modelId="{24BBDDB1-25EE-4449-9BE3-BD6708EA4400}" type="presParOf" srcId="{08D5AB05-61AE-4DB9-B8DC-CC1586D39CC6}" destId="{3E3A8679-89AF-4558-AAE6-CDFF05369B53}" srcOrd="2" destOrd="0" presId="urn:microsoft.com/office/officeart/2005/8/layout/vList4"/>
    <dgm:cxn modelId="{0B4DBB8F-B6AA-4C8F-85C6-77F35A2BF6DC}" type="presParOf" srcId="{9C7537DE-60EB-4E7F-8523-CC37E7F66870}" destId="{4F1847CE-4D14-42C4-8884-938A8B06E283}" srcOrd="1" destOrd="0" presId="urn:microsoft.com/office/officeart/2005/8/layout/vList4"/>
    <dgm:cxn modelId="{E2881678-5CFB-49CD-9177-1A734D0BBE0E}" type="presParOf" srcId="{9C7537DE-60EB-4E7F-8523-CC37E7F66870}" destId="{C39169C3-6C8A-4927-AF69-96825D61BB1C}" srcOrd="2" destOrd="0" presId="urn:microsoft.com/office/officeart/2005/8/layout/vList4"/>
    <dgm:cxn modelId="{7DA2D6B8-F70D-4AF2-9E56-487B5A8475AC}" type="presParOf" srcId="{C39169C3-6C8A-4927-AF69-96825D61BB1C}" destId="{DE2CCEDA-E5EE-4A90-90E7-001888757AD0}" srcOrd="0" destOrd="0" presId="urn:microsoft.com/office/officeart/2005/8/layout/vList4"/>
    <dgm:cxn modelId="{BD59F8D5-C895-4866-9B8E-B84C093DAE1B}" type="presParOf" srcId="{C39169C3-6C8A-4927-AF69-96825D61BB1C}" destId="{81D7AF70-C8E2-4440-BC96-55CE7AE63BD4}" srcOrd="1" destOrd="0" presId="urn:microsoft.com/office/officeart/2005/8/layout/vList4"/>
    <dgm:cxn modelId="{F28E2E55-2DE7-4EE2-B382-7EB7EBFDD02C}" type="presParOf" srcId="{C39169C3-6C8A-4927-AF69-96825D61BB1C}" destId="{A6F4E3B8-9D22-4A2E-8EDD-66E374E705B8}" srcOrd="2" destOrd="0" presId="urn:microsoft.com/office/officeart/2005/8/layout/vList4"/>
    <dgm:cxn modelId="{F3EB21D3-A916-465C-B5E8-DAC6E4E1956E}" type="presParOf" srcId="{9C7537DE-60EB-4E7F-8523-CC37E7F66870}" destId="{190560CF-2375-4EBE-A474-48B9FDBE8EFF}" srcOrd="3" destOrd="0" presId="urn:microsoft.com/office/officeart/2005/8/layout/vList4"/>
    <dgm:cxn modelId="{8BFD1458-D900-466D-BB5A-83FF65486457}" type="presParOf" srcId="{9C7537DE-60EB-4E7F-8523-CC37E7F66870}" destId="{5DB1E135-EB23-4D79-A6C1-DD24E77CE801}" srcOrd="4" destOrd="0" presId="urn:microsoft.com/office/officeart/2005/8/layout/vList4"/>
    <dgm:cxn modelId="{1174320A-2030-4B94-A79C-E8AD89A5D04C}" type="presParOf" srcId="{5DB1E135-EB23-4D79-A6C1-DD24E77CE801}" destId="{D910C975-E128-429D-BDC3-35F2BC4A74AB}" srcOrd="0" destOrd="0" presId="urn:microsoft.com/office/officeart/2005/8/layout/vList4"/>
    <dgm:cxn modelId="{2033D86B-32B0-49AE-A076-0E10A48265C4}" type="presParOf" srcId="{5DB1E135-EB23-4D79-A6C1-DD24E77CE801}" destId="{F85D2590-4C58-47C3-8AA1-A019EB2356A2}" srcOrd="1" destOrd="0" presId="urn:microsoft.com/office/officeart/2005/8/layout/vList4"/>
    <dgm:cxn modelId="{7E9EB538-88AA-4649-A34A-0B7AA19D4204}" type="presParOf" srcId="{5DB1E135-EB23-4D79-A6C1-DD24E77CE801}" destId="{BF1663BA-4A93-4676-B2CB-A7EBD54A43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6D632-8C4E-46E0-8C43-F8B92BF8DD8B}" type="doc">
      <dgm:prSet loTypeId="urn:microsoft.com/office/officeart/2005/8/layout/vList4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994DE92-B2E3-45AA-B89B-44531E44ED95}">
      <dgm:prSet phldrT="[Texto]" custT="1"/>
      <dgm:spPr/>
      <dgm:t>
        <a:bodyPr anchor="ctr"/>
        <a:lstStyle/>
        <a:p>
          <a:r>
            <a:rPr lang="es-ES" sz="1600" b="1" dirty="0" smtClean="0"/>
            <a:t>ATENCIÓN SOCIOSANITARIA A PERSONAS DEPENDIENTES EN INSTITUCIONES SOCIALES – </a:t>
          </a:r>
          <a:r>
            <a:rPr lang="es-ES" sz="1600" b="1" dirty="0" smtClean="0">
              <a:solidFill>
                <a:srgbClr val="FF0000"/>
              </a:solidFill>
            </a:rPr>
            <a:t>pendientes autorización</a:t>
          </a:r>
          <a:endParaRPr lang="es-ES" sz="1600" b="1" dirty="0">
            <a:solidFill>
              <a:srgbClr val="FF0000"/>
            </a:solidFill>
          </a:endParaRPr>
        </a:p>
      </dgm:t>
    </dgm:pt>
    <dgm:pt modelId="{0FACB662-A0E5-48CA-93F5-8282E7631056}" type="parTrans" cxnId="{91141E25-D1A5-43ED-8AE1-A95F7515BA48}">
      <dgm:prSet/>
      <dgm:spPr/>
      <dgm:t>
        <a:bodyPr/>
        <a:lstStyle/>
        <a:p>
          <a:endParaRPr lang="es-ES"/>
        </a:p>
      </dgm:t>
    </dgm:pt>
    <dgm:pt modelId="{E8130FD2-07C7-40D2-81A0-D582694050B4}" type="sibTrans" cxnId="{91141E25-D1A5-43ED-8AE1-A95F7515BA48}">
      <dgm:prSet/>
      <dgm:spPr/>
      <dgm:t>
        <a:bodyPr/>
        <a:lstStyle/>
        <a:p>
          <a:endParaRPr lang="es-ES"/>
        </a:p>
      </dgm:t>
    </dgm:pt>
    <dgm:pt modelId="{250BBDB4-D373-4B78-A556-75AD54498E15}">
      <dgm:prSet custT="1"/>
      <dgm:spPr/>
      <dgm:t>
        <a:bodyPr anchor="ctr"/>
        <a:lstStyle/>
        <a:p>
          <a:r>
            <a:rPr lang="es-ES" sz="1400" dirty="0" smtClean="0"/>
            <a:t>MANTENIMIENTO DE INSTALACIONES DE CLIMATIZACIÓN Y VENTILACIÓN-EXTRACCIÓN(240 </a:t>
          </a:r>
          <a:r>
            <a:rPr lang="es-ES" sz="1400" dirty="0" smtClean="0"/>
            <a:t>h)</a:t>
          </a:r>
          <a:endParaRPr lang="es-ES" sz="1400" dirty="0"/>
        </a:p>
      </dgm:t>
    </dgm:pt>
    <dgm:pt modelId="{3BBAB878-9C55-4134-9091-C3E7C5FD76AE}" type="parTrans" cxnId="{06F9FD3F-5B06-4269-AF2C-764B755F6538}">
      <dgm:prSet/>
      <dgm:spPr/>
      <dgm:t>
        <a:bodyPr/>
        <a:lstStyle/>
        <a:p>
          <a:endParaRPr lang="es-ES"/>
        </a:p>
      </dgm:t>
    </dgm:pt>
    <dgm:pt modelId="{B5AEE508-E95F-49F8-8E70-70BCCFD06F4A}" type="sibTrans" cxnId="{06F9FD3F-5B06-4269-AF2C-764B755F6538}">
      <dgm:prSet/>
      <dgm:spPr/>
      <dgm:t>
        <a:bodyPr/>
        <a:lstStyle/>
        <a:p>
          <a:endParaRPr lang="es-ES"/>
        </a:p>
      </dgm:t>
    </dgm:pt>
    <dgm:pt modelId="{6F59A8AA-1750-48A4-ADF7-DAC8EEC440BE}">
      <dgm:prSet custT="1"/>
      <dgm:spPr/>
      <dgm:t>
        <a:bodyPr anchor="ctr"/>
        <a:lstStyle/>
        <a:p>
          <a:r>
            <a:rPr lang="es-ES" sz="1400" dirty="0" smtClean="0"/>
            <a:t>MONTAJE DE INSTALACIONES DE CLIMATIZACIÓN Y VENTILACIÓN-EXTRACCIÓN.(240 h)</a:t>
          </a:r>
          <a:endParaRPr lang="es-ES" sz="1400" dirty="0"/>
        </a:p>
      </dgm:t>
    </dgm:pt>
    <dgm:pt modelId="{1CFF60DD-694C-47F6-8424-8C6B2B96E8C2}" type="parTrans" cxnId="{9F8ABD2C-26CF-4830-A699-B6E659B5D3F7}">
      <dgm:prSet/>
      <dgm:spPr/>
      <dgm:t>
        <a:bodyPr/>
        <a:lstStyle/>
        <a:p>
          <a:endParaRPr lang="es-ES"/>
        </a:p>
      </dgm:t>
    </dgm:pt>
    <dgm:pt modelId="{E45EAC16-52B3-4D82-A3D2-982D2237BC89}" type="sibTrans" cxnId="{9F8ABD2C-26CF-4830-A699-B6E659B5D3F7}">
      <dgm:prSet/>
      <dgm:spPr/>
      <dgm:t>
        <a:bodyPr/>
        <a:lstStyle/>
        <a:p>
          <a:endParaRPr lang="es-ES"/>
        </a:p>
      </dgm:t>
    </dgm:pt>
    <dgm:pt modelId="{99972394-25E7-4BF8-9E25-6C37B56C7619}">
      <dgm:prSet custT="1"/>
      <dgm:spPr/>
      <dgm:t>
        <a:bodyPr anchor="ctr"/>
        <a:lstStyle/>
        <a:p>
          <a:pPr rtl="0"/>
          <a:r>
            <a:rPr lang="es-ES" sz="1600" b="1" dirty="0" smtClean="0"/>
            <a:t>MONTAJE  Y MANTENIMIENTO DE INSTALACIONES  DE CLIMATIZACIÓN Y VENTILACIÓN-EXTRACCIÓN – </a:t>
          </a:r>
          <a:r>
            <a:rPr lang="es-ES" sz="1600" b="1" dirty="0" smtClean="0">
              <a:solidFill>
                <a:srgbClr val="FF0000"/>
              </a:solidFill>
            </a:rPr>
            <a:t>pendientes autorización</a:t>
          </a:r>
          <a:endParaRPr lang="es-ES" sz="1600" dirty="0" smtClean="0">
            <a:solidFill>
              <a:srgbClr val="FF0000"/>
            </a:solidFill>
          </a:endParaRPr>
        </a:p>
      </dgm:t>
    </dgm:pt>
    <dgm:pt modelId="{E32BE628-0270-4396-A60E-903DF73EDEC9}" type="sibTrans" cxnId="{BAC98057-A85C-4319-9FCD-CA51DDBD4A47}">
      <dgm:prSet/>
      <dgm:spPr/>
      <dgm:t>
        <a:bodyPr/>
        <a:lstStyle/>
        <a:p>
          <a:endParaRPr lang="es-ES"/>
        </a:p>
      </dgm:t>
    </dgm:pt>
    <dgm:pt modelId="{76FC9046-6CAA-4EEF-8D01-5DA2D679AC72}" type="parTrans" cxnId="{BAC98057-A85C-4319-9FCD-CA51DDBD4A47}">
      <dgm:prSet/>
      <dgm:spPr/>
      <dgm:t>
        <a:bodyPr/>
        <a:lstStyle/>
        <a:p>
          <a:endParaRPr lang="es-ES"/>
        </a:p>
      </dgm:t>
    </dgm:pt>
    <dgm:pt modelId="{41F2E183-DB5E-40DC-A4E1-062773B9C123}">
      <dgm:prSet phldrT="[Texto]" custT="1"/>
      <dgm:spPr/>
      <dgm:t>
        <a:bodyPr anchor="ctr"/>
        <a:lstStyle/>
        <a:p>
          <a:r>
            <a:rPr lang="es-ES" sz="1400" dirty="0" smtClean="0"/>
            <a:t>APOYO</a:t>
          </a:r>
          <a:r>
            <a:rPr lang="es-ES" sz="1400" baseline="0" dirty="0" smtClean="0"/>
            <a:t> PSICOSOCIAL, ATENCIÓN RELACIONAL Y COMUNICATIVA EN INSTITUCIONES  (150 h)</a:t>
          </a:r>
          <a:endParaRPr lang="es-ES" sz="1400" dirty="0"/>
        </a:p>
      </dgm:t>
    </dgm:pt>
    <dgm:pt modelId="{69E9C7C0-73AE-4885-B4D4-A87A5370834E}" type="sibTrans" cxnId="{30C827C9-A380-459E-A066-862A7965DCBE}">
      <dgm:prSet/>
      <dgm:spPr/>
      <dgm:t>
        <a:bodyPr/>
        <a:lstStyle/>
        <a:p>
          <a:endParaRPr lang="es-ES"/>
        </a:p>
      </dgm:t>
    </dgm:pt>
    <dgm:pt modelId="{06790D62-D72D-43A2-83C7-E7AD056C562D}" type="parTrans" cxnId="{30C827C9-A380-459E-A066-862A7965DCBE}">
      <dgm:prSet/>
      <dgm:spPr/>
      <dgm:t>
        <a:bodyPr/>
        <a:lstStyle/>
        <a:p>
          <a:endParaRPr lang="es-ES"/>
        </a:p>
      </dgm:t>
    </dgm:pt>
    <dgm:pt modelId="{2F524BEA-FBDB-4ACA-831F-0AD34CD0BC79}">
      <dgm:prSet phldrT="[Texto]" custT="1"/>
      <dgm:spPr/>
      <dgm:t>
        <a:bodyPr anchor="ctr"/>
        <a:lstStyle/>
        <a:p>
          <a:r>
            <a:rPr lang="es-ES" sz="1400" dirty="0" smtClean="0"/>
            <a:t>APOYO EN LA ORGANIZACIÓN</a:t>
          </a:r>
          <a:r>
            <a:rPr lang="es-ES" sz="1400" baseline="0" dirty="0" smtClean="0"/>
            <a:t> DE INTERVENCIONES EN EL ÁMBITO INSTITUCIONAL (120 h)</a:t>
          </a:r>
          <a:endParaRPr lang="es-ES" sz="1400" dirty="0"/>
        </a:p>
      </dgm:t>
    </dgm:pt>
    <dgm:pt modelId="{6BFFCBB6-12DB-46D5-9D7E-E9D355E7CA98}" type="sibTrans" cxnId="{88854DF5-15F1-4C23-84B0-66B76CA293B3}">
      <dgm:prSet/>
      <dgm:spPr/>
      <dgm:t>
        <a:bodyPr/>
        <a:lstStyle/>
        <a:p>
          <a:endParaRPr lang="es-ES"/>
        </a:p>
      </dgm:t>
    </dgm:pt>
    <dgm:pt modelId="{21657F36-8516-4611-813A-866F53ACEC02}" type="parTrans" cxnId="{88854DF5-15F1-4C23-84B0-66B76CA293B3}">
      <dgm:prSet/>
      <dgm:spPr/>
      <dgm:t>
        <a:bodyPr/>
        <a:lstStyle/>
        <a:p>
          <a:endParaRPr lang="es-ES"/>
        </a:p>
      </dgm:t>
    </dgm:pt>
    <dgm:pt modelId="{2B8C0323-3B89-454A-9774-6E068FD4C6A0}">
      <dgm:prSet custT="1"/>
      <dgm:spPr/>
      <dgm:t>
        <a:bodyPr anchor="ctr"/>
        <a:lstStyle/>
        <a:p>
          <a:r>
            <a:rPr lang="es-ES" sz="1600" b="1" dirty="0" smtClean="0"/>
            <a:t>MONTAJE Y MANTENIMIENTO DE INSTALACIONES </a:t>
          </a:r>
          <a:r>
            <a:rPr lang="es-ES" sz="1600" b="1" dirty="0" smtClean="0"/>
            <a:t>CALORÍFICAS </a:t>
          </a:r>
          <a:r>
            <a:rPr lang="es-ES" sz="1600" b="1" dirty="0" smtClean="0"/>
            <a:t>– </a:t>
          </a:r>
          <a:r>
            <a:rPr lang="es-ES" sz="1600" b="1" dirty="0" smtClean="0">
              <a:solidFill>
                <a:srgbClr val="FF0000"/>
              </a:solidFill>
            </a:rPr>
            <a:t>pendientes autorización</a:t>
          </a:r>
        </a:p>
      </dgm:t>
    </dgm:pt>
    <dgm:pt modelId="{6F978ED0-453C-4129-A714-29B887723346}" type="parTrans" cxnId="{E39ABA91-B052-41E3-85E0-98275DBC0913}">
      <dgm:prSet/>
      <dgm:spPr/>
    </dgm:pt>
    <dgm:pt modelId="{EC022931-1045-48D2-BBE0-11EB23FDCDF9}" type="sibTrans" cxnId="{E39ABA91-B052-41E3-85E0-98275DBC0913}">
      <dgm:prSet/>
      <dgm:spPr/>
    </dgm:pt>
    <dgm:pt modelId="{FCABB29F-77F9-4969-9248-E0266A6A3EBD}">
      <dgm:prSet custT="1"/>
      <dgm:spPr/>
      <dgm:t>
        <a:bodyPr anchor="ctr"/>
        <a:lstStyle/>
        <a:p>
          <a:r>
            <a:rPr lang="es-ES" sz="1400" b="0" dirty="0" smtClean="0"/>
            <a:t>MANTENIMIENTO DE INSTALACIONES </a:t>
          </a:r>
          <a:r>
            <a:rPr lang="es-ES" sz="1400" b="0" dirty="0" smtClean="0"/>
            <a:t>CALORÍFICAS </a:t>
          </a:r>
          <a:r>
            <a:rPr lang="es-ES" sz="1400" b="0" dirty="0" smtClean="0"/>
            <a:t>(270 H)</a:t>
          </a:r>
        </a:p>
      </dgm:t>
    </dgm:pt>
    <dgm:pt modelId="{B786075D-5585-485F-97BB-D8F02C885D1B}" type="parTrans" cxnId="{8C776F83-B030-4F2F-B81E-44F0B8EA4A4D}">
      <dgm:prSet/>
      <dgm:spPr/>
    </dgm:pt>
    <dgm:pt modelId="{9455AEF5-E65A-45AC-990C-4D14C1187BEF}" type="sibTrans" cxnId="{8C776F83-B030-4F2F-B81E-44F0B8EA4A4D}">
      <dgm:prSet/>
      <dgm:spPr/>
    </dgm:pt>
    <dgm:pt modelId="{B2D9F9B9-D32E-4318-8DB5-3A9F5DED4FDD}">
      <dgm:prSet custT="1"/>
      <dgm:spPr/>
      <dgm:t>
        <a:bodyPr anchor="ctr"/>
        <a:lstStyle/>
        <a:p>
          <a:r>
            <a:rPr lang="es-ES" sz="1400" b="0" dirty="0" smtClean="0"/>
            <a:t>MONTAJE DE INSTALACIONES </a:t>
          </a:r>
          <a:r>
            <a:rPr lang="es-ES" sz="1400" b="0" dirty="0" smtClean="0"/>
            <a:t>CALORÍFICAS </a:t>
          </a:r>
          <a:r>
            <a:rPr lang="es-ES" sz="1400" b="0" dirty="0" smtClean="0"/>
            <a:t>(270 h)</a:t>
          </a:r>
        </a:p>
      </dgm:t>
    </dgm:pt>
    <dgm:pt modelId="{4CB6E105-5458-43A9-B12F-A591F6433616}" type="parTrans" cxnId="{7D47CDC9-0201-449C-80E5-B04D19D3B3AA}">
      <dgm:prSet/>
      <dgm:spPr/>
    </dgm:pt>
    <dgm:pt modelId="{B66CB3B3-5935-4BC2-895E-F6159AC27F0D}" type="sibTrans" cxnId="{7D47CDC9-0201-449C-80E5-B04D19D3B3AA}">
      <dgm:prSet/>
      <dgm:spPr/>
    </dgm:pt>
    <dgm:pt modelId="{F0214800-89E5-40DB-A311-5EF848FB5892}" type="pres">
      <dgm:prSet presAssocID="{2B56D632-8C4E-46E0-8C43-F8B92BF8DD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536905-E165-4A42-9874-A2B8DD08246C}" type="pres">
      <dgm:prSet presAssocID="{B994DE92-B2E3-45AA-B89B-44531E44ED95}" presName="comp" presStyleCnt="0"/>
      <dgm:spPr/>
      <dgm:t>
        <a:bodyPr/>
        <a:lstStyle/>
        <a:p>
          <a:endParaRPr lang="es-ES"/>
        </a:p>
      </dgm:t>
    </dgm:pt>
    <dgm:pt modelId="{689494AA-1A45-404F-A08D-94A9C0FF4560}" type="pres">
      <dgm:prSet presAssocID="{B994DE92-B2E3-45AA-B89B-44531E44ED95}" presName="box" presStyleLbl="node1" presStyleIdx="0" presStyleCnt="3" custScaleY="112809"/>
      <dgm:spPr/>
      <dgm:t>
        <a:bodyPr/>
        <a:lstStyle/>
        <a:p>
          <a:endParaRPr lang="es-ES"/>
        </a:p>
      </dgm:t>
    </dgm:pt>
    <dgm:pt modelId="{0CFDD6FE-4E54-4F52-A9CF-E03FAFA0D114}" type="pres">
      <dgm:prSet presAssocID="{B994DE92-B2E3-45AA-B89B-44531E44ED95}" presName="img" presStyleLbl="fgImgPlace1" presStyleIdx="0" presStyleCnt="3" custLinFactNeighborX="1074" custLinFactNeighborY="7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93F10D-B113-44ED-AD25-52AE4B61D355}" type="pres">
      <dgm:prSet presAssocID="{B994DE92-B2E3-45AA-B89B-44531E44ED9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3D61CF-A637-4948-82D6-F3E2317D0125}" type="pres">
      <dgm:prSet presAssocID="{E8130FD2-07C7-40D2-81A0-D582694050B4}" presName="spacer" presStyleCnt="0"/>
      <dgm:spPr/>
      <dgm:t>
        <a:bodyPr/>
        <a:lstStyle/>
        <a:p>
          <a:endParaRPr lang="es-ES"/>
        </a:p>
      </dgm:t>
    </dgm:pt>
    <dgm:pt modelId="{D80EBD15-A521-4371-ACE8-FC26003945B9}" type="pres">
      <dgm:prSet presAssocID="{99972394-25E7-4BF8-9E25-6C37B56C7619}" presName="comp" presStyleCnt="0"/>
      <dgm:spPr/>
      <dgm:t>
        <a:bodyPr/>
        <a:lstStyle/>
        <a:p>
          <a:endParaRPr lang="es-ES"/>
        </a:p>
      </dgm:t>
    </dgm:pt>
    <dgm:pt modelId="{E48B9A48-9D9E-4459-A0C4-BB24492E5C15}" type="pres">
      <dgm:prSet presAssocID="{99972394-25E7-4BF8-9E25-6C37B56C7619}" presName="box" presStyleLbl="node1" presStyleIdx="1" presStyleCnt="3"/>
      <dgm:spPr/>
      <dgm:t>
        <a:bodyPr/>
        <a:lstStyle/>
        <a:p>
          <a:endParaRPr lang="es-ES"/>
        </a:p>
      </dgm:t>
    </dgm:pt>
    <dgm:pt modelId="{F1F8A336-78C7-4AC5-A725-189B00A083A6}" type="pres">
      <dgm:prSet presAssocID="{99972394-25E7-4BF8-9E25-6C37B56C761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03654A6-F336-4ED0-B100-3C29B828F52F}" type="pres">
      <dgm:prSet presAssocID="{99972394-25E7-4BF8-9E25-6C37B56C761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62309-4E89-4929-A277-AF26CDDDE6C9}" type="pres">
      <dgm:prSet presAssocID="{E32BE628-0270-4396-A60E-903DF73EDEC9}" presName="spacer" presStyleCnt="0"/>
      <dgm:spPr/>
    </dgm:pt>
    <dgm:pt modelId="{53F33DAD-889D-4CDB-9C2E-B440900042BC}" type="pres">
      <dgm:prSet presAssocID="{2B8C0323-3B89-454A-9774-6E068FD4C6A0}" presName="comp" presStyleCnt="0"/>
      <dgm:spPr/>
    </dgm:pt>
    <dgm:pt modelId="{A2B7259B-E52C-4FCD-BC7C-0DCFC4134C52}" type="pres">
      <dgm:prSet presAssocID="{2B8C0323-3B89-454A-9774-6E068FD4C6A0}" presName="box" presStyleLbl="node1" presStyleIdx="2" presStyleCnt="3"/>
      <dgm:spPr/>
      <dgm:t>
        <a:bodyPr/>
        <a:lstStyle/>
        <a:p>
          <a:endParaRPr lang="es-ES"/>
        </a:p>
      </dgm:t>
    </dgm:pt>
    <dgm:pt modelId="{367B5CDD-D03E-4FDC-A62F-9AEDFB13C6BF}" type="pres">
      <dgm:prSet presAssocID="{2B8C0323-3B89-454A-9774-6E068FD4C6A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BD5956F-1469-40B8-A84B-5772F88A243A}" type="pres">
      <dgm:prSet presAssocID="{2B8C0323-3B89-454A-9774-6E068FD4C6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229F71-B824-4258-A1EC-B1852026EFC8}" type="presOf" srcId="{41F2E183-DB5E-40DC-A4E1-062773B9C123}" destId="{AC93F10D-B113-44ED-AD25-52AE4B61D355}" srcOrd="1" destOrd="2" presId="urn:microsoft.com/office/officeart/2005/8/layout/vList4"/>
    <dgm:cxn modelId="{6E1CBBFF-D8F6-427A-B2B1-47EED4A39FF9}" type="presOf" srcId="{2B8C0323-3B89-454A-9774-6E068FD4C6A0}" destId="{0BD5956F-1469-40B8-A84B-5772F88A243A}" srcOrd="1" destOrd="0" presId="urn:microsoft.com/office/officeart/2005/8/layout/vList4"/>
    <dgm:cxn modelId="{5CBAF75D-126E-4BEE-9B6C-44C27E82020F}" type="presOf" srcId="{2F524BEA-FBDB-4ACA-831F-0AD34CD0BC79}" destId="{AC93F10D-B113-44ED-AD25-52AE4B61D355}" srcOrd="1" destOrd="1" presId="urn:microsoft.com/office/officeart/2005/8/layout/vList4"/>
    <dgm:cxn modelId="{8FECFE6F-D738-43CF-8D70-1AE3074198D0}" type="presOf" srcId="{99972394-25E7-4BF8-9E25-6C37B56C7619}" destId="{C03654A6-F336-4ED0-B100-3C29B828F52F}" srcOrd="1" destOrd="0" presId="urn:microsoft.com/office/officeart/2005/8/layout/vList4"/>
    <dgm:cxn modelId="{E39ABA91-B052-41E3-85E0-98275DBC0913}" srcId="{2B56D632-8C4E-46E0-8C43-F8B92BF8DD8B}" destId="{2B8C0323-3B89-454A-9774-6E068FD4C6A0}" srcOrd="2" destOrd="0" parTransId="{6F978ED0-453C-4129-A714-29B887723346}" sibTransId="{EC022931-1045-48D2-BBE0-11EB23FDCDF9}"/>
    <dgm:cxn modelId="{678D19F3-D15B-4916-99B6-26817016101B}" type="presOf" srcId="{B994DE92-B2E3-45AA-B89B-44531E44ED95}" destId="{689494AA-1A45-404F-A08D-94A9C0FF4560}" srcOrd="0" destOrd="0" presId="urn:microsoft.com/office/officeart/2005/8/layout/vList4"/>
    <dgm:cxn modelId="{8C776F83-B030-4F2F-B81E-44F0B8EA4A4D}" srcId="{2B8C0323-3B89-454A-9774-6E068FD4C6A0}" destId="{FCABB29F-77F9-4969-9248-E0266A6A3EBD}" srcOrd="0" destOrd="0" parTransId="{B786075D-5585-485F-97BB-D8F02C885D1B}" sibTransId="{9455AEF5-E65A-45AC-990C-4D14C1187BEF}"/>
    <dgm:cxn modelId="{BAC98057-A85C-4319-9FCD-CA51DDBD4A47}" srcId="{2B56D632-8C4E-46E0-8C43-F8B92BF8DD8B}" destId="{99972394-25E7-4BF8-9E25-6C37B56C7619}" srcOrd="1" destOrd="0" parTransId="{76FC9046-6CAA-4EEF-8D01-5DA2D679AC72}" sibTransId="{E32BE628-0270-4396-A60E-903DF73EDEC9}"/>
    <dgm:cxn modelId="{FA217824-86E2-4776-86E0-B4F0F4733A70}" type="presOf" srcId="{41F2E183-DB5E-40DC-A4E1-062773B9C123}" destId="{689494AA-1A45-404F-A08D-94A9C0FF4560}" srcOrd="0" destOrd="2" presId="urn:microsoft.com/office/officeart/2005/8/layout/vList4"/>
    <dgm:cxn modelId="{C2307710-3482-4B64-B948-D8FCD3FE42A7}" type="presOf" srcId="{250BBDB4-D373-4B78-A556-75AD54498E15}" destId="{E48B9A48-9D9E-4459-A0C4-BB24492E5C15}" srcOrd="0" destOrd="1" presId="urn:microsoft.com/office/officeart/2005/8/layout/vList4"/>
    <dgm:cxn modelId="{88854DF5-15F1-4C23-84B0-66B76CA293B3}" srcId="{B994DE92-B2E3-45AA-B89B-44531E44ED95}" destId="{2F524BEA-FBDB-4ACA-831F-0AD34CD0BC79}" srcOrd="0" destOrd="0" parTransId="{21657F36-8516-4611-813A-866F53ACEC02}" sibTransId="{6BFFCBB6-12DB-46D5-9D7E-E9D355E7CA98}"/>
    <dgm:cxn modelId="{7E652920-68CB-4A0F-BF53-B9ECFA9B7495}" type="presOf" srcId="{2B56D632-8C4E-46E0-8C43-F8B92BF8DD8B}" destId="{F0214800-89E5-40DB-A311-5EF848FB5892}" srcOrd="0" destOrd="0" presId="urn:microsoft.com/office/officeart/2005/8/layout/vList4"/>
    <dgm:cxn modelId="{D7EA4FDF-E63A-43FC-AC52-F8FBB9C56D8A}" type="presOf" srcId="{6F59A8AA-1750-48A4-ADF7-DAC8EEC440BE}" destId="{E48B9A48-9D9E-4459-A0C4-BB24492E5C15}" srcOrd="0" destOrd="2" presId="urn:microsoft.com/office/officeart/2005/8/layout/vList4"/>
    <dgm:cxn modelId="{A9C86791-A26C-48B2-A3EC-FD4E2698770D}" type="presOf" srcId="{2B8C0323-3B89-454A-9774-6E068FD4C6A0}" destId="{A2B7259B-E52C-4FCD-BC7C-0DCFC4134C52}" srcOrd="0" destOrd="0" presId="urn:microsoft.com/office/officeart/2005/8/layout/vList4"/>
    <dgm:cxn modelId="{DE5456F4-7D51-4438-A6A6-10FE5CEA942A}" type="presOf" srcId="{250BBDB4-D373-4B78-A556-75AD54498E15}" destId="{C03654A6-F336-4ED0-B100-3C29B828F52F}" srcOrd="1" destOrd="1" presId="urn:microsoft.com/office/officeart/2005/8/layout/vList4"/>
    <dgm:cxn modelId="{A806393B-9EE8-4726-936C-1F01E427E62D}" type="presOf" srcId="{6F59A8AA-1750-48A4-ADF7-DAC8EEC440BE}" destId="{C03654A6-F336-4ED0-B100-3C29B828F52F}" srcOrd="1" destOrd="2" presId="urn:microsoft.com/office/officeart/2005/8/layout/vList4"/>
    <dgm:cxn modelId="{91141E25-D1A5-43ED-8AE1-A95F7515BA48}" srcId="{2B56D632-8C4E-46E0-8C43-F8B92BF8DD8B}" destId="{B994DE92-B2E3-45AA-B89B-44531E44ED95}" srcOrd="0" destOrd="0" parTransId="{0FACB662-A0E5-48CA-93F5-8282E7631056}" sibTransId="{E8130FD2-07C7-40D2-81A0-D582694050B4}"/>
    <dgm:cxn modelId="{DF6DA728-A2A5-4271-ABD6-511B9111E855}" type="presOf" srcId="{2F524BEA-FBDB-4ACA-831F-0AD34CD0BC79}" destId="{689494AA-1A45-404F-A08D-94A9C0FF4560}" srcOrd="0" destOrd="1" presId="urn:microsoft.com/office/officeart/2005/8/layout/vList4"/>
    <dgm:cxn modelId="{9683DEE0-8629-40B9-BD98-BBA10186EB1E}" type="presOf" srcId="{99972394-25E7-4BF8-9E25-6C37B56C7619}" destId="{E48B9A48-9D9E-4459-A0C4-BB24492E5C15}" srcOrd="0" destOrd="0" presId="urn:microsoft.com/office/officeart/2005/8/layout/vList4"/>
    <dgm:cxn modelId="{1E430E06-9A9F-4778-B6DB-E0149D77AF4A}" type="presOf" srcId="{FCABB29F-77F9-4969-9248-E0266A6A3EBD}" destId="{0BD5956F-1469-40B8-A84B-5772F88A243A}" srcOrd="1" destOrd="1" presId="urn:microsoft.com/office/officeart/2005/8/layout/vList4"/>
    <dgm:cxn modelId="{A5729712-23FF-438E-BDB5-863F1DB9F714}" type="presOf" srcId="{B994DE92-B2E3-45AA-B89B-44531E44ED95}" destId="{AC93F10D-B113-44ED-AD25-52AE4B61D355}" srcOrd="1" destOrd="0" presId="urn:microsoft.com/office/officeart/2005/8/layout/vList4"/>
    <dgm:cxn modelId="{9F8ABD2C-26CF-4830-A699-B6E659B5D3F7}" srcId="{99972394-25E7-4BF8-9E25-6C37B56C7619}" destId="{6F59A8AA-1750-48A4-ADF7-DAC8EEC440BE}" srcOrd="1" destOrd="0" parTransId="{1CFF60DD-694C-47F6-8424-8C6B2B96E8C2}" sibTransId="{E45EAC16-52B3-4D82-A3D2-982D2237BC89}"/>
    <dgm:cxn modelId="{7D47CDC9-0201-449C-80E5-B04D19D3B3AA}" srcId="{2B8C0323-3B89-454A-9774-6E068FD4C6A0}" destId="{B2D9F9B9-D32E-4318-8DB5-3A9F5DED4FDD}" srcOrd="1" destOrd="0" parTransId="{4CB6E105-5458-43A9-B12F-A591F6433616}" sibTransId="{B66CB3B3-5935-4BC2-895E-F6159AC27F0D}"/>
    <dgm:cxn modelId="{6D6E8519-661A-4E26-B273-1424D3B58824}" type="presOf" srcId="{FCABB29F-77F9-4969-9248-E0266A6A3EBD}" destId="{A2B7259B-E52C-4FCD-BC7C-0DCFC4134C52}" srcOrd="0" destOrd="1" presId="urn:microsoft.com/office/officeart/2005/8/layout/vList4"/>
    <dgm:cxn modelId="{D4FBBA6A-F8F5-4C0F-8183-18A5C5D8A0D4}" type="presOf" srcId="{B2D9F9B9-D32E-4318-8DB5-3A9F5DED4FDD}" destId="{0BD5956F-1469-40B8-A84B-5772F88A243A}" srcOrd="1" destOrd="2" presId="urn:microsoft.com/office/officeart/2005/8/layout/vList4"/>
    <dgm:cxn modelId="{06F9FD3F-5B06-4269-AF2C-764B755F6538}" srcId="{99972394-25E7-4BF8-9E25-6C37B56C7619}" destId="{250BBDB4-D373-4B78-A556-75AD54498E15}" srcOrd="0" destOrd="0" parTransId="{3BBAB878-9C55-4134-9091-C3E7C5FD76AE}" sibTransId="{B5AEE508-E95F-49F8-8E70-70BCCFD06F4A}"/>
    <dgm:cxn modelId="{30C827C9-A380-459E-A066-862A7965DCBE}" srcId="{B994DE92-B2E3-45AA-B89B-44531E44ED95}" destId="{41F2E183-DB5E-40DC-A4E1-062773B9C123}" srcOrd="1" destOrd="0" parTransId="{06790D62-D72D-43A2-83C7-E7AD056C562D}" sibTransId="{69E9C7C0-73AE-4885-B4D4-A87A5370834E}"/>
    <dgm:cxn modelId="{ADC8FE1D-2B4F-4DCB-A2D8-320C9809F9F4}" type="presOf" srcId="{B2D9F9B9-D32E-4318-8DB5-3A9F5DED4FDD}" destId="{A2B7259B-E52C-4FCD-BC7C-0DCFC4134C52}" srcOrd="0" destOrd="2" presId="urn:microsoft.com/office/officeart/2005/8/layout/vList4"/>
    <dgm:cxn modelId="{62CFB5FF-8B1C-469B-9349-A994B868179B}" type="presParOf" srcId="{F0214800-89E5-40DB-A311-5EF848FB5892}" destId="{31536905-E165-4A42-9874-A2B8DD08246C}" srcOrd="0" destOrd="0" presId="urn:microsoft.com/office/officeart/2005/8/layout/vList4"/>
    <dgm:cxn modelId="{80B8B147-F969-4738-BCEC-7074E3B05316}" type="presParOf" srcId="{31536905-E165-4A42-9874-A2B8DD08246C}" destId="{689494AA-1A45-404F-A08D-94A9C0FF4560}" srcOrd="0" destOrd="0" presId="urn:microsoft.com/office/officeart/2005/8/layout/vList4"/>
    <dgm:cxn modelId="{8503DBFC-32AA-438D-BE63-2378F8BD9D09}" type="presParOf" srcId="{31536905-E165-4A42-9874-A2B8DD08246C}" destId="{0CFDD6FE-4E54-4F52-A9CF-E03FAFA0D114}" srcOrd="1" destOrd="0" presId="urn:microsoft.com/office/officeart/2005/8/layout/vList4"/>
    <dgm:cxn modelId="{66837B78-3FCC-4AD0-B0BC-916F1D10F470}" type="presParOf" srcId="{31536905-E165-4A42-9874-A2B8DD08246C}" destId="{AC93F10D-B113-44ED-AD25-52AE4B61D355}" srcOrd="2" destOrd="0" presId="urn:microsoft.com/office/officeart/2005/8/layout/vList4"/>
    <dgm:cxn modelId="{10F6239C-5F1F-4603-A060-305FE8F54D5B}" type="presParOf" srcId="{F0214800-89E5-40DB-A311-5EF848FB5892}" destId="{133D61CF-A637-4948-82D6-F3E2317D0125}" srcOrd="1" destOrd="0" presId="urn:microsoft.com/office/officeart/2005/8/layout/vList4"/>
    <dgm:cxn modelId="{472C8491-3C5C-4365-877B-4F765C12DED7}" type="presParOf" srcId="{F0214800-89E5-40DB-A311-5EF848FB5892}" destId="{D80EBD15-A521-4371-ACE8-FC26003945B9}" srcOrd="2" destOrd="0" presId="urn:microsoft.com/office/officeart/2005/8/layout/vList4"/>
    <dgm:cxn modelId="{F0B5A5ED-0DEB-4EDC-AAEF-82091B6D1905}" type="presParOf" srcId="{D80EBD15-A521-4371-ACE8-FC26003945B9}" destId="{E48B9A48-9D9E-4459-A0C4-BB24492E5C15}" srcOrd="0" destOrd="0" presId="urn:microsoft.com/office/officeart/2005/8/layout/vList4"/>
    <dgm:cxn modelId="{D351C790-3C53-4864-A3BB-9649FC6FC934}" type="presParOf" srcId="{D80EBD15-A521-4371-ACE8-FC26003945B9}" destId="{F1F8A336-78C7-4AC5-A725-189B00A083A6}" srcOrd="1" destOrd="0" presId="urn:microsoft.com/office/officeart/2005/8/layout/vList4"/>
    <dgm:cxn modelId="{489580D2-9A84-456C-A9BF-C4BD3DE6B3BF}" type="presParOf" srcId="{D80EBD15-A521-4371-ACE8-FC26003945B9}" destId="{C03654A6-F336-4ED0-B100-3C29B828F52F}" srcOrd="2" destOrd="0" presId="urn:microsoft.com/office/officeart/2005/8/layout/vList4"/>
    <dgm:cxn modelId="{7B12399B-FF03-4257-B81A-A812BD5195FC}" type="presParOf" srcId="{F0214800-89E5-40DB-A311-5EF848FB5892}" destId="{24862309-4E89-4929-A277-AF26CDDDE6C9}" srcOrd="3" destOrd="0" presId="urn:microsoft.com/office/officeart/2005/8/layout/vList4"/>
    <dgm:cxn modelId="{F2F6BB43-BA3C-47EC-A359-8A3BD83EA57D}" type="presParOf" srcId="{F0214800-89E5-40DB-A311-5EF848FB5892}" destId="{53F33DAD-889D-4CDB-9C2E-B440900042BC}" srcOrd="4" destOrd="0" presId="urn:microsoft.com/office/officeart/2005/8/layout/vList4"/>
    <dgm:cxn modelId="{31365684-7F63-47CF-A734-B8DDFA8B3BDC}" type="presParOf" srcId="{53F33DAD-889D-4CDB-9C2E-B440900042BC}" destId="{A2B7259B-E52C-4FCD-BC7C-0DCFC4134C52}" srcOrd="0" destOrd="0" presId="urn:microsoft.com/office/officeart/2005/8/layout/vList4"/>
    <dgm:cxn modelId="{D9FB9AE8-8821-4EE9-9228-C82CCCBFF148}" type="presParOf" srcId="{53F33DAD-889D-4CDB-9C2E-B440900042BC}" destId="{367B5CDD-D03E-4FDC-A62F-9AEDFB13C6BF}" srcOrd="1" destOrd="0" presId="urn:microsoft.com/office/officeart/2005/8/layout/vList4"/>
    <dgm:cxn modelId="{2561830A-4644-483F-A7B0-32217D57EFA1}" type="presParOf" srcId="{53F33DAD-889D-4CDB-9C2E-B440900042BC}" destId="{0BD5956F-1469-40B8-A84B-5772F88A24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24624-05E3-401D-81AC-16DF8AF7D097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D9A2C0-5A59-4FDF-954A-EA4E7F85BC35}">
      <dgm:prSet phldrT="[Texto]" custT="1"/>
      <dgm:spPr/>
      <dgm:t>
        <a:bodyPr anchor="ctr"/>
        <a:lstStyle/>
        <a:p>
          <a:r>
            <a:rPr lang="es-ES" sz="2400" b="1" dirty="0" smtClean="0"/>
            <a:t>SERVICIOS DE BAR Y CAFETERÍA- </a:t>
          </a:r>
          <a:r>
            <a:rPr lang="es-ES" sz="2400" b="1" dirty="0" smtClean="0">
              <a:solidFill>
                <a:srgbClr val="FF0000"/>
              </a:solidFill>
            </a:rPr>
            <a:t>pendientes de autorización</a:t>
          </a:r>
          <a:endParaRPr lang="es-ES" sz="2400" b="1" dirty="0"/>
        </a:p>
      </dgm:t>
    </dgm:pt>
    <dgm:pt modelId="{A6B2DA84-5F7B-4649-9915-164BD9EE8CCE}" type="parTrans" cxnId="{38034E2C-0112-45C5-8475-E7B0FB909622}">
      <dgm:prSet/>
      <dgm:spPr/>
      <dgm:t>
        <a:bodyPr/>
        <a:lstStyle/>
        <a:p>
          <a:endParaRPr lang="es-ES"/>
        </a:p>
      </dgm:t>
    </dgm:pt>
    <dgm:pt modelId="{1157BA51-F53D-4709-9DFD-61C38AD71A69}" type="sibTrans" cxnId="{38034E2C-0112-45C5-8475-E7B0FB909622}">
      <dgm:prSet/>
      <dgm:spPr/>
      <dgm:t>
        <a:bodyPr/>
        <a:lstStyle/>
        <a:p>
          <a:endParaRPr lang="es-ES"/>
        </a:p>
      </dgm:t>
    </dgm:pt>
    <dgm:pt modelId="{1F41B2DF-190A-4B31-9CBE-BE1D9F251129}">
      <dgm:prSet phldrT="[Texto]" custT="1"/>
      <dgm:spPr/>
      <dgm:t>
        <a:bodyPr anchor="ctr"/>
        <a:lstStyle/>
        <a:p>
          <a:r>
            <a:rPr lang="es-ES" sz="2400" dirty="0" smtClean="0"/>
            <a:t>TÉCNICAS DE SERVICIO DE ALIMENTOS Y BEBIDAS EN BARRA Y MESA. (90 h)</a:t>
          </a:r>
          <a:endParaRPr lang="es-ES" sz="2400" b="1" dirty="0">
            <a:solidFill>
              <a:srgbClr val="FF0000"/>
            </a:solidFill>
          </a:endParaRPr>
        </a:p>
      </dgm:t>
    </dgm:pt>
    <dgm:pt modelId="{6F6976A9-6850-48AF-A767-0C00C20F3C3B}" type="parTrans" cxnId="{6FED6FC1-2E48-487D-87E7-137CFF41D3C3}">
      <dgm:prSet/>
      <dgm:spPr/>
      <dgm:t>
        <a:bodyPr/>
        <a:lstStyle/>
        <a:p>
          <a:endParaRPr lang="es-ES"/>
        </a:p>
      </dgm:t>
    </dgm:pt>
    <dgm:pt modelId="{068949BB-41A2-4CB9-986E-A3185FEEAFFD}" type="sibTrans" cxnId="{6FED6FC1-2E48-487D-87E7-137CFF41D3C3}">
      <dgm:prSet/>
      <dgm:spPr/>
      <dgm:t>
        <a:bodyPr/>
        <a:lstStyle/>
        <a:p>
          <a:endParaRPr lang="es-ES"/>
        </a:p>
      </dgm:t>
    </dgm:pt>
    <dgm:pt modelId="{CB4E47CF-69B1-4EDB-9036-C9C7EEAABDF3}">
      <dgm:prSet phldrT="[Texto]" custT="1"/>
      <dgm:spPr/>
      <dgm:t>
        <a:bodyPr anchor="ctr"/>
        <a:lstStyle/>
        <a:p>
          <a:r>
            <a:rPr lang="es-ES" sz="2400" b="1" dirty="0" smtClean="0"/>
            <a:t>SERVICIOS DE RESTAURANTE – </a:t>
          </a:r>
          <a:r>
            <a:rPr lang="es-ES" sz="2400" b="1" dirty="0" smtClean="0">
              <a:solidFill>
                <a:srgbClr val="FF0000"/>
              </a:solidFill>
            </a:rPr>
            <a:t>pendientes de autorización</a:t>
          </a:r>
          <a:endParaRPr lang="es-ES" sz="2400" b="1" dirty="0">
            <a:solidFill>
              <a:srgbClr val="FF0000"/>
            </a:solidFill>
          </a:endParaRPr>
        </a:p>
      </dgm:t>
    </dgm:pt>
    <dgm:pt modelId="{A9A56DD2-A295-4AAA-9927-9790D1427C55}" type="parTrans" cxnId="{BC53EDED-BD6E-4AC2-9B0E-5D73D703E1C5}">
      <dgm:prSet/>
      <dgm:spPr/>
      <dgm:t>
        <a:bodyPr/>
        <a:lstStyle/>
        <a:p>
          <a:endParaRPr lang="es-ES"/>
        </a:p>
      </dgm:t>
    </dgm:pt>
    <dgm:pt modelId="{7C8F6E5C-151D-406F-A7F9-7F818B3238ED}" type="sibTrans" cxnId="{BC53EDED-BD6E-4AC2-9B0E-5D73D703E1C5}">
      <dgm:prSet/>
      <dgm:spPr/>
      <dgm:t>
        <a:bodyPr/>
        <a:lstStyle/>
        <a:p>
          <a:endParaRPr lang="es-ES"/>
        </a:p>
      </dgm:t>
    </dgm:pt>
    <dgm:pt modelId="{7D5E2C98-C517-43BB-B79F-3DB89B6003DD}">
      <dgm:prSet phldrT="[Texto]"/>
      <dgm:spPr/>
      <dgm:t>
        <a:bodyPr anchor="ctr"/>
        <a:lstStyle/>
        <a:p>
          <a:r>
            <a:rPr lang="es-ES" sz="2400" dirty="0" smtClean="0"/>
            <a:t>SERVICIOS ESPECIALES EN RESTAURACIÓN (90 h)</a:t>
          </a:r>
          <a:endParaRPr lang="es-ES" sz="2400" dirty="0"/>
        </a:p>
      </dgm:t>
    </dgm:pt>
    <dgm:pt modelId="{866B4470-BD2F-480D-8E0F-C419162F6CB0}" type="parTrans" cxnId="{66FA0442-D68C-4497-A3A1-A3403753F9B9}">
      <dgm:prSet/>
      <dgm:spPr/>
      <dgm:t>
        <a:bodyPr/>
        <a:lstStyle/>
        <a:p>
          <a:endParaRPr lang="es-ES"/>
        </a:p>
      </dgm:t>
    </dgm:pt>
    <dgm:pt modelId="{42A3D855-EA1D-4A50-A046-B9BDA86ADD06}" type="sibTrans" cxnId="{66FA0442-D68C-4497-A3A1-A3403753F9B9}">
      <dgm:prSet/>
      <dgm:spPr/>
      <dgm:t>
        <a:bodyPr/>
        <a:lstStyle/>
        <a:p>
          <a:endParaRPr lang="es-ES"/>
        </a:p>
      </dgm:t>
    </dgm:pt>
    <dgm:pt modelId="{924E992C-74AA-4F97-A814-A7B63CBFE791}">
      <dgm:prSet phldrT="[Texto]" custT="1"/>
      <dgm:spPr/>
      <dgm:t>
        <a:bodyPr anchor="ctr"/>
        <a:lstStyle/>
        <a:p>
          <a:r>
            <a:rPr lang="es-ES" sz="2400" b="0" dirty="0" smtClean="0">
              <a:solidFill>
                <a:schemeClr val="bg1"/>
              </a:solidFill>
            </a:rPr>
            <a:t>BEBIDAS. (90 h)</a:t>
          </a:r>
          <a:endParaRPr lang="es-ES" sz="2400" b="0" dirty="0">
            <a:solidFill>
              <a:schemeClr val="bg1"/>
            </a:solidFill>
          </a:endParaRPr>
        </a:p>
      </dgm:t>
    </dgm:pt>
    <dgm:pt modelId="{224E8C1B-240E-45F7-A209-81DF2259814B}" type="parTrans" cxnId="{A7376B71-E308-4ADC-A9F5-8DBFC6A92FDD}">
      <dgm:prSet/>
      <dgm:spPr/>
    </dgm:pt>
    <dgm:pt modelId="{1365E911-3C36-4A12-B03E-947124621A54}" type="sibTrans" cxnId="{A7376B71-E308-4ADC-A9F5-8DBFC6A92FDD}">
      <dgm:prSet/>
      <dgm:spPr/>
    </dgm:pt>
    <dgm:pt modelId="{D2D311E2-F2BE-4BAA-8CB2-3381EC50DC1A}">
      <dgm:prSet phldrT="[Texto]" custT="1"/>
      <dgm:spPr/>
      <dgm:t>
        <a:bodyPr anchor="ctr"/>
        <a:lstStyle/>
        <a:p>
          <a:r>
            <a:rPr lang="es-ES" sz="2400" b="0" dirty="0" smtClean="0">
              <a:solidFill>
                <a:schemeClr val="bg1"/>
              </a:solidFill>
            </a:rPr>
            <a:t>ELABORACIÓN Y EXPOSICIÓN DE COMIDAS EN EL BAR-CAFETERÍA (90 h)</a:t>
          </a:r>
          <a:endParaRPr lang="es-ES" sz="2400" b="0" dirty="0">
            <a:solidFill>
              <a:schemeClr val="bg1"/>
            </a:solidFill>
          </a:endParaRPr>
        </a:p>
      </dgm:t>
    </dgm:pt>
    <dgm:pt modelId="{C3199644-BA1D-4754-B414-7D0D5C0E554E}" type="parTrans" cxnId="{EB417B2C-3556-4BBD-B5A9-F7487E42C99F}">
      <dgm:prSet/>
      <dgm:spPr/>
    </dgm:pt>
    <dgm:pt modelId="{20DDA835-5D98-46F4-A4B1-2D564A487E31}" type="sibTrans" cxnId="{EB417B2C-3556-4BBD-B5A9-F7487E42C99F}">
      <dgm:prSet/>
      <dgm:spPr/>
    </dgm:pt>
    <dgm:pt modelId="{9C7537DE-60EB-4E7F-8523-CC37E7F66870}" type="pres">
      <dgm:prSet presAssocID="{03424624-05E3-401D-81AC-16DF8AF7D0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D5AB05-61AE-4DB9-B8DC-CC1586D39CC6}" type="pres">
      <dgm:prSet presAssocID="{86D9A2C0-5A59-4FDF-954A-EA4E7F85BC35}" presName="comp" presStyleCnt="0"/>
      <dgm:spPr/>
    </dgm:pt>
    <dgm:pt modelId="{9EA327E1-3503-41EF-94EB-7181F2AA0873}" type="pres">
      <dgm:prSet presAssocID="{86D9A2C0-5A59-4FDF-954A-EA4E7F85BC35}" presName="box" presStyleLbl="node1" presStyleIdx="0" presStyleCnt="2"/>
      <dgm:spPr/>
      <dgm:t>
        <a:bodyPr/>
        <a:lstStyle/>
        <a:p>
          <a:endParaRPr lang="es-ES"/>
        </a:p>
      </dgm:t>
    </dgm:pt>
    <dgm:pt modelId="{E3367F62-59C2-4E41-A99B-9F126881AAC0}" type="pres">
      <dgm:prSet presAssocID="{86D9A2C0-5A59-4FDF-954A-EA4E7F85BC3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3A8679-89AF-4558-AAE6-CDFF05369B53}" type="pres">
      <dgm:prSet presAssocID="{86D9A2C0-5A59-4FDF-954A-EA4E7F85BC3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847CE-4D14-42C4-8884-938A8B06E283}" type="pres">
      <dgm:prSet presAssocID="{1157BA51-F53D-4709-9DFD-61C38AD71A69}" presName="spacer" presStyleCnt="0"/>
      <dgm:spPr/>
    </dgm:pt>
    <dgm:pt modelId="{C39169C3-6C8A-4927-AF69-96825D61BB1C}" type="pres">
      <dgm:prSet presAssocID="{CB4E47CF-69B1-4EDB-9036-C9C7EEAABDF3}" presName="comp" presStyleCnt="0"/>
      <dgm:spPr/>
    </dgm:pt>
    <dgm:pt modelId="{DE2CCEDA-E5EE-4A90-90E7-001888757AD0}" type="pres">
      <dgm:prSet presAssocID="{CB4E47CF-69B1-4EDB-9036-C9C7EEAABDF3}" presName="box" presStyleLbl="node1" presStyleIdx="1" presStyleCnt="2" custLinFactNeighborX="-826" custLinFactNeighborY="-2413"/>
      <dgm:spPr/>
      <dgm:t>
        <a:bodyPr/>
        <a:lstStyle/>
        <a:p>
          <a:endParaRPr lang="es-ES"/>
        </a:p>
      </dgm:t>
    </dgm:pt>
    <dgm:pt modelId="{81D7AF70-C8E2-4440-BC96-55CE7AE63BD4}" type="pres">
      <dgm:prSet presAssocID="{CB4E47CF-69B1-4EDB-9036-C9C7EEAABDF3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F4E3B8-9D22-4A2E-8EDD-66E374E705B8}" type="pres">
      <dgm:prSet presAssocID="{CB4E47CF-69B1-4EDB-9036-C9C7EEAABD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3147C2-34E9-4D1D-A0D4-B8CE9C8BA330}" type="presOf" srcId="{86D9A2C0-5A59-4FDF-954A-EA4E7F85BC35}" destId="{9EA327E1-3503-41EF-94EB-7181F2AA0873}" srcOrd="0" destOrd="0" presId="urn:microsoft.com/office/officeart/2005/8/layout/vList4"/>
    <dgm:cxn modelId="{BA2CE4BB-A539-4001-AE3F-E33831EAB7AB}" type="presOf" srcId="{1F41B2DF-190A-4B31-9CBE-BE1D9F251129}" destId="{3E3A8679-89AF-4558-AAE6-CDFF05369B53}" srcOrd="1" destOrd="1" presId="urn:microsoft.com/office/officeart/2005/8/layout/vList4"/>
    <dgm:cxn modelId="{66FA0442-D68C-4497-A3A1-A3403753F9B9}" srcId="{CB4E47CF-69B1-4EDB-9036-C9C7EEAABDF3}" destId="{7D5E2C98-C517-43BB-B79F-3DB89B6003DD}" srcOrd="0" destOrd="0" parTransId="{866B4470-BD2F-480D-8E0F-C419162F6CB0}" sibTransId="{42A3D855-EA1D-4A50-A046-B9BDA86ADD06}"/>
    <dgm:cxn modelId="{6FED6FC1-2E48-487D-87E7-137CFF41D3C3}" srcId="{86D9A2C0-5A59-4FDF-954A-EA4E7F85BC35}" destId="{1F41B2DF-190A-4B31-9CBE-BE1D9F251129}" srcOrd="0" destOrd="0" parTransId="{6F6976A9-6850-48AF-A767-0C00C20F3C3B}" sibTransId="{068949BB-41A2-4CB9-986E-A3185FEEAFFD}"/>
    <dgm:cxn modelId="{519B7483-F511-4551-8144-9713F39E6476}" type="presOf" srcId="{CB4E47CF-69B1-4EDB-9036-C9C7EEAABDF3}" destId="{DE2CCEDA-E5EE-4A90-90E7-001888757AD0}" srcOrd="0" destOrd="0" presId="urn:microsoft.com/office/officeart/2005/8/layout/vList4"/>
    <dgm:cxn modelId="{A7376B71-E308-4ADC-A9F5-8DBFC6A92FDD}" srcId="{86D9A2C0-5A59-4FDF-954A-EA4E7F85BC35}" destId="{924E992C-74AA-4F97-A814-A7B63CBFE791}" srcOrd="1" destOrd="0" parTransId="{224E8C1B-240E-45F7-A209-81DF2259814B}" sibTransId="{1365E911-3C36-4A12-B03E-947124621A54}"/>
    <dgm:cxn modelId="{7BEF8F62-3754-4207-B281-D45F153A8FF3}" type="presOf" srcId="{D2D311E2-F2BE-4BAA-8CB2-3381EC50DC1A}" destId="{3E3A8679-89AF-4558-AAE6-CDFF05369B53}" srcOrd="1" destOrd="3" presId="urn:microsoft.com/office/officeart/2005/8/layout/vList4"/>
    <dgm:cxn modelId="{763B5472-A4F8-401F-A636-FAFC9B4DFD1D}" type="presOf" srcId="{7D5E2C98-C517-43BB-B79F-3DB89B6003DD}" destId="{A6F4E3B8-9D22-4A2E-8EDD-66E374E705B8}" srcOrd="1" destOrd="1" presId="urn:microsoft.com/office/officeart/2005/8/layout/vList4"/>
    <dgm:cxn modelId="{AE709B37-6E50-499E-9AEF-F888467C8A42}" type="presOf" srcId="{924E992C-74AA-4F97-A814-A7B63CBFE791}" destId="{3E3A8679-89AF-4558-AAE6-CDFF05369B53}" srcOrd="1" destOrd="2" presId="urn:microsoft.com/office/officeart/2005/8/layout/vList4"/>
    <dgm:cxn modelId="{38034E2C-0112-45C5-8475-E7B0FB909622}" srcId="{03424624-05E3-401D-81AC-16DF8AF7D097}" destId="{86D9A2C0-5A59-4FDF-954A-EA4E7F85BC35}" srcOrd="0" destOrd="0" parTransId="{A6B2DA84-5F7B-4649-9915-164BD9EE8CCE}" sibTransId="{1157BA51-F53D-4709-9DFD-61C38AD71A69}"/>
    <dgm:cxn modelId="{EB417B2C-3556-4BBD-B5A9-F7487E42C99F}" srcId="{86D9A2C0-5A59-4FDF-954A-EA4E7F85BC35}" destId="{D2D311E2-F2BE-4BAA-8CB2-3381EC50DC1A}" srcOrd="2" destOrd="0" parTransId="{C3199644-BA1D-4754-B414-7D0D5C0E554E}" sibTransId="{20DDA835-5D98-46F4-A4B1-2D564A487E31}"/>
    <dgm:cxn modelId="{BE77FF9A-CEBD-423A-B7D6-B1994BAA6A6B}" type="presOf" srcId="{924E992C-74AA-4F97-A814-A7B63CBFE791}" destId="{9EA327E1-3503-41EF-94EB-7181F2AA0873}" srcOrd="0" destOrd="2" presId="urn:microsoft.com/office/officeart/2005/8/layout/vList4"/>
    <dgm:cxn modelId="{78A39289-9991-493E-9277-E93CC63BC7FD}" type="presOf" srcId="{7D5E2C98-C517-43BB-B79F-3DB89B6003DD}" destId="{DE2CCEDA-E5EE-4A90-90E7-001888757AD0}" srcOrd="0" destOrd="1" presId="urn:microsoft.com/office/officeart/2005/8/layout/vList4"/>
    <dgm:cxn modelId="{9F693A56-FD50-4FDC-BC88-E57421CA1E43}" type="presOf" srcId="{03424624-05E3-401D-81AC-16DF8AF7D097}" destId="{9C7537DE-60EB-4E7F-8523-CC37E7F66870}" srcOrd="0" destOrd="0" presId="urn:microsoft.com/office/officeart/2005/8/layout/vList4"/>
    <dgm:cxn modelId="{BC53EDED-BD6E-4AC2-9B0E-5D73D703E1C5}" srcId="{03424624-05E3-401D-81AC-16DF8AF7D097}" destId="{CB4E47CF-69B1-4EDB-9036-C9C7EEAABDF3}" srcOrd="1" destOrd="0" parTransId="{A9A56DD2-A295-4AAA-9927-9790D1427C55}" sibTransId="{7C8F6E5C-151D-406F-A7F9-7F818B3238ED}"/>
    <dgm:cxn modelId="{02E26737-C977-4D67-9219-F6AF625D9445}" type="presOf" srcId="{D2D311E2-F2BE-4BAA-8CB2-3381EC50DC1A}" destId="{9EA327E1-3503-41EF-94EB-7181F2AA0873}" srcOrd="0" destOrd="3" presId="urn:microsoft.com/office/officeart/2005/8/layout/vList4"/>
    <dgm:cxn modelId="{60510DB5-0A20-475E-BEB2-98530745CE95}" type="presOf" srcId="{CB4E47CF-69B1-4EDB-9036-C9C7EEAABDF3}" destId="{A6F4E3B8-9D22-4A2E-8EDD-66E374E705B8}" srcOrd="1" destOrd="0" presId="urn:microsoft.com/office/officeart/2005/8/layout/vList4"/>
    <dgm:cxn modelId="{7CD175F8-2A77-4D00-8039-B26905B20DF6}" type="presOf" srcId="{1F41B2DF-190A-4B31-9CBE-BE1D9F251129}" destId="{9EA327E1-3503-41EF-94EB-7181F2AA0873}" srcOrd="0" destOrd="1" presId="urn:microsoft.com/office/officeart/2005/8/layout/vList4"/>
    <dgm:cxn modelId="{3AB09598-D387-4442-B475-F250E8907C22}" type="presOf" srcId="{86D9A2C0-5A59-4FDF-954A-EA4E7F85BC35}" destId="{3E3A8679-89AF-4558-AAE6-CDFF05369B53}" srcOrd="1" destOrd="0" presId="urn:microsoft.com/office/officeart/2005/8/layout/vList4"/>
    <dgm:cxn modelId="{4652102F-5955-4FD8-AB8E-278DFD1D7738}" type="presParOf" srcId="{9C7537DE-60EB-4E7F-8523-CC37E7F66870}" destId="{08D5AB05-61AE-4DB9-B8DC-CC1586D39CC6}" srcOrd="0" destOrd="0" presId="urn:microsoft.com/office/officeart/2005/8/layout/vList4"/>
    <dgm:cxn modelId="{F4C195F9-C68A-4B4F-B59C-78B3950CBBF3}" type="presParOf" srcId="{08D5AB05-61AE-4DB9-B8DC-CC1586D39CC6}" destId="{9EA327E1-3503-41EF-94EB-7181F2AA0873}" srcOrd="0" destOrd="0" presId="urn:microsoft.com/office/officeart/2005/8/layout/vList4"/>
    <dgm:cxn modelId="{0304FF18-17F8-4B22-8B4D-6D3C8BDFB947}" type="presParOf" srcId="{08D5AB05-61AE-4DB9-B8DC-CC1586D39CC6}" destId="{E3367F62-59C2-4E41-A99B-9F126881AAC0}" srcOrd="1" destOrd="0" presId="urn:microsoft.com/office/officeart/2005/8/layout/vList4"/>
    <dgm:cxn modelId="{E7827CF3-9CE3-4204-B380-E8CB0ADEDD4D}" type="presParOf" srcId="{08D5AB05-61AE-4DB9-B8DC-CC1586D39CC6}" destId="{3E3A8679-89AF-4558-AAE6-CDFF05369B53}" srcOrd="2" destOrd="0" presId="urn:microsoft.com/office/officeart/2005/8/layout/vList4"/>
    <dgm:cxn modelId="{538ADE01-4FCF-41B4-952B-3F173BF5C8CD}" type="presParOf" srcId="{9C7537DE-60EB-4E7F-8523-CC37E7F66870}" destId="{4F1847CE-4D14-42C4-8884-938A8B06E283}" srcOrd="1" destOrd="0" presId="urn:microsoft.com/office/officeart/2005/8/layout/vList4"/>
    <dgm:cxn modelId="{E95DECCD-2B39-4B1D-B561-30819B34E2DA}" type="presParOf" srcId="{9C7537DE-60EB-4E7F-8523-CC37E7F66870}" destId="{C39169C3-6C8A-4927-AF69-96825D61BB1C}" srcOrd="2" destOrd="0" presId="urn:microsoft.com/office/officeart/2005/8/layout/vList4"/>
    <dgm:cxn modelId="{57619C67-5319-4F83-96EC-CADD674363DE}" type="presParOf" srcId="{C39169C3-6C8A-4927-AF69-96825D61BB1C}" destId="{DE2CCEDA-E5EE-4A90-90E7-001888757AD0}" srcOrd="0" destOrd="0" presId="urn:microsoft.com/office/officeart/2005/8/layout/vList4"/>
    <dgm:cxn modelId="{18E53CF2-08F6-4AF3-907D-55283AC9EB51}" type="presParOf" srcId="{C39169C3-6C8A-4927-AF69-96825D61BB1C}" destId="{81D7AF70-C8E2-4440-BC96-55CE7AE63BD4}" srcOrd="1" destOrd="0" presId="urn:microsoft.com/office/officeart/2005/8/layout/vList4"/>
    <dgm:cxn modelId="{A6D0FF3B-9028-4BF5-843C-000267D75226}" type="presParOf" srcId="{C39169C3-6C8A-4927-AF69-96825D61BB1C}" destId="{A6F4E3B8-9D22-4A2E-8EDD-66E374E705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99F95-04EC-40B9-9CDC-DF84B5CB1A08}">
      <dsp:nvSpPr>
        <dsp:cNvPr id="0" name=""/>
        <dsp:cNvSpPr/>
      </dsp:nvSpPr>
      <dsp:spPr>
        <a:xfrm>
          <a:off x="3277160" y="2742591"/>
          <a:ext cx="2089676" cy="20896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QUÉ SON</a:t>
          </a:r>
          <a:endParaRPr lang="es-ES" sz="5000" kern="1200" dirty="0"/>
        </a:p>
      </dsp:txBody>
      <dsp:txXfrm>
        <a:off x="3277160" y="2742591"/>
        <a:ext cx="2089676" cy="2089676"/>
      </dsp:txXfrm>
    </dsp:sp>
    <dsp:sp modelId="{1C606AE2-0FAF-4469-9E11-D56326D8A707}">
      <dsp:nvSpPr>
        <dsp:cNvPr id="0" name=""/>
        <dsp:cNvSpPr/>
      </dsp:nvSpPr>
      <dsp:spPr>
        <a:xfrm rot="16200000">
          <a:off x="4007083" y="2405918"/>
          <a:ext cx="62983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629831" y="217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200000">
        <a:off x="4306253" y="2411930"/>
        <a:ext cx="31491" cy="31491"/>
      </dsp:txXfrm>
    </dsp:sp>
    <dsp:sp modelId="{5674517E-ED56-4CDE-813F-49026E1C0FB9}">
      <dsp:nvSpPr>
        <dsp:cNvPr id="0" name=""/>
        <dsp:cNvSpPr/>
      </dsp:nvSpPr>
      <dsp:spPr>
        <a:xfrm>
          <a:off x="3277160" y="23084"/>
          <a:ext cx="2089676" cy="20896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MÓDULOS FORMATIVOS DE NVEL 1 O NIVEL 2</a:t>
          </a:r>
          <a:endParaRPr lang="es-ES" sz="1500" b="1" kern="1200" dirty="0"/>
        </a:p>
      </dsp:txBody>
      <dsp:txXfrm>
        <a:off x="3277160" y="23084"/>
        <a:ext cx="2089676" cy="2089676"/>
      </dsp:txXfrm>
    </dsp:sp>
    <dsp:sp modelId="{A584331F-5C86-4D08-AB2D-F22737D9AD74}">
      <dsp:nvSpPr>
        <dsp:cNvPr id="0" name=""/>
        <dsp:cNvSpPr/>
      </dsp:nvSpPr>
      <dsp:spPr>
        <a:xfrm rot="1800000">
          <a:off x="5184664" y="4445549"/>
          <a:ext cx="62983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629831" y="217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00000">
        <a:off x="5483834" y="4451561"/>
        <a:ext cx="31491" cy="31491"/>
      </dsp:txXfrm>
    </dsp:sp>
    <dsp:sp modelId="{5C04D812-1CA6-46F1-AF16-C33A55B6EDD6}">
      <dsp:nvSpPr>
        <dsp:cNvPr id="0" name=""/>
        <dsp:cNvSpPr/>
      </dsp:nvSpPr>
      <dsp:spPr>
        <a:xfrm>
          <a:off x="5632323" y="4102345"/>
          <a:ext cx="2089676" cy="2089676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ASOCIADOS A UNIDADES DE COMPETENCIA</a:t>
          </a:r>
          <a:endParaRPr lang="es-ES" sz="1500" b="1" kern="1200" dirty="0"/>
        </a:p>
      </dsp:txBody>
      <dsp:txXfrm>
        <a:off x="5632323" y="4102345"/>
        <a:ext cx="2089676" cy="2089676"/>
      </dsp:txXfrm>
    </dsp:sp>
    <dsp:sp modelId="{5A5DF1A6-1875-495B-A38F-D6F4A9592FD5}">
      <dsp:nvSpPr>
        <dsp:cNvPr id="0" name=""/>
        <dsp:cNvSpPr/>
      </dsp:nvSpPr>
      <dsp:spPr>
        <a:xfrm rot="9000000">
          <a:off x="2829501" y="4445549"/>
          <a:ext cx="62983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629831" y="217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9000000">
        <a:off x="3128671" y="4451561"/>
        <a:ext cx="31491" cy="31491"/>
      </dsp:txXfrm>
    </dsp:sp>
    <dsp:sp modelId="{D2E4F780-9C7E-46E2-8EF5-ECE244D2ACFB}">
      <dsp:nvSpPr>
        <dsp:cNvPr id="0" name=""/>
        <dsp:cNvSpPr/>
      </dsp:nvSpPr>
      <dsp:spPr>
        <a:xfrm>
          <a:off x="921998" y="4102345"/>
          <a:ext cx="2089676" cy="208967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b="1" kern="1200" smtClean="0"/>
            <a:t>REFERENTE CATÁLOGO DE CUALIFICACIONES PROFESONALES</a:t>
          </a:r>
          <a:endParaRPr lang="es-ES" sz="15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921998" y="4102345"/>
        <a:ext cx="2089676" cy="20896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E76E6-CAF2-4FC1-A82C-6548BAA5DBC4}">
      <dsp:nvSpPr>
        <dsp:cNvPr id="0" name=""/>
        <dsp:cNvSpPr/>
      </dsp:nvSpPr>
      <dsp:spPr>
        <a:xfrm>
          <a:off x="1453707" y="1726078"/>
          <a:ext cx="2722509" cy="18159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DURACIÓN ANUAL  O CUATRIMESTRAL</a:t>
          </a:r>
          <a:endParaRPr lang="es-ES" sz="2000" b="1" kern="1200" dirty="0"/>
        </a:p>
      </dsp:txBody>
      <dsp:txXfrm>
        <a:off x="1889309" y="1726078"/>
        <a:ext cx="2286908" cy="1815914"/>
      </dsp:txXfrm>
    </dsp:sp>
    <dsp:sp modelId="{85DCC238-D348-47FB-8675-323DB1435B86}">
      <dsp:nvSpPr>
        <dsp:cNvPr id="0" name=""/>
        <dsp:cNvSpPr/>
      </dsp:nvSpPr>
      <dsp:spPr>
        <a:xfrm>
          <a:off x="1453707" y="3541992"/>
          <a:ext cx="2722509" cy="18159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9/10 H. SEMANA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3 DÍAS SEMANA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TARDE/NOCHE</a:t>
          </a:r>
          <a:endParaRPr lang="es-ES" sz="2000" b="1" kern="1200" dirty="0"/>
        </a:p>
      </dsp:txBody>
      <dsp:txXfrm>
        <a:off x="1889309" y="3541992"/>
        <a:ext cx="2286908" cy="1815914"/>
      </dsp:txXfrm>
    </dsp:sp>
    <dsp:sp modelId="{CECCA50D-25CB-4618-A866-71D70D031A8C}">
      <dsp:nvSpPr>
        <dsp:cNvPr id="0" name=""/>
        <dsp:cNvSpPr/>
      </dsp:nvSpPr>
      <dsp:spPr>
        <a:xfrm>
          <a:off x="1702" y="1000075"/>
          <a:ext cx="1815006" cy="18150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CÓMO SE ORGANIZAN</a:t>
          </a:r>
          <a:endParaRPr lang="es-ES" sz="1800" b="1" kern="1200" dirty="0"/>
        </a:p>
      </dsp:txBody>
      <dsp:txXfrm>
        <a:off x="1702" y="1000075"/>
        <a:ext cx="1815006" cy="1815006"/>
      </dsp:txXfrm>
    </dsp:sp>
    <dsp:sp modelId="{04B7C812-8511-4D9A-847F-9A825D7F21B2}">
      <dsp:nvSpPr>
        <dsp:cNvPr id="0" name=""/>
        <dsp:cNvSpPr/>
      </dsp:nvSpPr>
      <dsp:spPr>
        <a:xfrm>
          <a:off x="5991223" y="1726078"/>
          <a:ext cx="2722509" cy="18159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CERTIFICADO</a:t>
          </a:r>
          <a:endParaRPr lang="es-E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/>
            <a:t>CUALIFICACIÓN PROFESIONAL</a:t>
          </a:r>
          <a:endParaRPr lang="es-E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/>
            <a:t>UNIDAD DE COMPETENCIA</a:t>
          </a:r>
          <a:endParaRPr lang="es-E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/>
            <a:t>MÓDULO FORMATIVO (HORAS)</a:t>
          </a:r>
          <a:endParaRPr lang="es-E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/>
            <a:t>CALIFICACIÓN</a:t>
          </a:r>
          <a:endParaRPr lang="es-ES" sz="1300" b="1" kern="1200" dirty="0"/>
        </a:p>
      </dsp:txBody>
      <dsp:txXfrm>
        <a:off x="6426825" y="1726078"/>
        <a:ext cx="2286908" cy="1815914"/>
      </dsp:txXfrm>
    </dsp:sp>
    <dsp:sp modelId="{B846798D-05D6-47C4-83C5-5C48BAB4A540}">
      <dsp:nvSpPr>
        <dsp:cNvPr id="0" name=""/>
        <dsp:cNvSpPr/>
      </dsp:nvSpPr>
      <dsp:spPr>
        <a:xfrm>
          <a:off x="5991223" y="3541992"/>
          <a:ext cx="2722509" cy="18159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EVIDENCIA DIRECTA EN LAS CONVOCATORIAS DE RECONOCIMIENTO Y ACREDITACIÓN DE COMPETENCIAS PROFESIONALES</a:t>
          </a:r>
          <a:endParaRPr lang="es-ES" sz="1700" b="1" kern="1200" dirty="0"/>
        </a:p>
      </dsp:txBody>
      <dsp:txXfrm>
        <a:off x="6426825" y="3541992"/>
        <a:ext cx="2286908" cy="1815914"/>
      </dsp:txXfrm>
    </dsp:sp>
    <dsp:sp modelId="{0E28A274-F07C-4221-845B-89D64567FB88}">
      <dsp:nvSpPr>
        <dsp:cNvPr id="0" name=""/>
        <dsp:cNvSpPr/>
      </dsp:nvSpPr>
      <dsp:spPr>
        <a:xfrm>
          <a:off x="4539218" y="1000075"/>
          <a:ext cx="1815006" cy="18150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VALIDEZ</a:t>
          </a:r>
          <a:endParaRPr lang="es-ES" sz="2900" b="1" kern="1200" dirty="0"/>
        </a:p>
      </dsp:txBody>
      <dsp:txXfrm>
        <a:off x="4539218" y="1000075"/>
        <a:ext cx="1815006" cy="18150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1EF70-CB11-4C3E-A214-07C136E27C00}">
      <dsp:nvSpPr>
        <dsp:cNvPr id="0" name=""/>
        <dsp:cNvSpPr/>
      </dsp:nvSpPr>
      <dsp:spPr>
        <a:xfrm>
          <a:off x="3295759" y="0"/>
          <a:ext cx="5229261" cy="19422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SEPTIEMBRE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FEBRERO (Módulos cuatrimestrales)</a:t>
          </a:r>
          <a:endParaRPr lang="es-ES" sz="1500" b="1" kern="1200" dirty="0"/>
        </a:p>
      </dsp:txBody>
      <dsp:txXfrm>
        <a:off x="3295759" y="0"/>
        <a:ext cx="5229261" cy="1942220"/>
      </dsp:txXfrm>
    </dsp:sp>
    <dsp:sp modelId="{29A79C94-2D2F-451C-B9CA-41D1EE18DE17}">
      <dsp:nvSpPr>
        <dsp:cNvPr id="0" name=""/>
        <dsp:cNvSpPr/>
      </dsp:nvSpPr>
      <dsp:spPr>
        <a:xfrm>
          <a:off x="190414" y="0"/>
          <a:ext cx="3105344" cy="19422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ADMISIÓN Y MATRICULACIÓN</a:t>
          </a:r>
          <a:endParaRPr lang="es-ES" sz="2900" kern="1200" dirty="0"/>
        </a:p>
      </dsp:txBody>
      <dsp:txXfrm>
        <a:off x="190414" y="0"/>
        <a:ext cx="3105344" cy="1942220"/>
      </dsp:txXfrm>
    </dsp:sp>
    <dsp:sp modelId="{41B2DAE1-FE57-418E-B7F8-194E28D6E864}">
      <dsp:nvSpPr>
        <dsp:cNvPr id="0" name=""/>
        <dsp:cNvSpPr/>
      </dsp:nvSpPr>
      <dsp:spPr>
        <a:xfrm>
          <a:off x="3295759" y="2136442"/>
          <a:ext cx="5229261" cy="19422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MAYORES DE 18 AÑOS O QUE LOS CUMPLAN EN EL AÑO NATURAL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MAYORES DE 16 CON CONTRATO O DEPORTISTAS DE ALTO RENDIMIENTO</a:t>
          </a:r>
          <a:endParaRPr lang="es-ES" sz="1500" b="1" kern="1200" dirty="0"/>
        </a:p>
      </dsp:txBody>
      <dsp:txXfrm>
        <a:off x="3295759" y="2136442"/>
        <a:ext cx="5229261" cy="1942220"/>
      </dsp:txXfrm>
    </dsp:sp>
    <dsp:sp modelId="{8260472C-E647-4CD7-9CFA-26A03E96CC9B}">
      <dsp:nvSpPr>
        <dsp:cNvPr id="0" name=""/>
        <dsp:cNvSpPr/>
      </dsp:nvSpPr>
      <dsp:spPr>
        <a:xfrm>
          <a:off x="190414" y="2136442"/>
          <a:ext cx="3105344" cy="194222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REQUISITOS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ACCESO</a:t>
          </a:r>
          <a:endParaRPr lang="es-ES" sz="2900" kern="1200" dirty="0"/>
        </a:p>
      </dsp:txBody>
      <dsp:txXfrm>
        <a:off x="190414" y="2136442"/>
        <a:ext cx="3105344" cy="1942220"/>
      </dsp:txXfrm>
    </dsp:sp>
    <dsp:sp modelId="{1E511E72-6B5A-4B6E-8559-AEFAE34417E2}">
      <dsp:nvSpPr>
        <dsp:cNvPr id="0" name=""/>
        <dsp:cNvSpPr/>
      </dsp:nvSpPr>
      <dsp:spPr>
        <a:xfrm>
          <a:off x="3295759" y="4272885"/>
          <a:ext cx="5229261" cy="19422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ALUMNOS O PERSONAS CON MÓDULOS SUPERADOS DE LA MISMA CUALIFICACIÓN PROFESIONAL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TRABAJADORES DEL SECTOR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DESEMPLEADOS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PERSONAS EN EDAD ACTIVA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ORDEN DE INSCRIPCIÓN</a:t>
          </a:r>
          <a:endParaRPr lang="es-ES" sz="1500" b="1" kern="1200" dirty="0"/>
        </a:p>
      </dsp:txBody>
      <dsp:txXfrm>
        <a:off x="3295759" y="4272885"/>
        <a:ext cx="5229261" cy="1942220"/>
      </dsp:txXfrm>
    </dsp:sp>
    <dsp:sp modelId="{41EABF22-FCBE-47CF-BEBE-09348C9DEAB9}">
      <dsp:nvSpPr>
        <dsp:cNvPr id="0" name=""/>
        <dsp:cNvSpPr/>
      </dsp:nvSpPr>
      <dsp:spPr>
        <a:xfrm>
          <a:off x="190414" y="4272885"/>
          <a:ext cx="3105344" cy="19422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CRITERIOS PRIORIDAD</a:t>
          </a:r>
          <a:endParaRPr lang="es-ES" sz="2900" kern="1200" dirty="0"/>
        </a:p>
      </dsp:txBody>
      <dsp:txXfrm>
        <a:off x="190414" y="4272885"/>
        <a:ext cx="3105344" cy="19422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327E1-3503-41EF-94EB-7181F2AA0873}">
      <dsp:nvSpPr>
        <dsp:cNvPr id="0" name=""/>
        <dsp:cNvSpPr/>
      </dsp:nvSpPr>
      <dsp:spPr>
        <a:xfrm>
          <a:off x="0" y="0"/>
          <a:ext cx="8643998" cy="278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ATENCIÓN SOCIOSANITARIA A PERSONAS EN EL DOMICILIO</a:t>
          </a: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APOYO DOMICILIARIO Y ALIMENTACIÓN FAMILIAR(100 h.) – </a:t>
          </a:r>
          <a:r>
            <a:rPr lang="es-ES" sz="2400" b="1" kern="1200" dirty="0" smtClean="0">
              <a:solidFill>
                <a:srgbClr val="FF0000"/>
              </a:solidFill>
            </a:rPr>
            <a:t>pendiente autorización</a:t>
          </a:r>
          <a:endParaRPr lang="es-ES" sz="2400" b="1" kern="1200" dirty="0">
            <a:solidFill>
              <a:srgbClr val="FF0000"/>
            </a:solidFill>
          </a:endParaRPr>
        </a:p>
      </dsp:txBody>
      <dsp:txXfrm>
        <a:off x="2007679" y="0"/>
        <a:ext cx="6636318" cy="2788802"/>
      </dsp:txXfrm>
    </dsp:sp>
    <dsp:sp modelId="{E3367F62-59C2-4E41-A99B-9F126881AAC0}">
      <dsp:nvSpPr>
        <dsp:cNvPr id="0" name=""/>
        <dsp:cNvSpPr/>
      </dsp:nvSpPr>
      <dsp:spPr>
        <a:xfrm>
          <a:off x="278880" y="278880"/>
          <a:ext cx="1728799" cy="2231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CEDA-E5EE-4A90-90E7-001888757AD0}">
      <dsp:nvSpPr>
        <dsp:cNvPr id="0" name=""/>
        <dsp:cNvSpPr/>
      </dsp:nvSpPr>
      <dsp:spPr>
        <a:xfrm>
          <a:off x="0" y="3067683"/>
          <a:ext cx="8643998" cy="278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ATENCIÓN SOCIOSANITARIA A PERSONAS DEPENDIENTES EN INSTITUCIONES SOCIALES – </a:t>
          </a:r>
          <a:r>
            <a:rPr lang="es-ES" sz="2400" b="1" kern="1200" dirty="0" smtClean="0">
              <a:solidFill>
                <a:srgbClr val="FF0000"/>
              </a:solidFill>
            </a:rPr>
            <a:t>pendientes de autorización</a:t>
          </a:r>
          <a:endParaRPr lang="es-ES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INTERVENCIÓN EN LA ATENCIÓN HIGIÉNICO-ALIMENTARIA EN INSTITUCIONES (90 H.)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INTERVENCIÓN EN LA ATENCIÓN SOCIOSANITARIA EN INSTITUCIONES (90 H.)</a:t>
          </a:r>
          <a:endParaRPr lang="es-ES" sz="2400" kern="1200" dirty="0"/>
        </a:p>
      </dsp:txBody>
      <dsp:txXfrm>
        <a:off x="2007679" y="3067683"/>
        <a:ext cx="6636318" cy="2788802"/>
      </dsp:txXfrm>
    </dsp:sp>
    <dsp:sp modelId="{81D7AF70-C8E2-4440-BC96-55CE7AE63BD4}">
      <dsp:nvSpPr>
        <dsp:cNvPr id="0" name=""/>
        <dsp:cNvSpPr/>
      </dsp:nvSpPr>
      <dsp:spPr>
        <a:xfrm>
          <a:off x="278880" y="3346563"/>
          <a:ext cx="1728799" cy="2231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93B5C2-60A7-4355-BC39-D00E4D10A10E}">
      <dsp:nvSpPr>
        <dsp:cNvPr id="0" name=""/>
        <dsp:cNvSpPr/>
      </dsp:nvSpPr>
      <dsp:spPr>
        <a:xfrm>
          <a:off x="0" y="0"/>
          <a:ext cx="8572560" cy="203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OPERACIONES AUXILIARES DE MONTAJE DE INSTALACIONES ELECTROTÉCNICAS Y DE TELECOMUNICACIONES EN EDIFICIOS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OPERACIONES DE MONTAJE DE INSTALACIONES ELÉCTRICAS DE BAJA TENSIÓN</a:t>
          </a:r>
          <a:r>
            <a:rPr lang="es-ES" sz="2000" kern="1200" baseline="0" dirty="0" smtClean="0"/>
            <a:t> Y DOMÓTICAS EN EDIFICIOS (150 h)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OPERACIONES</a:t>
          </a:r>
          <a:r>
            <a:rPr lang="es-ES" sz="2000" kern="1200" baseline="0" dirty="0" smtClean="0"/>
            <a:t> DE MONTAJE DE INSTALACIONES DE TELECOMUNICACIONES (180 h)</a:t>
          </a:r>
          <a:endParaRPr lang="es-ES" sz="2000" kern="1200" dirty="0"/>
        </a:p>
      </dsp:txBody>
      <dsp:txXfrm>
        <a:off x="1917663" y="0"/>
        <a:ext cx="6654896" cy="2031518"/>
      </dsp:txXfrm>
    </dsp:sp>
    <dsp:sp modelId="{59E4F581-54DD-4433-A0DD-F32E357D54E5}">
      <dsp:nvSpPr>
        <dsp:cNvPr id="0" name=""/>
        <dsp:cNvSpPr/>
      </dsp:nvSpPr>
      <dsp:spPr>
        <a:xfrm>
          <a:off x="203151" y="203151"/>
          <a:ext cx="1714512" cy="16252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E0B9C-8EA1-49FC-A7C3-BF3A17BF92AA}">
      <dsp:nvSpPr>
        <dsp:cNvPr id="0" name=""/>
        <dsp:cNvSpPr/>
      </dsp:nvSpPr>
      <dsp:spPr>
        <a:xfrm>
          <a:off x="0" y="2234669"/>
          <a:ext cx="8572560" cy="203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OPERACIONES DE PRODUCCIÓN DE LABORATORIO DE IMAGEN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TRATAMIENTO DE IMÁGENES DIGITALES</a:t>
          </a:r>
          <a:r>
            <a:rPr lang="es-ES" sz="2000" kern="1200" baseline="0" dirty="0" smtClean="0"/>
            <a:t> (210 h)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PREPARACIÓN Y MONTAJE DE PRODUCTOS FOTOGRÁFICOS PARA LA ENTREGA</a:t>
          </a:r>
          <a:r>
            <a:rPr lang="es-ES" sz="2000" kern="1200" baseline="0" dirty="0" smtClean="0"/>
            <a:t> FINAL (30 h)</a:t>
          </a:r>
          <a:endParaRPr lang="es-ES" sz="2000" kern="1200" dirty="0"/>
        </a:p>
      </dsp:txBody>
      <dsp:txXfrm>
        <a:off x="1917663" y="2234669"/>
        <a:ext cx="6654896" cy="2031518"/>
      </dsp:txXfrm>
    </dsp:sp>
    <dsp:sp modelId="{929F0030-149E-4059-A9DD-C9826DED744A}">
      <dsp:nvSpPr>
        <dsp:cNvPr id="0" name=""/>
        <dsp:cNvSpPr/>
      </dsp:nvSpPr>
      <dsp:spPr>
        <a:xfrm>
          <a:off x="203151" y="2437821"/>
          <a:ext cx="1714512" cy="16252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B9A48-9D9E-4459-A0C4-BB24492E5C15}">
      <dsp:nvSpPr>
        <dsp:cNvPr id="0" name=""/>
        <dsp:cNvSpPr/>
      </dsp:nvSpPr>
      <dsp:spPr>
        <a:xfrm>
          <a:off x="0" y="4469339"/>
          <a:ext cx="8572560" cy="203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OPERACIONES DE FONTANERÍA Y CALEFACCIÓN – CLIMATIZACIÓN DOMÉSTICA</a:t>
          </a:r>
          <a:endParaRPr lang="es-E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INSTALACIÓN DE TUBERÍAS  (240 h.)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FF0000"/>
              </a:solidFill>
            </a:rPr>
            <a:t>FORMACIÓN VÁLIDA PARA LA PRUEBA DEL CARNET DE INSTALADOR DE AGUA.</a:t>
          </a:r>
          <a:endParaRPr lang="es-ES" sz="2000" kern="1200" dirty="0">
            <a:solidFill>
              <a:srgbClr val="FF0000"/>
            </a:solidFill>
          </a:endParaRPr>
        </a:p>
      </dsp:txBody>
      <dsp:txXfrm>
        <a:off x="1917663" y="4469339"/>
        <a:ext cx="6654896" cy="2031518"/>
      </dsp:txXfrm>
    </dsp:sp>
    <dsp:sp modelId="{F1F8A336-78C7-4AC5-A725-189B00A083A6}">
      <dsp:nvSpPr>
        <dsp:cNvPr id="0" name=""/>
        <dsp:cNvSpPr/>
      </dsp:nvSpPr>
      <dsp:spPr>
        <a:xfrm>
          <a:off x="203151" y="4672491"/>
          <a:ext cx="1714512" cy="16252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494AA-1A45-404F-A08D-94A9C0FF4560}">
      <dsp:nvSpPr>
        <dsp:cNvPr id="0" name=""/>
        <dsp:cNvSpPr/>
      </dsp:nvSpPr>
      <dsp:spPr>
        <a:xfrm>
          <a:off x="0" y="0"/>
          <a:ext cx="8572560" cy="1986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ARREGLOS Y ADAPTACIONES</a:t>
          </a:r>
          <a:r>
            <a:rPr lang="es-ES" sz="2000" b="1" kern="1200" baseline="0" dirty="0" smtClean="0"/>
            <a:t> DE PRENDAS Y ARTÍCULOS EN TEXTIL Y PIEL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baseline="0" dirty="0" smtClean="0"/>
            <a:t>ARREGLOS EN PRENDAS DE VESTIR Y ROPA DE HOGAR(100 h)</a:t>
          </a:r>
          <a:endParaRPr lang="es-E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baseline="0" dirty="0" smtClean="0"/>
            <a:t>ADAPTACIONES Y PERSONALIZACIONES EN PRENDAS DE VESTIR (150 h)</a:t>
          </a:r>
          <a:endParaRPr lang="es-ES" sz="2000" kern="1200" dirty="0" smtClean="0"/>
        </a:p>
      </dsp:txBody>
      <dsp:txXfrm>
        <a:off x="1913198" y="0"/>
        <a:ext cx="6659361" cy="1986869"/>
      </dsp:txXfrm>
    </dsp:sp>
    <dsp:sp modelId="{0CFDD6FE-4E54-4F52-A9CF-E03FAFA0D114}">
      <dsp:nvSpPr>
        <dsp:cNvPr id="0" name=""/>
        <dsp:cNvSpPr/>
      </dsp:nvSpPr>
      <dsp:spPr>
        <a:xfrm>
          <a:off x="154281" y="167310"/>
          <a:ext cx="1714512" cy="1589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3B5C2-60A7-4355-BC39-D00E4D10A10E}">
      <dsp:nvSpPr>
        <dsp:cNvPr id="0" name=""/>
        <dsp:cNvSpPr/>
      </dsp:nvSpPr>
      <dsp:spPr>
        <a:xfrm>
          <a:off x="0" y="2185556"/>
          <a:ext cx="8572560" cy="1986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TEJEDURÍA DE CALADA MANUAL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PRODUCCIÓN DE TEJEDURÍA DE CALADA MANUAL EN TELAR DE BAJO LIZO (210 h)</a:t>
          </a:r>
          <a:endParaRPr lang="es-ES" sz="2000" kern="1200" dirty="0"/>
        </a:p>
      </dsp:txBody>
      <dsp:txXfrm>
        <a:off x="1913198" y="2185556"/>
        <a:ext cx="6659361" cy="1986869"/>
      </dsp:txXfrm>
    </dsp:sp>
    <dsp:sp modelId="{59E4F581-54DD-4433-A0DD-F32E357D54E5}">
      <dsp:nvSpPr>
        <dsp:cNvPr id="0" name=""/>
        <dsp:cNvSpPr/>
      </dsp:nvSpPr>
      <dsp:spPr>
        <a:xfrm>
          <a:off x="198686" y="2384243"/>
          <a:ext cx="1714512" cy="1589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E0B9C-8EA1-49FC-A7C3-BF3A17BF92AA}">
      <dsp:nvSpPr>
        <dsp:cNvPr id="0" name=""/>
        <dsp:cNvSpPr/>
      </dsp:nvSpPr>
      <dsp:spPr>
        <a:xfrm>
          <a:off x="0" y="4371112"/>
          <a:ext cx="8572560" cy="1986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ESTAMPADO DE MATERIAS TEXTILES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FUNDAMENTOS Y TÉCNICAS DE ESTAMPACIÓN TEXTIL</a:t>
          </a:r>
          <a:r>
            <a:rPr lang="es-ES" sz="2000" kern="1200" baseline="0" dirty="0" smtClean="0"/>
            <a:t>(120 h)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TECNOLOGÍA TEXTIL BÁSICA (90 h) – </a:t>
          </a:r>
          <a:r>
            <a:rPr lang="es-ES" sz="2000" b="1" kern="1200" dirty="0" smtClean="0">
              <a:solidFill>
                <a:srgbClr val="FF0000"/>
              </a:solidFill>
            </a:rPr>
            <a:t>pendiente autorización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1913198" y="4371112"/>
        <a:ext cx="6659361" cy="1986869"/>
      </dsp:txXfrm>
    </dsp:sp>
    <dsp:sp modelId="{929F0030-149E-4059-A9DD-C9826DED744A}">
      <dsp:nvSpPr>
        <dsp:cNvPr id="0" name=""/>
        <dsp:cNvSpPr/>
      </dsp:nvSpPr>
      <dsp:spPr>
        <a:xfrm>
          <a:off x="198686" y="4569799"/>
          <a:ext cx="1714512" cy="1589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327E1-3503-41EF-94EB-7181F2AA0873}">
      <dsp:nvSpPr>
        <dsp:cNvPr id="0" name=""/>
        <dsp:cNvSpPr/>
      </dsp:nvSpPr>
      <dsp:spPr>
        <a:xfrm>
          <a:off x="0" y="0"/>
          <a:ext cx="8643998" cy="1942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ATENCIÓN SOCIOSANITARIA A PERSONAS EN EL DOMICILIO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APOYO DOMICILIARIO Y ALIMENTACIÓN FAMILIAR(100 h.) – </a:t>
          </a:r>
          <a:r>
            <a:rPr lang="es-ES" sz="2000" b="1" kern="1200" dirty="0" smtClean="0">
              <a:solidFill>
                <a:srgbClr val="FF0000"/>
              </a:solidFill>
            </a:rPr>
            <a:t>pendiente autorización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1923021" y="0"/>
        <a:ext cx="6720976" cy="1942220"/>
      </dsp:txXfrm>
    </dsp:sp>
    <dsp:sp modelId="{E3367F62-59C2-4E41-A99B-9F126881AAC0}">
      <dsp:nvSpPr>
        <dsp:cNvPr id="0" name=""/>
        <dsp:cNvSpPr/>
      </dsp:nvSpPr>
      <dsp:spPr>
        <a:xfrm>
          <a:off x="194222" y="194222"/>
          <a:ext cx="1728799" cy="1553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CEDA-E5EE-4A90-90E7-001888757AD0}">
      <dsp:nvSpPr>
        <dsp:cNvPr id="0" name=""/>
        <dsp:cNvSpPr/>
      </dsp:nvSpPr>
      <dsp:spPr>
        <a:xfrm>
          <a:off x="0" y="2136442"/>
          <a:ext cx="8643998" cy="1942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ATENCIÓN SOCIOSANITARIA A PERSONAS DEPENDIENTES EN INSTITUCIONES SOCIALES – </a:t>
          </a:r>
          <a:r>
            <a:rPr lang="es-ES" sz="2000" b="1" kern="1200" dirty="0" smtClean="0">
              <a:solidFill>
                <a:srgbClr val="FF0000"/>
              </a:solidFill>
            </a:rPr>
            <a:t>pendientes de autorización</a:t>
          </a:r>
          <a:endParaRPr lang="es-ES" sz="20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INTERVENCIÓN EN LA ATENCIÓN HIGIÉNICO-ALIMENTARIA EN INSTITUCIONES (90 H.)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INTERVENCIÓN EN LA ATENCIÓN SOCIOSANITARIA EN INSTITUCIONES (90 H.)</a:t>
          </a:r>
          <a:endParaRPr lang="es-ES" sz="2000" kern="1200" dirty="0"/>
        </a:p>
      </dsp:txBody>
      <dsp:txXfrm>
        <a:off x="1923021" y="2136442"/>
        <a:ext cx="6720976" cy="1942220"/>
      </dsp:txXfrm>
    </dsp:sp>
    <dsp:sp modelId="{81D7AF70-C8E2-4440-BC96-55CE7AE63BD4}">
      <dsp:nvSpPr>
        <dsp:cNvPr id="0" name=""/>
        <dsp:cNvSpPr/>
      </dsp:nvSpPr>
      <dsp:spPr>
        <a:xfrm>
          <a:off x="194222" y="2330664"/>
          <a:ext cx="1728799" cy="1553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0C975-E128-429D-BDC3-35F2BC4A74AB}">
      <dsp:nvSpPr>
        <dsp:cNvPr id="0" name=""/>
        <dsp:cNvSpPr/>
      </dsp:nvSpPr>
      <dsp:spPr>
        <a:xfrm>
          <a:off x="0" y="4272885"/>
          <a:ext cx="8643998" cy="1942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MONTAJE Y MANTENIMIENTO DE INSTALACIONES DE CLIMATIZACIÓN Y VENTILACIÓN-EXTRACCIÓN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/>
            <a:t>MONTAJE DE INSTALACIONES DE CLIMATIZACIÓN Y VENTILACIÓN-EXTRACCIÓN (240 h)</a:t>
          </a:r>
          <a:endParaRPr lang="es-E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>
              <a:solidFill>
                <a:srgbClr val="FF0000"/>
              </a:solidFill>
            </a:rPr>
            <a:t>FORMACIÓN VÁLIDA PARA LA OBTENCIÓN DEL CARNÉ DE INSTALADOR AUTORIZADO RITE</a:t>
          </a:r>
          <a:endParaRPr lang="es-ES" sz="2000" b="0" kern="1200" dirty="0">
            <a:solidFill>
              <a:srgbClr val="FF0000"/>
            </a:solidFill>
          </a:endParaRPr>
        </a:p>
      </dsp:txBody>
      <dsp:txXfrm>
        <a:off x="1923021" y="4272885"/>
        <a:ext cx="6720976" cy="1942220"/>
      </dsp:txXfrm>
    </dsp:sp>
    <dsp:sp modelId="{F85D2590-4C58-47C3-8AA1-A019EB2356A2}">
      <dsp:nvSpPr>
        <dsp:cNvPr id="0" name=""/>
        <dsp:cNvSpPr/>
      </dsp:nvSpPr>
      <dsp:spPr>
        <a:xfrm>
          <a:off x="194222" y="4467107"/>
          <a:ext cx="1728799" cy="1553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494AA-1A45-404F-A08D-94A9C0FF4560}">
      <dsp:nvSpPr>
        <dsp:cNvPr id="0" name=""/>
        <dsp:cNvSpPr/>
      </dsp:nvSpPr>
      <dsp:spPr>
        <a:xfrm>
          <a:off x="0" y="0"/>
          <a:ext cx="7929618" cy="1887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ATENCIÓN SOCIOSANITARIA A PERSONAS DEPENDIENTES EN INSTITUCIONES SOCIALES – </a:t>
          </a:r>
          <a:r>
            <a:rPr lang="es-ES" sz="1600" b="1" kern="1200" dirty="0" smtClean="0">
              <a:solidFill>
                <a:srgbClr val="FF0000"/>
              </a:solidFill>
            </a:rPr>
            <a:t>pendientes autorización</a:t>
          </a:r>
          <a:endParaRPr lang="es-ES" sz="16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APOYO EN LA ORGANIZACIÓN</a:t>
          </a:r>
          <a:r>
            <a:rPr lang="es-ES" sz="1400" kern="1200" baseline="0" dirty="0" smtClean="0"/>
            <a:t> DE INTERVENCIONES EN EL ÁMBITO INSTITUCIONAL (120 h)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APOYO</a:t>
          </a:r>
          <a:r>
            <a:rPr lang="es-ES" sz="1400" kern="1200" baseline="0" dirty="0" smtClean="0"/>
            <a:t> PSICOSOCIAL, ATENCIÓN RELACIONAL Y COMUNICATIVA EN INSTITUCIONES  (150 h)</a:t>
          </a:r>
          <a:endParaRPr lang="es-ES" sz="1400" kern="1200" dirty="0"/>
        </a:p>
      </dsp:txBody>
      <dsp:txXfrm>
        <a:off x="1753251" y="0"/>
        <a:ext cx="6176366" cy="1887612"/>
      </dsp:txXfrm>
    </dsp:sp>
    <dsp:sp modelId="{0CFDD6FE-4E54-4F52-A9CF-E03FAFA0D114}">
      <dsp:nvSpPr>
        <dsp:cNvPr id="0" name=""/>
        <dsp:cNvSpPr/>
      </dsp:nvSpPr>
      <dsp:spPr>
        <a:xfrm>
          <a:off x="184360" y="284974"/>
          <a:ext cx="1585923" cy="13386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8B9A48-9D9E-4459-A0C4-BB24492E5C15}">
      <dsp:nvSpPr>
        <dsp:cNvPr id="0" name=""/>
        <dsp:cNvSpPr/>
      </dsp:nvSpPr>
      <dsp:spPr>
        <a:xfrm>
          <a:off x="0" y="2054940"/>
          <a:ext cx="7929618" cy="1673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MONTAJE  Y MANTENIMIENTO DE INSTALACIONES  DE CLIMATIZACIÓN Y VENTILACIÓN-EXTRACCIÓN – </a:t>
          </a:r>
          <a:r>
            <a:rPr lang="es-ES" sz="1600" b="1" kern="1200" dirty="0" smtClean="0">
              <a:solidFill>
                <a:srgbClr val="FF0000"/>
              </a:solidFill>
            </a:rPr>
            <a:t>pendientes autorización</a:t>
          </a:r>
          <a:endParaRPr lang="es-ES" sz="1600" kern="1200" dirty="0" smtClean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MANTENIMIENTO DE INSTALACIONES DE CLIMATIZACIÓN Y VENTILACIÓN-EXTRACCIÓN(240 </a:t>
          </a:r>
          <a:r>
            <a:rPr lang="es-ES" sz="1400" kern="1200" dirty="0" smtClean="0"/>
            <a:t>h)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MONTAJE DE INSTALACIONES DE CLIMATIZACIÓN Y VENTILACIÓN-EXTRACCIÓN.(240 h)</a:t>
          </a:r>
          <a:endParaRPr lang="es-ES" sz="1400" kern="1200" dirty="0"/>
        </a:p>
      </dsp:txBody>
      <dsp:txXfrm>
        <a:off x="1753251" y="2054940"/>
        <a:ext cx="6176366" cy="1673281"/>
      </dsp:txXfrm>
    </dsp:sp>
    <dsp:sp modelId="{F1F8A336-78C7-4AC5-A725-189B00A083A6}">
      <dsp:nvSpPr>
        <dsp:cNvPr id="0" name=""/>
        <dsp:cNvSpPr/>
      </dsp:nvSpPr>
      <dsp:spPr>
        <a:xfrm>
          <a:off x="167328" y="2222268"/>
          <a:ext cx="1585923" cy="13386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2B7259B-E52C-4FCD-BC7C-0DCFC4134C52}">
      <dsp:nvSpPr>
        <dsp:cNvPr id="0" name=""/>
        <dsp:cNvSpPr/>
      </dsp:nvSpPr>
      <dsp:spPr>
        <a:xfrm>
          <a:off x="0" y="3895550"/>
          <a:ext cx="7929618" cy="1673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MONTAJE Y MANTENIMIENTO DE INSTALACIONES </a:t>
          </a:r>
          <a:r>
            <a:rPr lang="es-ES" sz="1600" b="1" kern="1200" dirty="0" smtClean="0"/>
            <a:t>CALORÍFICAS </a:t>
          </a:r>
          <a:r>
            <a:rPr lang="es-ES" sz="1600" b="1" kern="1200" dirty="0" smtClean="0"/>
            <a:t>– </a:t>
          </a:r>
          <a:r>
            <a:rPr lang="es-ES" sz="1600" b="1" kern="1200" dirty="0" smtClean="0">
              <a:solidFill>
                <a:srgbClr val="FF0000"/>
              </a:solidFill>
            </a:rPr>
            <a:t>pendientes autorización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MANTENIMIENTO DE INSTALACIONES </a:t>
          </a:r>
          <a:r>
            <a:rPr lang="es-ES" sz="1400" b="0" kern="1200" dirty="0" smtClean="0"/>
            <a:t>CALORÍFICAS </a:t>
          </a:r>
          <a:r>
            <a:rPr lang="es-ES" sz="1400" b="0" kern="1200" dirty="0" smtClean="0"/>
            <a:t>(270 H)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MONTAJE DE INSTALACIONES </a:t>
          </a:r>
          <a:r>
            <a:rPr lang="es-ES" sz="1400" b="0" kern="1200" dirty="0" smtClean="0"/>
            <a:t>CALORÍFICAS </a:t>
          </a:r>
          <a:r>
            <a:rPr lang="es-ES" sz="1400" b="0" kern="1200" dirty="0" smtClean="0"/>
            <a:t>(270 h)</a:t>
          </a:r>
        </a:p>
      </dsp:txBody>
      <dsp:txXfrm>
        <a:off x="1753251" y="3895550"/>
        <a:ext cx="6176366" cy="1673281"/>
      </dsp:txXfrm>
    </dsp:sp>
    <dsp:sp modelId="{367B5CDD-D03E-4FDC-A62F-9AEDFB13C6BF}">
      <dsp:nvSpPr>
        <dsp:cNvPr id="0" name=""/>
        <dsp:cNvSpPr/>
      </dsp:nvSpPr>
      <dsp:spPr>
        <a:xfrm>
          <a:off x="167328" y="4062878"/>
          <a:ext cx="1585923" cy="13386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327E1-3503-41EF-94EB-7181F2AA0873}">
      <dsp:nvSpPr>
        <dsp:cNvPr id="0" name=""/>
        <dsp:cNvSpPr/>
      </dsp:nvSpPr>
      <dsp:spPr>
        <a:xfrm>
          <a:off x="0" y="0"/>
          <a:ext cx="8643998" cy="278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SERVICIOS DE BAR Y CAFETERÍA- </a:t>
          </a:r>
          <a:r>
            <a:rPr lang="es-ES" sz="2400" b="1" kern="1200" dirty="0" smtClean="0">
              <a:solidFill>
                <a:srgbClr val="FF0000"/>
              </a:solidFill>
            </a:rPr>
            <a:t>pendientes de autorización</a:t>
          </a: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TÉCNICAS DE SERVICIO DE ALIMENTOS Y BEBIDAS EN BARRA Y MESA. (90 h)</a:t>
          </a:r>
          <a:endParaRPr lang="es-ES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>
              <a:solidFill>
                <a:schemeClr val="bg1"/>
              </a:solidFill>
            </a:rPr>
            <a:t>BEBIDAS. (90 h)</a:t>
          </a:r>
          <a:endParaRPr lang="es-E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>
              <a:solidFill>
                <a:schemeClr val="bg1"/>
              </a:solidFill>
            </a:rPr>
            <a:t>ELABORACIÓN Y EXPOSICIÓN DE COMIDAS EN EL BAR-CAFETERÍA (90 h)</a:t>
          </a:r>
          <a:endParaRPr lang="es-ES" sz="2400" b="0" kern="1200" dirty="0">
            <a:solidFill>
              <a:schemeClr val="bg1"/>
            </a:solidFill>
          </a:endParaRPr>
        </a:p>
      </dsp:txBody>
      <dsp:txXfrm>
        <a:off x="2007679" y="0"/>
        <a:ext cx="6636318" cy="2788802"/>
      </dsp:txXfrm>
    </dsp:sp>
    <dsp:sp modelId="{E3367F62-59C2-4E41-A99B-9F126881AAC0}">
      <dsp:nvSpPr>
        <dsp:cNvPr id="0" name=""/>
        <dsp:cNvSpPr/>
      </dsp:nvSpPr>
      <dsp:spPr>
        <a:xfrm>
          <a:off x="278880" y="278880"/>
          <a:ext cx="1728799" cy="2231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CEDA-E5EE-4A90-90E7-001888757AD0}">
      <dsp:nvSpPr>
        <dsp:cNvPr id="0" name=""/>
        <dsp:cNvSpPr/>
      </dsp:nvSpPr>
      <dsp:spPr>
        <a:xfrm>
          <a:off x="0" y="3000389"/>
          <a:ext cx="8643998" cy="278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SERVICIOS DE RESTAURANTE – </a:t>
          </a:r>
          <a:r>
            <a:rPr lang="es-ES" sz="2400" b="1" kern="1200" dirty="0" smtClean="0">
              <a:solidFill>
                <a:srgbClr val="FF0000"/>
              </a:solidFill>
            </a:rPr>
            <a:t>pendientes de autorización</a:t>
          </a:r>
          <a:endParaRPr lang="es-ES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SERVICIOS ESPECIALES EN RESTAURACIÓN (90 h)</a:t>
          </a:r>
          <a:endParaRPr lang="es-ES" sz="2400" kern="1200" dirty="0"/>
        </a:p>
      </dsp:txBody>
      <dsp:txXfrm>
        <a:off x="2007679" y="3000389"/>
        <a:ext cx="6636318" cy="2788802"/>
      </dsp:txXfrm>
    </dsp:sp>
    <dsp:sp modelId="{81D7AF70-C8E2-4440-BC96-55CE7AE63BD4}">
      <dsp:nvSpPr>
        <dsp:cNvPr id="0" name=""/>
        <dsp:cNvSpPr/>
      </dsp:nvSpPr>
      <dsp:spPr>
        <a:xfrm>
          <a:off x="278880" y="3346563"/>
          <a:ext cx="1728799" cy="2231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5B89-8BE4-4BBD-8C03-B086E0DEF7EB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630F-95A7-4B05-ABE2-656E196C57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3500438"/>
            <a:ext cx="7920880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/>
              <a:t>PROGRAMAS DE ENSEÑANZA </a:t>
            </a:r>
            <a:r>
              <a:rPr lang="es-ES" sz="3200" b="1" i="1" dirty="0" smtClean="0">
                <a:solidFill>
                  <a:srgbClr val="FFFF00"/>
                </a:solidFill>
              </a:rPr>
              <a:t>NO FORMAL </a:t>
            </a:r>
            <a:r>
              <a:rPr lang="es-ES" sz="3200" b="1" i="1" dirty="0" smtClean="0"/>
              <a:t>DE ADQUISICIÓN Y DESARROLLO DE </a:t>
            </a:r>
            <a:r>
              <a:rPr lang="es-ES" sz="3200" b="1" i="1" dirty="0" smtClean="0">
                <a:solidFill>
                  <a:srgbClr val="FFFF00"/>
                </a:solidFill>
              </a:rPr>
              <a:t>COMPETENCIAS PROFESIONALES</a:t>
            </a:r>
            <a:r>
              <a:rPr lang="es-ES" sz="3200" b="1" i="1" dirty="0" smtClean="0"/>
              <a:t> EN </a:t>
            </a:r>
            <a:r>
              <a:rPr lang="es-ES" sz="3200" b="1" i="1" dirty="0" smtClean="0">
                <a:solidFill>
                  <a:srgbClr val="FFFF00"/>
                </a:solidFill>
              </a:rPr>
              <a:t>AULAS TALLERES</a:t>
            </a:r>
            <a:endParaRPr lang="es-ES" sz="3200" b="1" i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142984"/>
            <a:ext cx="464347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/>
              <a:t>CENTROS DE EDUCACIÓN DE PERSONAS ADULTAS</a:t>
            </a:r>
          </a:p>
          <a:p>
            <a:pPr algn="ctr"/>
            <a:r>
              <a:rPr lang="es-ES" sz="3200" b="1" i="1" dirty="0" smtClean="0"/>
              <a:t>CEPAS</a:t>
            </a:r>
            <a:endParaRPr lang="es-ES" sz="3200" b="1" i="1" dirty="0"/>
          </a:p>
        </p:txBody>
      </p:sp>
      <p:pic>
        <p:nvPicPr>
          <p:cNvPr id="16386" name="Picture 2" descr="http://cepasoria.centros.educa.jcyl.es/sitio/upload/img/logo_sit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01184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BUUExQVFRUVFhQVFBUUFRQUFBQUFBQVFxUUFBQXHCYeFxkkGRQUHy8gIycpLCwsFR4xNTAqNSYrLCkBCQoKDgwOGg8PGiocHCQsKSksLCwpLCwpLCwsLCwsKSwpKSkpLCkpKSksLCwsLCwsLCwsLCwpLCosKSwpLCksLP/AABEIAK4BIgMBIgACEQEDEQH/xAAcAAACAwEBAQEAAAAAAAAAAAACAwAEBQEGBwj/xABHEAABAwEEBgYGBwUHBQEAAAABAAIRAwQSITEFQVFhcZEGEyKBobEyUnLB0fAUIzNCkqKyFWKCwuEkU3N0s9LxBxY0Y6ND/8QAGgEBAQEBAQEBAAAAAAAAAAAAAAECAwQFBv/EACsRAQEAAgAEBAUEAwAAAAAAAAABAhEDEiExBBNBURQiMoHwI2FxoUKRwf/aAAwDAQACEQMRAD8A8zUs4Ko17FsWqlVxgvyuGdlfpNMux2+pSPZMbRmDxC9pYLQX02uIguEwMl4pzcV7LRoikz2R5K+I1qUi4EYKWCiBXkUwFEClgogUDAUQKAFEEBym2e0OpvD6ZuuHJw2OGsJMogqPcaF6QNri6ezUGbT5t2hasr5nGIIJa4YhwzBXvdBWh9Sg11SLxnFs4gEiTOvBdcct9Hg4/BmHzReLkJKItQli0800Erl5FcXLiNdHLy6HoHBchRrUOFRcNVJlclNnKd1igelgJgahZIhKElQlLcUJB3lL6VeXLym2+U4VEXWquugJtOWDfUQqMYrLKSvctmKuGIxRVgBdhXTnc1drE2EaiumblsuFEyFENvz810iRiNoySrQcFmv0dVpHsE8Mp7sioNK/dqNIO0DzaV0nC9cbt9baOzXs7IIY0fut8gvFh4JwMr21MYDgFjj+iwxEECILyqMFGEsIgUDAUQKWCjCBgKIJYRtKBjV7vo+P7NT4H9RXggV7vQFVv0em2RMExImLzsYzXTDu83ivon8tNRSUN5dXzxKJVd5DHFsSASL0gSBrIxhJ0XanVKTXuDQTPokkYEjXwTa6utrJYhNNMUQ2p2y0MpNvVHtYJiXEATsx1oqbbwBBBBAIIxBByIKXpv7B3Fn62q6Cp6t71jssU1xyclWmq1jS5xAa0EuJyAGJKaZlZelTUvUgypcDn3SLjXE75dy71eLV4kaeNW1iocGNi606m3gcf3jEnlqXvC0LM6vRnLhJsi4o2irACiunLnpXUrraaeCuq6Z56BrEaiirG0UUUQRRRRBFFFEHxVzAc1StWh2P+ZH9O5XwurhLZ2fZecq6FLDhlux/r5r0zDggOSMK5Z3LuDRBACiCwDCIIAUQKAwiCAFECgYEYSgUwFAwLfsVRrHWZxAm7dmBIvPqNGPE+a88Fq20RSpf4QP/ANXrUYzm9T87Pah6JqraMrdZSa/aMeIwPiroXaPmZdLoq0HsO9l3kV5Lobpn6+tZ3et1lPvaLzf5ua9bafQd7Lv0lfOagu1WVG4PDQWu1yMuIw8VnK6rvwMOfHKPpMroKq6L0g2vSbUbrzHquGbfncra281mrqs3pE+LM8+x+tqtaPr36NN/rMY78TQfeqHSv/xH7ywfnaj6Ln+x0Qcbrbv4SWjwAWfV0s/T3+7UXhOmWn+sebOw9imfrSPvPGIZwac9/BbfSvpD1DOrpmazxhGPVt9c79m/gvFDR4axpvSTiRrGOZlZzy9Hfw/C/wA79lGtWLGzrPvX11gkTtx5r5RpyzBrRBvej3GDIX1TRr5o0ztpsPNgUwa8V2hwYiAXVF1eHbkLqiiCKKKIIooogiiiiCKKKIPiwRIAUUrzPsulGEtx93miCAkYKCV0IDCKUuUUoGAowUoIwgYCjCWCjBQMaVs2wfV0/wDLj9dRYjStm1HCn/lmeL6irN7xr9DrZLXUzq7Q4ZH3c16NfOdCaR6qs12qcfZOB+Pcvo0rrhejweJx1lv3KtX2b/Zd+kr5xpiqGspmSOzmI1Qcl9C0oYoVT/66n6HL5Uy0l9nDC4XhdifSIInM96mbr4XtWx0Y6RdTVh2FN8XhncOp3dkd3BfRgV8Ws7CAZ1OgHbOK910M6QTFCof8In/T+HLYmGXoviOFv5o2Oln/AIj+LP1tWJYOk7LPYQTDql97abNpwdJ2NF7E9y3Olh/slT+D/UavmIoX3g7J88O5MrqpwcJnw9X3bFB1SXOqGXVu052En4DduC0KVjwlZNqtbKLmtJvGATEYbsfnJb1irg0wZEEbVzexj9IKMUZiO03vxXv9Bumy0T/6qf6AvD9J3tdRuNxdeYRHtRHivZdGHTY6H+G1bweTxX0xqKKLw1PTbxbS4iBfLC284iC67Ocb4jUulunl4fDue9ej3KiB9ZozcBxIHmqtXTdBvpVqQ4vb8VdsTG3tF1RY9TpfZG512d0nyCLR/Smz13llOpJALjILRAIGbo2hTca8vL2qaf08LM1puhxdMC9dOAnKCdy0rPaGvYHNIIIkEYg8CvGdPbdS+rN9pMOBhwMCRnGSv9Guk1mbZaYdXpNIvAhzwCO26MDjkpL1dMuF+nMpOr1Ciw6vTexN/wD3afZD3eTVSrf9SbIMjUf7NMifxQtOc4ed9K9SovFH/qnR/ua35P8Acom2vJz9niQuoAileZ9R0lGlEow5AcroKCUk25gdcLgHYYccldbFuUQKWCugqBoRgpQcjBQMBRgpQKIFA5pWxaHjsDZZ6M83n3rDBVWrp2oHQ55uz1ZAA+zp+gMtRccczKsSzqY+pdk7JX0PofpTr7K0ky5hNN/FuR72wvm1RwdMHA4ghVXse1pguAzN0kDjgdm3YtY3TnxeH5k0+xaVqN6iqCQPq6mZA+4V8l6Q6NZRbTu1A4PpMdEtJY8ReYY4j5CzHOnfxx81LQ0FzpGs+a1vdTh8Ly/U3Q9uJeKbzLXwJObXfdcDxhaj7Uyi+68mWxkDxBBXmrVT6t4umcA7eNnFb+marKtFj5AeQCOB9IHdM8kyk6V1a3SHps202dlJt8Ovg1CYDXBowOBznGNy85YNMCiGEtL5bgJgZ46pVOmwAsG1wEqlWpuDWl2RkDuhbmMyZxxmM1Gxa9NNqF56sAuIIMyWwI71Y/ab6bGNa5hDhOvszjBnLMLzrXI76t4ca23xpBwrXKhk3mRdiJvtOPd5q5R6T2mnTFNtZzWsBAADRAE4TC8xYgTUadQc0+IwWhaT23e07zK55Tl7Gpe59TpbaXDG01PxgeTlQdbnuMmo8/xE+QKqdbhmeZHm8IetG0c2nzeV15Uk12W3VSc5PG8f5Qlmr84jzeEgEbuQ9zCugnYe4O9zAnLpTOuG7mz4lEy0hsktDhsy78AEkvO/vv8AvcEEzh8/qKvLA+ppFuqm0c/ilN0iQMAOMIOpU6ha1ignaRfu5D4ITb6nrea4KQ2hF1Svyz0C/pj/AFioj6lRX5fYaLapGtGLYQPn3qvPzrUlebTS4ys6pLWRehxBMxIHfrVSz6JthxL3Z4gQfy4Sr/R5k1juY4/maF6LRFUtpjrJDpIktImDE4YBObk6SRGAGVGxeiNZc0sPcMQfBY1pM2oe0z3L0HS/SJbUp3HkC6fRcQD2oxjPJZVk0g5969ddFOq6brbwLWOIN4Cc4WsJZ8w1L+HBXraxgDbszHaxBxwy2ZryNkt9YXiCQHYF0G6DvOQOPkrFj0g2nIMukyXZk88Ss3hWG26CmNcqNO3sImSBMSQQJ2TlKfTqg5EHgQuVlirQciDkkFdBUDg5YNsdifbqfyrZDliWwSf4n+5bx7h9gBdgP+FrGkW+liMpGRB1HYvM3gM8FZoW57fRcY2TI5FW4gq9IseW7DhvGo8oS6ju0eJ80602oVLpIhwwMZOE4cCMUipmeJ80FG0zf4geUe5WrNg0IXhpzI5ouvbtHMLpbuaQ+ie032m+aK1Ug6kAdvLgq9KuC9kEem3zQ2e2jq7pzvEzBPkFnlvcUXtLTB57U2lSLuGs/BOfUac5Pcfguiu0CMeS63K67BzQBlqT7UfrHe079RVM2gRr5D4qxaav1js/SPfjqXGyjPojjycP5QnDv5u+Kq0iJ1ch7m+9OvfMH/au+U6gifmR73IgBu8Eu/x/Mumr84/FZ0AqDHDfq+DChoelj43ve0IatQTq8Pe9LszheGR4XPcSumuiNFlnCP6MEVEYDgmELzXK7aVnUAgJAwx7gVaKSc8p5KyoRe3O5KJt/wDd8QuLexWbpKkfvxxkeYTW2phyc3mFimzKtVoL1+Rhe1Z29toK0XX1CO0erADRBcZe2YBInALWbpZrfSpvZvNJ7P0zvXiNE0BcMicfcr7W3fRJb7LiPIry58PGZaa22dJ9TaHNPXhpDbuYOsnG+WnX4Kq3RPVMqvFRjx1TxAGPagapGvaq30mp/ePPtEvH5pQPquhwlovC6SKdNrokGJaBrASdOmxq9HqD+qpuHodbU64mLvVhgBvTmM13R1IdXSYGA06razqjy2S0svXTe+7dut5rz/0Z0QHYaxjHem061ZjHU2uIY70mgwD3LVkvqNipo1n0YPA9Gz3ngEj6x0FjyNZi+O5Z+lrAKIp3SZLe3Oqo0NLgN3aCU23VgCMwWMpkQILWGWjVvx3lHbNL1Kpb1rbwa9ztY7Lomnhk3s8cUku0Xm6PrB11lSe1dEzqoisduoxxCNr7SJlgdd6uYifrQCwYHM3hqSqfSMB94sI7b3AAzAdTZTAxiYa0471Y/b9J5Lj2SalB+LL0CmQHXSD2TE6jIw1rFxvrFIOmo9Jjhr8YnGMJBHcsq0WokNILsS84YfewWpbdJ03tebwBfRa2I+99bUeJ1C/djuC8xbK5DaYGx/6yuvD4ct7fmktXOtcfW5/1UE7D+IrJ687fFTrivR5NTbZoTebgMxr3rlZ3bd6OZzI2lZ9hq/WM9pvmFC+ah9p3mVny9U2vB/sout3t+e9ZRqFTrCr5Rts2ar9Y3tD0hgkMqYelHcqej6x65g/eCrGuZUnC66/j/ptsdZ+94D4KXx6xWMbQ7ap1x2rXkm2xeHrFXrY6XOgzrLTmMBi1eaFZ21XdI1D1pgn7p/I1Yy4PWdfzou1qkydfOfim/R945BJsruyFaa5cctygBZ945BTqN/gE2V1Z5qpJobyhLI1nDvT35IAcUlqG2e3MyvY7wR4kK5KS203sRPIjzRdYVxynXtpoUJbqYnEFdJKCSpA6GeqfnvUSZUV0MctVSuFcKp1s19HDuxWlowdjvKuCVV0ePqxxPzkrUry8T6qsT51LsrkqLmrqkKSuSg7O/wAV0FCSugoDS30wdQREoHFIKtWiNiyreezT9l3+o5a9QrGtpwp+wf1uXt4Pf8/dmq7UQXGogF6qyfYvtGe03zRM+0PtHzKGy+m3iPNE0fWd5965Zd7/AApbsyouuzPFdAVHbF9s32gq5Cs2X7VvEJBVnf7QCAuwuhdha2IArlt9P+Fn6QqoVi0HEey3yhcr3gtWQ9kfOtWWuVSyHs8/NWAV5s51rUPDl2UoFE1y5WKMpco7yXeSC+yoCilV6T8+46tgT+sXGxUlCV3rFwuUAqLl5RaRiG0DfyKrPqAnDyIV01Gbff7kh9IE4HwPwX0cbGWlY/s29/nwT4SLO6GDcEbrQNvivJlLbVEXxt5LrH7iEvrdx5FcNU/J+EqaU8uXJSOtO7xPwXA/HX4AJyh5K6CkUK94TEYxtyKa351JZoGlVKgGscwo4jd5qq0/WOMHIajsVxx2g3PG0c1lWqmTdgZMAPGStOoePIrKtLJu4j0Brherg90oW0TsR9SdiFtLeOaMU945rvahtmpEObI1hRtM3pjWioNyy9ILjWY5jPauVvWq4aR2KdUdi6ae8c1Or4cwm0coUiKgMYSMUo0HbCm0qfbBMRI1hLNE7ubfitS9RwUHbCu9Q7YUyrTJOG7WNnFCKR+SPimxBROw8k2qw4YH0R5lLFI7PEfFMqUzDeGOW0rNvUPsohuO9WJVaytwx27Qnxw8Fwy7tDBRSlEYjv8AJMAK50d6yMFwoXMxyQupkZK6gcHRr2JoeVWvbdiY1/gs2Bt8qF5QT84oXOwWdKO8ogvLiuhX6v5w/qiFP5JPuQ3jt+e5S5uK7IIEbvAlLtNY9mCcXDkmsp4ckm004LMdaY62DY/PCc80d47uQTOrH/KIBZtgSGnf5Im0MZy8fBGiccD3+/as7oRYW9gY7fmVZujj4qvYR2B87VaFEn7pPcUz+qjkhVKZ7b+7yV4WR51RxI9yRZbIXPqYgQ6NurUpjZJVV62RWTam4t9hvkvUjQ5Osnkl0NDh7QY3csF0w4+OPVLHmWtRhq9QNAbkX/b61fFYpyvPWduLfaCBox71tVtG3Hkeq1r/AM8Kyejs+eCnn4zqunnCFxem/wC393iufsDcp8TiaeZoj6wcQlEYr09fRFxpdGWPiEY0KFfice5p5itn3DyQyvSWbRQc2dhcOTiE39iDYr8TjOhp5ZNqei3v816duhhs8Eunotpe5t0GIjvCnxON9DTBsmR4+5WQ1bjdCM9UckY0K3YFyy4+NppgOGWAz2bkd0bB4LXteiGtDTH32A55OMe9WXaDYBl4n4qebNLp5+6JyGtdIgjLI+5X7doqLtyZJIz3TrVO0WN7Lt4ETIzB1Lcyl9UA6kXHXlqHztTqTyBls1HYpZK4DxOIg6gc+5bFJ1N2bY4Xh5LnnlrpVZvXfMH4LjqoOcHn8FsNsFI5Xhwefeu/soTg4xqxn3LnzYqwLrdvmot39lO9byUV8xNMED5x/ooRgeB+da5HHwHkF1tK9s75PnK7I5IGsDv/AOFXtDgXs7/kLVpaK2nuCrWqzNFek3Uc9+KYZ476fuFhxOTT88Cn07E86gOPyFqAAYAAJVrtYp5yeELj5lvTGLpWbo7a49wHvlFaKDG03Q3JrsTJ1HakVNKuI7Ia0bfSPwUpaOdWbec7s75J/CIHitay75XQmj7Y1lJonGMgJOZzRHSTnGGN54+Ay5p1Ky02jBt6Nbjh+EYc5RGsSDsk4DAcgs247t1sVXUaj/TfA2D4Nw5lUqtjYDAvfl8oWm4rPee0umGVC/ojf3vy/BdFnAyc7l8HJpUC6c1Qu6Rk9/j7npl54H2r+bx/OoVHKboGHuJmoTIgkl5kZwd0q02vW1Vzzd/tKRTGKuWSmCTwJ3Thms5ZBYt1o/vRzB82Jgt1p9dp49X8ENVkE7kq8s736T/Sm17baHNLTdIOBjqp53gj/bNcYXWH+H4PVUvXc1ftA6zaVrMBHVtMuc70XZuMmIOSeNN1f7nkKo9yplo2J9msReHFpAiM9/8AwpeXvYHft94zo+L/APYkM07FRzjT9INEXoi7xakCo7aea462OGs8yrMZ7f2NAdJ2a2H8bUY6T0/Vd+Jh/mWcLY71jzUdXdrM8QD5hTkx9v7F+0adpvAaGvBL6ZEhsYPacSHbJXoXNXjhWOxv4GfBXG6Yqx6R5BYzw9ht1rNeqMI+7ePGRCRpWzT1QcMOsA5sd8EWgLaagJdie4KzplvZpnZWpeJj3rnNy6Vk2nRTWvploAklpiRjdcRl84K59DwgjzVq00RAd6rg7+U+DimSpbsV2UU1rUwBEAsgZURL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2" name="Picture 4" descr="http://cepadonajimena.centros.educa.jcyl.es/sitio/upload/img/IMAG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5246165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6000760" y="2071678"/>
            <a:ext cx="2928958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CEPA </a:t>
            </a:r>
            <a:r>
              <a:rPr lang="es-ES" sz="3200" b="1" i="1" dirty="0" smtClean="0"/>
              <a:t>DOÑA JIMENA</a:t>
            </a:r>
          </a:p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/>
              <a:t>SAN ESTEBAN DE GORMAZ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85720" y="357166"/>
          <a:ext cx="864399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00760" y="2000240"/>
            <a:ext cx="2857520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CEPA </a:t>
            </a:r>
            <a:r>
              <a:rPr lang="es-ES" sz="3200" b="1" i="1" dirty="0" smtClean="0"/>
              <a:t>GUSTAVO ADOLFO BECQUER</a:t>
            </a:r>
          </a:p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/>
              <a:t>ÓLVEGA</a:t>
            </a:r>
            <a:endParaRPr lang="es-ES" sz="3200" b="1" dirty="0"/>
          </a:p>
        </p:txBody>
      </p:sp>
      <p:pic>
        <p:nvPicPr>
          <p:cNvPr id="23556" name="Picture 4" descr="http://cepabecquer.centros.educa.jcyl.es/sitio/upload/img/centr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557216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85786" y="785794"/>
          <a:ext cx="79296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xQTEhUUExQWFhUWFx4aGBgYFxwcHBkcGhgXFx0fGBoYHCggGRwlGxgWITEiJSkrLi4uFx8zODMsNygtLisBCgoKDg0OGxAQGywkHyQsLCwsLCwsLCwsLCwsLCwsLCwsLCwsLCwsLCwsLCwsLCwsLCwsLCwsLCwsLCwsLCwsLP/AABEIALcBEwMBIgACEQEDEQH/xAAcAAAABwEBAAAAAAAAAAAAAAAAAQIDBAUGBwj/xABIEAABAgMEBwQIAggDCAMAAAABAhEAAyEEEjFBBQYiUWFxgRORobEHFDJCUsHR8CPhM2JygpKisvEkU9IVFjRDY7PCw0RUk//EABgBAAMBAQAAAAAAAAAAAAAAAAABAgME/8QAJhEAAgICAgIBAwUAAAAAAAAAAAECESExAxJBURMycZEiQqHR4f/aAAwDAQACEQMRAD8A6joHTYtCCu7dALOFAgh2BGBD8RvGUW8cw1FsaEJ7Rc6WpGz2ae0pQkbQUAUqvBJusQCXT7VejptGBOyDkqhxDHuekWtZMiS8HCYMGHQCoEFBxIBiBBQHgHYqBBQcAAgQIEA7BAgQIB2CBAgQAG8GIKDEIAQcFAgAOBDFqtSJaSuYtKEipUogAcyaRidO+liwSHCFKnqH+WGT/GqhHFLwAb2KnWDWKz2NAVPXdvFkgByd7DcN+GG+OKad9MtrmumQESE5XQFK6qXTuAjnukdNTp6iqbMWs5lSio+OUJspI9d6PtqJ0tE2Wq8hYdJGYPPCJEeUdWNdLVY1PJmKCXqg1SeaTTrjHZdU/S5ZrQyLQOxmH3sZZ+aergb4BM6TAhuTNStIUlQUk1BBcHkRjC4YAgQIEAhMCDIgoABBvBQIYgQIEFAM4bqxq1PVOSlUorkKSr8R0lIvJANRS+AcmNaOzR1zRNkuoTe2l3bqlEMVBJIDgkti/Uxyf0bWi0SJwE+Z2UtVShS0C/sv7DlqEkKceyRHWLJbwViXcUAQ4VilVHooE1AFXxcNChollgh2qz8IVAgRoIMGDhMCFQCoOEgwcIA4N4TBwgDgQUB4AGbbbZclBXNWmWhOKlqCQOZNITo7SUqegLkzETUH3kKCh3gxyzX/AEFJn2xZUJqlJIIJmEpS6ElkBb3A/wADF4l+j/V2RKtMtYkMu6o9pev5YEk72alGxMR3V0a/E+vY6lAgozOm9f7BZXC7Qlah7krbV1u0B5kRZmaeCWsAOSAN5LRxTTvptWqlkkpQMlTDeV/CCw7zHPtKayW23EiZNmzf1a3d/sp2R3RLkikmd+076SbBZnHa9qsPsytqooxV7I745vrD6abQt02ZCZKclFlr/mF0dxjF2TVS0TKrZA5ue7DxjR6K1Jkj27007sR9O+M3yo0XGzI2rTU+1KUZy5k1RSQFKUpd0uDR/ZwOG+E6P0FNnbSSAnea+AjpA0ChHsoCQ71L4cAw84rLJo69aZ6WJBAUwLAqL1KQwLtuyiHNtYK6pFPYNUpRcFXaKbI0D4UBbvjSWbVq6kXZaQncaO/QxpdFWCXKJFElTMHDmmA3twi0XJ2cDjnzjPLeS8HK9J6pyVKZP4Uw1Ccjjk7HDKMxpDQk+SapJSM0D7Mdd0pYe0VUDJ0qGIG6Kc2dSCbh2TgiZUHkcU+I4Rom0S6MPq7rja7Gb0mapIeqVFwrmk488Y69qp6YpE5kWtPYr+NLmWTxHtI8eYjDaX0DImnbR2K/iDXX4qFM/eAjL6Q1YnSXIHaJyIPyzjRT9kOHo9V2S0omoC5a0rQcFJIIPIikPx5J0DrNabEu9ImqQX2k+6f2kmh64R2DVP0yyZrItiRKV/mIcoPNPtJ8ekXsjWzqsEYasdslzUBcpaVoVgpJBB6iHmhiEwbQcCAANBQqBCsZxK12MCStBkS09tMEuX2b/hFLqSwKf0RmSlhgNoAmoIA1eoqryeyXOXfQELCCGAQUJTsGm4VSWZX6xA0x0ZKMztFJBU6SCQNkoSpKWYZBa8X9rkzkjR0tCgpCQkgEUAZimWlsKBpaMN0adKdmVk4GDeEAwcVQWLgQh4N4QWKhUIgxCYxUCBFHp7W6x2QHt56Ar4E7S8/dS5GGJYcYkC9gRyfS/phSZU5dklVlXazcwpVx7qDQAlGfvYBowms+slvtZSEzp0yTMlhaQEhCauhSSJZYsoLTtE8YTkkUotnSNaNISfWp34iVKAvFKSCWQgO7GjMRzpjGMX6UOwrZpYKgkgKmYVat1J4b4otX9XJ8udKmzVJSEqBKTV0uyg+TpKg43xa6D1Klsk3SvLaNAQWII4EHAYxz3FfqR0XJrqZ/TWttutxKZk2YtJ9xNJe9ilDJPMuYYserE5dVkIHeR8hHVbHq6EtQADJI+tPCIc3Q6SpRLEhSmCiVYFQYJNP7QnyNgoJGTserlmSBeKpy9wF4YtiGR3mNboTV8FN4AIBOAqcWxwGG4xMNiDIDIoMXdwXIDNXnFrokqIu0ABxzNXzwx8IiTKQ2NEpGO1h7XPdgO6HZdolFRlpWkrZ7oIJYMHLYYjGObaaXa5tpElVoXcWoDIAXiwdKWBbpGo1J1eRZ5q1hSlLYodRydJwycgZwKNqwbV0y/UhyXYNQV4OTwyEZ/R8m9bZ2JdKGbqMucaC2J2iSCQTToB9YprAFeuzWHuS3fJhuio6Jey3sMoicWa4Ehg2dAcnrE9ZDEPn8+EMJBJcjOjCmMTFHwwMLboPBU6YSkpFW2hhjnhFLMSQpiyhgwB8jUflFxpOUDMCqYDEkZljSjjiIgT3JvYcvll/eKsZFSApfAgBjUs28cX7ojixhIN3ZoSwwNTiDQ58eMTghiC1QXL0bw69IelJBWBkcev8AeH4FRn9MasyptVIr8Sce7HueMbpLVGZLJMs30jiAfvujpGm9MSZE5MuY6b4vhQwxKWIx90YPAtapc2UVIUDskApxByfMcj3Qk2htI5doXWC12GY8la5Ss0+6R+slVFdRHX9U/TNJmXUWxPZLoO0SCUE4OR7SK8xyjLW/RCJg/FR2lGcAAh67wH5NGW0hqmpiqQsLAxQqik99R1EaqfsycfR6isdslzUBcpaVoVgpKgoHkRD8eStC6wWuwTHlTFylZpPsq5pqlUdY1Z9NctZTLtkrsySxmIcp5lFVdz4xdk/c67AhMuYFAEYEOORrBQDK8KhbxESuHBMjpOckAwoGGAuI+kdKSZCb0+aiWN61APyfHkITAsHg3jmenvTFZJTiQhc9W/2Ed5BUf4esYbSfpB0nbNmUTLQcpIKcd6ybxPIjlGUpxRag2dz0zrBZrKHtE5EujgE7R5IG0egjnunfTVJQ4sslUw/HM2U8wlLqPI3Y5n/u3MJefNAKqqAdSuZz6xqdD6kSxdUU3uKq/l4iMZc3o2jw+ym0tr3pK2untFpQfclDs0tzFSOajECRqstQCpswSwTQYqPTPuMdKlaFlB0kpvJS929UA0elRiIj2fR91RNxI3gDiHxrlGT5GzRQSM/ZNUUyZa1lLi7t3s0pWlZoP2HywjZS9EhIApdwDUGNGzqSMDlETXDTM2zykmVLQq+moWTQGmAocTEfUu0TbRLnmcsKQlKBLSwFwpvvgMdlJ5NGbb2aqP6S80fZkJcKYqJORJNTi1e+MpJ10RImTpUqTMnEziqUkAp9oBSwQxP6QzFYYKjZaKnX03gGZwQG2SKEM9C/yjmc5SkaQl3LqVK2ApVQFFAFRm7t1jThSk69r/TKdo3eg7fap0ucqfLEj4EjFruJqSC/KJVlDNhUVJLnfeKnqSavBatSFGUozJhXfO5mDMwbv6w9LlHc/l90iXh4GtCOzDNsgcBUnm/XrEmz7PsihzPc8RrcntEBgQwoMK0iXZkOAkBrvXujOd+ComGQm9bUPkuX/VGw0H7Uw/rK8xGVsSSLal8lI+UanQdTM/bV5iNofR+TOf1/glzp4K2ChsirYh7uLYPjFNo4n16eR8CK8uHSLiaRfVgS4/pEVFjWPXJwAr2aCTXepvl3wojkWVpCypIC7ocOwFQ+RIp0rEqXJbeeb8N8RpktbpKbtMX4HIDhD5CifaauQHzeE9jWiJpaxPUEjAY8XiCEsamhrln+cWGlppa6Q4NXfCuDVfvitCjhVjwpU4UruihhzJbh3JHfl998LwIyLUpu68DBXQTj3Vf7aHxK2xVqUbDdnweATMn6QbCmYZbjAeBJiZqTZEIkpDBlJBVTE1Fd8P65ymufsnw/vBaop/CT+wfBRhehjilYvkelDSkQ7ZISbrBlVcueBdKhVNKRMu7Rd6fY60hIAcvUVbIh8w2MXZNCNBaBl2ifLTPSJiQtNFpBcVoSKKw3R1PRerlksyiqRZpMpRDEolpSW5gRitWUNNSR/mJFen1PfG/sl4XgouyqHgwIfjWNOPRlN0yU8CEPBxpRHY4por0kTiSJ0lNSGIdLUrRy9W5RsxrLKIlqcstQFADVQLA90cUSaurPAE18qmLKx2gAUUQdz7uJFO4RmuWSWRQgm6Z1HW6y2yegepWqXJYVBCgVY4zATdDZXMsY5Jp3VG0SipVonCaaF0XlXnS7BZGDPiGpFrMmqIO0sv8ArFsxvrQkdYvLYkp0ejPZmGuLXZrVfIeQgnyXo3XG4+cGe1Q1VQtW1LIF28FKZTuzFhQZ5xu5GibPLKUFSb2SCoOWr7OY6QnQkgJQBtbKGarUTzrGa1R0an/aK1JAcJUOTgCOds0SL5FgTevJDJJJDhsVE4UahTEfW63T5UlHYLEskOdgHcKPhjFv2ZzwFPpj8oqNdAGSP1R5n6RMmUkO6sSVqsaFzlqmLMwqvmqkuGoTgOGFYspUsKJBZwbpPxFgetFJ5PBaE2bJLAGJPgp/lC5Ekha1PtFQIJFMEjAcUnv4QyWU2v0tkJrgkeZ+kSNS7YgI7NRAWmUlVfgDh+l4Duhn0iGgG8Af9wxCsdqlSJInrBK0kJF0VuqTLSp+AKklt4o8OK2gbyrLmy2nsrUtPuWiWFClBNQGUDRgVIu/wd+O0lo4zZ6rrhaHWij7SJYWmjVqgRdTreufIWJaQjaCgoqqCliCzDdFHo+0LVNK1LMvNQDC7sEEP4RfHcZ2HLLtD+P6Npq5bwuyJWk+7Vj7KikEh94vQ9ZRi9NpxV3DDI8j3RltDyVS5ZuTS6ipRAIIdQQagh3oXjQ2IEuokVL1NBTIc+MTPdkxLEpO8tm33TxidZluCWp97or0kH3nHAP95w//ALQShLBExRAqwDcaqIfo8QUUo1eUJhmmaxpRKcGbNRPlFtouwBBcFRKqFzvYksGGW6Ilr0jPYXZKA4faWSUjiAln4BUFKmzlEfjCjEiXLCaVzWVHxh6At7UlmYYngHiosSP8TNVmQzFnoEMermJrHE3jzJPmadIrNGTibXOFPZSxPFn8m6RUWTJFp60lDBd8lRADIUeGIBAGFSwxh4TFEvdZsifoDEa1WpKbjqFVB+AvN4kHuiWq1oqLwPKvlC8jWiHpSZtJoQwxyx4RWrybDfv4xc22egocKGWfERVLmpJoWpUZ74pgg2AOdM/vrDnabYUKsAWz6QSwlhXLOGkWf8QKxN2o5f2gBjGuSFKRLISTsqdg7PdxbrELU9f4Y6j+c/SL22WlJABJSRvDDvw8YYsoZTkAg5/nA8gIWzqBdg5wx5574YWgh2Z/yg5oJJryL9+HSCKt26mdKeMAFjq4PxR+0hX8wjfWe8FKBwYEHAYqDM75DvjBaFIBBat8eYjfqLTAN6T/AClP+sxvxGHLseeBBPAjUzPMU2zS2BJcnM06NvHM49Is7PoxLJ2iSU+ymrUD7KSVZ4Uq0VqJKyxNRVJLjE1Y7jzo8WWiZnZKXtJOyPa2QASDViHpuPhHEm9MuKHdI6Glpkrny5lqvSwkBHxkvdYMSE4knhF9efRckKcrVZ1KO91JNT1VEqbakerGWG9xykgJLkK2SCTg33WHtOp/w8ncZSE1JJcrlDE4+1jFO70bR+kuJRZC6VuF9zAFm8Iz2qqv8RaFDEJWe4pEaOUkKCxXBjwB4mGbFJssm9dKLygXF68ouXNHJx4Rn5LHVBixrkfsb+AEVusujZk0oTLTQXXcswAVvrmImpmhJBZwK5c84OdbZilOlCQ7F1KwwFQB84TGhyz2dUuRLQWdL4byVHhlC7MAV3XerFuT49RDK50xTXylsWSGrlUk74gTLUhJUZkxKQpWClAe6kDHhDAt9JiSF3pvZg5FZD9L3XCKHWa3JXLuSxfxwSWoAQymu4h8coJGkLOlzLYkmvZyyo96UxUa3W6bdTclzkpDuWAJ2TgDXAE4PTKGtkshyrQoS1uWcA94AaKaesPMJOePWI6rStjsk3viXjV8gIgrtZfBAO9r39RMVLIlKjUWKakAG8xMwpod4T+cbCQUpBFaZli70x3RzLRCJkxSRdUUXgSQmgrkwx4DfWOmy5iSQj1dRUlg5uMMMyondllEvQ1l2SV21CQCliTx41p0PhAFtBJZKzxY16mFJ7XDs5aRvKyrP4Qkcc4sVWM5r/hAH9TxGSiBNkTVBISgAZlasRuZL+cKlaOWylFYCiK3Q4YZMeQrE4SRmpZ/eb+hoSLMh/ZB5hz4w7QqZWz+ySgdraQAN60JJxNWrFHo62yE2pZSVrCgkIupWp6G9k2LVJGfGNVbSlLqIBZmBzdhGc0KUptU0EJe6kgKABc3iWqWhphRcLWkqcSSMPbYbxkTu8YdE9bUCR3n6NCrTMQGJLPu7qNjXzEGQNxw3HnGbk7wNJUM2u0UTfllXIgs37TUiEqbIOJuPv2RnmaYxPtAqKGoPTCI3qyQaOBi2/hWNFbywHk2UlIKFgpZg9fFMIUFA+zhgRy8Ii2iyoJcAJOZTsnvS0BSVpa7MXl7TKfneD+MWSLmKZyX7vyhCJaQxFCcwSD3iLJKVXQ90kjcQMOZhmZIr7PUMfz8IQEKegAn58oaCDmc/vGHb0tRuomJvfCaEHCooYZnBYdhy+cMB2xFppNPZp0I++sPaT17nrLy7spNQDQqYtiVuHYA4RDkgOXcYM5POMFZtBKmzAgrmTFBJI2sgU8mG0DFRb8BhZaNIdb5/wD91Q4P9FDygRARqIpv0aBwMxH1gRVSF8i9Iy0u1qZhgTRnFRnjlujQaryu1nJCkFQCS6iCwDFnJNd3dFPoZ09oHYG7kMiTmk+DRp9DabRJvAgm81QBk8Q7szjHy2RdcrOuVtdtdlqYJSUXgClO8VwBNTGn0/NCUypZU5Hq4ApVpqCtmDmiR3RhtaNNrmFtkoBNwNv2atHTNNpIXJSlTEzUigHwzDgQchAy0MKmhbfhrW2GwQOl8ARIR2l3Zk3f2ilIAf8AUeJKFpSkqmTGANSpbAUA3gAPCJdpkTpa+zVLmNsqKCFMSMCQ9YyNCAZ0y9d7SSDgA5UroHHlDxsCjjNmP+rLCf6k/OJkkJBDDPIAcKeHjFHrDrxKsswy1SZylDMXLpZjQlb55iHm8A8FjaLAlIF5EyY9GVMp1AU2W6F2KyC8wkSpfEbRcDgkecSVzitKCAQSm9vZwMaj5wLNevVz3fRvnCEP9lWhbkAPN4jaSKEKkTJhNxE0KUSSwSELcsMcsoxGvGnbXJnhEqddQp/cQSLpAxKeMXWgUKtNglKtCjMUorckte25gYgMCGApm0NKlbE84K636Fs85cyekOiYtSkkgpcHO6oAir4iFyNGWZAc3AxzIG/f0hn0gWMCzS0gUSnLJhjxxjnokoZ7p7h9eENR7Zsq+uKOv6FVJmIUJKkKKVVukFnFHZ9x7osUhK3WkuFEsTT+UsR1Dxk/Rg3Y2gge+j+mYfnGqs6wBmC7EcAW/OJcawK7yTL+Nd/y64wVutyxJUtKBeAcAkti1SwPhESZMqXfhXHLCHbWFCSQRXDHjEtlJHOJ/pHtpJuy5COilf8AlGw9H+l59plzV2hSSpMy6m6LoAug5cScY5XavaPM+Zjono1WeynD/qv/ACiNppKNmcW26NguSAlJc13lSiabnwjN2CUfXp5SEtdRiGZwcAOsXk0lmLUYO27B+MVWhQE2y00AACMatRX1HfExdjLOcClYSVXgSD3KD+MWMzKKdElU1LzGcKoRRxQhwNxcfujOsTEWdO775mIcs0UlgetPsneBFeoqzDf25w9a0Fgz54HliM+sRZj3ksAQTtElt2Hj3RaEONQPT77jCZ6XZVaB6FuhBxg7uTEYDr/aDtNCodBTeN8MQxp3T8qyIQqcFMpV0FIdjdJqNzJyhrRWs9ntJaSu8cwUqDcyQ3jFN6RGVJklsZw/7cwVaImoqABMb/Mbp2UuDwN7NBabNeUSrAk04PEf1cA7ClJpQJJZxjQ7PhFhaS5d4inGlOvy+8IBAs81bhJII4pr4MPCKCWAqasb5FpFGxuJbCr0foIvLOHVy+f0jM2mYiVPSpZUzzAbrE7SVAADOpio7Inozo0STW6e8/WBF6m1SGp6wRvK5SSelwtBRvaMaZWSJJIJw5kEA7qA8IJUlYBVeTQtTn4QuX2bkAkl61Ar+91yg5SiQpkuHpgfERiaIbstiK50oKIG0lOGRV4mOmaWX/iJIqPxScN0lbeMc/0NOJtMkKcHtUgUB94UwoDG60vMe1Skmjdod73QlO7iYhmkdCdZ03rIoHNQfo6vlFN6M03LLOLf84eCE/WLrWicPU1HBno+5CoqdQ0kWReG1PbuloPyiLwaeTU2W0OsADxyH9o5v6RZjzzTAK8/yjoljLKAHWOca9oe0kD4T4rWPlDhsUtHTJgICReu7G53YJYQWjUErLqUQA7U3jcHhdqS6mxYYff3SG7FMdQLFO8PjiK+cSh4Of8ApB/4kfveKvyjc6jrCNHySUXnSRRnF6Yuu1hjjjGfmypU3SCxNCVIRZ1q2ma9fLY5xb6t0sFlBzSMRntH5xrdRTM1mTIHpAlgWbZCgwPtG8qpTiepjml43ax1H0hSHszJBdgAAKl1IAAA8o5qLBO/ypn8ChnxEEFZUpG69GdJE8kt+IH6IjSyhemKUA6MlXqGpywNKvWKLUBBlyJ6ZmwSvBVCdgYAxorOtGLjfjyhTT7ExeBpYAPLHh0iVblvKKmLFjg2YyNYKegO93HOlfrBW+YBJB5UA4jKMmjSziVpVtEnjHRvRhKKpM4hv0rfyJjDTNFzlORKm/8A5q+kdC9GdnXLkTQpKkkzXqlqXED5GN511oyj9RejaoQHy7hjSnSKrRywbTaCXchKcM617mpFmFsHIIIxdPTuqDFXohD2m1FRB2kgUw2X7ozWEW9lnMnKSQlKkg3gFU6U2gx74mrlHf4RDmqSCCAVKerZcS5xiTMtI3K8PrEOrKGrbJcVqAMK+b0wEQQkBmCnyYvdxxGOZifaLSGateB8Yr5SASAwDs7KrQk/SNEImWCWygz5l+IDREnIcpqRd5Hea1xygyFBmTgQoAbyxJxxpC5iLrgAjZc1cAsQ3OGSUOvX/DyjunjxEyIeo2E7jO/9SPpE/Xkg2VJyE1B84qdTVjbr/wAwN/AB8oP2jezVTzU1bhXNsfvOIMxWJFetOvThE21FiMvvHjVogTAfhASePPjugAKVMIWGwL/YjOaUAMxORMxdUjMBWJbGojQSBUYONx+znGB01b5vrExN5giYbtMH/IxUckSJSZRFG8B8xAir7deaw/G79IEOibZcS5EsYJTw2QfMRLTayKJIHQeFKQwpcv40/wAUWOjLpSSCDVsdwhRVsTdDeh5YNolLWCAJiVFVWoXrRso1NsWg2lCwp0pRMf3qrMum/I4boqZCBeHOJct7z/q/N4t8aCM2WGk+xmy0oWlSku5AcOWbeIEtMuVL7OXLupvP7RxIZ88hEMqcVFem+CSWyhfHEvuybLtCncMOnIb9zxGm6OlrJWpIKsyQHxJ3cYF8PgYUGb2PDj9IdJaJtvZIm7SqvUZknfvgrFKBxAqk+L/fWI5mVGyfKECco3RdBDb3+x9IYF5J0XKUlKlS0EkAuUgmtd0TZwShKQAAAQwZgNod0ZgSWdkpUTUbIf8APrB2V1TGuBIZzkzcGYCOWUsm8Y4JetkxKuwZv0icOC0n5RjbguCg9geCxGl1glp7SUxDuCwPEn5Rnwhk1+AjuWI6eB3Gzn5cM12gMJvGer/1CCUjkxd+oH5d0I0OQUTcCO2mf1ygfnDk5eyAAPsJEEthHQtE6qUAGqgfHd0i0novpY1G6MtM0gpC7pCgkCqip3pShGHXOJFmtibqEqlpNQKgHIknCuEcrecnQljBcCwJfD7eJVjDKKWYNjGYTpGUq8ESUuCTUJY0OV0Nh4xH0Tp1M1YQZCEk1BDNTg2PHjFEmwtEi8VA4Ur0EUehUjtrUxIZSC/7jfSJQnhAoks9WbhU4RX6JtCe3tDuy1IbmJbsYI6G8YL6zAKvZZmr1P8AaCnkCK+0WpIWAlNAWct1bNsYkTLXTD7aM5JMuJF0vaggDDE+UMaPtLh1AUO5udc4K0KYE5sYjrXdUdu65LPvI5xccEyLZMxISSAHyfI4DHnEX1kFiQxUC7UGyD3PENFodgVIfBVH3tw3QU20e7eCSASXD0GNBvxirZJOvg4ihah4pB+Zg02RCTeCRvdopZk8XqEMwyIy4ViQu0BmvmoIDFWIDnOkKx4J1qmgFuTYHHh0iNNXsh7o3UObjzPjDXrICUvdNMw+ZzPKItot2Wyag4jfXHi0VYqHUEXnBYmhpi3PCpjBaZl/4qbj7XD4RWNNaZxUcAFJZwDRy5rVoopkkqnqJHvB6DcMz91hweRSWCvCvukFD8wEEgDD7yECNCKN5aNE2JAra5sxW6VZVkdCS3jESzTbOkEDtrr++hKCTQYBSqYeMaEnjCFofPvjJSrRXQqxPSC4QrdVb5cEQabZ/wBNqZqP+kRLVYUnIdKeUIVYNylDq/nDc5PyCil4GTaTj+H3Keh/a4QEW9RyA/dT/wCTwpWjj8T/AD8INFlUPdSe44NvaM3KZfWIS7St/aoD8KMM/d3Q2qcs++sVozin7rQFSCVOUsH3YDo8JXczUEh8ds+UT2mx1FCypQZSlqNc1HLfeNIZnWlUsC6q8c7szzCVFtzQg6Sd0Hs1ozuqY4jex3QzMuEOmWsgqdgoq6g3zVzuzjaPH7ZnKfoeGlbSwYWjpNmDLgKQ/Z9JWk4rtCRjWbM+Z84Yl2ZDuEzsqEU3VeW3jElUhBUpQGNc/INvinFE9mGnTE5SilSphBcbRcYFseMOq0pODlU0s4xEuo7or7TLfFRYEijDyx6wu6m6EspXXhwaM52splxp7Jkm3TFruhYCa4S5TsOJRD0yzzMTMUz/AASQ3ciIej0kLchnw+waRZ9qdx7/AM4hTbKcaBLlC4QQCwNSkcdwAGOUOIsyBW75/WIyVGoCmywB8xD4WthUHmPo0TJ5LjHAxKlJJJYPma/WFWbR0sKJSlIVkz4MOMRloWh8D04c4c0baFlQJSBvEK2VSLVNlABJy55txiv0SgGbandxNSOGykAfOJ67UpykAbsc8Ig6PBEy1YfpR/20n5w+26F11Y6mQkkku9457iYeKRXHvH0iEbSUrIKcXNOkOTJ5L7JHUfWBA0qDmWcYuo13j5CI1pswUNpLthWCtVu4EDL5Q3ZJq1CuFKk5nBqcov7E0KRZEthj+sflCvVReDJDnZJrgzY4whNoUWBDcoT6wq9TEH8oWR0hyVo5LmgoN53Nvg1pQCHSKvvzoc4RLnqqRm0OqGB3fTnDVidECfLQaUDFwPviTFfOQk3hdwNanP8AsIdEu8pWZFe+sMLCipR+IAfKFkdIVNugFgASz1OWGMU5Ce1VUOd+9jUZZGJ1okG4xPsjyPjFSmUtS7wSSMMj4O/hGkLsznVFikfqnoABjzgQyZg3HogwI0MzaJtHGHBMeKuWRz6mHkL3ecL4ilIsAqFGIaZvL76wabQ27uP1hfGUpEuCKoi+tHf3CC9aIz8BB8Y7GbdLnKIuTClnoMDhiOHBsYi2qdNGCAwG0StyTvbBuEWCbYr7A+kPSrUr4h99IfUVFRoyQiYlcxSNoZJQklbYc606ROsMyW5CpMwBjUppizApLZ4RYIs94uu6rmIX6hLwCAAa7JI8AcYfVioaTKkLAulSWw2fmTxhFqQlSSrtroTStBuYG+z4RL9QlkNtfxqPmYck2BCQyXbc5buwhdWFGV9pWzawz0qcaUIvQVpkrSWVaF03S1kc8WjUnR0t3avAtk2XCAmwoGSv41/6oXVjoz0mUq7eTNcbgggjfioNFhLsQSjtDNWUp9piDdDOSzHDc8WXqiRggd5+sF6inC6kDgkDzhLjGytlWiyignkk8B40ES0zpNGnpA5EnwgK0JIJe5XfnXGGLRq/LVheTxCq7s4bgLI5OtMtVEzUk/sqHmITYrGSSQsHOih8xFbO0AUnZVN3uyT5M8QZ2i54DJmqH7ST/qMQ+NFXI1FklLQCZvtFSjkaFRIw4ERX6HnrVOtRUhaUqWkoJQqoCAndw7miFo5E9DvcJfEAA+IAiwVPtSUi6lSt+0Og9ryg+NB2aJM2URMBB904jGo++sKtNoLEMK0iHN03ah/8dXF9oDLImIi9PkgiZJ/iSAO4gPB1a0T29ollAIygIQSboSSOAPDh9tFfO1jShrrAbkpQ3g8MzNclO4Q4zIZ8OAi4xSE5tl2jR5DUL8mgxo1Tu8Uf+900iierflE2VardNAIlISk+86QSN4ZRx5d0UTZaosGyxLHk/wDeDXISBUnu/KIEzR9pW4UtCAaUKlFu4DxhmVquA160TSRuA8Hf6w+orHxMs4L9omvE5ZcDESbpOzJcApPAVfueJMrVqzpfZKt96r/KJMvRktPshhwAHlB0C2VqtIJZ0ylM2PstzGfSIarctTtKRUe8+PRovjYUZE+H0geqJ4wdWBlwmdnc6JH+mBGnNlHxH76QIOrAp+0AgxaRBwI2BIP1iB2nAQIEQWGlznDwSkZEnn9IECAY9KnJ+ARLkWsEszQIEAMliYIUmcDhVoECGCFhUKvwUCEMMGFQIEAAMB4ECExggPBwIQAhJMCBAAAqBAgQAxCpW4kdYb2x73hAgQMQAkE1CSeUSAzYQIENCaIk2aFKCGqXq2AArj074loZIAGAoM/OBAikSw1rMNQUCGARVwhBI3QUCCgBTdCSeECBAIK+IECB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28" name="AutoShape 4" descr="data:image/jpeg;base64,/9j/4AAQSkZJRgABAQAAAQABAAD/2wCEAAkGBxQTEhUUExQWFhUWFx4aGBgYFxwcHBkcGhgXFx0fGBoYHCggGRwlGxgWITEiJSkrLi4uFx8zODMsNygtLisBCgoKDg0OGxAQGywkHyQsLCwsLCwsLCwsLCwsLCwsLCwsLCwsLCwsLCwsLCwsLCwsLCwsLCwsLCwsLCwsLCwsLP/AABEIALcBEwMBIgACEQEDEQH/xAAcAAAABwEBAAAAAAAAAAAAAAAAAQIDBAUGBwj/xABIEAABAgMEBwQIAggDCAMAAAABAhEAAyEEEjFBBQYiUWFxgRORobEHFDJCUsHR8CPhM2JygpKisvEkU9IVFjRDY7PCw0RUk//EABgBAAMBAQAAAAAAAAAAAAAAAAABAgME/8QAJhEAAgICAgIBAwUAAAAAAAAAAAECESExAxJBURMycZEiQqHR4f/aAAwDAQACEQMRAD8A6joHTYtCCu7dALOFAgh2BGBD8RvGUW8cw1FsaEJ7Rc6WpGz2ae0pQkbQUAUqvBJusQCXT7VejptGBOyDkqhxDHuekWtZMiS8HCYMGHQCoEFBxIBiBBQHgHYqBBQcAAgQIEA7BAgQIB2CBAgQAG8GIKDEIAQcFAgAOBDFqtSJaSuYtKEipUogAcyaRidO+liwSHCFKnqH+WGT/GqhHFLwAb2KnWDWKz2NAVPXdvFkgByd7DcN+GG+OKad9MtrmumQESE5XQFK6qXTuAjnukdNTp6iqbMWs5lSio+OUJspI9d6PtqJ0tE2Wq8hYdJGYPPCJEeUdWNdLVY1PJmKCXqg1SeaTTrjHZdU/S5ZrQyLQOxmH3sZZ+aergb4BM6TAhuTNStIUlQUk1BBcHkRjC4YAgQIEAhMCDIgoABBvBQIYgQIEFAM4bqxq1PVOSlUorkKSr8R0lIvJANRS+AcmNaOzR1zRNkuoTe2l3bqlEMVBJIDgkti/Uxyf0bWi0SJwE+Z2UtVShS0C/sv7DlqEkKceyRHWLJbwViXcUAQ4VilVHooE1AFXxcNChollgh2qz8IVAgRoIMGDhMCFQCoOEgwcIA4N4TBwgDgQUB4AGbbbZclBXNWmWhOKlqCQOZNITo7SUqegLkzETUH3kKCh3gxyzX/AEFJn2xZUJqlJIIJmEpS6ElkBb3A/wADF4l+j/V2RKtMtYkMu6o9pev5YEk72alGxMR3V0a/E+vY6lAgozOm9f7BZXC7Qlah7krbV1u0B5kRZmaeCWsAOSAN5LRxTTvptWqlkkpQMlTDeV/CCw7zHPtKayW23EiZNmzf1a3d/sp2R3RLkikmd+076SbBZnHa9qsPsytqooxV7I745vrD6abQt02ZCZKclFlr/mF0dxjF2TVS0TKrZA5ue7DxjR6K1Jkj27007sR9O+M3yo0XGzI2rTU+1KUZy5k1RSQFKUpd0uDR/ZwOG+E6P0FNnbSSAnea+AjpA0ChHsoCQ71L4cAw84rLJo69aZ6WJBAUwLAqL1KQwLtuyiHNtYK6pFPYNUpRcFXaKbI0D4UBbvjSWbVq6kXZaQncaO/QxpdFWCXKJFElTMHDmmA3twi0XJ2cDjnzjPLeS8HK9J6pyVKZP4Uw1Ccjjk7HDKMxpDQk+SapJSM0D7Mdd0pYe0VUDJ0qGIG6Kc2dSCbh2TgiZUHkcU+I4Rom0S6MPq7rja7Gb0mapIeqVFwrmk488Y69qp6YpE5kWtPYr+NLmWTxHtI8eYjDaX0DImnbR2K/iDXX4qFM/eAjL6Q1YnSXIHaJyIPyzjRT9kOHo9V2S0omoC5a0rQcFJIIPIikPx5J0DrNabEu9ImqQX2k+6f2kmh64R2DVP0yyZrItiRKV/mIcoPNPtJ8ekXsjWzqsEYasdslzUBcpaVoVgpJBB6iHmhiEwbQcCAANBQqBCsZxK12MCStBkS09tMEuX2b/hFLqSwKf0RmSlhgNoAmoIA1eoqryeyXOXfQELCCGAQUJTsGm4VSWZX6xA0x0ZKMztFJBU6SCQNkoSpKWYZBa8X9rkzkjR0tCgpCQkgEUAZimWlsKBpaMN0adKdmVk4GDeEAwcVQWLgQh4N4QWKhUIgxCYxUCBFHp7W6x2QHt56Ar4E7S8/dS5GGJYcYkC9gRyfS/phSZU5dklVlXazcwpVx7qDQAlGfvYBowms+slvtZSEzp0yTMlhaQEhCauhSSJZYsoLTtE8YTkkUotnSNaNISfWp34iVKAvFKSCWQgO7GjMRzpjGMX6UOwrZpYKgkgKmYVat1J4b4otX9XJ8udKmzVJSEqBKTV0uyg+TpKg43xa6D1Klsk3SvLaNAQWII4EHAYxz3FfqR0XJrqZ/TWttutxKZk2YtJ9xNJe9ilDJPMuYYserE5dVkIHeR8hHVbHq6EtQADJI+tPCIc3Q6SpRLEhSmCiVYFQYJNP7QnyNgoJGTserlmSBeKpy9wF4YtiGR3mNboTV8FN4AIBOAqcWxwGG4xMNiDIDIoMXdwXIDNXnFrokqIu0ABxzNXzwx8IiTKQ2NEpGO1h7XPdgO6HZdolFRlpWkrZ7oIJYMHLYYjGObaaXa5tpElVoXcWoDIAXiwdKWBbpGo1J1eRZ5q1hSlLYodRydJwycgZwKNqwbV0y/UhyXYNQV4OTwyEZ/R8m9bZ2JdKGbqMucaC2J2iSCQTToB9YprAFeuzWHuS3fJhuio6Jey3sMoicWa4Ehg2dAcnrE9ZDEPn8+EMJBJcjOjCmMTFHwwMLboPBU6YSkpFW2hhjnhFLMSQpiyhgwB8jUflFxpOUDMCqYDEkZljSjjiIgT3JvYcvll/eKsZFSApfAgBjUs28cX7ojixhIN3ZoSwwNTiDQ58eMTghiC1QXL0bw69IelJBWBkcev8AeH4FRn9MasyptVIr8Sce7HueMbpLVGZLJMs30jiAfvujpGm9MSZE5MuY6b4vhQwxKWIx90YPAtapc2UVIUDskApxByfMcj3Qk2htI5doXWC12GY8la5Ss0+6R+slVFdRHX9U/TNJmXUWxPZLoO0SCUE4OR7SK8xyjLW/RCJg/FR2lGcAAh67wH5NGW0hqmpiqQsLAxQqik99R1EaqfsycfR6isdslzUBcpaVoVgpKgoHkRD8eStC6wWuwTHlTFylZpPsq5pqlUdY1Z9NctZTLtkrsySxmIcp5lFVdz4xdk/c67AhMuYFAEYEOORrBQDK8KhbxESuHBMjpOckAwoGGAuI+kdKSZCb0+aiWN61APyfHkITAsHg3jmenvTFZJTiQhc9W/2Ed5BUf4esYbSfpB0nbNmUTLQcpIKcd6ybxPIjlGUpxRag2dz0zrBZrKHtE5EujgE7R5IG0egjnunfTVJQ4sslUw/HM2U8wlLqPI3Y5n/u3MJefNAKqqAdSuZz6xqdD6kSxdUU3uKq/l4iMZc3o2jw+ym0tr3pK2untFpQfclDs0tzFSOajECRqstQCpswSwTQYqPTPuMdKlaFlB0kpvJS929UA0elRiIj2fR91RNxI3gDiHxrlGT5GzRQSM/ZNUUyZa1lLi7t3s0pWlZoP2HywjZS9EhIApdwDUGNGzqSMDlETXDTM2zykmVLQq+moWTQGmAocTEfUu0TbRLnmcsKQlKBLSwFwpvvgMdlJ5NGbb2aqP6S80fZkJcKYqJORJNTi1e+MpJ10RImTpUqTMnEziqUkAp9oBSwQxP6QzFYYKjZaKnX03gGZwQG2SKEM9C/yjmc5SkaQl3LqVK2ApVQFFAFRm7t1jThSk69r/TKdo3eg7fap0ucqfLEj4EjFruJqSC/KJVlDNhUVJLnfeKnqSavBatSFGUozJhXfO5mDMwbv6w9LlHc/l90iXh4GtCOzDNsgcBUnm/XrEmz7PsihzPc8RrcntEBgQwoMK0iXZkOAkBrvXujOd+ComGQm9bUPkuX/VGw0H7Uw/rK8xGVsSSLal8lI+UanQdTM/bV5iNofR+TOf1/glzp4K2ChsirYh7uLYPjFNo4n16eR8CK8uHSLiaRfVgS4/pEVFjWPXJwAr2aCTXepvl3wojkWVpCypIC7ocOwFQ+RIp0rEqXJbeeb8N8RpktbpKbtMX4HIDhD5CifaauQHzeE9jWiJpaxPUEjAY8XiCEsamhrln+cWGlppa6Q4NXfCuDVfvitCjhVjwpU4UruihhzJbh3JHfl998LwIyLUpu68DBXQTj3Vf7aHxK2xVqUbDdnweATMn6QbCmYZbjAeBJiZqTZEIkpDBlJBVTE1Fd8P65ymufsnw/vBaop/CT+wfBRhehjilYvkelDSkQ7ZISbrBlVcueBdKhVNKRMu7Rd6fY60hIAcvUVbIh8w2MXZNCNBaBl2ifLTPSJiQtNFpBcVoSKKw3R1PRerlksyiqRZpMpRDEolpSW5gRitWUNNSR/mJFen1PfG/sl4XgouyqHgwIfjWNOPRlN0yU8CEPBxpRHY4por0kTiSJ0lNSGIdLUrRy9W5RsxrLKIlqcstQFADVQLA90cUSaurPAE18qmLKx2gAUUQdz7uJFO4RmuWSWRQgm6Z1HW6y2yegepWqXJYVBCgVY4zATdDZXMsY5Jp3VG0SipVonCaaF0XlXnS7BZGDPiGpFrMmqIO0sv8ArFsxvrQkdYvLYkp0ejPZmGuLXZrVfIeQgnyXo3XG4+cGe1Q1VQtW1LIF28FKZTuzFhQZ5xu5GibPLKUFSb2SCoOWr7OY6QnQkgJQBtbKGarUTzrGa1R0an/aK1JAcJUOTgCOds0SL5FgTevJDJJJDhsVE4UahTEfW63T5UlHYLEskOdgHcKPhjFv2ZzwFPpj8oqNdAGSP1R5n6RMmUkO6sSVqsaFzlqmLMwqvmqkuGoTgOGFYspUsKJBZwbpPxFgetFJ5PBaE2bJLAGJPgp/lC5Ekha1PtFQIJFMEjAcUnv4QyWU2v0tkJrgkeZ+kSNS7YgI7NRAWmUlVfgDh+l4Duhn0iGgG8Af9wxCsdqlSJInrBK0kJF0VuqTLSp+AKklt4o8OK2gbyrLmy2nsrUtPuWiWFClBNQGUDRgVIu/wd+O0lo4zZ6rrhaHWij7SJYWmjVqgRdTreufIWJaQjaCgoqqCliCzDdFHo+0LVNK1LMvNQDC7sEEP4RfHcZ2HLLtD+P6Npq5bwuyJWk+7Vj7KikEh94vQ9ZRi9NpxV3DDI8j3RltDyVS5ZuTS6ipRAIIdQQagh3oXjQ2IEuokVL1NBTIc+MTPdkxLEpO8tm33TxidZluCWp97or0kH3nHAP95w//ALQShLBExRAqwDcaqIfo8QUUo1eUJhmmaxpRKcGbNRPlFtouwBBcFRKqFzvYksGGW6Ilr0jPYXZKA4faWSUjiAln4BUFKmzlEfjCjEiXLCaVzWVHxh6At7UlmYYngHiosSP8TNVmQzFnoEMermJrHE3jzJPmadIrNGTibXOFPZSxPFn8m6RUWTJFp60lDBd8lRADIUeGIBAGFSwxh4TFEvdZsifoDEa1WpKbjqFVB+AvN4kHuiWq1oqLwPKvlC8jWiHpSZtJoQwxyx4RWrybDfv4xc22egocKGWfERVLmpJoWpUZ74pgg2AOdM/vrDnabYUKsAWz6QSwlhXLOGkWf8QKxN2o5f2gBjGuSFKRLISTsqdg7PdxbrELU9f4Y6j+c/SL22WlJABJSRvDDvw8YYsoZTkAg5/nA8gIWzqBdg5wx5574YWgh2Z/yg5oJJryL9+HSCKt26mdKeMAFjq4PxR+0hX8wjfWe8FKBwYEHAYqDM75DvjBaFIBBat8eYjfqLTAN6T/AClP+sxvxGHLseeBBPAjUzPMU2zS2BJcnM06NvHM49Is7PoxLJ2iSU+ymrUD7KSVZ4Uq0VqJKyxNRVJLjE1Y7jzo8WWiZnZKXtJOyPa2QASDViHpuPhHEm9MuKHdI6Glpkrny5lqvSwkBHxkvdYMSE4knhF9efRckKcrVZ1KO91JNT1VEqbakerGWG9xykgJLkK2SCTg33WHtOp/w8ncZSE1JJcrlDE4+1jFO70bR+kuJRZC6VuF9zAFm8Iz2qqv8RaFDEJWe4pEaOUkKCxXBjwB4mGbFJssm9dKLygXF68ouXNHJx4Rn5LHVBixrkfsb+AEVusujZk0oTLTQXXcswAVvrmImpmhJBZwK5c84OdbZilOlCQ7F1KwwFQB84TGhyz2dUuRLQWdL4byVHhlC7MAV3XerFuT49RDK50xTXylsWSGrlUk74gTLUhJUZkxKQpWClAe6kDHhDAt9JiSF3pvZg5FZD9L3XCKHWa3JXLuSxfxwSWoAQymu4h8coJGkLOlzLYkmvZyyo96UxUa3W6bdTclzkpDuWAJ2TgDXAE4PTKGtkshyrQoS1uWcA94AaKaesPMJOePWI6rStjsk3viXjV8gIgrtZfBAO9r39RMVLIlKjUWKakAG8xMwpod4T+cbCQUpBFaZli70x3RzLRCJkxSRdUUXgSQmgrkwx4DfWOmy5iSQj1dRUlg5uMMMyondllEvQ1l2SV21CQCliTx41p0PhAFtBJZKzxY16mFJ7XDs5aRvKyrP4Qkcc4sVWM5r/hAH9TxGSiBNkTVBISgAZlasRuZL+cKlaOWylFYCiK3Q4YZMeQrE4SRmpZ/eb+hoSLMh/ZB5hz4w7QqZWz+ySgdraQAN60JJxNWrFHo62yE2pZSVrCgkIupWp6G9k2LVJGfGNVbSlLqIBZmBzdhGc0KUptU0EJe6kgKABc3iWqWhphRcLWkqcSSMPbYbxkTu8YdE9bUCR3n6NCrTMQGJLPu7qNjXzEGQNxw3HnGbk7wNJUM2u0UTfllXIgs37TUiEqbIOJuPv2RnmaYxPtAqKGoPTCI3qyQaOBi2/hWNFbywHk2UlIKFgpZg9fFMIUFA+zhgRy8Ii2iyoJcAJOZTsnvS0BSVpa7MXl7TKfneD+MWSLmKZyX7vyhCJaQxFCcwSD3iLJKVXQ90kjcQMOZhmZIr7PUMfz8IQEKegAn58oaCDmc/vGHb0tRuomJvfCaEHCooYZnBYdhy+cMB2xFppNPZp0I++sPaT17nrLy7spNQDQqYtiVuHYA4RDkgOXcYM5POMFZtBKmzAgrmTFBJI2sgU8mG0DFRb8BhZaNIdb5/wD91Q4P9FDygRARqIpv0aBwMxH1gRVSF8i9Iy0u1qZhgTRnFRnjlujQaryu1nJCkFQCS6iCwDFnJNd3dFPoZ09oHYG7kMiTmk+DRp9DabRJvAgm81QBk8Q7szjHy2RdcrOuVtdtdlqYJSUXgClO8VwBNTGn0/NCUypZU5Hq4ApVpqCtmDmiR3RhtaNNrmFtkoBNwNv2atHTNNpIXJSlTEzUigHwzDgQchAy0MKmhbfhrW2GwQOl8ARIR2l3Zk3f2ilIAf8AUeJKFpSkqmTGANSpbAUA3gAPCJdpkTpa+zVLmNsqKCFMSMCQ9YyNCAZ0y9d7SSDgA5UroHHlDxsCjjNmP+rLCf6k/OJkkJBDDPIAcKeHjFHrDrxKsswy1SZylDMXLpZjQlb55iHm8A8FjaLAlIF5EyY9GVMp1AU2W6F2KyC8wkSpfEbRcDgkecSVzitKCAQSm9vZwMaj5wLNevVz3fRvnCEP9lWhbkAPN4jaSKEKkTJhNxE0KUSSwSELcsMcsoxGvGnbXJnhEqddQp/cQSLpAxKeMXWgUKtNglKtCjMUorckte25gYgMCGApm0NKlbE84K636Fs85cyekOiYtSkkgpcHO6oAir4iFyNGWZAc3AxzIG/f0hn0gWMCzS0gUSnLJhjxxjnokoZ7p7h9eENR7Zsq+uKOv6FVJmIUJKkKKVVukFnFHZ9x7osUhK3WkuFEsTT+UsR1Dxk/Rg3Y2gge+j+mYfnGqs6wBmC7EcAW/OJcawK7yTL+Nd/y64wVutyxJUtKBeAcAkti1SwPhESZMqXfhXHLCHbWFCSQRXDHjEtlJHOJ/pHtpJuy5COilf8AlGw9H+l59plzV2hSSpMy6m6LoAug5cScY5XavaPM+Zjono1WeynD/qv/ACiNppKNmcW26NguSAlJc13lSiabnwjN2CUfXp5SEtdRiGZwcAOsXk0lmLUYO27B+MVWhQE2y00AACMatRX1HfExdjLOcClYSVXgSD3KD+MWMzKKdElU1LzGcKoRRxQhwNxcfujOsTEWdO775mIcs0UlgetPsneBFeoqzDf25w9a0Fgz54HliM+sRZj3ksAQTtElt2Hj3RaEONQPT77jCZ6XZVaB6FuhBxg7uTEYDr/aDtNCodBTeN8MQxp3T8qyIQqcFMpV0FIdjdJqNzJyhrRWs9ntJaSu8cwUqDcyQ3jFN6RGVJklsZw/7cwVaImoqABMb/Mbp2UuDwN7NBabNeUSrAk04PEf1cA7ClJpQJJZxjQ7PhFhaS5d4inGlOvy+8IBAs81bhJII4pr4MPCKCWAqasb5FpFGxuJbCr0foIvLOHVy+f0jM2mYiVPSpZUzzAbrE7SVAADOpio7Inozo0STW6e8/WBF6m1SGp6wRvK5SSelwtBRvaMaZWSJJIJw5kEA7qA8IJUlYBVeTQtTn4QuX2bkAkl61Ar+91yg5SiQpkuHpgfERiaIbstiK50oKIG0lOGRV4mOmaWX/iJIqPxScN0lbeMc/0NOJtMkKcHtUgUB94UwoDG60vMe1Skmjdod73QlO7iYhmkdCdZ03rIoHNQfo6vlFN6M03LLOLf84eCE/WLrWicPU1HBno+5CoqdQ0kWReG1PbuloPyiLwaeTU2W0OsADxyH9o5v6RZjzzTAK8/yjoljLKAHWOca9oe0kD4T4rWPlDhsUtHTJgICReu7G53YJYQWjUErLqUQA7U3jcHhdqS6mxYYff3SG7FMdQLFO8PjiK+cSh4Of8ApB/4kfveKvyjc6jrCNHySUXnSRRnF6Yuu1hjjjGfmypU3SCxNCVIRZ1q2ma9fLY5xb6t0sFlBzSMRntH5xrdRTM1mTIHpAlgWbZCgwPtG8qpTiepjml43ax1H0hSHszJBdgAAKl1IAAA8o5qLBO/ypn8ChnxEEFZUpG69GdJE8kt+IH6IjSyhemKUA6MlXqGpywNKvWKLUBBlyJ6ZmwSvBVCdgYAxorOtGLjfjyhTT7ExeBpYAPLHh0iVblvKKmLFjg2YyNYKegO93HOlfrBW+YBJB5UA4jKMmjSziVpVtEnjHRvRhKKpM4hv0rfyJjDTNFzlORKm/8A5q+kdC9GdnXLkTQpKkkzXqlqXED5GN511oyj9RejaoQHy7hjSnSKrRywbTaCXchKcM617mpFmFsHIIIxdPTuqDFXohD2m1FRB2kgUw2X7ozWEW9lnMnKSQlKkg3gFU6U2gx74mrlHf4RDmqSCCAVKerZcS5xiTMtI3K8PrEOrKGrbJcVqAMK+b0wEQQkBmCnyYvdxxGOZifaLSGateB8Yr5SASAwDs7KrQk/SNEImWCWygz5l+IDREnIcpqRd5Hea1xygyFBmTgQoAbyxJxxpC5iLrgAjZc1cAsQ3OGSUOvX/DyjunjxEyIeo2E7jO/9SPpE/Xkg2VJyE1B84qdTVjbr/wAwN/AB8oP2jezVTzU1bhXNsfvOIMxWJFetOvThE21FiMvvHjVogTAfhASePPjugAKVMIWGwL/YjOaUAMxORMxdUjMBWJbGojQSBUYONx+znGB01b5vrExN5giYbtMH/IxUckSJSZRFG8B8xAir7deaw/G79IEOibZcS5EsYJTw2QfMRLTayKJIHQeFKQwpcv40/wAUWOjLpSSCDVsdwhRVsTdDeh5YNolLWCAJiVFVWoXrRso1NsWg2lCwp0pRMf3qrMum/I4boqZCBeHOJct7z/q/N4t8aCM2WGk+xmy0oWlSku5AcOWbeIEtMuVL7OXLupvP7RxIZ88hEMqcVFem+CSWyhfHEvuybLtCncMOnIb9zxGm6OlrJWpIKsyQHxJ3cYF8PgYUGb2PDj9IdJaJtvZIm7SqvUZknfvgrFKBxAqk+L/fWI5mVGyfKECco3RdBDb3+x9IYF5J0XKUlKlS0EkAuUgmtd0TZwShKQAAAQwZgNod0ZgSWdkpUTUbIf8APrB2V1TGuBIZzkzcGYCOWUsm8Y4JetkxKuwZv0icOC0n5RjbguCg9geCxGl1glp7SUxDuCwPEn5Rnwhk1+AjuWI6eB3Gzn5cM12gMJvGer/1CCUjkxd+oH5d0I0OQUTcCO2mf1ygfnDk5eyAAPsJEEthHQtE6qUAGqgfHd0i0novpY1G6MtM0gpC7pCgkCqip3pShGHXOJFmtibqEqlpNQKgHIknCuEcrecnQljBcCwJfD7eJVjDKKWYNjGYTpGUq8ESUuCTUJY0OV0Nh4xH0Tp1M1YQZCEk1BDNTg2PHjFEmwtEi8VA4Ur0EUehUjtrUxIZSC/7jfSJQnhAoks9WbhU4RX6JtCe3tDuy1IbmJbsYI6G8YL6zAKvZZmr1P8AaCnkCK+0WpIWAlNAWct1bNsYkTLXTD7aM5JMuJF0vaggDDE+UMaPtLh1AUO5udc4K0KYE5sYjrXdUdu65LPvI5xccEyLZMxISSAHyfI4DHnEX1kFiQxUC7UGyD3PENFodgVIfBVH3tw3QU20e7eCSASXD0GNBvxirZJOvg4ihah4pB+Zg02RCTeCRvdopZk8XqEMwyIy4ViQu0BmvmoIDFWIDnOkKx4J1qmgFuTYHHh0iNNXsh7o3UObjzPjDXrICUvdNMw+ZzPKItot2Wyag4jfXHi0VYqHUEXnBYmhpi3PCpjBaZl/4qbj7XD4RWNNaZxUcAFJZwDRy5rVoopkkqnqJHvB6DcMz91hweRSWCvCvukFD8wEEgDD7yECNCKN5aNE2JAra5sxW6VZVkdCS3jESzTbOkEDtrr++hKCTQYBSqYeMaEnjCFofPvjJSrRXQqxPSC4QrdVb5cEQabZ/wBNqZqP+kRLVYUnIdKeUIVYNylDq/nDc5PyCil4GTaTj+H3Keh/a4QEW9RyA/dT/wCTwpWjj8T/AD8INFlUPdSe44NvaM3KZfWIS7St/aoD8KMM/d3Q2qcs++sVozin7rQFSCVOUsH3YDo8JXczUEh8ds+UT2mx1FCypQZSlqNc1HLfeNIZnWlUsC6q8c7szzCVFtzQg6Sd0Hs1ozuqY4jex3QzMuEOmWsgqdgoq6g3zVzuzjaPH7ZnKfoeGlbSwYWjpNmDLgKQ/Z9JWk4rtCRjWbM+Z84Yl2ZDuEzsqEU3VeW3jElUhBUpQGNc/INvinFE9mGnTE5SilSphBcbRcYFseMOq0pODlU0s4xEuo7or7TLfFRYEijDyx6wu6m6EspXXhwaM52splxp7Jkm3TFruhYCa4S5TsOJRD0yzzMTMUz/AASQ3ciIej0kLchnw+waRZ9qdx7/AM4hTbKcaBLlC4QQCwNSkcdwAGOUOIsyBW75/WIyVGoCmywB8xD4WthUHmPo0TJ5LjHAxKlJJJYPma/WFWbR0sKJSlIVkz4MOMRloWh8D04c4c0baFlQJSBvEK2VSLVNlABJy55txiv0SgGbandxNSOGykAfOJ67UpykAbsc8Ig6PBEy1YfpR/20n5w+26F11Y6mQkkku9457iYeKRXHvH0iEbSUrIKcXNOkOTJ5L7JHUfWBA0qDmWcYuo13j5CI1pswUNpLthWCtVu4EDL5Q3ZJq1CuFKk5nBqcov7E0KRZEthj+sflCvVReDJDnZJrgzY4whNoUWBDcoT6wq9TEH8oWR0hyVo5LmgoN53Nvg1pQCHSKvvzoc4RLnqqRm0OqGB3fTnDVidECfLQaUDFwPviTFfOQk3hdwNanP8AsIdEu8pWZFe+sMLCipR+IAfKFkdIVNugFgASz1OWGMU5Ce1VUOd+9jUZZGJ1okG4xPsjyPjFSmUtS7wSSMMj4O/hGkLsznVFikfqnoABjzgQyZg3HogwI0MzaJtHGHBMeKuWRz6mHkL3ecL4ilIsAqFGIaZvL76wabQ27uP1hfGUpEuCKoi+tHf3CC9aIz8BB8Y7GbdLnKIuTClnoMDhiOHBsYi2qdNGCAwG0StyTvbBuEWCbYr7A+kPSrUr4h99IfUVFRoyQiYlcxSNoZJQklbYc606ROsMyW5CpMwBjUppizApLZ4RYIs94uu6rmIX6hLwCAAa7JI8AcYfVioaTKkLAulSWw2fmTxhFqQlSSrtroTStBuYG+z4RL9QlkNtfxqPmYck2BCQyXbc5buwhdWFGV9pWzawz0qcaUIvQVpkrSWVaF03S1kc8WjUnR0t3avAtk2XCAmwoGSv41/6oXVjoz0mUq7eTNcbgggjfioNFhLsQSjtDNWUp9piDdDOSzHDc8WXqiRggd5+sF6inC6kDgkDzhLjGytlWiyignkk8B40ES0zpNGnpA5EnwgK0JIJe5XfnXGGLRq/LVheTxCq7s4bgLI5OtMtVEzUk/sqHmITYrGSSQsHOih8xFbO0AUnZVN3uyT5M8QZ2i54DJmqH7ST/qMQ+NFXI1FklLQCZvtFSjkaFRIw4ERX6HnrVOtRUhaUqWkoJQqoCAndw7miFo5E9DvcJfEAA+IAiwVPtSUi6lSt+0Og9ryg+NB2aJM2URMBB904jGo++sKtNoLEMK0iHN03ah/8dXF9oDLImIi9PkgiZJ/iSAO4gPB1a0T29ollAIygIQSboSSOAPDh9tFfO1jShrrAbkpQ3g8MzNclO4Q4zIZ8OAi4xSE5tl2jR5DUL8mgxo1Tu8Uf+900iierflE2VardNAIlISk+86QSN4ZRx5d0UTZaosGyxLHk/wDeDXISBUnu/KIEzR9pW4UtCAaUKlFu4DxhmVquA160TSRuA8Hf6w+orHxMs4L9omvE5ZcDESbpOzJcApPAVfueJMrVqzpfZKt96r/KJMvRktPshhwAHlB0C2VqtIJZ0ylM2PstzGfSIarctTtKRUe8+PRovjYUZE+H0geqJ4wdWBlwmdnc6JH+mBGnNlHxH76QIOrAp+0AgxaRBwI2BIP1iB2nAQIEQWGlznDwSkZEnn9IECAY9KnJ+ARLkWsEszQIEAMliYIUmcDhVoECGCFhUKvwUCEMMGFQIEAAMB4ECExggPBwIQAhJMCBAAAqBAgQAxCpW4kdYb2x73hAgQMQAkE1CSeUSAzYQIENCaIk2aFKCGqXq2AArj074loZIAGAoM/OBAikSw1rMNQUCGARVwhBI3QUCCgBTdCSeECBAIK+IECB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630" name="Picture 6" descr="http://cepapinares.centros.educa.jcyl.es/sitio/upload/img/centro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9"/>
            <a:ext cx="599676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2143108" y="4714884"/>
            <a:ext cx="6357982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CEPA </a:t>
            </a:r>
            <a:r>
              <a:rPr lang="es-ES" sz="6000" i="1" dirty="0" smtClean="0"/>
              <a:t>PINARES</a:t>
            </a:r>
          </a:p>
          <a:p>
            <a:pPr algn="ctr"/>
            <a:r>
              <a:rPr lang="es-ES" sz="6000" dirty="0" smtClean="0"/>
              <a:t>VINUESA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85720" y="571480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14282" y="285728"/>
          <a:ext cx="864399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14282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14282" y="357166"/>
          <a:ext cx="871543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epasoria.centros.educa.jcyl.es/sitio/upload/img/Me_gusta_esta_2cop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64386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2714612" y="5643578"/>
            <a:ext cx="442915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4000" b="1" dirty="0" smtClean="0"/>
              <a:t>CEPA</a:t>
            </a:r>
            <a:r>
              <a:rPr lang="es-ES" sz="4000" b="1" i="1" dirty="0" smtClean="0"/>
              <a:t> CELTIBERIA</a:t>
            </a:r>
            <a:endParaRPr lang="es-E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85720" y="571480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57158" y="214290"/>
          <a:ext cx="857256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57158" y="285728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ayto\liv stycket (dos tercios)\DSC0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3645024"/>
          </a:xfrm>
          <a:prstGeom prst="rect">
            <a:avLst/>
          </a:prstGeom>
          <a:noFill/>
        </p:spPr>
      </p:pic>
      <p:pic>
        <p:nvPicPr>
          <p:cNvPr id="30723" name="Picture 3" descr="G:\ayto\liv stycket (dos tercios)\DSC00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2214546" cy="2857520"/>
          </a:xfrm>
          <a:prstGeom prst="rect">
            <a:avLst/>
          </a:prstGeom>
          <a:noFill/>
        </p:spPr>
      </p:pic>
      <p:pic>
        <p:nvPicPr>
          <p:cNvPr id="30724" name="Picture 4" descr="G:\ayto\liv stycket (dos tercios)\la foto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5024"/>
            <a:ext cx="2643174" cy="321297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0"/>
            <a:ext cx="6500826" cy="92867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PROYECTO ALFABETIZACIÓN Y </a:t>
            </a:r>
            <a:r>
              <a:rPr lang="es-ES" sz="2800" b="1" dirty="0" smtClean="0">
                <a:solidFill>
                  <a:srgbClr val="C00000"/>
                </a:solidFill>
              </a:rPr>
              <a:t>TALLER TEXTIL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14546" y="1000108"/>
            <a:ext cx="4286280" cy="2788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Aprender haciendo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Tarea significativa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Refuerzo castellano y alfabetización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Integración</a:t>
            </a:r>
          </a:p>
        </p:txBody>
      </p:sp>
      <p:pic>
        <p:nvPicPr>
          <p:cNvPr id="2050" name="Picture 2" descr="G:\ayto\LIVSTICKET\DSC00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09120"/>
            <a:ext cx="1856818" cy="2348880"/>
          </a:xfrm>
          <a:prstGeom prst="rect">
            <a:avLst/>
          </a:prstGeom>
          <a:noFill/>
        </p:spPr>
      </p:pic>
      <p:pic>
        <p:nvPicPr>
          <p:cNvPr id="2" name="Picture 2" descr="F:\FOTOS\IMG_55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471601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625</Words>
  <Application>Microsoft Office PowerPoint</Application>
  <PresentationFormat>Presentación en pantalla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CELIA</dc:creator>
  <cp:lastModifiedBy>Usuario</cp:lastModifiedBy>
  <cp:revision>108</cp:revision>
  <dcterms:created xsi:type="dcterms:W3CDTF">2013-12-10T21:39:17Z</dcterms:created>
  <dcterms:modified xsi:type="dcterms:W3CDTF">2014-05-13T07:43:38Z</dcterms:modified>
</cp:coreProperties>
</file>