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7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134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079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42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89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03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28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50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609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52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838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CE4B6-EE4E-4BD0-BB43-15AA0DDBAB7F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B3F34-4A25-4963-9DB7-A68CC0DB5F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78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4"/>
          <p:cNvSpPr>
            <a:spLocks/>
          </p:cNvSpPr>
          <p:nvPr/>
        </p:nvSpPr>
        <p:spPr bwMode="auto">
          <a:xfrm>
            <a:off x="1070" y="0"/>
            <a:ext cx="9142930" cy="1484784"/>
          </a:xfrm>
          <a:custGeom>
            <a:avLst/>
            <a:gdLst>
              <a:gd name="T0" fmla="*/ 0 w 1944"/>
              <a:gd name="T1" fmla="*/ 0 h 493"/>
              <a:gd name="T2" fmla="*/ 0 w 1944"/>
              <a:gd name="T3" fmla="*/ 493 h 493"/>
              <a:gd name="T4" fmla="*/ 1944 w 1944"/>
              <a:gd name="T5" fmla="*/ 417 h 493"/>
              <a:gd name="T6" fmla="*/ 1944 w 1944"/>
              <a:gd name="T7" fmla="*/ 0 h 493"/>
              <a:gd name="T8" fmla="*/ 0 w 1944"/>
              <a:gd name="T9" fmla="*/ 0 h 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4" h="493">
                <a:moveTo>
                  <a:pt x="0" y="0"/>
                </a:moveTo>
                <a:cubicBezTo>
                  <a:pt x="0" y="493"/>
                  <a:pt x="0" y="493"/>
                  <a:pt x="0" y="493"/>
                </a:cubicBezTo>
                <a:cubicBezTo>
                  <a:pt x="736" y="359"/>
                  <a:pt x="1422" y="369"/>
                  <a:pt x="1944" y="417"/>
                </a:cubicBezTo>
                <a:cubicBezTo>
                  <a:pt x="1944" y="0"/>
                  <a:pt x="1944" y="0"/>
                  <a:pt x="1944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E43B2F"/>
              </a:gs>
              <a:gs pos="100000">
                <a:srgbClr val="EF792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/>
          </a:p>
        </p:txBody>
      </p:sp>
      <p:pic>
        <p:nvPicPr>
          <p:cNvPr id="1028" name="Picture 4" descr="http://suhijo.com/wp-content/uploads/2013/02/dislexia-300x1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212"/>
            <a:ext cx="1849117" cy="1517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069" y="1484784"/>
            <a:ext cx="1848047" cy="5373216"/>
          </a:xfrm>
          <a:prstGeom prst="rect">
            <a:avLst/>
          </a:prstGeom>
          <a:solidFill>
            <a:srgbClr val="2E36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rtlCol="0" anchor="t" anchorCtr="0" upright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 smtClean="0">
                <a:solidFill>
                  <a:schemeClr val="bg1"/>
                </a:solidFill>
              </a:rPr>
              <a:t/>
            </a:r>
            <a:br>
              <a:rPr lang="es-ES" sz="1800" dirty="0" smtClean="0">
                <a:solidFill>
                  <a:schemeClr val="bg1"/>
                </a:solidFill>
              </a:rPr>
            </a:br>
            <a:endParaRPr lang="es-ES" sz="1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</a:t>
            </a:r>
            <a:b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FORMATIVA</a:t>
            </a:r>
            <a:r>
              <a:rPr lang="es-ES" sz="1800" dirty="0" smtClean="0">
                <a:solidFill>
                  <a:schemeClr val="bg1"/>
                </a:solidFill>
              </a:rPr>
              <a:t/>
            </a:r>
            <a:br>
              <a:rPr lang="es-ES" sz="1800" dirty="0" smtClean="0">
                <a:solidFill>
                  <a:schemeClr val="bg1"/>
                </a:solidFill>
              </a:rPr>
            </a:br>
            <a:r>
              <a:rPr lang="es-ES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SALÓN DE ACTOS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CEIP NUMANCIA</a:t>
            </a: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DE FEBRERO </a:t>
            </a:r>
            <a:b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b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50" y="6061316"/>
            <a:ext cx="1152128" cy="57216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764758" y="1340768"/>
            <a:ext cx="7379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Segoe Script" panose="020B0504020000000003" pitchFamily="34" charset="0"/>
              </a:rPr>
              <a:t>ALUMNADO CON TDAH Y DIFICULTADES DE  APRENDIZAJE: TDAH Y DISLEXIA</a:t>
            </a:r>
            <a:endParaRPr lang="es-ES" sz="2400" b="1" dirty="0">
              <a:latin typeface="Segoe Script" panose="020B0504020000000003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0002" y="2384825"/>
            <a:ext cx="696649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Segoe Script" panose="020B0504020000000003" pitchFamily="34" charset="0"/>
              </a:rPr>
              <a:t>DE 9:30 A 10:00 H</a:t>
            </a:r>
            <a:r>
              <a:rPr lang="es-ES" dirty="0" smtClean="0">
                <a:latin typeface="Segoe Script" panose="020B0504020000000003" pitchFamily="34" charset="0"/>
              </a:rPr>
              <a:t>.: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Presentación  jornada</a:t>
            </a:r>
          </a:p>
          <a:p>
            <a:endParaRPr lang="es-ES" sz="1200" dirty="0" smtClean="0">
              <a:latin typeface="Segoe Script" panose="020B0504020000000003" pitchFamily="34" charset="0"/>
            </a:endParaRPr>
          </a:p>
          <a:p>
            <a:r>
              <a:rPr lang="es-ES" b="1" dirty="0" smtClean="0">
                <a:latin typeface="Segoe Script" panose="020B0504020000000003" pitchFamily="34" charset="0"/>
              </a:rPr>
              <a:t>DE 10 A 11:30 H.: </a:t>
            </a:r>
          </a:p>
          <a:p>
            <a:r>
              <a:rPr lang="es-ES" dirty="0" smtClean="0">
                <a:latin typeface="Segoe Script" panose="020B0504020000000003" pitchFamily="34" charset="0"/>
              </a:rPr>
              <a:t>	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Marco  teórico  comorbilidad  TDAH / dislexia</a:t>
            </a:r>
          </a:p>
          <a:p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	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Dª Sara Ortega Tapia.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Neuropsicóloga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. 	</a:t>
            </a:r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Responsable  Área  Clínica  Fundación  </a:t>
            </a:r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CADAH</a:t>
            </a:r>
          </a:p>
          <a:p>
            <a:endParaRPr lang="es-ES" sz="1200" dirty="0" smtClean="0">
              <a:latin typeface="Segoe Script" panose="020B0504020000000003" pitchFamily="34" charset="0"/>
            </a:endParaRPr>
          </a:p>
          <a:p>
            <a:endParaRPr lang="es-ES" b="1" dirty="0" smtClean="0">
              <a:solidFill>
                <a:schemeClr val="bg1">
                  <a:lumMod val="50000"/>
                </a:schemeClr>
              </a:solidFill>
              <a:latin typeface="Segoe Script" panose="020B0504020000000003" pitchFamily="34" charset="0"/>
            </a:endParaRPr>
          </a:p>
          <a:p>
            <a:r>
              <a:rPr lang="es-ES" b="1" dirty="0" smtClean="0">
                <a:latin typeface="Segoe Script" panose="020B0504020000000003" pitchFamily="34" charset="0"/>
              </a:rPr>
              <a:t>DE 11:30 A 12 H.: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Descanso</a:t>
            </a:r>
          </a:p>
          <a:p>
            <a:endParaRPr lang="es-ES" dirty="0">
              <a:latin typeface="Segoe Script" panose="020B0504020000000003" pitchFamily="34" charset="0"/>
            </a:endParaRPr>
          </a:p>
          <a:p>
            <a:r>
              <a:rPr lang="es-ES" b="1" dirty="0" smtClean="0">
                <a:latin typeface="Segoe Script" panose="020B0504020000000003" pitchFamily="34" charset="0"/>
              </a:rPr>
              <a:t>DE 12 A 13:30 H.:</a:t>
            </a:r>
          </a:p>
          <a:p>
            <a:r>
              <a:rPr lang="es-ES" dirty="0">
                <a:latin typeface="Segoe Script" panose="020B0504020000000003" pitchFamily="34" charset="0"/>
              </a:rPr>
              <a:t>	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Diagnóstico e intervención  comorbilidad 	TDAH /dislexia</a:t>
            </a:r>
          </a:p>
          <a:p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	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  <a:latin typeface="Segoe Script" panose="020B0504020000000003" pitchFamily="34" charset="0"/>
              </a:rPr>
              <a:t>Dª Sara Ortega Tapia.</a:t>
            </a:r>
          </a:p>
          <a:p>
            <a:r>
              <a:rPr lang="es-ES" dirty="0">
                <a:latin typeface="Segoe Script" panose="020B0504020000000003" pitchFamily="34" charset="0"/>
              </a:rPr>
              <a:t>	</a:t>
            </a:r>
            <a:r>
              <a:rPr lang="es-ES" sz="1200" dirty="0" smtClean="0">
                <a:latin typeface="Segoe Script" panose="020B0504020000000003" pitchFamily="34" charset="0"/>
              </a:rPr>
              <a:t> </a:t>
            </a:r>
            <a:endParaRPr lang="es-ES" sz="1200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25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Fe Gallardo Negredo</dc:creator>
  <cp:lastModifiedBy>Maria Fe Gallardo Negredo</cp:lastModifiedBy>
  <cp:revision>7</cp:revision>
  <cp:lastPrinted>2016-02-15T12:03:31Z</cp:lastPrinted>
  <dcterms:created xsi:type="dcterms:W3CDTF">2016-02-15T10:22:04Z</dcterms:created>
  <dcterms:modified xsi:type="dcterms:W3CDTF">2016-02-15T13:15:45Z</dcterms:modified>
</cp:coreProperties>
</file>