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1" r:id="rId3"/>
    <p:sldId id="265" r:id="rId4"/>
    <p:sldId id="257" r:id="rId5"/>
    <p:sldId id="258" r:id="rId6"/>
    <p:sldId id="259" r:id="rId7"/>
    <p:sldId id="260" r:id="rId8"/>
    <p:sldId id="262" r:id="rId9"/>
    <p:sldId id="263" r:id="rId10"/>
    <p:sldId id="267" r:id="rId11"/>
    <p:sldId id="266" r:id="rId12"/>
    <p:sldId id="268" r:id="rId13"/>
    <p:sldId id="269" r:id="rId14"/>
    <p:sldId id="270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92" d="100"/>
          <a:sy n="92" d="100"/>
        </p:scale>
        <p:origin x="49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>
            <a:lvl1pPr>
              <a:buClr>
                <a:schemeClr val="accent1">
                  <a:lumMod val="75000"/>
                </a:schemeClr>
              </a:buClr>
              <a:defRPr/>
            </a:lvl1pPr>
            <a:lvl2pPr>
              <a:buClr>
                <a:schemeClr val="accent1">
                  <a:lumMod val="75000"/>
                </a:schemeClr>
              </a:buClr>
              <a:defRPr/>
            </a:lvl2pPr>
            <a:lvl3pPr>
              <a:buClr>
                <a:schemeClr val="accent1">
                  <a:lumMod val="75000"/>
                </a:schemeClr>
              </a:buClr>
              <a:defRPr/>
            </a:lvl3pPr>
            <a:lvl4pPr>
              <a:buClr>
                <a:schemeClr val="accent1">
                  <a:lumMod val="75000"/>
                </a:schemeClr>
              </a:buClr>
              <a:defRPr/>
            </a:lvl4pPr>
            <a:lvl5pPr>
              <a:buClr>
                <a:schemeClr val="accent1">
                  <a:lumMod val="75000"/>
                </a:schemeClr>
              </a:buClr>
              <a:defRPr/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buClr>
                <a:schemeClr val="accent1">
                  <a:lumMod val="75000"/>
                </a:schemeClr>
              </a:buClr>
              <a:defRPr sz="1800"/>
            </a:lvl1pPr>
            <a:lvl2pPr>
              <a:buClr>
                <a:schemeClr val="accent1">
                  <a:lumMod val="75000"/>
                </a:schemeClr>
              </a:buClr>
              <a:defRPr sz="1600"/>
            </a:lvl2pPr>
            <a:lvl3pPr>
              <a:buClr>
                <a:schemeClr val="accent1">
                  <a:lumMod val="75000"/>
                </a:schemeClr>
              </a:buClr>
              <a:defRPr sz="1400"/>
            </a:lvl3pPr>
            <a:lvl4pPr>
              <a:buClr>
                <a:schemeClr val="accent1">
                  <a:lumMod val="75000"/>
                </a:schemeClr>
              </a:buClr>
              <a:defRPr sz="1200"/>
            </a:lvl4pPr>
            <a:lvl5pPr>
              <a:buClr>
                <a:schemeClr val="accent1">
                  <a:lumMod val="75000"/>
                </a:schemeClr>
              </a:buCl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buClr>
                <a:schemeClr val="accent1">
                  <a:lumMod val="75000"/>
                </a:schemeClr>
              </a:buClr>
              <a:defRPr sz="1800"/>
            </a:lvl1pPr>
            <a:lvl2pPr>
              <a:buClr>
                <a:schemeClr val="accent1">
                  <a:lumMod val="75000"/>
                </a:schemeClr>
              </a:buClr>
              <a:defRPr sz="1600"/>
            </a:lvl2pPr>
            <a:lvl3pPr>
              <a:buClr>
                <a:schemeClr val="accent1">
                  <a:lumMod val="75000"/>
                </a:schemeClr>
              </a:buClr>
              <a:defRPr sz="1400"/>
            </a:lvl3pPr>
            <a:lvl4pPr>
              <a:buClr>
                <a:schemeClr val="accent1">
                  <a:lumMod val="75000"/>
                </a:schemeClr>
              </a:buClr>
              <a:defRPr sz="1200"/>
            </a:lvl4pPr>
            <a:lvl5pPr>
              <a:buClr>
                <a:schemeClr val="accent1">
                  <a:lumMod val="75000"/>
                </a:schemeClr>
              </a:buCl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buClr>
                <a:schemeClr val="accent1">
                  <a:lumMod val="75000"/>
                </a:schemeClr>
              </a:buClr>
              <a:defRPr sz="1800"/>
            </a:lvl1pPr>
            <a:lvl2pPr>
              <a:buClr>
                <a:schemeClr val="accent1">
                  <a:lumMod val="75000"/>
                </a:schemeClr>
              </a:buClr>
              <a:defRPr sz="1600"/>
            </a:lvl2pPr>
            <a:lvl3pPr>
              <a:buClr>
                <a:schemeClr val="accent1">
                  <a:lumMod val="75000"/>
                </a:schemeClr>
              </a:buClr>
              <a:defRPr sz="1400"/>
            </a:lvl3pPr>
            <a:lvl4pPr>
              <a:buClr>
                <a:schemeClr val="accent1">
                  <a:lumMod val="75000"/>
                </a:schemeClr>
              </a:buClr>
              <a:defRPr sz="1200"/>
            </a:lvl4pPr>
            <a:lvl5pPr>
              <a:buClr>
                <a:schemeClr val="accent1">
                  <a:lumMod val="75000"/>
                </a:schemeClr>
              </a:buCl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buClr>
                <a:schemeClr val="accent1">
                  <a:lumMod val="75000"/>
                </a:schemeClr>
              </a:buClr>
              <a:defRPr sz="1800"/>
            </a:lvl1pPr>
            <a:lvl2pPr>
              <a:buClr>
                <a:schemeClr val="accent1">
                  <a:lumMod val="75000"/>
                </a:schemeClr>
              </a:buClr>
              <a:defRPr sz="1600"/>
            </a:lvl2pPr>
            <a:lvl3pPr>
              <a:buClr>
                <a:schemeClr val="accent1">
                  <a:lumMod val="75000"/>
                </a:schemeClr>
              </a:buClr>
              <a:defRPr sz="1400"/>
            </a:lvl3pPr>
            <a:lvl4pPr>
              <a:buClr>
                <a:schemeClr val="accent1">
                  <a:lumMod val="75000"/>
                </a:schemeClr>
              </a:buClr>
              <a:defRPr sz="1200"/>
            </a:lvl4pPr>
            <a:lvl5pPr>
              <a:buClr>
                <a:schemeClr val="accent1">
                  <a:lumMod val="75000"/>
                </a:schemeClr>
              </a:buCl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3/14/2017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3/14/2017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3/14/2017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3/14/2017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sede.fnmt.gob.es/documents/10445900/10548441/Oferta_RPJ_TP.pdf/d3e3bd73-d18f-4f06-91b7-48eaf03c115d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ede.fnmt.gob.es/certificados/certificado-de-representante/pago-por-transferencia" TargetMode="Externa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mozilla.org/es-ES/firefox/new/" TargetMode="External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indows.microsoft.com/es-es/internet-explorer/download-ie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1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www.sede.fnmt.gob.es/documents/10445900/10528994/Configurador_FNMT_RCM.exe/05f32149-42d3-4ed8-9550-2d86e839b533" TargetMode="Externa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addons.mozilla.org/es/firefox/addon/signtextjs-plus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sede.fnmt.gob.es/preguntas-frecuentes/obtencion-de-certificados/-/asset_publisher/nN14PjDrlrQn/content/1351-que-pasos-debo-seguir-para-instalar-importar-los-certificados-raices-de-fnmt-en-el-navegador-mozilla-firefox-?redirect=https://www.sede.fnmt.gob.es/preguntas-frecuentes/obtencion-de-certificados?p_p_id%3D101_INSTANCE_nN14PjDrlrQn%26p_p_lifecycle%3D0%26p_p_state%3Dnormal%26p_p_mode%3Dview%26p_p_col_id%3Dcolumn-2%26p_p_col_count%3D1%26_101_INSTANCE_nN14PjDrlrQn_currentURL%3D/preguntas-frecuentes/obtencion-de-certificados%26_101_INSTANCE_nN14PjDrlrQn_portletAjaxable%3D1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7" Type="http://schemas.openxmlformats.org/officeDocument/2006/relationships/image" Target="../media/image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hyperlink" Target="https://addons.mozilla.org/es/firefox/addon/signtextjs-plus/" TargetMode="Externa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9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hyperlink" Target="https://www.sede.fnmt.gob.es/preguntas-frecuentes/obtencion-de-certificados/-/asset_publisher/nN14PjDrlrQn/content/1351-que-pasos-debo-seguir-para-instalar-importar-los-certificados-raices-de-fnmt-en-el-navegador-mozilla-firefox-?redirect=https://www.sede.fnmt.gob.es/preguntas-frecuentes/obtencion-de-certificados?p_p_id%3D101_INSTANCE_nN14PjDrlrQn%26p_p_lifecycle%3D0%26p_p_state%3Dnormal%26p_p_mode%3Dview%26p_p_col_id%3Dcolumn-2%26p_p_col_count%3D1%26_101_INSTANCE_nN14PjDrlrQn_currentURL%3D/preguntas-frecuentes/obtencion-de-certificados%26_101_INSTANCE_nN14PjDrlrQn_portletAjaxable%3D1" TargetMode="Externa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/>
              <a:t>PASOS PARA SOLICITAR EL CERTIFICADO DIGITAL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0775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38"/>
    </mc:Choice>
    <mc:Fallback xmlns="">
      <p:transition spd="slow" advTm="6438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84311" y="170035"/>
            <a:ext cx="10018713" cy="739829"/>
          </a:xfrm>
        </p:spPr>
        <p:txBody>
          <a:bodyPr/>
          <a:lstStyle/>
          <a:p>
            <a:r>
              <a:rPr lang="es-ES" dirty="0"/>
              <a:t>Solicitud del certificado digital</a:t>
            </a:r>
          </a:p>
        </p:txBody>
      </p:sp>
      <p:sp>
        <p:nvSpPr>
          <p:cNvPr id="3" name="Rectángulo 2"/>
          <p:cNvSpPr/>
          <p:nvPr/>
        </p:nvSpPr>
        <p:spPr>
          <a:xfrm>
            <a:off x="2671146" y="2811409"/>
            <a:ext cx="7645042" cy="17543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</a:t>
            </a:r>
            <a:r>
              <a:rPr lang="es-E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º-Solicitar el certificado </a:t>
            </a:r>
          </a:p>
          <a:p>
            <a:pPr algn="ctr"/>
            <a:r>
              <a:rPr lang="es-E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con el navegador elegido</a:t>
            </a:r>
            <a:endParaRPr lang="es-E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5309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84311" y="170035"/>
            <a:ext cx="10018713" cy="739829"/>
          </a:xfrm>
        </p:spPr>
        <p:txBody>
          <a:bodyPr/>
          <a:lstStyle/>
          <a:p>
            <a:r>
              <a:rPr lang="es-ES" dirty="0"/>
              <a:t>Solicitud del certificado digital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4434" y="1447691"/>
            <a:ext cx="8224962" cy="4214564"/>
          </a:xfrm>
          <a:prstGeom prst="rect">
            <a:avLst/>
          </a:prstGeom>
        </p:spPr>
      </p:pic>
      <p:sp>
        <p:nvSpPr>
          <p:cNvPr id="4" name="Flecha: a la derecha 3"/>
          <p:cNvSpPr/>
          <p:nvPr/>
        </p:nvSpPr>
        <p:spPr>
          <a:xfrm rot="11347757">
            <a:off x="7453445" y="3874403"/>
            <a:ext cx="2197100" cy="3653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/>
          <p:cNvSpPr txBox="1"/>
          <p:nvPr/>
        </p:nvSpPr>
        <p:spPr>
          <a:xfrm>
            <a:off x="7729829" y="4227107"/>
            <a:ext cx="3871573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dirty="0"/>
              <a:t>El correo debe ser el del centro (Educa)</a:t>
            </a:r>
          </a:p>
        </p:txBody>
      </p:sp>
    </p:spTree>
    <p:extLst>
      <p:ext uri="{BB962C8B-B14F-4D97-AF65-F5344CB8AC3E}">
        <p14:creationId xmlns:p14="http://schemas.microsoft.com/office/powerpoint/2010/main" val="29974384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84311" y="170035"/>
            <a:ext cx="10018713" cy="739829"/>
          </a:xfrm>
        </p:spPr>
        <p:txBody>
          <a:bodyPr/>
          <a:lstStyle/>
          <a:p>
            <a:r>
              <a:rPr lang="es-ES" dirty="0"/>
              <a:t>Solicitud del certificado digital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2679578" y="1560342"/>
            <a:ext cx="7680244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dirty="0"/>
              <a:t>Solicitar un certificado del NOMBRAMIENTO como equipo directivo del centro</a:t>
            </a:r>
          </a:p>
          <a:p>
            <a:r>
              <a:rPr lang="es-ES" dirty="0"/>
              <a:t>Solicitar fecha y hora en una oficina de AEAT para confirmar la identidad 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9578" y="2372497"/>
            <a:ext cx="7611411" cy="4188941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2691934" y="4466968"/>
            <a:ext cx="3041600" cy="35216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03836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84311" y="170035"/>
            <a:ext cx="10018713" cy="739829"/>
          </a:xfrm>
        </p:spPr>
        <p:txBody>
          <a:bodyPr/>
          <a:lstStyle/>
          <a:p>
            <a:r>
              <a:rPr lang="es-ES" dirty="0"/>
              <a:t>Solicitud del certificado digital</a:t>
            </a:r>
          </a:p>
        </p:txBody>
      </p:sp>
      <p:sp>
        <p:nvSpPr>
          <p:cNvPr id="3" name="Rectángulo 2"/>
          <p:cNvSpPr/>
          <p:nvPr/>
        </p:nvSpPr>
        <p:spPr>
          <a:xfrm>
            <a:off x="1484311" y="2127076"/>
            <a:ext cx="988360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Descargar el Formulario de Oferta y firmarlo</a:t>
            </a:r>
          </a:p>
        </p:txBody>
      </p:sp>
      <p:pic>
        <p:nvPicPr>
          <p:cNvPr id="9" name="Imagen 8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6059" y="2834962"/>
            <a:ext cx="612941" cy="67777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4756" y="3741467"/>
            <a:ext cx="9763997" cy="298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5378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84311" y="170035"/>
            <a:ext cx="10018713" cy="739829"/>
          </a:xfrm>
        </p:spPr>
        <p:txBody>
          <a:bodyPr/>
          <a:lstStyle/>
          <a:p>
            <a:r>
              <a:rPr lang="es-ES" dirty="0"/>
              <a:t>Solicitud del certificado digital</a:t>
            </a:r>
          </a:p>
        </p:txBody>
      </p:sp>
      <p:pic>
        <p:nvPicPr>
          <p:cNvPr id="1026" name="Picture 2" descr="http://historiapedia.com/wp-content/uploads/2014/11/Correo-Electronico-370x3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499" y="1235910"/>
            <a:ext cx="2724335" cy="2724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2045172" y="4559642"/>
            <a:ext cx="889698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dirty="0"/>
              <a:t>Correo electrónico de la FMNT indicando que puede descargar el correo electrónico y donde</a:t>
            </a:r>
          </a:p>
        </p:txBody>
      </p:sp>
      <p:sp>
        <p:nvSpPr>
          <p:cNvPr id="7" name="Rectángulo 6"/>
          <p:cNvSpPr/>
          <p:nvPr/>
        </p:nvSpPr>
        <p:spPr>
          <a:xfrm>
            <a:off x="1959411" y="5545628"/>
            <a:ext cx="9068508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Debe descargarse en el ordenador preparado</a:t>
            </a:r>
            <a:endParaRPr lang="es-ES" sz="36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847475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84311" y="170035"/>
            <a:ext cx="10018713" cy="739829"/>
          </a:xfrm>
        </p:spPr>
        <p:txBody>
          <a:bodyPr/>
          <a:lstStyle/>
          <a:p>
            <a:r>
              <a:rPr lang="es-ES" dirty="0"/>
              <a:t>Solicitud del certificado digital</a:t>
            </a:r>
          </a:p>
        </p:txBody>
      </p:sp>
      <p:sp>
        <p:nvSpPr>
          <p:cNvPr id="3" name="Rectángulo 2"/>
          <p:cNvSpPr/>
          <p:nvPr/>
        </p:nvSpPr>
        <p:spPr>
          <a:xfrm>
            <a:off x="2850328" y="943407"/>
            <a:ext cx="7286675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¿Quién debe solicitarlo?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2524469" y="2008205"/>
            <a:ext cx="7938392" cy="13849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800" dirty="0"/>
              <a:t>Centros que no tengan certificado digital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800" dirty="0"/>
              <a:t>Centros que haya caducado su certificado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800" dirty="0"/>
              <a:t>Centros que haya cambiado el representante legal</a:t>
            </a:r>
          </a:p>
        </p:txBody>
      </p:sp>
      <p:sp>
        <p:nvSpPr>
          <p:cNvPr id="6" name="Rectángulo 5"/>
          <p:cNvSpPr/>
          <p:nvPr/>
        </p:nvSpPr>
        <p:spPr>
          <a:xfrm>
            <a:off x="3539972" y="3568847"/>
            <a:ext cx="59073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Tipo de certificado: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2850328" y="4667824"/>
            <a:ext cx="70344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Representante Jurídico</a:t>
            </a:r>
            <a:endParaRPr lang="es-E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6181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801"/>
    </mc:Choice>
    <mc:Fallback xmlns="">
      <p:transition spd="slow" advTm="3180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84311" y="170035"/>
            <a:ext cx="10018713" cy="739829"/>
          </a:xfrm>
        </p:spPr>
        <p:txBody>
          <a:bodyPr/>
          <a:lstStyle/>
          <a:p>
            <a:r>
              <a:rPr lang="es-ES" dirty="0"/>
              <a:t>Solicitud del certificado digital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1811294" y="4510215"/>
            <a:ext cx="9364743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dirty="0">
                <a:hlinkClick r:id="rId2"/>
              </a:rPr>
              <a:t>https://www.sede.fnmt.gob.es/certificados/certificado-de-representante/pago-por-transferencia</a:t>
            </a:r>
            <a:endParaRPr lang="es-ES" dirty="0"/>
          </a:p>
        </p:txBody>
      </p:sp>
      <p:sp>
        <p:nvSpPr>
          <p:cNvPr id="7" name="Rectángulo 6"/>
          <p:cNvSpPr/>
          <p:nvPr/>
        </p:nvSpPr>
        <p:spPr>
          <a:xfrm>
            <a:off x="3572032" y="2022981"/>
            <a:ext cx="5843266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¿</a:t>
            </a:r>
            <a:r>
              <a:rPr lang="es-E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Dónde se solicita</a:t>
            </a:r>
            <a:r>
              <a:rPr lang="es-E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2652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596"/>
    </mc:Choice>
    <mc:Fallback xmlns="">
      <p:transition spd="slow" advTm="39596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84311" y="170035"/>
            <a:ext cx="10018713" cy="739829"/>
          </a:xfrm>
        </p:spPr>
        <p:txBody>
          <a:bodyPr/>
          <a:lstStyle/>
          <a:p>
            <a:r>
              <a:rPr lang="es-ES" dirty="0"/>
              <a:t>Solicitud del certificado digital</a:t>
            </a:r>
          </a:p>
        </p:txBody>
      </p:sp>
      <p:sp>
        <p:nvSpPr>
          <p:cNvPr id="3" name="Rectángulo 2"/>
          <p:cNvSpPr/>
          <p:nvPr/>
        </p:nvSpPr>
        <p:spPr>
          <a:xfrm>
            <a:off x="2153372" y="1318646"/>
            <a:ext cx="5525872" cy="258532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Solo son válidos:</a:t>
            </a:r>
          </a:p>
          <a:p>
            <a:pPr algn="ctr"/>
            <a:r>
              <a:rPr lang="es-E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-Internet Explorer</a:t>
            </a:r>
          </a:p>
          <a:p>
            <a:pPr algn="ctr"/>
            <a:r>
              <a:rPr lang="es-E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-Mozilla Firefox</a:t>
            </a:r>
          </a:p>
        </p:txBody>
      </p:sp>
      <p:pic>
        <p:nvPicPr>
          <p:cNvPr id="1026" name="Picture 2" descr="http://static.commentcamarche.net/es.ccm.net/faq/images/16084-logo-ie-7-01-s-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4290" y="909864"/>
            <a:ext cx="1428750" cy="157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lh3.ggpht.com/-qnEgqwRruc4/VAZC8od-QiI/AAAAAAABSII/Y79gYM3sgn8/iconos-mozilla-firefox-28%25255B4%25255D.png?imgmax=8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486" y="2677017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lecha: a la derecha 3"/>
          <p:cNvSpPr/>
          <p:nvPr/>
        </p:nvSpPr>
        <p:spPr>
          <a:xfrm rot="20321308">
            <a:off x="7821446" y="1972014"/>
            <a:ext cx="1167618" cy="6392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Flecha: a la derecha 6"/>
          <p:cNvSpPr/>
          <p:nvPr/>
        </p:nvSpPr>
        <p:spPr>
          <a:xfrm>
            <a:off x="7888201" y="3169591"/>
            <a:ext cx="1167618" cy="6392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4"/>
          <p:cNvSpPr/>
          <p:nvPr/>
        </p:nvSpPr>
        <p:spPr>
          <a:xfrm>
            <a:off x="1484311" y="4176847"/>
            <a:ext cx="6532558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No sirven o pueden presentar problemas:</a:t>
            </a:r>
          </a:p>
          <a:p>
            <a:pPr algn="ctr"/>
            <a:r>
              <a:rPr lang="es-ES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-Chrome</a:t>
            </a:r>
          </a:p>
          <a:p>
            <a:pPr algn="ctr"/>
            <a:r>
              <a:rPr lang="es-ES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-Microsoft </a:t>
            </a:r>
            <a:r>
              <a:rPr lang="es-ES" sz="28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Edge</a:t>
            </a:r>
            <a:endParaRPr lang="es-ES" sz="2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1030" name="Picture 6" descr="http://www.itespresso.es/wp-content/uploads/2015/04/microsoft-edge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6887" y="5848769"/>
            <a:ext cx="1190358" cy="66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es.seaicons.com/wp-content/uploads/2016/03/Google-Chrome-ico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6887" y="4206053"/>
            <a:ext cx="1190358" cy="1190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lecha: a la derecha 5"/>
          <p:cNvSpPr/>
          <p:nvPr/>
        </p:nvSpPr>
        <p:spPr>
          <a:xfrm>
            <a:off x="6074799" y="4801232"/>
            <a:ext cx="3035038" cy="2250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Flecha: a la derecha 12"/>
          <p:cNvSpPr/>
          <p:nvPr/>
        </p:nvSpPr>
        <p:spPr>
          <a:xfrm rot="858626">
            <a:off x="6382418" y="5790569"/>
            <a:ext cx="2709526" cy="1985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" name="Imagen 9">
            <a:hlinkClick r:id="rId6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90083" y="1356790"/>
            <a:ext cx="612941" cy="677772"/>
          </a:xfrm>
          <a:prstGeom prst="rect">
            <a:avLst/>
          </a:prstGeom>
        </p:spPr>
      </p:pic>
      <p:pic>
        <p:nvPicPr>
          <p:cNvPr id="11" name="Imagen 10">
            <a:hlinkClick r:id="rId8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78190" y="3101219"/>
            <a:ext cx="524834" cy="580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98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555"/>
    </mc:Choice>
    <mc:Fallback xmlns="">
      <p:transition spd="slow" advTm="37555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84311" y="170035"/>
            <a:ext cx="10018713" cy="739829"/>
          </a:xfrm>
        </p:spPr>
        <p:txBody>
          <a:bodyPr/>
          <a:lstStyle/>
          <a:p>
            <a:r>
              <a:rPr lang="es-ES" dirty="0"/>
              <a:t>Solicitud del certificado digital</a:t>
            </a:r>
          </a:p>
        </p:txBody>
      </p:sp>
      <p:sp>
        <p:nvSpPr>
          <p:cNvPr id="3" name="Rectángulo 2"/>
          <p:cNvSpPr/>
          <p:nvPr/>
        </p:nvSpPr>
        <p:spPr>
          <a:xfrm>
            <a:off x="1760640" y="4106809"/>
            <a:ext cx="9466053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Preparar el navegador elegido</a:t>
            </a:r>
            <a:endParaRPr lang="es-E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36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595"/>
    </mc:Choice>
    <mc:Fallback xmlns="">
      <p:transition spd="slow" advTm="40595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84311" y="170035"/>
            <a:ext cx="10018713" cy="739829"/>
          </a:xfrm>
        </p:spPr>
        <p:txBody>
          <a:bodyPr/>
          <a:lstStyle/>
          <a:p>
            <a:r>
              <a:rPr lang="es-ES" dirty="0"/>
              <a:t>Solicitud del certificado digital</a:t>
            </a:r>
          </a:p>
        </p:txBody>
      </p:sp>
      <p:sp>
        <p:nvSpPr>
          <p:cNvPr id="3" name="Rectángulo 2"/>
          <p:cNvSpPr/>
          <p:nvPr/>
        </p:nvSpPr>
        <p:spPr>
          <a:xfrm>
            <a:off x="2360141" y="934819"/>
            <a:ext cx="6437870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a) Internet Explorer</a:t>
            </a:r>
          </a:p>
        </p:txBody>
      </p:sp>
      <p:pic>
        <p:nvPicPr>
          <p:cNvPr id="1026" name="Picture 2" descr="http://static.commentcamarche.net/es.ccm.net/faq/images/16084-logo-ie-7-01-s-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2139" y="934819"/>
            <a:ext cx="648449" cy="713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>
            <a:hlinkClick r:id="rId6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59814" y="952580"/>
            <a:ext cx="612941" cy="677772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244105" y="1709457"/>
            <a:ext cx="3802644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dirty="0"/>
              <a:t>Descargar el configurador y ejecutarlo</a:t>
            </a:r>
          </a:p>
        </p:txBody>
      </p:sp>
      <p:pic>
        <p:nvPicPr>
          <p:cNvPr id="7" name="InstalarParaInternetExplorer">
            <a:hlinkClick r:id="" action="ppaction://media"/>
          </p:cNvPr>
          <p:cNvPicPr>
            <a:picLocks noChangeAspect="1"/>
          </p:cNvPicPr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78252" y="2078789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980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338"/>
    </mc:Choice>
    <mc:Fallback xmlns="">
      <p:transition spd="slow" advTm="473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84311" y="170035"/>
            <a:ext cx="10018713" cy="739829"/>
          </a:xfrm>
        </p:spPr>
        <p:txBody>
          <a:bodyPr/>
          <a:lstStyle/>
          <a:p>
            <a:r>
              <a:rPr lang="es-ES" dirty="0"/>
              <a:t>Solicitud del certificado digital</a:t>
            </a:r>
          </a:p>
        </p:txBody>
      </p:sp>
      <p:sp>
        <p:nvSpPr>
          <p:cNvPr id="3" name="Rectángulo 2"/>
          <p:cNvSpPr/>
          <p:nvPr/>
        </p:nvSpPr>
        <p:spPr>
          <a:xfrm>
            <a:off x="1836780" y="1444048"/>
            <a:ext cx="5300234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b) Mozilla Firefox</a:t>
            </a:r>
          </a:p>
        </p:txBody>
      </p:sp>
      <p:pic>
        <p:nvPicPr>
          <p:cNvPr id="6" name="Picture 4" descr="http://lh3.ggpht.com/-qnEgqwRruc4/VAZC8od-QiI/AAAAAAABSII/Y79gYM3sgn8/iconos-mozilla-firefox-28%25255B4%25255D.png?imgmax=8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432" y="119133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3940057" y="4041354"/>
            <a:ext cx="5221750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dirty="0"/>
              <a:t>Instalar el complemento de firma (</a:t>
            </a:r>
            <a:r>
              <a:rPr lang="es-ES" dirty="0">
                <a:hlinkClick r:id="rId3"/>
              </a:rPr>
              <a:t>copiar la dirección</a:t>
            </a:r>
            <a:r>
              <a:rPr lang="es-ES" dirty="0"/>
              <a:t>)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3934209" y="4831840"/>
            <a:ext cx="4513223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dirty="0"/>
              <a:t>Descargar los certificados (</a:t>
            </a:r>
            <a:r>
              <a:rPr lang="es-ES" dirty="0">
                <a:hlinkClick r:id="rId4"/>
              </a:rPr>
              <a:t>copiar la dirección</a:t>
            </a:r>
            <a:r>
              <a:rPr lang="es-E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32350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3"/>
    </mc:Choice>
    <mc:Fallback xmlns="">
      <p:transition spd="slow" advTm="1013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84311" y="170035"/>
            <a:ext cx="10018713" cy="739829"/>
          </a:xfrm>
        </p:spPr>
        <p:txBody>
          <a:bodyPr/>
          <a:lstStyle/>
          <a:p>
            <a:r>
              <a:rPr lang="es-ES" dirty="0"/>
              <a:t>Solicitud del certificado digital</a:t>
            </a:r>
          </a:p>
        </p:txBody>
      </p:sp>
      <p:pic>
        <p:nvPicPr>
          <p:cNvPr id="6" name="Picture 4" descr="http://lh3.ggpht.com/-qnEgqwRruc4/VAZC8od-QiI/AAAAAAABSII/Y79gYM3sgn8/iconos-mozilla-firefox-28%25255B4%25255D.png?imgmax=8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7074" y="170035"/>
            <a:ext cx="1055153" cy="1055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3734308" y="909864"/>
            <a:ext cx="5221750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dirty="0"/>
              <a:t>Instalar el complemento de firma (</a:t>
            </a:r>
            <a:r>
              <a:rPr lang="es-ES" dirty="0">
                <a:hlinkClick r:id="rId6"/>
              </a:rPr>
              <a:t>copiar la dirección</a:t>
            </a:r>
            <a:r>
              <a:rPr lang="es-ES" dirty="0"/>
              <a:t>)</a:t>
            </a:r>
          </a:p>
        </p:txBody>
      </p:sp>
      <p:pic>
        <p:nvPicPr>
          <p:cNvPr id="7" name="InstalarFirma">
            <a:hlinkClick r:id="" action="ppaction://media"/>
          </p:cNvPr>
          <p:cNvPicPr>
            <a:picLocks noChangeAspect="1"/>
          </p:cNvPicPr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25273" y="1439834"/>
            <a:ext cx="9639820" cy="5418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736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62"/>
    </mc:Choice>
    <mc:Fallback xmlns="">
      <p:transition spd="slow" advTm="371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84311" y="170035"/>
            <a:ext cx="10018713" cy="739829"/>
          </a:xfrm>
        </p:spPr>
        <p:txBody>
          <a:bodyPr/>
          <a:lstStyle/>
          <a:p>
            <a:r>
              <a:rPr lang="es-ES" dirty="0"/>
              <a:t>Solicitud del certificado digital</a:t>
            </a:r>
          </a:p>
        </p:txBody>
      </p:sp>
      <p:pic>
        <p:nvPicPr>
          <p:cNvPr id="6" name="Picture 4" descr="http://lh3.ggpht.com/-qnEgqwRruc4/VAZC8od-QiI/AAAAAAABSII/Y79gYM3sgn8/iconos-mozilla-firefox-28%25255B4%25255D.png?imgmax=8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9931" y="130933"/>
            <a:ext cx="778931" cy="778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4237055" y="961671"/>
            <a:ext cx="4513223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dirty="0"/>
              <a:t>Descargar los certificados (</a:t>
            </a:r>
            <a:r>
              <a:rPr lang="es-ES" dirty="0">
                <a:hlinkClick r:id="rId6"/>
              </a:rPr>
              <a:t>copiar la dirección</a:t>
            </a:r>
            <a:r>
              <a:rPr lang="es-ES" dirty="0"/>
              <a:t>)</a:t>
            </a:r>
          </a:p>
        </p:txBody>
      </p:sp>
      <p:pic>
        <p:nvPicPr>
          <p:cNvPr id="7" name="InstalarCertificados">
            <a:hlinkClick r:id="" action="ppaction://media"/>
          </p:cNvPr>
          <p:cNvPicPr>
            <a:picLocks noChangeAspect="1"/>
          </p:cNvPicPr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4311" y="1587842"/>
            <a:ext cx="9216640" cy="518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547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831"/>
    </mc:Choice>
    <mc:Fallback xmlns="">
      <p:transition spd="slow" advTm="888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embedded=true|recordStart=0|recordEnd=47338|recordLength=47338|start=0|end=47338|audioFormat={00001610-0000-0010-8000-00AA00389B71}|audioRate=48000|muted=false|volume=0.8|fadeIn=0|fadeOut=0|videoFormat={34363248-0000-0010-8000-00AA00389B71}|videoRate=30|videoWidth=854|videoHeight=48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embedded=true|recordStart=0|recordEnd=37162|recordLength=37162|start=0|end=37162|audioFormat={00001610-0000-0010-8000-00AA00389B71}|audioRate=48000|muted=false|volume=0.8|fadeIn=0|fadeOut=0|videoFormat={34363248-0000-0010-8000-00AA00389B71}|videoRate=30|videoWidth=854|videoHeight=48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embedded=true|recordStart=0|recordEnd=88831|recordLength=88831|start=0|end=88831|audioFormat={00001610-0000-0010-8000-00AA00389B71}|audioRate=48000|muted=false|volume=0.8|fadeIn=0|fadeOut=0|videoFormat={34363248-0000-0010-8000-00AA00389B71}|videoRate=30|videoWidth=854|videoHeight=480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EB8F22"/>
      </a:accent1>
      <a:accent2>
        <a:srgbClr val="CD4223"/>
      </a:accent2>
      <a:accent3>
        <a:srgbClr val="A89374"/>
      </a:accent3>
      <a:accent4>
        <a:srgbClr val="83AA67"/>
      </a:accent4>
      <a:accent5>
        <a:srgbClr val="4FA9C1"/>
      </a:accent5>
      <a:accent6>
        <a:srgbClr val="9390AF"/>
      </a:accent6>
      <a:hlink>
        <a:srgbClr val="EC7220"/>
      </a:hlink>
      <a:folHlink>
        <a:srgbClr val="F09355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EBEC8F79-A447-43FC-8E81-85E8468AF3F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Parallax</Template>
  <TotalTime>472</TotalTime>
  <Words>238</Words>
  <Application>Microsoft Office PowerPoint</Application>
  <PresentationFormat>Panorámica</PresentationFormat>
  <Paragraphs>44</Paragraphs>
  <Slides>14</Slides>
  <Notes>0</Notes>
  <HiddenSlides>0</HiddenSlides>
  <MMClips>3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17" baseType="lpstr">
      <vt:lpstr>Arial</vt:lpstr>
      <vt:lpstr>Corbel</vt:lpstr>
      <vt:lpstr>Parallax</vt:lpstr>
      <vt:lpstr>PASOS PARA SOLICITAR EL CERTIFICADO DIGITAL</vt:lpstr>
      <vt:lpstr>Solicitud del certificado digital</vt:lpstr>
      <vt:lpstr>Solicitud del certificado digital</vt:lpstr>
      <vt:lpstr>Solicitud del certificado digital</vt:lpstr>
      <vt:lpstr>Solicitud del certificado digital</vt:lpstr>
      <vt:lpstr>Solicitud del certificado digital</vt:lpstr>
      <vt:lpstr>Solicitud del certificado digital</vt:lpstr>
      <vt:lpstr>Solicitud del certificado digital</vt:lpstr>
      <vt:lpstr>Solicitud del certificado digital</vt:lpstr>
      <vt:lpstr>Solicitud del certificado digital</vt:lpstr>
      <vt:lpstr>Solicitud del certificado digital</vt:lpstr>
      <vt:lpstr>Solicitud del certificado digital</vt:lpstr>
      <vt:lpstr>Solicitud del certificado digital</vt:lpstr>
      <vt:lpstr>Solicitud del certificado digital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PASOS PARA SOLICITAR EL CERTIFICADO DIGITAL</dc:title>
  <dc:creator>FRANCISCO J. HOMS GIMENO</dc:creator>
  <cp:lastModifiedBy>Fco. Javier Casamor Ariño</cp:lastModifiedBy>
  <cp:revision>36</cp:revision>
  <dcterms:created xsi:type="dcterms:W3CDTF">2017-01-17T10:49:46Z</dcterms:created>
  <dcterms:modified xsi:type="dcterms:W3CDTF">2017-03-14T13:40:13Z</dcterms:modified>
</cp:coreProperties>
</file>