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75" r:id="rId3"/>
    <p:sldId id="274" r:id="rId4"/>
    <p:sldId id="260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1AF"/>
    <a:srgbClr val="E6F4F7"/>
    <a:srgbClr val="6DB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9208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3AED7-151F-43D4-9D30-8F048588D21A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AE98-713F-46C8-A10E-81F878682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00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C4614C4-D89D-489D-B36B-2E1531D51E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70AD3872-3999-41D0-BED1-941DF6B0D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EB0E493F-E45E-4DAC-895A-06F8940A7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4151D-B5F2-45D3-8E52-BBCD1CF5EED1}" type="slidenum">
              <a:rPr lang="en-U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5363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AE98-713F-46C8-A10E-81F8786824F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32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3ECDE-39A9-4C7F-BAF3-70CE4E32C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F49AFE-0ACB-4A5E-AE58-50A2E10D2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F1ED4-B989-4202-A06E-0535B428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A84CF-01E8-46FB-92AF-FDF33CA7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AAD6F-E19B-4BED-8B17-93192129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5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87D66-39A7-4D6F-B97E-6C924A3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0D61DD-7594-42CD-9693-7C44DF618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3CD77-A061-4BA3-A3BD-1E1F4EDA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A0AAC5-2024-4AF6-B73F-AA089B01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EFC77-993E-4E12-B169-8C9A44DF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7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E28999-038E-4A65-A118-39EFA6852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95E2BA-EFCB-44DD-B516-49373BE8B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2382F-A893-47C7-B9D3-B61EE8DE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AF7756-39DC-468C-AEA1-EA498D6D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A3D34-DBAA-4213-A08B-0C825F6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8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0770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702531" y="2310938"/>
            <a:ext cx="2701636" cy="2294312"/>
          </a:xfrm>
          <a:custGeom>
            <a:avLst/>
            <a:gdLst>
              <a:gd name="connsiteX0" fmla="*/ 0 w 2701636"/>
              <a:gd name="connsiteY0" fmla="*/ 0 h 2294312"/>
              <a:gd name="connsiteX1" fmla="*/ 2701636 w 2701636"/>
              <a:gd name="connsiteY1" fmla="*/ 0 h 2294312"/>
              <a:gd name="connsiteX2" fmla="*/ 2701636 w 2701636"/>
              <a:gd name="connsiteY2" fmla="*/ 2294312 h 2294312"/>
              <a:gd name="connsiteX3" fmla="*/ 0 w 2701636"/>
              <a:gd name="connsiteY3" fmla="*/ 2294312 h 22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94312">
                <a:moveTo>
                  <a:pt x="0" y="0"/>
                </a:moveTo>
                <a:lnTo>
                  <a:pt x="2701636" y="0"/>
                </a:lnTo>
                <a:lnTo>
                  <a:pt x="2701636" y="2294312"/>
                </a:lnTo>
                <a:lnTo>
                  <a:pt x="0" y="2294312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8404167" y="0"/>
            <a:ext cx="2701636" cy="2310938"/>
          </a:xfrm>
          <a:custGeom>
            <a:avLst/>
            <a:gdLst>
              <a:gd name="connsiteX0" fmla="*/ 0 w 2701636"/>
              <a:gd name="connsiteY0" fmla="*/ 0 h 2310938"/>
              <a:gd name="connsiteX1" fmla="*/ 2701636 w 2701636"/>
              <a:gd name="connsiteY1" fmla="*/ 0 h 2310938"/>
              <a:gd name="connsiteX2" fmla="*/ 2701636 w 2701636"/>
              <a:gd name="connsiteY2" fmla="*/ 2310938 h 2310938"/>
              <a:gd name="connsiteX3" fmla="*/ 0 w 2701636"/>
              <a:gd name="connsiteY3" fmla="*/ 2310938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310938">
                <a:moveTo>
                  <a:pt x="0" y="0"/>
                </a:moveTo>
                <a:lnTo>
                  <a:pt x="2701636" y="0"/>
                </a:lnTo>
                <a:lnTo>
                  <a:pt x="2701636" y="2310938"/>
                </a:lnTo>
                <a:lnTo>
                  <a:pt x="0" y="231093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404167" y="4605250"/>
            <a:ext cx="2701636" cy="2252749"/>
          </a:xfrm>
          <a:custGeom>
            <a:avLst/>
            <a:gdLst>
              <a:gd name="connsiteX0" fmla="*/ 0 w 2701636"/>
              <a:gd name="connsiteY0" fmla="*/ 0 h 2252749"/>
              <a:gd name="connsiteX1" fmla="*/ 2701636 w 2701636"/>
              <a:gd name="connsiteY1" fmla="*/ 0 h 2252749"/>
              <a:gd name="connsiteX2" fmla="*/ 2701636 w 2701636"/>
              <a:gd name="connsiteY2" fmla="*/ 2252749 h 2252749"/>
              <a:gd name="connsiteX3" fmla="*/ 0 w 2701636"/>
              <a:gd name="connsiteY3" fmla="*/ 2252749 h 22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52749">
                <a:moveTo>
                  <a:pt x="0" y="0"/>
                </a:moveTo>
                <a:lnTo>
                  <a:pt x="2701636" y="0"/>
                </a:lnTo>
                <a:lnTo>
                  <a:pt x="2701636" y="2252749"/>
                </a:lnTo>
                <a:lnTo>
                  <a:pt x="0" y="22527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5810280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_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8400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895830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22169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Picture Placeholder 74"/>
          <p:cNvSpPr>
            <a:spLocks noGrp="1"/>
          </p:cNvSpPr>
          <p:nvPr>
            <p:ph type="pic" sz="quarter" idx="11"/>
          </p:nvPr>
        </p:nvSpPr>
        <p:spPr>
          <a:xfrm>
            <a:off x="4768560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74"/>
          <p:cNvSpPr>
            <a:spLocks noGrp="1"/>
          </p:cNvSpPr>
          <p:nvPr>
            <p:ph type="pic" sz="quarter" idx="12"/>
          </p:nvPr>
        </p:nvSpPr>
        <p:spPr>
          <a:xfrm>
            <a:off x="8914951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63003932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95CB5-1677-4D4F-AD85-87A61ABD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55B81-6AF8-4FA9-A47E-5C6595E1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38E2E-3BF2-4E56-B23B-AFB9E1A4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0EF21-72CC-46DD-9EEA-306D7CE0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2F030-006F-4DAC-A16E-65081D4E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F2712-D01D-4062-838C-066BEE77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5485CE-77F0-4132-AAB5-72E4752C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1178C-3284-4629-9249-D12110A9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600CC-412B-4231-9650-2342AE53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A1013F-FF98-4273-BA66-98F48459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5EDBB-0180-4E8D-9164-3F209906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E50E6-8148-4659-A160-291A7D8B3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FE0F84-58FE-412F-B262-ADC27317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DB6C36-1F06-46D1-844D-28BA7ACC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B118E-265B-40FD-AAEC-0BC3E029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95866B-094E-48D2-9937-3EC2C4E7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7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93AEB-88AC-4CD3-847C-F0A7EA69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582B29-DCEB-40AC-90A3-33DE17DB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6437C-3711-428F-A5E2-4920BBA46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1C01DD-84EB-43AD-9F55-0CA3B134D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B1D30F-5A35-4676-99FA-C5F48D661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2AC938-E08B-41A8-B7D1-54562EFE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B12FF9-29BB-4C91-8C14-69E1E95B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99D74-3264-4474-9047-62796B9D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99656-B66A-4CBE-B5F5-F62FFA0F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7DAFCC-6CE3-4422-99A8-2A8734DE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3C8384-87BD-40AA-AC18-678F09A0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35FDA2-AC23-4C53-BAF8-D1ABE7CC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4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60EFB5-5805-4888-819C-EB01F9AA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7B018C-4DDE-4FEF-A58B-637875FE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2E55F-5B94-4C19-A21E-9D20B6B8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65B57-A65E-40BC-865C-5A3F8B7C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21BBB9-1CF0-4552-B750-61D371DF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802F5E-D08F-4F85-8D83-341461E3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9EC5B0-787E-48E0-9D93-E55B94D0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F3C833-119F-46FD-9598-3E7C08E8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27A607-7813-48EC-9673-F5FABCBD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8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F177F-2865-4D85-8F53-3F5CFCE0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8983C4-26CA-4366-BC89-C7AAA1DC3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DF02B6-E195-4271-B1C5-B9A29B406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66B8F6-E63E-4C70-B385-0595FD53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C32AF-4006-470E-978A-8551B3C0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8945E9-E553-445D-88A2-75C09500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5C0352-AE6B-40D9-B6BE-4630AA3E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D8AD39-3BBC-47B1-9AEA-DA998DA5E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EA39D-1FF8-4517-9DCA-53F8208D0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9A9A-D480-4BDC-9C34-C03D4476B34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BC396-5C4C-4E7F-9F3E-785909549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1016D-DE06-4AA7-ACC9-9F00104C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2082-16E2-49B7-94C4-29FCDB3252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7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.rodriguez@mastertic.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t.co/j1OE6hBN4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76325230-54EF-41BC-9E5A-3655209CADEC}"/>
              </a:ext>
            </a:extLst>
          </p:cNvPr>
          <p:cNvSpPr/>
          <p:nvPr/>
        </p:nvSpPr>
        <p:spPr>
          <a:xfrm>
            <a:off x="4764923" y="708025"/>
            <a:ext cx="7274203" cy="5186148"/>
          </a:xfrm>
          <a:custGeom>
            <a:avLst/>
            <a:gdLst>
              <a:gd name="connsiteX0" fmla="*/ 1798453 w 5092081"/>
              <a:gd name="connsiteY0" fmla="*/ 5375421 h 5441486"/>
              <a:gd name="connsiteX1" fmla="*/ 1676755 w 5092081"/>
              <a:gd name="connsiteY1" fmla="*/ 5388677 h 5441486"/>
              <a:gd name="connsiteX2" fmla="*/ 1150505 w 5092081"/>
              <a:gd name="connsiteY2" fmla="*/ 5441344 h 5441486"/>
              <a:gd name="connsiteX3" fmla="*/ 1731937 w 5092081"/>
              <a:gd name="connsiteY3" fmla="*/ 5381878 h 5441486"/>
              <a:gd name="connsiteX4" fmla="*/ 1160295 w 5092081"/>
              <a:gd name="connsiteY4" fmla="*/ 5337579 h 5441486"/>
              <a:gd name="connsiteX5" fmla="*/ 1158553 w 5092081"/>
              <a:gd name="connsiteY5" fmla="*/ 5339579 h 5441486"/>
              <a:gd name="connsiteX6" fmla="*/ 1179444 w 5092081"/>
              <a:gd name="connsiteY6" fmla="*/ 5350755 h 5441486"/>
              <a:gd name="connsiteX7" fmla="*/ 1160295 w 5092081"/>
              <a:gd name="connsiteY7" fmla="*/ 5337579 h 5441486"/>
              <a:gd name="connsiteX8" fmla="*/ 1270117 w 5092081"/>
              <a:gd name="connsiteY8" fmla="*/ 5312877 h 5441486"/>
              <a:gd name="connsiteX9" fmla="*/ 1257899 w 5092081"/>
              <a:gd name="connsiteY9" fmla="*/ 5316399 h 5441486"/>
              <a:gd name="connsiteX10" fmla="*/ 1237742 w 5092081"/>
              <a:gd name="connsiteY10" fmla="*/ 5321734 h 5441486"/>
              <a:gd name="connsiteX11" fmla="*/ 1270117 w 5092081"/>
              <a:gd name="connsiteY11" fmla="*/ 5312877 h 5441486"/>
              <a:gd name="connsiteX12" fmla="*/ 2991324 w 5092081"/>
              <a:gd name="connsiteY12" fmla="*/ 5256774 h 5441486"/>
              <a:gd name="connsiteX13" fmla="*/ 3002927 w 5092081"/>
              <a:gd name="connsiteY13" fmla="*/ 5257274 h 5441486"/>
              <a:gd name="connsiteX14" fmla="*/ 1899454 w 5092081"/>
              <a:gd name="connsiteY14" fmla="*/ 5365615 h 5441486"/>
              <a:gd name="connsiteX15" fmla="*/ 1798453 w 5092081"/>
              <a:gd name="connsiteY15" fmla="*/ 5375421 h 5441486"/>
              <a:gd name="connsiteX16" fmla="*/ 1824661 w 5092081"/>
              <a:gd name="connsiteY16" fmla="*/ 5372566 h 5441486"/>
              <a:gd name="connsiteX17" fmla="*/ 2277265 w 5092081"/>
              <a:gd name="connsiteY17" fmla="*/ 5321935 h 5441486"/>
              <a:gd name="connsiteX18" fmla="*/ 2390827 w 5092081"/>
              <a:gd name="connsiteY18" fmla="*/ 5308836 h 5441486"/>
              <a:gd name="connsiteX19" fmla="*/ 2409969 w 5092081"/>
              <a:gd name="connsiteY19" fmla="*/ 5307039 h 5441486"/>
              <a:gd name="connsiteX20" fmla="*/ 2991324 w 5092081"/>
              <a:gd name="connsiteY20" fmla="*/ 5256774 h 5441486"/>
              <a:gd name="connsiteX21" fmla="*/ 2099305 w 5092081"/>
              <a:gd name="connsiteY21" fmla="*/ 5256446 h 5441486"/>
              <a:gd name="connsiteX22" fmla="*/ 2068750 w 5092081"/>
              <a:gd name="connsiteY22" fmla="*/ 5261461 h 5441486"/>
              <a:gd name="connsiteX23" fmla="*/ 2099305 w 5092081"/>
              <a:gd name="connsiteY23" fmla="*/ 5256446 h 5441486"/>
              <a:gd name="connsiteX24" fmla="*/ 2104580 w 5092081"/>
              <a:gd name="connsiteY24" fmla="*/ 5252789 h 5441486"/>
              <a:gd name="connsiteX25" fmla="*/ 2117974 w 5092081"/>
              <a:gd name="connsiteY25" fmla="*/ 5253611 h 5441486"/>
              <a:gd name="connsiteX26" fmla="*/ 2099305 w 5092081"/>
              <a:gd name="connsiteY26" fmla="*/ 5256446 h 5441486"/>
              <a:gd name="connsiteX27" fmla="*/ 2104580 w 5092081"/>
              <a:gd name="connsiteY27" fmla="*/ 5252789 h 5441486"/>
              <a:gd name="connsiteX28" fmla="*/ 2148529 w 5092081"/>
              <a:gd name="connsiteY28" fmla="*/ 5248596 h 5441486"/>
              <a:gd name="connsiteX29" fmla="*/ 2117974 w 5092081"/>
              <a:gd name="connsiteY29" fmla="*/ 5253611 h 5441486"/>
              <a:gd name="connsiteX30" fmla="*/ 2148529 w 5092081"/>
              <a:gd name="connsiteY30" fmla="*/ 5248596 h 5441486"/>
              <a:gd name="connsiteX31" fmla="*/ 2179085 w 5092081"/>
              <a:gd name="connsiteY31" fmla="*/ 5243581 h 5441486"/>
              <a:gd name="connsiteX32" fmla="*/ 2148529 w 5092081"/>
              <a:gd name="connsiteY32" fmla="*/ 5248596 h 5441486"/>
              <a:gd name="connsiteX33" fmla="*/ 2179085 w 5092081"/>
              <a:gd name="connsiteY33" fmla="*/ 5243581 h 5441486"/>
              <a:gd name="connsiteX34" fmla="*/ 2184245 w 5092081"/>
              <a:gd name="connsiteY34" fmla="*/ 5239912 h 5441486"/>
              <a:gd name="connsiteX35" fmla="*/ 2196833 w 5092081"/>
              <a:gd name="connsiteY35" fmla="*/ 5240648 h 5441486"/>
              <a:gd name="connsiteX36" fmla="*/ 2179085 w 5092081"/>
              <a:gd name="connsiteY36" fmla="*/ 5243581 h 5441486"/>
              <a:gd name="connsiteX37" fmla="*/ 2184245 w 5092081"/>
              <a:gd name="connsiteY37" fmla="*/ 5239912 h 5441486"/>
              <a:gd name="connsiteX38" fmla="*/ 2201618 w 5092081"/>
              <a:gd name="connsiteY38" fmla="*/ 5237541 h 5441486"/>
              <a:gd name="connsiteX39" fmla="*/ 2209806 w 5092081"/>
              <a:gd name="connsiteY39" fmla="*/ 5237895 h 5441486"/>
              <a:gd name="connsiteX40" fmla="*/ 2196833 w 5092081"/>
              <a:gd name="connsiteY40" fmla="*/ 5240648 h 5441486"/>
              <a:gd name="connsiteX41" fmla="*/ 2201618 w 5092081"/>
              <a:gd name="connsiteY41" fmla="*/ 5237541 h 5441486"/>
              <a:gd name="connsiteX42" fmla="*/ 2214822 w 5092081"/>
              <a:gd name="connsiteY42" fmla="*/ 5234813 h 5441486"/>
              <a:gd name="connsiteX43" fmla="*/ 2227388 w 5092081"/>
              <a:gd name="connsiteY43" fmla="*/ 5235634 h 5441486"/>
              <a:gd name="connsiteX44" fmla="*/ 2209806 w 5092081"/>
              <a:gd name="connsiteY44" fmla="*/ 5237895 h 5441486"/>
              <a:gd name="connsiteX45" fmla="*/ 2214822 w 5092081"/>
              <a:gd name="connsiteY45" fmla="*/ 5234813 h 5441486"/>
              <a:gd name="connsiteX46" fmla="*/ 2231827 w 5092081"/>
              <a:gd name="connsiteY46" fmla="*/ 5232490 h 5441486"/>
              <a:gd name="connsiteX47" fmla="*/ 2240361 w 5092081"/>
              <a:gd name="connsiteY47" fmla="*/ 5232882 h 5441486"/>
              <a:gd name="connsiteX48" fmla="*/ 2227388 w 5092081"/>
              <a:gd name="connsiteY48" fmla="*/ 5235634 h 5441486"/>
              <a:gd name="connsiteX49" fmla="*/ 2231827 w 5092081"/>
              <a:gd name="connsiteY49" fmla="*/ 5232490 h 5441486"/>
              <a:gd name="connsiteX50" fmla="*/ 2245377 w 5092081"/>
              <a:gd name="connsiteY50" fmla="*/ 5229799 h 5441486"/>
              <a:gd name="connsiteX51" fmla="*/ 2257943 w 5092081"/>
              <a:gd name="connsiteY51" fmla="*/ 5230619 h 5441486"/>
              <a:gd name="connsiteX52" fmla="*/ 2240361 w 5092081"/>
              <a:gd name="connsiteY52" fmla="*/ 5232882 h 5441486"/>
              <a:gd name="connsiteX53" fmla="*/ 2245377 w 5092081"/>
              <a:gd name="connsiteY53" fmla="*/ 5229799 h 5441486"/>
              <a:gd name="connsiteX54" fmla="*/ 2260454 w 5092081"/>
              <a:gd name="connsiteY54" fmla="*/ 5226667 h 5441486"/>
              <a:gd name="connsiteX55" fmla="*/ 2271082 w 5092081"/>
              <a:gd name="connsiteY55" fmla="*/ 5227195 h 5441486"/>
              <a:gd name="connsiteX56" fmla="*/ 2257943 w 5092081"/>
              <a:gd name="connsiteY56" fmla="*/ 5230619 h 5441486"/>
              <a:gd name="connsiteX57" fmla="*/ 2260454 w 5092081"/>
              <a:gd name="connsiteY57" fmla="*/ 5226667 h 5441486"/>
              <a:gd name="connsiteX58" fmla="*/ 2298894 w 5092081"/>
              <a:gd name="connsiteY58" fmla="*/ 5226030 h 5441486"/>
              <a:gd name="connsiteX59" fmla="*/ 2298386 w 5092081"/>
              <a:gd name="connsiteY59" fmla="*/ 5226742 h 5441486"/>
              <a:gd name="connsiteX60" fmla="*/ 2297979 w 5092081"/>
              <a:gd name="connsiteY60" fmla="*/ 5227313 h 5441486"/>
              <a:gd name="connsiteX61" fmla="*/ 2301637 w 5092081"/>
              <a:gd name="connsiteY61" fmla="*/ 5222181 h 5441486"/>
              <a:gd name="connsiteX62" fmla="*/ 2298894 w 5092081"/>
              <a:gd name="connsiteY62" fmla="*/ 5226030 h 5441486"/>
              <a:gd name="connsiteX63" fmla="*/ 2300418 w 5092081"/>
              <a:gd name="connsiteY63" fmla="*/ 5223891 h 5441486"/>
              <a:gd name="connsiteX64" fmla="*/ 2550981 w 5092081"/>
              <a:gd name="connsiteY64" fmla="*/ 5154944 h 5441486"/>
              <a:gd name="connsiteX65" fmla="*/ 2550427 w 5092081"/>
              <a:gd name="connsiteY65" fmla="*/ 5155407 h 5441486"/>
              <a:gd name="connsiteX66" fmla="*/ 2550825 w 5092081"/>
              <a:gd name="connsiteY66" fmla="*/ 5155074 h 5441486"/>
              <a:gd name="connsiteX67" fmla="*/ 2553046 w 5092081"/>
              <a:gd name="connsiteY67" fmla="*/ 5153216 h 5441486"/>
              <a:gd name="connsiteX68" fmla="*/ 2550981 w 5092081"/>
              <a:gd name="connsiteY68" fmla="*/ 5154944 h 5441486"/>
              <a:gd name="connsiteX69" fmla="*/ 2551886 w 5092081"/>
              <a:gd name="connsiteY69" fmla="*/ 5154186 h 5441486"/>
              <a:gd name="connsiteX70" fmla="*/ 2560375 w 5092081"/>
              <a:gd name="connsiteY70" fmla="*/ 5147083 h 5441486"/>
              <a:gd name="connsiteX71" fmla="*/ 2553046 w 5092081"/>
              <a:gd name="connsiteY71" fmla="*/ 5153216 h 5441486"/>
              <a:gd name="connsiteX72" fmla="*/ 2553876 w 5092081"/>
              <a:gd name="connsiteY72" fmla="*/ 5152521 h 5441486"/>
              <a:gd name="connsiteX73" fmla="*/ 1347659 w 5092081"/>
              <a:gd name="connsiteY73" fmla="*/ 5145250 h 5441486"/>
              <a:gd name="connsiteX74" fmla="*/ 1349569 w 5092081"/>
              <a:gd name="connsiteY74" fmla="*/ 5145811 h 5441486"/>
              <a:gd name="connsiteX75" fmla="*/ 1352668 w 5092081"/>
              <a:gd name="connsiteY75" fmla="*/ 5146722 h 5441486"/>
              <a:gd name="connsiteX76" fmla="*/ 2563064 w 5092081"/>
              <a:gd name="connsiteY76" fmla="*/ 5144994 h 5441486"/>
              <a:gd name="connsiteX77" fmla="*/ 2560375 w 5092081"/>
              <a:gd name="connsiteY77" fmla="*/ 5147083 h 5441486"/>
              <a:gd name="connsiteX78" fmla="*/ 2562349 w 5092081"/>
              <a:gd name="connsiteY78" fmla="*/ 5145549 h 5441486"/>
              <a:gd name="connsiteX79" fmla="*/ 1343367 w 5092081"/>
              <a:gd name="connsiteY79" fmla="*/ 5143989 h 5441486"/>
              <a:gd name="connsiteX80" fmla="*/ 1344400 w 5092081"/>
              <a:gd name="connsiteY80" fmla="*/ 5144292 h 5441486"/>
              <a:gd name="connsiteX81" fmla="*/ 1347659 w 5092081"/>
              <a:gd name="connsiteY81" fmla="*/ 5145250 h 5441486"/>
              <a:gd name="connsiteX82" fmla="*/ 1346338 w 5092081"/>
              <a:gd name="connsiteY82" fmla="*/ 5144862 h 5441486"/>
              <a:gd name="connsiteX83" fmla="*/ 2564894 w 5092081"/>
              <a:gd name="connsiteY83" fmla="*/ 5143572 h 5441486"/>
              <a:gd name="connsiteX84" fmla="*/ 2563064 w 5092081"/>
              <a:gd name="connsiteY84" fmla="*/ 5144994 h 5441486"/>
              <a:gd name="connsiteX85" fmla="*/ 2564405 w 5092081"/>
              <a:gd name="connsiteY85" fmla="*/ 5143952 h 5441486"/>
              <a:gd name="connsiteX86" fmla="*/ 2566297 w 5092081"/>
              <a:gd name="connsiteY86" fmla="*/ 5142482 h 5441486"/>
              <a:gd name="connsiteX87" fmla="*/ 2564894 w 5092081"/>
              <a:gd name="connsiteY87" fmla="*/ 5143572 h 5441486"/>
              <a:gd name="connsiteX88" fmla="*/ 2565638 w 5092081"/>
              <a:gd name="connsiteY88" fmla="*/ 5142993 h 5441486"/>
              <a:gd name="connsiteX89" fmla="*/ 1242921 w 5092081"/>
              <a:gd name="connsiteY89" fmla="*/ 5139180 h 5441486"/>
              <a:gd name="connsiteX90" fmla="*/ 1230704 w 5092081"/>
              <a:gd name="connsiteY90" fmla="*/ 5142702 h 5441486"/>
              <a:gd name="connsiteX91" fmla="*/ 1229891 w 5092081"/>
              <a:gd name="connsiteY91" fmla="*/ 5141862 h 5441486"/>
              <a:gd name="connsiteX92" fmla="*/ 1242921 w 5092081"/>
              <a:gd name="connsiteY92" fmla="*/ 5139180 h 5441486"/>
              <a:gd name="connsiteX93" fmla="*/ 2585348 w 5092081"/>
              <a:gd name="connsiteY93" fmla="*/ 4998176 h 5441486"/>
              <a:gd name="connsiteX94" fmla="*/ 2495743 w 5092081"/>
              <a:gd name="connsiteY94" fmla="*/ 5000708 h 5441486"/>
              <a:gd name="connsiteX95" fmla="*/ 2608090 w 5092081"/>
              <a:gd name="connsiteY95" fmla="*/ 4999624 h 5441486"/>
              <a:gd name="connsiteX96" fmla="*/ 2585348 w 5092081"/>
              <a:gd name="connsiteY96" fmla="*/ 4998176 h 5441486"/>
              <a:gd name="connsiteX97" fmla="*/ 3670309 w 5092081"/>
              <a:gd name="connsiteY97" fmla="*/ 4981714 h 5441486"/>
              <a:gd name="connsiteX98" fmla="*/ 3672719 w 5092081"/>
              <a:gd name="connsiteY98" fmla="*/ 4982422 h 5441486"/>
              <a:gd name="connsiteX99" fmla="*/ 3673280 w 5092081"/>
              <a:gd name="connsiteY99" fmla="*/ 4982587 h 5441486"/>
              <a:gd name="connsiteX100" fmla="*/ 3674579 w 5092081"/>
              <a:gd name="connsiteY100" fmla="*/ 4982968 h 5441486"/>
              <a:gd name="connsiteX101" fmla="*/ 3679610 w 5092081"/>
              <a:gd name="connsiteY101" fmla="*/ 4984446 h 5441486"/>
              <a:gd name="connsiteX102" fmla="*/ 3676509 w 5092081"/>
              <a:gd name="connsiteY102" fmla="*/ 4983535 h 5441486"/>
              <a:gd name="connsiteX103" fmla="*/ 3674579 w 5092081"/>
              <a:gd name="connsiteY103" fmla="*/ 4982968 h 5441486"/>
              <a:gd name="connsiteX104" fmla="*/ 3672719 w 5092081"/>
              <a:gd name="connsiteY104" fmla="*/ 4982422 h 5441486"/>
              <a:gd name="connsiteX105" fmla="*/ 3671342 w 5092081"/>
              <a:gd name="connsiteY105" fmla="*/ 4982017 h 5441486"/>
              <a:gd name="connsiteX106" fmla="*/ 2139136 w 5092081"/>
              <a:gd name="connsiteY106" fmla="*/ 4979664 h 5441486"/>
              <a:gd name="connsiteX107" fmla="*/ 2140581 w 5092081"/>
              <a:gd name="connsiteY107" fmla="*/ 4979685 h 5441486"/>
              <a:gd name="connsiteX108" fmla="*/ 2140471 w 5092081"/>
              <a:gd name="connsiteY108" fmla="*/ 4979717 h 5441486"/>
              <a:gd name="connsiteX109" fmla="*/ 2135096 w 5092081"/>
              <a:gd name="connsiteY109" fmla="*/ 4979827 h 5441486"/>
              <a:gd name="connsiteX110" fmla="*/ 2139136 w 5092081"/>
              <a:gd name="connsiteY110" fmla="*/ 4979664 h 5441486"/>
              <a:gd name="connsiteX111" fmla="*/ 2618007 w 5092081"/>
              <a:gd name="connsiteY111" fmla="*/ 4951594 h 5441486"/>
              <a:gd name="connsiteX112" fmla="*/ 2614125 w 5092081"/>
              <a:gd name="connsiteY112" fmla="*/ 4951956 h 5441486"/>
              <a:gd name="connsiteX113" fmla="*/ 2613680 w 5092081"/>
              <a:gd name="connsiteY113" fmla="*/ 4952015 h 5441486"/>
              <a:gd name="connsiteX114" fmla="*/ 2433636 w 5092081"/>
              <a:gd name="connsiteY114" fmla="*/ 4969536 h 5441486"/>
              <a:gd name="connsiteX115" fmla="*/ 2290084 w 5092081"/>
              <a:gd name="connsiteY115" fmla="*/ 4999942 h 5441486"/>
              <a:gd name="connsiteX116" fmla="*/ 2603546 w 5092081"/>
              <a:gd name="connsiteY116" fmla="*/ 4953373 h 5441486"/>
              <a:gd name="connsiteX117" fmla="*/ 2613680 w 5092081"/>
              <a:gd name="connsiteY117" fmla="*/ 4952015 h 5441486"/>
              <a:gd name="connsiteX118" fmla="*/ 3986968 w 5092081"/>
              <a:gd name="connsiteY118" fmla="*/ 4908776 h 5441486"/>
              <a:gd name="connsiteX119" fmla="*/ 3922232 w 5092081"/>
              <a:gd name="connsiteY119" fmla="*/ 4924852 h 5441486"/>
              <a:gd name="connsiteX120" fmla="*/ 3764990 w 5092081"/>
              <a:gd name="connsiteY120" fmla="*/ 4968045 h 5441486"/>
              <a:gd name="connsiteX121" fmla="*/ 3801005 w 5092081"/>
              <a:gd name="connsiteY121" fmla="*/ 4967744 h 5441486"/>
              <a:gd name="connsiteX122" fmla="*/ 3755326 w 5092081"/>
              <a:gd name="connsiteY122" fmla="*/ 4984236 h 5441486"/>
              <a:gd name="connsiteX123" fmla="*/ 3694215 w 5092081"/>
              <a:gd name="connsiteY123" fmla="*/ 4994265 h 5441486"/>
              <a:gd name="connsiteX124" fmla="*/ 3698589 w 5092081"/>
              <a:gd name="connsiteY124" fmla="*/ 4999551 h 5441486"/>
              <a:gd name="connsiteX125" fmla="*/ 3420943 w 5092081"/>
              <a:gd name="connsiteY125" fmla="*/ 5055420 h 5441486"/>
              <a:gd name="connsiteX126" fmla="*/ 2867803 w 5092081"/>
              <a:gd name="connsiteY126" fmla="*/ 5158433 h 5441486"/>
              <a:gd name="connsiteX127" fmla="*/ 2559033 w 5092081"/>
              <a:gd name="connsiteY127" fmla="*/ 5198595 h 5441486"/>
              <a:gd name="connsiteX128" fmla="*/ 2671518 w 5092081"/>
              <a:gd name="connsiteY128" fmla="*/ 5171990 h 5441486"/>
              <a:gd name="connsiteX129" fmla="*/ 2529066 w 5092081"/>
              <a:gd name="connsiteY129" fmla="*/ 5178189 h 5441486"/>
              <a:gd name="connsiteX130" fmla="*/ 2548562 w 5092081"/>
              <a:gd name="connsiteY130" fmla="*/ 5171998 h 5441486"/>
              <a:gd name="connsiteX131" fmla="*/ 2708357 w 5092081"/>
              <a:gd name="connsiteY131" fmla="*/ 5141473 h 5441486"/>
              <a:gd name="connsiteX132" fmla="*/ 3254975 w 5092081"/>
              <a:gd name="connsiteY132" fmla="*/ 5041898 h 5441486"/>
              <a:gd name="connsiteX133" fmla="*/ 3936198 w 5092081"/>
              <a:gd name="connsiteY133" fmla="*/ 4918073 h 5441486"/>
              <a:gd name="connsiteX134" fmla="*/ 3986968 w 5092081"/>
              <a:gd name="connsiteY134" fmla="*/ 4908776 h 5441486"/>
              <a:gd name="connsiteX135" fmla="*/ 2218282 w 5092081"/>
              <a:gd name="connsiteY135" fmla="*/ 4859827 h 5441486"/>
              <a:gd name="connsiteX136" fmla="*/ 2247273 w 5092081"/>
              <a:gd name="connsiteY136" fmla="*/ 4859858 h 5441486"/>
              <a:gd name="connsiteX137" fmla="*/ 2246628 w 5092081"/>
              <a:gd name="connsiteY137" fmla="*/ 4863038 h 5441486"/>
              <a:gd name="connsiteX138" fmla="*/ 2133606 w 5092081"/>
              <a:gd name="connsiteY138" fmla="*/ 4866957 h 5441486"/>
              <a:gd name="connsiteX139" fmla="*/ 2218282 w 5092081"/>
              <a:gd name="connsiteY139" fmla="*/ 4859827 h 5441486"/>
              <a:gd name="connsiteX140" fmla="*/ 1291338 w 5092081"/>
              <a:gd name="connsiteY140" fmla="*/ 4843820 h 5441486"/>
              <a:gd name="connsiteX141" fmla="*/ 1233591 w 5092081"/>
              <a:gd name="connsiteY141" fmla="*/ 4854407 h 5441486"/>
              <a:gd name="connsiteX142" fmla="*/ 646149 w 5092081"/>
              <a:gd name="connsiteY142" fmla="*/ 4962336 h 5441486"/>
              <a:gd name="connsiteX143" fmla="*/ 1250921 w 5092081"/>
              <a:gd name="connsiteY143" fmla="*/ 4851067 h 5441486"/>
              <a:gd name="connsiteX144" fmla="*/ 1525421 w 5092081"/>
              <a:gd name="connsiteY144" fmla="*/ 4803261 h 5441486"/>
              <a:gd name="connsiteX145" fmla="*/ 1515104 w 5092081"/>
              <a:gd name="connsiteY145" fmla="*/ 4804776 h 5441486"/>
              <a:gd name="connsiteX146" fmla="*/ 1325340 w 5092081"/>
              <a:gd name="connsiteY146" fmla="*/ 4837725 h 5441486"/>
              <a:gd name="connsiteX147" fmla="*/ 1291338 w 5092081"/>
              <a:gd name="connsiteY147" fmla="*/ 4843820 h 5441486"/>
              <a:gd name="connsiteX148" fmla="*/ 1306400 w 5092081"/>
              <a:gd name="connsiteY148" fmla="*/ 4841059 h 5441486"/>
              <a:gd name="connsiteX149" fmla="*/ 1506856 w 5092081"/>
              <a:gd name="connsiteY149" fmla="*/ 4804985 h 5441486"/>
              <a:gd name="connsiteX150" fmla="*/ 1531055 w 5092081"/>
              <a:gd name="connsiteY150" fmla="*/ 4802737 h 5441486"/>
              <a:gd name="connsiteX151" fmla="*/ 1525421 w 5092081"/>
              <a:gd name="connsiteY151" fmla="*/ 4803261 h 5441486"/>
              <a:gd name="connsiteX152" fmla="*/ 1526764 w 5092081"/>
              <a:gd name="connsiteY152" fmla="*/ 4803063 h 5441486"/>
              <a:gd name="connsiteX153" fmla="*/ 1531055 w 5092081"/>
              <a:gd name="connsiteY153" fmla="*/ 4802737 h 5441486"/>
              <a:gd name="connsiteX154" fmla="*/ 2485995 w 5092081"/>
              <a:gd name="connsiteY154" fmla="*/ 4712030 h 5441486"/>
              <a:gd name="connsiteX155" fmla="*/ 2511939 w 5092081"/>
              <a:gd name="connsiteY155" fmla="*/ 4714732 h 5441486"/>
              <a:gd name="connsiteX156" fmla="*/ 2519246 w 5092081"/>
              <a:gd name="connsiteY156" fmla="*/ 4715954 h 5441486"/>
              <a:gd name="connsiteX157" fmla="*/ 2511357 w 5092081"/>
              <a:gd name="connsiteY157" fmla="*/ 4715968 h 5441486"/>
              <a:gd name="connsiteX158" fmla="*/ 2460701 w 5092081"/>
              <a:gd name="connsiteY158" fmla="*/ 4713628 h 5441486"/>
              <a:gd name="connsiteX159" fmla="*/ 2471277 w 5092081"/>
              <a:gd name="connsiteY159" fmla="*/ 4712463 h 5441486"/>
              <a:gd name="connsiteX160" fmla="*/ 2485995 w 5092081"/>
              <a:gd name="connsiteY160" fmla="*/ 4712030 h 5441486"/>
              <a:gd name="connsiteX161" fmla="*/ 4488747 w 5092081"/>
              <a:gd name="connsiteY161" fmla="*/ 4579452 h 5441486"/>
              <a:gd name="connsiteX162" fmla="*/ 4487227 w 5092081"/>
              <a:gd name="connsiteY162" fmla="*/ 4581498 h 5441486"/>
              <a:gd name="connsiteX163" fmla="*/ 4486479 w 5092081"/>
              <a:gd name="connsiteY163" fmla="*/ 4581479 h 5441486"/>
              <a:gd name="connsiteX164" fmla="*/ 4528817 w 5092081"/>
              <a:gd name="connsiteY164" fmla="*/ 4485915 h 5441486"/>
              <a:gd name="connsiteX165" fmla="*/ 4540799 w 5092081"/>
              <a:gd name="connsiteY165" fmla="*/ 4487190 h 5441486"/>
              <a:gd name="connsiteX166" fmla="*/ 4527825 w 5092081"/>
              <a:gd name="connsiteY166" fmla="*/ 4489942 h 5441486"/>
              <a:gd name="connsiteX167" fmla="*/ 4541957 w 5092081"/>
              <a:gd name="connsiteY167" fmla="*/ 4482492 h 5441486"/>
              <a:gd name="connsiteX168" fmla="*/ 4547486 w 5092081"/>
              <a:gd name="connsiteY168" fmla="*/ 4483080 h 5441486"/>
              <a:gd name="connsiteX169" fmla="*/ 4540799 w 5092081"/>
              <a:gd name="connsiteY169" fmla="*/ 4487190 h 5441486"/>
              <a:gd name="connsiteX170" fmla="*/ 4671493 w 5092081"/>
              <a:gd name="connsiteY170" fmla="*/ 4281291 h 5441486"/>
              <a:gd name="connsiteX171" fmla="*/ 4661419 w 5092081"/>
              <a:gd name="connsiteY171" fmla="*/ 4281693 h 5441486"/>
              <a:gd name="connsiteX172" fmla="*/ 4660261 w 5092081"/>
              <a:gd name="connsiteY172" fmla="*/ 4286391 h 5441486"/>
              <a:gd name="connsiteX173" fmla="*/ 4671493 w 5092081"/>
              <a:gd name="connsiteY173" fmla="*/ 4281291 h 5441486"/>
              <a:gd name="connsiteX174" fmla="*/ 4895201 w 5092081"/>
              <a:gd name="connsiteY174" fmla="*/ 3973905 h 5441486"/>
              <a:gd name="connsiteX175" fmla="*/ 4854386 w 5092081"/>
              <a:gd name="connsiteY175" fmla="*/ 3984091 h 5441486"/>
              <a:gd name="connsiteX176" fmla="*/ 4850443 w 5092081"/>
              <a:gd name="connsiteY176" fmla="*/ 3990495 h 5441486"/>
              <a:gd name="connsiteX177" fmla="*/ 4922709 w 5092081"/>
              <a:gd name="connsiteY177" fmla="*/ 3985096 h 5441486"/>
              <a:gd name="connsiteX178" fmla="*/ 4895201 w 5092081"/>
              <a:gd name="connsiteY178" fmla="*/ 3973905 h 5441486"/>
              <a:gd name="connsiteX179" fmla="*/ 4934078 w 5092081"/>
              <a:gd name="connsiteY179" fmla="*/ 3963357 h 5441486"/>
              <a:gd name="connsiteX180" fmla="*/ 4926563 w 5092081"/>
              <a:gd name="connsiteY180" fmla="*/ 3965318 h 5441486"/>
              <a:gd name="connsiteX181" fmla="*/ 4926843 w 5092081"/>
              <a:gd name="connsiteY181" fmla="*/ 3968318 h 5441486"/>
              <a:gd name="connsiteX182" fmla="*/ 4938895 w 5092081"/>
              <a:gd name="connsiteY182" fmla="*/ 3965467 h 5441486"/>
              <a:gd name="connsiteX183" fmla="*/ 4934078 w 5092081"/>
              <a:gd name="connsiteY183" fmla="*/ 3963357 h 5441486"/>
              <a:gd name="connsiteX184" fmla="*/ 5039365 w 5092081"/>
              <a:gd name="connsiteY184" fmla="*/ 3844136 h 5441486"/>
              <a:gd name="connsiteX185" fmla="*/ 5032292 w 5092081"/>
              <a:gd name="connsiteY185" fmla="*/ 3844909 h 5441486"/>
              <a:gd name="connsiteX186" fmla="*/ 5032323 w 5092081"/>
              <a:gd name="connsiteY186" fmla="*/ 3847302 h 5441486"/>
              <a:gd name="connsiteX187" fmla="*/ 5044375 w 5092081"/>
              <a:gd name="connsiteY187" fmla="*/ 3844451 h 5441486"/>
              <a:gd name="connsiteX188" fmla="*/ 5039365 w 5092081"/>
              <a:gd name="connsiteY188" fmla="*/ 3844136 h 5441486"/>
              <a:gd name="connsiteX189" fmla="*/ 2547486 w 5092081"/>
              <a:gd name="connsiteY189" fmla="*/ 3820766 h 5441486"/>
              <a:gd name="connsiteX190" fmla="*/ 2535401 w 5092081"/>
              <a:gd name="connsiteY190" fmla="*/ 3822446 h 5441486"/>
              <a:gd name="connsiteX191" fmla="*/ 2534175 w 5092081"/>
              <a:gd name="connsiteY191" fmla="*/ 3825382 h 5441486"/>
              <a:gd name="connsiteX192" fmla="*/ 2558208 w 5092081"/>
              <a:gd name="connsiteY192" fmla="*/ 3823807 h 5441486"/>
              <a:gd name="connsiteX193" fmla="*/ 2547486 w 5092081"/>
              <a:gd name="connsiteY193" fmla="*/ 3820766 h 5441486"/>
              <a:gd name="connsiteX194" fmla="*/ 2521741 w 5092081"/>
              <a:gd name="connsiteY194" fmla="*/ 3813545 h 5441486"/>
              <a:gd name="connsiteX195" fmla="*/ 2512560 w 5092081"/>
              <a:gd name="connsiteY195" fmla="*/ 3815583 h 5441486"/>
              <a:gd name="connsiteX196" fmla="*/ 2512125 w 5092081"/>
              <a:gd name="connsiteY196" fmla="*/ 3818905 h 5441486"/>
              <a:gd name="connsiteX197" fmla="*/ 2530795 w 5092081"/>
              <a:gd name="connsiteY197" fmla="*/ 3816070 h 5441486"/>
              <a:gd name="connsiteX198" fmla="*/ 2521741 w 5092081"/>
              <a:gd name="connsiteY198" fmla="*/ 3813545 h 5441486"/>
              <a:gd name="connsiteX199" fmla="*/ 2216153 w 5092081"/>
              <a:gd name="connsiteY199" fmla="*/ 3768303 h 5441486"/>
              <a:gd name="connsiteX200" fmla="*/ 2209122 w 5092081"/>
              <a:gd name="connsiteY200" fmla="*/ 3770521 h 5441486"/>
              <a:gd name="connsiteX201" fmla="*/ 2206513 w 5092081"/>
              <a:gd name="connsiteY201" fmla="*/ 3773311 h 5441486"/>
              <a:gd name="connsiteX202" fmla="*/ 2219486 w 5092081"/>
              <a:gd name="connsiteY202" fmla="*/ 3770559 h 5441486"/>
              <a:gd name="connsiteX203" fmla="*/ 2216153 w 5092081"/>
              <a:gd name="connsiteY203" fmla="*/ 3768303 h 5441486"/>
              <a:gd name="connsiteX204" fmla="*/ 2019918 w 5092081"/>
              <a:gd name="connsiteY204" fmla="*/ 3755997 h 5441486"/>
              <a:gd name="connsiteX205" fmla="*/ 2013423 w 5092081"/>
              <a:gd name="connsiteY205" fmla="*/ 3758066 h 5441486"/>
              <a:gd name="connsiteX206" fmla="*/ 2010982 w 5092081"/>
              <a:gd name="connsiteY206" fmla="*/ 3760777 h 5441486"/>
              <a:gd name="connsiteX207" fmla="*/ 2023034 w 5092081"/>
              <a:gd name="connsiteY207" fmla="*/ 3757927 h 5441486"/>
              <a:gd name="connsiteX208" fmla="*/ 2019918 w 5092081"/>
              <a:gd name="connsiteY208" fmla="*/ 3755997 h 5441486"/>
              <a:gd name="connsiteX209" fmla="*/ 4993131 w 5092081"/>
              <a:gd name="connsiteY209" fmla="*/ 3745334 h 5441486"/>
              <a:gd name="connsiteX210" fmla="*/ 4981079 w 5092081"/>
              <a:gd name="connsiteY210" fmla="*/ 3748184 h 5441486"/>
              <a:gd name="connsiteX211" fmla="*/ 4980240 w 5092081"/>
              <a:gd name="connsiteY211" fmla="*/ 3747449 h 5441486"/>
              <a:gd name="connsiteX212" fmla="*/ 4993131 w 5092081"/>
              <a:gd name="connsiteY212" fmla="*/ 3745334 h 5441486"/>
              <a:gd name="connsiteX213" fmla="*/ 2246990 w 5092081"/>
              <a:gd name="connsiteY213" fmla="*/ 3737450 h 5441486"/>
              <a:gd name="connsiteX214" fmla="*/ 2235828 w 5092081"/>
              <a:gd name="connsiteY214" fmla="*/ 3739023 h 5441486"/>
              <a:gd name="connsiteX215" fmla="*/ 2232293 w 5092081"/>
              <a:gd name="connsiteY215" fmla="*/ 3741617 h 5441486"/>
              <a:gd name="connsiteX216" fmla="*/ 2256326 w 5092081"/>
              <a:gd name="connsiteY216" fmla="*/ 3740041 h 5441486"/>
              <a:gd name="connsiteX217" fmla="*/ 2246990 w 5092081"/>
              <a:gd name="connsiteY217" fmla="*/ 3737450 h 5441486"/>
              <a:gd name="connsiteX218" fmla="*/ 1960088 w 5092081"/>
              <a:gd name="connsiteY218" fmla="*/ 3736584 h 5441486"/>
              <a:gd name="connsiteX219" fmla="*/ 1953045 w 5092081"/>
              <a:gd name="connsiteY219" fmla="*/ 3738849 h 5441486"/>
              <a:gd name="connsiteX220" fmla="*/ 1950365 w 5092081"/>
              <a:gd name="connsiteY220" fmla="*/ 3741932 h 5441486"/>
              <a:gd name="connsiteX221" fmla="*/ 1963503 w 5092081"/>
              <a:gd name="connsiteY221" fmla="*/ 3738508 h 5441486"/>
              <a:gd name="connsiteX222" fmla="*/ 1960088 w 5092081"/>
              <a:gd name="connsiteY222" fmla="*/ 3736584 h 5441486"/>
              <a:gd name="connsiteX223" fmla="*/ 2225340 w 5092081"/>
              <a:gd name="connsiteY223" fmla="*/ 3731015 h 5441486"/>
              <a:gd name="connsiteX224" fmla="*/ 2218359 w 5092081"/>
              <a:gd name="connsiteY224" fmla="*/ 3733032 h 5441486"/>
              <a:gd name="connsiteX225" fmla="*/ 2215773 w 5092081"/>
              <a:gd name="connsiteY225" fmla="*/ 3735727 h 5441486"/>
              <a:gd name="connsiteX226" fmla="*/ 2228747 w 5092081"/>
              <a:gd name="connsiteY226" fmla="*/ 3732975 h 5441486"/>
              <a:gd name="connsiteX227" fmla="*/ 2225340 w 5092081"/>
              <a:gd name="connsiteY227" fmla="*/ 3731015 h 5441486"/>
              <a:gd name="connsiteX228" fmla="*/ 2192231 w 5092081"/>
              <a:gd name="connsiteY228" fmla="*/ 3723361 h 5441486"/>
              <a:gd name="connsiteX229" fmla="*/ 2185250 w 5092081"/>
              <a:gd name="connsiteY229" fmla="*/ 3725378 h 5441486"/>
              <a:gd name="connsiteX230" fmla="*/ 2182664 w 5092081"/>
              <a:gd name="connsiteY230" fmla="*/ 3728073 h 5441486"/>
              <a:gd name="connsiteX231" fmla="*/ 2195638 w 5092081"/>
              <a:gd name="connsiteY231" fmla="*/ 3725320 h 5441486"/>
              <a:gd name="connsiteX232" fmla="*/ 2192231 w 5092081"/>
              <a:gd name="connsiteY232" fmla="*/ 3723361 h 5441486"/>
              <a:gd name="connsiteX233" fmla="*/ 2174035 w 5092081"/>
              <a:gd name="connsiteY233" fmla="*/ 3716990 h 5441486"/>
              <a:gd name="connsiteX234" fmla="*/ 2164088 w 5092081"/>
              <a:gd name="connsiteY234" fmla="*/ 3718897 h 5441486"/>
              <a:gd name="connsiteX235" fmla="*/ 2160616 w 5092081"/>
              <a:gd name="connsiteY235" fmla="*/ 3721595 h 5441486"/>
              <a:gd name="connsiteX236" fmla="*/ 2179119 w 5092081"/>
              <a:gd name="connsiteY236" fmla="*/ 3719431 h 5441486"/>
              <a:gd name="connsiteX237" fmla="*/ 2174035 w 5092081"/>
              <a:gd name="connsiteY237" fmla="*/ 3716990 h 5441486"/>
              <a:gd name="connsiteX238" fmla="*/ 5019209 w 5092081"/>
              <a:gd name="connsiteY238" fmla="*/ 3716329 h 5441486"/>
              <a:gd name="connsiteX239" fmla="*/ 5010309 w 5092081"/>
              <a:gd name="connsiteY239" fmla="*/ 3721678 h 5441486"/>
              <a:gd name="connsiteX240" fmla="*/ 5011467 w 5092081"/>
              <a:gd name="connsiteY240" fmla="*/ 3716980 h 5441486"/>
              <a:gd name="connsiteX241" fmla="*/ 5019209 w 5092081"/>
              <a:gd name="connsiteY241" fmla="*/ 3716329 h 5441486"/>
              <a:gd name="connsiteX242" fmla="*/ 1768169 w 5092081"/>
              <a:gd name="connsiteY242" fmla="*/ 3716314 h 5441486"/>
              <a:gd name="connsiteX243" fmla="*/ 1763505 w 5092081"/>
              <a:gd name="connsiteY243" fmla="*/ 3717235 h 5441486"/>
              <a:gd name="connsiteX244" fmla="*/ 1834096 w 5092081"/>
              <a:gd name="connsiteY244" fmla="*/ 3737829 h 5441486"/>
              <a:gd name="connsiteX245" fmla="*/ 2299303 w 5092081"/>
              <a:gd name="connsiteY245" fmla="*/ 3872715 h 5441486"/>
              <a:gd name="connsiteX246" fmla="*/ 2339855 w 5092081"/>
              <a:gd name="connsiteY246" fmla="*/ 3877029 h 5441486"/>
              <a:gd name="connsiteX247" fmla="*/ 2316814 w 5092081"/>
              <a:gd name="connsiteY247" fmla="*/ 3874578 h 5441486"/>
              <a:gd name="connsiteX248" fmla="*/ 1900077 w 5092081"/>
              <a:gd name="connsiteY248" fmla="*/ 3757933 h 5441486"/>
              <a:gd name="connsiteX249" fmla="*/ 1768169 w 5092081"/>
              <a:gd name="connsiteY249" fmla="*/ 3716314 h 5441486"/>
              <a:gd name="connsiteX250" fmla="*/ 2152361 w 5092081"/>
              <a:gd name="connsiteY250" fmla="*/ 3710202 h 5441486"/>
              <a:gd name="connsiteX251" fmla="*/ 2142889 w 5092081"/>
              <a:gd name="connsiteY251" fmla="*/ 3712209 h 5441486"/>
              <a:gd name="connsiteX252" fmla="*/ 2139488 w 5092081"/>
              <a:gd name="connsiteY252" fmla="*/ 3715216 h 5441486"/>
              <a:gd name="connsiteX253" fmla="*/ 2157235 w 5092081"/>
              <a:gd name="connsiteY253" fmla="*/ 3712282 h 5441486"/>
              <a:gd name="connsiteX254" fmla="*/ 2152361 w 5092081"/>
              <a:gd name="connsiteY254" fmla="*/ 3710202 h 5441486"/>
              <a:gd name="connsiteX255" fmla="*/ 4922207 w 5092081"/>
              <a:gd name="connsiteY255" fmla="*/ 3699221 h 5441486"/>
              <a:gd name="connsiteX256" fmla="*/ 4929481 w 5092081"/>
              <a:gd name="connsiteY256" fmla="*/ 3699508 h 5441486"/>
              <a:gd name="connsiteX257" fmla="*/ 4927489 w 5092081"/>
              <a:gd name="connsiteY257" fmla="*/ 3700816 h 5441486"/>
              <a:gd name="connsiteX258" fmla="*/ 4922207 w 5092081"/>
              <a:gd name="connsiteY258" fmla="*/ 3699221 h 5441486"/>
              <a:gd name="connsiteX259" fmla="*/ 4934259 w 5092081"/>
              <a:gd name="connsiteY259" fmla="*/ 3696371 h 5441486"/>
              <a:gd name="connsiteX260" fmla="*/ 4929935 w 5092081"/>
              <a:gd name="connsiteY260" fmla="*/ 3699526 h 5441486"/>
              <a:gd name="connsiteX261" fmla="*/ 4929481 w 5092081"/>
              <a:gd name="connsiteY261" fmla="*/ 3699508 h 5441486"/>
              <a:gd name="connsiteX262" fmla="*/ 4877801 w 5092081"/>
              <a:gd name="connsiteY262" fmla="*/ 3664487 h 5441486"/>
              <a:gd name="connsiteX263" fmla="*/ 4876713 w 5092081"/>
              <a:gd name="connsiteY263" fmla="*/ 3668899 h 5441486"/>
              <a:gd name="connsiteX264" fmla="*/ 4877433 w 5092081"/>
              <a:gd name="connsiteY264" fmla="*/ 3665973 h 5441486"/>
              <a:gd name="connsiteX265" fmla="*/ 4878504 w 5092081"/>
              <a:gd name="connsiteY265" fmla="*/ 3661629 h 5441486"/>
              <a:gd name="connsiteX266" fmla="*/ 4877801 w 5092081"/>
              <a:gd name="connsiteY266" fmla="*/ 3664487 h 5441486"/>
              <a:gd name="connsiteX267" fmla="*/ 4878185 w 5092081"/>
              <a:gd name="connsiteY267" fmla="*/ 3662925 h 5441486"/>
              <a:gd name="connsiteX268" fmla="*/ 4878875 w 5092081"/>
              <a:gd name="connsiteY268" fmla="*/ 3660122 h 5441486"/>
              <a:gd name="connsiteX269" fmla="*/ 4878635 w 5092081"/>
              <a:gd name="connsiteY269" fmla="*/ 3661097 h 5441486"/>
              <a:gd name="connsiteX270" fmla="*/ 4878504 w 5092081"/>
              <a:gd name="connsiteY270" fmla="*/ 3661629 h 5441486"/>
              <a:gd name="connsiteX271" fmla="*/ 4668208 w 5092081"/>
              <a:gd name="connsiteY271" fmla="*/ 3659117 h 5441486"/>
              <a:gd name="connsiteX272" fmla="*/ 4683965 w 5092081"/>
              <a:gd name="connsiteY272" fmla="*/ 3659428 h 5441486"/>
              <a:gd name="connsiteX273" fmla="*/ 4691094 w 5092081"/>
              <a:gd name="connsiteY273" fmla="*/ 3661390 h 5441486"/>
              <a:gd name="connsiteX274" fmla="*/ 4715399 w 5092081"/>
              <a:gd name="connsiteY274" fmla="*/ 3668092 h 5441486"/>
              <a:gd name="connsiteX275" fmla="*/ 4684185 w 5092081"/>
              <a:gd name="connsiteY275" fmla="*/ 3663668 h 5441486"/>
              <a:gd name="connsiteX276" fmla="*/ 4668208 w 5092081"/>
              <a:gd name="connsiteY276" fmla="*/ 3659117 h 5441486"/>
              <a:gd name="connsiteX277" fmla="*/ 4874325 w 5092081"/>
              <a:gd name="connsiteY277" fmla="*/ 3655559 h 5441486"/>
              <a:gd name="connsiteX278" fmla="*/ 4844761 w 5092081"/>
              <a:gd name="connsiteY278" fmla="*/ 3656546 h 5441486"/>
              <a:gd name="connsiteX279" fmla="*/ 1804838 w 5092081"/>
              <a:gd name="connsiteY279" fmla="*/ 3645617 h 5441486"/>
              <a:gd name="connsiteX280" fmla="*/ 1803505 w 5092081"/>
              <a:gd name="connsiteY280" fmla="*/ 3646285 h 5441486"/>
              <a:gd name="connsiteX281" fmla="*/ 1804415 w 5092081"/>
              <a:gd name="connsiteY281" fmla="*/ 3646776 h 5441486"/>
              <a:gd name="connsiteX282" fmla="*/ 1803908 w 5092081"/>
              <a:gd name="connsiteY282" fmla="*/ 3649216 h 5441486"/>
              <a:gd name="connsiteX283" fmla="*/ 1846920 w 5092081"/>
              <a:gd name="connsiteY283" fmla="*/ 3662744 h 5441486"/>
              <a:gd name="connsiteX284" fmla="*/ 1972599 w 5092081"/>
              <a:gd name="connsiteY284" fmla="*/ 3701596 h 5441486"/>
              <a:gd name="connsiteX285" fmla="*/ 2015774 w 5092081"/>
              <a:gd name="connsiteY285" fmla="*/ 3714453 h 5441486"/>
              <a:gd name="connsiteX286" fmla="*/ 2037824 w 5092081"/>
              <a:gd name="connsiteY286" fmla="*/ 3720931 h 5441486"/>
              <a:gd name="connsiteX287" fmla="*/ 2174562 w 5092081"/>
              <a:gd name="connsiteY287" fmla="*/ 3760959 h 5441486"/>
              <a:gd name="connsiteX288" fmla="*/ 2037824 w 5092081"/>
              <a:gd name="connsiteY288" fmla="*/ 3720931 h 5441486"/>
              <a:gd name="connsiteX289" fmla="*/ 2015774 w 5092081"/>
              <a:gd name="connsiteY289" fmla="*/ 3714453 h 5441486"/>
              <a:gd name="connsiteX290" fmla="*/ 1973687 w 5092081"/>
              <a:gd name="connsiteY290" fmla="*/ 3675124 h 5441486"/>
              <a:gd name="connsiteX291" fmla="*/ 1820498 w 5092081"/>
              <a:gd name="connsiteY291" fmla="*/ 3650980 h 5441486"/>
              <a:gd name="connsiteX292" fmla="*/ 1806696 w 5092081"/>
              <a:gd name="connsiteY292" fmla="*/ 3648007 h 5441486"/>
              <a:gd name="connsiteX293" fmla="*/ 1804415 w 5092081"/>
              <a:gd name="connsiteY293" fmla="*/ 3646776 h 5441486"/>
              <a:gd name="connsiteX294" fmla="*/ 1804616 w 5092081"/>
              <a:gd name="connsiteY294" fmla="*/ 3645804 h 5441486"/>
              <a:gd name="connsiteX295" fmla="*/ 1804838 w 5092081"/>
              <a:gd name="connsiteY295" fmla="*/ 3645617 h 5441486"/>
              <a:gd name="connsiteX296" fmla="*/ 2890138 w 5092081"/>
              <a:gd name="connsiteY296" fmla="*/ 3617875 h 5441486"/>
              <a:gd name="connsiteX297" fmla="*/ 2880665 w 5092081"/>
              <a:gd name="connsiteY297" fmla="*/ 3619882 h 5441486"/>
              <a:gd name="connsiteX298" fmla="*/ 2877265 w 5092081"/>
              <a:gd name="connsiteY298" fmla="*/ 3622888 h 5441486"/>
              <a:gd name="connsiteX299" fmla="*/ 2895012 w 5092081"/>
              <a:gd name="connsiteY299" fmla="*/ 3619956 h 5441486"/>
              <a:gd name="connsiteX300" fmla="*/ 2890138 w 5092081"/>
              <a:gd name="connsiteY300" fmla="*/ 3617875 h 5441486"/>
              <a:gd name="connsiteX301" fmla="*/ 2866978 w 5092081"/>
              <a:gd name="connsiteY301" fmla="*/ 3611243 h 5441486"/>
              <a:gd name="connsiteX302" fmla="*/ 2854164 w 5092081"/>
              <a:gd name="connsiteY302" fmla="*/ 3612641 h 5441486"/>
              <a:gd name="connsiteX303" fmla="*/ 2849851 w 5092081"/>
              <a:gd name="connsiteY303" fmla="*/ 3615152 h 5441486"/>
              <a:gd name="connsiteX304" fmla="*/ 2873884 w 5092081"/>
              <a:gd name="connsiteY304" fmla="*/ 3613575 h 5441486"/>
              <a:gd name="connsiteX305" fmla="*/ 2866978 w 5092081"/>
              <a:gd name="connsiteY305" fmla="*/ 3611243 h 5441486"/>
              <a:gd name="connsiteX306" fmla="*/ 2827709 w 5092081"/>
              <a:gd name="connsiteY306" fmla="*/ 3602934 h 5441486"/>
              <a:gd name="connsiteX307" fmla="*/ 2815381 w 5092081"/>
              <a:gd name="connsiteY307" fmla="*/ 3604383 h 5441486"/>
              <a:gd name="connsiteX308" fmla="*/ 2811212 w 5092081"/>
              <a:gd name="connsiteY308" fmla="*/ 3606909 h 5441486"/>
              <a:gd name="connsiteX309" fmla="*/ 2834324 w 5092081"/>
              <a:gd name="connsiteY309" fmla="*/ 3605235 h 5441486"/>
              <a:gd name="connsiteX310" fmla="*/ 2827709 w 5092081"/>
              <a:gd name="connsiteY310" fmla="*/ 3602934 h 5441486"/>
              <a:gd name="connsiteX311" fmla="*/ 2797878 w 5092081"/>
              <a:gd name="connsiteY311" fmla="*/ 3596129 h 5441486"/>
              <a:gd name="connsiteX312" fmla="*/ 2777181 w 5092081"/>
              <a:gd name="connsiteY312" fmla="*/ 3599157 h 5441486"/>
              <a:gd name="connsiteX313" fmla="*/ 2801215 w 5092081"/>
              <a:gd name="connsiteY313" fmla="*/ 3597581 h 5441486"/>
              <a:gd name="connsiteX314" fmla="*/ 2797878 w 5092081"/>
              <a:gd name="connsiteY314" fmla="*/ 3596129 h 5441486"/>
              <a:gd name="connsiteX315" fmla="*/ 2736669 w 5092081"/>
              <a:gd name="connsiteY315" fmla="*/ 3581063 h 5441486"/>
              <a:gd name="connsiteX316" fmla="*/ 2739132 w 5092081"/>
              <a:gd name="connsiteY316" fmla="*/ 3582944 h 5441486"/>
              <a:gd name="connsiteX317" fmla="*/ 2741523 w 5092081"/>
              <a:gd name="connsiteY317" fmla="*/ 3584770 h 5441486"/>
              <a:gd name="connsiteX318" fmla="*/ 2745065 w 5092081"/>
              <a:gd name="connsiteY318" fmla="*/ 3587476 h 5441486"/>
              <a:gd name="connsiteX319" fmla="*/ 2742267 w 5092081"/>
              <a:gd name="connsiteY319" fmla="*/ 3585338 h 5441486"/>
              <a:gd name="connsiteX320" fmla="*/ 2741523 w 5092081"/>
              <a:gd name="connsiteY320" fmla="*/ 3584770 h 5441486"/>
              <a:gd name="connsiteX321" fmla="*/ 2739351 w 5092081"/>
              <a:gd name="connsiteY321" fmla="*/ 3583111 h 5441486"/>
              <a:gd name="connsiteX322" fmla="*/ 2739132 w 5092081"/>
              <a:gd name="connsiteY322" fmla="*/ 3582944 h 5441486"/>
              <a:gd name="connsiteX323" fmla="*/ 2737602 w 5092081"/>
              <a:gd name="connsiteY323" fmla="*/ 3581775 h 5441486"/>
              <a:gd name="connsiteX324" fmla="*/ 2564921 w 5092081"/>
              <a:gd name="connsiteY324" fmla="*/ 3580087 h 5441486"/>
              <a:gd name="connsiteX325" fmla="*/ 2559601 w 5092081"/>
              <a:gd name="connsiteY325" fmla="*/ 3580145 h 5441486"/>
              <a:gd name="connsiteX326" fmla="*/ 2620124 w 5092081"/>
              <a:gd name="connsiteY326" fmla="*/ 3595536 h 5441486"/>
              <a:gd name="connsiteX327" fmla="*/ 2745873 w 5092081"/>
              <a:gd name="connsiteY327" fmla="*/ 3630263 h 5441486"/>
              <a:gd name="connsiteX328" fmla="*/ 2791955 w 5092081"/>
              <a:gd name="connsiteY328" fmla="*/ 3635165 h 5441486"/>
              <a:gd name="connsiteX329" fmla="*/ 2687334 w 5092081"/>
              <a:gd name="connsiteY329" fmla="*/ 3606818 h 5441486"/>
              <a:gd name="connsiteX330" fmla="*/ 2564921 w 5092081"/>
              <a:gd name="connsiteY330" fmla="*/ 3580087 h 5441486"/>
              <a:gd name="connsiteX331" fmla="*/ 541473 w 5092081"/>
              <a:gd name="connsiteY331" fmla="*/ 3578723 h 5441486"/>
              <a:gd name="connsiteX332" fmla="*/ 613969 w 5092081"/>
              <a:gd name="connsiteY332" fmla="*/ 3599779 h 5441486"/>
              <a:gd name="connsiteX333" fmla="*/ 1249267 w 5092081"/>
              <a:gd name="connsiteY333" fmla="*/ 3863437 h 5441486"/>
              <a:gd name="connsiteX334" fmla="*/ 1282797 w 5092081"/>
              <a:gd name="connsiteY334" fmla="*/ 3878137 h 5441486"/>
              <a:gd name="connsiteX335" fmla="*/ 1171154 w 5092081"/>
              <a:gd name="connsiteY335" fmla="*/ 3834365 h 5441486"/>
              <a:gd name="connsiteX336" fmla="*/ 610993 w 5092081"/>
              <a:gd name="connsiteY336" fmla="*/ 3611860 h 5441486"/>
              <a:gd name="connsiteX337" fmla="*/ 541473 w 5092081"/>
              <a:gd name="connsiteY337" fmla="*/ 3578723 h 5441486"/>
              <a:gd name="connsiteX338" fmla="*/ 2702318 w 5092081"/>
              <a:gd name="connsiteY338" fmla="*/ 3572378 h 5441486"/>
              <a:gd name="connsiteX339" fmla="*/ 2690282 w 5092081"/>
              <a:gd name="connsiteY339" fmla="*/ 3573858 h 5441486"/>
              <a:gd name="connsiteX340" fmla="*/ 2689080 w 5092081"/>
              <a:gd name="connsiteY340" fmla="*/ 3576700 h 5441486"/>
              <a:gd name="connsiteX341" fmla="*/ 2713113 w 5092081"/>
              <a:gd name="connsiteY341" fmla="*/ 3575124 h 5441486"/>
              <a:gd name="connsiteX342" fmla="*/ 2702318 w 5092081"/>
              <a:gd name="connsiteY342" fmla="*/ 3572378 h 5441486"/>
              <a:gd name="connsiteX343" fmla="*/ 2670554 w 5092081"/>
              <a:gd name="connsiteY343" fmla="*/ 3564867 h 5441486"/>
              <a:gd name="connsiteX344" fmla="*/ 2661709 w 5092081"/>
              <a:gd name="connsiteY344" fmla="*/ 3566686 h 5441486"/>
              <a:gd name="connsiteX345" fmla="*/ 2661501 w 5092081"/>
              <a:gd name="connsiteY345" fmla="*/ 3569634 h 5441486"/>
              <a:gd name="connsiteX346" fmla="*/ 2680004 w 5092081"/>
              <a:gd name="connsiteY346" fmla="*/ 3567470 h 5441486"/>
              <a:gd name="connsiteX347" fmla="*/ 2670554 w 5092081"/>
              <a:gd name="connsiteY347" fmla="*/ 3564867 h 5441486"/>
              <a:gd name="connsiteX348" fmla="*/ 2501990 w 5092081"/>
              <a:gd name="connsiteY348" fmla="*/ 3562879 h 5441486"/>
              <a:gd name="connsiteX349" fmla="*/ 2498913 w 5092081"/>
              <a:gd name="connsiteY349" fmla="*/ 3565425 h 5441486"/>
              <a:gd name="connsiteX350" fmla="*/ 2520041 w 5092081"/>
              <a:gd name="connsiteY350" fmla="*/ 3571805 h 5441486"/>
              <a:gd name="connsiteX351" fmla="*/ 2501990 w 5092081"/>
              <a:gd name="connsiteY351" fmla="*/ 3562879 h 5441486"/>
              <a:gd name="connsiteX352" fmla="*/ 3881131 w 5092081"/>
              <a:gd name="connsiteY352" fmla="*/ 3481235 h 5441486"/>
              <a:gd name="connsiteX353" fmla="*/ 4655991 w 5092081"/>
              <a:gd name="connsiteY353" fmla="*/ 3662638 h 5441486"/>
              <a:gd name="connsiteX354" fmla="*/ 3881131 w 5092081"/>
              <a:gd name="connsiteY354" fmla="*/ 3481235 h 5441486"/>
              <a:gd name="connsiteX355" fmla="*/ 3909888 w 5092081"/>
              <a:gd name="connsiteY355" fmla="*/ 3445389 h 5441486"/>
              <a:gd name="connsiteX356" fmla="*/ 4687828 w 5092081"/>
              <a:gd name="connsiteY356" fmla="*/ 3658658 h 5441486"/>
              <a:gd name="connsiteX357" fmla="*/ 4691129 w 5092081"/>
              <a:gd name="connsiteY357" fmla="*/ 3659569 h 5441486"/>
              <a:gd name="connsiteX358" fmla="*/ 4683965 w 5092081"/>
              <a:gd name="connsiteY358" fmla="*/ 3659428 h 5441486"/>
              <a:gd name="connsiteX359" fmla="*/ 4620589 w 5092081"/>
              <a:gd name="connsiteY359" fmla="*/ 3641987 h 5441486"/>
              <a:gd name="connsiteX360" fmla="*/ 3909888 w 5092081"/>
              <a:gd name="connsiteY360" fmla="*/ 3445389 h 5441486"/>
              <a:gd name="connsiteX361" fmla="*/ 941440 w 5092081"/>
              <a:gd name="connsiteY361" fmla="*/ 3403031 h 5441486"/>
              <a:gd name="connsiteX362" fmla="*/ 1731019 w 5092081"/>
              <a:gd name="connsiteY362" fmla="*/ 3698549 h 5441486"/>
              <a:gd name="connsiteX363" fmla="*/ 1732380 w 5092081"/>
              <a:gd name="connsiteY363" fmla="*/ 3701526 h 5441486"/>
              <a:gd name="connsiteX364" fmla="*/ 1731776 w 5092081"/>
              <a:gd name="connsiteY364" fmla="*/ 3700203 h 5441486"/>
              <a:gd name="connsiteX365" fmla="*/ 1731019 w 5092081"/>
              <a:gd name="connsiteY365" fmla="*/ 3698549 h 5441486"/>
              <a:gd name="connsiteX366" fmla="*/ 1730767 w 5092081"/>
              <a:gd name="connsiteY366" fmla="*/ 3697997 h 5441486"/>
              <a:gd name="connsiteX367" fmla="*/ 941440 w 5092081"/>
              <a:gd name="connsiteY367" fmla="*/ 3403031 h 5441486"/>
              <a:gd name="connsiteX368" fmla="*/ 1175021 w 5092081"/>
              <a:gd name="connsiteY368" fmla="*/ 3392986 h 5441486"/>
              <a:gd name="connsiteX369" fmla="*/ 1753692 w 5092081"/>
              <a:gd name="connsiteY369" fmla="*/ 3661093 h 5441486"/>
              <a:gd name="connsiteX370" fmla="*/ 1776734 w 5092081"/>
              <a:gd name="connsiteY370" fmla="*/ 3663544 h 5441486"/>
              <a:gd name="connsiteX371" fmla="*/ 1790182 w 5092081"/>
              <a:gd name="connsiteY371" fmla="*/ 3678060 h 5441486"/>
              <a:gd name="connsiteX372" fmla="*/ 1922547 w 5092081"/>
              <a:gd name="connsiteY372" fmla="*/ 3712802 h 5441486"/>
              <a:gd name="connsiteX373" fmla="*/ 2324301 w 5092081"/>
              <a:gd name="connsiteY373" fmla="*/ 3826916 h 5441486"/>
              <a:gd name="connsiteX374" fmla="*/ 2382468 w 5092081"/>
              <a:gd name="connsiteY374" fmla="*/ 3840796 h 5441486"/>
              <a:gd name="connsiteX375" fmla="*/ 2569689 w 5092081"/>
              <a:gd name="connsiteY375" fmla="*/ 3896862 h 5441486"/>
              <a:gd name="connsiteX376" fmla="*/ 3290547 w 5092081"/>
              <a:gd name="connsiteY376" fmla="*/ 4096512 h 5441486"/>
              <a:gd name="connsiteX377" fmla="*/ 2679400 w 5092081"/>
              <a:gd name="connsiteY377" fmla="*/ 3900060 h 5441486"/>
              <a:gd name="connsiteX378" fmla="*/ 2466781 w 5092081"/>
              <a:gd name="connsiteY378" fmla="*/ 3860915 h 5441486"/>
              <a:gd name="connsiteX379" fmla="*/ 2382468 w 5092081"/>
              <a:gd name="connsiteY379" fmla="*/ 3840796 h 5441486"/>
              <a:gd name="connsiteX380" fmla="*/ 2356273 w 5092081"/>
              <a:gd name="connsiteY380" fmla="*/ 3832952 h 5441486"/>
              <a:gd name="connsiteX381" fmla="*/ 1882347 w 5092081"/>
              <a:gd name="connsiteY381" fmla="*/ 3687863 h 5441486"/>
              <a:gd name="connsiteX382" fmla="*/ 1755676 w 5092081"/>
              <a:gd name="connsiteY382" fmla="*/ 3653039 h 5441486"/>
              <a:gd name="connsiteX383" fmla="*/ 1175021 w 5092081"/>
              <a:gd name="connsiteY383" fmla="*/ 3392986 h 5441486"/>
              <a:gd name="connsiteX384" fmla="*/ 1385079 w 5092081"/>
              <a:gd name="connsiteY384" fmla="*/ 3303925 h 5441486"/>
              <a:gd name="connsiteX385" fmla="*/ 2101524 w 5092081"/>
              <a:gd name="connsiteY385" fmla="*/ 3604424 h 5441486"/>
              <a:gd name="connsiteX386" fmla="*/ 2188563 w 5092081"/>
              <a:gd name="connsiteY386" fmla="*/ 3635034 h 5441486"/>
              <a:gd name="connsiteX387" fmla="*/ 2347421 w 5092081"/>
              <a:gd name="connsiteY387" fmla="*/ 3677414 h 5441486"/>
              <a:gd name="connsiteX388" fmla="*/ 2519252 w 5092081"/>
              <a:gd name="connsiteY388" fmla="*/ 3717043 h 5441486"/>
              <a:gd name="connsiteX389" fmla="*/ 2148764 w 5092081"/>
              <a:gd name="connsiteY389" fmla="*/ 3604628 h 5441486"/>
              <a:gd name="connsiteX390" fmla="*/ 1385079 w 5092081"/>
              <a:gd name="connsiteY390" fmla="*/ 3303925 h 5441486"/>
              <a:gd name="connsiteX391" fmla="*/ 1294012 w 5092081"/>
              <a:gd name="connsiteY391" fmla="*/ 3100586 h 5441486"/>
              <a:gd name="connsiteX392" fmla="*/ 2476864 w 5092081"/>
              <a:gd name="connsiteY392" fmla="*/ 3558948 h 5441486"/>
              <a:gd name="connsiteX393" fmla="*/ 2494611 w 5092081"/>
              <a:gd name="connsiteY393" fmla="*/ 3556014 h 5441486"/>
              <a:gd name="connsiteX394" fmla="*/ 1294012 w 5092081"/>
              <a:gd name="connsiteY394" fmla="*/ 3100586 h 5441486"/>
              <a:gd name="connsiteX395" fmla="*/ 1776324 w 5092081"/>
              <a:gd name="connsiteY395" fmla="*/ 2896000 h 5441486"/>
              <a:gd name="connsiteX396" fmla="*/ 1764651 w 5092081"/>
              <a:gd name="connsiteY396" fmla="*/ 2902592 h 5441486"/>
              <a:gd name="connsiteX397" fmla="*/ 1691323 w 5092081"/>
              <a:gd name="connsiteY397" fmla="*/ 2916143 h 5441486"/>
              <a:gd name="connsiteX398" fmla="*/ 1764651 w 5092081"/>
              <a:gd name="connsiteY398" fmla="*/ 2902592 h 5441486"/>
              <a:gd name="connsiteX399" fmla="*/ 1795371 w 5092081"/>
              <a:gd name="connsiteY399" fmla="*/ 2896906 h 5441486"/>
              <a:gd name="connsiteX400" fmla="*/ 1776324 w 5092081"/>
              <a:gd name="connsiteY400" fmla="*/ 2896000 h 5441486"/>
              <a:gd name="connsiteX401" fmla="*/ 1812900 w 5092081"/>
              <a:gd name="connsiteY401" fmla="*/ 2891023 h 5441486"/>
              <a:gd name="connsiteX402" fmla="*/ 1807424 w 5092081"/>
              <a:gd name="connsiteY402" fmla="*/ 2894056 h 5441486"/>
              <a:gd name="connsiteX403" fmla="*/ 1825927 w 5092081"/>
              <a:gd name="connsiteY403" fmla="*/ 2891892 h 5441486"/>
              <a:gd name="connsiteX404" fmla="*/ 1812900 w 5092081"/>
              <a:gd name="connsiteY404" fmla="*/ 2891023 h 5441486"/>
              <a:gd name="connsiteX405" fmla="*/ 2936194 w 5092081"/>
              <a:gd name="connsiteY405" fmla="*/ 2800618 h 5441486"/>
              <a:gd name="connsiteX406" fmla="*/ 2937305 w 5092081"/>
              <a:gd name="connsiteY406" fmla="*/ 2800736 h 5441486"/>
              <a:gd name="connsiteX407" fmla="*/ 2938860 w 5092081"/>
              <a:gd name="connsiteY407" fmla="*/ 2800902 h 5441486"/>
              <a:gd name="connsiteX408" fmla="*/ 2934194 w 5092081"/>
              <a:gd name="connsiteY408" fmla="*/ 2800405 h 5441486"/>
              <a:gd name="connsiteX409" fmla="*/ 2936194 w 5092081"/>
              <a:gd name="connsiteY409" fmla="*/ 2800618 h 5441486"/>
              <a:gd name="connsiteX410" fmla="*/ 2934713 w 5092081"/>
              <a:gd name="connsiteY410" fmla="*/ 2800461 h 5441486"/>
              <a:gd name="connsiteX411" fmla="*/ 2919487 w 5092081"/>
              <a:gd name="connsiteY411" fmla="*/ 2799874 h 5441486"/>
              <a:gd name="connsiteX412" fmla="*/ 2926808 w 5092081"/>
              <a:gd name="connsiteY412" fmla="*/ 2803752 h 5441486"/>
              <a:gd name="connsiteX413" fmla="*/ 2914827 w 5092081"/>
              <a:gd name="connsiteY413" fmla="*/ 2802477 h 5441486"/>
              <a:gd name="connsiteX414" fmla="*/ 2919487 w 5092081"/>
              <a:gd name="connsiteY414" fmla="*/ 2799874 h 5441486"/>
              <a:gd name="connsiteX415" fmla="*/ 2720095 w 5092081"/>
              <a:gd name="connsiteY415" fmla="*/ 2765480 h 5441486"/>
              <a:gd name="connsiteX416" fmla="*/ 2701215 w 5092081"/>
              <a:gd name="connsiteY416" fmla="*/ 2767358 h 5441486"/>
              <a:gd name="connsiteX417" fmla="*/ 2674205 w 5092081"/>
              <a:gd name="connsiteY417" fmla="*/ 2781015 h 5441486"/>
              <a:gd name="connsiteX418" fmla="*/ 2417048 w 5092081"/>
              <a:gd name="connsiteY418" fmla="*/ 2826666 h 5441486"/>
              <a:gd name="connsiteX419" fmla="*/ 2398545 w 5092081"/>
              <a:gd name="connsiteY419" fmla="*/ 2828830 h 5441486"/>
              <a:gd name="connsiteX420" fmla="*/ 2380041 w 5092081"/>
              <a:gd name="connsiteY420" fmla="*/ 2830995 h 5441486"/>
              <a:gd name="connsiteX421" fmla="*/ 2362459 w 5092081"/>
              <a:gd name="connsiteY421" fmla="*/ 2833256 h 5441486"/>
              <a:gd name="connsiteX422" fmla="*/ 2295653 w 5092081"/>
              <a:gd name="connsiteY422" fmla="*/ 2843368 h 5441486"/>
              <a:gd name="connsiteX423" fmla="*/ 2277150 w 5092081"/>
              <a:gd name="connsiteY423" fmla="*/ 2845533 h 5441486"/>
              <a:gd name="connsiteX424" fmla="*/ 2191839 w 5092081"/>
              <a:gd name="connsiteY424" fmla="*/ 2857809 h 5441486"/>
              <a:gd name="connsiteX425" fmla="*/ 2075809 w 5092081"/>
              <a:gd name="connsiteY425" fmla="*/ 2875771 h 5441486"/>
              <a:gd name="connsiteX426" fmla="*/ 2039723 w 5092081"/>
              <a:gd name="connsiteY426" fmla="*/ 2880197 h 5441486"/>
              <a:gd name="connsiteX427" fmla="*/ 2022141 w 5092081"/>
              <a:gd name="connsiteY427" fmla="*/ 2882460 h 5441486"/>
              <a:gd name="connsiteX428" fmla="*/ 2039723 w 5092081"/>
              <a:gd name="connsiteY428" fmla="*/ 2880197 h 5441486"/>
              <a:gd name="connsiteX429" fmla="*/ 2075809 w 5092081"/>
              <a:gd name="connsiteY429" fmla="*/ 2875771 h 5441486"/>
              <a:gd name="connsiteX430" fmla="*/ 2191839 w 5092081"/>
              <a:gd name="connsiteY430" fmla="*/ 2857809 h 5441486"/>
              <a:gd name="connsiteX431" fmla="*/ 2277150 w 5092081"/>
              <a:gd name="connsiteY431" fmla="*/ 2845533 h 5441486"/>
              <a:gd name="connsiteX432" fmla="*/ 2295653 w 5092081"/>
              <a:gd name="connsiteY432" fmla="*/ 2843368 h 5441486"/>
              <a:gd name="connsiteX433" fmla="*/ 2362459 w 5092081"/>
              <a:gd name="connsiteY433" fmla="*/ 2833256 h 5441486"/>
              <a:gd name="connsiteX434" fmla="*/ 2380041 w 5092081"/>
              <a:gd name="connsiteY434" fmla="*/ 2830995 h 5441486"/>
              <a:gd name="connsiteX435" fmla="*/ 2398545 w 5092081"/>
              <a:gd name="connsiteY435" fmla="*/ 2828830 h 5441486"/>
              <a:gd name="connsiteX436" fmla="*/ 2417048 w 5092081"/>
              <a:gd name="connsiteY436" fmla="*/ 2826666 h 5441486"/>
              <a:gd name="connsiteX437" fmla="*/ 2704886 w 5092081"/>
              <a:gd name="connsiteY437" fmla="*/ 2784731 h 5441486"/>
              <a:gd name="connsiteX438" fmla="*/ 2816228 w 5092081"/>
              <a:gd name="connsiteY438" fmla="*/ 2765480 h 5441486"/>
              <a:gd name="connsiteX439" fmla="*/ 2651001 w 5092081"/>
              <a:gd name="connsiteY439" fmla="*/ 2765480 h 5441486"/>
              <a:gd name="connsiteX440" fmla="*/ 2637321 w 5092081"/>
              <a:gd name="connsiteY440" fmla="*/ 2767751 h 5441486"/>
              <a:gd name="connsiteX441" fmla="*/ 1990095 w 5092081"/>
              <a:gd name="connsiteY441" fmla="*/ 2866653 h 5441486"/>
              <a:gd name="connsiteX442" fmla="*/ 1954010 w 5092081"/>
              <a:gd name="connsiteY442" fmla="*/ 2871080 h 5441486"/>
              <a:gd name="connsiteX443" fmla="*/ 1917924 w 5092081"/>
              <a:gd name="connsiteY443" fmla="*/ 2875506 h 5441486"/>
              <a:gd name="connsiteX444" fmla="*/ 1887203 w 5092081"/>
              <a:gd name="connsiteY444" fmla="*/ 2881192 h 5441486"/>
              <a:gd name="connsiteX445" fmla="*/ 1877484 w 5092081"/>
              <a:gd name="connsiteY445" fmla="*/ 2880158 h 5441486"/>
              <a:gd name="connsiteX446" fmla="*/ 1887203 w 5092081"/>
              <a:gd name="connsiteY446" fmla="*/ 2881192 h 5441486"/>
              <a:gd name="connsiteX447" fmla="*/ 1917924 w 5092081"/>
              <a:gd name="connsiteY447" fmla="*/ 2875506 h 5441486"/>
              <a:gd name="connsiteX448" fmla="*/ 1954010 w 5092081"/>
              <a:gd name="connsiteY448" fmla="*/ 2871080 h 5441486"/>
              <a:gd name="connsiteX449" fmla="*/ 1990095 w 5092081"/>
              <a:gd name="connsiteY449" fmla="*/ 2866653 h 5441486"/>
              <a:gd name="connsiteX450" fmla="*/ 2693405 w 5092081"/>
              <a:gd name="connsiteY450" fmla="*/ 2765480 h 5441486"/>
              <a:gd name="connsiteX451" fmla="*/ 2549556 w 5092081"/>
              <a:gd name="connsiteY451" fmla="*/ 2765480 h 5441486"/>
              <a:gd name="connsiteX452" fmla="*/ 2542409 w 5092081"/>
              <a:gd name="connsiteY452" fmla="*/ 2766996 h 5441486"/>
              <a:gd name="connsiteX453" fmla="*/ 2548524 w 5092081"/>
              <a:gd name="connsiteY453" fmla="*/ 2767130 h 5441486"/>
              <a:gd name="connsiteX454" fmla="*/ 2552445 w 5092081"/>
              <a:gd name="connsiteY454" fmla="*/ 2765480 h 5441486"/>
              <a:gd name="connsiteX455" fmla="*/ 2263110 w 5092081"/>
              <a:gd name="connsiteY455" fmla="*/ 2765480 h 5441486"/>
              <a:gd name="connsiteX456" fmla="*/ 2002518 w 5092081"/>
              <a:gd name="connsiteY456" fmla="*/ 2801354 h 5441486"/>
              <a:gd name="connsiteX457" fmla="*/ 1643440 w 5092081"/>
              <a:gd name="connsiteY457" fmla="*/ 2872481 h 5441486"/>
              <a:gd name="connsiteX458" fmla="*/ 1618004 w 5092081"/>
              <a:gd name="connsiteY458" fmla="*/ 2879869 h 5441486"/>
              <a:gd name="connsiteX459" fmla="*/ 1673169 w 5092081"/>
              <a:gd name="connsiteY459" fmla="*/ 2870822 h 5441486"/>
              <a:gd name="connsiteX460" fmla="*/ 1934699 w 5092081"/>
              <a:gd name="connsiteY460" fmla="*/ 2830457 h 5441486"/>
              <a:gd name="connsiteX461" fmla="*/ 2329605 w 5092081"/>
              <a:gd name="connsiteY461" fmla="*/ 2774663 h 5441486"/>
              <a:gd name="connsiteX462" fmla="*/ 2393791 w 5092081"/>
              <a:gd name="connsiteY462" fmla="*/ 2765480 h 5441486"/>
              <a:gd name="connsiteX463" fmla="*/ 2122726 w 5092081"/>
              <a:gd name="connsiteY463" fmla="*/ 2765480 h 5441486"/>
              <a:gd name="connsiteX464" fmla="*/ 1967909 w 5092081"/>
              <a:gd name="connsiteY464" fmla="*/ 2788813 h 5441486"/>
              <a:gd name="connsiteX465" fmla="*/ 1752615 w 5092081"/>
              <a:gd name="connsiteY465" fmla="*/ 2832439 h 5441486"/>
              <a:gd name="connsiteX466" fmla="*/ 1742871 w 5092081"/>
              <a:gd name="connsiteY466" fmla="*/ 2831499 h 5441486"/>
              <a:gd name="connsiteX467" fmla="*/ 1752615 w 5092081"/>
              <a:gd name="connsiteY467" fmla="*/ 2832439 h 5441486"/>
              <a:gd name="connsiteX468" fmla="*/ 2201012 w 5092081"/>
              <a:gd name="connsiteY468" fmla="*/ 2769293 h 5441486"/>
              <a:gd name="connsiteX469" fmla="*/ 2226845 w 5092081"/>
              <a:gd name="connsiteY469" fmla="*/ 2765480 h 5441486"/>
              <a:gd name="connsiteX470" fmla="*/ 3301227 w 5092081"/>
              <a:gd name="connsiteY470" fmla="*/ 2758177 h 5441486"/>
              <a:gd name="connsiteX471" fmla="*/ 3289174 w 5092081"/>
              <a:gd name="connsiteY471" fmla="*/ 2761027 h 5441486"/>
              <a:gd name="connsiteX472" fmla="*/ 3276036 w 5092081"/>
              <a:gd name="connsiteY472" fmla="*/ 2764450 h 5441486"/>
              <a:gd name="connsiteX473" fmla="*/ 3263984 w 5092081"/>
              <a:gd name="connsiteY473" fmla="*/ 2767302 h 5441486"/>
              <a:gd name="connsiteX474" fmla="*/ 3251932 w 5092081"/>
              <a:gd name="connsiteY474" fmla="*/ 2770152 h 5441486"/>
              <a:gd name="connsiteX475" fmla="*/ 3242211 w 5092081"/>
              <a:gd name="connsiteY475" fmla="*/ 2769118 h 5441486"/>
              <a:gd name="connsiteX476" fmla="*/ 3251932 w 5092081"/>
              <a:gd name="connsiteY476" fmla="*/ 2770152 h 5441486"/>
              <a:gd name="connsiteX477" fmla="*/ 3263984 w 5092081"/>
              <a:gd name="connsiteY477" fmla="*/ 2767302 h 5441486"/>
              <a:gd name="connsiteX478" fmla="*/ 3276036 w 5092081"/>
              <a:gd name="connsiteY478" fmla="*/ 2764450 h 5441486"/>
              <a:gd name="connsiteX479" fmla="*/ 3289174 w 5092081"/>
              <a:gd name="connsiteY479" fmla="*/ 2761027 h 5441486"/>
              <a:gd name="connsiteX480" fmla="*/ 3301227 w 5092081"/>
              <a:gd name="connsiteY480" fmla="*/ 2758177 h 5441486"/>
              <a:gd name="connsiteX481" fmla="*/ 3323393 w 5092081"/>
              <a:gd name="connsiteY481" fmla="*/ 2730433 h 5441486"/>
              <a:gd name="connsiteX482" fmla="*/ 3051636 w 5092081"/>
              <a:gd name="connsiteY482" fmla="*/ 2789911 h 5441486"/>
              <a:gd name="connsiteX483" fmla="*/ 2573921 w 5092081"/>
              <a:gd name="connsiteY483" fmla="*/ 2877101 h 5441486"/>
              <a:gd name="connsiteX484" fmla="*/ 2501585 w 5092081"/>
              <a:gd name="connsiteY484" fmla="*/ 2886624 h 5441486"/>
              <a:gd name="connsiteX485" fmla="*/ 2465335 w 5092081"/>
              <a:gd name="connsiteY485" fmla="*/ 2891722 h 5441486"/>
              <a:gd name="connsiteX486" fmla="*/ 2455835 w 5092081"/>
              <a:gd name="connsiteY486" fmla="*/ 2907241 h 5441486"/>
              <a:gd name="connsiteX487" fmla="*/ 2594813 w 5092081"/>
              <a:gd name="connsiteY487" fmla="*/ 2888277 h 5441486"/>
              <a:gd name="connsiteX488" fmla="*/ 3292112 w 5092081"/>
              <a:gd name="connsiteY488" fmla="*/ 2750244 h 5441486"/>
              <a:gd name="connsiteX489" fmla="*/ 3363008 w 5092081"/>
              <a:gd name="connsiteY489" fmla="*/ 2730433 h 5441486"/>
              <a:gd name="connsiteX490" fmla="*/ 3103991 w 5092081"/>
              <a:gd name="connsiteY490" fmla="*/ 2730433 h 5441486"/>
              <a:gd name="connsiteX491" fmla="*/ 2973187 w 5092081"/>
              <a:gd name="connsiteY491" fmla="*/ 2757547 h 5441486"/>
              <a:gd name="connsiteX492" fmla="*/ 2972308 w 5092081"/>
              <a:gd name="connsiteY492" fmla="*/ 2757699 h 5441486"/>
              <a:gd name="connsiteX493" fmla="*/ 2972308 w 5092081"/>
              <a:gd name="connsiteY493" fmla="*/ 2765480 h 5441486"/>
              <a:gd name="connsiteX494" fmla="*/ 2927281 w 5092081"/>
              <a:gd name="connsiteY494" fmla="*/ 2765480 h 5441486"/>
              <a:gd name="connsiteX495" fmla="*/ 2559735 w 5092081"/>
              <a:gd name="connsiteY495" fmla="*/ 2828995 h 5441486"/>
              <a:gd name="connsiteX496" fmla="*/ 2130967 w 5092081"/>
              <a:gd name="connsiteY496" fmla="*/ 2889902 h 5441486"/>
              <a:gd name="connsiteX497" fmla="*/ 1623340 w 5092081"/>
              <a:gd name="connsiteY497" fmla="*/ 2977095 h 5441486"/>
              <a:gd name="connsiteX498" fmla="*/ 1605734 w 5092081"/>
              <a:gd name="connsiteY498" fmla="*/ 2981877 h 5441486"/>
              <a:gd name="connsiteX499" fmla="*/ 1689558 w 5092081"/>
              <a:gd name="connsiteY499" fmla="*/ 2992404 h 5441486"/>
              <a:gd name="connsiteX500" fmla="*/ 1933506 w 5092081"/>
              <a:gd name="connsiteY500" fmla="*/ 2954301 h 5441486"/>
              <a:gd name="connsiteX501" fmla="*/ 2914827 w 5092081"/>
              <a:gd name="connsiteY501" fmla="*/ 2802477 h 5441486"/>
              <a:gd name="connsiteX502" fmla="*/ 2926808 w 5092081"/>
              <a:gd name="connsiteY502" fmla="*/ 2803752 h 5441486"/>
              <a:gd name="connsiteX503" fmla="*/ 2938860 w 5092081"/>
              <a:gd name="connsiteY503" fmla="*/ 2800902 h 5441486"/>
              <a:gd name="connsiteX504" fmla="*/ 2989076 w 5092081"/>
              <a:gd name="connsiteY504" fmla="*/ 2789025 h 5441486"/>
              <a:gd name="connsiteX505" fmla="*/ 2995598 w 5092081"/>
              <a:gd name="connsiteY505" fmla="*/ 2785587 h 5441486"/>
              <a:gd name="connsiteX506" fmla="*/ 3019632 w 5092081"/>
              <a:gd name="connsiteY506" fmla="*/ 2784011 h 5441486"/>
              <a:gd name="connsiteX507" fmla="*/ 3038371 w 5092081"/>
              <a:gd name="connsiteY507" fmla="*/ 2777050 h 5441486"/>
              <a:gd name="connsiteX508" fmla="*/ 3062405 w 5092081"/>
              <a:gd name="connsiteY508" fmla="*/ 2775474 h 5441486"/>
              <a:gd name="connsiteX509" fmla="*/ 3074457 w 5092081"/>
              <a:gd name="connsiteY509" fmla="*/ 2772624 h 5441486"/>
              <a:gd name="connsiteX510" fmla="*/ 3087430 w 5092081"/>
              <a:gd name="connsiteY510" fmla="*/ 2769872 h 5441486"/>
              <a:gd name="connsiteX511" fmla="*/ 3232607 w 5092081"/>
              <a:gd name="connsiteY511" fmla="*/ 2742301 h 5441486"/>
              <a:gd name="connsiteX512" fmla="*/ 3287317 w 5092081"/>
              <a:gd name="connsiteY512" fmla="*/ 2730433 h 5441486"/>
              <a:gd name="connsiteX513" fmla="*/ 2972308 w 5092081"/>
              <a:gd name="connsiteY513" fmla="*/ 2730433 h 5441486"/>
              <a:gd name="connsiteX514" fmla="*/ 2972308 w 5092081"/>
              <a:gd name="connsiteY514" fmla="*/ 2738495 h 5441486"/>
              <a:gd name="connsiteX515" fmla="*/ 2999368 w 5092081"/>
              <a:gd name="connsiteY515" fmla="*/ 2733816 h 5441486"/>
              <a:gd name="connsiteX516" fmla="*/ 3016083 w 5092081"/>
              <a:gd name="connsiteY516" fmla="*/ 2730433 h 5441486"/>
              <a:gd name="connsiteX517" fmla="*/ 1785898 w 5092081"/>
              <a:gd name="connsiteY517" fmla="*/ 2730433 h 5441486"/>
              <a:gd name="connsiteX518" fmla="*/ 1777087 w 5092081"/>
              <a:gd name="connsiteY518" fmla="*/ 2733110 h 5441486"/>
              <a:gd name="connsiteX519" fmla="*/ 1786163 w 5092081"/>
              <a:gd name="connsiteY519" fmla="*/ 2742341 h 5441486"/>
              <a:gd name="connsiteX520" fmla="*/ 1723894 w 5092081"/>
              <a:gd name="connsiteY520" fmla="*/ 2757067 h 5441486"/>
              <a:gd name="connsiteX521" fmla="*/ 1895218 w 5092081"/>
              <a:gd name="connsiteY521" fmla="*/ 2730433 h 5441486"/>
              <a:gd name="connsiteX522" fmla="*/ 3762762 w 5092081"/>
              <a:gd name="connsiteY522" fmla="*/ 2572425 h 5441486"/>
              <a:gd name="connsiteX523" fmla="*/ 3755459 w 5092081"/>
              <a:gd name="connsiteY523" fmla="*/ 2580591 h 5441486"/>
              <a:gd name="connsiteX524" fmla="*/ 3673947 w 5092081"/>
              <a:gd name="connsiteY524" fmla="*/ 2600631 h 5441486"/>
              <a:gd name="connsiteX525" fmla="*/ 3673947 w 5092081"/>
              <a:gd name="connsiteY525" fmla="*/ 2635410 h 5441486"/>
              <a:gd name="connsiteX526" fmla="*/ 3696149 w 5092081"/>
              <a:gd name="connsiteY526" fmla="*/ 2629381 h 5441486"/>
              <a:gd name="connsiteX527" fmla="*/ 3774533 w 5092081"/>
              <a:gd name="connsiteY527" fmla="*/ 2599150 h 5441486"/>
              <a:gd name="connsiteX528" fmla="*/ 3755459 w 5092081"/>
              <a:gd name="connsiteY528" fmla="*/ 2580591 h 5441486"/>
              <a:gd name="connsiteX529" fmla="*/ 3777509 w 5092081"/>
              <a:gd name="connsiteY529" fmla="*/ 2587069 h 5441486"/>
              <a:gd name="connsiteX530" fmla="*/ 3762762 w 5092081"/>
              <a:gd name="connsiteY530" fmla="*/ 2572425 h 5441486"/>
              <a:gd name="connsiteX531" fmla="*/ 3700063 w 5092081"/>
              <a:gd name="connsiteY531" fmla="*/ 2544395 h 5441486"/>
              <a:gd name="connsiteX532" fmla="*/ 3673947 w 5092081"/>
              <a:gd name="connsiteY532" fmla="*/ 2550799 h 5441486"/>
              <a:gd name="connsiteX533" fmla="*/ 3673947 w 5092081"/>
              <a:gd name="connsiteY533" fmla="*/ 2559067 h 5441486"/>
              <a:gd name="connsiteX534" fmla="*/ 3696921 w 5092081"/>
              <a:gd name="connsiteY534" fmla="*/ 2557146 h 5441486"/>
              <a:gd name="connsiteX535" fmla="*/ 3676829 w 5092081"/>
              <a:gd name="connsiteY535" fmla="*/ 2563360 h 5441486"/>
              <a:gd name="connsiteX536" fmla="*/ 3673947 w 5092081"/>
              <a:gd name="connsiteY536" fmla="*/ 2564133 h 5441486"/>
              <a:gd name="connsiteX537" fmla="*/ 3673947 w 5092081"/>
              <a:gd name="connsiteY537" fmla="*/ 2579298 h 5441486"/>
              <a:gd name="connsiteX538" fmla="*/ 3700171 w 5092081"/>
              <a:gd name="connsiteY538" fmla="*/ 2570890 h 5441486"/>
              <a:gd name="connsiteX539" fmla="*/ 3719963 w 5092081"/>
              <a:gd name="connsiteY539" fmla="*/ 2559597 h 5441486"/>
              <a:gd name="connsiteX540" fmla="*/ 3696921 w 5092081"/>
              <a:gd name="connsiteY540" fmla="*/ 2557146 h 5441486"/>
              <a:gd name="connsiteX541" fmla="*/ 3700063 w 5092081"/>
              <a:gd name="connsiteY541" fmla="*/ 2544395 h 5441486"/>
              <a:gd name="connsiteX542" fmla="*/ 4507775 w 5092081"/>
              <a:gd name="connsiteY542" fmla="*/ 1897463 h 5441486"/>
              <a:gd name="connsiteX543" fmla="*/ 4509271 w 5092081"/>
              <a:gd name="connsiteY543" fmla="*/ 1901108 h 5441486"/>
              <a:gd name="connsiteX544" fmla="*/ 4507775 w 5092081"/>
              <a:gd name="connsiteY544" fmla="*/ 1897463 h 5441486"/>
              <a:gd name="connsiteX545" fmla="*/ 4484096 w 5092081"/>
              <a:gd name="connsiteY545" fmla="*/ 1834379 h 5441486"/>
              <a:gd name="connsiteX546" fmla="*/ 4560479 w 5092081"/>
              <a:gd name="connsiteY546" fmla="*/ 1885205 h 5441486"/>
              <a:gd name="connsiteX547" fmla="*/ 4484096 w 5092081"/>
              <a:gd name="connsiteY547" fmla="*/ 1834379 h 5441486"/>
              <a:gd name="connsiteX548" fmla="*/ 4419623 w 5092081"/>
              <a:gd name="connsiteY548" fmla="*/ 1788952 h 5441486"/>
              <a:gd name="connsiteX549" fmla="*/ 4406484 w 5092081"/>
              <a:gd name="connsiteY549" fmla="*/ 1792375 h 5441486"/>
              <a:gd name="connsiteX550" fmla="*/ 4419623 w 5092081"/>
              <a:gd name="connsiteY550" fmla="*/ 1788952 h 5441486"/>
              <a:gd name="connsiteX551" fmla="*/ 4463223 w 5092081"/>
              <a:gd name="connsiteY551" fmla="*/ 1777060 h 5441486"/>
              <a:gd name="connsiteX552" fmla="*/ 4515239 w 5092081"/>
              <a:gd name="connsiteY552" fmla="*/ 1803944 h 5441486"/>
              <a:gd name="connsiteX553" fmla="*/ 4463223 w 5092081"/>
              <a:gd name="connsiteY553" fmla="*/ 1777060 h 5441486"/>
              <a:gd name="connsiteX554" fmla="*/ 4521957 w 5092081"/>
              <a:gd name="connsiteY554" fmla="*/ 1736550 h 5441486"/>
              <a:gd name="connsiteX555" fmla="*/ 4544161 w 5092081"/>
              <a:gd name="connsiteY555" fmla="*/ 1759498 h 5441486"/>
              <a:gd name="connsiteX556" fmla="*/ 4601707 w 5092081"/>
              <a:gd name="connsiteY556" fmla="*/ 1786969 h 5441486"/>
              <a:gd name="connsiteX557" fmla="*/ 4521957 w 5092081"/>
              <a:gd name="connsiteY557" fmla="*/ 1736550 h 5441486"/>
              <a:gd name="connsiteX558" fmla="*/ 294945 w 5092081"/>
              <a:gd name="connsiteY558" fmla="*/ 1713543 h 5441486"/>
              <a:gd name="connsiteX559" fmla="*/ 306115 w 5092081"/>
              <a:gd name="connsiteY559" fmla="*/ 1717338 h 5441486"/>
              <a:gd name="connsiteX560" fmla="*/ 314914 w 5092081"/>
              <a:gd name="connsiteY560" fmla="*/ 1720150 h 5441486"/>
              <a:gd name="connsiteX561" fmla="*/ 313436 w 5092081"/>
              <a:gd name="connsiteY561" fmla="*/ 1720306 h 5441486"/>
              <a:gd name="connsiteX562" fmla="*/ 294945 w 5092081"/>
              <a:gd name="connsiteY562" fmla="*/ 1713543 h 5441486"/>
              <a:gd name="connsiteX563" fmla="*/ 4128636 w 5092081"/>
              <a:gd name="connsiteY563" fmla="*/ 1707033 h 5441486"/>
              <a:gd name="connsiteX564" fmla="*/ 4188096 w 5092081"/>
              <a:gd name="connsiteY564" fmla="*/ 1730576 h 5441486"/>
              <a:gd name="connsiteX565" fmla="*/ 4292199 w 5092081"/>
              <a:gd name="connsiteY565" fmla="*/ 1780219 h 5441486"/>
              <a:gd name="connsiteX566" fmla="*/ 4246635 w 5092081"/>
              <a:gd name="connsiteY566" fmla="*/ 1754021 h 5441486"/>
              <a:gd name="connsiteX567" fmla="*/ 4188096 w 5092081"/>
              <a:gd name="connsiteY567" fmla="*/ 1730576 h 5441486"/>
              <a:gd name="connsiteX568" fmla="*/ 4128636 w 5092081"/>
              <a:gd name="connsiteY568" fmla="*/ 1707033 h 5441486"/>
              <a:gd name="connsiteX569" fmla="*/ 320174 w 5092081"/>
              <a:gd name="connsiteY569" fmla="*/ 1701335 h 5441486"/>
              <a:gd name="connsiteX570" fmla="*/ 320185 w 5092081"/>
              <a:gd name="connsiteY570" fmla="*/ 1701386 h 5441486"/>
              <a:gd name="connsiteX571" fmla="*/ 300570 w 5092081"/>
              <a:gd name="connsiteY571" fmla="*/ 1705428 h 5441486"/>
              <a:gd name="connsiteX572" fmla="*/ 308822 w 5092081"/>
              <a:gd name="connsiteY572" fmla="*/ 1703719 h 5441486"/>
              <a:gd name="connsiteX573" fmla="*/ 4092147 w 5092081"/>
              <a:gd name="connsiteY573" fmla="*/ 1690066 h 5441486"/>
              <a:gd name="connsiteX574" fmla="*/ 4078339 w 5092081"/>
              <a:gd name="connsiteY574" fmla="*/ 1692666 h 5441486"/>
              <a:gd name="connsiteX575" fmla="*/ 4079929 w 5092081"/>
              <a:gd name="connsiteY575" fmla="*/ 1693588 h 5441486"/>
              <a:gd name="connsiteX576" fmla="*/ 4092147 w 5092081"/>
              <a:gd name="connsiteY576" fmla="*/ 1690066 h 5441486"/>
              <a:gd name="connsiteX577" fmla="*/ 4710217 w 5092081"/>
              <a:gd name="connsiteY577" fmla="*/ 1685638 h 5441486"/>
              <a:gd name="connsiteX578" fmla="*/ 4708513 w 5092081"/>
              <a:gd name="connsiteY578" fmla="*/ 1687445 h 5441486"/>
              <a:gd name="connsiteX579" fmla="*/ 4734935 w 5092081"/>
              <a:gd name="connsiteY579" fmla="*/ 1699209 h 5441486"/>
              <a:gd name="connsiteX580" fmla="*/ 4710217 w 5092081"/>
              <a:gd name="connsiteY580" fmla="*/ 1685638 h 5441486"/>
              <a:gd name="connsiteX581" fmla="*/ 4686821 w 5092081"/>
              <a:gd name="connsiteY581" fmla="*/ 1660603 h 5441486"/>
              <a:gd name="connsiteX582" fmla="*/ 4685067 w 5092081"/>
              <a:gd name="connsiteY582" fmla="*/ 1663601 h 5441486"/>
              <a:gd name="connsiteX583" fmla="*/ 4707116 w 5092081"/>
              <a:gd name="connsiteY583" fmla="*/ 1670079 h 5441486"/>
              <a:gd name="connsiteX584" fmla="*/ 4686821 w 5092081"/>
              <a:gd name="connsiteY584" fmla="*/ 1660603 h 5441486"/>
              <a:gd name="connsiteX585" fmla="*/ 4069878 w 5092081"/>
              <a:gd name="connsiteY585" fmla="*/ 1615381 h 5441486"/>
              <a:gd name="connsiteX586" fmla="*/ 4085475 w 5092081"/>
              <a:gd name="connsiteY586" fmla="*/ 1621173 h 5441486"/>
              <a:gd name="connsiteX587" fmla="*/ 4107525 w 5092081"/>
              <a:gd name="connsiteY587" fmla="*/ 1627650 h 5441486"/>
              <a:gd name="connsiteX588" fmla="*/ 4085475 w 5092081"/>
              <a:gd name="connsiteY588" fmla="*/ 1621173 h 5441486"/>
              <a:gd name="connsiteX589" fmla="*/ 4069878 w 5092081"/>
              <a:gd name="connsiteY589" fmla="*/ 1615381 h 5441486"/>
              <a:gd name="connsiteX590" fmla="*/ 3835484 w 5092081"/>
              <a:gd name="connsiteY590" fmla="*/ 1578817 h 5441486"/>
              <a:gd name="connsiteX591" fmla="*/ 3833302 w 5092081"/>
              <a:gd name="connsiteY591" fmla="*/ 1578939 h 5441486"/>
              <a:gd name="connsiteX592" fmla="*/ 3831386 w 5092081"/>
              <a:gd name="connsiteY592" fmla="*/ 1579045 h 5441486"/>
              <a:gd name="connsiteX593" fmla="*/ 3831909 w 5092081"/>
              <a:gd name="connsiteY593" fmla="*/ 1579016 h 5441486"/>
              <a:gd name="connsiteX594" fmla="*/ 3837020 w 5092081"/>
              <a:gd name="connsiteY594" fmla="*/ 1578731 h 5441486"/>
              <a:gd name="connsiteX595" fmla="*/ 3835914 w 5092081"/>
              <a:gd name="connsiteY595" fmla="*/ 1578793 h 5441486"/>
              <a:gd name="connsiteX596" fmla="*/ 3835484 w 5092081"/>
              <a:gd name="connsiteY596" fmla="*/ 1578817 h 5441486"/>
              <a:gd name="connsiteX597" fmla="*/ 3844450 w 5092081"/>
              <a:gd name="connsiteY597" fmla="*/ 1578317 h 5441486"/>
              <a:gd name="connsiteX598" fmla="*/ 3840270 w 5092081"/>
              <a:gd name="connsiteY598" fmla="*/ 1578550 h 5441486"/>
              <a:gd name="connsiteX599" fmla="*/ 3837020 w 5092081"/>
              <a:gd name="connsiteY599" fmla="*/ 1578731 h 5441486"/>
              <a:gd name="connsiteX600" fmla="*/ 3844450 w 5092081"/>
              <a:gd name="connsiteY600" fmla="*/ 1578317 h 5441486"/>
              <a:gd name="connsiteX601" fmla="*/ 3865413 w 5092081"/>
              <a:gd name="connsiteY601" fmla="*/ 1585367 h 5441486"/>
              <a:gd name="connsiteX602" fmla="*/ 3843293 w 5092081"/>
              <a:gd name="connsiteY602" fmla="*/ 1583014 h 5441486"/>
              <a:gd name="connsiteX603" fmla="*/ 303793 w 5092081"/>
              <a:gd name="connsiteY603" fmla="*/ 1568919 h 5441486"/>
              <a:gd name="connsiteX604" fmla="*/ 304074 w 5092081"/>
              <a:gd name="connsiteY604" fmla="*/ 1569879 h 5441486"/>
              <a:gd name="connsiteX605" fmla="*/ 293414 w 5092081"/>
              <a:gd name="connsiteY605" fmla="*/ 1571352 h 5441486"/>
              <a:gd name="connsiteX606" fmla="*/ 297990 w 5092081"/>
              <a:gd name="connsiteY606" fmla="*/ 1570280 h 5441486"/>
              <a:gd name="connsiteX607" fmla="*/ 3905561 w 5092081"/>
              <a:gd name="connsiteY607" fmla="*/ 1568287 h 5441486"/>
              <a:gd name="connsiteX608" fmla="*/ 3933140 w 5092081"/>
              <a:gd name="connsiteY608" fmla="*/ 1575353 h 5441486"/>
              <a:gd name="connsiteX609" fmla="*/ 3981847 w 5092081"/>
              <a:gd name="connsiteY609" fmla="*/ 1588799 h 5441486"/>
              <a:gd name="connsiteX610" fmla="*/ 3933140 w 5092081"/>
              <a:gd name="connsiteY610" fmla="*/ 1575353 h 5441486"/>
              <a:gd name="connsiteX611" fmla="*/ 3905561 w 5092081"/>
              <a:gd name="connsiteY611" fmla="*/ 1568287 h 5441486"/>
              <a:gd name="connsiteX612" fmla="*/ 3817863 w 5092081"/>
              <a:gd name="connsiteY612" fmla="*/ 1567224 h 5441486"/>
              <a:gd name="connsiteX613" fmla="*/ 3799359 w 5092081"/>
              <a:gd name="connsiteY613" fmla="*/ 1569388 h 5441486"/>
              <a:gd name="connsiteX614" fmla="*/ 3799011 w 5092081"/>
              <a:gd name="connsiteY614" fmla="*/ 1568705 h 5441486"/>
              <a:gd name="connsiteX615" fmla="*/ 3817863 w 5092081"/>
              <a:gd name="connsiteY615" fmla="*/ 1567224 h 5441486"/>
              <a:gd name="connsiteX616" fmla="*/ 3801932 w 5092081"/>
              <a:gd name="connsiteY616" fmla="*/ 1535914 h 5441486"/>
              <a:gd name="connsiteX617" fmla="*/ 3778543 w 5092081"/>
              <a:gd name="connsiteY617" fmla="*/ 1536913 h 5441486"/>
              <a:gd name="connsiteX618" fmla="*/ 3777898 w 5092081"/>
              <a:gd name="connsiteY618" fmla="*/ 1537490 h 5441486"/>
              <a:gd name="connsiteX619" fmla="*/ 3801932 w 5092081"/>
              <a:gd name="connsiteY619" fmla="*/ 1535914 h 5441486"/>
              <a:gd name="connsiteX620" fmla="*/ 4438543 w 5092081"/>
              <a:gd name="connsiteY620" fmla="*/ 1521241 h 5441486"/>
              <a:gd name="connsiteX621" fmla="*/ 4490045 w 5092081"/>
              <a:gd name="connsiteY621" fmla="*/ 1549189 h 5441486"/>
              <a:gd name="connsiteX622" fmla="*/ 4459086 w 5092081"/>
              <a:gd name="connsiteY622" fmla="*/ 1532810 h 5441486"/>
              <a:gd name="connsiteX623" fmla="*/ 4438543 w 5092081"/>
              <a:gd name="connsiteY623" fmla="*/ 1521241 h 5441486"/>
              <a:gd name="connsiteX624" fmla="*/ 3746939 w 5092081"/>
              <a:gd name="connsiteY624" fmla="*/ 1521111 h 5441486"/>
              <a:gd name="connsiteX625" fmla="*/ 3722741 w 5092081"/>
              <a:gd name="connsiteY625" fmla="*/ 1523358 h 5441486"/>
              <a:gd name="connsiteX626" fmla="*/ 3746939 w 5092081"/>
              <a:gd name="connsiteY626" fmla="*/ 1521111 h 5441486"/>
              <a:gd name="connsiteX627" fmla="*/ 3707379 w 5092081"/>
              <a:gd name="connsiteY627" fmla="*/ 1512771 h 5441486"/>
              <a:gd name="connsiteX628" fmla="*/ 3695327 w 5092081"/>
              <a:gd name="connsiteY628" fmla="*/ 1515621 h 5441486"/>
              <a:gd name="connsiteX629" fmla="*/ 3707379 w 5092081"/>
              <a:gd name="connsiteY629" fmla="*/ 1512771 h 5441486"/>
              <a:gd name="connsiteX630" fmla="*/ 3395833 w 5092081"/>
              <a:gd name="connsiteY630" fmla="*/ 1445195 h 5441486"/>
              <a:gd name="connsiteX631" fmla="*/ 3383616 w 5092081"/>
              <a:gd name="connsiteY631" fmla="*/ 1448716 h 5441486"/>
              <a:gd name="connsiteX632" fmla="*/ 3395833 w 5092081"/>
              <a:gd name="connsiteY632" fmla="*/ 1445195 h 5441486"/>
              <a:gd name="connsiteX633" fmla="*/ 3328252 w 5092081"/>
              <a:gd name="connsiteY633" fmla="*/ 1436820 h 5441486"/>
              <a:gd name="connsiteX634" fmla="*/ 3327631 w 5092081"/>
              <a:gd name="connsiteY634" fmla="*/ 1437940 h 5441486"/>
              <a:gd name="connsiteX635" fmla="*/ 3345142 w 5092081"/>
              <a:gd name="connsiteY635" fmla="*/ 1439803 h 5441486"/>
              <a:gd name="connsiteX636" fmla="*/ 3328252 w 5092081"/>
              <a:gd name="connsiteY636" fmla="*/ 1436820 h 5441486"/>
              <a:gd name="connsiteX637" fmla="*/ 3181903 w 5092081"/>
              <a:gd name="connsiteY637" fmla="*/ 1406329 h 5441486"/>
              <a:gd name="connsiteX638" fmla="*/ 3221852 w 5092081"/>
              <a:gd name="connsiteY638" fmla="*/ 1414291 h 5441486"/>
              <a:gd name="connsiteX639" fmla="*/ 3278003 w 5092081"/>
              <a:gd name="connsiteY639" fmla="*/ 1424396 h 5441486"/>
              <a:gd name="connsiteX640" fmla="*/ 3181903 w 5092081"/>
              <a:gd name="connsiteY640" fmla="*/ 1406329 h 5441486"/>
              <a:gd name="connsiteX641" fmla="*/ 2340634 w 5092081"/>
              <a:gd name="connsiteY641" fmla="*/ 1398773 h 5441486"/>
              <a:gd name="connsiteX642" fmla="*/ 2334334 w 5092081"/>
              <a:gd name="connsiteY642" fmla="*/ 1399767 h 5441486"/>
              <a:gd name="connsiteX643" fmla="*/ 2390294 w 5092081"/>
              <a:gd name="connsiteY643" fmla="*/ 1411240 h 5441486"/>
              <a:gd name="connsiteX644" fmla="*/ 3942419 w 5092081"/>
              <a:gd name="connsiteY644" fmla="*/ 1725794 h 5441486"/>
              <a:gd name="connsiteX645" fmla="*/ 4314801 w 5092081"/>
              <a:gd name="connsiteY645" fmla="*/ 1880422 h 5441486"/>
              <a:gd name="connsiteX646" fmla="*/ 4398770 w 5092081"/>
              <a:gd name="connsiteY646" fmla="*/ 1919658 h 5441486"/>
              <a:gd name="connsiteX647" fmla="*/ 4314801 w 5092081"/>
              <a:gd name="connsiteY647" fmla="*/ 1880422 h 5441486"/>
              <a:gd name="connsiteX648" fmla="*/ 3942419 w 5092081"/>
              <a:gd name="connsiteY648" fmla="*/ 1725794 h 5441486"/>
              <a:gd name="connsiteX649" fmla="*/ 3570774 w 5092081"/>
              <a:gd name="connsiteY649" fmla="*/ 1618078 h 5441486"/>
              <a:gd name="connsiteX650" fmla="*/ 2544210 w 5092081"/>
              <a:gd name="connsiteY650" fmla="*/ 1427612 h 5441486"/>
              <a:gd name="connsiteX651" fmla="*/ 2358343 w 5092081"/>
              <a:gd name="connsiteY651" fmla="*/ 1398888 h 5441486"/>
              <a:gd name="connsiteX652" fmla="*/ 2340634 w 5092081"/>
              <a:gd name="connsiteY652" fmla="*/ 1398773 h 5441486"/>
              <a:gd name="connsiteX653" fmla="*/ 3160679 w 5092081"/>
              <a:gd name="connsiteY653" fmla="*/ 1398422 h 5441486"/>
              <a:gd name="connsiteX654" fmla="*/ 3120541 w 5092081"/>
              <a:gd name="connsiteY654" fmla="*/ 1399382 h 5441486"/>
              <a:gd name="connsiteX655" fmla="*/ 3172389 w 5092081"/>
              <a:gd name="connsiteY655" fmla="*/ 1400076 h 5441486"/>
              <a:gd name="connsiteX656" fmla="*/ 3160679 w 5092081"/>
              <a:gd name="connsiteY656" fmla="*/ 1398422 h 5441486"/>
              <a:gd name="connsiteX657" fmla="*/ 2443907 w 5092081"/>
              <a:gd name="connsiteY657" fmla="*/ 1335673 h 5441486"/>
              <a:gd name="connsiteX658" fmla="*/ 2437386 w 5092081"/>
              <a:gd name="connsiteY658" fmla="*/ 1339112 h 5441486"/>
              <a:gd name="connsiteX659" fmla="*/ 2400136 w 5092081"/>
              <a:gd name="connsiteY659" fmla="*/ 1349699 h 5441486"/>
              <a:gd name="connsiteX660" fmla="*/ 2385185 w 5092081"/>
              <a:gd name="connsiteY660" fmla="*/ 1359042 h 5441486"/>
              <a:gd name="connsiteX661" fmla="*/ 2411607 w 5092081"/>
              <a:gd name="connsiteY661" fmla="*/ 1370806 h 5441486"/>
              <a:gd name="connsiteX662" fmla="*/ 2613001 w 5092081"/>
              <a:gd name="connsiteY662" fmla="*/ 1409447 h 5441486"/>
              <a:gd name="connsiteX663" fmla="*/ 3632050 w 5092081"/>
              <a:gd name="connsiteY663" fmla="*/ 1607378 h 5441486"/>
              <a:gd name="connsiteX664" fmla="*/ 3776302 w 5092081"/>
              <a:gd name="connsiteY664" fmla="*/ 1639940 h 5441486"/>
              <a:gd name="connsiteX665" fmla="*/ 3807023 w 5092081"/>
              <a:gd name="connsiteY665" fmla="*/ 1634255 h 5441486"/>
              <a:gd name="connsiteX666" fmla="*/ 3884065 w 5092081"/>
              <a:gd name="connsiteY666" fmla="*/ 1655535 h 5441486"/>
              <a:gd name="connsiteX667" fmla="*/ 3967795 w 5092081"/>
              <a:gd name="connsiteY667" fmla="*/ 1672707 h 5441486"/>
              <a:gd name="connsiteX668" fmla="*/ 4261574 w 5092081"/>
              <a:gd name="connsiteY668" fmla="*/ 1789358 h 5441486"/>
              <a:gd name="connsiteX669" fmla="*/ 4458650 w 5092081"/>
              <a:gd name="connsiteY669" fmla="*/ 1891591 h 5441486"/>
              <a:gd name="connsiteX670" fmla="*/ 4514213 w 5092081"/>
              <a:gd name="connsiteY670" fmla="*/ 1927117 h 5441486"/>
              <a:gd name="connsiteX671" fmla="*/ 4348683 w 5092081"/>
              <a:gd name="connsiteY671" fmla="*/ 1815842 h 5441486"/>
              <a:gd name="connsiteX672" fmla="*/ 3783577 w 5092081"/>
              <a:gd name="connsiteY672" fmla="*/ 1610410 h 5441486"/>
              <a:gd name="connsiteX673" fmla="*/ 3656907 w 5092081"/>
              <a:gd name="connsiteY673" fmla="*/ 1575586 h 5441486"/>
              <a:gd name="connsiteX674" fmla="*/ 3621411 w 5092081"/>
              <a:gd name="connsiteY674" fmla="*/ 1554592 h 5441486"/>
              <a:gd name="connsiteX675" fmla="*/ 3337278 w 5092081"/>
              <a:gd name="connsiteY675" fmla="*/ 1494753 h 5441486"/>
              <a:gd name="connsiteX676" fmla="*/ 2443907 w 5092081"/>
              <a:gd name="connsiteY676" fmla="*/ 1335673 h 5441486"/>
              <a:gd name="connsiteX677" fmla="*/ 2532440 w 5092081"/>
              <a:gd name="connsiteY677" fmla="*/ 1319672 h 5441486"/>
              <a:gd name="connsiteX678" fmla="*/ 2557789 w 5092081"/>
              <a:gd name="connsiteY678" fmla="*/ 1326437 h 5441486"/>
              <a:gd name="connsiteX679" fmla="*/ 2783216 w 5092081"/>
              <a:gd name="connsiteY679" fmla="*/ 1363501 h 5441486"/>
              <a:gd name="connsiteX680" fmla="*/ 3843293 w 5092081"/>
              <a:gd name="connsiteY680" fmla="*/ 1583014 h 5441486"/>
              <a:gd name="connsiteX681" fmla="*/ 3865413 w 5092081"/>
              <a:gd name="connsiteY681" fmla="*/ 1585367 h 5441486"/>
              <a:gd name="connsiteX682" fmla="*/ 3887461 w 5092081"/>
              <a:gd name="connsiteY682" fmla="*/ 1591845 h 5441486"/>
              <a:gd name="connsiteX683" fmla="*/ 4164318 w 5092081"/>
              <a:gd name="connsiteY683" fmla="*/ 1681214 h 5441486"/>
              <a:gd name="connsiteX684" fmla="*/ 4199341 w 5092081"/>
              <a:gd name="connsiteY684" fmla="*/ 1684939 h 5441486"/>
              <a:gd name="connsiteX685" fmla="*/ 4112301 w 5092081"/>
              <a:gd name="connsiteY685" fmla="*/ 1654330 h 5441486"/>
              <a:gd name="connsiteX686" fmla="*/ 2631520 w 5092081"/>
              <a:gd name="connsiteY686" fmla="*/ 1334279 h 5441486"/>
              <a:gd name="connsiteX687" fmla="*/ 2532440 w 5092081"/>
              <a:gd name="connsiteY687" fmla="*/ 1319672 h 5441486"/>
              <a:gd name="connsiteX688" fmla="*/ 2583402 w 5092081"/>
              <a:gd name="connsiteY688" fmla="*/ 1307996 h 5441486"/>
              <a:gd name="connsiteX689" fmla="*/ 2579708 w 5092081"/>
              <a:gd name="connsiteY689" fmla="*/ 1308128 h 5441486"/>
              <a:gd name="connsiteX690" fmla="*/ 2634661 w 5092081"/>
              <a:gd name="connsiteY690" fmla="*/ 1321528 h 5441486"/>
              <a:gd name="connsiteX691" fmla="*/ 2802948 w 5092081"/>
              <a:gd name="connsiteY691" fmla="*/ 1352514 h 5441486"/>
              <a:gd name="connsiteX692" fmla="*/ 3053567 w 5092081"/>
              <a:gd name="connsiteY692" fmla="*/ 1383305 h 5441486"/>
              <a:gd name="connsiteX693" fmla="*/ 3087668 w 5092081"/>
              <a:gd name="connsiteY693" fmla="*/ 1386932 h 5441486"/>
              <a:gd name="connsiteX694" fmla="*/ 3053567 w 5092081"/>
              <a:gd name="connsiteY694" fmla="*/ 1383305 h 5441486"/>
              <a:gd name="connsiteX695" fmla="*/ 2692797 w 5092081"/>
              <a:gd name="connsiteY695" fmla="*/ 1323579 h 5441486"/>
              <a:gd name="connsiteX696" fmla="*/ 2597015 w 5092081"/>
              <a:gd name="connsiteY696" fmla="*/ 1309259 h 5441486"/>
              <a:gd name="connsiteX697" fmla="*/ 2583402 w 5092081"/>
              <a:gd name="connsiteY697" fmla="*/ 1307996 h 5441486"/>
              <a:gd name="connsiteX698" fmla="*/ 2771305 w 5092081"/>
              <a:gd name="connsiteY698" fmla="*/ 1252414 h 5441486"/>
              <a:gd name="connsiteX699" fmla="*/ 2738730 w 5092081"/>
              <a:gd name="connsiteY699" fmla="*/ 1256149 h 5441486"/>
              <a:gd name="connsiteX700" fmla="*/ 2814780 w 5092081"/>
              <a:gd name="connsiteY700" fmla="*/ 1281457 h 5441486"/>
              <a:gd name="connsiteX701" fmla="*/ 3421042 w 5092081"/>
              <a:gd name="connsiteY701" fmla="*/ 1392778 h 5441486"/>
              <a:gd name="connsiteX702" fmla="*/ 3992687 w 5092081"/>
              <a:gd name="connsiteY702" fmla="*/ 1521768 h 5441486"/>
              <a:gd name="connsiteX703" fmla="*/ 4173357 w 5092081"/>
              <a:gd name="connsiteY703" fmla="*/ 1575423 h 5441486"/>
              <a:gd name="connsiteX704" fmla="*/ 4370196 w 5092081"/>
              <a:gd name="connsiteY704" fmla="*/ 1655591 h 5441486"/>
              <a:gd name="connsiteX705" fmla="*/ 4345593 w 5092081"/>
              <a:gd name="connsiteY705" fmla="*/ 1636444 h 5441486"/>
              <a:gd name="connsiteX706" fmla="*/ 4173357 w 5092081"/>
              <a:gd name="connsiteY706" fmla="*/ 1575423 h 5441486"/>
              <a:gd name="connsiteX707" fmla="*/ 2903636 w 5092081"/>
              <a:gd name="connsiteY707" fmla="*/ 1277822 h 5441486"/>
              <a:gd name="connsiteX708" fmla="*/ 2771305 w 5092081"/>
              <a:gd name="connsiteY708" fmla="*/ 1252414 h 5441486"/>
              <a:gd name="connsiteX709" fmla="*/ 2983813 w 5092081"/>
              <a:gd name="connsiteY709" fmla="*/ 1199350 h 5441486"/>
              <a:gd name="connsiteX710" fmla="*/ 2974969 w 5092081"/>
              <a:gd name="connsiteY710" fmla="*/ 1201170 h 5441486"/>
              <a:gd name="connsiteX711" fmla="*/ 2974760 w 5092081"/>
              <a:gd name="connsiteY711" fmla="*/ 1204118 h 5441486"/>
              <a:gd name="connsiteX712" fmla="*/ 2993263 w 5092081"/>
              <a:gd name="connsiteY712" fmla="*/ 1201953 h 5441486"/>
              <a:gd name="connsiteX713" fmla="*/ 2983813 w 5092081"/>
              <a:gd name="connsiteY713" fmla="*/ 1199350 h 5441486"/>
              <a:gd name="connsiteX714" fmla="*/ 1052064 w 5092081"/>
              <a:gd name="connsiteY714" fmla="*/ 1165235 h 5441486"/>
              <a:gd name="connsiteX715" fmla="*/ 995528 w 5092081"/>
              <a:gd name="connsiteY715" fmla="*/ 1181785 h 5441486"/>
              <a:gd name="connsiteX716" fmla="*/ 988342 w 5092081"/>
              <a:gd name="connsiteY716" fmla="*/ 1183294 h 5441486"/>
              <a:gd name="connsiteX717" fmla="*/ 951539 w 5092081"/>
              <a:gd name="connsiteY717" fmla="*/ 1190774 h 5441486"/>
              <a:gd name="connsiteX718" fmla="*/ 973448 w 5092081"/>
              <a:gd name="connsiteY718" fmla="*/ 1185165 h 5441486"/>
              <a:gd name="connsiteX719" fmla="*/ 1041850 w 5092081"/>
              <a:gd name="connsiteY719" fmla="*/ 1167785 h 5441486"/>
              <a:gd name="connsiteX720" fmla="*/ 3044319 w 5092081"/>
              <a:gd name="connsiteY720" fmla="*/ 1153926 h 5441486"/>
              <a:gd name="connsiteX721" fmla="*/ 3023468 w 5092081"/>
              <a:gd name="connsiteY721" fmla="*/ 1155654 h 5441486"/>
              <a:gd name="connsiteX722" fmla="*/ 3012591 w 5092081"/>
              <a:gd name="connsiteY722" fmla="*/ 1169573 h 5441486"/>
              <a:gd name="connsiteX723" fmla="*/ 3190944 w 5092081"/>
              <a:gd name="connsiteY723" fmla="*/ 1205763 h 5441486"/>
              <a:gd name="connsiteX724" fmla="*/ 3643362 w 5092081"/>
              <a:gd name="connsiteY724" fmla="*/ 1296588 h 5441486"/>
              <a:gd name="connsiteX725" fmla="*/ 4063003 w 5092081"/>
              <a:gd name="connsiteY725" fmla="*/ 1405277 h 5441486"/>
              <a:gd name="connsiteX726" fmla="*/ 4494513 w 5092081"/>
              <a:gd name="connsiteY726" fmla="*/ 1557929 h 5441486"/>
              <a:gd name="connsiteX727" fmla="*/ 4490045 w 5092081"/>
              <a:gd name="connsiteY727" fmla="*/ 1549189 h 5441486"/>
              <a:gd name="connsiteX728" fmla="*/ 4644111 w 5092081"/>
              <a:gd name="connsiteY728" fmla="*/ 1637893 h 5441486"/>
              <a:gd name="connsiteX729" fmla="*/ 4241357 w 5092081"/>
              <a:gd name="connsiteY729" fmla="*/ 1441467 h 5441486"/>
              <a:gd name="connsiteX730" fmla="*/ 3107803 w 5092081"/>
              <a:gd name="connsiteY730" fmla="*/ 1163171 h 5441486"/>
              <a:gd name="connsiteX731" fmla="*/ 3044319 w 5092081"/>
              <a:gd name="connsiteY731" fmla="*/ 1153926 h 5441486"/>
              <a:gd name="connsiteX732" fmla="*/ 3079544 w 5092081"/>
              <a:gd name="connsiteY732" fmla="*/ 1140574 h 5441486"/>
              <a:gd name="connsiteX733" fmla="*/ 3077836 w 5092081"/>
              <a:gd name="connsiteY733" fmla="*/ 1142766 h 5441486"/>
              <a:gd name="connsiteX734" fmla="*/ 3223246 w 5092081"/>
              <a:gd name="connsiteY734" fmla="*/ 1170630 h 5441486"/>
              <a:gd name="connsiteX735" fmla="*/ 3902487 w 5092081"/>
              <a:gd name="connsiteY735" fmla="*/ 1315886 h 5441486"/>
              <a:gd name="connsiteX736" fmla="*/ 4148383 w 5092081"/>
              <a:gd name="connsiteY736" fmla="*/ 1388876 h 5441486"/>
              <a:gd name="connsiteX737" fmla="*/ 4156819 w 5092081"/>
              <a:gd name="connsiteY737" fmla="*/ 1381508 h 5441486"/>
              <a:gd name="connsiteX738" fmla="*/ 4297103 w 5092081"/>
              <a:gd name="connsiteY738" fmla="*/ 1430178 h 5441486"/>
              <a:gd name="connsiteX739" fmla="*/ 4436229 w 5092081"/>
              <a:gd name="connsiteY739" fmla="*/ 1483546 h 5441486"/>
              <a:gd name="connsiteX740" fmla="*/ 3158020 w 5092081"/>
              <a:gd name="connsiteY740" fmla="*/ 1151295 h 5441486"/>
              <a:gd name="connsiteX741" fmla="*/ 3079544 w 5092081"/>
              <a:gd name="connsiteY741" fmla="*/ 1140574 h 5441486"/>
              <a:gd name="connsiteX742" fmla="*/ 1477997 w 5092081"/>
              <a:gd name="connsiteY742" fmla="*/ 1044906 h 5441486"/>
              <a:gd name="connsiteX743" fmla="*/ 1353645 w 5092081"/>
              <a:gd name="connsiteY743" fmla="*/ 1089611 h 5441486"/>
              <a:gd name="connsiteX744" fmla="*/ 1340404 w 5092081"/>
              <a:gd name="connsiteY744" fmla="*/ 1094642 h 5441486"/>
              <a:gd name="connsiteX745" fmla="*/ 1295800 w 5092081"/>
              <a:gd name="connsiteY745" fmla="*/ 1108631 h 5441486"/>
              <a:gd name="connsiteX746" fmla="*/ 1103500 w 5092081"/>
              <a:gd name="connsiteY746" fmla="*/ 1166752 h 5441486"/>
              <a:gd name="connsiteX747" fmla="*/ 979396 w 5092081"/>
              <a:gd name="connsiteY747" fmla="*/ 1203508 h 5441486"/>
              <a:gd name="connsiteX748" fmla="*/ 841475 w 5092081"/>
              <a:gd name="connsiteY748" fmla="*/ 1240569 h 5441486"/>
              <a:gd name="connsiteX749" fmla="*/ 454750 w 5092081"/>
              <a:gd name="connsiteY749" fmla="*/ 1342340 h 5441486"/>
              <a:gd name="connsiteX750" fmla="*/ 964222 w 5092081"/>
              <a:gd name="connsiteY750" fmla="*/ 1190949 h 5441486"/>
              <a:gd name="connsiteX751" fmla="*/ 995528 w 5092081"/>
              <a:gd name="connsiteY751" fmla="*/ 1181785 h 5441486"/>
              <a:gd name="connsiteX752" fmla="*/ 1089313 w 5092081"/>
              <a:gd name="connsiteY752" fmla="*/ 1162084 h 5441486"/>
              <a:gd name="connsiteX753" fmla="*/ 1184441 w 5092081"/>
              <a:gd name="connsiteY753" fmla="*/ 1135050 h 5441486"/>
              <a:gd name="connsiteX754" fmla="*/ 1099794 w 5092081"/>
              <a:gd name="connsiteY754" fmla="*/ 1153312 h 5441486"/>
              <a:gd name="connsiteX755" fmla="*/ 1052064 w 5092081"/>
              <a:gd name="connsiteY755" fmla="*/ 1165235 h 5441486"/>
              <a:gd name="connsiteX756" fmla="*/ 1151115 w 5092081"/>
              <a:gd name="connsiteY756" fmla="*/ 1136239 h 5441486"/>
              <a:gd name="connsiteX757" fmla="*/ 1477997 w 5092081"/>
              <a:gd name="connsiteY757" fmla="*/ 1044906 h 5441486"/>
              <a:gd name="connsiteX758" fmla="*/ 3394892 w 5092081"/>
              <a:gd name="connsiteY758" fmla="*/ 1022905 h 5441486"/>
              <a:gd name="connsiteX759" fmla="*/ 3524186 w 5092081"/>
              <a:gd name="connsiteY759" fmla="*/ 1066273 h 5441486"/>
              <a:gd name="connsiteX760" fmla="*/ 3686942 w 5092081"/>
              <a:gd name="connsiteY760" fmla="*/ 1096671 h 5441486"/>
              <a:gd name="connsiteX761" fmla="*/ 4032683 w 5092081"/>
              <a:gd name="connsiteY761" fmla="*/ 1171328 h 5441486"/>
              <a:gd name="connsiteX762" fmla="*/ 4617759 w 5092081"/>
              <a:gd name="connsiteY762" fmla="*/ 1387838 h 5441486"/>
              <a:gd name="connsiteX763" fmla="*/ 4651790 w 5092081"/>
              <a:gd name="connsiteY763" fmla="*/ 1395590 h 5441486"/>
              <a:gd name="connsiteX764" fmla="*/ 4509353 w 5092081"/>
              <a:gd name="connsiteY764" fmla="*/ 1328784 h 5441486"/>
              <a:gd name="connsiteX765" fmla="*/ 4032683 w 5092081"/>
              <a:gd name="connsiteY765" fmla="*/ 1171328 h 5441486"/>
              <a:gd name="connsiteX766" fmla="*/ 3550369 w 5092081"/>
              <a:gd name="connsiteY766" fmla="*/ 1055972 h 5441486"/>
              <a:gd name="connsiteX767" fmla="*/ 3394892 w 5092081"/>
              <a:gd name="connsiteY767" fmla="*/ 1022905 h 5441486"/>
              <a:gd name="connsiteX768" fmla="*/ 1525993 w 5092081"/>
              <a:gd name="connsiteY768" fmla="*/ 976097 h 5441486"/>
              <a:gd name="connsiteX769" fmla="*/ 1517214 w 5092081"/>
              <a:gd name="connsiteY769" fmla="*/ 977924 h 5441486"/>
              <a:gd name="connsiteX770" fmla="*/ 1517408 w 5092081"/>
              <a:gd name="connsiteY770" fmla="*/ 980915 h 5441486"/>
              <a:gd name="connsiteX771" fmla="*/ 1534990 w 5092081"/>
              <a:gd name="connsiteY771" fmla="*/ 978652 h 5441486"/>
              <a:gd name="connsiteX772" fmla="*/ 1525993 w 5092081"/>
              <a:gd name="connsiteY772" fmla="*/ 976097 h 5441486"/>
              <a:gd name="connsiteX773" fmla="*/ 3638452 w 5092081"/>
              <a:gd name="connsiteY773" fmla="*/ 890405 h 5441486"/>
              <a:gd name="connsiteX774" fmla="*/ 3631931 w 5092081"/>
              <a:gd name="connsiteY774" fmla="*/ 893844 h 5441486"/>
              <a:gd name="connsiteX775" fmla="*/ 3633118 w 5092081"/>
              <a:gd name="connsiteY775" fmla="*/ 891903 h 5441486"/>
              <a:gd name="connsiteX776" fmla="*/ 3638452 w 5092081"/>
              <a:gd name="connsiteY776" fmla="*/ 890405 h 5441486"/>
              <a:gd name="connsiteX777" fmla="*/ 3670992 w 5092081"/>
              <a:gd name="connsiteY777" fmla="*/ 877337 h 5441486"/>
              <a:gd name="connsiteX778" fmla="*/ 3638452 w 5092081"/>
              <a:gd name="connsiteY778" fmla="*/ 890405 h 5441486"/>
              <a:gd name="connsiteX779" fmla="*/ 3660215 w 5092081"/>
              <a:gd name="connsiteY779" fmla="*/ 878192 h 5441486"/>
              <a:gd name="connsiteX780" fmla="*/ 3670992 w 5092081"/>
              <a:gd name="connsiteY780" fmla="*/ 877337 h 5441486"/>
              <a:gd name="connsiteX781" fmla="*/ 3677679 w 5092081"/>
              <a:gd name="connsiteY781" fmla="*/ 873227 h 5441486"/>
              <a:gd name="connsiteX782" fmla="*/ 3670992 w 5092081"/>
              <a:gd name="connsiteY782" fmla="*/ 877337 h 5441486"/>
              <a:gd name="connsiteX783" fmla="*/ 3672262 w 5092081"/>
              <a:gd name="connsiteY783" fmla="*/ 875061 h 5441486"/>
              <a:gd name="connsiteX784" fmla="*/ 3677679 w 5092081"/>
              <a:gd name="connsiteY784" fmla="*/ 873227 h 5441486"/>
              <a:gd name="connsiteX785" fmla="*/ 1651072 w 5092081"/>
              <a:gd name="connsiteY785" fmla="*/ 768542 h 5441486"/>
              <a:gd name="connsiteX786" fmla="*/ 1637653 w 5092081"/>
              <a:gd name="connsiteY786" fmla="*/ 771182 h 5441486"/>
              <a:gd name="connsiteX787" fmla="*/ 1638855 w 5092081"/>
              <a:gd name="connsiteY787" fmla="*/ 772063 h 5441486"/>
              <a:gd name="connsiteX788" fmla="*/ 1651072 w 5092081"/>
              <a:gd name="connsiteY788" fmla="*/ 768542 h 5441486"/>
              <a:gd name="connsiteX789" fmla="*/ 1599008 w 5092081"/>
              <a:gd name="connsiteY789" fmla="*/ 706379 h 5441486"/>
              <a:gd name="connsiteX790" fmla="*/ 1596097 w 5092081"/>
              <a:gd name="connsiteY790" fmla="*/ 707596 h 5441486"/>
              <a:gd name="connsiteX791" fmla="*/ 1591375 w 5092081"/>
              <a:gd name="connsiteY791" fmla="*/ 749794 h 5441486"/>
              <a:gd name="connsiteX792" fmla="*/ 1599008 w 5092081"/>
              <a:gd name="connsiteY792" fmla="*/ 706379 h 5441486"/>
              <a:gd name="connsiteX793" fmla="*/ 3618484 w 5092081"/>
              <a:gd name="connsiteY793" fmla="*/ 680662 h 5441486"/>
              <a:gd name="connsiteX794" fmla="*/ 3605394 w 5092081"/>
              <a:gd name="connsiteY794" fmla="*/ 690601 h 5441486"/>
              <a:gd name="connsiteX795" fmla="*/ 3598872 w 5092081"/>
              <a:gd name="connsiteY795" fmla="*/ 694040 h 5441486"/>
              <a:gd name="connsiteX796" fmla="*/ 3605394 w 5092081"/>
              <a:gd name="connsiteY796" fmla="*/ 690601 h 5441486"/>
              <a:gd name="connsiteX797" fmla="*/ 3618484 w 5092081"/>
              <a:gd name="connsiteY797" fmla="*/ 680662 h 5441486"/>
              <a:gd name="connsiteX798" fmla="*/ 1667483 w 5092081"/>
              <a:gd name="connsiteY798" fmla="*/ 665515 h 5441486"/>
              <a:gd name="connsiteX799" fmla="*/ 1664485 w 5092081"/>
              <a:gd name="connsiteY799" fmla="*/ 668036 h 5441486"/>
              <a:gd name="connsiteX800" fmla="*/ 1664888 w 5092081"/>
              <a:gd name="connsiteY800" fmla="*/ 689430 h 5441486"/>
              <a:gd name="connsiteX801" fmla="*/ 1667483 w 5092081"/>
              <a:gd name="connsiteY801" fmla="*/ 665515 h 5441486"/>
              <a:gd name="connsiteX802" fmla="*/ 2763858 w 5092081"/>
              <a:gd name="connsiteY802" fmla="*/ 655114 h 5441486"/>
              <a:gd name="connsiteX803" fmla="*/ 2763312 w 5092081"/>
              <a:gd name="connsiteY803" fmla="*/ 657332 h 5441486"/>
              <a:gd name="connsiteX804" fmla="*/ 2763171 w 5092081"/>
              <a:gd name="connsiteY804" fmla="*/ 657898 h 5441486"/>
              <a:gd name="connsiteX805" fmla="*/ 2764428 w 5092081"/>
              <a:gd name="connsiteY805" fmla="*/ 652802 h 5441486"/>
              <a:gd name="connsiteX806" fmla="*/ 2763858 w 5092081"/>
              <a:gd name="connsiteY806" fmla="*/ 655114 h 5441486"/>
              <a:gd name="connsiteX807" fmla="*/ 2764009 w 5092081"/>
              <a:gd name="connsiteY807" fmla="*/ 654501 h 5441486"/>
              <a:gd name="connsiteX808" fmla="*/ 2771457 w 5092081"/>
              <a:gd name="connsiteY808" fmla="*/ 647782 h 5441486"/>
              <a:gd name="connsiteX809" fmla="*/ 2777566 w 5092081"/>
              <a:gd name="connsiteY809" fmla="*/ 649378 h 5441486"/>
              <a:gd name="connsiteX810" fmla="*/ 2764428 w 5092081"/>
              <a:gd name="connsiteY810" fmla="*/ 652802 h 5441486"/>
              <a:gd name="connsiteX811" fmla="*/ 2771457 w 5092081"/>
              <a:gd name="connsiteY811" fmla="*/ 647782 h 5441486"/>
              <a:gd name="connsiteX812" fmla="*/ 2793668 w 5092081"/>
              <a:gd name="connsiteY812" fmla="*/ 638549 h 5441486"/>
              <a:gd name="connsiteX813" fmla="*/ 2734865 w 5092081"/>
              <a:gd name="connsiteY813" fmla="*/ 653790 h 5441486"/>
              <a:gd name="connsiteX814" fmla="*/ 2600663 w 5092081"/>
              <a:gd name="connsiteY814" fmla="*/ 699434 h 5441486"/>
              <a:gd name="connsiteX815" fmla="*/ 2555672 w 5092081"/>
              <a:gd name="connsiteY815" fmla="*/ 715052 h 5441486"/>
              <a:gd name="connsiteX816" fmla="*/ 2586627 w 5092081"/>
              <a:gd name="connsiteY816" fmla="*/ 710338 h 5441486"/>
              <a:gd name="connsiteX817" fmla="*/ 2736260 w 5092081"/>
              <a:gd name="connsiteY817" fmla="*/ 671156 h 5441486"/>
              <a:gd name="connsiteX818" fmla="*/ 2777566 w 5092081"/>
              <a:gd name="connsiteY818" fmla="*/ 649378 h 5441486"/>
              <a:gd name="connsiteX819" fmla="*/ 2793668 w 5092081"/>
              <a:gd name="connsiteY819" fmla="*/ 638549 h 5441486"/>
              <a:gd name="connsiteX820" fmla="*/ 2860393 w 5092081"/>
              <a:gd name="connsiteY820" fmla="*/ 620309 h 5441486"/>
              <a:gd name="connsiteX821" fmla="*/ 2859401 w 5092081"/>
              <a:gd name="connsiteY821" fmla="*/ 624335 h 5441486"/>
              <a:gd name="connsiteX822" fmla="*/ 1690220 w 5092081"/>
              <a:gd name="connsiteY822" fmla="*/ 590215 h 5441486"/>
              <a:gd name="connsiteX823" fmla="*/ 1688534 w 5092081"/>
              <a:gd name="connsiteY823" fmla="*/ 593457 h 5441486"/>
              <a:gd name="connsiteX824" fmla="*/ 1693072 w 5092081"/>
              <a:gd name="connsiteY824" fmla="*/ 598072 h 5441486"/>
              <a:gd name="connsiteX825" fmla="*/ 1690220 w 5092081"/>
              <a:gd name="connsiteY825" fmla="*/ 590215 h 5441486"/>
              <a:gd name="connsiteX826" fmla="*/ 3674385 w 5092081"/>
              <a:gd name="connsiteY826" fmla="*/ 552619 h 5441486"/>
              <a:gd name="connsiteX827" fmla="*/ 3667698 w 5092081"/>
              <a:gd name="connsiteY827" fmla="*/ 556728 h 5441486"/>
              <a:gd name="connsiteX828" fmla="*/ 3671476 w 5092081"/>
              <a:gd name="connsiteY828" fmla="*/ 552912 h 5441486"/>
              <a:gd name="connsiteX829" fmla="*/ 3674385 w 5092081"/>
              <a:gd name="connsiteY829" fmla="*/ 552619 h 5441486"/>
              <a:gd name="connsiteX830" fmla="*/ 3681829 w 5092081"/>
              <a:gd name="connsiteY830" fmla="*/ 549278 h 5441486"/>
              <a:gd name="connsiteX831" fmla="*/ 3674385 w 5092081"/>
              <a:gd name="connsiteY831" fmla="*/ 552619 h 5441486"/>
              <a:gd name="connsiteX832" fmla="*/ 3678479 w 5092081"/>
              <a:gd name="connsiteY832" fmla="*/ 549438 h 5441486"/>
              <a:gd name="connsiteX833" fmla="*/ 3681829 w 5092081"/>
              <a:gd name="connsiteY833" fmla="*/ 549278 h 5441486"/>
              <a:gd name="connsiteX834" fmla="*/ 3688227 w 5092081"/>
              <a:gd name="connsiteY834" fmla="*/ 546342 h 5441486"/>
              <a:gd name="connsiteX835" fmla="*/ 3693881 w 5092081"/>
              <a:gd name="connsiteY835" fmla="*/ 546427 h 5441486"/>
              <a:gd name="connsiteX836" fmla="*/ 3681829 w 5092081"/>
              <a:gd name="connsiteY836" fmla="*/ 549278 h 5441486"/>
              <a:gd name="connsiteX837" fmla="*/ 3688227 w 5092081"/>
              <a:gd name="connsiteY837" fmla="*/ 546342 h 5441486"/>
              <a:gd name="connsiteX838" fmla="*/ 3836184 w 5092081"/>
              <a:gd name="connsiteY838" fmla="*/ 467897 h 5441486"/>
              <a:gd name="connsiteX839" fmla="*/ 3817610 w 5092081"/>
              <a:gd name="connsiteY839" fmla="*/ 474186 h 5441486"/>
              <a:gd name="connsiteX840" fmla="*/ 3827269 w 5092081"/>
              <a:gd name="connsiteY840" fmla="*/ 469532 h 5441486"/>
              <a:gd name="connsiteX841" fmla="*/ 3836184 w 5092081"/>
              <a:gd name="connsiteY841" fmla="*/ 467897 h 5441486"/>
              <a:gd name="connsiteX842" fmla="*/ 3190371 w 5092081"/>
              <a:gd name="connsiteY842" fmla="*/ 416334 h 5441486"/>
              <a:gd name="connsiteX843" fmla="*/ 3185901 w 5092081"/>
              <a:gd name="connsiteY843" fmla="*/ 420077 h 5441486"/>
              <a:gd name="connsiteX844" fmla="*/ 3198119 w 5092081"/>
              <a:gd name="connsiteY844" fmla="*/ 416556 h 5441486"/>
              <a:gd name="connsiteX845" fmla="*/ 3190371 w 5092081"/>
              <a:gd name="connsiteY845" fmla="*/ 416334 h 5441486"/>
              <a:gd name="connsiteX846" fmla="*/ 3503985 w 5092081"/>
              <a:gd name="connsiteY846" fmla="*/ 411211 h 5441486"/>
              <a:gd name="connsiteX847" fmla="*/ 3485411 w 5092081"/>
              <a:gd name="connsiteY847" fmla="*/ 417500 h 5441486"/>
              <a:gd name="connsiteX848" fmla="*/ 3490923 w 5092081"/>
              <a:gd name="connsiteY848" fmla="*/ 412404 h 5441486"/>
              <a:gd name="connsiteX849" fmla="*/ 3503985 w 5092081"/>
              <a:gd name="connsiteY849" fmla="*/ 411211 h 5441486"/>
              <a:gd name="connsiteX850" fmla="*/ 3523647 w 5092081"/>
              <a:gd name="connsiteY850" fmla="*/ 404349 h 5441486"/>
              <a:gd name="connsiteX851" fmla="*/ 3503985 w 5092081"/>
              <a:gd name="connsiteY851" fmla="*/ 411211 h 5441486"/>
              <a:gd name="connsiteX852" fmla="*/ 3510040 w 5092081"/>
              <a:gd name="connsiteY852" fmla="*/ 405828 h 5441486"/>
              <a:gd name="connsiteX853" fmla="*/ 3523647 w 5092081"/>
              <a:gd name="connsiteY853" fmla="*/ 404349 h 5441486"/>
              <a:gd name="connsiteX854" fmla="*/ 3525897 w 5092081"/>
              <a:gd name="connsiteY854" fmla="*/ 400972 h 5441486"/>
              <a:gd name="connsiteX855" fmla="*/ 3535699 w 5092081"/>
              <a:gd name="connsiteY855" fmla="*/ 401498 h 5441486"/>
              <a:gd name="connsiteX856" fmla="*/ 3523647 w 5092081"/>
              <a:gd name="connsiteY856" fmla="*/ 404349 h 5441486"/>
              <a:gd name="connsiteX857" fmla="*/ 3525897 w 5092081"/>
              <a:gd name="connsiteY857" fmla="*/ 400972 h 5441486"/>
              <a:gd name="connsiteX858" fmla="*/ 3542220 w 5092081"/>
              <a:gd name="connsiteY858" fmla="*/ 398060 h 5441486"/>
              <a:gd name="connsiteX859" fmla="*/ 3535699 w 5092081"/>
              <a:gd name="connsiteY859" fmla="*/ 401498 h 5441486"/>
              <a:gd name="connsiteX860" fmla="*/ 3536885 w 5092081"/>
              <a:gd name="connsiteY860" fmla="*/ 399558 h 5441486"/>
              <a:gd name="connsiteX861" fmla="*/ 3542220 w 5092081"/>
              <a:gd name="connsiteY861" fmla="*/ 398060 h 5441486"/>
              <a:gd name="connsiteX862" fmla="*/ 3501597 w 5092081"/>
              <a:gd name="connsiteY862" fmla="*/ 397871 h 5441486"/>
              <a:gd name="connsiteX863" fmla="*/ 3482858 w 5092081"/>
              <a:gd name="connsiteY863" fmla="*/ 404831 h 5441486"/>
              <a:gd name="connsiteX864" fmla="*/ 3488514 w 5092081"/>
              <a:gd name="connsiteY864" fmla="*/ 399148 h 5441486"/>
              <a:gd name="connsiteX865" fmla="*/ 3501597 w 5092081"/>
              <a:gd name="connsiteY865" fmla="*/ 397871 h 5441486"/>
              <a:gd name="connsiteX866" fmla="*/ 3261379 w 5092081"/>
              <a:gd name="connsiteY866" fmla="*/ 397802 h 5441486"/>
              <a:gd name="connsiteX867" fmla="*/ 3229666 w 5092081"/>
              <a:gd name="connsiteY867" fmla="*/ 407514 h 5441486"/>
              <a:gd name="connsiteX868" fmla="*/ 3216693 w 5092081"/>
              <a:gd name="connsiteY868" fmla="*/ 410266 h 5441486"/>
              <a:gd name="connsiteX869" fmla="*/ 3229666 w 5092081"/>
              <a:gd name="connsiteY869" fmla="*/ 407514 h 5441486"/>
              <a:gd name="connsiteX870" fmla="*/ 3261379 w 5092081"/>
              <a:gd name="connsiteY870" fmla="*/ 397802 h 5441486"/>
              <a:gd name="connsiteX871" fmla="*/ 3542963 w 5092081"/>
              <a:gd name="connsiteY871" fmla="*/ 395042 h 5441486"/>
              <a:gd name="connsiteX872" fmla="*/ 3542662 w 5092081"/>
              <a:gd name="connsiteY872" fmla="*/ 396266 h 5441486"/>
              <a:gd name="connsiteX873" fmla="*/ 3542220 w 5092081"/>
              <a:gd name="connsiteY873" fmla="*/ 398060 h 5441486"/>
              <a:gd name="connsiteX874" fmla="*/ 3543545 w 5092081"/>
              <a:gd name="connsiteY874" fmla="*/ 392680 h 5441486"/>
              <a:gd name="connsiteX875" fmla="*/ 3543399 w 5092081"/>
              <a:gd name="connsiteY875" fmla="*/ 393278 h 5441486"/>
              <a:gd name="connsiteX876" fmla="*/ 3542963 w 5092081"/>
              <a:gd name="connsiteY876" fmla="*/ 395042 h 5441486"/>
              <a:gd name="connsiteX877" fmla="*/ 3521093 w 5092081"/>
              <a:gd name="connsiteY877" fmla="*/ 391680 h 5441486"/>
              <a:gd name="connsiteX878" fmla="*/ 3501597 w 5092081"/>
              <a:gd name="connsiteY878" fmla="*/ 397871 h 5441486"/>
              <a:gd name="connsiteX879" fmla="*/ 3507224 w 5092081"/>
              <a:gd name="connsiteY879" fmla="*/ 392787 h 5441486"/>
              <a:gd name="connsiteX880" fmla="*/ 3521093 w 5092081"/>
              <a:gd name="connsiteY880" fmla="*/ 391680 h 5441486"/>
              <a:gd name="connsiteX881" fmla="*/ 3539832 w 5092081"/>
              <a:gd name="connsiteY881" fmla="*/ 384720 h 5441486"/>
              <a:gd name="connsiteX882" fmla="*/ 3521093 w 5092081"/>
              <a:gd name="connsiteY882" fmla="*/ 391680 h 5441486"/>
              <a:gd name="connsiteX883" fmla="*/ 3526749 w 5092081"/>
              <a:gd name="connsiteY883" fmla="*/ 385997 h 5441486"/>
              <a:gd name="connsiteX884" fmla="*/ 3539832 w 5092081"/>
              <a:gd name="connsiteY884" fmla="*/ 384720 h 5441486"/>
              <a:gd name="connsiteX885" fmla="*/ 2324463 w 5092081"/>
              <a:gd name="connsiteY885" fmla="*/ 319492 h 5441486"/>
              <a:gd name="connsiteX886" fmla="*/ 2292750 w 5092081"/>
              <a:gd name="connsiteY886" fmla="*/ 329205 h 5441486"/>
              <a:gd name="connsiteX887" fmla="*/ 2307684 w 5092081"/>
              <a:gd name="connsiteY887" fmla="*/ 320893 h 5441486"/>
              <a:gd name="connsiteX888" fmla="*/ 2324463 w 5092081"/>
              <a:gd name="connsiteY888" fmla="*/ 319492 h 5441486"/>
              <a:gd name="connsiteX889" fmla="*/ 2329248 w 5092081"/>
              <a:gd name="connsiteY889" fmla="*/ 316385 h 5441486"/>
              <a:gd name="connsiteX890" fmla="*/ 2337437 w 5092081"/>
              <a:gd name="connsiteY890" fmla="*/ 316740 h 5441486"/>
              <a:gd name="connsiteX891" fmla="*/ 2324463 w 5092081"/>
              <a:gd name="connsiteY891" fmla="*/ 319492 h 5441486"/>
              <a:gd name="connsiteX892" fmla="*/ 2329248 w 5092081"/>
              <a:gd name="connsiteY892" fmla="*/ 316385 h 5441486"/>
              <a:gd name="connsiteX893" fmla="*/ 2356932 w 5092081"/>
              <a:gd name="connsiteY893" fmla="*/ 310549 h 5441486"/>
              <a:gd name="connsiteX894" fmla="*/ 2337437 w 5092081"/>
              <a:gd name="connsiteY894" fmla="*/ 316740 h 5441486"/>
              <a:gd name="connsiteX895" fmla="*/ 2343063 w 5092081"/>
              <a:gd name="connsiteY895" fmla="*/ 311656 h 5441486"/>
              <a:gd name="connsiteX896" fmla="*/ 2356932 w 5092081"/>
              <a:gd name="connsiteY896" fmla="*/ 310549 h 5441486"/>
              <a:gd name="connsiteX897" fmla="*/ 2361401 w 5092081"/>
              <a:gd name="connsiteY897" fmla="*/ 306806 h 5441486"/>
              <a:gd name="connsiteX898" fmla="*/ 2369149 w 5092081"/>
              <a:gd name="connsiteY898" fmla="*/ 307027 h 5441486"/>
              <a:gd name="connsiteX899" fmla="*/ 2356932 w 5092081"/>
              <a:gd name="connsiteY899" fmla="*/ 310549 h 5441486"/>
              <a:gd name="connsiteX900" fmla="*/ 2361401 w 5092081"/>
              <a:gd name="connsiteY900" fmla="*/ 306806 h 5441486"/>
              <a:gd name="connsiteX901" fmla="*/ 3628723 w 5092081"/>
              <a:gd name="connsiteY901" fmla="*/ 261939 h 5441486"/>
              <a:gd name="connsiteX902" fmla="*/ 3621799 w 5092081"/>
              <a:gd name="connsiteY902" fmla="*/ 266110 h 5441486"/>
              <a:gd name="connsiteX903" fmla="*/ 3621423 w 5092081"/>
              <a:gd name="connsiteY903" fmla="*/ 266097 h 5441486"/>
              <a:gd name="connsiteX904" fmla="*/ 3301780 w 5092081"/>
              <a:gd name="connsiteY904" fmla="*/ 91311 h 5441486"/>
              <a:gd name="connsiteX905" fmla="*/ 3313078 w 5092081"/>
              <a:gd name="connsiteY905" fmla="*/ 91996 h 5441486"/>
              <a:gd name="connsiteX906" fmla="*/ 3269479 w 5092081"/>
              <a:gd name="connsiteY906" fmla="*/ 103888 h 5441486"/>
              <a:gd name="connsiteX907" fmla="*/ 3276993 w 5092081"/>
              <a:gd name="connsiteY907" fmla="*/ 96423 h 5441486"/>
              <a:gd name="connsiteX908" fmla="*/ 3289045 w 5092081"/>
              <a:gd name="connsiteY908" fmla="*/ 93572 h 5441486"/>
              <a:gd name="connsiteX909" fmla="*/ 3301780 w 5092081"/>
              <a:gd name="connsiteY909" fmla="*/ 91311 h 5441486"/>
              <a:gd name="connsiteX910" fmla="*/ 3333492 w 5092081"/>
              <a:gd name="connsiteY910" fmla="*/ 81598 h 5441486"/>
              <a:gd name="connsiteX911" fmla="*/ 3344792 w 5092081"/>
              <a:gd name="connsiteY911" fmla="*/ 82284 h 5441486"/>
              <a:gd name="connsiteX912" fmla="*/ 3313078 w 5092081"/>
              <a:gd name="connsiteY912" fmla="*/ 91996 h 5441486"/>
              <a:gd name="connsiteX913" fmla="*/ 3320758 w 5092081"/>
              <a:gd name="connsiteY913" fmla="*/ 83860 h 5441486"/>
              <a:gd name="connsiteX914" fmla="*/ 3333492 w 5092081"/>
              <a:gd name="connsiteY914" fmla="*/ 81598 h 5441486"/>
              <a:gd name="connsiteX915" fmla="*/ 3349603 w 5092081"/>
              <a:gd name="connsiteY915" fmla="*/ 77630 h 5441486"/>
              <a:gd name="connsiteX916" fmla="*/ 3357765 w 5092081"/>
              <a:gd name="connsiteY916" fmla="*/ 79531 h 5441486"/>
              <a:gd name="connsiteX917" fmla="*/ 3344792 w 5092081"/>
              <a:gd name="connsiteY917" fmla="*/ 82284 h 5441486"/>
              <a:gd name="connsiteX918" fmla="*/ 3349603 w 5092081"/>
              <a:gd name="connsiteY918" fmla="*/ 77630 h 5441486"/>
              <a:gd name="connsiteX919" fmla="*/ 3359697 w 5092081"/>
              <a:gd name="connsiteY919" fmla="*/ 74571 h 5441486"/>
              <a:gd name="connsiteX920" fmla="*/ 3364287 w 5092081"/>
              <a:gd name="connsiteY920" fmla="*/ 76093 h 5441486"/>
              <a:gd name="connsiteX921" fmla="*/ 3357765 w 5092081"/>
              <a:gd name="connsiteY921" fmla="*/ 79531 h 5441486"/>
              <a:gd name="connsiteX922" fmla="*/ 3359697 w 5092081"/>
              <a:gd name="connsiteY922" fmla="*/ 74571 h 5441486"/>
              <a:gd name="connsiteX923" fmla="*/ 3365279 w 5092081"/>
              <a:gd name="connsiteY923" fmla="*/ 72066 h 5441486"/>
              <a:gd name="connsiteX924" fmla="*/ 3376339 w 5092081"/>
              <a:gd name="connsiteY924" fmla="*/ 73242 h 5441486"/>
              <a:gd name="connsiteX925" fmla="*/ 3364287 w 5092081"/>
              <a:gd name="connsiteY925" fmla="*/ 76093 h 5441486"/>
              <a:gd name="connsiteX926" fmla="*/ 3377496 w 5092081"/>
              <a:gd name="connsiteY926" fmla="*/ 68544 h 5441486"/>
              <a:gd name="connsiteX927" fmla="*/ 3376339 w 5092081"/>
              <a:gd name="connsiteY927" fmla="*/ 73242 h 5441486"/>
              <a:gd name="connsiteX928" fmla="*/ 3775545 w 5092081"/>
              <a:gd name="connsiteY928" fmla="*/ 0 h 5441486"/>
              <a:gd name="connsiteX929" fmla="*/ 3761343 w 5092081"/>
              <a:gd name="connsiteY929" fmla="*/ 11575 h 5441486"/>
              <a:gd name="connsiteX930" fmla="*/ 3835075 w 5092081"/>
              <a:gd name="connsiteY930" fmla="*/ 19418 h 5441486"/>
              <a:gd name="connsiteX931" fmla="*/ 3845073 w 5092081"/>
              <a:gd name="connsiteY931" fmla="*/ 28746 h 5441486"/>
              <a:gd name="connsiteX932" fmla="*/ 3715409 w 5092081"/>
              <a:gd name="connsiteY932" fmla="*/ 79005 h 5441486"/>
              <a:gd name="connsiteX933" fmla="*/ 3706737 w 5092081"/>
              <a:gd name="connsiteY933" fmla="*/ 91169 h 5441486"/>
              <a:gd name="connsiteX934" fmla="*/ 3597798 w 5092081"/>
              <a:gd name="connsiteY934" fmla="*/ 126414 h 5441486"/>
              <a:gd name="connsiteX935" fmla="*/ 3673041 w 5092081"/>
              <a:gd name="connsiteY935" fmla="*/ 108935 h 5441486"/>
              <a:gd name="connsiteX936" fmla="*/ 3734387 w 5092081"/>
              <a:gd name="connsiteY936" fmla="*/ 94110 h 5441486"/>
              <a:gd name="connsiteX937" fmla="*/ 3560959 w 5092081"/>
              <a:gd name="connsiteY937" fmla="*/ 156932 h 5441486"/>
              <a:gd name="connsiteX938" fmla="*/ 3585159 w 5092081"/>
              <a:gd name="connsiteY938" fmla="*/ 154685 h 5441486"/>
              <a:gd name="connsiteX939" fmla="*/ 3561364 w 5092081"/>
              <a:gd name="connsiteY939" fmla="*/ 178326 h 5441486"/>
              <a:gd name="connsiteX940" fmla="*/ 3621647 w 5092081"/>
              <a:gd name="connsiteY940" fmla="*/ 171652 h 5441486"/>
              <a:gd name="connsiteX941" fmla="*/ 3660804 w 5092081"/>
              <a:gd name="connsiteY941" fmla="*/ 158599 h 5441486"/>
              <a:gd name="connsiteX942" fmla="*/ 3681932 w 5092081"/>
              <a:gd name="connsiteY942" fmla="*/ 164979 h 5441486"/>
              <a:gd name="connsiteX943" fmla="*/ 3589346 w 5092081"/>
              <a:gd name="connsiteY943" fmla="*/ 206785 h 5441486"/>
              <a:gd name="connsiteX944" fmla="*/ 3665746 w 5092081"/>
              <a:gd name="connsiteY944" fmla="*/ 184608 h 5441486"/>
              <a:gd name="connsiteX945" fmla="*/ 3767242 w 5092081"/>
              <a:gd name="connsiteY945" fmla="*/ 152703 h 5441486"/>
              <a:gd name="connsiteX946" fmla="*/ 3676806 w 5092081"/>
              <a:gd name="connsiteY946" fmla="*/ 185784 h 5441486"/>
              <a:gd name="connsiteX947" fmla="*/ 3719342 w 5092081"/>
              <a:gd name="connsiteY947" fmla="*/ 182044 h 5441486"/>
              <a:gd name="connsiteX948" fmla="*/ 3800350 w 5092081"/>
              <a:gd name="connsiteY948" fmla="*/ 160357 h 5441486"/>
              <a:gd name="connsiteX949" fmla="*/ 3729410 w 5092081"/>
              <a:gd name="connsiteY949" fmla="*/ 187247 h 5441486"/>
              <a:gd name="connsiteX950" fmla="*/ 3808198 w 5092081"/>
              <a:gd name="connsiteY950" fmla="*/ 178410 h 5441486"/>
              <a:gd name="connsiteX951" fmla="*/ 3871459 w 5092081"/>
              <a:gd name="connsiteY951" fmla="*/ 159656 h 5441486"/>
              <a:gd name="connsiteX952" fmla="*/ 3619647 w 5092081"/>
              <a:gd name="connsiteY952" fmla="*/ 252709 h 5441486"/>
              <a:gd name="connsiteX953" fmla="*/ 3611114 w 5092081"/>
              <a:gd name="connsiteY953" fmla="*/ 265748 h 5441486"/>
              <a:gd name="connsiteX954" fmla="*/ 3621423 w 5092081"/>
              <a:gd name="connsiteY954" fmla="*/ 266097 h 5441486"/>
              <a:gd name="connsiteX955" fmla="*/ 3592554 w 5092081"/>
              <a:gd name="connsiteY955" fmla="*/ 282542 h 5441486"/>
              <a:gd name="connsiteX956" fmla="*/ 3544738 w 5092081"/>
              <a:gd name="connsiteY956" fmla="*/ 295707 h 5441486"/>
              <a:gd name="connsiteX957" fmla="*/ 3273431 w 5092081"/>
              <a:gd name="connsiteY957" fmla="*/ 394951 h 5441486"/>
              <a:gd name="connsiteX958" fmla="*/ 3634586 w 5092081"/>
              <a:gd name="connsiteY958" fmla="*/ 288046 h 5441486"/>
              <a:gd name="connsiteX959" fmla="*/ 3736081 w 5092081"/>
              <a:gd name="connsiteY959" fmla="*/ 256141 h 5441486"/>
              <a:gd name="connsiteX960" fmla="*/ 3541008 w 5092081"/>
              <a:gd name="connsiteY960" fmla="*/ 333879 h 5441486"/>
              <a:gd name="connsiteX961" fmla="*/ 3521513 w 5092081"/>
              <a:gd name="connsiteY961" fmla="*/ 340070 h 5441486"/>
              <a:gd name="connsiteX962" fmla="*/ 3502773 w 5092081"/>
              <a:gd name="connsiteY962" fmla="*/ 347030 h 5441486"/>
              <a:gd name="connsiteX963" fmla="*/ 3489800 w 5092081"/>
              <a:gd name="connsiteY963" fmla="*/ 349782 h 5441486"/>
              <a:gd name="connsiteX964" fmla="*/ 3502773 w 5092081"/>
              <a:gd name="connsiteY964" fmla="*/ 347030 h 5441486"/>
              <a:gd name="connsiteX965" fmla="*/ 3521513 w 5092081"/>
              <a:gd name="connsiteY965" fmla="*/ 340070 h 5441486"/>
              <a:gd name="connsiteX966" fmla="*/ 3541008 w 5092081"/>
              <a:gd name="connsiteY966" fmla="*/ 333879 h 5441486"/>
              <a:gd name="connsiteX967" fmla="*/ 3655478 w 5092081"/>
              <a:gd name="connsiteY967" fmla="*/ 299222 h 5441486"/>
              <a:gd name="connsiteX968" fmla="*/ 3765645 w 5092081"/>
              <a:gd name="connsiteY968" fmla="*/ 255153 h 5441486"/>
              <a:gd name="connsiteX969" fmla="*/ 3716824 w 5092081"/>
              <a:gd name="connsiteY969" fmla="*/ 284397 h 5441486"/>
              <a:gd name="connsiteX970" fmla="*/ 3653494 w 5092081"/>
              <a:gd name="connsiteY970" fmla="*/ 307276 h 5441486"/>
              <a:gd name="connsiteX971" fmla="*/ 3557598 w 5092081"/>
              <a:gd name="connsiteY971" fmla="*/ 335644 h 5441486"/>
              <a:gd name="connsiteX972" fmla="*/ 3601293 w 5092081"/>
              <a:gd name="connsiteY972" fmla="*/ 327206 h 5441486"/>
              <a:gd name="connsiteX973" fmla="*/ 3653494 w 5092081"/>
              <a:gd name="connsiteY973" fmla="*/ 307276 h 5441486"/>
              <a:gd name="connsiteX974" fmla="*/ 3740857 w 5092081"/>
              <a:gd name="connsiteY974" fmla="*/ 282821 h 5441486"/>
              <a:gd name="connsiteX975" fmla="*/ 3784552 w 5092081"/>
              <a:gd name="connsiteY975" fmla="*/ 274383 h 5441486"/>
              <a:gd name="connsiteX976" fmla="*/ 3417280 w 5092081"/>
              <a:gd name="connsiteY976" fmla="*/ 406120 h 5441486"/>
              <a:gd name="connsiteX977" fmla="*/ 3460974 w 5092081"/>
              <a:gd name="connsiteY977" fmla="*/ 397682 h 5441486"/>
              <a:gd name="connsiteX978" fmla="*/ 3482858 w 5092081"/>
              <a:gd name="connsiteY978" fmla="*/ 404831 h 5441486"/>
              <a:gd name="connsiteX979" fmla="*/ 3485411 w 5092081"/>
              <a:gd name="connsiteY979" fmla="*/ 417500 h 5441486"/>
              <a:gd name="connsiteX980" fmla="*/ 3151835 w 5092081"/>
              <a:gd name="connsiteY980" fmla="*/ 531471 h 5441486"/>
              <a:gd name="connsiteX981" fmla="*/ 3097011 w 5092081"/>
              <a:gd name="connsiteY981" fmla="*/ 542857 h 5441486"/>
              <a:gd name="connsiteX982" fmla="*/ 3086426 w 5092081"/>
              <a:gd name="connsiteY982" fmla="*/ 558950 h 5441486"/>
              <a:gd name="connsiteX983" fmla="*/ 3083045 w 5092081"/>
              <a:gd name="connsiteY983" fmla="*/ 549637 h 5441486"/>
              <a:gd name="connsiteX984" fmla="*/ 2975027 w 5092081"/>
              <a:gd name="connsiteY984" fmla="*/ 584980 h 5441486"/>
              <a:gd name="connsiteX985" fmla="*/ 2860393 w 5092081"/>
              <a:gd name="connsiteY985" fmla="*/ 620309 h 5441486"/>
              <a:gd name="connsiteX986" fmla="*/ 2859401 w 5092081"/>
              <a:gd name="connsiteY986" fmla="*/ 624335 h 5441486"/>
              <a:gd name="connsiteX987" fmla="*/ 2819182 w 5092081"/>
              <a:gd name="connsiteY987" fmla="*/ 645540 h 5441486"/>
              <a:gd name="connsiteX988" fmla="*/ 2855267 w 5092081"/>
              <a:gd name="connsiteY988" fmla="*/ 641114 h 5441486"/>
              <a:gd name="connsiteX989" fmla="*/ 3221952 w 5092081"/>
              <a:gd name="connsiteY989" fmla="*/ 534797 h 5441486"/>
              <a:gd name="connsiteX990" fmla="*/ 3355161 w 5092081"/>
              <a:gd name="connsiteY990" fmla="*/ 493179 h 5441486"/>
              <a:gd name="connsiteX991" fmla="*/ 3346489 w 5092081"/>
              <a:gd name="connsiteY991" fmla="*/ 505343 h 5441486"/>
              <a:gd name="connsiteX992" fmla="*/ 3501746 w 5092081"/>
              <a:gd name="connsiteY992" fmla="*/ 470203 h 5441486"/>
              <a:gd name="connsiteX993" fmla="*/ 3454910 w 5092081"/>
              <a:gd name="connsiteY993" fmla="*/ 491393 h 5441486"/>
              <a:gd name="connsiteX994" fmla="*/ 3511648 w 5092081"/>
              <a:gd name="connsiteY994" fmla="*/ 476077 h 5441486"/>
              <a:gd name="connsiteX995" fmla="*/ 3575074 w 5092081"/>
              <a:gd name="connsiteY995" fmla="*/ 456653 h 5441486"/>
              <a:gd name="connsiteX996" fmla="*/ 3638335 w 5092081"/>
              <a:gd name="connsiteY996" fmla="*/ 437898 h 5441486"/>
              <a:gd name="connsiteX997" fmla="*/ 3687394 w 5092081"/>
              <a:gd name="connsiteY997" fmla="*/ 430720 h 5441486"/>
              <a:gd name="connsiteX998" fmla="*/ 3600504 w 5092081"/>
              <a:gd name="connsiteY998" fmla="*/ 472443 h 5441486"/>
              <a:gd name="connsiteX999" fmla="*/ 3645261 w 5092081"/>
              <a:gd name="connsiteY999" fmla="*/ 455854 h 5441486"/>
              <a:gd name="connsiteX1000" fmla="*/ 3661781 w 5092081"/>
              <a:gd name="connsiteY1000" fmla="*/ 461743 h 5441486"/>
              <a:gd name="connsiteX1001" fmla="*/ 3763276 w 5092081"/>
              <a:gd name="connsiteY1001" fmla="*/ 429838 h 5441486"/>
              <a:gd name="connsiteX1002" fmla="*/ 3651124 w 5092081"/>
              <a:gd name="connsiteY1002" fmla="*/ 481960 h 5441486"/>
              <a:gd name="connsiteX1003" fmla="*/ 3580184 w 5092081"/>
              <a:gd name="connsiteY1003" fmla="*/ 508851 h 5441486"/>
              <a:gd name="connsiteX1004" fmla="*/ 3651124 w 5092081"/>
              <a:gd name="connsiteY1004" fmla="*/ 481960 h 5441486"/>
              <a:gd name="connsiteX1005" fmla="*/ 3758150 w 5092081"/>
              <a:gd name="connsiteY1005" fmla="*/ 450643 h 5441486"/>
              <a:gd name="connsiteX1006" fmla="*/ 3845444 w 5092081"/>
              <a:gd name="connsiteY1006" fmla="*/ 430313 h 5441486"/>
              <a:gd name="connsiteX1007" fmla="*/ 3819260 w 5092081"/>
              <a:gd name="connsiteY1007" fmla="*/ 440614 h 5441486"/>
              <a:gd name="connsiteX1008" fmla="*/ 3789109 w 5092081"/>
              <a:gd name="connsiteY1008" fmla="*/ 467022 h 5441486"/>
              <a:gd name="connsiteX1009" fmla="*/ 3694065 w 5092081"/>
              <a:gd name="connsiteY1009" fmla="*/ 499614 h 5441486"/>
              <a:gd name="connsiteX1010" fmla="*/ 3454472 w 5092081"/>
              <a:gd name="connsiteY1010" fmla="*/ 589146 h 5441486"/>
              <a:gd name="connsiteX1011" fmla="*/ 3432756 w 5092081"/>
              <a:gd name="connsiteY1011" fmla="*/ 608186 h 5441486"/>
              <a:gd name="connsiteX1012" fmla="*/ 3515747 w 5092081"/>
              <a:gd name="connsiteY1012" fmla="*/ 578445 h 5441486"/>
              <a:gd name="connsiteX1013" fmla="*/ 3698603 w 5092081"/>
              <a:gd name="connsiteY1013" fmla="*/ 504229 h 5441486"/>
              <a:gd name="connsiteX1014" fmla="*/ 3721644 w 5092081"/>
              <a:gd name="connsiteY1014" fmla="*/ 506679 h 5441486"/>
              <a:gd name="connsiteX1015" fmla="*/ 3817610 w 5092081"/>
              <a:gd name="connsiteY1015" fmla="*/ 474186 h 5441486"/>
              <a:gd name="connsiteX1016" fmla="*/ 3725025 w 5092081"/>
              <a:gd name="connsiteY1016" fmla="*/ 515993 h 5441486"/>
              <a:gd name="connsiteX1017" fmla="*/ 3667698 w 5092081"/>
              <a:gd name="connsiteY1017" fmla="*/ 556728 h 5441486"/>
              <a:gd name="connsiteX1018" fmla="*/ 3564218 w 5092081"/>
              <a:gd name="connsiteY1018" fmla="*/ 596687 h 5441486"/>
              <a:gd name="connsiteX1019" fmla="*/ 3505899 w 5092081"/>
              <a:gd name="connsiteY1019" fmla="*/ 641449 h 5441486"/>
              <a:gd name="connsiteX1020" fmla="*/ 3805778 w 5092081"/>
              <a:gd name="connsiteY1020" fmla="*/ 545244 h 5441486"/>
              <a:gd name="connsiteX1021" fmla="*/ 3833191 w 5092081"/>
              <a:gd name="connsiteY1021" fmla="*/ 552981 h 5441486"/>
              <a:gd name="connsiteX1022" fmla="*/ 3700551 w 5092081"/>
              <a:gd name="connsiteY1022" fmla="*/ 615321 h 5441486"/>
              <a:gd name="connsiteX1023" fmla="*/ 3677915 w 5092081"/>
              <a:gd name="connsiteY1023" fmla="*/ 634264 h 5441486"/>
              <a:gd name="connsiteX1024" fmla="*/ 3734653 w 5092081"/>
              <a:gd name="connsiteY1024" fmla="*/ 618948 h 5441486"/>
              <a:gd name="connsiteX1025" fmla="*/ 3776269 w 5092081"/>
              <a:gd name="connsiteY1025" fmla="*/ 615110 h 5441486"/>
              <a:gd name="connsiteX1026" fmla="*/ 3632569 w 5092081"/>
              <a:gd name="connsiteY1026" fmla="*/ 676274 h 5441486"/>
              <a:gd name="connsiteX1027" fmla="*/ 3729527 w 5092081"/>
              <a:gd name="connsiteY1027" fmla="*/ 639754 h 5441486"/>
              <a:gd name="connsiteX1028" fmla="*/ 3817813 w 5092081"/>
              <a:gd name="connsiteY1028" fmla="*/ 615397 h 5441486"/>
              <a:gd name="connsiteX1029" fmla="*/ 3781140 w 5092081"/>
              <a:gd name="connsiteY1029" fmla="*/ 645244 h 5441486"/>
              <a:gd name="connsiteX1030" fmla="*/ 3876113 w 5092081"/>
              <a:gd name="connsiteY1030" fmla="*/ 616778 h 5441486"/>
              <a:gd name="connsiteX1031" fmla="*/ 3827293 w 5092081"/>
              <a:gd name="connsiteY1031" fmla="*/ 646021 h 5441486"/>
              <a:gd name="connsiteX1032" fmla="*/ 3820771 w 5092081"/>
              <a:gd name="connsiteY1032" fmla="*/ 649459 h 5441486"/>
              <a:gd name="connsiteX1033" fmla="*/ 3814249 w 5092081"/>
              <a:gd name="connsiteY1033" fmla="*/ 652898 h 5441486"/>
              <a:gd name="connsiteX1034" fmla="*/ 3807561 w 5092081"/>
              <a:gd name="connsiteY1034" fmla="*/ 657008 h 5441486"/>
              <a:gd name="connsiteX1035" fmla="*/ 3814249 w 5092081"/>
              <a:gd name="connsiteY1035" fmla="*/ 652898 h 5441486"/>
              <a:gd name="connsiteX1036" fmla="*/ 3820771 w 5092081"/>
              <a:gd name="connsiteY1036" fmla="*/ 649459 h 5441486"/>
              <a:gd name="connsiteX1037" fmla="*/ 3827293 w 5092081"/>
              <a:gd name="connsiteY1037" fmla="*/ 646021 h 5441486"/>
              <a:gd name="connsiteX1038" fmla="*/ 3876517 w 5092081"/>
              <a:gd name="connsiteY1038" fmla="*/ 638171 h 5441486"/>
              <a:gd name="connsiteX1039" fmla="*/ 3781947 w 5092081"/>
              <a:gd name="connsiteY1039" fmla="*/ 688031 h 5441486"/>
              <a:gd name="connsiteX1040" fmla="*/ 3714553 w 5092081"/>
              <a:gd name="connsiteY1040" fmla="*/ 723563 h 5441486"/>
              <a:gd name="connsiteX1041" fmla="*/ 3851143 w 5092081"/>
              <a:gd name="connsiteY1041" fmla="*/ 691258 h 5441486"/>
              <a:gd name="connsiteX1042" fmla="*/ 3831411 w 5092081"/>
              <a:gd name="connsiteY1042" fmla="*/ 702246 h 5441486"/>
              <a:gd name="connsiteX1043" fmla="*/ 3767562 w 5092081"/>
              <a:gd name="connsiteY1043" fmla="*/ 746420 h 5441486"/>
              <a:gd name="connsiteX1044" fmla="*/ 3673984 w 5092081"/>
              <a:gd name="connsiteY1044" fmla="*/ 792253 h 5441486"/>
              <a:gd name="connsiteX1045" fmla="*/ 3755915 w 5092081"/>
              <a:gd name="connsiteY1045" fmla="*/ 770664 h 5441486"/>
              <a:gd name="connsiteX1046" fmla="*/ 3699579 w 5092081"/>
              <a:gd name="connsiteY1046" fmla="*/ 807373 h 5441486"/>
              <a:gd name="connsiteX1047" fmla="*/ 3803392 w 5092081"/>
              <a:gd name="connsiteY1047" fmla="*/ 792932 h 5441486"/>
              <a:gd name="connsiteX1048" fmla="*/ 3742519 w 5092081"/>
              <a:gd name="connsiteY1048" fmla="*/ 825026 h 5441486"/>
              <a:gd name="connsiteX1049" fmla="*/ 3575026 w 5092081"/>
              <a:gd name="connsiteY1049" fmla="*/ 909830 h 5441486"/>
              <a:gd name="connsiteX1050" fmla="*/ 3631931 w 5092081"/>
              <a:gd name="connsiteY1050" fmla="*/ 893844 h 5441486"/>
              <a:gd name="connsiteX1051" fmla="*/ 3505647 w 5092081"/>
              <a:gd name="connsiteY1051" fmla="*/ 953416 h 5441486"/>
              <a:gd name="connsiteX1052" fmla="*/ 3495984 w 5092081"/>
              <a:gd name="connsiteY1052" fmla="*/ 969606 h 5441486"/>
              <a:gd name="connsiteX1053" fmla="*/ 3428589 w 5092081"/>
              <a:gd name="connsiteY1053" fmla="*/ 1005139 h 5441486"/>
              <a:gd name="connsiteX1054" fmla="*/ 3521228 w 5092081"/>
              <a:gd name="connsiteY1054" fmla="*/ 1032211 h 5441486"/>
              <a:gd name="connsiteX1055" fmla="*/ 3754740 w 5092081"/>
              <a:gd name="connsiteY1055" fmla="*/ 1082533 h 5441486"/>
              <a:gd name="connsiteX1056" fmla="*/ 4175540 w 5092081"/>
              <a:gd name="connsiteY1056" fmla="*/ 1186524 h 5441486"/>
              <a:gd name="connsiteX1057" fmla="*/ 4367271 w 5092081"/>
              <a:gd name="connsiteY1057" fmla="*/ 1241354 h 5441486"/>
              <a:gd name="connsiteX1058" fmla="*/ 4805521 w 5092081"/>
              <a:gd name="connsiteY1058" fmla="*/ 1458776 h 5441486"/>
              <a:gd name="connsiteX1059" fmla="*/ 4918614 w 5092081"/>
              <a:gd name="connsiteY1059" fmla="*/ 1594777 h 5441486"/>
              <a:gd name="connsiteX1060" fmla="*/ 4942797 w 5092081"/>
              <a:gd name="connsiteY1060" fmla="*/ 1665533 h 5441486"/>
              <a:gd name="connsiteX1061" fmla="*/ 4833402 w 5092081"/>
              <a:gd name="connsiteY1061" fmla="*/ 1871534 h 5441486"/>
              <a:gd name="connsiteX1062" fmla="*/ 4820429 w 5092081"/>
              <a:gd name="connsiteY1062" fmla="*/ 1874286 h 5441486"/>
              <a:gd name="connsiteX1063" fmla="*/ 4818279 w 5092081"/>
              <a:gd name="connsiteY1063" fmla="*/ 1883011 h 5441486"/>
              <a:gd name="connsiteX1064" fmla="*/ 4793587 w 5092081"/>
              <a:gd name="connsiteY1064" fmla="*/ 1914132 h 5441486"/>
              <a:gd name="connsiteX1065" fmla="*/ 4802497 w 5092081"/>
              <a:gd name="connsiteY1065" fmla="*/ 1924034 h 5441486"/>
              <a:gd name="connsiteX1066" fmla="*/ 4681893 w 5092081"/>
              <a:gd name="connsiteY1066" fmla="*/ 2056526 h 5441486"/>
              <a:gd name="connsiteX1067" fmla="*/ 4636951 w 5092081"/>
              <a:gd name="connsiteY1067" fmla="*/ 2119930 h 5441486"/>
              <a:gd name="connsiteX1068" fmla="*/ 4649757 w 5092081"/>
              <a:gd name="connsiteY1068" fmla="*/ 2090988 h 5441486"/>
              <a:gd name="connsiteX1069" fmla="*/ 4613911 w 5092081"/>
              <a:gd name="connsiteY1069" fmla="*/ 2117479 h 5441486"/>
              <a:gd name="connsiteX1070" fmla="*/ 4630430 w 5092081"/>
              <a:gd name="connsiteY1070" fmla="*/ 2123369 h 5441486"/>
              <a:gd name="connsiteX1071" fmla="*/ 4599287 w 5092081"/>
              <a:gd name="connsiteY1071" fmla="*/ 2153804 h 5441486"/>
              <a:gd name="connsiteX1072" fmla="*/ 4593003 w 5092081"/>
              <a:gd name="connsiteY1072" fmla="*/ 2179307 h 5441486"/>
              <a:gd name="connsiteX1073" fmla="*/ 4561859 w 5092081"/>
              <a:gd name="connsiteY1073" fmla="*/ 2209742 h 5441486"/>
              <a:gd name="connsiteX1074" fmla="*/ 4541689 w 5092081"/>
              <a:gd name="connsiteY1074" fmla="*/ 2318481 h 5441486"/>
              <a:gd name="connsiteX1075" fmla="*/ 4526161 w 5092081"/>
              <a:gd name="connsiteY1075" fmla="*/ 2308565 h 5441486"/>
              <a:gd name="connsiteX1076" fmla="*/ 4533087 w 5092081"/>
              <a:gd name="connsiteY1076" fmla="*/ 2326520 h 5441486"/>
              <a:gd name="connsiteX1077" fmla="*/ 4456837 w 5092081"/>
              <a:gd name="connsiteY1077" fmla="*/ 2421029 h 5441486"/>
              <a:gd name="connsiteX1078" fmla="*/ 4440063 w 5092081"/>
              <a:gd name="connsiteY1078" fmla="*/ 2466079 h 5441486"/>
              <a:gd name="connsiteX1079" fmla="*/ 4351338 w 5092081"/>
              <a:gd name="connsiteY1079" fmla="*/ 2588188 h 5441486"/>
              <a:gd name="connsiteX1080" fmla="*/ 4345219 w 5092081"/>
              <a:gd name="connsiteY1080" fmla="*/ 2613020 h 5441486"/>
              <a:gd name="connsiteX1081" fmla="*/ 4259305 w 5092081"/>
              <a:gd name="connsiteY1081" fmla="*/ 2723720 h 5441486"/>
              <a:gd name="connsiteX1082" fmla="*/ 4202717 w 5092081"/>
              <a:gd name="connsiteY1082" fmla="*/ 2811367 h 5441486"/>
              <a:gd name="connsiteX1083" fmla="*/ 3960701 w 5092081"/>
              <a:gd name="connsiteY1083" fmla="*/ 3033566 h 5441486"/>
              <a:gd name="connsiteX1084" fmla="*/ 2986420 w 5092081"/>
              <a:gd name="connsiteY1084" fmla="*/ 3394822 h 5441486"/>
              <a:gd name="connsiteX1085" fmla="*/ 2984271 w 5092081"/>
              <a:gd name="connsiteY1085" fmla="*/ 3403547 h 5441486"/>
              <a:gd name="connsiteX1086" fmla="*/ 2979145 w 5092081"/>
              <a:gd name="connsiteY1086" fmla="*/ 3424353 h 5441486"/>
              <a:gd name="connsiteX1087" fmla="*/ 3091578 w 5092081"/>
              <a:gd name="connsiteY1087" fmla="*/ 3399794 h 5441486"/>
              <a:gd name="connsiteX1088" fmla="*/ 4163982 w 5092081"/>
              <a:gd name="connsiteY1088" fmla="*/ 3018759 h 5441486"/>
              <a:gd name="connsiteX1089" fmla="*/ 3736754 w 5092081"/>
              <a:gd name="connsiteY1089" fmla="*/ 3433070 h 5441486"/>
              <a:gd name="connsiteX1090" fmla="*/ 4865469 w 5092081"/>
              <a:gd name="connsiteY1090" fmla="*/ 3714536 h 5441486"/>
              <a:gd name="connsiteX1091" fmla="*/ 4844412 w 5092081"/>
              <a:gd name="connsiteY1091" fmla="*/ 3704032 h 5441486"/>
              <a:gd name="connsiteX1092" fmla="*/ 4751327 w 5092081"/>
              <a:gd name="connsiteY1092" fmla="*/ 3677999 h 5441486"/>
              <a:gd name="connsiteX1093" fmla="*/ 4715399 w 5092081"/>
              <a:gd name="connsiteY1093" fmla="*/ 3668092 h 5441486"/>
              <a:gd name="connsiteX1094" fmla="*/ 4728971 w 5092081"/>
              <a:gd name="connsiteY1094" fmla="*/ 3670015 h 5441486"/>
              <a:gd name="connsiteX1095" fmla="*/ 4746322 w 5092081"/>
              <a:gd name="connsiteY1095" fmla="*/ 3674805 h 5441486"/>
              <a:gd name="connsiteX1096" fmla="*/ 4794075 w 5092081"/>
              <a:gd name="connsiteY1096" fmla="*/ 3687971 h 5441486"/>
              <a:gd name="connsiteX1097" fmla="*/ 4795885 w 5092081"/>
              <a:gd name="connsiteY1097" fmla="*/ 3688469 h 5441486"/>
              <a:gd name="connsiteX1098" fmla="*/ 4795880 w 5092081"/>
              <a:gd name="connsiteY1098" fmla="*/ 3688903 h 5441486"/>
              <a:gd name="connsiteX1099" fmla="*/ 4795725 w 5092081"/>
              <a:gd name="connsiteY1099" fmla="*/ 3688890 h 5441486"/>
              <a:gd name="connsiteX1100" fmla="*/ 4795870 w 5092081"/>
              <a:gd name="connsiteY1100" fmla="*/ 3689915 h 5441486"/>
              <a:gd name="connsiteX1101" fmla="*/ 4795880 w 5092081"/>
              <a:gd name="connsiteY1101" fmla="*/ 3688903 h 5441486"/>
              <a:gd name="connsiteX1102" fmla="*/ 4798077 w 5092081"/>
              <a:gd name="connsiteY1102" fmla="*/ 3689071 h 5441486"/>
              <a:gd name="connsiteX1103" fmla="*/ 4828980 w 5092081"/>
              <a:gd name="connsiteY1103" fmla="*/ 3697569 h 5441486"/>
              <a:gd name="connsiteX1104" fmla="*/ 4798741 w 5092081"/>
              <a:gd name="connsiteY1104" fmla="*/ 3689122 h 5441486"/>
              <a:gd name="connsiteX1105" fmla="*/ 4798077 w 5092081"/>
              <a:gd name="connsiteY1105" fmla="*/ 3689071 h 5441486"/>
              <a:gd name="connsiteX1106" fmla="*/ 4795885 w 5092081"/>
              <a:gd name="connsiteY1106" fmla="*/ 3688469 h 5441486"/>
              <a:gd name="connsiteX1107" fmla="*/ 4795908 w 5092081"/>
              <a:gd name="connsiteY1107" fmla="*/ 3686005 h 5441486"/>
              <a:gd name="connsiteX1108" fmla="*/ 4819973 w 5092081"/>
              <a:gd name="connsiteY1108" fmla="*/ 3684214 h 5441486"/>
              <a:gd name="connsiteX1109" fmla="*/ 4737463 w 5092081"/>
              <a:gd name="connsiteY1109" fmla="*/ 3671219 h 5441486"/>
              <a:gd name="connsiteX1110" fmla="*/ 4728971 w 5092081"/>
              <a:gd name="connsiteY1110" fmla="*/ 3670015 h 5441486"/>
              <a:gd name="connsiteX1111" fmla="*/ 4691129 w 5092081"/>
              <a:gd name="connsiteY1111" fmla="*/ 3659569 h 5441486"/>
              <a:gd name="connsiteX1112" fmla="*/ 4722977 w 5092081"/>
              <a:gd name="connsiteY1112" fmla="*/ 3660197 h 5441486"/>
              <a:gd name="connsiteX1113" fmla="*/ 4876713 w 5092081"/>
              <a:gd name="connsiteY1113" fmla="*/ 3668899 h 5441486"/>
              <a:gd name="connsiteX1114" fmla="*/ 4909823 w 5092081"/>
              <a:gd name="connsiteY1114" fmla="*/ 3676553 h 5441486"/>
              <a:gd name="connsiteX1115" fmla="*/ 4922207 w 5092081"/>
              <a:gd name="connsiteY1115" fmla="*/ 3699221 h 5441486"/>
              <a:gd name="connsiteX1116" fmla="*/ 4836493 w 5092081"/>
              <a:gd name="connsiteY1116" fmla="*/ 3690103 h 5441486"/>
              <a:gd name="connsiteX1117" fmla="*/ 4852021 w 5092081"/>
              <a:gd name="connsiteY1117" fmla="*/ 3700020 h 5441486"/>
              <a:gd name="connsiteX1118" fmla="*/ 4924596 w 5092081"/>
              <a:gd name="connsiteY1118" fmla="*/ 3712561 h 5441486"/>
              <a:gd name="connsiteX1119" fmla="*/ 4936981 w 5092081"/>
              <a:gd name="connsiteY1119" fmla="*/ 3735229 h 5441486"/>
              <a:gd name="connsiteX1120" fmla="*/ 4953571 w 5092081"/>
              <a:gd name="connsiteY1120" fmla="*/ 3736993 h 5441486"/>
              <a:gd name="connsiteX1121" fmla="*/ 4946057 w 5092081"/>
              <a:gd name="connsiteY1121" fmla="*/ 3744459 h 5441486"/>
              <a:gd name="connsiteX1122" fmla="*/ 4994527 w 5092081"/>
              <a:gd name="connsiteY1122" fmla="*/ 3762700 h 5441486"/>
              <a:gd name="connsiteX1123" fmla="*/ 4981887 w 5092081"/>
              <a:gd name="connsiteY1123" fmla="*/ 3790971 h 5441486"/>
              <a:gd name="connsiteX1124" fmla="*/ 5048693 w 5092081"/>
              <a:gd name="connsiteY1124" fmla="*/ 3780859 h 5441486"/>
              <a:gd name="connsiteX1125" fmla="*/ 5028040 w 5092081"/>
              <a:gd name="connsiteY1125" fmla="*/ 3791748 h 5441486"/>
              <a:gd name="connsiteX1126" fmla="*/ 5025063 w 5092081"/>
              <a:gd name="connsiteY1126" fmla="*/ 3803829 h 5441486"/>
              <a:gd name="connsiteX1127" fmla="*/ 5049501 w 5092081"/>
              <a:gd name="connsiteY1127" fmla="*/ 3823646 h 5441486"/>
              <a:gd name="connsiteX1128" fmla="*/ 5092038 w 5092081"/>
              <a:gd name="connsiteY1128" fmla="*/ 3819906 h 5441486"/>
              <a:gd name="connsiteX1129" fmla="*/ 5059333 w 5092081"/>
              <a:gd name="connsiteY1129" fmla="*/ 3833646 h 5441486"/>
              <a:gd name="connsiteX1130" fmla="*/ 5066425 w 5092081"/>
              <a:gd name="connsiteY1130" fmla="*/ 3850929 h 5441486"/>
              <a:gd name="connsiteX1131" fmla="*/ 5020105 w 5092081"/>
              <a:gd name="connsiteY1131" fmla="*/ 3850824 h 5441486"/>
              <a:gd name="connsiteX1132" fmla="*/ 5009685 w 5092081"/>
              <a:gd name="connsiteY1132" fmla="*/ 3866244 h 5441486"/>
              <a:gd name="connsiteX1133" fmla="*/ 5037099 w 5092081"/>
              <a:gd name="connsiteY1133" fmla="*/ 3873982 h 5441486"/>
              <a:gd name="connsiteX1134" fmla="*/ 5014391 w 5092081"/>
              <a:gd name="connsiteY1134" fmla="*/ 3897049 h 5441486"/>
              <a:gd name="connsiteX1135" fmla="*/ 4975569 w 5092081"/>
              <a:gd name="connsiteY1135" fmla="*/ 3935620 h 5441486"/>
              <a:gd name="connsiteX1136" fmla="*/ 4962929 w 5092081"/>
              <a:gd name="connsiteY1136" fmla="*/ 3963891 h 5441486"/>
              <a:gd name="connsiteX1137" fmla="*/ 4977535 w 5092081"/>
              <a:gd name="connsiteY1137" fmla="*/ 3973710 h 5441486"/>
              <a:gd name="connsiteX1138" fmla="*/ 4919568 w 5092081"/>
              <a:gd name="connsiteY1138" fmla="*/ 3997848 h 5441486"/>
              <a:gd name="connsiteX1139" fmla="*/ 4890074 w 5092081"/>
              <a:gd name="connsiteY1139" fmla="*/ 3994711 h 5441486"/>
              <a:gd name="connsiteX1140" fmla="*/ 4873889 w 5092081"/>
              <a:gd name="connsiteY1140" fmla="*/ 4014340 h 5441486"/>
              <a:gd name="connsiteX1141" fmla="*/ 4913449 w 5092081"/>
              <a:gd name="connsiteY1141" fmla="*/ 4022680 h 5441486"/>
              <a:gd name="connsiteX1142" fmla="*/ 4891805 w 5092081"/>
              <a:gd name="connsiteY1142" fmla="*/ 4037596 h 5441486"/>
              <a:gd name="connsiteX1143" fmla="*/ 4861652 w 5092081"/>
              <a:gd name="connsiteY1143" fmla="*/ 4064004 h 5441486"/>
              <a:gd name="connsiteX1144" fmla="*/ 4844309 w 5092081"/>
              <a:gd name="connsiteY1144" fmla="*/ 4088331 h 5441486"/>
              <a:gd name="connsiteX1145" fmla="*/ 4825805 w 5092081"/>
              <a:gd name="connsiteY1145" fmla="*/ 4090495 h 5441486"/>
              <a:gd name="connsiteX1146" fmla="*/ 4822829 w 5092081"/>
              <a:gd name="connsiteY1146" fmla="*/ 4102575 h 5441486"/>
              <a:gd name="connsiteX1147" fmla="*/ 4792109 w 5092081"/>
              <a:gd name="connsiteY1147" fmla="*/ 4108261 h 5441486"/>
              <a:gd name="connsiteX1148" fmla="*/ 4782610 w 5092081"/>
              <a:gd name="connsiteY1148" fmla="*/ 4123780 h 5441486"/>
              <a:gd name="connsiteX1149" fmla="*/ 4774930 w 5092081"/>
              <a:gd name="connsiteY1149" fmla="*/ 4131916 h 5441486"/>
              <a:gd name="connsiteX1150" fmla="*/ 4809435 w 5092081"/>
              <a:gd name="connsiteY1150" fmla="*/ 4156938 h 5441486"/>
              <a:gd name="connsiteX1151" fmla="*/ 4780277 w 5092081"/>
              <a:gd name="connsiteY1151" fmla="*/ 4179318 h 5441486"/>
              <a:gd name="connsiteX1152" fmla="*/ 4803317 w 5092081"/>
              <a:gd name="connsiteY1152" fmla="*/ 4181770 h 5441486"/>
              <a:gd name="connsiteX1153" fmla="*/ 4775151 w 5092081"/>
              <a:gd name="connsiteY1153" fmla="*/ 4200124 h 5441486"/>
              <a:gd name="connsiteX1154" fmla="*/ 4758561 w 5092081"/>
              <a:gd name="connsiteY1154" fmla="*/ 4198359 h 5441486"/>
              <a:gd name="connsiteX1155" fmla="*/ 4746912 w 5092081"/>
              <a:gd name="connsiteY1155" fmla="*/ 4222603 h 5441486"/>
              <a:gd name="connsiteX1156" fmla="*/ 4696696 w 5092081"/>
              <a:gd name="connsiteY1156" fmla="*/ 4234480 h 5441486"/>
              <a:gd name="connsiteX1157" fmla="*/ 4695116 w 5092081"/>
              <a:gd name="connsiteY1157" fmla="*/ 4263927 h 5441486"/>
              <a:gd name="connsiteX1158" fmla="*/ 4690981 w 5092081"/>
              <a:gd name="connsiteY1158" fmla="*/ 4280706 h 5441486"/>
              <a:gd name="connsiteX1159" fmla="*/ 4721537 w 5092081"/>
              <a:gd name="connsiteY1159" fmla="*/ 4275691 h 5441486"/>
              <a:gd name="connsiteX1160" fmla="*/ 4691385 w 5092081"/>
              <a:gd name="connsiteY1160" fmla="*/ 4302099 h 5441486"/>
              <a:gd name="connsiteX1161" fmla="*/ 4689640 w 5092081"/>
              <a:gd name="connsiteY1161" fmla="*/ 4332217 h 5441486"/>
              <a:gd name="connsiteX1162" fmla="*/ 4631839 w 5092081"/>
              <a:gd name="connsiteY1162" fmla="*/ 4355684 h 5441486"/>
              <a:gd name="connsiteX1163" fmla="*/ 4646445 w 5092081"/>
              <a:gd name="connsiteY1163" fmla="*/ 4365503 h 5441486"/>
              <a:gd name="connsiteX1164" fmla="*/ 4617119 w 5092081"/>
              <a:gd name="connsiteY1164" fmla="*/ 4388555 h 5441486"/>
              <a:gd name="connsiteX1165" fmla="*/ 4588882 w 5092081"/>
              <a:gd name="connsiteY1165" fmla="*/ 4411034 h 5441486"/>
              <a:gd name="connsiteX1166" fmla="*/ 4627520 w 5092081"/>
              <a:gd name="connsiteY1166" fmla="*/ 4419277 h 5441486"/>
              <a:gd name="connsiteX1167" fmla="*/ 4592831 w 5092081"/>
              <a:gd name="connsiteY1167" fmla="*/ 4441069 h 5441486"/>
              <a:gd name="connsiteX1168" fmla="*/ 4599757 w 5092081"/>
              <a:gd name="connsiteY1168" fmla="*/ 4459025 h 5441486"/>
              <a:gd name="connsiteX1169" fmla="*/ 4588697 w 5092081"/>
              <a:gd name="connsiteY1169" fmla="*/ 4457848 h 5441486"/>
              <a:gd name="connsiteX1170" fmla="*/ 4585555 w 5092081"/>
              <a:gd name="connsiteY1170" fmla="*/ 4470600 h 5441486"/>
              <a:gd name="connsiteX1171" fmla="*/ 4547486 w 5092081"/>
              <a:gd name="connsiteY1171" fmla="*/ 4483080 h 5441486"/>
              <a:gd name="connsiteX1172" fmla="*/ 4541957 w 5092081"/>
              <a:gd name="connsiteY1172" fmla="*/ 4482492 h 5441486"/>
              <a:gd name="connsiteX1173" fmla="*/ 4528817 w 5092081"/>
              <a:gd name="connsiteY1173" fmla="*/ 4485915 h 5441486"/>
              <a:gd name="connsiteX1174" fmla="*/ 4527825 w 5092081"/>
              <a:gd name="connsiteY1174" fmla="*/ 4489942 h 5441486"/>
              <a:gd name="connsiteX1175" fmla="*/ 4512043 w 5092081"/>
              <a:gd name="connsiteY1175" fmla="*/ 4530964 h 5441486"/>
              <a:gd name="connsiteX1176" fmla="*/ 4510059 w 5092081"/>
              <a:gd name="connsiteY1176" fmla="*/ 4539018 h 5441486"/>
              <a:gd name="connsiteX1177" fmla="*/ 4468683 w 5092081"/>
              <a:gd name="connsiteY1177" fmla="*/ 4564920 h 5441486"/>
              <a:gd name="connsiteX1178" fmla="*/ 4484565 w 5092081"/>
              <a:gd name="connsiteY1178" fmla="*/ 4581429 h 5441486"/>
              <a:gd name="connsiteX1179" fmla="*/ 4486479 w 5092081"/>
              <a:gd name="connsiteY1179" fmla="*/ 4581479 h 5441486"/>
              <a:gd name="connsiteX1180" fmla="*/ 4480284 w 5092081"/>
              <a:gd name="connsiteY1180" fmla="*/ 4587014 h 5441486"/>
              <a:gd name="connsiteX1181" fmla="*/ 4396162 w 5092081"/>
              <a:gd name="connsiteY1181" fmla="*/ 4621258 h 5441486"/>
              <a:gd name="connsiteX1182" fmla="*/ 4411759 w 5092081"/>
              <a:gd name="connsiteY1182" fmla="*/ 4627050 h 5441486"/>
              <a:gd name="connsiteX1183" fmla="*/ 4385505 w 5092081"/>
              <a:gd name="connsiteY1183" fmla="*/ 4641475 h 5441486"/>
              <a:gd name="connsiteX1184" fmla="*/ 4445790 w 5092081"/>
              <a:gd name="connsiteY1184" fmla="*/ 4634802 h 5441486"/>
              <a:gd name="connsiteX1185" fmla="*/ 4385909 w 5092081"/>
              <a:gd name="connsiteY1185" fmla="*/ 4662869 h 5441486"/>
              <a:gd name="connsiteX1186" fmla="*/ 4354766 w 5092081"/>
              <a:gd name="connsiteY1186" fmla="*/ 4693304 h 5441486"/>
              <a:gd name="connsiteX1187" fmla="*/ 4292499 w 5092081"/>
              <a:gd name="connsiteY1187" fmla="*/ 4708031 h 5441486"/>
              <a:gd name="connsiteX1188" fmla="*/ 4310009 w 5092081"/>
              <a:gd name="connsiteY1188" fmla="*/ 4709893 h 5441486"/>
              <a:gd name="connsiteX1189" fmla="*/ 4210901 w 5092081"/>
              <a:gd name="connsiteY1189" fmla="*/ 4755139 h 5441486"/>
              <a:gd name="connsiteX1190" fmla="*/ 4190818 w 5092081"/>
              <a:gd name="connsiteY1190" fmla="*/ 4786750 h 5441486"/>
              <a:gd name="connsiteX1191" fmla="*/ 4225911 w 5092081"/>
              <a:gd name="connsiteY1191" fmla="*/ 4786350 h 5441486"/>
              <a:gd name="connsiteX1192" fmla="*/ 4307675 w 5092081"/>
              <a:gd name="connsiteY1192" fmla="*/ 4765432 h 5441486"/>
              <a:gd name="connsiteX1193" fmla="*/ 4112363 w 5092081"/>
              <a:gd name="connsiteY1193" fmla="*/ 4821106 h 5441486"/>
              <a:gd name="connsiteX1194" fmla="*/ 4073136 w 5092081"/>
              <a:gd name="connsiteY1194" fmla="*/ 4838283 h 5441486"/>
              <a:gd name="connsiteX1195" fmla="*/ 4073540 w 5092081"/>
              <a:gd name="connsiteY1195" fmla="*/ 4859677 h 5441486"/>
              <a:gd name="connsiteX1196" fmla="*/ 4009711 w 5092081"/>
              <a:gd name="connsiteY1196" fmla="*/ 4857708 h 5441486"/>
              <a:gd name="connsiteX1197" fmla="*/ 4008719 w 5092081"/>
              <a:gd name="connsiteY1197" fmla="*/ 4861735 h 5441486"/>
              <a:gd name="connsiteX1198" fmla="*/ 3901525 w 5092081"/>
              <a:gd name="connsiteY1198" fmla="*/ 4866863 h 5441486"/>
              <a:gd name="connsiteX1199" fmla="*/ 3801022 w 5092081"/>
              <a:gd name="connsiteY1199" fmla="*/ 4894741 h 5441486"/>
              <a:gd name="connsiteX1200" fmla="*/ 3474152 w 5092081"/>
              <a:gd name="connsiteY1200" fmla="*/ 4958460 h 5441486"/>
              <a:gd name="connsiteX1201" fmla="*/ 2152918 w 5092081"/>
              <a:gd name="connsiteY1201" fmla="*/ 5180879 h 5441486"/>
              <a:gd name="connsiteX1202" fmla="*/ 1765455 w 5092081"/>
              <a:gd name="connsiteY1202" fmla="*/ 5233331 h 5441486"/>
              <a:gd name="connsiteX1203" fmla="*/ 2496927 w 5092081"/>
              <a:gd name="connsiteY1203" fmla="*/ 5160447 h 5441486"/>
              <a:gd name="connsiteX1204" fmla="*/ 2319158 w 5092081"/>
              <a:gd name="connsiteY1204" fmla="*/ 5194166 h 5441486"/>
              <a:gd name="connsiteX1205" fmla="*/ 2236730 w 5092081"/>
              <a:gd name="connsiteY1205" fmla="*/ 5212800 h 5441486"/>
              <a:gd name="connsiteX1206" fmla="*/ 2013298 w 5092081"/>
              <a:gd name="connsiteY1206" fmla="*/ 5254525 h 5441486"/>
              <a:gd name="connsiteX1207" fmla="*/ 1978296 w 5092081"/>
              <a:gd name="connsiteY1207" fmla="*/ 5273508 h 5441486"/>
              <a:gd name="connsiteX1208" fmla="*/ 1901762 w 5092081"/>
              <a:gd name="connsiteY1208" fmla="*/ 5292204 h 5441486"/>
              <a:gd name="connsiteX1209" fmla="*/ 1847474 w 5092081"/>
              <a:gd name="connsiteY1209" fmla="*/ 5316843 h 5441486"/>
              <a:gd name="connsiteX1210" fmla="*/ 1281748 w 5092081"/>
              <a:gd name="connsiteY1210" fmla="*/ 5361636 h 5441486"/>
              <a:gd name="connsiteX1211" fmla="*/ 1849437 w 5092081"/>
              <a:gd name="connsiteY1211" fmla="*/ 5322469 h 5441486"/>
              <a:gd name="connsiteX1212" fmla="*/ 2486637 w 5092081"/>
              <a:gd name="connsiteY1212" fmla="*/ 5270136 h 5441486"/>
              <a:gd name="connsiteX1213" fmla="*/ 1766111 w 5092081"/>
              <a:gd name="connsiteY1213" fmla="*/ 5343565 h 5441486"/>
              <a:gd name="connsiteX1214" fmla="*/ 1764162 w 5092081"/>
              <a:gd name="connsiteY1214" fmla="*/ 5345528 h 5441486"/>
              <a:gd name="connsiteX1215" fmla="*/ 1733042 w 5092081"/>
              <a:gd name="connsiteY1215" fmla="*/ 5348307 h 5441486"/>
              <a:gd name="connsiteX1216" fmla="*/ 1725581 w 5092081"/>
              <a:gd name="connsiteY1216" fmla="*/ 5348926 h 5441486"/>
              <a:gd name="connsiteX1217" fmla="*/ 1708187 w 5092081"/>
              <a:gd name="connsiteY1217" fmla="*/ 5347560 h 5441486"/>
              <a:gd name="connsiteX1218" fmla="*/ 1691817 w 5092081"/>
              <a:gd name="connsiteY1218" fmla="*/ 5351373 h 5441486"/>
              <a:gd name="connsiteX1219" fmla="*/ 1702004 w 5092081"/>
              <a:gd name="connsiteY1219" fmla="*/ 5350881 h 5441486"/>
              <a:gd name="connsiteX1220" fmla="*/ 1725581 w 5092081"/>
              <a:gd name="connsiteY1220" fmla="*/ 5348926 h 5441486"/>
              <a:gd name="connsiteX1221" fmla="*/ 1735159 w 5092081"/>
              <a:gd name="connsiteY1221" fmla="*/ 5349678 h 5441486"/>
              <a:gd name="connsiteX1222" fmla="*/ 1759033 w 5092081"/>
              <a:gd name="connsiteY1222" fmla="*/ 5350691 h 5441486"/>
              <a:gd name="connsiteX1223" fmla="*/ 1764162 w 5092081"/>
              <a:gd name="connsiteY1223" fmla="*/ 5345528 h 5441486"/>
              <a:gd name="connsiteX1224" fmla="*/ 1781976 w 5092081"/>
              <a:gd name="connsiteY1224" fmla="*/ 5343937 h 5441486"/>
              <a:gd name="connsiteX1225" fmla="*/ 2701929 w 5092081"/>
              <a:gd name="connsiteY1225" fmla="*/ 5253862 h 5441486"/>
              <a:gd name="connsiteX1226" fmla="*/ 2544888 w 5092081"/>
              <a:gd name="connsiteY1226" fmla="*/ 5274757 h 5441486"/>
              <a:gd name="connsiteX1227" fmla="*/ 2797995 w 5092081"/>
              <a:gd name="connsiteY1227" fmla="*/ 5256575 h 5441486"/>
              <a:gd name="connsiteX1228" fmla="*/ 2415372 w 5092081"/>
              <a:gd name="connsiteY1228" fmla="*/ 5306005 h 5441486"/>
              <a:gd name="connsiteX1229" fmla="*/ 2390827 w 5092081"/>
              <a:gd name="connsiteY1229" fmla="*/ 5308836 h 5441486"/>
              <a:gd name="connsiteX1230" fmla="*/ 2240367 w 5092081"/>
              <a:gd name="connsiteY1230" fmla="*/ 5322962 h 5441486"/>
              <a:gd name="connsiteX1231" fmla="*/ 1210263 w 5092081"/>
              <a:gd name="connsiteY1231" fmla="*/ 5418066 h 5441486"/>
              <a:gd name="connsiteX1232" fmla="*/ 1187477 w 5092081"/>
              <a:gd name="connsiteY1232" fmla="*/ 5419793 h 5441486"/>
              <a:gd name="connsiteX1233" fmla="*/ 1176613 w 5092081"/>
              <a:gd name="connsiteY1233" fmla="*/ 5420617 h 5441486"/>
              <a:gd name="connsiteX1234" fmla="*/ 1132519 w 5092081"/>
              <a:gd name="connsiteY1234" fmla="*/ 5422212 h 5441486"/>
              <a:gd name="connsiteX1235" fmla="*/ 1174134 w 5092081"/>
              <a:gd name="connsiteY1235" fmla="*/ 5418374 h 5441486"/>
              <a:gd name="connsiteX1236" fmla="*/ 1155227 w 5092081"/>
              <a:gd name="connsiteY1236" fmla="*/ 5399145 h 5441486"/>
              <a:gd name="connsiteX1237" fmla="*/ 1124671 w 5092081"/>
              <a:gd name="connsiteY1237" fmla="*/ 5404159 h 5441486"/>
              <a:gd name="connsiteX1238" fmla="*/ 1143763 w 5092081"/>
              <a:gd name="connsiteY1238" fmla="*/ 5376575 h 5441486"/>
              <a:gd name="connsiteX1239" fmla="*/ 812926 w 5092081"/>
              <a:gd name="connsiteY1239" fmla="*/ 5378193 h 5441486"/>
              <a:gd name="connsiteX1240" fmla="*/ 866771 w 5092081"/>
              <a:gd name="connsiteY1240" fmla="*/ 5357765 h 5441486"/>
              <a:gd name="connsiteX1241" fmla="*/ 689976 w 5092081"/>
              <a:gd name="connsiteY1241" fmla="*/ 5347372 h 5441486"/>
              <a:gd name="connsiteX1242" fmla="*/ 1176468 w 5092081"/>
              <a:gd name="connsiteY1242" fmla="*/ 5362835 h 5441486"/>
              <a:gd name="connsiteX1243" fmla="*/ 744012 w 5092081"/>
              <a:gd name="connsiteY1243" fmla="*/ 5336110 h 5441486"/>
              <a:gd name="connsiteX1244" fmla="*/ 1128586 w 5092081"/>
              <a:gd name="connsiteY1244" fmla="*/ 5319173 h 5441486"/>
              <a:gd name="connsiteX1245" fmla="*/ 1234199 w 5092081"/>
              <a:gd name="connsiteY1245" fmla="*/ 5343493 h 5441486"/>
              <a:gd name="connsiteX1246" fmla="*/ 1192250 w 5092081"/>
              <a:gd name="connsiteY1246" fmla="*/ 5321812 h 5441486"/>
              <a:gd name="connsiteX1247" fmla="*/ 1175327 w 5092081"/>
              <a:gd name="connsiteY1247" fmla="*/ 5294530 h 5441486"/>
              <a:gd name="connsiteX1248" fmla="*/ 1155427 w 5092081"/>
              <a:gd name="connsiteY1248" fmla="*/ 5279327 h 5441486"/>
              <a:gd name="connsiteX1249" fmla="*/ 1185579 w 5092081"/>
              <a:gd name="connsiteY1249" fmla="*/ 5252920 h 5441486"/>
              <a:gd name="connsiteX1250" fmla="*/ 1203090 w 5092081"/>
              <a:gd name="connsiteY1250" fmla="*/ 5254782 h 5441486"/>
              <a:gd name="connsiteX1251" fmla="*/ 1229677 w 5092081"/>
              <a:gd name="connsiteY1251" fmla="*/ 5265875 h 5441486"/>
              <a:gd name="connsiteX1252" fmla="*/ 1219680 w 5092081"/>
              <a:gd name="connsiteY1252" fmla="*/ 5256547 h 5441486"/>
              <a:gd name="connsiteX1253" fmla="*/ 1255695 w 5092081"/>
              <a:gd name="connsiteY1253" fmla="*/ 5256245 h 5441486"/>
              <a:gd name="connsiteX1254" fmla="*/ 1762110 w 5092081"/>
              <a:gd name="connsiteY1254" fmla="*/ 5211503 h 5441486"/>
              <a:gd name="connsiteX1255" fmla="*/ 1790667 w 5092081"/>
              <a:gd name="connsiteY1255" fmla="*/ 5204038 h 5441486"/>
              <a:gd name="connsiteX1256" fmla="*/ 1943434 w 5092081"/>
              <a:gd name="connsiteY1256" fmla="*/ 5187912 h 5441486"/>
              <a:gd name="connsiteX1257" fmla="*/ 1760317 w 5092081"/>
              <a:gd name="connsiteY1257" fmla="*/ 5178267 h 5441486"/>
              <a:gd name="connsiteX1258" fmla="*/ 1845367 w 5092081"/>
              <a:gd name="connsiteY1258" fmla="*/ 5181660 h 5441486"/>
              <a:gd name="connsiteX1259" fmla="*/ 1889981 w 5092081"/>
              <a:gd name="connsiteY1259" fmla="*/ 5168268 h 5441486"/>
              <a:gd name="connsiteX1260" fmla="*/ 1922316 w 5092081"/>
              <a:gd name="connsiteY1260" fmla="*/ 5164754 h 5441486"/>
              <a:gd name="connsiteX1261" fmla="*/ 2095636 w 5092081"/>
              <a:gd name="connsiteY1261" fmla="*/ 5147792 h 5441486"/>
              <a:gd name="connsiteX1262" fmla="*/ 2005842 w 5092081"/>
              <a:gd name="connsiteY1262" fmla="*/ 5136950 h 5441486"/>
              <a:gd name="connsiteX1263" fmla="*/ 1861406 w 5092081"/>
              <a:gd name="connsiteY1263" fmla="*/ 5125546 h 5441486"/>
              <a:gd name="connsiteX1264" fmla="*/ 2068079 w 5092081"/>
              <a:gd name="connsiteY1264" fmla="*/ 5107441 h 5441486"/>
              <a:gd name="connsiteX1265" fmla="*/ 1953157 w 5092081"/>
              <a:gd name="connsiteY1265" fmla="*/ 5116271 h 5441486"/>
              <a:gd name="connsiteX1266" fmla="*/ 2075486 w 5092081"/>
              <a:gd name="connsiteY1266" fmla="*/ 5092684 h 5441486"/>
              <a:gd name="connsiteX1267" fmla="*/ 2277848 w 5092081"/>
              <a:gd name="connsiteY1267" fmla="*/ 5084316 h 5441486"/>
              <a:gd name="connsiteX1268" fmla="*/ 2206861 w 5092081"/>
              <a:gd name="connsiteY1268" fmla="*/ 5065301 h 5441486"/>
              <a:gd name="connsiteX1269" fmla="*/ 2292325 w 5092081"/>
              <a:gd name="connsiteY1269" fmla="*/ 5047912 h 5441486"/>
              <a:gd name="connsiteX1270" fmla="*/ 2134518 w 5092081"/>
              <a:gd name="connsiteY1270" fmla="*/ 5033492 h 5441486"/>
              <a:gd name="connsiteX1271" fmla="*/ 2038025 w 5092081"/>
              <a:gd name="connsiteY1271" fmla="*/ 5025276 h 5441486"/>
              <a:gd name="connsiteX1272" fmla="*/ 2252943 w 5092081"/>
              <a:gd name="connsiteY1272" fmla="*/ 5016979 h 5441486"/>
              <a:gd name="connsiteX1273" fmla="*/ 2149251 w 5092081"/>
              <a:gd name="connsiteY1273" fmla="*/ 5012809 h 5441486"/>
              <a:gd name="connsiteX1274" fmla="*/ 2212132 w 5092081"/>
              <a:gd name="connsiteY1274" fmla="*/ 5002068 h 5441486"/>
              <a:gd name="connsiteX1275" fmla="*/ 2192209 w 5092081"/>
              <a:gd name="connsiteY1275" fmla="*/ 4993845 h 5441486"/>
              <a:gd name="connsiteX1276" fmla="*/ 2163397 w 5092081"/>
              <a:gd name="connsiteY1276" fmla="*/ 4980012 h 5441486"/>
              <a:gd name="connsiteX1277" fmla="*/ 2140581 w 5092081"/>
              <a:gd name="connsiteY1277" fmla="*/ 4979685 h 5441486"/>
              <a:gd name="connsiteX1278" fmla="*/ 2176609 w 5092081"/>
              <a:gd name="connsiteY1278" fmla="*/ 4969082 h 5441486"/>
              <a:gd name="connsiteX1279" fmla="*/ 2192264 w 5092081"/>
              <a:gd name="connsiteY1279" fmla="*/ 4948460 h 5441486"/>
              <a:gd name="connsiteX1280" fmla="*/ 2243913 w 5092081"/>
              <a:gd name="connsiteY1280" fmla="*/ 4941215 h 5441486"/>
              <a:gd name="connsiteX1281" fmla="*/ 2198235 w 5092081"/>
              <a:gd name="connsiteY1281" fmla="*/ 4930825 h 5441486"/>
              <a:gd name="connsiteX1282" fmla="*/ 2457995 w 5092081"/>
              <a:gd name="connsiteY1282" fmla="*/ 4914512 h 5441486"/>
              <a:gd name="connsiteX1283" fmla="*/ 2278515 w 5092081"/>
              <a:gd name="connsiteY1283" fmla="*/ 4899050 h 5441486"/>
              <a:gd name="connsiteX1284" fmla="*/ 2308844 w 5092081"/>
              <a:gd name="connsiteY1284" fmla="*/ 4866236 h 5441486"/>
              <a:gd name="connsiteX1285" fmla="*/ 2276271 w 5092081"/>
              <a:gd name="connsiteY1285" fmla="*/ 4859889 h 5441486"/>
              <a:gd name="connsiteX1286" fmla="*/ 2247273 w 5092081"/>
              <a:gd name="connsiteY1286" fmla="*/ 4859858 h 5441486"/>
              <a:gd name="connsiteX1287" fmla="*/ 2248959 w 5092081"/>
              <a:gd name="connsiteY1287" fmla="*/ 4851543 h 5441486"/>
              <a:gd name="connsiteX1288" fmla="*/ 2262864 w 5092081"/>
              <a:gd name="connsiteY1288" fmla="*/ 4841180 h 5441486"/>
              <a:gd name="connsiteX1289" fmla="*/ 2384303 w 5092081"/>
              <a:gd name="connsiteY1289" fmla="*/ 4827298 h 5441486"/>
              <a:gd name="connsiteX1290" fmla="*/ 2450417 w 5092081"/>
              <a:gd name="connsiteY1290" fmla="*/ 4822444 h 5441486"/>
              <a:gd name="connsiteX1291" fmla="*/ 2574794 w 5092081"/>
              <a:gd name="connsiteY1291" fmla="*/ 4808076 h 5441486"/>
              <a:gd name="connsiteX1292" fmla="*/ 2437180 w 5092081"/>
              <a:gd name="connsiteY1292" fmla="*/ 4792238 h 5441486"/>
              <a:gd name="connsiteX1293" fmla="*/ 2481101 w 5092081"/>
              <a:gd name="connsiteY1293" fmla="*/ 4753310 h 5441486"/>
              <a:gd name="connsiteX1294" fmla="*/ 2546966 w 5092081"/>
              <a:gd name="connsiteY1294" fmla="*/ 4722600 h 5441486"/>
              <a:gd name="connsiteX1295" fmla="*/ 2536475 w 5092081"/>
              <a:gd name="connsiteY1295" fmla="*/ 4718834 h 5441486"/>
              <a:gd name="connsiteX1296" fmla="*/ 2519246 w 5092081"/>
              <a:gd name="connsiteY1296" fmla="*/ 4715954 h 5441486"/>
              <a:gd name="connsiteX1297" fmla="*/ 2572985 w 5092081"/>
              <a:gd name="connsiteY1297" fmla="*/ 4715852 h 5441486"/>
              <a:gd name="connsiteX1298" fmla="*/ 2618823 w 5092081"/>
              <a:gd name="connsiteY1298" fmla="*/ 4713727 h 5441486"/>
              <a:gd name="connsiteX1299" fmla="*/ 2606773 w 5092081"/>
              <a:gd name="connsiteY1299" fmla="*/ 4689695 h 5441486"/>
              <a:gd name="connsiteX1300" fmla="*/ 2726318 w 5092081"/>
              <a:gd name="connsiteY1300" fmla="*/ 4648718 h 5441486"/>
              <a:gd name="connsiteX1301" fmla="*/ 2720808 w 5092081"/>
              <a:gd name="connsiteY1301" fmla="*/ 4634451 h 5441486"/>
              <a:gd name="connsiteX1302" fmla="*/ 2988784 w 5092081"/>
              <a:gd name="connsiteY1302" fmla="*/ 4459057 h 5441486"/>
              <a:gd name="connsiteX1303" fmla="*/ 2966600 w 5092081"/>
              <a:gd name="connsiteY1303" fmla="*/ 4449733 h 5441486"/>
              <a:gd name="connsiteX1304" fmla="*/ 2836035 w 5092081"/>
              <a:gd name="connsiteY1304" fmla="*/ 4423940 h 5441486"/>
              <a:gd name="connsiteX1305" fmla="*/ 2910541 w 5092081"/>
              <a:gd name="connsiteY1305" fmla="*/ 4377963 h 5441486"/>
              <a:gd name="connsiteX1306" fmla="*/ 3194663 w 5092081"/>
              <a:gd name="connsiteY1306" fmla="*/ 4216400 h 5441486"/>
              <a:gd name="connsiteX1307" fmla="*/ 2988731 w 5092081"/>
              <a:gd name="connsiteY1307" fmla="*/ 4279733 h 5441486"/>
              <a:gd name="connsiteX1308" fmla="*/ 2759300 w 5092081"/>
              <a:gd name="connsiteY1308" fmla="*/ 4310843 h 5441486"/>
              <a:gd name="connsiteX1309" fmla="*/ 2610162 w 5092081"/>
              <a:gd name="connsiteY1309" fmla="*/ 4330542 h 5441486"/>
              <a:gd name="connsiteX1310" fmla="*/ 1714365 w 5092081"/>
              <a:gd name="connsiteY1310" fmla="*/ 4557765 h 5441486"/>
              <a:gd name="connsiteX1311" fmla="*/ 279328 w 5092081"/>
              <a:gd name="connsiteY1311" fmla="*/ 4696656 h 5441486"/>
              <a:gd name="connsiteX1312" fmla="*/ 1683994 w 5092081"/>
              <a:gd name="connsiteY1312" fmla="*/ 4515965 h 5441486"/>
              <a:gd name="connsiteX1313" fmla="*/ 95 w 5092081"/>
              <a:gd name="connsiteY1313" fmla="*/ 4628877 h 5441486"/>
              <a:gd name="connsiteX1314" fmla="*/ 1630985 w 5092081"/>
              <a:gd name="connsiteY1314" fmla="*/ 4493109 h 5441486"/>
              <a:gd name="connsiteX1315" fmla="*/ 281883 w 5092081"/>
              <a:gd name="connsiteY1315" fmla="*/ 4596421 h 5441486"/>
              <a:gd name="connsiteX1316" fmla="*/ 1457758 w 5092081"/>
              <a:gd name="connsiteY1316" fmla="*/ 4436114 h 5441486"/>
              <a:gd name="connsiteX1317" fmla="*/ 15702 w 5092081"/>
              <a:gd name="connsiteY1317" fmla="*/ 4509593 h 5441486"/>
              <a:gd name="connsiteX1318" fmla="*/ 66889 w 5092081"/>
              <a:gd name="connsiteY1318" fmla="*/ 4471153 h 5441486"/>
              <a:gd name="connsiteX1319" fmla="*/ 71551 w 5092081"/>
              <a:gd name="connsiteY1319" fmla="*/ 4470228 h 5441486"/>
              <a:gd name="connsiteX1320" fmla="*/ 107156 w 5092081"/>
              <a:gd name="connsiteY1320" fmla="*/ 4479362 h 5441486"/>
              <a:gd name="connsiteX1321" fmla="*/ 1247497 w 5092081"/>
              <a:gd name="connsiteY1321" fmla="*/ 4336220 h 5441486"/>
              <a:gd name="connsiteX1322" fmla="*/ 1291370 w 5092081"/>
              <a:gd name="connsiteY1322" fmla="*/ 4328274 h 5441486"/>
              <a:gd name="connsiteX1323" fmla="*/ 1292178 w 5092081"/>
              <a:gd name="connsiteY1323" fmla="*/ 4328171 h 5441486"/>
              <a:gd name="connsiteX1324" fmla="*/ 1341932 w 5092081"/>
              <a:gd name="connsiteY1324" fmla="*/ 4319935 h 5441486"/>
              <a:gd name="connsiteX1325" fmla="*/ 1311183 w 5092081"/>
              <a:gd name="connsiteY1325" fmla="*/ 4324686 h 5441486"/>
              <a:gd name="connsiteX1326" fmla="*/ 1291370 w 5092081"/>
              <a:gd name="connsiteY1326" fmla="*/ 4328274 h 5441486"/>
              <a:gd name="connsiteX1327" fmla="*/ 1221036 w 5092081"/>
              <a:gd name="connsiteY1327" fmla="*/ 4337280 h 5441486"/>
              <a:gd name="connsiteX1328" fmla="*/ 133296 w 5092081"/>
              <a:gd name="connsiteY1328" fmla="*/ 4457966 h 5441486"/>
              <a:gd name="connsiteX1329" fmla="*/ 71551 w 5092081"/>
              <a:gd name="connsiteY1329" fmla="*/ 4470228 h 5441486"/>
              <a:gd name="connsiteX1330" fmla="*/ 67789 w 5092081"/>
              <a:gd name="connsiteY1330" fmla="*/ 4469262 h 5441486"/>
              <a:gd name="connsiteX1331" fmla="*/ 510324 w 5092081"/>
              <a:gd name="connsiteY1331" fmla="*/ 3874576 h 5441486"/>
              <a:gd name="connsiteX1332" fmla="*/ 525282 w 5092081"/>
              <a:gd name="connsiteY1332" fmla="*/ 3863771 h 5441486"/>
              <a:gd name="connsiteX1333" fmla="*/ 509515 w 5092081"/>
              <a:gd name="connsiteY1333" fmla="*/ 3831790 h 5441486"/>
              <a:gd name="connsiteX1334" fmla="*/ 533550 w 5092081"/>
              <a:gd name="connsiteY1334" fmla="*/ 3830213 h 5441486"/>
              <a:gd name="connsiteX1335" fmla="*/ 539668 w 5092081"/>
              <a:gd name="connsiteY1335" fmla="*/ 3805382 h 5441486"/>
              <a:gd name="connsiteX1336" fmla="*/ 562305 w 5092081"/>
              <a:gd name="connsiteY1336" fmla="*/ 3786438 h 5441486"/>
              <a:gd name="connsiteX1337" fmla="*/ 554457 w 5092081"/>
              <a:gd name="connsiteY1337" fmla="*/ 3768386 h 5441486"/>
              <a:gd name="connsiteX1338" fmla="*/ 570573 w 5092081"/>
              <a:gd name="connsiteY1338" fmla="*/ 3752882 h 5441486"/>
              <a:gd name="connsiteX1339" fmla="*/ 544994 w 5092081"/>
              <a:gd name="connsiteY1339" fmla="*/ 3664759 h 5441486"/>
              <a:gd name="connsiteX1340" fmla="*/ 563568 w 5092081"/>
              <a:gd name="connsiteY1340" fmla="*/ 3658470 h 5441486"/>
              <a:gd name="connsiteX1341" fmla="*/ 571177 w 5092081"/>
              <a:gd name="connsiteY1341" fmla="*/ 3654458 h 5441486"/>
              <a:gd name="connsiteX1342" fmla="*/ 1368069 w 5092081"/>
              <a:gd name="connsiteY1342" fmla="*/ 3919732 h 5441486"/>
              <a:gd name="connsiteX1343" fmla="*/ 1298242 w 5092081"/>
              <a:gd name="connsiteY1343" fmla="*/ 3884908 h 5441486"/>
              <a:gd name="connsiteX1344" fmla="*/ 1282797 w 5092081"/>
              <a:gd name="connsiteY1344" fmla="*/ 3878137 h 5441486"/>
              <a:gd name="connsiteX1345" fmla="*/ 1336210 w 5092081"/>
              <a:gd name="connsiteY1345" fmla="*/ 3899078 h 5441486"/>
              <a:gd name="connsiteX1346" fmla="*/ 1615816 w 5092081"/>
              <a:gd name="connsiteY1346" fmla="*/ 4004248 h 5441486"/>
              <a:gd name="connsiteX1347" fmla="*/ 652792 w 5092081"/>
              <a:gd name="connsiteY1347" fmla="*/ 3561208 h 5441486"/>
              <a:gd name="connsiteX1348" fmla="*/ 682776 w 5092081"/>
              <a:gd name="connsiteY1348" fmla="*/ 3508610 h 5441486"/>
              <a:gd name="connsiteX1349" fmla="*/ 727462 w 5092081"/>
              <a:gd name="connsiteY1349" fmla="*/ 3496145 h 5441486"/>
              <a:gd name="connsiteX1350" fmla="*/ 743648 w 5092081"/>
              <a:gd name="connsiteY1350" fmla="*/ 3476517 h 5441486"/>
              <a:gd name="connsiteX1351" fmla="*/ 783867 w 5092081"/>
              <a:gd name="connsiteY1351" fmla="*/ 3455312 h 5441486"/>
              <a:gd name="connsiteX1352" fmla="*/ 797429 w 5092081"/>
              <a:gd name="connsiteY1352" fmla="*/ 3427139 h 5441486"/>
              <a:gd name="connsiteX1353" fmla="*/ 824674 w 5092081"/>
              <a:gd name="connsiteY1353" fmla="*/ 3408686 h 5441486"/>
              <a:gd name="connsiteX1354" fmla="*/ 863682 w 5092081"/>
              <a:gd name="connsiteY1354" fmla="*/ 3323301 h 5441486"/>
              <a:gd name="connsiteX1355" fmla="*/ 888873 w 5092081"/>
              <a:gd name="connsiteY1355" fmla="*/ 3317027 h 5441486"/>
              <a:gd name="connsiteX1356" fmla="*/ 899528 w 5092081"/>
              <a:gd name="connsiteY1356" fmla="*/ 3296810 h 5441486"/>
              <a:gd name="connsiteX1357" fmla="*/ 900925 w 5092081"/>
              <a:gd name="connsiteY1357" fmla="*/ 3314177 h 5441486"/>
              <a:gd name="connsiteX1358" fmla="*/ 976184 w 5092081"/>
              <a:gd name="connsiteY1358" fmla="*/ 3223694 h 5441486"/>
              <a:gd name="connsiteX1359" fmla="*/ 1006739 w 5092081"/>
              <a:gd name="connsiteY1359" fmla="*/ 3218680 h 5441486"/>
              <a:gd name="connsiteX1360" fmla="*/ 1020536 w 5092081"/>
              <a:gd name="connsiteY1360" fmla="*/ 3185711 h 5441486"/>
              <a:gd name="connsiteX1361" fmla="*/ 1095041 w 5092081"/>
              <a:gd name="connsiteY1361" fmla="*/ 3121320 h 5441486"/>
              <a:gd name="connsiteX1362" fmla="*/ 1103143 w 5092081"/>
              <a:gd name="connsiteY1362" fmla="*/ 3088434 h 5441486"/>
              <a:gd name="connsiteX1363" fmla="*/ 1150234 w 5092081"/>
              <a:gd name="connsiteY1363" fmla="*/ 3016305 h 5441486"/>
              <a:gd name="connsiteX1364" fmla="*/ 1206236 w 5092081"/>
              <a:gd name="connsiteY1364" fmla="*/ 2954078 h 5441486"/>
              <a:gd name="connsiteX1365" fmla="*/ 1297864 w 5092081"/>
              <a:gd name="connsiteY1365" fmla="*/ 2797153 h 5441486"/>
              <a:gd name="connsiteX1366" fmla="*/ 1320501 w 5092081"/>
              <a:gd name="connsiteY1366" fmla="*/ 2778210 h 5441486"/>
              <a:gd name="connsiteX1367" fmla="*/ 1336283 w 5092081"/>
              <a:gd name="connsiteY1367" fmla="*/ 2737188 h 5441486"/>
              <a:gd name="connsiteX1368" fmla="*/ 1339919 w 5092081"/>
              <a:gd name="connsiteY1368" fmla="*/ 2734199 h 5441486"/>
              <a:gd name="connsiteX1369" fmla="*/ 1382620 w 5092081"/>
              <a:gd name="connsiteY1369" fmla="*/ 2691151 h 5441486"/>
              <a:gd name="connsiteX1370" fmla="*/ 1352802 w 5092081"/>
              <a:gd name="connsiteY1370" fmla="*/ 2743078 h 5441486"/>
              <a:gd name="connsiteX1371" fmla="*/ 1374518 w 5092081"/>
              <a:gd name="connsiteY1371" fmla="*/ 2724036 h 5441486"/>
              <a:gd name="connsiteX1372" fmla="*/ 1494114 w 5092081"/>
              <a:gd name="connsiteY1372" fmla="*/ 2668574 h 5441486"/>
              <a:gd name="connsiteX1373" fmla="*/ 1582565 w 5092081"/>
              <a:gd name="connsiteY1373" fmla="*/ 2643546 h 5441486"/>
              <a:gd name="connsiteX1374" fmla="*/ 1723923 w 5092081"/>
              <a:gd name="connsiteY1374" fmla="*/ 2596683 h 5441486"/>
              <a:gd name="connsiteX1375" fmla="*/ 1755227 w 5092081"/>
              <a:gd name="connsiteY1375" fmla="*/ 2589245 h 5441486"/>
              <a:gd name="connsiteX1376" fmla="*/ 1755227 w 5092081"/>
              <a:gd name="connsiteY1376" fmla="*/ 2574446 h 5441486"/>
              <a:gd name="connsiteX1377" fmla="*/ 1683791 w 5092081"/>
              <a:gd name="connsiteY1377" fmla="*/ 2590700 h 5441486"/>
              <a:gd name="connsiteX1378" fmla="*/ 1266876 w 5092081"/>
              <a:gd name="connsiteY1378" fmla="*/ 2622758 h 5441486"/>
              <a:gd name="connsiteX1379" fmla="*/ 474633 w 5092081"/>
              <a:gd name="connsiteY1379" fmla="*/ 2285145 h 5441486"/>
              <a:gd name="connsiteX1380" fmla="*/ 408686 w 5092081"/>
              <a:gd name="connsiteY1380" fmla="*/ 2257980 h 5441486"/>
              <a:gd name="connsiteX1381" fmla="*/ 336314 w 5092081"/>
              <a:gd name="connsiteY1381" fmla="*/ 2063171 h 5441486"/>
              <a:gd name="connsiteX1382" fmla="*/ 301806 w 5092081"/>
              <a:gd name="connsiteY1382" fmla="*/ 1984880 h 5441486"/>
              <a:gd name="connsiteX1383" fmla="*/ 314203 w 5092081"/>
              <a:gd name="connsiteY1383" fmla="*/ 1947005 h 5441486"/>
              <a:gd name="connsiteX1384" fmla="*/ 322522 w 5092081"/>
              <a:gd name="connsiteY1384" fmla="*/ 1927692 h 5441486"/>
              <a:gd name="connsiteX1385" fmla="*/ 318631 w 5092081"/>
              <a:gd name="connsiteY1385" fmla="*/ 1876445 h 5441486"/>
              <a:gd name="connsiteX1386" fmla="*/ 255571 w 5092081"/>
              <a:gd name="connsiteY1386" fmla="*/ 1871356 h 5441486"/>
              <a:gd name="connsiteX1387" fmla="*/ 276397 w 5092081"/>
              <a:gd name="connsiteY1387" fmla="*/ 1836581 h 5441486"/>
              <a:gd name="connsiteX1388" fmla="*/ 293565 w 5092081"/>
              <a:gd name="connsiteY1388" fmla="*/ 1821077 h 5441486"/>
              <a:gd name="connsiteX1389" fmla="*/ 287756 w 5092081"/>
              <a:gd name="connsiteY1389" fmla="*/ 1791176 h 5441486"/>
              <a:gd name="connsiteX1390" fmla="*/ 280689 w 5092081"/>
              <a:gd name="connsiteY1390" fmla="*/ 1748201 h 5441486"/>
              <a:gd name="connsiteX1391" fmla="*/ 347817 w 5092081"/>
              <a:gd name="connsiteY1391" fmla="*/ 1734334 h 5441486"/>
              <a:gd name="connsiteX1392" fmla="*/ 325598 w 5092081"/>
              <a:gd name="connsiteY1392" fmla="*/ 1723565 h 5441486"/>
              <a:gd name="connsiteX1393" fmla="*/ 314914 w 5092081"/>
              <a:gd name="connsiteY1393" fmla="*/ 1720150 h 5441486"/>
              <a:gd name="connsiteX1394" fmla="*/ 319476 w 5092081"/>
              <a:gd name="connsiteY1394" fmla="*/ 1719672 h 5441486"/>
              <a:gd name="connsiteX1395" fmla="*/ 320809 w 5092081"/>
              <a:gd name="connsiteY1395" fmla="*/ 1704296 h 5441486"/>
              <a:gd name="connsiteX1396" fmla="*/ 320185 w 5092081"/>
              <a:gd name="connsiteY1396" fmla="*/ 1701386 h 5441486"/>
              <a:gd name="connsiteX1397" fmla="*/ 1215093 w 5092081"/>
              <a:gd name="connsiteY1397" fmla="*/ 1516958 h 5441486"/>
              <a:gd name="connsiteX1398" fmla="*/ 1203112 w 5092081"/>
              <a:gd name="connsiteY1398" fmla="*/ 1515683 h 5441486"/>
              <a:gd name="connsiteX1399" fmla="*/ 332735 w 5092081"/>
              <a:gd name="connsiteY1399" fmla="*/ 1698698 h 5441486"/>
              <a:gd name="connsiteX1400" fmla="*/ 320174 w 5092081"/>
              <a:gd name="connsiteY1400" fmla="*/ 1701335 h 5441486"/>
              <a:gd name="connsiteX1401" fmla="*/ 316893 w 5092081"/>
              <a:gd name="connsiteY1401" fmla="*/ 1686020 h 5441486"/>
              <a:gd name="connsiteX1402" fmla="*/ 299436 w 5092081"/>
              <a:gd name="connsiteY1402" fmla="*/ 1668948 h 5441486"/>
              <a:gd name="connsiteX1403" fmla="*/ 287035 w 5092081"/>
              <a:gd name="connsiteY1403" fmla="*/ 1658100 h 5441486"/>
              <a:gd name="connsiteX1404" fmla="*/ 323679 w 5092081"/>
              <a:gd name="connsiteY1404" fmla="*/ 1643428 h 5441486"/>
              <a:gd name="connsiteX1405" fmla="*/ 354101 w 5092081"/>
              <a:gd name="connsiteY1405" fmla="*/ 1631224 h 5441486"/>
              <a:gd name="connsiteX1406" fmla="*/ 383696 w 5092081"/>
              <a:gd name="connsiteY1406" fmla="*/ 1617931 h 5441486"/>
              <a:gd name="connsiteX1407" fmla="*/ 401138 w 5092081"/>
              <a:gd name="connsiteY1407" fmla="*/ 1613765 h 5441486"/>
              <a:gd name="connsiteX1408" fmla="*/ 372019 w 5092081"/>
              <a:gd name="connsiteY1408" fmla="*/ 1605728 h 5441486"/>
              <a:gd name="connsiteX1409" fmla="*/ 1262438 w 5092081"/>
              <a:gd name="connsiteY1409" fmla="*/ 1393890 h 5441486"/>
              <a:gd name="connsiteX1410" fmla="*/ 339637 w 5092081"/>
              <a:gd name="connsiteY1410" fmla="*/ 1589858 h 5441486"/>
              <a:gd name="connsiteX1411" fmla="*/ 885257 w 5092081"/>
              <a:gd name="connsiteY1411" fmla="*/ 1437110 h 5441486"/>
              <a:gd name="connsiteX1412" fmla="*/ 315068 w 5092081"/>
              <a:gd name="connsiteY1412" fmla="*/ 1566276 h 5441486"/>
              <a:gd name="connsiteX1413" fmla="*/ 303793 w 5092081"/>
              <a:gd name="connsiteY1413" fmla="*/ 1568919 h 5441486"/>
              <a:gd name="connsiteX1414" fmla="*/ 302345 w 5092081"/>
              <a:gd name="connsiteY1414" fmla="*/ 1563988 h 5441486"/>
              <a:gd name="connsiteX1415" fmla="*/ 324308 w 5092081"/>
              <a:gd name="connsiteY1415" fmla="*/ 1541062 h 5441486"/>
              <a:gd name="connsiteX1416" fmla="*/ 528320 w 5092081"/>
              <a:gd name="connsiteY1416" fmla="*/ 1462488 h 5441486"/>
              <a:gd name="connsiteX1417" fmla="*/ 634909 w 5092081"/>
              <a:gd name="connsiteY1417" fmla="*/ 1433314 h 5441486"/>
              <a:gd name="connsiteX1418" fmla="*/ 679875 w 5092081"/>
              <a:gd name="connsiteY1418" fmla="*/ 1422640 h 5441486"/>
              <a:gd name="connsiteX1419" fmla="*/ 777130 w 5092081"/>
              <a:gd name="connsiteY1419" fmla="*/ 1397092 h 5441486"/>
              <a:gd name="connsiteX1420" fmla="*/ 839303 w 5092081"/>
              <a:gd name="connsiteY1420" fmla="*/ 1380039 h 5441486"/>
              <a:gd name="connsiteX1421" fmla="*/ 898832 w 5092081"/>
              <a:gd name="connsiteY1421" fmla="*/ 1364811 h 5441486"/>
              <a:gd name="connsiteX1422" fmla="*/ 1025596 w 5092081"/>
              <a:gd name="connsiteY1422" fmla="*/ 1330345 h 5441486"/>
              <a:gd name="connsiteX1423" fmla="*/ 874354 w 5092081"/>
              <a:gd name="connsiteY1423" fmla="*/ 1370426 h 5441486"/>
              <a:gd name="connsiteX1424" fmla="*/ 839303 w 5092081"/>
              <a:gd name="connsiteY1424" fmla="*/ 1380039 h 5441486"/>
              <a:gd name="connsiteX1425" fmla="*/ 783421 w 5092081"/>
              <a:gd name="connsiteY1425" fmla="*/ 1394334 h 5441486"/>
              <a:gd name="connsiteX1426" fmla="*/ 654598 w 5092081"/>
              <a:gd name="connsiteY1426" fmla="*/ 1427925 h 5441486"/>
              <a:gd name="connsiteX1427" fmla="*/ 634909 w 5092081"/>
              <a:gd name="connsiteY1427" fmla="*/ 1433314 h 5441486"/>
              <a:gd name="connsiteX1428" fmla="*/ 596610 w 5092081"/>
              <a:gd name="connsiteY1428" fmla="*/ 1442406 h 5441486"/>
              <a:gd name="connsiteX1429" fmla="*/ 528147 w 5092081"/>
              <a:gd name="connsiteY1429" fmla="*/ 1445942 h 5441486"/>
              <a:gd name="connsiteX1430" fmla="*/ 561964 w 5092081"/>
              <a:gd name="connsiteY1430" fmla="*/ 1419071 h 5441486"/>
              <a:gd name="connsiteX1431" fmla="*/ 626405 w 5092081"/>
              <a:gd name="connsiteY1431" fmla="*/ 1389847 h 5441486"/>
              <a:gd name="connsiteX1432" fmla="*/ 215717 w 5092081"/>
              <a:gd name="connsiteY1432" fmla="*/ 1460310 h 5441486"/>
              <a:gd name="connsiteX1433" fmla="*/ 262021 w 5092081"/>
              <a:gd name="connsiteY1433" fmla="*/ 1423877 h 5441486"/>
              <a:gd name="connsiteX1434" fmla="*/ 881467 w 5092081"/>
              <a:gd name="connsiteY1434" fmla="*/ 1232511 h 5441486"/>
              <a:gd name="connsiteX1435" fmla="*/ 979396 w 5092081"/>
              <a:gd name="connsiteY1435" fmla="*/ 1203508 h 5441486"/>
              <a:gd name="connsiteX1436" fmla="*/ 986736 w 5092081"/>
              <a:gd name="connsiteY1436" fmla="*/ 1201535 h 5441486"/>
              <a:gd name="connsiteX1437" fmla="*/ 1243172 w 5092081"/>
              <a:gd name="connsiteY1437" fmla="*/ 1132691 h 5441486"/>
              <a:gd name="connsiteX1438" fmla="*/ 1313769 w 5092081"/>
              <a:gd name="connsiteY1438" fmla="*/ 1104764 h 5441486"/>
              <a:gd name="connsiteX1439" fmla="*/ 1340404 w 5092081"/>
              <a:gd name="connsiteY1439" fmla="*/ 1094642 h 5441486"/>
              <a:gd name="connsiteX1440" fmla="*/ 1371956 w 5092081"/>
              <a:gd name="connsiteY1440" fmla="*/ 1084747 h 5441486"/>
              <a:gd name="connsiteX1441" fmla="*/ 1477997 w 5092081"/>
              <a:gd name="connsiteY1441" fmla="*/ 1044906 h 5441486"/>
              <a:gd name="connsiteX1442" fmla="*/ 829106 w 5092081"/>
              <a:gd name="connsiteY1442" fmla="*/ 1211102 h 5441486"/>
              <a:gd name="connsiteX1443" fmla="*/ 765257 w 5092081"/>
              <a:gd name="connsiteY1443" fmla="*/ 1228970 h 5441486"/>
              <a:gd name="connsiteX1444" fmla="*/ 752672 w 5092081"/>
              <a:gd name="connsiteY1444" fmla="*/ 1231567 h 5441486"/>
              <a:gd name="connsiteX1445" fmla="*/ 534111 w 5092081"/>
              <a:gd name="connsiteY1445" fmla="*/ 1290012 h 5441486"/>
              <a:gd name="connsiteX1446" fmla="*/ 749306 w 5092081"/>
              <a:gd name="connsiteY1446" fmla="*/ 1233434 h 5441486"/>
              <a:gd name="connsiteX1447" fmla="*/ 765257 w 5092081"/>
              <a:gd name="connsiteY1447" fmla="*/ 1228970 h 5441486"/>
              <a:gd name="connsiteX1448" fmla="*/ 871256 w 5092081"/>
              <a:gd name="connsiteY1448" fmla="*/ 1207090 h 5441486"/>
              <a:gd name="connsiteX1449" fmla="*/ 951539 w 5092081"/>
              <a:gd name="connsiteY1449" fmla="*/ 1190774 h 5441486"/>
              <a:gd name="connsiteX1450" fmla="*/ 897228 w 5092081"/>
              <a:gd name="connsiteY1450" fmla="*/ 1204679 h 5441486"/>
              <a:gd name="connsiteX1451" fmla="*/ 286501 w 5092081"/>
              <a:gd name="connsiteY1451" fmla="*/ 1347351 h 5441486"/>
              <a:gd name="connsiteX1452" fmla="*/ 1509744 w 5092081"/>
              <a:gd name="connsiteY1452" fmla="*/ 916048 h 5441486"/>
              <a:gd name="connsiteX1453" fmla="*/ 369475 w 5092081"/>
              <a:gd name="connsiteY1453" fmla="*/ 1280949 h 5441486"/>
              <a:gd name="connsiteX1454" fmla="*/ 608312 w 5092081"/>
              <a:gd name="connsiteY1454" fmla="*/ 1179670 h 5441486"/>
              <a:gd name="connsiteX1455" fmla="*/ 775846 w 5092081"/>
              <a:gd name="connsiteY1455" fmla="*/ 1099682 h 5441486"/>
              <a:gd name="connsiteX1456" fmla="*/ 1031435 w 5092081"/>
              <a:gd name="connsiteY1456" fmla="*/ 999457 h 5441486"/>
              <a:gd name="connsiteX1457" fmla="*/ 1283343 w 5092081"/>
              <a:gd name="connsiteY1457" fmla="*/ 861779 h 5441486"/>
              <a:gd name="connsiteX1458" fmla="*/ 1376894 w 5092081"/>
              <a:gd name="connsiteY1458" fmla="*/ 803716 h 5441486"/>
              <a:gd name="connsiteX1459" fmla="*/ 1705308 w 5092081"/>
              <a:gd name="connsiteY1459" fmla="*/ 548408 h 5441486"/>
              <a:gd name="connsiteX1460" fmla="*/ 1711171 w 5092081"/>
              <a:gd name="connsiteY1460" fmla="*/ 574514 h 5441486"/>
              <a:gd name="connsiteX1461" fmla="*/ 1788817 w 5092081"/>
              <a:gd name="connsiteY1461" fmla="*/ 497371 h 5441486"/>
              <a:gd name="connsiteX1462" fmla="*/ 1889909 w 5092081"/>
              <a:gd name="connsiteY1462" fmla="*/ 444073 h 5441486"/>
              <a:gd name="connsiteX1463" fmla="*/ 1871810 w 5092081"/>
              <a:gd name="connsiteY1463" fmla="*/ 467631 h 5441486"/>
              <a:gd name="connsiteX1464" fmla="*/ 1891306 w 5092081"/>
              <a:gd name="connsiteY1464" fmla="*/ 461439 h 5441486"/>
              <a:gd name="connsiteX1465" fmla="*/ 1900381 w 5092081"/>
              <a:gd name="connsiteY1465" fmla="*/ 470669 h 5441486"/>
              <a:gd name="connsiteX1466" fmla="*/ 1961088 w 5092081"/>
              <a:gd name="connsiteY1466" fmla="*/ 439247 h 5441486"/>
              <a:gd name="connsiteX1467" fmla="*/ 2292750 w 5092081"/>
              <a:gd name="connsiteY1467" fmla="*/ 329205 h 5441486"/>
              <a:gd name="connsiteX1468" fmla="*/ 2285236 w 5092081"/>
              <a:gd name="connsiteY1468" fmla="*/ 336670 h 5441486"/>
              <a:gd name="connsiteX1469" fmla="*/ 2967635 w 5092081"/>
              <a:gd name="connsiteY1469" fmla="*/ 162004 h 5441486"/>
              <a:gd name="connsiteX1470" fmla="*/ 3380473 w 5092081"/>
              <a:gd name="connsiteY1470" fmla="*/ 56464 h 5441486"/>
              <a:gd name="connsiteX1471" fmla="*/ 3455881 w 5092081"/>
              <a:gd name="connsiteY1471" fmla="*/ 38313 h 5441486"/>
              <a:gd name="connsiteX1472" fmla="*/ 3377496 w 5092081"/>
              <a:gd name="connsiteY1472" fmla="*/ 68544 h 5441486"/>
              <a:gd name="connsiteX1473" fmla="*/ 3365279 w 5092081"/>
              <a:gd name="connsiteY1473" fmla="*/ 72066 h 5441486"/>
              <a:gd name="connsiteX1474" fmla="*/ 3320758 w 5092081"/>
              <a:gd name="connsiteY1474" fmla="*/ 83860 h 5441486"/>
              <a:gd name="connsiteX1475" fmla="*/ 3289045 w 5092081"/>
              <a:gd name="connsiteY1475" fmla="*/ 93572 h 5441486"/>
              <a:gd name="connsiteX1476" fmla="*/ 3276993 w 5092081"/>
              <a:gd name="connsiteY1476" fmla="*/ 96423 h 5441486"/>
              <a:gd name="connsiteX1477" fmla="*/ 3188542 w 5092081"/>
              <a:gd name="connsiteY1477" fmla="*/ 121450 h 5441486"/>
              <a:gd name="connsiteX1478" fmla="*/ 3157986 w 5092081"/>
              <a:gd name="connsiteY1478" fmla="*/ 126465 h 5441486"/>
              <a:gd name="connsiteX1479" fmla="*/ 3145934 w 5092081"/>
              <a:gd name="connsiteY1479" fmla="*/ 129315 h 5441486"/>
              <a:gd name="connsiteX1480" fmla="*/ 3157986 w 5092081"/>
              <a:gd name="connsiteY1480" fmla="*/ 126465 h 5441486"/>
              <a:gd name="connsiteX1481" fmla="*/ 3188542 w 5092081"/>
              <a:gd name="connsiteY1481" fmla="*/ 121450 h 5441486"/>
              <a:gd name="connsiteX1482" fmla="*/ 3269479 w 5092081"/>
              <a:gd name="connsiteY1482" fmla="*/ 103888 h 5441486"/>
              <a:gd name="connsiteX1483" fmla="*/ 3198539 w 5092081"/>
              <a:gd name="connsiteY1483" fmla="*/ 130779 h 5441486"/>
              <a:gd name="connsiteX1484" fmla="*/ 3159382 w 5092081"/>
              <a:gd name="connsiteY1484" fmla="*/ 143832 h 5441486"/>
              <a:gd name="connsiteX1485" fmla="*/ 3433481 w 5092081"/>
              <a:gd name="connsiteY1485" fmla="*/ 79321 h 5441486"/>
              <a:gd name="connsiteX1486" fmla="*/ 3419445 w 5092081"/>
              <a:gd name="connsiteY1486" fmla="*/ 90225 h 5441486"/>
              <a:gd name="connsiteX1487" fmla="*/ 3512269 w 5092081"/>
              <a:gd name="connsiteY1487" fmla="*/ 70483 h 5441486"/>
              <a:gd name="connsiteX1488" fmla="*/ 3600720 w 5092081"/>
              <a:gd name="connsiteY1488" fmla="*/ 45455 h 5441486"/>
              <a:gd name="connsiteX1489" fmla="*/ 3775545 w 5092081"/>
              <a:gd name="connsiteY1489" fmla="*/ 0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</a:cxnLst>
            <a:rect l="l" t="t" r="r" b="b"/>
            <a:pathLst>
              <a:path w="5092081" h="5441486">
                <a:moveTo>
                  <a:pt x="1798453" y="5375421"/>
                </a:moveTo>
                <a:lnTo>
                  <a:pt x="1676755" y="5388677"/>
                </a:lnTo>
                <a:cubicBezTo>
                  <a:pt x="1388707" y="5419832"/>
                  <a:pt x="1156699" y="5443552"/>
                  <a:pt x="1150505" y="5441344"/>
                </a:cubicBezTo>
                <a:cubicBezTo>
                  <a:pt x="1146730" y="5439392"/>
                  <a:pt x="1406143" y="5413586"/>
                  <a:pt x="1731937" y="5381878"/>
                </a:cubicBezTo>
                <a:close/>
                <a:moveTo>
                  <a:pt x="1160295" y="5337579"/>
                </a:moveTo>
                <a:cubicBezTo>
                  <a:pt x="1159418" y="5337928"/>
                  <a:pt x="1158801" y="5338572"/>
                  <a:pt x="1158553" y="5339579"/>
                </a:cubicBezTo>
                <a:cubicBezTo>
                  <a:pt x="1158553" y="5339579"/>
                  <a:pt x="1165479" y="5357534"/>
                  <a:pt x="1179444" y="5350755"/>
                </a:cubicBezTo>
                <a:cubicBezTo>
                  <a:pt x="1185296" y="5347159"/>
                  <a:pt x="1166431" y="5335133"/>
                  <a:pt x="1160295" y="5337579"/>
                </a:cubicBezTo>
                <a:close/>
                <a:moveTo>
                  <a:pt x="1270117" y="5312877"/>
                </a:moveTo>
                <a:cubicBezTo>
                  <a:pt x="1265578" y="5308262"/>
                  <a:pt x="1257899" y="5316399"/>
                  <a:pt x="1257899" y="5316399"/>
                </a:cubicBezTo>
                <a:cubicBezTo>
                  <a:pt x="1244004" y="5319053"/>
                  <a:pt x="1238434" y="5320785"/>
                  <a:pt x="1237742" y="5321734"/>
                </a:cubicBezTo>
                <a:cubicBezTo>
                  <a:pt x="1235667" y="5324580"/>
                  <a:pt x="1277490" y="5320377"/>
                  <a:pt x="1270117" y="5312877"/>
                </a:cubicBezTo>
                <a:close/>
                <a:moveTo>
                  <a:pt x="2991324" y="5256774"/>
                </a:moveTo>
                <a:cubicBezTo>
                  <a:pt x="2999077" y="5256524"/>
                  <a:pt x="3003074" y="5256677"/>
                  <a:pt x="3002927" y="5257274"/>
                </a:cubicBezTo>
                <a:cubicBezTo>
                  <a:pt x="3002369" y="5259540"/>
                  <a:pt x="2413135" y="5315851"/>
                  <a:pt x="1899454" y="5365615"/>
                </a:cubicBezTo>
                <a:lnTo>
                  <a:pt x="1798453" y="5375421"/>
                </a:lnTo>
                <a:lnTo>
                  <a:pt x="1824661" y="5372566"/>
                </a:lnTo>
                <a:cubicBezTo>
                  <a:pt x="1975667" y="5356006"/>
                  <a:pt x="2133609" y="5338359"/>
                  <a:pt x="2277265" y="5321935"/>
                </a:cubicBezTo>
                <a:lnTo>
                  <a:pt x="2390827" y="5308836"/>
                </a:lnTo>
                <a:lnTo>
                  <a:pt x="2409969" y="5307039"/>
                </a:lnTo>
                <a:cubicBezTo>
                  <a:pt x="2698768" y="5280045"/>
                  <a:pt x="2937054" y="5258528"/>
                  <a:pt x="2991324" y="5256774"/>
                </a:cubicBezTo>
                <a:close/>
                <a:moveTo>
                  <a:pt x="2099305" y="5256446"/>
                </a:moveTo>
                <a:cubicBezTo>
                  <a:pt x="2091791" y="5263911"/>
                  <a:pt x="2080731" y="5262735"/>
                  <a:pt x="2068750" y="5261461"/>
                </a:cubicBezTo>
                <a:cubicBezTo>
                  <a:pt x="2075271" y="5258022"/>
                  <a:pt x="2082716" y="5254681"/>
                  <a:pt x="2099305" y="5256446"/>
                </a:cubicBezTo>
                <a:close/>
                <a:moveTo>
                  <a:pt x="2104580" y="5252789"/>
                </a:moveTo>
                <a:cubicBezTo>
                  <a:pt x="2107605" y="5252508"/>
                  <a:pt x="2111983" y="5252973"/>
                  <a:pt x="2117974" y="5253611"/>
                </a:cubicBezTo>
                <a:cubicBezTo>
                  <a:pt x="2116817" y="5258308"/>
                  <a:pt x="2104835" y="5257034"/>
                  <a:pt x="2099305" y="5256446"/>
                </a:cubicBezTo>
                <a:cubicBezTo>
                  <a:pt x="2099884" y="5254097"/>
                  <a:pt x="2101556" y="5253069"/>
                  <a:pt x="2104580" y="5252789"/>
                </a:cubicBezTo>
                <a:close/>
                <a:moveTo>
                  <a:pt x="2148529" y="5248596"/>
                </a:moveTo>
                <a:cubicBezTo>
                  <a:pt x="2140094" y="5255963"/>
                  <a:pt x="2129033" y="5254787"/>
                  <a:pt x="2117974" y="5253611"/>
                </a:cubicBezTo>
                <a:cubicBezTo>
                  <a:pt x="2124496" y="5250172"/>
                  <a:pt x="2131018" y="5246733"/>
                  <a:pt x="2148529" y="5248596"/>
                </a:cubicBezTo>
                <a:close/>
                <a:moveTo>
                  <a:pt x="2179085" y="5243581"/>
                </a:moveTo>
                <a:cubicBezTo>
                  <a:pt x="2171571" y="5251047"/>
                  <a:pt x="2159589" y="5249772"/>
                  <a:pt x="2148529" y="5248596"/>
                </a:cubicBezTo>
                <a:cubicBezTo>
                  <a:pt x="2155052" y="5245157"/>
                  <a:pt x="2161574" y="5241718"/>
                  <a:pt x="2179085" y="5243581"/>
                </a:cubicBezTo>
                <a:close/>
                <a:moveTo>
                  <a:pt x="2184245" y="5239912"/>
                </a:moveTo>
                <a:cubicBezTo>
                  <a:pt x="2187155" y="5239618"/>
                  <a:pt x="2191303" y="5240059"/>
                  <a:pt x="2196833" y="5240648"/>
                </a:cubicBezTo>
                <a:cubicBezTo>
                  <a:pt x="2195675" y="5245346"/>
                  <a:pt x="2184615" y="5244170"/>
                  <a:pt x="2179085" y="5243581"/>
                </a:cubicBezTo>
                <a:cubicBezTo>
                  <a:pt x="2179663" y="5241232"/>
                  <a:pt x="2181335" y="5240205"/>
                  <a:pt x="2184245" y="5239912"/>
                </a:cubicBezTo>
                <a:close/>
                <a:moveTo>
                  <a:pt x="2201618" y="5237541"/>
                </a:moveTo>
                <a:cubicBezTo>
                  <a:pt x="2204046" y="5237283"/>
                  <a:pt x="2207041" y="5237602"/>
                  <a:pt x="2209806" y="5237895"/>
                </a:cubicBezTo>
                <a:cubicBezTo>
                  <a:pt x="2208814" y="5241922"/>
                  <a:pt x="2203284" y="5241334"/>
                  <a:pt x="2196833" y="5240648"/>
                </a:cubicBezTo>
                <a:cubicBezTo>
                  <a:pt x="2197328" y="5238634"/>
                  <a:pt x="2199190" y="5237799"/>
                  <a:pt x="2201618" y="5237541"/>
                </a:cubicBezTo>
                <a:close/>
                <a:moveTo>
                  <a:pt x="2214822" y="5234813"/>
                </a:moveTo>
                <a:cubicBezTo>
                  <a:pt x="2217710" y="5234604"/>
                  <a:pt x="2221858" y="5235045"/>
                  <a:pt x="2227388" y="5235634"/>
                </a:cubicBezTo>
                <a:cubicBezTo>
                  <a:pt x="2226396" y="5239660"/>
                  <a:pt x="2215335" y="5238484"/>
                  <a:pt x="2209806" y="5237895"/>
                </a:cubicBezTo>
                <a:cubicBezTo>
                  <a:pt x="2210302" y="5235882"/>
                  <a:pt x="2211932" y="5235023"/>
                  <a:pt x="2214822" y="5234813"/>
                </a:cubicBezTo>
                <a:close/>
                <a:moveTo>
                  <a:pt x="2231827" y="5232490"/>
                </a:moveTo>
                <a:cubicBezTo>
                  <a:pt x="2234140" y="5232219"/>
                  <a:pt x="2237136" y="5232538"/>
                  <a:pt x="2240361" y="5232882"/>
                </a:cubicBezTo>
                <a:cubicBezTo>
                  <a:pt x="2232917" y="5236222"/>
                  <a:pt x="2232917" y="5236222"/>
                  <a:pt x="2227388" y="5235634"/>
                </a:cubicBezTo>
                <a:cubicBezTo>
                  <a:pt x="2227884" y="5233620"/>
                  <a:pt x="2229514" y="5232761"/>
                  <a:pt x="2231827" y="5232490"/>
                </a:cubicBezTo>
                <a:close/>
                <a:moveTo>
                  <a:pt x="2245377" y="5229799"/>
                </a:moveTo>
                <a:cubicBezTo>
                  <a:pt x="2248265" y="5229589"/>
                  <a:pt x="2252413" y="5230030"/>
                  <a:pt x="2257943" y="5230619"/>
                </a:cubicBezTo>
                <a:cubicBezTo>
                  <a:pt x="2251421" y="5234058"/>
                  <a:pt x="2245891" y="5233470"/>
                  <a:pt x="2240361" y="5232882"/>
                </a:cubicBezTo>
                <a:cubicBezTo>
                  <a:pt x="2240857" y="5230868"/>
                  <a:pt x="2242488" y="5230008"/>
                  <a:pt x="2245377" y="5229799"/>
                </a:cubicBezTo>
                <a:close/>
                <a:moveTo>
                  <a:pt x="2260454" y="5226667"/>
                </a:moveTo>
                <a:cubicBezTo>
                  <a:pt x="2262097" y="5226240"/>
                  <a:pt x="2265091" y="5226558"/>
                  <a:pt x="2271082" y="5227195"/>
                </a:cubicBezTo>
                <a:cubicBezTo>
                  <a:pt x="2263473" y="5231207"/>
                  <a:pt x="2263473" y="5231207"/>
                  <a:pt x="2257943" y="5230619"/>
                </a:cubicBezTo>
                <a:cubicBezTo>
                  <a:pt x="2258522" y="5228270"/>
                  <a:pt x="2258811" y="5227096"/>
                  <a:pt x="2260454" y="5226667"/>
                </a:cubicBezTo>
                <a:close/>
                <a:moveTo>
                  <a:pt x="2298894" y="5226030"/>
                </a:moveTo>
                <a:lnTo>
                  <a:pt x="2298386" y="5226742"/>
                </a:lnTo>
                <a:lnTo>
                  <a:pt x="2297979" y="5227313"/>
                </a:lnTo>
                <a:close/>
                <a:moveTo>
                  <a:pt x="2301637" y="5222181"/>
                </a:moveTo>
                <a:lnTo>
                  <a:pt x="2298894" y="5226030"/>
                </a:lnTo>
                <a:lnTo>
                  <a:pt x="2300418" y="5223891"/>
                </a:lnTo>
                <a:close/>
                <a:moveTo>
                  <a:pt x="2550981" y="5154944"/>
                </a:moveTo>
                <a:lnTo>
                  <a:pt x="2550427" y="5155407"/>
                </a:lnTo>
                <a:lnTo>
                  <a:pt x="2550825" y="5155074"/>
                </a:lnTo>
                <a:close/>
                <a:moveTo>
                  <a:pt x="2553046" y="5153216"/>
                </a:moveTo>
                <a:lnTo>
                  <a:pt x="2550981" y="5154944"/>
                </a:lnTo>
                <a:lnTo>
                  <a:pt x="2551886" y="5154186"/>
                </a:lnTo>
                <a:close/>
                <a:moveTo>
                  <a:pt x="2560375" y="5147083"/>
                </a:moveTo>
                <a:lnTo>
                  <a:pt x="2553046" y="5153216"/>
                </a:lnTo>
                <a:lnTo>
                  <a:pt x="2553876" y="5152521"/>
                </a:lnTo>
                <a:close/>
                <a:moveTo>
                  <a:pt x="1347659" y="5145250"/>
                </a:moveTo>
                <a:lnTo>
                  <a:pt x="1349569" y="5145811"/>
                </a:lnTo>
                <a:lnTo>
                  <a:pt x="1352668" y="5146722"/>
                </a:lnTo>
                <a:close/>
                <a:moveTo>
                  <a:pt x="2563064" y="5144994"/>
                </a:moveTo>
                <a:lnTo>
                  <a:pt x="2560375" y="5147083"/>
                </a:lnTo>
                <a:lnTo>
                  <a:pt x="2562349" y="5145549"/>
                </a:lnTo>
                <a:close/>
                <a:moveTo>
                  <a:pt x="1343367" y="5143989"/>
                </a:moveTo>
                <a:lnTo>
                  <a:pt x="1344400" y="5144292"/>
                </a:lnTo>
                <a:lnTo>
                  <a:pt x="1347659" y="5145250"/>
                </a:lnTo>
                <a:lnTo>
                  <a:pt x="1346338" y="5144862"/>
                </a:lnTo>
                <a:close/>
                <a:moveTo>
                  <a:pt x="2564894" y="5143572"/>
                </a:moveTo>
                <a:lnTo>
                  <a:pt x="2563064" y="5144994"/>
                </a:lnTo>
                <a:lnTo>
                  <a:pt x="2564405" y="5143952"/>
                </a:lnTo>
                <a:close/>
                <a:moveTo>
                  <a:pt x="2566297" y="5142482"/>
                </a:moveTo>
                <a:lnTo>
                  <a:pt x="2564894" y="5143572"/>
                </a:lnTo>
                <a:lnTo>
                  <a:pt x="2565638" y="5142993"/>
                </a:lnTo>
                <a:close/>
                <a:moveTo>
                  <a:pt x="1242921" y="5139180"/>
                </a:moveTo>
                <a:cubicBezTo>
                  <a:pt x="1241764" y="5143878"/>
                  <a:pt x="1230704" y="5142702"/>
                  <a:pt x="1230704" y="5142702"/>
                </a:cubicBezTo>
                <a:cubicBezTo>
                  <a:pt x="1229091" y="5142531"/>
                  <a:pt x="1229049" y="5142225"/>
                  <a:pt x="1229891" y="5141862"/>
                </a:cubicBezTo>
                <a:cubicBezTo>
                  <a:pt x="1232420" y="5140775"/>
                  <a:pt x="1242921" y="5139180"/>
                  <a:pt x="1242921" y="5139180"/>
                </a:cubicBezTo>
                <a:close/>
                <a:moveTo>
                  <a:pt x="2585348" y="4998176"/>
                </a:moveTo>
                <a:cubicBezTo>
                  <a:pt x="2550768" y="4998713"/>
                  <a:pt x="2490728" y="5003790"/>
                  <a:pt x="2495743" y="5000708"/>
                </a:cubicBezTo>
                <a:cubicBezTo>
                  <a:pt x="2477004" y="5007667"/>
                  <a:pt x="2612392" y="5009035"/>
                  <a:pt x="2608090" y="4999624"/>
                </a:cubicBezTo>
                <a:cubicBezTo>
                  <a:pt x="2605573" y="4998323"/>
                  <a:pt x="2596875" y="4997998"/>
                  <a:pt x="2585348" y="4998176"/>
                </a:cubicBezTo>
                <a:close/>
                <a:moveTo>
                  <a:pt x="3670309" y="4981714"/>
                </a:moveTo>
                <a:lnTo>
                  <a:pt x="3672719" y="4982422"/>
                </a:lnTo>
                <a:lnTo>
                  <a:pt x="3673280" y="4982587"/>
                </a:lnTo>
                <a:lnTo>
                  <a:pt x="3674579" y="4982968"/>
                </a:lnTo>
                <a:lnTo>
                  <a:pt x="3679610" y="4984446"/>
                </a:lnTo>
                <a:lnTo>
                  <a:pt x="3676509" y="4983535"/>
                </a:lnTo>
                <a:lnTo>
                  <a:pt x="3674579" y="4982968"/>
                </a:lnTo>
                <a:lnTo>
                  <a:pt x="3672719" y="4982422"/>
                </a:lnTo>
                <a:lnTo>
                  <a:pt x="3671342" y="4982017"/>
                </a:lnTo>
                <a:close/>
                <a:moveTo>
                  <a:pt x="2139136" y="4979664"/>
                </a:moveTo>
                <a:lnTo>
                  <a:pt x="2140581" y="4979685"/>
                </a:lnTo>
                <a:lnTo>
                  <a:pt x="2140471" y="4979717"/>
                </a:lnTo>
                <a:cubicBezTo>
                  <a:pt x="2136775" y="4979841"/>
                  <a:pt x="2135151" y="4979857"/>
                  <a:pt x="2135096" y="4979827"/>
                </a:cubicBezTo>
                <a:cubicBezTo>
                  <a:pt x="2135042" y="4979798"/>
                  <a:pt x="2136555" y="4979722"/>
                  <a:pt x="2139136" y="4979664"/>
                </a:cubicBezTo>
                <a:close/>
                <a:moveTo>
                  <a:pt x="2618007" y="4951594"/>
                </a:moveTo>
                <a:cubicBezTo>
                  <a:pt x="2617936" y="4951522"/>
                  <a:pt x="2616589" y="4951651"/>
                  <a:pt x="2614125" y="4951956"/>
                </a:cubicBezTo>
                <a:lnTo>
                  <a:pt x="2613680" y="4952015"/>
                </a:lnTo>
                <a:lnTo>
                  <a:pt x="2433636" y="4969536"/>
                </a:lnTo>
                <a:cubicBezTo>
                  <a:pt x="2429540" y="4966001"/>
                  <a:pt x="2293370" y="4997579"/>
                  <a:pt x="2290084" y="4999942"/>
                </a:cubicBezTo>
                <a:cubicBezTo>
                  <a:pt x="2289126" y="5000631"/>
                  <a:pt x="2540041" y="4962214"/>
                  <a:pt x="2603546" y="4953373"/>
                </a:cubicBezTo>
                <a:lnTo>
                  <a:pt x="2613680" y="4952015"/>
                </a:lnTo>
                <a:close/>
                <a:moveTo>
                  <a:pt x="3986968" y="4908776"/>
                </a:moveTo>
                <a:cubicBezTo>
                  <a:pt x="3982610" y="4910720"/>
                  <a:pt x="3937873" y="4921350"/>
                  <a:pt x="3922232" y="4924852"/>
                </a:cubicBezTo>
                <a:cubicBezTo>
                  <a:pt x="3867407" y="4936239"/>
                  <a:pt x="3815207" y="4956169"/>
                  <a:pt x="3764990" y="4968045"/>
                </a:cubicBezTo>
                <a:cubicBezTo>
                  <a:pt x="3678618" y="4988473"/>
                  <a:pt x="3790015" y="4962443"/>
                  <a:pt x="3801005" y="4967744"/>
                </a:cubicBezTo>
                <a:cubicBezTo>
                  <a:pt x="3816603" y="4973535"/>
                  <a:pt x="3768300" y="4981483"/>
                  <a:pt x="3755326" y="4984236"/>
                </a:cubicBezTo>
                <a:cubicBezTo>
                  <a:pt x="3730301" y="4989839"/>
                  <a:pt x="3700738" y="4990826"/>
                  <a:pt x="3694215" y="4994265"/>
                </a:cubicBezTo>
                <a:cubicBezTo>
                  <a:pt x="3688685" y="4993677"/>
                  <a:pt x="3692066" y="5002990"/>
                  <a:pt x="3698589" y="4999551"/>
                </a:cubicBezTo>
                <a:cubicBezTo>
                  <a:pt x="3623275" y="5021155"/>
                  <a:pt x="3525914" y="5036282"/>
                  <a:pt x="3420943" y="5055420"/>
                </a:cubicBezTo>
                <a:cubicBezTo>
                  <a:pt x="3237279" y="5086849"/>
                  <a:pt x="3058910" y="5123663"/>
                  <a:pt x="2867803" y="5158433"/>
                </a:cubicBezTo>
                <a:cubicBezTo>
                  <a:pt x="2782423" y="5174835"/>
                  <a:pt x="2633687" y="5206536"/>
                  <a:pt x="2559033" y="5198595"/>
                </a:cubicBezTo>
                <a:cubicBezTo>
                  <a:pt x="2591738" y="5184855"/>
                  <a:pt x="2638813" y="5185730"/>
                  <a:pt x="2671518" y="5171990"/>
                </a:cubicBezTo>
                <a:cubicBezTo>
                  <a:pt x="2654007" y="5170128"/>
                  <a:pt x="2536913" y="5196242"/>
                  <a:pt x="2529066" y="5178189"/>
                </a:cubicBezTo>
                <a:cubicBezTo>
                  <a:pt x="2529066" y="5178189"/>
                  <a:pt x="2547570" y="5176024"/>
                  <a:pt x="2548562" y="5171998"/>
                </a:cubicBezTo>
                <a:cubicBezTo>
                  <a:pt x="2602394" y="5164638"/>
                  <a:pt x="2665584" y="5150009"/>
                  <a:pt x="2708357" y="5141473"/>
                </a:cubicBezTo>
                <a:lnTo>
                  <a:pt x="3254975" y="5041898"/>
                </a:lnTo>
                <a:cubicBezTo>
                  <a:pt x="3482403" y="4997906"/>
                  <a:pt x="3702318" y="4961379"/>
                  <a:pt x="3936198" y="4918073"/>
                </a:cubicBezTo>
                <a:cubicBezTo>
                  <a:pt x="3977662" y="4909570"/>
                  <a:pt x="3989583" y="4907610"/>
                  <a:pt x="3986968" y="4908776"/>
                </a:cubicBezTo>
                <a:close/>
                <a:moveTo>
                  <a:pt x="2218282" y="4859827"/>
                </a:moveTo>
                <a:lnTo>
                  <a:pt x="2247273" y="4859858"/>
                </a:lnTo>
                <a:lnTo>
                  <a:pt x="2246628" y="4863038"/>
                </a:lnTo>
                <a:lnTo>
                  <a:pt x="2133606" y="4866957"/>
                </a:lnTo>
                <a:cubicBezTo>
                  <a:pt x="2136950" y="4864903"/>
                  <a:pt x="2177126" y="4861236"/>
                  <a:pt x="2218282" y="4859827"/>
                </a:cubicBezTo>
                <a:close/>
                <a:moveTo>
                  <a:pt x="1291338" y="4843820"/>
                </a:moveTo>
                <a:lnTo>
                  <a:pt x="1233591" y="4854407"/>
                </a:lnTo>
                <a:cubicBezTo>
                  <a:pt x="981134" y="4900738"/>
                  <a:pt x="645080" y="4962848"/>
                  <a:pt x="646149" y="4962336"/>
                </a:cubicBezTo>
                <a:cubicBezTo>
                  <a:pt x="649353" y="4960800"/>
                  <a:pt x="992889" y="4897489"/>
                  <a:pt x="1250921" y="4851067"/>
                </a:cubicBezTo>
                <a:close/>
                <a:moveTo>
                  <a:pt x="1525421" y="4803261"/>
                </a:moveTo>
                <a:lnTo>
                  <a:pt x="1515104" y="4804776"/>
                </a:lnTo>
                <a:cubicBezTo>
                  <a:pt x="1484832" y="4809512"/>
                  <a:pt x="1414092" y="4821878"/>
                  <a:pt x="1325340" y="4837725"/>
                </a:cubicBezTo>
                <a:lnTo>
                  <a:pt x="1291338" y="4843820"/>
                </a:lnTo>
                <a:lnTo>
                  <a:pt x="1306400" y="4841059"/>
                </a:lnTo>
                <a:cubicBezTo>
                  <a:pt x="1422165" y="4819863"/>
                  <a:pt x="1506514" y="4804572"/>
                  <a:pt x="1506856" y="4804985"/>
                </a:cubicBezTo>
                <a:close/>
                <a:moveTo>
                  <a:pt x="1531055" y="4802737"/>
                </a:moveTo>
                <a:lnTo>
                  <a:pt x="1525421" y="4803261"/>
                </a:lnTo>
                <a:lnTo>
                  <a:pt x="1526764" y="4803063"/>
                </a:lnTo>
                <a:cubicBezTo>
                  <a:pt x="1529457" y="4802717"/>
                  <a:pt x="1530922" y="4802602"/>
                  <a:pt x="1531055" y="4802737"/>
                </a:cubicBezTo>
                <a:close/>
                <a:moveTo>
                  <a:pt x="2485995" y="4712030"/>
                </a:moveTo>
                <a:cubicBezTo>
                  <a:pt x="2493474" y="4712505"/>
                  <a:pt x="2502824" y="4713502"/>
                  <a:pt x="2511939" y="4714732"/>
                </a:cubicBezTo>
                <a:lnTo>
                  <a:pt x="2519246" y="4715954"/>
                </a:lnTo>
                <a:lnTo>
                  <a:pt x="2511357" y="4715968"/>
                </a:lnTo>
                <a:cubicBezTo>
                  <a:pt x="2482035" y="4715620"/>
                  <a:pt x="2459031" y="4714732"/>
                  <a:pt x="2460701" y="4713628"/>
                </a:cubicBezTo>
                <a:cubicBezTo>
                  <a:pt x="2461258" y="4713260"/>
                  <a:pt x="2464557" y="4712867"/>
                  <a:pt x="2471277" y="4712463"/>
                </a:cubicBezTo>
                <a:cubicBezTo>
                  <a:pt x="2472908" y="4711604"/>
                  <a:pt x="2478516" y="4711556"/>
                  <a:pt x="2485995" y="4712030"/>
                </a:cubicBezTo>
                <a:close/>
                <a:moveTo>
                  <a:pt x="4488747" y="4579452"/>
                </a:moveTo>
                <a:cubicBezTo>
                  <a:pt x="4488479" y="4580543"/>
                  <a:pt x="4487948" y="4581197"/>
                  <a:pt x="4487227" y="4581498"/>
                </a:cubicBezTo>
                <a:lnTo>
                  <a:pt x="4486479" y="4581479"/>
                </a:lnTo>
                <a:close/>
                <a:moveTo>
                  <a:pt x="4528817" y="4485915"/>
                </a:moveTo>
                <a:lnTo>
                  <a:pt x="4540799" y="4487190"/>
                </a:lnTo>
                <a:cubicBezTo>
                  <a:pt x="4539807" y="4491216"/>
                  <a:pt x="4533355" y="4490530"/>
                  <a:pt x="4527825" y="4489942"/>
                </a:cubicBezTo>
                <a:close/>
                <a:moveTo>
                  <a:pt x="4541957" y="4482492"/>
                </a:moveTo>
                <a:lnTo>
                  <a:pt x="4547486" y="4483080"/>
                </a:lnTo>
                <a:cubicBezTo>
                  <a:pt x="4547486" y="4483080"/>
                  <a:pt x="4546329" y="4487778"/>
                  <a:pt x="4540799" y="4487190"/>
                </a:cubicBezTo>
                <a:close/>
                <a:moveTo>
                  <a:pt x="4671493" y="4281291"/>
                </a:moveTo>
                <a:cubicBezTo>
                  <a:pt x="4670783" y="4279676"/>
                  <a:pt x="4667923" y="4279286"/>
                  <a:pt x="4661419" y="4281693"/>
                </a:cubicBezTo>
                <a:lnTo>
                  <a:pt x="4660261" y="4286391"/>
                </a:lnTo>
                <a:cubicBezTo>
                  <a:pt x="4656417" y="4301996"/>
                  <a:pt x="4673625" y="4286135"/>
                  <a:pt x="4671493" y="4281291"/>
                </a:cubicBezTo>
                <a:close/>
                <a:moveTo>
                  <a:pt x="4895201" y="3973905"/>
                </a:moveTo>
                <a:cubicBezTo>
                  <a:pt x="4886906" y="3973023"/>
                  <a:pt x="4863883" y="3977935"/>
                  <a:pt x="4854386" y="3984091"/>
                </a:cubicBezTo>
                <a:cubicBezTo>
                  <a:pt x="4851219" y="3986144"/>
                  <a:pt x="4849557" y="3988334"/>
                  <a:pt x="4850443" y="3990495"/>
                </a:cubicBezTo>
                <a:cubicBezTo>
                  <a:pt x="4851435" y="3986469"/>
                  <a:pt x="4913115" y="3997162"/>
                  <a:pt x="4922709" y="3985096"/>
                </a:cubicBezTo>
                <a:cubicBezTo>
                  <a:pt x="4925686" y="3973015"/>
                  <a:pt x="4913703" y="3971742"/>
                  <a:pt x="4895201" y="3973905"/>
                </a:cubicBezTo>
                <a:close/>
                <a:moveTo>
                  <a:pt x="4934078" y="3963357"/>
                </a:moveTo>
                <a:cubicBezTo>
                  <a:pt x="4931259" y="3963397"/>
                  <a:pt x="4927990" y="3964114"/>
                  <a:pt x="4926563" y="3965318"/>
                </a:cubicBezTo>
                <a:cubicBezTo>
                  <a:pt x="4925611" y="3966121"/>
                  <a:pt x="4925478" y="3967140"/>
                  <a:pt x="4926843" y="3968318"/>
                </a:cubicBezTo>
                <a:lnTo>
                  <a:pt x="4938895" y="3965467"/>
                </a:lnTo>
                <a:cubicBezTo>
                  <a:pt x="4939267" y="3963957"/>
                  <a:pt x="4936897" y="3963318"/>
                  <a:pt x="4934078" y="3963357"/>
                </a:cubicBezTo>
                <a:close/>
                <a:moveTo>
                  <a:pt x="5039365" y="3844136"/>
                </a:moveTo>
                <a:cubicBezTo>
                  <a:pt x="5036688" y="3844069"/>
                  <a:pt x="5033668" y="3844184"/>
                  <a:pt x="5032292" y="3844909"/>
                </a:cubicBezTo>
                <a:cubicBezTo>
                  <a:pt x="5031375" y="3845393"/>
                  <a:pt x="5031189" y="3846148"/>
                  <a:pt x="5032323" y="3847302"/>
                </a:cubicBezTo>
                <a:lnTo>
                  <a:pt x="5044375" y="3844451"/>
                </a:lnTo>
                <a:cubicBezTo>
                  <a:pt x="5044375" y="3844451"/>
                  <a:pt x="5042042" y="3844203"/>
                  <a:pt x="5039365" y="3844136"/>
                </a:cubicBezTo>
                <a:close/>
                <a:moveTo>
                  <a:pt x="2547486" y="3820766"/>
                </a:moveTo>
                <a:cubicBezTo>
                  <a:pt x="2542831" y="3820630"/>
                  <a:pt x="2537949" y="3821281"/>
                  <a:pt x="2535401" y="3822446"/>
                </a:cubicBezTo>
                <a:cubicBezTo>
                  <a:pt x="2533702" y="3823223"/>
                  <a:pt x="2533040" y="3824229"/>
                  <a:pt x="2534175" y="3825382"/>
                </a:cubicBezTo>
                <a:lnTo>
                  <a:pt x="2558208" y="3823807"/>
                </a:lnTo>
                <a:cubicBezTo>
                  <a:pt x="2556569" y="3821825"/>
                  <a:pt x="2552141" y="3820902"/>
                  <a:pt x="2547486" y="3820766"/>
                </a:cubicBezTo>
                <a:close/>
                <a:moveTo>
                  <a:pt x="2521741" y="3813545"/>
                </a:moveTo>
                <a:cubicBezTo>
                  <a:pt x="2518054" y="3813529"/>
                  <a:pt x="2514346" y="3814272"/>
                  <a:pt x="2512560" y="3815583"/>
                </a:cubicBezTo>
                <a:cubicBezTo>
                  <a:pt x="2511369" y="3816457"/>
                  <a:pt x="2511033" y="3817583"/>
                  <a:pt x="2512125" y="3818905"/>
                </a:cubicBezTo>
                <a:lnTo>
                  <a:pt x="2530795" y="3816070"/>
                </a:lnTo>
                <a:cubicBezTo>
                  <a:pt x="2529093" y="3814339"/>
                  <a:pt x="2525427" y="3813562"/>
                  <a:pt x="2521741" y="3813545"/>
                </a:cubicBezTo>
                <a:close/>
                <a:moveTo>
                  <a:pt x="2216153" y="3768303"/>
                </a:moveTo>
                <a:cubicBezTo>
                  <a:pt x="2213960" y="3768429"/>
                  <a:pt x="2211152" y="3769301"/>
                  <a:pt x="2209122" y="3770521"/>
                </a:cubicBezTo>
                <a:cubicBezTo>
                  <a:pt x="2207769" y="3771335"/>
                  <a:pt x="2206762" y="3772304"/>
                  <a:pt x="2206513" y="3773311"/>
                </a:cubicBezTo>
                <a:cubicBezTo>
                  <a:pt x="2206513" y="3773311"/>
                  <a:pt x="2225017" y="3771147"/>
                  <a:pt x="2219486" y="3770559"/>
                </a:cubicBezTo>
                <a:cubicBezTo>
                  <a:pt x="2219921" y="3768797"/>
                  <a:pt x="2218345" y="3768178"/>
                  <a:pt x="2216153" y="3768303"/>
                </a:cubicBezTo>
                <a:close/>
                <a:moveTo>
                  <a:pt x="2019918" y="3755997"/>
                </a:moveTo>
                <a:cubicBezTo>
                  <a:pt x="2017893" y="3756121"/>
                  <a:pt x="2015304" y="3756911"/>
                  <a:pt x="2013423" y="3758066"/>
                </a:cubicBezTo>
                <a:cubicBezTo>
                  <a:pt x="2012170" y="3758838"/>
                  <a:pt x="2011230" y="3759770"/>
                  <a:pt x="2010982" y="3760777"/>
                </a:cubicBezTo>
                <a:cubicBezTo>
                  <a:pt x="2016512" y="3761365"/>
                  <a:pt x="2028564" y="3758515"/>
                  <a:pt x="2023034" y="3757927"/>
                </a:cubicBezTo>
                <a:cubicBezTo>
                  <a:pt x="2023406" y="3756417"/>
                  <a:pt x="2021944" y="3755874"/>
                  <a:pt x="2019918" y="3755997"/>
                </a:cubicBezTo>
                <a:close/>
                <a:moveTo>
                  <a:pt x="4993131" y="3745334"/>
                </a:moveTo>
                <a:cubicBezTo>
                  <a:pt x="4992139" y="3749360"/>
                  <a:pt x="4981079" y="3748184"/>
                  <a:pt x="4981079" y="3748184"/>
                </a:cubicBezTo>
                <a:cubicBezTo>
                  <a:pt x="4979467" y="3748012"/>
                  <a:pt x="4979414" y="3747749"/>
                  <a:pt x="4980240" y="3747449"/>
                </a:cubicBezTo>
                <a:cubicBezTo>
                  <a:pt x="4982723" y="3746551"/>
                  <a:pt x="4993131" y="3745334"/>
                  <a:pt x="4993131" y="3745334"/>
                </a:cubicBezTo>
                <a:close/>
                <a:moveTo>
                  <a:pt x="2246990" y="3737450"/>
                </a:moveTo>
                <a:cubicBezTo>
                  <a:pt x="2243020" y="3737366"/>
                  <a:pt x="2238746" y="3737977"/>
                  <a:pt x="2235828" y="3739023"/>
                </a:cubicBezTo>
                <a:cubicBezTo>
                  <a:pt x="2233883" y="3739720"/>
                  <a:pt x="2232541" y="3740611"/>
                  <a:pt x="2232293" y="3741617"/>
                </a:cubicBezTo>
                <a:cubicBezTo>
                  <a:pt x="2237823" y="3742205"/>
                  <a:pt x="2261856" y="3740629"/>
                  <a:pt x="2256326" y="3740041"/>
                </a:cubicBezTo>
                <a:cubicBezTo>
                  <a:pt x="2254625" y="3738310"/>
                  <a:pt x="2250959" y="3737533"/>
                  <a:pt x="2246990" y="3737450"/>
                </a:cubicBezTo>
                <a:close/>
                <a:moveTo>
                  <a:pt x="1960088" y="3736584"/>
                </a:moveTo>
                <a:cubicBezTo>
                  <a:pt x="1957891" y="3736726"/>
                  <a:pt x="1955091" y="3737566"/>
                  <a:pt x="1953045" y="3738849"/>
                </a:cubicBezTo>
                <a:cubicBezTo>
                  <a:pt x="1951682" y="3739705"/>
                  <a:pt x="1950654" y="3740758"/>
                  <a:pt x="1950365" y="3741932"/>
                </a:cubicBezTo>
                <a:cubicBezTo>
                  <a:pt x="1956816" y="3742618"/>
                  <a:pt x="1969033" y="3739097"/>
                  <a:pt x="1963503" y="3738508"/>
                </a:cubicBezTo>
                <a:cubicBezTo>
                  <a:pt x="1963875" y="3736998"/>
                  <a:pt x="1962284" y="3736442"/>
                  <a:pt x="1960088" y="3736584"/>
                </a:cubicBezTo>
                <a:close/>
                <a:moveTo>
                  <a:pt x="2225340" y="3731015"/>
                </a:moveTo>
                <a:cubicBezTo>
                  <a:pt x="2223152" y="3731121"/>
                  <a:pt x="2220369" y="3731890"/>
                  <a:pt x="2218359" y="3733032"/>
                </a:cubicBezTo>
                <a:cubicBezTo>
                  <a:pt x="2217018" y="3733793"/>
                  <a:pt x="2216022" y="3734721"/>
                  <a:pt x="2215773" y="3735727"/>
                </a:cubicBezTo>
                <a:cubicBezTo>
                  <a:pt x="2215773" y="3735727"/>
                  <a:pt x="2234277" y="3733563"/>
                  <a:pt x="2228747" y="3732975"/>
                </a:cubicBezTo>
                <a:cubicBezTo>
                  <a:pt x="2229119" y="3731465"/>
                  <a:pt x="2227527" y="3730908"/>
                  <a:pt x="2225340" y="3731015"/>
                </a:cubicBezTo>
                <a:close/>
                <a:moveTo>
                  <a:pt x="2192231" y="3723361"/>
                </a:moveTo>
                <a:cubicBezTo>
                  <a:pt x="2190043" y="3723467"/>
                  <a:pt x="2187260" y="3724236"/>
                  <a:pt x="2185250" y="3725378"/>
                </a:cubicBezTo>
                <a:cubicBezTo>
                  <a:pt x="2183909" y="3726139"/>
                  <a:pt x="2182912" y="3727066"/>
                  <a:pt x="2182664" y="3728073"/>
                </a:cubicBezTo>
                <a:cubicBezTo>
                  <a:pt x="2182664" y="3728073"/>
                  <a:pt x="2201168" y="3725909"/>
                  <a:pt x="2195638" y="3725320"/>
                </a:cubicBezTo>
                <a:cubicBezTo>
                  <a:pt x="2196010" y="3723811"/>
                  <a:pt x="2194418" y="3723254"/>
                  <a:pt x="2192231" y="3723361"/>
                </a:cubicBezTo>
                <a:close/>
                <a:moveTo>
                  <a:pt x="2174035" y="3716990"/>
                </a:moveTo>
                <a:cubicBezTo>
                  <a:pt x="2170870" y="3717012"/>
                  <a:pt x="2166896" y="3717760"/>
                  <a:pt x="2164088" y="3718897"/>
                </a:cubicBezTo>
                <a:cubicBezTo>
                  <a:pt x="2162216" y="3719656"/>
                  <a:pt x="2160863" y="3720589"/>
                  <a:pt x="2160616" y="3721595"/>
                </a:cubicBezTo>
                <a:cubicBezTo>
                  <a:pt x="2167067" y="3722282"/>
                  <a:pt x="2184648" y="3720019"/>
                  <a:pt x="2179119" y="3719431"/>
                </a:cubicBezTo>
                <a:cubicBezTo>
                  <a:pt x="2179553" y="3717669"/>
                  <a:pt x="2177199" y="3716967"/>
                  <a:pt x="2174035" y="3716990"/>
                </a:cubicBezTo>
                <a:close/>
                <a:moveTo>
                  <a:pt x="5019209" y="3716329"/>
                </a:moveTo>
                <a:cubicBezTo>
                  <a:pt x="5020563" y="3721090"/>
                  <a:pt x="5006464" y="3737283"/>
                  <a:pt x="5010309" y="3721678"/>
                </a:cubicBezTo>
                <a:lnTo>
                  <a:pt x="5011467" y="3716980"/>
                </a:lnTo>
                <a:cubicBezTo>
                  <a:pt x="5016589" y="3714426"/>
                  <a:pt x="5018757" y="3714743"/>
                  <a:pt x="5019209" y="3716329"/>
                </a:cubicBezTo>
                <a:close/>
                <a:moveTo>
                  <a:pt x="1768169" y="3716314"/>
                </a:moveTo>
                <a:cubicBezTo>
                  <a:pt x="1764793" y="3715909"/>
                  <a:pt x="1763062" y="3716155"/>
                  <a:pt x="1763505" y="3717235"/>
                </a:cubicBezTo>
                <a:lnTo>
                  <a:pt x="1834096" y="3737829"/>
                </a:lnTo>
                <a:cubicBezTo>
                  <a:pt x="1986195" y="3788444"/>
                  <a:pt x="2133001" y="3833676"/>
                  <a:pt x="2299303" y="3872715"/>
                </a:cubicBezTo>
                <a:cubicBezTo>
                  <a:pt x="2167032" y="3841428"/>
                  <a:pt x="2342243" y="3890368"/>
                  <a:pt x="2339855" y="3877029"/>
                </a:cubicBezTo>
                <a:lnTo>
                  <a:pt x="2316814" y="3874578"/>
                </a:lnTo>
                <a:cubicBezTo>
                  <a:pt x="2161572" y="3836715"/>
                  <a:pt x="2041354" y="3802576"/>
                  <a:pt x="1900077" y="3757933"/>
                </a:cubicBezTo>
                <a:cubicBezTo>
                  <a:pt x="1896107" y="3753895"/>
                  <a:pt x="1791807" y="3719148"/>
                  <a:pt x="1768169" y="3716314"/>
                </a:cubicBezTo>
                <a:close/>
                <a:moveTo>
                  <a:pt x="2152361" y="3710202"/>
                </a:moveTo>
                <a:cubicBezTo>
                  <a:pt x="2149355" y="3710257"/>
                  <a:pt x="2145583" y="3710994"/>
                  <a:pt x="2142889" y="3712209"/>
                </a:cubicBezTo>
                <a:cubicBezTo>
                  <a:pt x="2141093" y="3713019"/>
                  <a:pt x="2139777" y="3714041"/>
                  <a:pt x="2139488" y="3715216"/>
                </a:cubicBezTo>
                <a:cubicBezTo>
                  <a:pt x="2145017" y="3715804"/>
                  <a:pt x="2162765" y="3712870"/>
                  <a:pt x="2157235" y="3712282"/>
                </a:cubicBezTo>
                <a:cubicBezTo>
                  <a:pt x="2157607" y="3710772"/>
                  <a:pt x="2155367" y="3710146"/>
                  <a:pt x="2152361" y="3710202"/>
                </a:cubicBezTo>
                <a:close/>
                <a:moveTo>
                  <a:pt x="4922207" y="3699221"/>
                </a:moveTo>
                <a:lnTo>
                  <a:pt x="4929481" y="3699508"/>
                </a:lnTo>
                <a:lnTo>
                  <a:pt x="4927489" y="3700816"/>
                </a:lnTo>
                <a:cubicBezTo>
                  <a:pt x="4925859" y="3701676"/>
                  <a:pt x="4924477" y="3701529"/>
                  <a:pt x="4922207" y="3699221"/>
                </a:cubicBezTo>
                <a:close/>
                <a:moveTo>
                  <a:pt x="4934259" y="3696371"/>
                </a:moveTo>
                <a:cubicBezTo>
                  <a:pt x="4933763" y="3698384"/>
                  <a:pt x="4932133" y="3699244"/>
                  <a:pt x="4929935" y="3699526"/>
                </a:cubicBezTo>
                <a:lnTo>
                  <a:pt x="4929481" y="3699508"/>
                </a:lnTo>
                <a:close/>
                <a:moveTo>
                  <a:pt x="4877801" y="3664487"/>
                </a:moveTo>
                <a:lnTo>
                  <a:pt x="4876713" y="3668899"/>
                </a:lnTo>
                <a:lnTo>
                  <a:pt x="4877433" y="3665973"/>
                </a:lnTo>
                <a:close/>
                <a:moveTo>
                  <a:pt x="4878504" y="3661629"/>
                </a:moveTo>
                <a:lnTo>
                  <a:pt x="4877801" y="3664487"/>
                </a:lnTo>
                <a:lnTo>
                  <a:pt x="4878185" y="3662925"/>
                </a:lnTo>
                <a:close/>
                <a:moveTo>
                  <a:pt x="4878875" y="3660122"/>
                </a:moveTo>
                <a:lnTo>
                  <a:pt x="4878635" y="3661097"/>
                </a:lnTo>
                <a:lnTo>
                  <a:pt x="4878504" y="3661629"/>
                </a:lnTo>
                <a:close/>
                <a:moveTo>
                  <a:pt x="4668208" y="3659117"/>
                </a:moveTo>
                <a:lnTo>
                  <a:pt x="4683965" y="3659428"/>
                </a:lnTo>
                <a:lnTo>
                  <a:pt x="4691094" y="3661390"/>
                </a:lnTo>
                <a:lnTo>
                  <a:pt x="4715399" y="3668092"/>
                </a:lnTo>
                <a:lnTo>
                  <a:pt x="4684185" y="3663668"/>
                </a:lnTo>
                <a:cubicBezTo>
                  <a:pt x="4670754" y="3661497"/>
                  <a:pt x="4663541" y="3659826"/>
                  <a:pt x="4668208" y="3659117"/>
                </a:cubicBezTo>
                <a:close/>
                <a:moveTo>
                  <a:pt x="4874325" y="3655559"/>
                </a:moveTo>
                <a:cubicBezTo>
                  <a:pt x="4874325" y="3655559"/>
                  <a:pt x="4853672" y="3666448"/>
                  <a:pt x="4844761" y="3656546"/>
                </a:cubicBezTo>
                <a:close/>
                <a:moveTo>
                  <a:pt x="1804838" y="3645617"/>
                </a:moveTo>
                <a:cubicBezTo>
                  <a:pt x="1804315" y="3645687"/>
                  <a:pt x="1803533" y="3645898"/>
                  <a:pt x="1803505" y="3646285"/>
                </a:cubicBezTo>
                <a:lnTo>
                  <a:pt x="1804415" y="3646776"/>
                </a:lnTo>
                <a:lnTo>
                  <a:pt x="1803908" y="3649216"/>
                </a:lnTo>
                <a:cubicBezTo>
                  <a:pt x="1803908" y="3649216"/>
                  <a:pt x="1852450" y="3663333"/>
                  <a:pt x="1846920" y="3662744"/>
                </a:cubicBezTo>
                <a:cubicBezTo>
                  <a:pt x="1891018" y="3675700"/>
                  <a:pt x="1921978" y="3692079"/>
                  <a:pt x="1972599" y="3701596"/>
                </a:cubicBezTo>
                <a:cubicBezTo>
                  <a:pt x="1982665" y="3706799"/>
                  <a:pt x="1999184" y="3712689"/>
                  <a:pt x="2015774" y="3714453"/>
                </a:cubicBezTo>
                <a:cubicBezTo>
                  <a:pt x="2021234" y="3719167"/>
                  <a:pt x="2033286" y="3716317"/>
                  <a:pt x="2037824" y="3720931"/>
                </a:cubicBezTo>
                <a:cubicBezTo>
                  <a:pt x="2081757" y="3734557"/>
                  <a:pt x="2124934" y="3747415"/>
                  <a:pt x="2174562" y="3760959"/>
                </a:cubicBezTo>
                <a:cubicBezTo>
                  <a:pt x="2137908" y="3744663"/>
                  <a:pt x="2093975" y="3731037"/>
                  <a:pt x="2037824" y="3720931"/>
                </a:cubicBezTo>
                <a:cubicBezTo>
                  <a:pt x="2039808" y="3712877"/>
                  <a:pt x="2027756" y="3715728"/>
                  <a:pt x="2015774" y="3714453"/>
                </a:cubicBezTo>
                <a:cubicBezTo>
                  <a:pt x="2012229" y="3705812"/>
                  <a:pt x="1996728" y="3677575"/>
                  <a:pt x="1973687" y="3675124"/>
                </a:cubicBezTo>
                <a:cubicBezTo>
                  <a:pt x="1948258" y="3659333"/>
                  <a:pt x="1848677" y="3655867"/>
                  <a:pt x="1820498" y="3650980"/>
                </a:cubicBezTo>
                <a:cubicBezTo>
                  <a:pt x="1813453" y="3649758"/>
                  <a:pt x="1809191" y="3648779"/>
                  <a:pt x="1806696" y="3648007"/>
                </a:cubicBezTo>
                <a:lnTo>
                  <a:pt x="1804415" y="3646776"/>
                </a:lnTo>
                <a:lnTo>
                  <a:pt x="1804616" y="3645804"/>
                </a:lnTo>
                <a:cubicBezTo>
                  <a:pt x="1805625" y="3645621"/>
                  <a:pt x="1805361" y="3645548"/>
                  <a:pt x="1804838" y="3645617"/>
                </a:cubicBezTo>
                <a:close/>
                <a:moveTo>
                  <a:pt x="2890138" y="3617875"/>
                </a:moveTo>
                <a:cubicBezTo>
                  <a:pt x="2887131" y="3617931"/>
                  <a:pt x="2883359" y="3618667"/>
                  <a:pt x="2880665" y="3619882"/>
                </a:cubicBezTo>
                <a:cubicBezTo>
                  <a:pt x="2878870" y="3620692"/>
                  <a:pt x="2877554" y="3621714"/>
                  <a:pt x="2877265" y="3622888"/>
                </a:cubicBezTo>
                <a:cubicBezTo>
                  <a:pt x="2882795" y="3623477"/>
                  <a:pt x="2901464" y="3620641"/>
                  <a:pt x="2895012" y="3619956"/>
                </a:cubicBezTo>
                <a:cubicBezTo>
                  <a:pt x="2895384" y="3618446"/>
                  <a:pt x="2893144" y="3617820"/>
                  <a:pt x="2890138" y="3617875"/>
                </a:cubicBezTo>
                <a:close/>
                <a:moveTo>
                  <a:pt x="2866978" y="3611243"/>
                </a:moveTo>
                <a:cubicBezTo>
                  <a:pt x="2862846" y="3611143"/>
                  <a:pt x="2857730" y="3611664"/>
                  <a:pt x="2854164" y="3612641"/>
                </a:cubicBezTo>
                <a:cubicBezTo>
                  <a:pt x="2851787" y="3613291"/>
                  <a:pt x="2850099" y="3614145"/>
                  <a:pt x="2849851" y="3615152"/>
                </a:cubicBezTo>
                <a:cubicBezTo>
                  <a:pt x="2854223" y="3620437"/>
                  <a:pt x="2879414" y="3614164"/>
                  <a:pt x="2873884" y="3613575"/>
                </a:cubicBezTo>
                <a:cubicBezTo>
                  <a:pt x="2874257" y="3612065"/>
                  <a:pt x="2871110" y="3611343"/>
                  <a:pt x="2866978" y="3611243"/>
                </a:cubicBezTo>
                <a:close/>
                <a:moveTo>
                  <a:pt x="2827709" y="3602934"/>
                </a:moveTo>
                <a:cubicBezTo>
                  <a:pt x="2823739" y="3602851"/>
                  <a:pt x="2818818" y="3603393"/>
                  <a:pt x="2815381" y="3604383"/>
                </a:cubicBezTo>
                <a:cubicBezTo>
                  <a:pt x="2813091" y="3605043"/>
                  <a:pt x="2811460" y="3605902"/>
                  <a:pt x="2811212" y="3606909"/>
                </a:cubicBezTo>
                <a:cubicBezTo>
                  <a:pt x="2815750" y="3611524"/>
                  <a:pt x="2840775" y="3605922"/>
                  <a:pt x="2834324" y="3605235"/>
                </a:cubicBezTo>
                <a:cubicBezTo>
                  <a:pt x="2834696" y="3603725"/>
                  <a:pt x="2831679" y="3603017"/>
                  <a:pt x="2827709" y="3602934"/>
                </a:cubicBezTo>
                <a:close/>
                <a:moveTo>
                  <a:pt x="2797878" y="3596129"/>
                </a:moveTo>
                <a:cubicBezTo>
                  <a:pt x="2791258" y="3596006"/>
                  <a:pt x="2777181" y="3599157"/>
                  <a:pt x="2777181" y="3599157"/>
                </a:cubicBezTo>
                <a:cubicBezTo>
                  <a:pt x="2787179" y="3608485"/>
                  <a:pt x="2806745" y="3598169"/>
                  <a:pt x="2801215" y="3597581"/>
                </a:cubicBezTo>
                <a:cubicBezTo>
                  <a:pt x="2801463" y="3596575"/>
                  <a:pt x="2800085" y="3596170"/>
                  <a:pt x="2797878" y="3596129"/>
                </a:cubicBezTo>
                <a:close/>
                <a:moveTo>
                  <a:pt x="2736669" y="3581063"/>
                </a:moveTo>
                <a:lnTo>
                  <a:pt x="2739132" y="3582944"/>
                </a:lnTo>
                <a:lnTo>
                  <a:pt x="2741523" y="3584770"/>
                </a:lnTo>
                <a:lnTo>
                  <a:pt x="2745065" y="3587476"/>
                </a:lnTo>
                <a:lnTo>
                  <a:pt x="2742267" y="3585338"/>
                </a:lnTo>
                <a:lnTo>
                  <a:pt x="2741523" y="3584770"/>
                </a:lnTo>
                <a:lnTo>
                  <a:pt x="2739351" y="3583111"/>
                </a:lnTo>
                <a:lnTo>
                  <a:pt x="2739132" y="3582944"/>
                </a:lnTo>
                <a:lnTo>
                  <a:pt x="2737602" y="3581775"/>
                </a:lnTo>
                <a:close/>
                <a:moveTo>
                  <a:pt x="2564921" y="3580087"/>
                </a:moveTo>
                <a:cubicBezTo>
                  <a:pt x="2561641" y="3579663"/>
                  <a:pt x="2559725" y="3579642"/>
                  <a:pt x="2559601" y="3580145"/>
                </a:cubicBezTo>
                <a:cubicBezTo>
                  <a:pt x="2558609" y="3584172"/>
                  <a:pt x="2598240" y="3588388"/>
                  <a:pt x="2620124" y="3595536"/>
                </a:cubicBezTo>
                <a:cubicBezTo>
                  <a:pt x="2669752" y="3609080"/>
                  <a:pt x="2701869" y="3620761"/>
                  <a:pt x="2745873" y="3630263"/>
                </a:cubicBezTo>
                <a:cubicBezTo>
                  <a:pt x="2773451" y="3637329"/>
                  <a:pt x="2825064" y="3642819"/>
                  <a:pt x="2791955" y="3635165"/>
                </a:cubicBezTo>
                <a:cubicBezTo>
                  <a:pt x="2760003" y="3622812"/>
                  <a:pt x="2721365" y="3614570"/>
                  <a:pt x="2687334" y="3606818"/>
                </a:cubicBezTo>
                <a:cubicBezTo>
                  <a:pt x="2677657" y="3605789"/>
                  <a:pt x="2587879" y="3583056"/>
                  <a:pt x="2564921" y="3580087"/>
                </a:cubicBezTo>
                <a:close/>
                <a:moveTo>
                  <a:pt x="541473" y="3578723"/>
                </a:moveTo>
                <a:cubicBezTo>
                  <a:pt x="552766" y="3578717"/>
                  <a:pt x="620881" y="3600515"/>
                  <a:pt x="613969" y="3599779"/>
                </a:cubicBezTo>
                <a:cubicBezTo>
                  <a:pt x="601703" y="3594859"/>
                  <a:pt x="1033785" y="3770120"/>
                  <a:pt x="1249267" y="3863437"/>
                </a:cubicBezTo>
                <a:lnTo>
                  <a:pt x="1282797" y="3878137"/>
                </a:lnTo>
                <a:lnTo>
                  <a:pt x="1171154" y="3834365"/>
                </a:lnTo>
                <a:cubicBezTo>
                  <a:pt x="942442" y="3744351"/>
                  <a:pt x="694480" y="3645565"/>
                  <a:pt x="610993" y="3611860"/>
                </a:cubicBezTo>
                <a:cubicBezTo>
                  <a:pt x="548377" y="3586580"/>
                  <a:pt x="534697" y="3578727"/>
                  <a:pt x="541473" y="3578723"/>
                </a:cubicBezTo>
                <a:close/>
                <a:moveTo>
                  <a:pt x="2702318" y="3572378"/>
                </a:moveTo>
                <a:cubicBezTo>
                  <a:pt x="2697668" y="3572223"/>
                  <a:pt x="2692811" y="3572771"/>
                  <a:pt x="2690282" y="3573858"/>
                </a:cubicBezTo>
                <a:cubicBezTo>
                  <a:pt x="2688596" y="3574582"/>
                  <a:pt x="2687945" y="3575546"/>
                  <a:pt x="2689080" y="3576700"/>
                </a:cubicBezTo>
                <a:cubicBezTo>
                  <a:pt x="2687923" y="3581398"/>
                  <a:pt x="2713113" y="3575124"/>
                  <a:pt x="2713113" y="3575124"/>
                </a:cubicBezTo>
                <a:cubicBezTo>
                  <a:pt x="2711411" y="3573394"/>
                  <a:pt x="2706968" y="3572534"/>
                  <a:pt x="2702318" y="3572378"/>
                </a:cubicBezTo>
                <a:close/>
                <a:moveTo>
                  <a:pt x="2670554" y="3564867"/>
                </a:moveTo>
                <a:cubicBezTo>
                  <a:pt x="2666903" y="3564818"/>
                  <a:pt x="2663353" y="3565505"/>
                  <a:pt x="2661709" y="3566686"/>
                </a:cubicBezTo>
                <a:cubicBezTo>
                  <a:pt x="2660614" y="3567473"/>
                  <a:pt x="2660366" y="3568480"/>
                  <a:pt x="2661501" y="3569634"/>
                </a:cubicBezTo>
                <a:lnTo>
                  <a:pt x="2680004" y="3567470"/>
                </a:lnTo>
                <a:cubicBezTo>
                  <a:pt x="2677957" y="3565703"/>
                  <a:pt x="2674205" y="3564916"/>
                  <a:pt x="2670554" y="3564867"/>
                </a:cubicBezTo>
                <a:close/>
                <a:moveTo>
                  <a:pt x="2501990" y="3562879"/>
                </a:moveTo>
                <a:cubicBezTo>
                  <a:pt x="2499708" y="3562981"/>
                  <a:pt x="2498499" y="3563746"/>
                  <a:pt x="2498913" y="3565425"/>
                </a:cubicBezTo>
                <a:cubicBezTo>
                  <a:pt x="2499905" y="3561398"/>
                  <a:pt x="2520041" y="3571805"/>
                  <a:pt x="2520041" y="3571805"/>
                </a:cubicBezTo>
                <a:cubicBezTo>
                  <a:pt x="2586584" y="3593949"/>
                  <a:pt x="2517966" y="3562168"/>
                  <a:pt x="2501990" y="3562879"/>
                </a:cubicBezTo>
                <a:close/>
                <a:moveTo>
                  <a:pt x="3881131" y="3481235"/>
                </a:moveTo>
                <a:cubicBezTo>
                  <a:pt x="3886661" y="3481824"/>
                  <a:pt x="4655991" y="3662638"/>
                  <a:pt x="4655991" y="3662638"/>
                </a:cubicBezTo>
                <a:cubicBezTo>
                  <a:pt x="4655991" y="3662638"/>
                  <a:pt x="3895666" y="3495178"/>
                  <a:pt x="3881131" y="3481235"/>
                </a:cubicBezTo>
                <a:close/>
                <a:moveTo>
                  <a:pt x="3909888" y="3445389"/>
                </a:moveTo>
                <a:cubicBezTo>
                  <a:pt x="3897349" y="3440138"/>
                  <a:pt x="4414133" y="3583081"/>
                  <a:pt x="4687828" y="3658658"/>
                </a:cubicBezTo>
                <a:lnTo>
                  <a:pt x="4691129" y="3659569"/>
                </a:lnTo>
                <a:lnTo>
                  <a:pt x="4683965" y="3659428"/>
                </a:lnTo>
                <a:lnTo>
                  <a:pt x="4620589" y="3641987"/>
                </a:lnTo>
                <a:cubicBezTo>
                  <a:pt x="4346411" y="3566583"/>
                  <a:pt x="3917443" y="3449034"/>
                  <a:pt x="3909888" y="3445389"/>
                </a:cubicBezTo>
                <a:close/>
                <a:moveTo>
                  <a:pt x="941440" y="3403031"/>
                </a:moveTo>
                <a:lnTo>
                  <a:pt x="1731019" y="3698549"/>
                </a:lnTo>
                <a:cubicBezTo>
                  <a:pt x="1731473" y="3699542"/>
                  <a:pt x="1731926" y="3700534"/>
                  <a:pt x="1732380" y="3701526"/>
                </a:cubicBezTo>
                <a:cubicBezTo>
                  <a:pt x="1732380" y="3701526"/>
                  <a:pt x="1732111" y="3700939"/>
                  <a:pt x="1731776" y="3700203"/>
                </a:cubicBezTo>
                <a:cubicBezTo>
                  <a:pt x="1731523" y="3699652"/>
                  <a:pt x="1731271" y="3699101"/>
                  <a:pt x="1731019" y="3698549"/>
                </a:cubicBezTo>
                <a:cubicBezTo>
                  <a:pt x="1730935" y="3698366"/>
                  <a:pt x="1730851" y="3698181"/>
                  <a:pt x="1730767" y="3697997"/>
                </a:cubicBezTo>
                <a:cubicBezTo>
                  <a:pt x="1730498" y="3697410"/>
                  <a:pt x="941239" y="3402589"/>
                  <a:pt x="941440" y="3403031"/>
                </a:cubicBezTo>
                <a:close/>
                <a:moveTo>
                  <a:pt x="1175021" y="3392986"/>
                </a:moveTo>
                <a:cubicBezTo>
                  <a:pt x="1173958" y="3394423"/>
                  <a:pt x="1748658" y="3658491"/>
                  <a:pt x="1753692" y="3661093"/>
                </a:cubicBezTo>
                <a:cubicBezTo>
                  <a:pt x="1759222" y="3661681"/>
                  <a:pt x="1767658" y="3654313"/>
                  <a:pt x="1776734" y="3663544"/>
                </a:cubicBezTo>
                <a:cubicBezTo>
                  <a:pt x="1786801" y="3668747"/>
                  <a:pt x="1780280" y="3672185"/>
                  <a:pt x="1790182" y="3678060"/>
                </a:cubicBezTo>
                <a:cubicBezTo>
                  <a:pt x="1822228" y="3693866"/>
                  <a:pt x="1880362" y="3695917"/>
                  <a:pt x="1922547" y="3712802"/>
                </a:cubicBezTo>
                <a:cubicBezTo>
                  <a:pt x="2054647" y="3749581"/>
                  <a:pt x="2185112" y="3790836"/>
                  <a:pt x="2324301" y="3826916"/>
                </a:cubicBezTo>
                <a:lnTo>
                  <a:pt x="2382468" y="3840796"/>
                </a:lnTo>
                <a:lnTo>
                  <a:pt x="2569689" y="3896862"/>
                </a:lnTo>
                <a:cubicBezTo>
                  <a:pt x="2859057" y="3982801"/>
                  <a:pt x="3154011" y="4067181"/>
                  <a:pt x="3290547" y="4096512"/>
                </a:cubicBezTo>
                <a:cubicBezTo>
                  <a:pt x="3301536" y="4101813"/>
                  <a:pt x="2746374" y="3916139"/>
                  <a:pt x="2679400" y="3900060"/>
                </a:cubicBezTo>
                <a:cubicBezTo>
                  <a:pt x="2594678" y="3886916"/>
                  <a:pt x="2527468" y="3875635"/>
                  <a:pt x="2466781" y="3860915"/>
                </a:cubicBezTo>
                <a:lnTo>
                  <a:pt x="2382468" y="3840796"/>
                </a:lnTo>
                <a:lnTo>
                  <a:pt x="2356273" y="3832952"/>
                </a:lnTo>
                <a:cubicBezTo>
                  <a:pt x="2149030" y="3770421"/>
                  <a:pt x="1967991" y="3714536"/>
                  <a:pt x="1882347" y="3687863"/>
                </a:cubicBezTo>
                <a:cubicBezTo>
                  <a:pt x="1843944" y="3674825"/>
                  <a:pt x="1787389" y="3643326"/>
                  <a:pt x="1755676" y="3653039"/>
                </a:cubicBezTo>
                <a:cubicBezTo>
                  <a:pt x="1752912" y="3652745"/>
                  <a:pt x="1176084" y="3391550"/>
                  <a:pt x="1175021" y="3392986"/>
                </a:cubicBezTo>
                <a:close/>
                <a:moveTo>
                  <a:pt x="1385079" y="3303925"/>
                </a:moveTo>
                <a:cubicBezTo>
                  <a:pt x="1384274" y="3304688"/>
                  <a:pt x="2101102" y="3603260"/>
                  <a:pt x="2101524" y="3604424"/>
                </a:cubicBezTo>
                <a:cubicBezTo>
                  <a:pt x="2097151" y="3599138"/>
                  <a:pt x="2194092" y="3635622"/>
                  <a:pt x="2188563" y="3635034"/>
                </a:cubicBezTo>
                <a:cubicBezTo>
                  <a:pt x="2221672" y="3642687"/>
                  <a:pt x="2282360" y="3657408"/>
                  <a:pt x="2347421" y="3677414"/>
                </a:cubicBezTo>
                <a:cubicBezTo>
                  <a:pt x="2408108" y="3692134"/>
                  <a:pt x="2464189" y="3706364"/>
                  <a:pt x="2519252" y="3717043"/>
                </a:cubicBezTo>
                <a:cubicBezTo>
                  <a:pt x="2414560" y="3692821"/>
                  <a:pt x="2264445" y="3634151"/>
                  <a:pt x="2148764" y="3604628"/>
                </a:cubicBezTo>
                <a:cubicBezTo>
                  <a:pt x="2139955" y="3600076"/>
                  <a:pt x="1390715" y="3298583"/>
                  <a:pt x="1385079" y="3303925"/>
                </a:cubicBezTo>
                <a:close/>
                <a:moveTo>
                  <a:pt x="1294012" y="3100586"/>
                </a:moveTo>
                <a:cubicBezTo>
                  <a:pt x="1292908" y="3101469"/>
                  <a:pt x="2475771" y="3557626"/>
                  <a:pt x="2476864" y="3558948"/>
                </a:cubicBezTo>
                <a:lnTo>
                  <a:pt x="2494611" y="3556014"/>
                </a:lnTo>
                <a:cubicBezTo>
                  <a:pt x="2491208" y="3552553"/>
                  <a:pt x="1297325" y="3097936"/>
                  <a:pt x="1294012" y="3100586"/>
                </a:cubicBezTo>
                <a:close/>
                <a:moveTo>
                  <a:pt x="1776324" y="2896000"/>
                </a:moveTo>
                <a:cubicBezTo>
                  <a:pt x="1771793" y="2896637"/>
                  <a:pt x="1768491" y="2898524"/>
                  <a:pt x="1764651" y="2902592"/>
                </a:cubicBezTo>
                <a:cubicBezTo>
                  <a:pt x="1735088" y="2903580"/>
                  <a:pt x="1711054" y="2905156"/>
                  <a:pt x="1691323" y="2916143"/>
                </a:cubicBezTo>
                <a:cubicBezTo>
                  <a:pt x="1721052" y="2914484"/>
                  <a:pt x="1745155" y="2908783"/>
                  <a:pt x="1764651" y="2902592"/>
                </a:cubicBezTo>
                <a:cubicBezTo>
                  <a:pt x="1775710" y="2903768"/>
                  <a:pt x="1788850" y="2900345"/>
                  <a:pt x="1795371" y="2896906"/>
                </a:cubicBezTo>
                <a:cubicBezTo>
                  <a:pt x="1786616" y="2895975"/>
                  <a:pt x="1780855" y="2895362"/>
                  <a:pt x="1776324" y="2896000"/>
                </a:cubicBezTo>
                <a:close/>
                <a:moveTo>
                  <a:pt x="1812900" y="2891023"/>
                </a:moveTo>
                <a:cubicBezTo>
                  <a:pt x="1809781" y="2891207"/>
                  <a:pt x="1807920" y="2892043"/>
                  <a:pt x="1807424" y="2894056"/>
                </a:cubicBezTo>
                <a:cubicBezTo>
                  <a:pt x="1813875" y="2894742"/>
                  <a:pt x="1824936" y="2895919"/>
                  <a:pt x="1825927" y="2891892"/>
                </a:cubicBezTo>
                <a:cubicBezTo>
                  <a:pt x="1820397" y="2891304"/>
                  <a:pt x="1816019" y="2890838"/>
                  <a:pt x="1812900" y="2891023"/>
                </a:cubicBezTo>
                <a:close/>
                <a:moveTo>
                  <a:pt x="2936194" y="2800618"/>
                </a:moveTo>
                <a:lnTo>
                  <a:pt x="2937305" y="2800736"/>
                </a:lnTo>
                <a:lnTo>
                  <a:pt x="2938860" y="2800902"/>
                </a:lnTo>
                <a:close/>
                <a:moveTo>
                  <a:pt x="2934194" y="2800405"/>
                </a:moveTo>
                <a:lnTo>
                  <a:pt x="2936194" y="2800618"/>
                </a:lnTo>
                <a:lnTo>
                  <a:pt x="2934713" y="2800461"/>
                </a:lnTo>
                <a:close/>
                <a:moveTo>
                  <a:pt x="2919487" y="2799874"/>
                </a:moveTo>
                <a:cubicBezTo>
                  <a:pt x="2921792" y="2800120"/>
                  <a:pt x="2924540" y="2801445"/>
                  <a:pt x="2926808" y="2803752"/>
                </a:cubicBezTo>
                <a:lnTo>
                  <a:pt x="2914827" y="2802477"/>
                </a:lnTo>
                <a:cubicBezTo>
                  <a:pt x="2915323" y="2800464"/>
                  <a:pt x="2917183" y="2799630"/>
                  <a:pt x="2919487" y="2799874"/>
                </a:cubicBezTo>
                <a:close/>
                <a:moveTo>
                  <a:pt x="2720095" y="2765480"/>
                </a:moveTo>
                <a:lnTo>
                  <a:pt x="2701215" y="2767358"/>
                </a:lnTo>
                <a:cubicBezTo>
                  <a:pt x="2694692" y="2770797"/>
                  <a:pt x="2680726" y="2777576"/>
                  <a:pt x="2674205" y="2781015"/>
                </a:cubicBezTo>
                <a:cubicBezTo>
                  <a:pt x="2598727" y="2803290"/>
                  <a:pt x="2503586" y="2805567"/>
                  <a:pt x="2417048" y="2826666"/>
                </a:cubicBezTo>
                <a:cubicBezTo>
                  <a:pt x="2410597" y="2825980"/>
                  <a:pt x="2399536" y="2824803"/>
                  <a:pt x="2398545" y="2828830"/>
                </a:cubicBezTo>
                <a:cubicBezTo>
                  <a:pt x="2393015" y="2828242"/>
                  <a:pt x="2381033" y="2826968"/>
                  <a:pt x="2380041" y="2830995"/>
                </a:cubicBezTo>
                <a:cubicBezTo>
                  <a:pt x="2374511" y="2830406"/>
                  <a:pt x="2363452" y="2829230"/>
                  <a:pt x="2362459" y="2833256"/>
                </a:cubicBezTo>
                <a:cubicBezTo>
                  <a:pt x="2338425" y="2834833"/>
                  <a:pt x="2314227" y="2837080"/>
                  <a:pt x="2295653" y="2843368"/>
                </a:cubicBezTo>
                <a:cubicBezTo>
                  <a:pt x="2289201" y="2842682"/>
                  <a:pt x="2278142" y="2841506"/>
                  <a:pt x="2277150" y="2845533"/>
                </a:cubicBezTo>
                <a:cubicBezTo>
                  <a:pt x="2247587" y="2846520"/>
                  <a:pt x="2217858" y="2848179"/>
                  <a:pt x="2191839" y="2857809"/>
                </a:cubicBezTo>
                <a:cubicBezTo>
                  <a:pt x="2150059" y="2862318"/>
                  <a:pt x="2107523" y="2866058"/>
                  <a:pt x="2075809" y="2875771"/>
                </a:cubicBezTo>
                <a:cubicBezTo>
                  <a:pt x="2059219" y="2874006"/>
                  <a:pt x="2046246" y="2876758"/>
                  <a:pt x="2039723" y="2880197"/>
                </a:cubicBezTo>
                <a:cubicBezTo>
                  <a:pt x="2028664" y="2879021"/>
                  <a:pt x="2023134" y="2878432"/>
                  <a:pt x="2022141" y="2882460"/>
                </a:cubicBezTo>
                <a:cubicBezTo>
                  <a:pt x="2027671" y="2883048"/>
                  <a:pt x="2033201" y="2883636"/>
                  <a:pt x="2039723" y="2880197"/>
                </a:cubicBezTo>
                <a:cubicBezTo>
                  <a:pt x="2051705" y="2881471"/>
                  <a:pt x="2068295" y="2883236"/>
                  <a:pt x="2075809" y="2875771"/>
                </a:cubicBezTo>
                <a:cubicBezTo>
                  <a:pt x="2118512" y="2871360"/>
                  <a:pt x="2160126" y="2867521"/>
                  <a:pt x="2191839" y="2857809"/>
                </a:cubicBezTo>
                <a:cubicBezTo>
                  <a:pt x="2226933" y="2857409"/>
                  <a:pt x="2256496" y="2856422"/>
                  <a:pt x="2277150" y="2845533"/>
                </a:cubicBezTo>
                <a:cubicBezTo>
                  <a:pt x="2288209" y="2846709"/>
                  <a:pt x="2294661" y="2847395"/>
                  <a:pt x="2295653" y="2843368"/>
                </a:cubicBezTo>
                <a:cubicBezTo>
                  <a:pt x="2325217" y="2842381"/>
                  <a:pt x="2348328" y="2840707"/>
                  <a:pt x="2362459" y="2833256"/>
                </a:cubicBezTo>
                <a:cubicBezTo>
                  <a:pt x="2373519" y="2834433"/>
                  <a:pt x="2379049" y="2835021"/>
                  <a:pt x="2380041" y="2830995"/>
                </a:cubicBezTo>
                <a:cubicBezTo>
                  <a:pt x="2392022" y="2832269"/>
                  <a:pt x="2397553" y="2832857"/>
                  <a:pt x="2398545" y="2828830"/>
                </a:cubicBezTo>
                <a:cubicBezTo>
                  <a:pt x="2409604" y="2830007"/>
                  <a:pt x="2416055" y="2830693"/>
                  <a:pt x="2417048" y="2826666"/>
                </a:cubicBezTo>
                <a:cubicBezTo>
                  <a:pt x="2510901" y="2814266"/>
                  <a:pt x="2607339" y="2800246"/>
                  <a:pt x="2704886" y="2784731"/>
                </a:cubicBezTo>
                <a:lnTo>
                  <a:pt x="2816228" y="2765480"/>
                </a:lnTo>
                <a:close/>
                <a:moveTo>
                  <a:pt x="2651001" y="2765480"/>
                </a:moveTo>
                <a:lnTo>
                  <a:pt x="2637321" y="2767751"/>
                </a:lnTo>
                <a:cubicBezTo>
                  <a:pt x="2409596" y="2802930"/>
                  <a:pt x="2192694" y="2830351"/>
                  <a:pt x="1990095" y="2866653"/>
                </a:cubicBezTo>
                <a:cubicBezTo>
                  <a:pt x="1973505" y="2864889"/>
                  <a:pt x="1962446" y="2863712"/>
                  <a:pt x="1954010" y="2871080"/>
                </a:cubicBezTo>
                <a:cubicBezTo>
                  <a:pt x="1937420" y="2869315"/>
                  <a:pt x="1925439" y="2868041"/>
                  <a:pt x="1917924" y="2875506"/>
                </a:cubicBezTo>
                <a:cubicBezTo>
                  <a:pt x="1900413" y="2873643"/>
                  <a:pt x="1894883" y="2873055"/>
                  <a:pt x="1887203" y="2881192"/>
                </a:cubicBezTo>
                <a:cubicBezTo>
                  <a:pt x="1881691" y="2879572"/>
                  <a:pt x="1878749" y="2879518"/>
                  <a:pt x="1877484" y="2880158"/>
                </a:cubicBezTo>
                <a:cubicBezTo>
                  <a:pt x="1873685" y="2882078"/>
                  <a:pt x="1884971" y="2890252"/>
                  <a:pt x="1887203" y="2881192"/>
                </a:cubicBezTo>
                <a:cubicBezTo>
                  <a:pt x="1898263" y="2882368"/>
                  <a:pt x="1911237" y="2879616"/>
                  <a:pt x="1917924" y="2875506"/>
                </a:cubicBezTo>
                <a:cubicBezTo>
                  <a:pt x="1935435" y="2877368"/>
                  <a:pt x="1946496" y="2878545"/>
                  <a:pt x="1954010" y="2871080"/>
                </a:cubicBezTo>
                <a:cubicBezTo>
                  <a:pt x="1965991" y="2872354"/>
                  <a:pt x="1978044" y="2869503"/>
                  <a:pt x="1990095" y="2866653"/>
                </a:cubicBezTo>
                <a:lnTo>
                  <a:pt x="2693405" y="2765480"/>
                </a:lnTo>
                <a:close/>
                <a:moveTo>
                  <a:pt x="2549556" y="2765480"/>
                </a:moveTo>
                <a:lnTo>
                  <a:pt x="2542409" y="2766996"/>
                </a:lnTo>
                <a:cubicBezTo>
                  <a:pt x="2542409" y="2766996"/>
                  <a:pt x="2545405" y="2767315"/>
                  <a:pt x="2548524" y="2767130"/>
                </a:cubicBezTo>
                <a:lnTo>
                  <a:pt x="2552445" y="2765480"/>
                </a:lnTo>
                <a:close/>
                <a:moveTo>
                  <a:pt x="2263110" y="2765480"/>
                </a:moveTo>
                <a:lnTo>
                  <a:pt x="2002518" y="2801354"/>
                </a:lnTo>
                <a:cubicBezTo>
                  <a:pt x="1877722" y="2820404"/>
                  <a:pt x="1756134" y="2842628"/>
                  <a:pt x="1643440" y="2872481"/>
                </a:cubicBezTo>
                <a:cubicBezTo>
                  <a:pt x="1629256" y="2876309"/>
                  <a:pt x="1621290" y="2878648"/>
                  <a:pt x="1618004" y="2879869"/>
                </a:cubicBezTo>
                <a:cubicBezTo>
                  <a:pt x="1608145" y="2883534"/>
                  <a:pt x="1640398" y="2877150"/>
                  <a:pt x="1673169" y="2870822"/>
                </a:cubicBezTo>
                <a:cubicBezTo>
                  <a:pt x="1765993" y="2851080"/>
                  <a:pt x="1856832" y="2839392"/>
                  <a:pt x="1934699" y="2830457"/>
                </a:cubicBezTo>
                <a:cubicBezTo>
                  <a:pt x="2073605" y="2815617"/>
                  <a:pt x="2197150" y="2790190"/>
                  <a:pt x="2329605" y="2774663"/>
                </a:cubicBezTo>
                <a:lnTo>
                  <a:pt x="2393791" y="2765480"/>
                </a:lnTo>
                <a:close/>
                <a:moveTo>
                  <a:pt x="2122726" y="2765480"/>
                </a:moveTo>
                <a:lnTo>
                  <a:pt x="1967909" y="2788813"/>
                </a:lnTo>
                <a:cubicBezTo>
                  <a:pt x="1894772" y="2801286"/>
                  <a:pt x="1822770" y="2815452"/>
                  <a:pt x="1752615" y="2832439"/>
                </a:cubicBezTo>
                <a:cubicBezTo>
                  <a:pt x="1747103" y="2830820"/>
                  <a:pt x="1744151" y="2830807"/>
                  <a:pt x="1742871" y="2831499"/>
                </a:cubicBezTo>
                <a:cubicBezTo>
                  <a:pt x="1739035" y="2833577"/>
                  <a:pt x="1750259" y="2842003"/>
                  <a:pt x="1752615" y="2832439"/>
                </a:cubicBezTo>
                <a:cubicBezTo>
                  <a:pt x="1901676" y="2810931"/>
                  <a:pt x="2051578" y="2790331"/>
                  <a:pt x="2201012" y="2769293"/>
                </a:cubicBezTo>
                <a:lnTo>
                  <a:pt x="2226845" y="2765480"/>
                </a:lnTo>
                <a:close/>
                <a:moveTo>
                  <a:pt x="3301227" y="2758177"/>
                </a:moveTo>
                <a:cubicBezTo>
                  <a:pt x="3295697" y="2757589"/>
                  <a:pt x="3289174" y="2761027"/>
                  <a:pt x="3289174" y="2761027"/>
                </a:cubicBezTo>
                <a:cubicBezTo>
                  <a:pt x="3282723" y="2760341"/>
                  <a:pt x="3276036" y="2764450"/>
                  <a:pt x="3276036" y="2764450"/>
                </a:cubicBezTo>
                <a:cubicBezTo>
                  <a:pt x="3270506" y="2763863"/>
                  <a:pt x="3263984" y="2767302"/>
                  <a:pt x="3263984" y="2767302"/>
                </a:cubicBezTo>
                <a:cubicBezTo>
                  <a:pt x="3258454" y="2766713"/>
                  <a:pt x="3251932" y="2770152"/>
                  <a:pt x="3251932" y="2770152"/>
                </a:cubicBezTo>
                <a:cubicBezTo>
                  <a:pt x="3246420" y="2768532"/>
                  <a:pt x="3243477" y="2768477"/>
                  <a:pt x="3242211" y="2769118"/>
                </a:cubicBezTo>
                <a:cubicBezTo>
                  <a:pt x="3238413" y="2771038"/>
                  <a:pt x="3249699" y="2779212"/>
                  <a:pt x="3251932" y="2770152"/>
                </a:cubicBezTo>
                <a:cubicBezTo>
                  <a:pt x="3257462" y="2770740"/>
                  <a:pt x="3262992" y="2771328"/>
                  <a:pt x="3263984" y="2767302"/>
                </a:cubicBezTo>
                <a:cubicBezTo>
                  <a:pt x="3269513" y="2767890"/>
                  <a:pt x="3275044" y="2768478"/>
                  <a:pt x="3276036" y="2764450"/>
                </a:cubicBezTo>
                <a:cubicBezTo>
                  <a:pt x="3281566" y="2765039"/>
                  <a:pt x="3288017" y="2765725"/>
                  <a:pt x="3289174" y="2761027"/>
                </a:cubicBezTo>
                <a:cubicBezTo>
                  <a:pt x="3294704" y="2761616"/>
                  <a:pt x="3300235" y="2762204"/>
                  <a:pt x="3301227" y="2758177"/>
                </a:cubicBezTo>
                <a:close/>
                <a:moveTo>
                  <a:pt x="3323393" y="2730433"/>
                </a:moveTo>
                <a:lnTo>
                  <a:pt x="3051636" y="2789911"/>
                </a:lnTo>
                <a:cubicBezTo>
                  <a:pt x="2897029" y="2821935"/>
                  <a:pt x="2738550" y="2851911"/>
                  <a:pt x="2573921" y="2877101"/>
                </a:cubicBezTo>
                <a:cubicBezTo>
                  <a:pt x="2561869" y="2879951"/>
                  <a:pt x="2532141" y="2881610"/>
                  <a:pt x="2501585" y="2886624"/>
                </a:cubicBezTo>
                <a:cubicBezTo>
                  <a:pt x="2495063" y="2890063"/>
                  <a:pt x="2484074" y="2884762"/>
                  <a:pt x="2465335" y="2891722"/>
                </a:cubicBezTo>
                <a:cubicBezTo>
                  <a:pt x="2472022" y="2887612"/>
                  <a:pt x="2460209" y="2912527"/>
                  <a:pt x="2455835" y="2907241"/>
                </a:cubicBezTo>
                <a:cubicBezTo>
                  <a:pt x="2470276" y="2917730"/>
                  <a:pt x="2558727" y="2892703"/>
                  <a:pt x="2594813" y="2888277"/>
                </a:cubicBezTo>
                <a:cubicBezTo>
                  <a:pt x="2828622" y="2849095"/>
                  <a:pt x="3070381" y="2805723"/>
                  <a:pt x="3292112" y="2750244"/>
                </a:cubicBezTo>
                <a:lnTo>
                  <a:pt x="3363008" y="2730433"/>
                </a:lnTo>
                <a:close/>
                <a:moveTo>
                  <a:pt x="3103991" y="2730433"/>
                </a:moveTo>
                <a:lnTo>
                  <a:pt x="2973187" y="2757547"/>
                </a:lnTo>
                <a:lnTo>
                  <a:pt x="2972308" y="2757699"/>
                </a:lnTo>
                <a:lnTo>
                  <a:pt x="2972308" y="2765480"/>
                </a:lnTo>
                <a:lnTo>
                  <a:pt x="2927281" y="2765480"/>
                </a:lnTo>
                <a:lnTo>
                  <a:pt x="2559735" y="2828995"/>
                </a:lnTo>
                <a:cubicBezTo>
                  <a:pt x="2419383" y="2851020"/>
                  <a:pt x="2276479" y="2871289"/>
                  <a:pt x="2130967" y="2889902"/>
                </a:cubicBezTo>
                <a:cubicBezTo>
                  <a:pt x="1979843" y="2908264"/>
                  <a:pt x="1796179" y="2939694"/>
                  <a:pt x="1623340" y="2977095"/>
                </a:cubicBezTo>
                <a:cubicBezTo>
                  <a:pt x="1614865" y="2978863"/>
                  <a:pt x="1609169" y="2980452"/>
                  <a:pt x="1605734" y="2981877"/>
                </a:cubicBezTo>
                <a:cubicBezTo>
                  <a:pt x="1581694" y="2991853"/>
                  <a:pt x="1668529" y="2993783"/>
                  <a:pt x="1689558" y="2992404"/>
                </a:cubicBezTo>
                <a:lnTo>
                  <a:pt x="1933506" y="2954301"/>
                </a:lnTo>
                <a:cubicBezTo>
                  <a:pt x="2268294" y="2904510"/>
                  <a:pt x="2595567" y="2862185"/>
                  <a:pt x="2914827" y="2802477"/>
                </a:cubicBezTo>
                <a:cubicBezTo>
                  <a:pt x="2913834" y="2806505"/>
                  <a:pt x="2925816" y="2807779"/>
                  <a:pt x="2926808" y="2803752"/>
                </a:cubicBezTo>
                <a:cubicBezTo>
                  <a:pt x="2932338" y="2804340"/>
                  <a:pt x="2932338" y="2804340"/>
                  <a:pt x="2938860" y="2800902"/>
                </a:cubicBezTo>
                <a:cubicBezTo>
                  <a:pt x="2958355" y="2794711"/>
                  <a:pt x="2950912" y="2798051"/>
                  <a:pt x="2989076" y="2789025"/>
                </a:cubicBezTo>
                <a:cubicBezTo>
                  <a:pt x="2990069" y="2784998"/>
                  <a:pt x="2995598" y="2785587"/>
                  <a:pt x="2995598" y="2785587"/>
                </a:cubicBezTo>
                <a:cubicBezTo>
                  <a:pt x="3004270" y="2773423"/>
                  <a:pt x="3015498" y="2800789"/>
                  <a:pt x="3019632" y="2784011"/>
                </a:cubicBezTo>
                <a:cubicBezTo>
                  <a:pt x="3047211" y="2791076"/>
                  <a:pt x="3016252" y="2774697"/>
                  <a:pt x="3038371" y="2777050"/>
                </a:cubicBezTo>
                <a:cubicBezTo>
                  <a:pt x="3047799" y="2765656"/>
                  <a:pt x="3058272" y="2792253"/>
                  <a:pt x="3062405" y="2775474"/>
                </a:cubicBezTo>
                <a:cubicBezTo>
                  <a:pt x="3073465" y="2776650"/>
                  <a:pt x="3073465" y="2776650"/>
                  <a:pt x="3074457" y="2772624"/>
                </a:cubicBezTo>
                <a:cubicBezTo>
                  <a:pt x="3086438" y="2773898"/>
                  <a:pt x="3086438" y="2773898"/>
                  <a:pt x="3087430" y="2769872"/>
                </a:cubicBezTo>
                <a:cubicBezTo>
                  <a:pt x="3133387" y="2761847"/>
                  <a:pt x="3182193" y="2752575"/>
                  <a:pt x="3232607" y="2742301"/>
                </a:cubicBezTo>
                <a:lnTo>
                  <a:pt x="3287317" y="2730433"/>
                </a:lnTo>
                <a:close/>
                <a:moveTo>
                  <a:pt x="2972308" y="2730433"/>
                </a:moveTo>
                <a:lnTo>
                  <a:pt x="2972308" y="2738495"/>
                </a:lnTo>
                <a:lnTo>
                  <a:pt x="2999368" y="2733816"/>
                </a:lnTo>
                <a:lnTo>
                  <a:pt x="3016083" y="2730433"/>
                </a:lnTo>
                <a:close/>
                <a:moveTo>
                  <a:pt x="1785898" y="2730433"/>
                </a:moveTo>
                <a:lnTo>
                  <a:pt x="1777087" y="2733110"/>
                </a:lnTo>
                <a:cubicBezTo>
                  <a:pt x="1790297" y="2725562"/>
                  <a:pt x="1786163" y="2742341"/>
                  <a:pt x="1786163" y="2742341"/>
                </a:cubicBezTo>
                <a:cubicBezTo>
                  <a:pt x="1771961" y="2753916"/>
                  <a:pt x="1725879" y="2749014"/>
                  <a:pt x="1723894" y="2757067"/>
                </a:cubicBezTo>
                <a:lnTo>
                  <a:pt x="1895218" y="2730433"/>
                </a:lnTo>
                <a:close/>
                <a:moveTo>
                  <a:pt x="3762762" y="2572425"/>
                </a:moveTo>
                <a:cubicBezTo>
                  <a:pt x="3760550" y="2573126"/>
                  <a:pt x="3758123" y="2575537"/>
                  <a:pt x="3755459" y="2580591"/>
                </a:cubicBezTo>
                <a:lnTo>
                  <a:pt x="3673947" y="2600631"/>
                </a:lnTo>
                <a:lnTo>
                  <a:pt x="3673947" y="2635410"/>
                </a:lnTo>
                <a:lnTo>
                  <a:pt x="3696149" y="2629381"/>
                </a:lnTo>
                <a:cubicBezTo>
                  <a:pt x="3722167" y="2619751"/>
                  <a:pt x="3773375" y="2603847"/>
                  <a:pt x="3774533" y="2599150"/>
                </a:cubicBezTo>
                <a:cubicBezTo>
                  <a:pt x="3775525" y="2595123"/>
                  <a:pt x="3748938" y="2584030"/>
                  <a:pt x="3755459" y="2580591"/>
                </a:cubicBezTo>
                <a:cubicBezTo>
                  <a:pt x="3764536" y="2589821"/>
                  <a:pt x="3798566" y="2597574"/>
                  <a:pt x="3777509" y="2587069"/>
                </a:cubicBezTo>
                <a:cubicBezTo>
                  <a:pt x="3774105" y="2583608"/>
                  <a:pt x="3769399" y="2570323"/>
                  <a:pt x="3762762" y="2572425"/>
                </a:cubicBezTo>
                <a:close/>
                <a:moveTo>
                  <a:pt x="3700063" y="2544395"/>
                </a:moveTo>
                <a:lnTo>
                  <a:pt x="3673947" y="2550799"/>
                </a:lnTo>
                <a:lnTo>
                  <a:pt x="3673947" y="2559067"/>
                </a:lnTo>
                <a:lnTo>
                  <a:pt x="3696921" y="2557146"/>
                </a:lnTo>
                <a:cubicBezTo>
                  <a:pt x="3690435" y="2558522"/>
                  <a:pt x="3683930" y="2560930"/>
                  <a:pt x="3676829" y="2563360"/>
                </a:cubicBezTo>
                <a:lnTo>
                  <a:pt x="3673947" y="2564133"/>
                </a:lnTo>
                <a:lnTo>
                  <a:pt x="3673947" y="2579298"/>
                </a:lnTo>
                <a:lnTo>
                  <a:pt x="3700171" y="2570890"/>
                </a:lnTo>
                <a:cubicBezTo>
                  <a:pt x="3711630" y="2566545"/>
                  <a:pt x="3719219" y="2562617"/>
                  <a:pt x="3719963" y="2559597"/>
                </a:cubicBezTo>
                <a:cubicBezTo>
                  <a:pt x="3723105" y="2546846"/>
                  <a:pt x="3712519" y="2562938"/>
                  <a:pt x="3696921" y="2557146"/>
                </a:cubicBezTo>
                <a:cubicBezTo>
                  <a:pt x="3691391" y="2556558"/>
                  <a:pt x="3729627" y="2543407"/>
                  <a:pt x="3700063" y="2544395"/>
                </a:cubicBezTo>
                <a:close/>
                <a:moveTo>
                  <a:pt x="4507775" y="1897463"/>
                </a:moveTo>
                <a:lnTo>
                  <a:pt x="4509271" y="1901108"/>
                </a:lnTo>
                <a:cubicBezTo>
                  <a:pt x="4509271" y="1901108"/>
                  <a:pt x="4507276" y="1896247"/>
                  <a:pt x="4507775" y="1897463"/>
                </a:cubicBezTo>
                <a:close/>
                <a:moveTo>
                  <a:pt x="4484096" y="1834379"/>
                </a:moveTo>
                <a:cubicBezTo>
                  <a:pt x="4481946" y="1843104"/>
                  <a:pt x="4557337" y="1897957"/>
                  <a:pt x="4560479" y="1885205"/>
                </a:cubicBezTo>
                <a:cubicBezTo>
                  <a:pt x="4562463" y="1877151"/>
                  <a:pt x="4486080" y="1826325"/>
                  <a:pt x="4484096" y="1834379"/>
                </a:cubicBezTo>
                <a:close/>
                <a:moveTo>
                  <a:pt x="4419623" y="1788952"/>
                </a:moveTo>
                <a:lnTo>
                  <a:pt x="4406484" y="1792375"/>
                </a:lnTo>
                <a:cubicBezTo>
                  <a:pt x="4406484" y="1792375"/>
                  <a:pt x="4423996" y="1794238"/>
                  <a:pt x="4419623" y="1788952"/>
                </a:cubicBezTo>
                <a:close/>
                <a:moveTo>
                  <a:pt x="4463223" y="1777060"/>
                </a:moveTo>
                <a:cubicBezTo>
                  <a:pt x="4467691" y="1785800"/>
                  <a:pt x="4483287" y="1791592"/>
                  <a:pt x="4515239" y="1803944"/>
                </a:cubicBezTo>
                <a:cubicBezTo>
                  <a:pt x="4528379" y="1800520"/>
                  <a:pt x="4464380" y="1772362"/>
                  <a:pt x="4463223" y="1777060"/>
                </a:cubicBezTo>
                <a:close/>
                <a:moveTo>
                  <a:pt x="4521957" y="1736550"/>
                </a:moveTo>
                <a:cubicBezTo>
                  <a:pt x="4520115" y="1738086"/>
                  <a:pt x="4525791" y="1744802"/>
                  <a:pt x="4544161" y="1759498"/>
                </a:cubicBezTo>
                <a:cubicBezTo>
                  <a:pt x="4553069" y="1769399"/>
                  <a:pt x="4580650" y="1776465"/>
                  <a:pt x="4601707" y="1786969"/>
                </a:cubicBezTo>
                <a:cubicBezTo>
                  <a:pt x="4600660" y="1773944"/>
                  <a:pt x="4527483" y="1731939"/>
                  <a:pt x="4521957" y="1736550"/>
                </a:cubicBezTo>
                <a:close/>
                <a:moveTo>
                  <a:pt x="294945" y="1713543"/>
                </a:moveTo>
                <a:cubicBezTo>
                  <a:pt x="296125" y="1714153"/>
                  <a:pt x="300428" y="1715543"/>
                  <a:pt x="306115" y="1717338"/>
                </a:cubicBezTo>
                <a:lnTo>
                  <a:pt x="314914" y="1720150"/>
                </a:lnTo>
                <a:lnTo>
                  <a:pt x="313436" y="1720306"/>
                </a:lnTo>
                <a:cubicBezTo>
                  <a:pt x="304915" y="1718654"/>
                  <a:pt x="291401" y="1711710"/>
                  <a:pt x="294945" y="1713543"/>
                </a:cubicBezTo>
                <a:close/>
                <a:moveTo>
                  <a:pt x="4128636" y="1707033"/>
                </a:moveTo>
                <a:cubicBezTo>
                  <a:pt x="4137641" y="1720388"/>
                  <a:pt x="4166213" y="1723428"/>
                  <a:pt x="4188096" y="1730576"/>
                </a:cubicBezTo>
                <a:cubicBezTo>
                  <a:pt x="4204686" y="1732341"/>
                  <a:pt x="4265707" y="1772580"/>
                  <a:pt x="4292199" y="1780219"/>
                </a:cubicBezTo>
                <a:cubicBezTo>
                  <a:pt x="4342820" y="1789735"/>
                  <a:pt x="4256703" y="1759225"/>
                  <a:pt x="4246635" y="1754021"/>
                </a:cubicBezTo>
                <a:cubicBezTo>
                  <a:pt x="4225743" y="1742846"/>
                  <a:pt x="4210215" y="1732930"/>
                  <a:pt x="4188096" y="1730576"/>
                </a:cubicBezTo>
                <a:cubicBezTo>
                  <a:pt x="4172734" y="1719989"/>
                  <a:pt x="4151677" y="1709485"/>
                  <a:pt x="4128636" y="1707033"/>
                </a:cubicBezTo>
                <a:close/>
                <a:moveTo>
                  <a:pt x="320174" y="1701335"/>
                </a:moveTo>
                <a:lnTo>
                  <a:pt x="320185" y="1701386"/>
                </a:lnTo>
                <a:lnTo>
                  <a:pt x="300570" y="1705428"/>
                </a:lnTo>
                <a:cubicBezTo>
                  <a:pt x="300491" y="1705457"/>
                  <a:pt x="303352" y="1704864"/>
                  <a:pt x="308822" y="1703719"/>
                </a:cubicBezTo>
                <a:close/>
                <a:moveTo>
                  <a:pt x="4092147" y="1690066"/>
                </a:moveTo>
                <a:cubicBezTo>
                  <a:pt x="4087999" y="1689625"/>
                  <a:pt x="4079571" y="1691441"/>
                  <a:pt x="4078339" y="1692666"/>
                </a:cubicBezTo>
                <a:cubicBezTo>
                  <a:pt x="4077927" y="1693074"/>
                  <a:pt x="4078316" y="1693417"/>
                  <a:pt x="4079929" y="1693588"/>
                </a:cubicBezTo>
                <a:cubicBezTo>
                  <a:pt x="4079929" y="1693588"/>
                  <a:pt x="4090989" y="1694764"/>
                  <a:pt x="4092147" y="1690066"/>
                </a:cubicBezTo>
                <a:close/>
                <a:moveTo>
                  <a:pt x="4710217" y="1685638"/>
                </a:moveTo>
                <a:cubicBezTo>
                  <a:pt x="4709359" y="1685867"/>
                  <a:pt x="4708761" y="1686439"/>
                  <a:pt x="4708513" y="1687445"/>
                </a:cubicBezTo>
                <a:cubicBezTo>
                  <a:pt x="4706362" y="1696170"/>
                  <a:pt x="4732949" y="1707263"/>
                  <a:pt x="4734935" y="1699209"/>
                </a:cubicBezTo>
                <a:cubicBezTo>
                  <a:pt x="4734935" y="1699209"/>
                  <a:pt x="4716224" y="1684037"/>
                  <a:pt x="4710217" y="1685638"/>
                </a:cubicBezTo>
                <a:close/>
                <a:moveTo>
                  <a:pt x="4686821" y="1660603"/>
                </a:moveTo>
                <a:cubicBezTo>
                  <a:pt x="4686045" y="1661133"/>
                  <a:pt x="4685439" y="1662091"/>
                  <a:pt x="4685067" y="1663601"/>
                </a:cubicBezTo>
                <a:cubicBezTo>
                  <a:pt x="4681926" y="1676352"/>
                  <a:pt x="4703975" y="1682831"/>
                  <a:pt x="4707116" y="1670079"/>
                </a:cubicBezTo>
                <a:cubicBezTo>
                  <a:pt x="4706104" y="1674189"/>
                  <a:pt x="4692261" y="1656898"/>
                  <a:pt x="4686821" y="1660603"/>
                </a:cubicBezTo>
                <a:close/>
                <a:moveTo>
                  <a:pt x="4069878" y="1615381"/>
                </a:moveTo>
                <a:cubicBezTo>
                  <a:pt x="4068886" y="1619408"/>
                  <a:pt x="4074416" y="1619997"/>
                  <a:pt x="4085475" y="1621173"/>
                </a:cubicBezTo>
                <a:cubicBezTo>
                  <a:pt x="4083326" y="1629898"/>
                  <a:pt x="4096465" y="1626474"/>
                  <a:pt x="4107525" y="1627650"/>
                </a:cubicBezTo>
                <a:cubicBezTo>
                  <a:pt x="4102987" y="1623036"/>
                  <a:pt x="4091005" y="1621761"/>
                  <a:pt x="4085475" y="1621173"/>
                </a:cubicBezTo>
                <a:cubicBezTo>
                  <a:pt x="4080937" y="1616558"/>
                  <a:pt x="4075408" y="1615969"/>
                  <a:pt x="4069878" y="1615381"/>
                </a:cubicBezTo>
                <a:close/>
                <a:moveTo>
                  <a:pt x="3835484" y="1578817"/>
                </a:moveTo>
                <a:lnTo>
                  <a:pt x="3833302" y="1578939"/>
                </a:lnTo>
                <a:lnTo>
                  <a:pt x="3831386" y="1579045"/>
                </a:lnTo>
                <a:lnTo>
                  <a:pt x="3831909" y="1579016"/>
                </a:lnTo>
                <a:close/>
                <a:moveTo>
                  <a:pt x="3837020" y="1578731"/>
                </a:moveTo>
                <a:lnTo>
                  <a:pt x="3835914" y="1578793"/>
                </a:lnTo>
                <a:lnTo>
                  <a:pt x="3835484" y="1578817"/>
                </a:lnTo>
                <a:close/>
                <a:moveTo>
                  <a:pt x="3844450" y="1578317"/>
                </a:moveTo>
                <a:lnTo>
                  <a:pt x="3840270" y="1578550"/>
                </a:lnTo>
                <a:lnTo>
                  <a:pt x="3837020" y="1578731"/>
                </a:lnTo>
                <a:close/>
                <a:moveTo>
                  <a:pt x="3844450" y="1578317"/>
                </a:moveTo>
                <a:cubicBezTo>
                  <a:pt x="3849980" y="1578904"/>
                  <a:pt x="3866570" y="1580670"/>
                  <a:pt x="3865413" y="1585367"/>
                </a:cubicBezTo>
                <a:lnTo>
                  <a:pt x="3843293" y="1583014"/>
                </a:lnTo>
                <a:close/>
                <a:moveTo>
                  <a:pt x="303793" y="1568919"/>
                </a:moveTo>
                <a:lnTo>
                  <a:pt x="304074" y="1569879"/>
                </a:lnTo>
                <a:cubicBezTo>
                  <a:pt x="304402" y="1570442"/>
                  <a:pt x="302666" y="1570270"/>
                  <a:pt x="293414" y="1571352"/>
                </a:cubicBezTo>
                <a:cubicBezTo>
                  <a:pt x="292660" y="1571530"/>
                  <a:pt x="294284" y="1571149"/>
                  <a:pt x="297990" y="1570280"/>
                </a:cubicBezTo>
                <a:close/>
                <a:moveTo>
                  <a:pt x="3905561" y="1568287"/>
                </a:moveTo>
                <a:cubicBezTo>
                  <a:pt x="3902585" y="1580368"/>
                  <a:pt x="3921159" y="1574079"/>
                  <a:pt x="3933140" y="1575353"/>
                </a:cubicBezTo>
                <a:cubicBezTo>
                  <a:pt x="3931156" y="1583407"/>
                  <a:pt x="4074416" y="1619997"/>
                  <a:pt x="3981847" y="1588799"/>
                </a:cubicBezTo>
                <a:cubicBezTo>
                  <a:pt x="3965257" y="1587034"/>
                  <a:pt x="3955259" y="1577706"/>
                  <a:pt x="3933140" y="1575353"/>
                </a:cubicBezTo>
                <a:cubicBezTo>
                  <a:pt x="3935290" y="1566629"/>
                  <a:pt x="3910099" y="1572902"/>
                  <a:pt x="3905561" y="1568287"/>
                </a:cubicBezTo>
                <a:close/>
                <a:moveTo>
                  <a:pt x="3817863" y="1567224"/>
                </a:moveTo>
                <a:cubicBezTo>
                  <a:pt x="3816871" y="1571250"/>
                  <a:pt x="3798367" y="1573415"/>
                  <a:pt x="3799359" y="1569388"/>
                </a:cubicBezTo>
                <a:cubicBezTo>
                  <a:pt x="3797977" y="1569241"/>
                  <a:pt x="3798039" y="1568989"/>
                  <a:pt x="3799011" y="1568705"/>
                </a:cubicBezTo>
                <a:cubicBezTo>
                  <a:pt x="3801925" y="1567853"/>
                  <a:pt x="3813024" y="1566709"/>
                  <a:pt x="3817863" y="1567224"/>
                </a:cubicBezTo>
                <a:close/>
                <a:moveTo>
                  <a:pt x="3801932" y="1535914"/>
                </a:moveTo>
                <a:cubicBezTo>
                  <a:pt x="3797784" y="1535473"/>
                  <a:pt x="3783229" y="1536249"/>
                  <a:pt x="3778543" y="1536913"/>
                </a:cubicBezTo>
                <a:cubicBezTo>
                  <a:pt x="3776981" y="1537134"/>
                  <a:pt x="3776516" y="1537343"/>
                  <a:pt x="3777898" y="1537490"/>
                </a:cubicBezTo>
                <a:cubicBezTo>
                  <a:pt x="3782436" y="1542105"/>
                  <a:pt x="3800940" y="1539941"/>
                  <a:pt x="3801932" y="1535914"/>
                </a:cubicBezTo>
                <a:close/>
                <a:moveTo>
                  <a:pt x="4438543" y="1521241"/>
                </a:moveTo>
                <a:cubicBezTo>
                  <a:pt x="4434208" y="1517423"/>
                  <a:pt x="4471717" y="1534326"/>
                  <a:pt x="4490045" y="1549189"/>
                </a:cubicBezTo>
                <a:cubicBezTo>
                  <a:pt x="4477993" y="1552040"/>
                  <a:pt x="4469155" y="1538014"/>
                  <a:pt x="4459086" y="1532810"/>
                </a:cubicBezTo>
                <a:cubicBezTo>
                  <a:pt x="4446081" y="1526090"/>
                  <a:pt x="4439987" y="1522514"/>
                  <a:pt x="4438543" y="1521241"/>
                </a:cubicBezTo>
                <a:close/>
                <a:moveTo>
                  <a:pt x="3746939" y="1521111"/>
                </a:moveTo>
                <a:cubicBezTo>
                  <a:pt x="3741410" y="1520523"/>
                  <a:pt x="3722741" y="1523358"/>
                  <a:pt x="3722741" y="1523358"/>
                </a:cubicBezTo>
                <a:cubicBezTo>
                  <a:pt x="3727277" y="1527973"/>
                  <a:pt x="3751312" y="1526397"/>
                  <a:pt x="3746939" y="1521111"/>
                </a:cubicBezTo>
                <a:close/>
                <a:moveTo>
                  <a:pt x="3707379" y="1512771"/>
                </a:moveTo>
                <a:lnTo>
                  <a:pt x="3695327" y="1515621"/>
                </a:lnTo>
                <a:cubicBezTo>
                  <a:pt x="3694169" y="1520319"/>
                  <a:pt x="3712837" y="1517483"/>
                  <a:pt x="3707379" y="1512771"/>
                </a:cubicBezTo>
                <a:close/>
                <a:moveTo>
                  <a:pt x="3395833" y="1445195"/>
                </a:moveTo>
                <a:lnTo>
                  <a:pt x="3383616" y="1448716"/>
                </a:lnTo>
                <a:cubicBezTo>
                  <a:pt x="3388154" y="1453331"/>
                  <a:pt x="3400206" y="1450481"/>
                  <a:pt x="3395833" y="1445195"/>
                </a:cubicBezTo>
                <a:close/>
                <a:moveTo>
                  <a:pt x="3328252" y="1436820"/>
                </a:moveTo>
                <a:cubicBezTo>
                  <a:pt x="3326652" y="1436932"/>
                  <a:pt x="3326257" y="1437278"/>
                  <a:pt x="3327631" y="1437940"/>
                </a:cubicBezTo>
                <a:cubicBezTo>
                  <a:pt x="3326473" y="1442638"/>
                  <a:pt x="3345142" y="1439803"/>
                  <a:pt x="3345142" y="1439803"/>
                </a:cubicBezTo>
                <a:cubicBezTo>
                  <a:pt x="3409657" y="1446666"/>
                  <a:pt x="3339450" y="1436033"/>
                  <a:pt x="3328252" y="1436820"/>
                </a:cubicBezTo>
                <a:close/>
                <a:moveTo>
                  <a:pt x="3181903" y="1406329"/>
                </a:moveTo>
                <a:cubicBezTo>
                  <a:pt x="3182682" y="1406767"/>
                  <a:pt x="3193819" y="1409071"/>
                  <a:pt x="3221852" y="1414291"/>
                </a:cubicBezTo>
                <a:cubicBezTo>
                  <a:pt x="3232841" y="1419593"/>
                  <a:pt x="3248439" y="1425384"/>
                  <a:pt x="3278003" y="1424396"/>
                </a:cubicBezTo>
                <a:cubicBezTo>
                  <a:pt x="3270452" y="1420494"/>
                  <a:pt x="3179567" y="1405015"/>
                  <a:pt x="3181903" y="1406329"/>
                </a:cubicBezTo>
                <a:close/>
                <a:moveTo>
                  <a:pt x="2340634" y="1398773"/>
                </a:moveTo>
                <a:cubicBezTo>
                  <a:pt x="2336777" y="1398937"/>
                  <a:pt x="2334822" y="1399286"/>
                  <a:pt x="2334334" y="1399767"/>
                </a:cubicBezTo>
                <a:cubicBezTo>
                  <a:pt x="2331406" y="1402652"/>
                  <a:pt x="2381308" y="1410285"/>
                  <a:pt x="2390294" y="1411240"/>
                </a:cubicBezTo>
                <a:cubicBezTo>
                  <a:pt x="2928425" y="1511183"/>
                  <a:pt x="3484892" y="1582771"/>
                  <a:pt x="3942419" y="1725794"/>
                </a:cubicBezTo>
                <a:cubicBezTo>
                  <a:pt x="4071643" y="1773288"/>
                  <a:pt x="4194179" y="1824890"/>
                  <a:pt x="4314801" y="1880422"/>
                </a:cubicBezTo>
                <a:cubicBezTo>
                  <a:pt x="4307287" y="1887888"/>
                  <a:pt x="4397777" y="1923685"/>
                  <a:pt x="4398770" y="1919658"/>
                </a:cubicBezTo>
                <a:cubicBezTo>
                  <a:pt x="4400919" y="1910933"/>
                  <a:pt x="4336851" y="1886900"/>
                  <a:pt x="4314801" y="1880422"/>
                </a:cubicBezTo>
                <a:cubicBezTo>
                  <a:pt x="4219275" y="1815163"/>
                  <a:pt x="4084687" y="1766410"/>
                  <a:pt x="3942419" y="1725794"/>
                </a:cubicBezTo>
                <a:cubicBezTo>
                  <a:pt x="3862989" y="1691174"/>
                  <a:pt x="3682082" y="1642315"/>
                  <a:pt x="3570774" y="1618078"/>
                </a:cubicBezTo>
                <a:cubicBezTo>
                  <a:pt x="3248239" y="1545201"/>
                  <a:pt x="2901600" y="1478025"/>
                  <a:pt x="2544210" y="1427612"/>
                </a:cubicBezTo>
                <a:cubicBezTo>
                  <a:pt x="2487068" y="1421534"/>
                  <a:pt x="2421015" y="1405555"/>
                  <a:pt x="2358343" y="1398888"/>
                </a:cubicBezTo>
                <a:cubicBezTo>
                  <a:pt x="2350249" y="1398629"/>
                  <a:pt x="2344491" y="1398609"/>
                  <a:pt x="2340634" y="1398773"/>
                </a:cubicBezTo>
                <a:close/>
                <a:moveTo>
                  <a:pt x="3160679" y="1398422"/>
                </a:moveTo>
                <a:cubicBezTo>
                  <a:pt x="3145745" y="1398577"/>
                  <a:pt x="3123945" y="1402844"/>
                  <a:pt x="3120541" y="1399382"/>
                </a:cubicBezTo>
                <a:cubicBezTo>
                  <a:pt x="3128624" y="1412639"/>
                  <a:pt x="3172389" y="1400076"/>
                  <a:pt x="3172389" y="1400076"/>
                </a:cubicBezTo>
                <a:cubicBezTo>
                  <a:pt x="3169872" y="1398775"/>
                  <a:pt x="3165657" y="1398370"/>
                  <a:pt x="3160679" y="1398422"/>
                </a:cubicBezTo>
                <a:close/>
                <a:moveTo>
                  <a:pt x="2443907" y="1335673"/>
                </a:moveTo>
                <a:cubicBezTo>
                  <a:pt x="2438378" y="1335085"/>
                  <a:pt x="2437386" y="1339112"/>
                  <a:pt x="2437386" y="1339112"/>
                </a:cubicBezTo>
                <a:cubicBezTo>
                  <a:pt x="2422025" y="1341955"/>
                  <a:pt x="2409223" y="1345931"/>
                  <a:pt x="2400136" y="1349699"/>
                </a:cubicBezTo>
                <a:cubicBezTo>
                  <a:pt x="2391051" y="1353468"/>
                  <a:pt x="2385680" y="1357029"/>
                  <a:pt x="2385185" y="1359042"/>
                </a:cubicBezTo>
                <a:cubicBezTo>
                  <a:pt x="2382043" y="1371794"/>
                  <a:pt x="2449017" y="1387871"/>
                  <a:pt x="2411607" y="1370806"/>
                </a:cubicBezTo>
                <a:cubicBezTo>
                  <a:pt x="2476596" y="1394938"/>
                  <a:pt x="2545790" y="1398166"/>
                  <a:pt x="2613001" y="1409447"/>
                </a:cubicBezTo>
                <a:cubicBezTo>
                  <a:pt x="2893587" y="1460643"/>
                  <a:pt x="3350068" y="1538815"/>
                  <a:pt x="3632050" y="1607378"/>
                </a:cubicBezTo>
                <a:cubicBezTo>
                  <a:pt x="3680757" y="1620824"/>
                  <a:pt x="3741208" y="1640340"/>
                  <a:pt x="3776302" y="1639940"/>
                </a:cubicBezTo>
                <a:cubicBezTo>
                  <a:pt x="3770773" y="1639353"/>
                  <a:pt x="3801493" y="1633667"/>
                  <a:pt x="3807023" y="1634255"/>
                </a:cubicBezTo>
                <a:cubicBezTo>
                  <a:pt x="3835594" y="1637294"/>
                  <a:pt x="3856486" y="1648469"/>
                  <a:pt x="3884065" y="1655535"/>
                </a:cubicBezTo>
                <a:cubicBezTo>
                  <a:pt x="3911644" y="1662601"/>
                  <a:pt x="3940215" y="1665640"/>
                  <a:pt x="3967795" y="1672707"/>
                </a:cubicBezTo>
                <a:cubicBezTo>
                  <a:pt x="4054904" y="1699191"/>
                  <a:pt x="4159928" y="1748931"/>
                  <a:pt x="4261574" y="1789358"/>
                </a:cubicBezTo>
                <a:cubicBezTo>
                  <a:pt x="4330179" y="1818006"/>
                  <a:pt x="4404245" y="1851367"/>
                  <a:pt x="4458650" y="1891591"/>
                </a:cubicBezTo>
                <a:cubicBezTo>
                  <a:pt x="4468717" y="1896794"/>
                  <a:pt x="4512062" y="1935842"/>
                  <a:pt x="4514213" y="1927117"/>
                </a:cubicBezTo>
                <a:cubicBezTo>
                  <a:pt x="4519339" y="1906311"/>
                  <a:pt x="4368819" y="1826249"/>
                  <a:pt x="4348683" y="1815842"/>
                </a:cubicBezTo>
                <a:cubicBezTo>
                  <a:pt x="4176115" y="1729302"/>
                  <a:pt x="3984384" y="1674471"/>
                  <a:pt x="3783577" y="1610410"/>
                </a:cubicBezTo>
                <a:cubicBezTo>
                  <a:pt x="3739479" y="1597455"/>
                  <a:pt x="3694318" y="1592651"/>
                  <a:pt x="3656907" y="1575586"/>
                </a:cubicBezTo>
                <a:cubicBezTo>
                  <a:pt x="3646839" y="1570382"/>
                  <a:pt x="3631313" y="1560466"/>
                  <a:pt x="3621411" y="1554592"/>
                </a:cubicBezTo>
                <a:cubicBezTo>
                  <a:pt x="3534135" y="1528779"/>
                  <a:pt x="3430910" y="1517799"/>
                  <a:pt x="3337278" y="1494753"/>
                </a:cubicBezTo>
                <a:cubicBezTo>
                  <a:pt x="3046695" y="1434229"/>
                  <a:pt x="2734561" y="1392073"/>
                  <a:pt x="2443907" y="1335673"/>
                </a:cubicBezTo>
                <a:close/>
                <a:moveTo>
                  <a:pt x="2532440" y="1319672"/>
                </a:moveTo>
                <a:cubicBezTo>
                  <a:pt x="2531348" y="1320267"/>
                  <a:pt x="2538238" y="1322291"/>
                  <a:pt x="2557789" y="1326437"/>
                </a:cubicBezTo>
                <a:cubicBezTo>
                  <a:pt x="2612946" y="1340569"/>
                  <a:pt x="2726074" y="1357423"/>
                  <a:pt x="2783216" y="1363501"/>
                </a:cubicBezTo>
                <a:cubicBezTo>
                  <a:pt x="3165114" y="1429607"/>
                  <a:pt x="3496320" y="1490320"/>
                  <a:pt x="3843293" y="1583014"/>
                </a:cubicBezTo>
                <a:cubicBezTo>
                  <a:pt x="3834857" y="1590382"/>
                  <a:pt x="3869879" y="1594107"/>
                  <a:pt x="3865413" y="1585367"/>
                </a:cubicBezTo>
                <a:cubicBezTo>
                  <a:pt x="3871863" y="1586054"/>
                  <a:pt x="3888454" y="1587818"/>
                  <a:pt x="3887461" y="1591845"/>
                </a:cubicBezTo>
                <a:cubicBezTo>
                  <a:pt x="3961123" y="1603813"/>
                  <a:pt x="4076215" y="1658757"/>
                  <a:pt x="4164318" y="1681214"/>
                </a:cubicBezTo>
                <a:cubicBezTo>
                  <a:pt x="3944016" y="1623344"/>
                  <a:pt x="4199744" y="1706333"/>
                  <a:pt x="4199341" y="1684939"/>
                </a:cubicBezTo>
                <a:cubicBezTo>
                  <a:pt x="4199341" y="1684939"/>
                  <a:pt x="4123291" y="1659631"/>
                  <a:pt x="4112301" y="1654330"/>
                </a:cubicBezTo>
                <a:cubicBezTo>
                  <a:pt x="3686251" y="1506391"/>
                  <a:pt x="3185766" y="1418718"/>
                  <a:pt x="2631520" y="1334279"/>
                </a:cubicBezTo>
                <a:cubicBezTo>
                  <a:pt x="2610837" y="1328980"/>
                  <a:pt x="2535716" y="1317890"/>
                  <a:pt x="2532440" y="1319672"/>
                </a:cubicBezTo>
                <a:close/>
                <a:moveTo>
                  <a:pt x="2583402" y="1307996"/>
                </a:moveTo>
                <a:cubicBezTo>
                  <a:pt x="2580647" y="1307824"/>
                  <a:pt x="2579546" y="1307884"/>
                  <a:pt x="2579708" y="1308128"/>
                </a:cubicBezTo>
                <a:cubicBezTo>
                  <a:pt x="2580678" y="1309587"/>
                  <a:pt x="2627111" y="1317625"/>
                  <a:pt x="2634661" y="1321528"/>
                </a:cubicBezTo>
                <a:cubicBezTo>
                  <a:pt x="2690647" y="1332304"/>
                  <a:pt x="2746797" y="1342409"/>
                  <a:pt x="2802948" y="1352514"/>
                </a:cubicBezTo>
                <a:cubicBezTo>
                  <a:pt x="2916240" y="1368697"/>
                  <a:pt x="2984373" y="1380077"/>
                  <a:pt x="3053567" y="1383305"/>
                </a:cubicBezTo>
                <a:cubicBezTo>
                  <a:pt x="3073466" y="1398508"/>
                  <a:pt x="3150270" y="1397724"/>
                  <a:pt x="3087668" y="1386932"/>
                </a:cubicBezTo>
                <a:cubicBezTo>
                  <a:pt x="3076608" y="1385756"/>
                  <a:pt x="3064556" y="1388606"/>
                  <a:pt x="3053567" y="1383305"/>
                </a:cubicBezTo>
                <a:cubicBezTo>
                  <a:pt x="2980897" y="1367310"/>
                  <a:pt x="2812541" y="1340449"/>
                  <a:pt x="2692797" y="1323579"/>
                </a:cubicBezTo>
                <a:cubicBezTo>
                  <a:pt x="2643098" y="1314160"/>
                  <a:pt x="2649620" y="1310721"/>
                  <a:pt x="2597015" y="1309259"/>
                </a:cubicBezTo>
                <a:cubicBezTo>
                  <a:pt x="2590564" y="1308572"/>
                  <a:pt x="2586156" y="1308168"/>
                  <a:pt x="2583402" y="1307996"/>
                </a:cubicBezTo>
                <a:close/>
                <a:moveTo>
                  <a:pt x="2771305" y="1252414"/>
                </a:moveTo>
                <a:cubicBezTo>
                  <a:pt x="2757158" y="1251652"/>
                  <a:pt x="2745524" y="1252567"/>
                  <a:pt x="2738730" y="1256149"/>
                </a:cubicBezTo>
                <a:cubicBezTo>
                  <a:pt x="2712477" y="1270574"/>
                  <a:pt x="2758795" y="1270680"/>
                  <a:pt x="2814780" y="1281457"/>
                </a:cubicBezTo>
                <a:cubicBezTo>
                  <a:pt x="3023784" y="1316085"/>
                  <a:pt x="3219719" y="1350012"/>
                  <a:pt x="3421042" y="1392778"/>
                </a:cubicBezTo>
                <a:cubicBezTo>
                  <a:pt x="3627967" y="1432007"/>
                  <a:pt x="3805257" y="1476348"/>
                  <a:pt x="3992687" y="1521768"/>
                </a:cubicBezTo>
                <a:cubicBezTo>
                  <a:pt x="4052218" y="1541186"/>
                  <a:pt x="4096316" y="1554142"/>
                  <a:pt x="4173357" y="1575423"/>
                </a:cubicBezTo>
                <a:cubicBezTo>
                  <a:pt x="4219844" y="1601718"/>
                  <a:pt x="4311491" y="1632817"/>
                  <a:pt x="4370196" y="1655591"/>
                </a:cubicBezTo>
                <a:cubicBezTo>
                  <a:pt x="4417674" y="1677860"/>
                  <a:pt x="4362113" y="1642334"/>
                  <a:pt x="4345593" y="1636444"/>
                </a:cubicBezTo>
                <a:cubicBezTo>
                  <a:pt x="4292585" y="1613588"/>
                  <a:pt x="4238583" y="1594758"/>
                  <a:pt x="4173357" y="1575423"/>
                </a:cubicBezTo>
                <a:cubicBezTo>
                  <a:pt x="3823593" y="1447995"/>
                  <a:pt x="3365646" y="1356581"/>
                  <a:pt x="2903636" y="1277822"/>
                </a:cubicBezTo>
                <a:cubicBezTo>
                  <a:pt x="2878804" y="1272082"/>
                  <a:pt x="2813746" y="1254701"/>
                  <a:pt x="2771305" y="1252414"/>
                </a:cubicBezTo>
                <a:close/>
                <a:moveTo>
                  <a:pt x="2983813" y="1199350"/>
                </a:moveTo>
                <a:cubicBezTo>
                  <a:pt x="2980162" y="1199301"/>
                  <a:pt x="2976612" y="1199989"/>
                  <a:pt x="2974969" y="1201170"/>
                </a:cubicBezTo>
                <a:cubicBezTo>
                  <a:pt x="2973873" y="1201957"/>
                  <a:pt x="2973625" y="1202964"/>
                  <a:pt x="2974760" y="1204118"/>
                </a:cubicBezTo>
                <a:lnTo>
                  <a:pt x="2993263" y="1201953"/>
                </a:lnTo>
                <a:cubicBezTo>
                  <a:pt x="2991216" y="1200186"/>
                  <a:pt x="2987464" y="1199400"/>
                  <a:pt x="2983813" y="1199350"/>
                </a:cubicBezTo>
                <a:close/>
                <a:moveTo>
                  <a:pt x="1052064" y="1165235"/>
                </a:moveTo>
                <a:lnTo>
                  <a:pt x="995528" y="1181785"/>
                </a:lnTo>
                <a:lnTo>
                  <a:pt x="988342" y="1183294"/>
                </a:lnTo>
                <a:lnTo>
                  <a:pt x="951539" y="1190774"/>
                </a:lnTo>
                <a:lnTo>
                  <a:pt x="973448" y="1185165"/>
                </a:lnTo>
                <a:cubicBezTo>
                  <a:pt x="997698" y="1178973"/>
                  <a:pt x="1020646" y="1173137"/>
                  <a:pt x="1041850" y="1167785"/>
                </a:cubicBezTo>
                <a:close/>
                <a:moveTo>
                  <a:pt x="3044319" y="1153926"/>
                </a:moveTo>
                <a:cubicBezTo>
                  <a:pt x="3036338" y="1153627"/>
                  <a:pt x="3029052" y="1154045"/>
                  <a:pt x="3023468" y="1155654"/>
                </a:cubicBezTo>
                <a:cubicBezTo>
                  <a:pt x="3016024" y="1157799"/>
                  <a:pt x="3011603" y="1162064"/>
                  <a:pt x="3012591" y="1169573"/>
                </a:cubicBezTo>
                <a:cubicBezTo>
                  <a:pt x="3013987" y="1186940"/>
                  <a:pt x="3152305" y="1197520"/>
                  <a:pt x="3190944" y="1205763"/>
                </a:cubicBezTo>
                <a:cubicBezTo>
                  <a:pt x="3349162" y="1231546"/>
                  <a:pt x="3498944" y="1264696"/>
                  <a:pt x="3643362" y="1296588"/>
                </a:cubicBezTo>
                <a:cubicBezTo>
                  <a:pt x="3789527" y="1325221"/>
                  <a:pt x="3918821" y="1368590"/>
                  <a:pt x="4063003" y="1405277"/>
                </a:cubicBezTo>
                <a:cubicBezTo>
                  <a:pt x="4240364" y="1445494"/>
                  <a:pt x="4357441" y="1492383"/>
                  <a:pt x="4494513" y="1557929"/>
                </a:cubicBezTo>
                <a:cubicBezTo>
                  <a:pt x="4494513" y="1557929"/>
                  <a:pt x="4489053" y="1553216"/>
                  <a:pt x="4490045" y="1549189"/>
                </a:cubicBezTo>
                <a:cubicBezTo>
                  <a:pt x="4547592" y="1576661"/>
                  <a:pt x="4579877" y="1614532"/>
                  <a:pt x="4644111" y="1637893"/>
                </a:cubicBezTo>
                <a:cubicBezTo>
                  <a:pt x="4570229" y="1557719"/>
                  <a:pt x="4393456" y="1492082"/>
                  <a:pt x="4241357" y="1441467"/>
                </a:cubicBezTo>
                <a:cubicBezTo>
                  <a:pt x="3912484" y="1325214"/>
                  <a:pt x="3543227" y="1230838"/>
                  <a:pt x="3107803" y="1163171"/>
                </a:cubicBezTo>
                <a:cubicBezTo>
                  <a:pt x="3098471" y="1162179"/>
                  <a:pt x="3068263" y="1154825"/>
                  <a:pt x="3044319" y="1153926"/>
                </a:cubicBezTo>
                <a:close/>
                <a:moveTo>
                  <a:pt x="3079544" y="1140574"/>
                </a:moveTo>
                <a:cubicBezTo>
                  <a:pt x="3078039" y="1140979"/>
                  <a:pt x="3077392" y="1141685"/>
                  <a:pt x="3077836" y="1142766"/>
                </a:cubicBezTo>
                <a:cubicBezTo>
                  <a:pt x="3081381" y="1151408"/>
                  <a:pt x="3195666" y="1163564"/>
                  <a:pt x="3223246" y="1170630"/>
                </a:cubicBezTo>
                <a:cubicBezTo>
                  <a:pt x="3465192" y="1213584"/>
                  <a:pt x="3682185" y="1258016"/>
                  <a:pt x="3902487" y="1315886"/>
                </a:cubicBezTo>
                <a:cubicBezTo>
                  <a:pt x="3991676" y="1337770"/>
                  <a:pt x="4071106" y="1372391"/>
                  <a:pt x="4148383" y="1388876"/>
                </a:cubicBezTo>
                <a:cubicBezTo>
                  <a:pt x="4160365" y="1390150"/>
                  <a:pt x="4128248" y="1378469"/>
                  <a:pt x="4156819" y="1381508"/>
                </a:cubicBezTo>
                <a:cubicBezTo>
                  <a:pt x="4185391" y="1384547"/>
                  <a:pt x="4265979" y="1414470"/>
                  <a:pt x="4297103" y="1430178"/>
                </a:cubicBezTo>
                <a:cubicBezTo>
                  <a:pt x="4351103" y="1449008"/>
                  <a:pt x="4399739" y="1466578"/>
                  <a:pt x="4436229" y="1483546"/>
                </a:cubicBezTo>
                <a:cubicBezTo>
                  <a:pt x="4118601" y="1321656"/>
                  <a:pt x="3635628" y="1235846"/>
                  <a:pt x="3158020" y="1151295"/>
                </a:cubicBezTo>
                <a:cubicBezTo>
                  <a:pt x="3142697" y="1149665"/>
                  <a:pt x="3090083" y="1137741"/>
                  <a:pt x="3079544" y="1140574"/>
                </a:cubicBezTo>
                <a:close/>
                <a:moveTo>
                  <a:pt x="1477997" y="1044906"/>
                </a:moveTo>
                <a:cubicBezTo>
                  <a:pt x="1465401" y="1048043"/>
                  <a:pt x="1408367" y="1068962"/>
                  <a:pt x="1353645" y="1089611"/>
                </a:cubicBezTo>
                <a:lnTo>
                  <a:pt x="1340404" y="1094642"/>
                </a:lnTo>
                <a:lnTo>
                  <a:pt x="1295800" y="1108631"/>
                </a:lnTo>
                <a:cubicBezTo>
                  <a:pt x="1239801" y="1125909"/>
                  <a:pt x="1174128" y="1145695"/>
                  <a:pt x="1103500" y="1166752"/>
                </a:cubicBezTo>
                <a:lnTo>
                  <a:pt x="979396" y="1203508"/>
                </a:lnTo>
                <a:lnTo>
                  <a:pt x="841475" y="1240569"/>
                </a:lnTo>
                <a:cubicBezTo>
                  <a:pt x="644306" y="1293483"/>
                  <a:pt x="449634" y="1345380"/>
                  <a:pt x="454750" y="1342340"/>
                </a:cubicBezTo>
                <a:cubicBezTo>
                  <a:pt x="456455" y="1341327"/>
                  <a:pt x="709980" y="1265692"/>
                  <a:pt x="964222" y="1190949"/>
                </a:cubicBezTo>
                <a:lnTo>
                  <a:pt x="995528" y="1181785"/>
                </a:lnTo>
                <a:lnTo>
                  <a:pt x="1089313" y="1162084"/>
                </a:lnTo>
                <a:cubicBezTo>
                  <a:pt x="1148008" y="1149230"/>
                  <a:pt x="1186213" y="1139372"/>
                  <a:pt x="1184441" y="1135050"/>
                </a:cubicBezTo>
                <a:cubicBezTo>
                  <a:pt x="1183807" y="1133304"/>
                  <a:pt x="1151627" y="1140550"/>
                  <a:pt x="1099794" y="1153312"/>
                </a:cubicBezTo>
                <a:lnTo>
                  <a:pt x="1052064" y="1165235"/>
                </a:lnTo>
                <a:lnTo>
                  <a:pt x="1151115" y="1136239"/>
                </a:lnTo>
                <a:cubicBezTo>
                  <a:pt x="1330295" y="1084055"/>
                  <a:pt x="1474567" y="1042992"/>
                  <a:pt x="1477997" y="1044906"/>
                </a:cubicBezTo>
                <a:close/>
                <a:moveTo>
                  <a:pt x="3394892" y="1022905"/>
                </a:moveTo>
                <a:cubicBezTo>
                  <a:pt x="3368875" y="1032534"/>
                  <a:pt x="3518656" y="1065685"/>
                  <a:pt x="3524186" y="1066273"/>
                </a:cubicBezTo>
                <a:cubicBezTo>
                  <a:pt x="3569276" y="1075202"/>
                  <a:pt x="3636322" y="1087154"/>
                  <a:pt x="3686942" y="1096671"/>
                </a:cubicBezTo>
                <a:cubicBezTo>
                  <a:pt x="3832352" y="1124535"/>
                  <a:pt x="3912939" y="1154459"/>
                  <a:pt x="4032683" y="1171328"/>
                </a:cubicBezTo>
                <a:cubicBezTo>
                  <a:pt x="4224415" y="1226159"/>
                  <a:pt x="4443137" y="1313476"/>
                  <a:pt x="4617759" y="1387838"/>
                </a:cubicBezTo>
                <a:cubicBezTo>
                  <a:pt x="4624211" y="1388524"/>
                  <a:pt x="4649805" y="1403643"/>
                  <a:pt x="4651790" y="1395590"/>
                </a:cubicBezTo>
                <a:cubicBezTo>
                  <a:pt x="4653775" y="1387536"/>
                  <a:pt x="4519257" y="1334659"/>
                  <a:pt x="4509353" y="1328784"/>
                </a:cubicBezTo>
                <a:cubicBezTo>
                  <a:pt x="4372212" y="1267363"/>
                  <a:pt x="4204515" y="1210957"/>
                  <a:pt x="4032683" y="1171328"/>
                </a:cubicBezTo>
                <a:cubicBezTo>
                  <a:pt x="3895946" y="1131300"/>
                  <a:pt x="3712133" y="1090397"/>
                  <a:pt x="3550369" y="1055972"/>
                </a:cubicBezTo>
                <a:cubicBezTo>
                  <a:pt x="3517261" y="1048318"/>
                  <a:pt x="3401415" y="1019466"/>
                  <a:pt x="3394892" y="1022905"/>
                </a:cubicBezTo>
                <a:close/>
                <a:moveTo>
                  <a:pt x="1525993" y="976097"/>
                </a:moveTo>
                <a:cubicBezTo>
                  <a:pt x="1522363" y="976050"/>
                  <a:pt x="1518770" y="976734"/>
                  <a:pt x="1517214" y="977924"/>
                </a:cubicBezTo>
                <a:cubicBezTo>
                  <a:pt x="1516176" y="978717"/>
                  <a:pt x="1516043" y="979736"/>
                  <a:pt x="1517408" y="980915"/>
                </a:cubicBezTo>
                <a:lnTo>
                  <a:pt x="1534990" y="978652"/>
                </a:lnTo>
                <a:cubicBezTo>
                  <a:pt x="1533288" y="976922"/>
                  <a:pt x="1529622" y="976144"/>
                  <a:pt x="1525993" y="976097"/>
                </a:cubicBezTo>
                <a:close/>
                <a:moveTo>
                  <a:pt x="3638452" y="890405"/>
                </a:moveTo>
                <a:cubicBezTo>
                  <a:pt x="3637460" y="894432"/>
                  <a:pt x="3636303" y="899130"/>
                  <a:pt x="3631931" y="893844"/>
                </a:cubicBezTo>
                <a:cubicBezTo>
                  <a:pt x="3631931" y="893844"/>
                  <a:pt x="3632178" y="892837"/>
                  <a:pt x="3633118" y="891903"/>
                </a:cubicBezTo>
                <a:cubicBezTo>
                  <a:pt x="3634057" y="890971"/>
                  <a:pt x="3635687" y="890111"/>
                  <a:pt x="3638452" y="890405"/>
                </a:cubicBezTo>
                <a:close/>
                <a:moveTo>
                  <a:pt x="3670992" y="877337"/>
                </a:moveTo>
                <a:cubicBezTo>
                  <a:pt x="3663478" y="884802"/>
                  <a:pt x="3655042" y="892170"/>
                  <a:pt x="3638452" y="890405"/>
                </a:cubicBezTo>
                <a:cubicBezTo>
                  <a:pt x="3647491" y="888267"/>
                  <a:pt x="3651425" y="880938"/>
                  <a:pt x="3660215" y="878192"/>
                </a:cubicBezTo>
                <a:cubicBezTo>
                  <a:pt x="3663145" y="877277"/>
                  <a:pt x="3666614" y="876871"/>
                  <a:pt x="3670992" y="877337"/>
                </a:cubicBezTo>
                <a:close/>
                <a:moveTo>
                  <a:pt x="3677679" y="873227"/>
                </a:moveTo>
                <a:cubicBezTo>
                  <a:pt x="3676522" y="877925"/>
                  <a:pt x="3675530" y="881952"/>
                  <a:pt x="3670992" y="877337"/>
                </a:cubicBezTo>
                <a:cubicBezTo>
                  <a:pt x="3670992" y="877337"/>
                  <a:pt x="3671281" y="876162"/>
                  <a:pt x="3672262" y="875061"/>
                </a:cubicBezTo>
                <a:cubicBezTo>
                  <a:pt x="3673242" y="873960"/>
                  <a:pt x="3674915" y="872933"/>
                  <a:pt x="3677679" y="873227"/>
                </a:cubicBezTo>
                <a:close/>
                <a:moveTo>
                  <a:pt x="1651072" y="768542"/>
                </a:moveTo>
                <a:cubicBezTo>
                  <a:pt x="1646924" y="768100"/>
                  <a:pt x="1639015" y="769971"/>
                  <a:pt x="1637653" y="771182"/>
                </a:cubicBezTo>
                <a:cubicBezTo>
                  <a:pt x="1637198" y="771585"/>
                  <a:pt x="1637472" y="771916"/>
                  <a:pt x="1638855" y="772063"/>
                </a:cubicBezTo>
                <a:cubicBezTo>
                  <a:pt x="1638855" y="772063"/>
                  <a:pt x="1649914" y="773239"/>
                  <a:pt x="1651072" y="768542"/>
                </a:cubicBezTo>
                <a:close/>
                <a:moveTo>
                  <a:pt x="1599008" y="706379"/>
                </a:moveTo>
                <a:cubicBezTo>
                  <a:pt x="1598266" y="705330"/>
                  <a:pt x="1597305" y="705572"/>
                  <a:pt x="1596097" y="707596"/>
                </a:cubicBezTo>
                <a:cubicBezTo>
                  <a:pt x="1579912" y="727224"/>
                  <a:pt x="1586837" y="745179"/>
                  <a:pt x="1591375" y="749794"/>
                </a:cubicBezTo>
                <a:cubicBezTo>
                  <a:pt x="1598596" y="784310"/>
                  <a:pt x="1604195" y="713719"/>
                  <a:pt x="1599008" y="706379"/>
                </a:cubicBezTo>
                <a:close/>
                <a:moveTo>
                  <a:pt x="3618484" y="680662"/>
                </a:moveTo>
                <a:cubicBezTo>
                  <a:pt x="3614432" y="681748"/>
                  <a:pt x="3609689" y="684687"/>
                  <a:pt x="3605394" y="690601"/>
                </a:cubicBezTo>
                <a:cubicBezTo>
                  <a:pt x="3605394" y="690601"/>
                  <a:pt x="3599865" y="690013"/>
                  <a:pt x="3598872" y="694040"/>
                </a:cubicBezTo>
                <a:cubicBezTo>
                  <a:pt x="3604402" y="694628"/>
                  <a:pt x="3605394" y="690601"/>
                  <a:pt x="3605394" y="690601"/>
                </a:cubicBezTo>
                <a:cubicBezTo>
                  <a:pt x="3636553" y="690817"/>
                  <a:pt x="3630636" y="677402"/>
                  <a:pt x="3618484" y="680662"/>
                </a:cubicBezTo>
                <a:close/>
                <a:moveTo>
                  <a:pt x="1667483" y="665515"/>
                </a:moveTo>
                <a:cubicBezTo>
                  <a:pt x="1666575" y="665730"/>
                  <a:pt x="1665568" y="666516"/>
                  <a:pt x="1664485" y="668036"/>
                </a:cubicBezTo>
                <a:cubicBezTo>
                  <a:pt x="1656970" y="675502"/>
                  <a:pt x="1653828" y="688253"/>
                  <a:pt x="1664888" y="689430"/>
                </a:cubicBezTo>
                <a:cubicBezTo>
                  <a:pt x="1675372" y="690545"/>
                  <a:pt x="1673839" y="664017"/>
                  <a:pt x="1667483" y="665515"/>
                </a:cubicBezTo>
                <a:close/>
                <a:moveTo>
                  <a:pt x="2763858" y="655114"/>
                </a:moveTo>
                <a:lnTo>
                  <a:pt x="2763312" y="657332"/>
                </a:lnTo>
                <a:lnTo>
                  <a:pt x="2763171" y="657898"/>
                </a:lnTo>
                <a:close/>
                <a:moveTo>
                  <a:pt x="2764428" y="652802"/>
                </a:moveTo>
                <a:lnTo>
                  <a:pt x="2763858" y="655114"/>
                </a:lnTo>
                <a:lnTo>
                  <a:pt x="2764009" y="654501"/>
                </a:lnTo>
                <a:close/>
                <a:moveTo>
                  <a:pt x="2771457" y="647782"/>
                </a:moveTo>
                <a:cubicBezTo>
                  <a:pt x="2773224" y="646850"/>
                  <a:pt x="2774837" y="647022"/>
                  <a:pt x="2777566" y="649378"/>
                </a:cubicBezTo>
                <a:cubicBezTo>
                  <a:pt x="2777566" y="649378"/>
                  <a:pt x="2776409" y="654076"/>
                  <a:pt x="2764428" y="652802"/>
                </a:cubicBezTo>
                <a:cubicBezTo>
                  <a:pt x="2767771" y="650747"/>
                  <a:pt x="2769691" y="648713"/>
                  <a:pt x="2771457" y="647782"/>
                </a:cubicBezTo>
                <a:close/>
                <a:moveTo>
                  <a:pt x="2793668" y="638549"/>
                </a:moveTo>
                <a:cubicBezTo>
                  <a:pt x="2783771" y="639729"/>
                  <a:pt x="2750609" y="649869"/>
                  <a:pt x="2734865" y="653790"/>
                </a:cubicBezTo>
                <a:cubicBezTo>
                  <a:pt x="2678126" y="669105"/>
                  <a:pt x="2664089" y="680009"/>
                  <a:pt x="2600663" y="699434"/>
                </a:cubicBezTo>
                <a:cubicBezTo>
                  <a:pt x="2584889" y="703955"/>
                  <a:pt x="2563952" y="711198"/>
                  <a:pt x="2555672" y="715052"/>
                </a:cubicBezTo>
                <a:cubicBezTo>
                  <a:pt x="2547394" y="718906"/>
                  <a:pt x="2551771" y="719372"/>
                  <a:pt x="2586627" y="710338"/>
                </a:cubicBezTo>
                <a:cubicBezTo>
                  <a:pt x="2623704" y="701885"/>
                  <a:pt x="2699183" y="679609"/>
                  <a:pt x="2736260" y="671156"/>
                </a:cubicBezTo>
                <a:cubicBezTo>
                  <a:pt x="2749399" y="667733"/>
                  <a:pt x="2817198" y="653594"/>
                  <a:pt x="2777566" y="649378"/>
                </a:cubicBezTo>
                <a:cubicBezTo>
                  <a:pt x="2797168" y="640357"/>
                  <a:pt x="2799606" y="637840"/>
                  <a:pt x="2793668" y="638549"/>
                </a:cubicBezTo>
                <a:close/>
                <a:moveTo>
                  <a:pt x="2860393" y="620309"/>
                </a:moveTo>
                <a:cubicBezTo>
                  <a:pt x="2865923" y="620897"/>
                  <a:pt x="2865923" y="620897"/>
                  <a:pt x="2859401" y="624335"/>
                </a:cubicBezTo>
                <a:close/>
                <a:moveTo>
                  <a:pt x="1690220" y="590215"/>
                </a:moveTo>
                <a:cubicBezTo>
                  <a:pt x="1689623" y="590473"/>
                  <a:pt x="1689030" y="591444"/>
                  <a:pt x="1688534" y="593457"/>
                </a:cubicBezTo>
                <a:cubicBezTo>
                  <a:pt x="1682012" y="596896"/>
                  <a:pt x="1685392" y="606209"/>
                  <a:pt x="1693072" y="598072"/>
                </a:cubicBezTo>
                <a:cubicBezTo>
                  <a:pt x="1693816" y="595052"/>
                  <a:pt x="1692007" y="589436"/>
                  <a:pt x="1690220" y="590215"/>
                </a:cubicBezTo>
                <a:close/>
                <a:moveTo>
                  <a:pt x="3674385" y="552619"/>
                </a:moveTo>
                <a:cubicBezTo>
                  <a:pt x="3673227" y="557317"/>
                  <a:pt x="3673227" y="557317"/>
                  <a:pt x="3667698" y="556728"/>
                </a:cubicBezTo>
                <a:cubicBezTo>
                  <a:pt x="3668276" y="554379"/>
                  <a:pt x="3669949" y="553352"/>
                  <a:pt x="3671476" y="552912"/>
                </a:cubicBezTo>
                <a:cubicBezTo>
                  <a:pt x="3673003" y="552471"/>
                  <a:pt x="3674385" y="552619"/>
                  <a:pt x="3674385" y="552619"/>
                </a:cubicBezTo>
                <a:close/>
                <a:moveTo>
                  <a:pt x="3681829" y="549278"/>
                </a:moveTo>
                <a:cubicBezTo>
                  <a:pt x="3680837" y="553305"/>
                  <a:pt x="3680837" y="553305"/>
                  <a:pt x="3674385" y="552619"/>
                </a:cubicBezTo>
                <a:cubicBezTo>
                  <a:pt x="3674881" y="550605"/>
                  <a:pt x="3676743" y="549770"/>
                  <a:pt x="3678479" y="549438"/>
                </a:cubicBezTo>
                <a:cubicBezTo>
                  <a:pt x="3680216" y="549106"/>
                  <a:pt x="3681829" y="549278"/>
                  <a:pt x="3681829" y="549278"/>
                </a:cubicBezTo>
                <a:close/>
                <a:moveTo>
                  <a:pt x="3688227" y="546342"/>
                </a:moveTo>
                <a:cubicBezTo>
                  <a:pt x="3689734" y="545986"/>
                  <a:pt x="3691116" y="546133"/>
                  <a:pt x="3693881" y="546427"/>
                </a:cubicBezTo>
                <a:cubicBezTo>
                  <a:pt x="3692889" y="550454"/>
                  <a:pt x="3692889" y="550454"/>
                  <a:pt x="3681829" y="549278"/>
                </a:cubicBezTo>
                <a:cubicBezTo>
                  <a:pt x="3685090" y="547559"/>
                  <a:pt x="3686721" y="546699"/>
                  <a:pt x="3688227" y="546342"/>
                </a:cubicBezTo>
                <a:close/>
                <a:moveTo>
                  <a:pt x="3836184" y="467897"/>
                </a:moveTo>
                <a:cubicBezTo>
                  <a:pt x="3835192" y="471924"/>
                  <a:pt x="3828669" y="475363"/>
                  <a:pt x="3817610" y="474186"/>
                </a:cubicBezTo>
                <a:cubicBezTo>
                  <a:pt x="3820871" y="472468"/>
                  <a:pt x="3824132" y="470748"/>
                  <a:pt x="3827269" y="469532"/>
                </a:cubicBezTo>
                <a:cubicBezTo>
                  <a:pt x="3830406" y="468316"/>
                  <a:pt x="3833419" y="467603"/>
                  <a:pt x="3836184" y="467897"/>
                </a:cubicBezTo>
                <a:close/>
                <a:moveTo>
                  <a:pt x="3190371" y="416334"/>
                </a:moveTo>
                <a:cubicBezTo>
                  <a:pt x="3188152" y="416701"/>
                  <a:pt x="3186480" y="417728"/>
                  <a:pt x="3185901" y="420077"/>
                </a:cubicBezTo>
                <a:cubicBezTo>
                  <a:pt x="3191431" y="420665"/>
                  <a:pt x="3196962" y="421254"/>
                  <a:pt x="3198119" y="416556"/>
                </a:cubicBezTo>
                <a:cubicBezTo>
                  <a:pt x="3195354" y="416261"/>
                  <a:pt x="3192588" y="415967"/>
                  <a:pt x="3190371" y="416334"/>
                </a:cubicBezTo>
                <a:close/>
                <a:moveTo>
                  <a:pt x="3503985" y="411211"/>
                </a:moveTo>
                <a:cubicBezTo>
                  <a:pt x="3497463" y="414649"/>
                  <a:pt x="3490941" y="418088"/>
                  <a:pt x="3485411" y="417500"/>
                </a:cubicBezTo>
                <a:cubicBezTo>
                  <a:pt x="3485907" y="415486"/>
                  <a:pt x="3487786" y="413620"/>
                  <a:pt x="3490923" y="412404"/>
                </a:cubicBezTo>
                <a:cubicBezTo>
                  <a:pt x="3494060" y="411188"/>
                  <a:pt x="3498456" y="410623"/>
                  <a:pt x="3503985" y="411211"/>
                </a:cubicBezTo>
                <a:close/>
                <a:moveTo>
                  <a:pt x="3523647" y="404349"/>
                </a:moveTo>
                <a:cubicBezTo>
                  <a:pt x="3516959" y="408458"/>
                  <a:pt x="3510437" y="411897"/>
                  <a:pt x="3503985" y="411211"/>
                </a:cubicBezTo>
                <a:cubicBezTo>
                  <a:pt x="3504481" y="409197"/>
                  <a:pt x="3506631" y="407188"/>
                  <a:pt x="3510040" y="405828"/>
                </a:cubicBezTo>
                <a:cubicBezTo>
                  <a:pt x="3513450" y="404469"/>
                  <a:pt x="3518117" y="403761"/>
                  <a:pt x="3523647" y="404349"/>
                </a:cubicBezTo>
                <a:close/>
                <a:moveTo>
                  <a:pt x="3525897" y="400972"/>
                </a:moveTo>
                <a:cubicBezTo>
                  <a:pt x="3527404" y="400616"/>
                  <a:pt x="3530168" y="400910"/>
                  <a:pt x="3535699" y="401498"/>
                </a:cubicBezTo>
                <a:cubicBezTo>
                  <a:pt x="3529176" y="404937"/>
                  <a:pt x="3529176" y="404937"/>
                  <a:pt x="3523647" y="404349"/>
                </a:cubicBezTo>
                <a:cubicBezTo>
                  <a:pt x="3524143" y="402335"/>
                  <a:pt x="3524390" y="401328"/>
                  <a:pt x="3525897" y="400972"/>
                </a:cubicBezTo>
                <a:close/>
                <a:moveTo>
                  <a:pt x="3542220" y="398060"/>
                </a:moveTo>
                <a:cubicBezTo>
                  <a:pt x="3541229" y="402086"/>
                  <a:pt x="3535699" y="401498"/>
                  <a:pt x="3535699" y="401498"/>
                </a:cubicBezTo>
                <a:cubicBezTo>
                  <a:pt x="3535699" y="401498"/>
                  <a:pt x="3535946" y="400492"/>
                  <a:pt x="3536885" y="399558"/>
                </a:cubicBezTo>
                <a:cubicBezTo>
                  <a:pt x="3537825" y="398625"/>
                  <a:pt x="3539455" y="397766"/>
                  <a:pt x="3542220" y="398060"/>
                </a:cubicBezTo>
                <a:close/>
                <a:moveTo>
                  <a:pt x="3501597" y="397871"/>
                </a:moveTo>
                <a:cubicBezTo>
                  <a:pt x="3495075" y="401309"/>
                  <a:pt x="3488387" y="405419"/>
                  <a:pt x="3482858" y="404831"/>
                </a:cubicBezTo>
                <a:cubicBezTo>
                  <a:pt x="3483437" y="402482"/>
                  <a:pt x="3485357" y="400448"/>
                  <a:pt x="3488514" y="399148"/>
                </a:cubicBezTo>
                <a:cubicBezTo>
                  <a:pt x="3491672" y="397848"/>
                  <a:pt x="3496067" y="397283"/>
                  <a:pt x="3501597" y="397871"/>
                </a:cubicBezTo>
                <a:close/>
                <a:moveTo>
                  <a:pt x="3261379" y="397802"/>
                </a:moveTo>
                <a:cubicBezTo>
                  <a:pt x="3250320" y="396625"/>
                  <a:pt x="3237347" y="399378"/>
                  <a:pt x="3229666" y="407514"/>
                </a:cubicBezTo>
                <a:cubicBezTo>
                  <a:pt x="3224137" y="406926"/>
                  <a:pt x="3217686" y="406240"/>
                  <a:pt x="3216693" y="410266"/>
                </a:cubicBezTo>
                <a:cubicBezTo>
                  <a:pt x="3223144" y="410953"/>
                  <a:pt x="3228674" y="411541"/>
                  <a:pt x="3229666" y="407514"/>
                </a:cubicBezTo>
                <a:cubicBezTo>
                  <a:pt x="3240726" y="408691"/>
                  <a:pt x="3253699" y="405938"/>
                  <a:pt x="3261379" y="397802"/>
                </a:cubicBezTo>
                <a:close/>
                <a:moveTo>
                  <a:pt x="3542963" y="395042"/>
                </a:moveTo>
                <a:lnTo>
                  <a:pt x="3542662" y="396266"/>
                </a:lnTo>
                <a:lnTo>
                  <a:pt x="3542220" y="398060"/>
                </a:lnTo>
                <a:close/>
                <a:moveTo>
                  <a:pt x="3543545" y="392680"/>
                </a:moveTo>
                <a:lnTo>
                  <a:pt x="3543399" y="393278"/>
                </a:lnTo>
                <a:lnTo>
                  <a:pt x="3542963" y="395042"/>
                </a:lnTo>
                <a:close/>
                <a:moveTo>
                  <a:pt x="3521093" y="391680"/>
                </a:moveTo>
                <a:cubicBezTo>
                  <a:pt x="3514570" y="395118"/>
                  <a:pt x="3507127" y="398459"/>
                  <a:pt x="3501597" y="397871"/>
                </a:cubicBezTo>
                <a:cubicBezTo>
                  <a:pt x="3502093" y="395858"/>
                  <a:pt x="3503972" y="393991"/>
                  <a:pt x="3507224" y="392787"/>
                </a:cubicBezTo>
                <a:cubicBezTo>
                  <a:pt x="3510476" y="391584"/>
                  <a:pt x="3515102" y="391043"/>
                  <a:pt x="3521093" y="391680"/>
                </a:cubicBezTo>
                <a:close/>
                <a:moveTo>
                  <a:pt x="3539832" y="384720"/>
                </a:moveTo>
                <a:cubicBezTo>
                  <a:pt x="3533310" y="388158"/>
                  <a:pt x="3526623" y="392268"/>
                  <a:pt x="3521093" y="391680"/>
                </a:cubicBezTo>
                <a:cubicBezTo>
                  <a:pt x="3521672" y="389331"/>
                  <a:pt x="3523592" y="387296"/>
                  <a:pt x="3526749" y="385997"/>
                </a:cubicBezTo>
                <a:cubicBezTo>
                  <a:pt x="3529907" y="384697"/>
                  <a:pt x="3534302" y="384131"/>
                  <a:pt x="3539832" y="384720"/>
                </a:cubicBezTo>
                <a:close/>
                <a:moveTo>
                  <a:pt x="2324463" y="319492"/>
                </a:moveTo>
                <a:cubicBezTo>
                  <a:pt x="2316783" y="327629"/>
                  <a:pt x="2304732" y="330479"/>
                  <a:pt x="2292750" y="329205"/>
                </a:cubicBezTo>
                <a:cubicBezTo>
                  <a:pt x="2297051" y="325185"/>
                  <a:pt x="2302214" y="322463"/>
                  <a:pt x="2307684" y="320893"/>
                </a:cubicBezTo>
                <a:cubicBezTo>
                  <a:pt x="2313154" y="319323"/>
                  <a:pt x="2318933" y="318904"/>
                  <a:pt x="2324463" y="319492"/>
                </a:cubicBezTo>
                <a:close/>
                <a:moveTo>
                  <a:pt x="2329248" y="316385"/>
                </a:moveTo>
                <a:cubicBezTo>
                  <a:pt x="2331676" y="316127"/>
                  <a:pt x="2334672" y="316446"/>
                  <a:pt x="2337437" y="316740"/>
                </a:cubicBezTo>
                <a:cubicBezTo>
                  <a:pt x="2336444" y="320767"/>
                  <a:pt x="2330914" y="320178"/>
                  <a:pt x="2324463" y="319492"/>
                </a:cubicBezTo>
                <a:cubicBezTo>
                  <a:pt x="2324959" y="317479"/>
                  <a:pt x="2326820" y="316644"/>
                  <a:pt x="2329248" y="316385"/>
                </a:cubicBezTo>
                <a:close/>
                <a:moveTo>
                  <a:pt x="2356932" y="310549"/>
                </a:moveTo>
                <a:cubicBezTo>
                  <a:pt x="2355940" y="314576"/>
                  <a:pt x="2348496" y="317916"/>
                  <a:pt x="2337437" y="316740"/>
                </a:cubicBezTo>
                <a:cubicBezTo>
                  <a:pt x="2337933" y="314726"/>
                  <a:pt x="2339811" y="312860"/>
                  <a:pt x="2343063" y="311656"/>
                </a:cubicBezTo>
                <a:cubicBezTo>
                  <a:pt x="2346316" y="310453"/>
                  <a:pt x="2350942" y="309912"/>
                  <a:pt x="2356932" y="310549"/>
                </a:cubicBezTo>
                <a:close/>
                <a:moveTo>
                  <a:pt x="2361401" y="306806"/>
                </a:moveTo>
                <a:cubicBezTo>
                  <a:pt x="2363620" y="306439"/>
                  <a:pt x="2366385" y="306733"/>
                  <a:pt x="2369149" y="307027"/>
                </a:cubicBezTo>
                <a:cubicBezTo>
                  <a:pt x="2367992" y="311725"/>
                  <a:pt x="2362462" y="311137"/>
                  <a:pt x="2356932" y="310549"/>
                </a:cubicBezTo>
                <a:cubicBezTo>
                  <a:pt x="2357511" y="308200"/>
                  <a:pt x="2359183" y="307172"/>
                  <a:pt x="2361401" y="306806"/>
                </a:cubicBezTo>
                <a:close/>
                <a:moveTo>
                  <a:pt x="3628723" y="261939"/>
                </a:moveTo>
                <a:cubicBezTo>
                  <a:pt x="3628186" y="264120"/>
                  <a:pt x="3625306" y="265493"/>
                  <a:pt x="3621799" y="266110"/>
                </a:cubicBezTo>
                <a:lnTo>
                  <a:pt x="3621423" y="266097"/>
                </a:lnTo>
                <a:close/>
                <a:moveTo>
                  <a:pt x="3301780" y="91311"/>
                </a:moveTo>
                <a:cubicBezTo>
                  <a:pt x="3305032" y="90107"/>
                  <a:pt x="3308045" y="89394"/>
                  <a:pt x="3313078" y="91996"/>
                </a:cubicBezTo>
                <a:cubicBezTo>
                  <a:pt x="3305564" y="99462"/>
                  <a:pt x="3287060" y="101626"/>
                  <a:pt x="3269479" y="103888"/>
                </a:cubicBezTo>
                <a:cubicBezTo>
                  <a:pt x="3270471" y="99861"/>
                  <a:pt x="3276001" y="100449"/>
                  <a:pt x="3276993" y="96423"/>
                </a:cubicBezTo>
                <a:cubicBezTo>
                  <a:pt x="3282523" y="97011"/>
                  <a:pt x="3289045" y="93572"/>
                  <a:pt x="3289045" y="93572"/>
                </a:cubicBezTo>
                <a:cubicBezTo>
                  <a:pt x="3295036" y="94209"/>
                  <a:pt x="3298527" y="92515"/>
                  <a:pt x="3301780" y="91311"/>
                </a:cubicBezTo>
                <a:close/>
                <a:moveTo>
                  <a:pt x="3333492" y="81598"/>
                </a:moveTo>
                <a:cubicBezTo>
                  <a:pt x="3336745" y="80394"/>
                  <a:pt x="3339758" y="79682"/>
                  <a:pt x="3344792" y="82284"/>
                </a:cubicBezTo>
                <a:cubicBezTo>
                  <a:pt x="3337112" y="90420"/>
                  <a:pt x="3326052" y="89244"/>
                  <a:pt x="3313078" y="91996"/>
                </a:cubicBezTo>
                <a:cubicBezTo>
                  <a:pt x="3314070" y="87969"/>
                  <a:pt x="3319601" y="88558"/>
                  <a:pt x="3320758" y="83860"/>
                </a:cubicBezTo>
                <a:cubicBezTo>
                  <a:pt x="3326749" y="84497"/>
                  <a:pt x="3330240" y="82802"/>
                  <a:pt x="3333492" y="81598"/>
                </a:cubicBezTo>
                <a:close/>
                <a:moveTo>
                  <a:pt x="3349603" y="77630"/>
                </a:moveTo>
                <a:cubicBezTo>
                  <a:pt x="3352040" y="76856"/>
                  <a:pt x="3355036" y="77175"/>
                  <a:pt x="3357765" y="79531"/>
                </a:cubicBezTo>
                <a:cubicBezTo>
                  <a:pt x="3357765" y="79531"/>
                  <a:pt x="3350322" y="82872"/>
                  <a:pt x="3344792" y="82284"/>
                </a:cubicBezTo>
                <a:cubicBezTo>
                  <a:pt x="3345287" y="80270"/>
                  <a:pt x="3347166" y="78404"/>
                  <a:pt x="3349603" y="77630"/>
                </a:cubicBezTo>
                <a:close/>
                <a:moveTo>
                  <a:pt x="3359697" y="74571"/>
                </a:moveTo>
                <a:cubicBezTo>
                  <a:pt x="3360635" y="73638"/>
                  <a:pt x="3362018" y="73785"/>
                  <a:pt x="3364287" y="76093"/>
                </a:cubicBezTo>
                <a:cubicBezTo>
                  <a:pt x="3364287" y="76093"/>
                  <a:pt x="3363295" y="80120"/>
                  <a:pt x="3357765" y="79531"/>
                </a:cubicBezTo>
                <a:cubicBezTo>
                  <a:pt x="3358260" y="77518"/>
                  <a:pt x="3358757" y="75505"/>
                  <a:pt x="3359697" y="74571"/>
                </a:cubicBezTo>
                <a:close/>
                <a:moveTo>
                  <a:pt x="3365279" y="72066"/>
                </a:moveTo>
                <a:lnTo>
                  <a:pt x="3376339" y="73242"/>
                </a:lnTo>
                <a:cubicBezTo>
                  <a:pt x="3376339" y="73242"/>
                  <a:pt x="3369817" y="76681"/>
                  <a:pt x="3364287" y="76093"/>
                </a:cubicBezTo>
                <a:close/>
                <a:moveTo>
                  <a:pt x="3377496" y="68544"/>
                </a:moveTo>
                <a:cubicBezTo>
                  <a:pt x="3377496" y="68544"/>
                  <a:pt x="3383027" y="69133"/>
                  <a:pt x="3376339" y="73242"/>
                </a:cubicBezTo>
                <a:close/>
                <a:moveTo>
                  <a:pt x="3775545" y="0"/>
                </a:moveTo>
                <a:cubicBezTo>
                  <a:pt x="3775545" y="0"/>
                  <a:pt x="3766873" y="12163"/>
                  <a:pt x="3761343" y="11575"/>
                </a:cubicBezTo>
                <a:cubicBezTo>
                  <a:pt x="3772403" y="12751"/>
                  <a:pt x="3900486" y="-8061"/>
                  <a:pt x="3835075" y="19418"/>
                </a:cubicBezTo>
                <a:cubicBezTo>
                  <a:pt x="3795847" y="36596"/>
                  <a:pt x="3845073" y="28746"/>
                  <a:pt x="3845073" y="28746"/>
                </a:cubicBezTo>
                <a:cubicBezTo>
                  <a:pt x="3826973" y="52303"/>
                  <a:pt x="3756620" y="53774"/>
                  <a:pt x="3715409" y="79005"/>
                </a:cubicBezTo>
                <a:cubicBezTo>
                  <a:pt x="3714418" y="83032"/>
                  <a:pt x="3713259" y="87730"/>
                  <a:pt x="3706737" y="91169"/>
                </a:cubicBezTo>
                <a:cubicBezTo>
                  <a:pt x="3699294" y="94509"/>
                  <a:pt x="3599783" y="118360"/>
                  <a:pt x="3597798" y="126414"/>
                </a:cubicBezTo>
                <a:lnTo>
                  <a:pt x="3673041" y="108935"/>
                </a:lnTo>
                <a:cubicBezTo>
                  <a:pt x="3691780" y="101975"/>
                  <a:pt x="3806249" y="67317"/>
                  <a:pt x="3734387" y="94110"/>
                </a:cubicBezTo>
                <a:cubicBezTo>
                  <a:pt x="3677578" y="113550"/>
                  <a:pt x="3612333" y="140357"/>
                  <a:pt x="3560959" y="156932"/>
                </a:cubicBezTo>
                <a:cubicBezTo>
                  <a:pt x="3510908" y="168137"/>
                  <a:pt x="3584001" y="159383"/>
                  <a:pt x="3585159" y="154685"/>
                </a:cubicBezTo>
                <a:cubicBezTo>
                  <a:pt x="3587546" y="168025"/>
                  <a:pt x="3472085" y="206709"/>
                  <a:pt x="3561364" y="178326"/>
                </a:cubicBezTo>
                <a:cubicBezTo>
                  <a:pt x="3580032" y="175490"/>
                  <a:pt x="3597614" y="173228"/>
                  <a:pt x="3621647" y="171652"/>
                </a:cubicBezTo>
                <a:cubicBezTo>
                  <a:pt x="3653361" y="161940"/>
                  <a:pt x="3631311" y="155462"/>
                  <a:pt x="3660804" y="158599"/>
                </a:cubicBezTo>
                <a:cubicBezTo>
                  <a:pt x="3654353" y="157913"/>
                  <a:pt x="3675244" y="169089"/>
                  <a:pt x="3681932" y="164979"/>
                </a:cubicBezTo>
                <a:cubicBezTo>
                  <a:pt x="3655678" y="179404"/>
                  <a:pt x="3514034" y="228389"/>
                  <a:pt x="3589346" y="206785"/>
                </a:cubicBezTo>
                <a:cubicBezTo>
                  <a:pt x="3621059" y="197072"/>
                  <a:pt x="3645093" y="195497"/>
                  <a:pt x="3665746" y="184608"/>
                </a:cubicBezTo>
                <a:cubicBezTo>
                  <a:pt x="3671275" y="185196"/>
                  <a:pt x="3762704" y="148088"/>
                  <a:pt x="3767242" y="152703"/>
                </a:cubicBezTo>
                <a:cubicBezTo>
                  <a:pt x="3772771" y="153291"/>
                  <a:pt x="3683257" y="186470"/>
                  <a:pt x="3676806" y="185784"/>
                </a:cubicBezTo>
                <a:cubicBezTo>
                  <a:pt x="3611396" y="213263"/>
                  <a:pt x="3687630" y="191756"/>
                  <a:pt x="3719342" y="182044"/>
                </a:cubicBezTo>
                <a:cubicBezTo>
                  <a:pt x="3757578" y="168893"/>
                  <a:pt x="3769629" y="166043"/>
                  <a:pt x="3800350" y="160357"/>
                </a:cubicBezTo>
                <a:cubicBezTo>
                  <a:pt x="3790686" y="176547"/>
                  <a:pt x="3731395" y="179194"/>
                  <a:pt x="3729410" y="187247"/>
                </a:cubicBezTo>
                <a:cubicBezTo>
                  <a:pt x="3732791" y="196560"/>
                  <a:pt x="3795059" y="181833"/>
                  <a:pt x="3808198" y="178410"/>
                </a:cubicBezTo>
                <a:cubicBezTo>
                  <a:pt x="3820250" y="175559"/>
                  <a:pt x="3911678" y="138451"/>
                  <a:pt x="3871459" y="159656"/>
                </a:cubicBezTo>
                <a:cubicBezTo>
                  <a:pt x="3803072" y="199215"/>
                  <a:pt x="3700655" y="231022"/>
                  <a:pt x="3619647" y="252709"/>
                </a:cubicBezTo>
                <a:cubicBezTo>
                  <a:pt x="3603295" y="259579"/>
                  <a:pt x="3605026" y="264068"/>
                  <a:pt x="3611114" y="265748"/>
                </a:cubicBezTo>
                <a:lnTo>
                  <a:pt x="3621423" y="266097"/>
                </a:lnTo>
                <a:lnTo>
                  <a:pt x="3592554" y="282542"/>
                </a:lnTo>
                <a:cubicBezTo>
                  <a:pt x="3577545" y="287316"/>
                  <a:pt x="3560595" y="290851"/>
                  <a:pt x="3544738" y="295707"/>
                </a:cubicBezTo>
                <a:cubicBezTo>
                  <a:pt x="3448773" y="328200"/>
                  <a:pt x="3356353" y="369335"/>
                  <a:pt x="3273431" y="394951"/>
                </a:cubicBezTo>
                <a:cubicBezTo>
                  <a:pt x="3373864" y="371198"/>
                  <a:pt x="3524489" y="327990"/>
                  <a:pt x="3634586" y="288046"/>
                </a:cubicBezTo>
                <a:cubicBezTo>
                  <a:pt x="3659612" y="282443"/>
                  <a:pt x="3795796" y="228745"/>
                  <a:pt x="3736081" y="256141"/>
                </a:cubicBezTo>
                <a:cubicBezTo>
                  <a:pt x="3675209" y="288235"/>
                  <a:pt x="3593445" y="309153"/>
                  <a:pt x="3541008" y="333879"/>
                </a:cubicBezTo>
                <a:cubicBezTo>
                  <a:pt x="3529949" y="332703"/>
                  <a:pt x="3522504" y="336043"/>
                  <a:pt x="3521513" y="340070"/>
                </a:cubicBezTo>
                <a:cubicBezTo>
                  <a:pt x="3510453" y="338894"/>
                  <a:pt x="3503765" y="343003"/>
                  <a:pt x="3502773" y="347030"/>
                </a:cubicBezTo>
                <a:cubicBezTo>
                  <a:pt x="3490792" y="345756"/>
                  <a:pt x="3490792" y="345756"/>
                  <a:pt x="3489800" y="349782"/>
                </a:cubicBezTo>
                <a:cubicBezTo>
                  <a:pt x="3496252" y="350469"/>
                  <a:pt x="3496252" y="350469"/>
                  <a:pt x="3502773" y="347030"/>
                </a:cubicBezTo>
                <a:cubicBezTo>
                  <a:pt x="3508304" y="347618"/>
                  <a:pt x="3514825" y="344179"/>
                  <a:pt x="3521513" y="340070"/>
                </a:cubicBezTo>
                <a:cubicBezTo>
                  <a:pt x="3527965" y="340756"/>
                  <a:pt x="3534487" y="337318"/>
                  <a:pt x="3541008" y="333879"/>
                </a:cubicBezTo>
                <a:cubicBezTo>
                  <a:pt x="3571564" y="328864"/>
                  <a:pt x="3609798" y="315713"/>
                  <a:pt x="3655478" y="299222"/>
                </a:cubicBezTo>
                <a:cubicBezTo>
                  <a:pt x="3673225" y="296288"/>
                  <a:pt x="3754584" y="253977"/>
                  <a:pt x="3765645" y="255153"/>
                </a:cubicBezTo>
                <a:cubicBezTo>
                  <a:pt x="3775712" y="260356"/>
                  <a:pt x="3729797" y="281644"/>
                  <a:pt x="3716824" y="284397"/>
                </a:cubicBezTo>
                <a:cubicBezTo>
                  <a:pt x="3690737" y="298151"/>
                  <a:pt x="3673225" y="296288"/>
                  <a:pt x="3653494" y="307276"/>
                </a:cubicBezTo>
                <a:cubicBezTo>
                  <a:pt x="3632841" y="318164"/>
                  <a:pt x="3590304" y="321904"/>
                  <a:pt x="3557598" y="335644"/>
                </a:cubicBezTo>
                <a:cubicBezTo>
                  <a:pt x="3525815" y="349481"/>
                  <a:pt x="3587161" y="334656"/>
                  <a:pt x="3601293" y="327206"/>
                </a:cubicBezTo>
                <a:cubicBezTo>
                  <a:pt x="3626318" y="321603"/>
                  <a:pt x="3643900" y="319341"/>
                  <a:pt x="3653494" y="307276"/>
                </a:cubicBezTo>
                <a:cubicBezTo>
                  <a:pt x="3689579" y="302849"/>
                  <a:pt x="3701796" y="299328"/>
                  <a:pt x="3740857" y="282821"/>
                </a:cubicBezTo>
                <a:cubicBezTo>
                  <a:pt x="3760519" y="275958"/>
                  <a:pt x="3835831" y="254355"/>
                  <a:pt x="3784552" y="274383"/>
                </a:cubicBezTo>
                <a:cubicBezTo>
                  <a:pt x="3677009" y="326995"/>
                  <a:pt x="3503178" y="368424"/>
                  <a:pt x="3417280" y="406120"/>
                </a:cubicBezTo>
                <a:cubicBezTo>
                  <a:pt x="3434791" y="407983"/>
                  <a:pt x="3437933" y="395231"/>
                  <a:pt x="3460974" y="397682"/>
                </a:cubicBezTo>
                <a:cubicBezTo>
                  <a:pt x="3433799" y="412010"/>
                  <a:pt x="3463362" y="411022"/>
                  <a:pt x="3482858" y="404831"/>
                </a:cubicBezTo>
                <a:cubicBezTo>
                  <a:pt x="3436186" y="425350"/>
                  <a:pt x="3436186" y="425350"/>
                  <a:pt x="3485411" y="417500"/>
                </a:cubicBezTo>
                <a:cubicBezTo>
                  <a:pt x="3375480" y="456772"/>
                  <a:pt x="3259783" y="500252"/>
                  <a:pt x="3151835" y="531471"/>
                </a:cubicBezTo>
                <a:cubicBezTo>
                  <a:pt x="3133261" y="537760"/>
                  <a:pt x="3110221" y="535309"/>
                  <a:pt x="3097011" y="542857"/>
                </a:cubicBezTo>
                <a:cubicBezTo>
                  <a:pt x="3090560" y="542171"/>
                  <a:pt x="3086426" y="558950"/>
                  <a:pt x="3086426" y="558950"/>
                </a:cubicBezTo>
                <a:cubicBezTo>
                  <a:pt x="3080895" y="558362"/>
                  <a:pt x="3083045" y="549637"/>
                  <a:pt x="3083045" y="549637"/>
                </a:cubicBezTo>
                <a:cubicBezTo>
                  <a:pt x="3060004" y="547186"/>
                  <a:pt x="3013097" y="572501"/>
                  <a:pt x="2975027" y="584980"/>
                </a:cubicBezTo>
                <a:cubicBezTo>
                  <a:pt x="2930341" y="597445"/>
                  <a:pt x="2881046" y="609420"/>
                  <a:pt x="2860393" y="620309"/>
                </a:cubicBezTo>
                <a:cubicBezTo>
                  <a:pt x="2854863" y="619720"/>
                  <a:pt x="2859401" y="624335"/>
                  <a:pt x="2859401" y="624335"/>
                </a:cubicBezTo>
                <a:cubicBezTo>
                  <a:pt x="2858409" y="628363"/>
                  <a:pt x="2821166" y="637487"/>
                  <a:pt x="2819182" y="645540"/>
                </a:cubicBezTo>
                <a:cubicBezTo>
                  <a:pt x="2823719" y="650156"/>
                  <a:pt x="2861954" y="637004"/>
                  <a:pt x="2855267" y="641114"/>
                </a:cubicBezTo>
                <a:cubicBezTo>
                  <a:pt x="2986491" y="607550"/>
                  <a:pt x="3107482" y="569454"/>
                  <a:pt x="3221952" y="534797"/>
                </a:cubicBezTo>
                <a:cubicBezTo>
                  <a:pt x="3266708" y="518207"/>
                  <a:pt x="3312458" y="497590"/>
                  <a:pt x="3355161" y="493179"/>
                </a:cubicBezTo>
                <a:cubicBezTo>
                  <a:pt x="3355161" y="493179"/>
                  <a:pt x="3340959" y="504755"/>
                  <a:pt x="3346489" y="505343"/>
                </a:cubicBezTo>
                <a:cubicBezTo>
                  <a:pt x="3373075" y="516436"/>
                  <a:pt x="3490757" y="464902"/>
                  <a:pt x="3501746" y="470203"/>
                </a:cubicBezTo>
                <a:lnTo>
                  <a:pt x="3454910" y="491393"/>
                </a:lnTo>
                <a:cubicBezTo>
                  <a:pt x="3447396" y="498858"/>
                  <a:pt x="3493074" y="482366"/>
                  <a:pt x="3511648" y="476077"/>
                </a:cubicBezTo>
                <a:cubicBezTo>
                  <a:pt x="3544354" y="462338"/>
                  <a:pt x="3557563" y="454790"/>
                  <a:pt x="3575074" y="456653"/>
                </a:cubicBezTo>
                <a:cubicBezTo>
                  <a:pt x="3598116" y="459103"/>
                  <a:pt x="3606622" y="447611"/>
                  <a:pt x="3638335" y="437898"/>
                </a:cubicBezTo>
                <a:cubicBezTo>
                  <a:pt x="3650387" y="435049"/>
                  <a:pt x="3714570" y="416392"/>
                  <a:pt x="3687394" y="430720"/>
                </a:cubicBezTo>
                <a:cubicBezTo>
                  <a:pt x="3666907" y="440938"/>
                  <a:pt x="3599108" y="455076"/>
                  <a:pt x="3600504" y="472443"/>
                </a:cubicBezTo>
                <a:cubicBezTo>
                  <a:pt x="3609343" y="486470"/>
                  <a:pt x="3638739" y="459292"/>
                  <a:pt x="3645261" y="455854"/>
                </a:cubicBezTo>
                <a:cubicBezTo>
                  <a:pt x="3658235" y="453101"/>
                  <a:pt x="3661781" y="461743"/>
                  <a:pt x="3661781" y="461743"/>
                </a:cubicBezTo>
                <a:cubicBezTo>
                  <a:pt x="3679291" y="463606"/>
                  <a:pt x="3796973" y="412072"/>
                  <a:pt x="3763276" y="429838"/>
                </a:cubicBezTo>
                <a:cubicBezTo>
                  <a:pt x="3729579" y="447604"/>
                  <a:pt x="3670691" y="471644"/>
                  <a:pt x="3651124" y="481960"/>
                </a:cubicBezTo>
                <a:cubicBezTo>
                  <a:pt x="3652116" y="477933"/>
                  <a:pt x="3580184" y="508851"/>
                  <a:pt x="3580184" y="508851"/>
                </a:cubicBezTo>
                <a:cubicBezTo>
                  <a:pt x="3589259" y="518081"/>
                  <a:pt x="3636001" y="493437"/>
                  <a:pt x="3651124" y="481960"/>
                </a:cubicBezTo>
                <a:cubicBezTo>
                  <a:pt x="3698199" y="482835"/>
                  <a:pt x="3707863" y="466645"/>
                  <a:pt x="3758150" y="450643"/>
                </a:cubicBezTo>
                <a:cubicBezTo>
                  <a:pt x="3764672" y="447205"/>
                  <a:pt x="3840906" y="425699"/>
                  <a:pt x="3845444" y="430313"/>
                </a:cubicBezTo>
                <a:cubicBezTo>
                  <a:pt x="3849982" y="434929"/>
                  <a:pt x="3819260" y="440614"/>
                  <a:pt x="3819260" y="440614"/>
                </a:cubicBezTo>
                <a:cubicBezTo>
                  <a:pt x="3799695" y="450930"/>
                  <a:pt x="3796552" y="463682"/>
                  <a:pt x="3789109" y="467022"/>
                </a:cubicBezTo>
                <a:cubicBezTo>
                  <a:pt x="3755412" y="484789"/>
                  <a:pt x="3732301" y="486462"/>
                  <a:pt x="3694065" y="499614"/>
                </a:cubicBezTo>
                <a:lnTo>
                  <a:pt x="3454472" y="589146"/>
                </a:lnTo>
                <a:cubicBezTo>
                  <a:pt x="3442419" y="591996"/>
                  <a:pt x="3377009" y="619474"/>
                  <a:pt x="3432756" y="608186"/>
                </a:cubicBezTo>
                <a:cubicBezTo>
                  <a:pt x="3457851" y="598458"/>
                  <a:pt x="3490556" y="584719"/>
                  <a:pt x="3515747" y="578445"/>
                </a:cubicBezTo>
                <a:cubicBezTo>
                  <a:pt x="3580000" y="555664"/>
                  <a:pt x="3641865" y="519544"/>
                  <a:pt x="3698603" y="504229"/>
                </a:cubicBezTo>
                <a:cubicBezTo>
                  <a:pt x="3705125" y="500790"/>
                  <a:pt x="3715193" y="505993"/>
                  <a:pt x="3721644" y="506679"/>
                </a:cubicBezTo>
                <a:cubicBezTo>
                  <a:pt x="3757729" y="502253"/>
                  <a:pt x="3775073" y="477926"/>
                  <a:pt x="3817610" y="474186"/>
                </a:cubicBezTo>
                <a:cubicBezTo>
                  <a:pt x="3808017" y="486252"/>
                  <a:pt x="3769947" y="498732"/>
                  <a:pt x="3725025" y="515993"/>
                </a:cubicBezTo>
                <a:cubicBezTo>
                  <a:pt x="3704537" y="526211"/>
                  <a:pt x="3587848" y="573718"/>
                  <a:pt x="3667698" y="556728"/>
                </a:cubicBezTo>
                <a:cubicBezTo>
                  <a:pt x="3639531" y="575083"/>
                  <a:pt x="3608975" y="580097"/>
                  <a:pt x="3564218" y="596687"/>
                </a:cubicBezTo>
                <a:cubicBezTo>
                  <a:pt x="3557696" y="600125"/>
                  <a:pt x="3411918" y="665889"/>
                  <a:pt x="3505899" y="641449"/>
                </a:cubicBezTo>
                <a:cubicBezTo>
                  <a:pt x="3569159" y="622695"/>
                  <a:pt x="3725998" y="558109"/>
                  <a:pt x="3805778" y="545244"/>
                </a:cubicBezTo>
                <a:cubicBezTo>
                  <a:pt x="3841863" y="540818"/>
                  <a:pt x="3859445" y="538555"/>
                  <a:pt x="3833191" y="552981"/>
                </a:cubicBezTo>
                <a:cubicBezTo>
                  <a:pt x="3806182" y="566638"/>
                  <a:pt x="3713597" y="608444"/>
                  <a:pt x="3700551" y="615321"/>
                </a:cubicBezTo>
                <a:cubicBezTo>
                  <a:pt x="3713597" y="608444"/>
                  <a:pt x="3683445" y="634852"/>
                  <a:pt x="3677915" y="634264"/>
                </a:cubicBezTo>
                <a:cubicBezTo>
                  <a:pt x="3688904" y="639565"/>
                  <a:pt x="3714992" y="625810"/>
                  <a:pt x="3734653" y="618948"/>
                </a:cubicBezTo>
                <a:cubicBezTo>
                  <a:pt x="3746706" y="616098"/>
                  <a:pt x="3822939" y="594592"/>
                  <a:pt x="3776269" y="615110"/>
                </a:cubicBezTo>
                <a:cubicBezTo>
                  <a:pt x="3757694" y="621399"/>
                  <a:pt x="3628032" y="671658"/>
                  <a:pt x="3632569" y="676274"/>
                </a:cubicBezTo>
                <a:cubicBezTo>
                  <a:pt x="3641480" y="686175"/>
                  <a:pt x="3729527" y="639754"/>
                  <a:pt x="3729527" y="639754"/>
                </a:cubicBezTo>
                <a:cubicBezTo>
                  <a:pt x="3762233" y="626014"/>
                  <a:pt x="3860182" y="585467"/>
                  <a:pt x="3817813" y="615397"/>
                </a:cubicBezTo>
                <a:cubicBezTo>
                  <a:pt x="3796333" y="629642"/>
                  <a:pt x="3688554" y="687050"/>
                  <a:pt x="3781140" y="645244"/>
                </a:cubicBezTo>
                <a:cubicBezTo>
                  <a:pt x="3826889" y="624627"/>
                  <a:pt x="3820367" y="628066"/>
                  <a:pt x="3876113" y="616778"/>
                </a:cubicBezTo>
                <a:cubicBezTo>
                  <a:pt x="3860990" y="628255"/>
                  <a:pt x="3842416" y="634544"/>
                  <a:pt x="3827293" y="646021"/>
                </a:cubicBezTo>
                <a:cubicBezTo>
                  <a:pt x="3821763" y="645433"/>
                  <a:pt x="3821763" y="645433"/>
                  <a:pt x="3820771" y="649459"/>
                </a:cubicBezTo>
                <a:cubicBezTo>
                  <a:pt x="3815241" y="648871"/>
                  <a:pt x="3815241" y="648871"/>
                  <a:pt x="3814249" y="652898"/>
                </a:cubicBezTo>
                <a:cubicBezTo>
                  <a:pt x="3808719" y="652310"/>
                  <a:pt x="3808719" y="652310"/>
                  <a:pt x="3807561" y="657008"/>
                </a:cubicBezTo>
                <a:cubicBezTo>
                  <a:pt x="3813092" y="657596"/>
                  <a:pt x="3814249" y="652898"/>
                  <a:pt x="3814249" y="652898"/>
                </a:cubicBezTo>
                <a:cubicBezTo>
                  <a:pt x="3819779" y="653486"/>
                  <a:pt x="3820771" y="649459"/>
                  <a:pt x="3820771" y="649459"/>
                </a:cubicBezTo>
                <a:cubicBezTo>
                  <a:pt x="3826301" y="650047"/>
                  <a:pt x="3827293" y="646021"/>
                  <a:pt x="3827293" y="646021"/>
                </a:cubicBezTo>
                <a:cubicBezTo>
                  <a:pt x="3860990" y="628255"/>
                  <a:pt x="3922266" y="617554"/>
                  <a:pt x="3876517" y="638171"/>
                </a:cubicBezTo>
                <a:cubicBezTo>
                  <a:pt x="3837290" y="655349"/>
                  <a:pt x="3822167" y="666826"/>
                  <a:pt x="3781947" y="688031"/>
                </a:cubicBezTo>
                <a:cubicBezTo>
                  <a:pt x="3769895" y="690881"/>
                  <a:pt x="3716537" y="715510"/>
                  <a:pt x="3714553" y="723563"/>
                </a:cubicBezTo>
                <a:cubicBezTo>
                  <a:pt x="3719495" y="749572"/>
                  <a:pt x="3842066" y="682029"/>
                  <a:pt x="3851143" y="691258"/>
                </a:cubicBezTo>
                <a:cubicBezTo>
                  <a:pt x="3856601" y="695972"/>
                  <a:pt x="3832568" y="697548"/>
                  <a:pt x="3831411" y="702246"/>
                </a:cubicBezTo>
                <a:cubicBezTo>
                  <a:pt x="3810923" y="712463"/>
                  <a:pt x="3774083" y="742981"/>
                  <a:pt x="3767562" y="746420"/>
                </a:cubicBezTo>
                <a:cubicBezTo>
                  <a:pt x="3754518" y="753297"/>
                  <a:pt x="3677126" y="779502"/>
                  <a:pt x="3673984" y="792253"/>
                </a:cubicBezTo>
                <a:cubicBezTo>
                  <a:pt x="3675546" y="808948"/>
                  <a:pt x="3747830" y="757407"/>
                  <a:pt x="3755915" y="770664"/>
                </a:cubicBezTo>
                <a:cubicBezTo>
                  <a:pt x="3764824" y="780565"/>
                  <a:pt x="3702555" y="795292"/>
                  <a:pt x="3699579" y="807373"/>
                </a:cubicBezTo>
                <a:cubicBezTo>
                  <a:pt x="3707831" y="846819"/>
                  <a:pt x="3851879" y="738171"/>
                  <a:pt x="3803392" y="792932"/>
                </a:cubicBezTo>
                <a:cubicBezTo>
                  <a:pt x="3780755" y="811875"/>
                  <a:pt x="3775225" y="811286"/>
                  <a:pt x="3742519" y="825026"/>
                </a:cubicBezTo>
                <a:cubicBezTo>
                  <a:pt x="3708822" y="842792"/>
                  <a:pt x="3615411" y="887954"/>
                  <a:pt x="3575026" y="909830"/>
                </a:cubicBezTo>
                <a:cubicBezTo>
                  <a:pt x="3519849" y="941841"/>
                  <a:pt x="3600217" y="903556"/>
                  <a:pt x="3631931" y="893844"/>
                </a:cubicBezTo>
                <a:cubicBezTo>
                  <a:pt x="3608136" y="917484"/>
                  <a:pt x="3552389" y="928773"/>
                  <a:pt x="3505647" y="953416"/>
                </a:cubicBezTo>
                <a:cubicBezTo>
                  <a:pt x="3484002" y="968331"/>
                  <a:pt x="3510185" y="958031"/>
                  <a:pt x="3495984" y="969606"/>
                </a:cubicBezTo>
                <a:cubicBezTo>
                  <a:pt x="3473347" y="988549"/>
                  <a:pt x="3424287" y="995727"/>
                  <a:pt x="3428589" y="1005139"/>
                </a:cubicBezTo>
                <a:cubicBezTo>
                  <a:pt x="3425613" y="1017219"/>
                  <a:pt x="3470774" y="1022023"/>
                  <a:pt x="3521228" y="1032211"/>
                </a:cubicBezTo>
                <a:cubicBezTo>
                  <a:pt x="3577379" y="1042316"/>
                  <a:pt x="3677628" y="1065376"/>
                  <a:pt x="3754740" y="1082533"/>
                </a:cubicBezTo>
                <a:cubicBezTo>
                  <a:pt x="3901071" y="1110495"/>
                  <a:pt x="4025663" y="1149919"/>
                  <a:pt x="4175540" y="1186524"/>
                </a:cubicBezTo>
                <a:cubicBezTo>
                  <a:pt x="4241593" y="1202503"/>
                  <a:pt x="4307811" y="1217811"/>
                  <a:pt x="4367271" y="1241354"/>
                </a:cubicBezTo>
                <a:cubicBezTo>
                  <a:pt x="4528517" y="1297075"/>
                  <a:pt x="4703069" y="1375562"/>
                  <a:pt x="4805521" y="1458776"/>
                </a:cubicBezTo>
                <a:cubicBezTo>
                  <a:pt x="4865385" y="1503712"/>
                  <a:pt x="4886847" y="1535610"/>
                  <a:pt x="4918614" y="1594777"/>
                </a:cubicBezTo>
                <a:cubicBezTo>
                  <a:pt x="4930007" y="1621471"/>
                  <a:pt x="4941400" y="1648166"/>
                  <a:pt x="4942797" y="1665533"/>
                </a:cubicBezTo>
                <a:cubicBezTo>
                  <a:pt x="4936493" y="1737179"/>
                  <a:pt x="4873621" y="1850329"/>
                  <a:pt x="4833402" y="1871534"/>
                </a:cubicBezTo>
                <a:lnTo>
                  <a:pt x="4820429" y="1874286"/>
                </a:lnTo>
                <a:lnTo>
                  <a:pt x="4818279" y="1883011"/>
                </a:lnTo>
                <a:cubicBezTo>
                  <a:pt x="4810765" y="1890477"/>
                  <a:pt x="4795571" y="1906079"/>
                  <a:pt x="4793587" y="1914132"/>
                </a:cubicBezTo>
                <a:cubicBezTo>
                  <a:pt x="4792429" y="1918830"/>
                  <a:pt x="4803489" y="1920007"/>
                  <a:pt x="4802497" y="1924034"/>
                </a:cubicBezTo>
                <a:cubicBezTo>
                  <a:pt x="4797775" y="1966232"/>
                  <a:pt x="4706681" y="2028860"/>
                  <a:pt x="4681893" y="2056526"/>
                </a:cubicBezTo>
                <a:cubicBezTo>
                  <a:pt x="4666865" y="2071458"/>
                  <a:pt x="4657605" y="2109041"/>
                  <a:pt x="4636951" y="2119930"/>
                </a:cubicBezTo>
                <a:cubicBezTo>
                  <a:pt x="4643639" y="2115821"/>
                  <a:pt x="4645219" y="2086373"/>
                  <a:pt x="4649757" y="2090988"/>
                </a:cubicBezTo>
                <a:cubicBezTo>
                  <a:pt x="4645219" y="2086373"/>
                  <a:pt x="4610531" y="2108166"/>
                  <a:pt x="4613911" y="2117479"/>
                </a:cubicBezTo>
                <a:cubicBezTo>
                  <a:pt x="4613911" y="2117479"/>
                  <a:pt x="4629438" y="2127396"/>
                  <a:pt x="4630430" y="2123369"/>
                </a:cubicBezTo>
                <a:cubicBezTo>
                  <a:pt x="4622915" y="2130834"/>
                  <a:pt x="4608785" y="2138285"/>
                  <a:pt x="4599287" y="2153804"/>
                </a:cubicBezTo>
                <a:cubicBezTo>
                  <a:pt x="4592599" y="2157913"/>
                  <a:pt x="4595153" y="2170582"/>
                  <a:pt x="4593003" y="2179307"/>
                </a:cubicBezTo>
                <a:cubicBezTo>
                  <a:pt x="4584496" y="2190799"/>
                  <a:pt x="4563843" y="2201688"/>
                  <a:pt x="4561859" y="2209742"/>
                </a:cubicBezTo>
                <a:cubicBezTo>
                  <a:pt x="4548061" y="2242711"/>
                  <a:pt x="4555725" y="2307577"/>
                  <a:pt x="4541689" y="2318481"/>
                </a:cubicBezTo>
                <a:cubicBezTo>
                  <a:pt x="4534079" y="2322493"/>
                  <a:pt x="4526161" y="2308565"/>
                  <a:pt x="4526161" y="2308565"/>
                </a:cubicBezTo>
                <a:cubicBezTo>
                  <a:pt x="4515505" y="2328783"/>
                  <a:pt x="4530699" y="2313180"/>
                  <a:pt x="4533087" y="2326520"/>
                </a:cubicBezTo>
                <a:cubicBezTo>
                  <a:pt x="4531271" y="2360763"/>
                  <a:pt x="4477086" y="2388747"/>
                  <a:pt x="4456837" y="2421029"/>
                </a:cubicBezTo>
                <a:cubicBezTo>
                  <a:pt x="4447173" y="2437220"/>
                  <a:pt x="4448735" y="2453915"/>
                  <a:pt x="4440063" y="2466079"/>
                </a:cubicBezTo>
                <a:cubicBezTo>
                  <a:pt x="4411237" y="2513978"/>
                  <a:pt x="4374399" y="2544496"/>
                  <a:pt x="4351338" y="2588188"/>
                </a:cubicBezTo>
                <a:lnTo>
                  <a:pt x="4345219" y="2613020"/>
                </a:lnTo>
                <a:cubicBezTo>
                  <a:pt x="4323908" y="2653454"/>
                  <a:pt x="4286077" y="2687999"/>
                  <a:pt x="4259305" y="2723720"/>
                </a:cubicBezTo>
                <a:cubicBezTo>
                  <a:pt x="4240143" y="2755429"/>
                  <a:pt x="4221808" y="2783783"/>
                  <a:pt x="4202717" y="2811367"/>
                </a:cubicBezTo>
                <a:cubicBezTo>
                  <a:pt x="4137455" y="2911178"/>
                  <a:pt x="4070465" y="2968104"/>
                  <a:pt x="3960701" y="3033566"/>
                </a:cubicBezTo>
                <a:cubicBezTo>
                  <a:pt x="3685005" y="3200528"/>
                  <a:pt x="3358470" y="3289765"/>
                  <a:pt x="2986420" y="3394822"/>
                </a:cubicBezTo>
                <a:cubicBezTo>
                  <a:pt x="3009462" y="3397273"/>
                  <a:pt x="2989801" y="3404135"/>
                  <a:pt x="2984271" y="3403547"/>
                </a:cubicBezTo>
                <a:cubicBezTo>
                  <a:pt x="2983279" y="3407575"/>
                  <a:pt x="2984675" y="3424941"/>
                  <a:pt x="2979145" y="3424353"/>
                </a:cubicBezTo>
                <a:cubicBezTo>
                  <a:pt x="2998053" y="3443582"/>
                  <a:pt x="3074988" y="3398030"/>
                  <a:pt x="3091578" y="3399794"/>
                </a:cubicBezTo>
                <a:cubicBezTo>
                  <a:pt x="3410403" y="3310043"/>
                  <a:pt x="3729332" y="3128020"/>
                  <a:pt x="4163982" y="3018759"/>
                </a:cubicBezTo>
                <a:cubicBezTo>
                  <a:pt x="4220132" y="3028864"/>
                  <a:pt x="3619840" y="3317107"/>
                  <a:pt x="3736754" y="3433070"/>
                </a:cubicBezTo>
                <a:cubicBezTo>
                  <a:pt x="3853669" y="3549032"/>
                  <a:pt x="4858947" y="3717975"/>
                  <a:pt x="4865469" y="3714536"/>
                </a:cubicBezTo>
                <a:lnTo>
                  <a:pt x="4844412" y="3704032"/>
                </a:lnTo>
                <a:cubicBezTo>
                  <a:pt x="4840482" y="3702710"/>
                  <a:pt x="4805557" y="3692977"/>
                  <a:pt x="4751327" y="3677999"/>
                </a:cubicBezTo>
                <a:lnTo>
                  <a:pt x="4715399" y="3668092"/>
                </a:lnTo>
                <a:lnTo>
                  <a:pt x="4728971" y="3670015"/>
                </a:lnTo>
                <a:lnTo>
                  <a:pt x="4746322" y="3674805"/>
                </a:lnTo>
                <a:cubicBezTo>
                  <a:pt x="4764147" y="3679723"/>
                  <a:pt x="4780182" y="3684144"/>
                  <a:pt x="4794075" y="3687971"/>
                </a:cubicBezTo>
                <a:lnTo>
                  <a:pt x="4795885" y="3688469"/>
                </a:lnTo>
                <a:lnTo>
                  <a:pt x="4795880" y="3688903"/>
                </a:lnTo>
                <a:lnTo>
                  <a:pt x="4795725" y="3688890"/>
                </a:lnTo>
                <a:cubicBezTo>
                  <a:pt x="4795193" y="3689003"/>
                  <a:pt x="4795187" y="3689326"/>
                  <a:pt x="4795870" y="3689915"/>
                </a:cubicBezTo>
                <a:lnTo>
                  <a:pt x="4795880" y="3688903"/>
                </a:lnTo>
                <a:lnTo>
                  <a:pt x="4798077" y="3689071"/>
                </a:lnTo>
                <a:lnTo>
                  <a:pt x="4828980" y="3697569"/>
                </a:lnTo>
                <a:cubicBezTo>
                  <a:pt x="4977123" y="3738191"/>
                  <a:pt x="4807285" y="3690612"/>
                  <a:pt x="4798741" y="3689122"/>
                </a:cubicBezTo>
                <a:lnTo>
                  <a:pt x="4798077" y="3689071"/>
                </a:lnTo>
                <a:lnTo>
                  <a:pt x="4795885" y="3688469"/>
                </a:lnTo>
                <a:lnTo>
                  <a:pt x="4795908" y="3686005"/>
                </a:lnTo>
                <a:cubicBezTo>
                  <a:pt x="4798859" y="3678804"/>
                  <a:pt x="4819973" y="3684214"/>
                  <a:pt x="4819973" y="3684214"/>
                </a:cubicBezTo>
                <a:cubicBezTo>
                  <a:pt x="4820470" y="3682201"/>
                  <a:pt x="4777861" y="3676635"/>
                  <a:pt x="4737463" y="3671219"/>
                </a:cubicBezTo>
                <a:lnTo>
                  <a:pt x="4728971" y="3670015"/>
                </a:lnTo>
                <a:lnTo>
                  <a:pt x="4691129" y="3659569"/>
                </a:lnTo>
                <a:lnTo>
                  <a:pt x="4722977" y="3660197"/>
                </a:lnTo>
                <a:cubicBezTo>
                  <a:pt x="4778004" y="3667180"/>
                  <a:pt x="4832671" y="3686425"/>
                  <a:pt x="4876713" y="3668899"/>
                </a:cubicBezTo>
                <a:cubicBezTo>
                  <a:pt x="4867049" y="3685089"/>
                  <a:pt x="4894225" y="3670761"/>
                  <a:pt x="4909823" y="3676553"/>
                </a:cubicBezTo>
                <a:cubicBezTo>
                  <a:pt x="4909823" y="3676553"/>
                  <a:pt x="4912140" y="3694018"/>
                  <a:pt x="4922207" y="3699221"/>
                </a:cubicBezTo>
                <a:cubicBezTo>
                  <a:pt x="4892644" y="3700209"/>
                  <a:pt x="4843016" y="3686665"/>
                  <a:pt x="4836493" y="3690103"/>
                </a:cubicBezTo>
                <a:cubicBezTo>
                  <a:pt x="4829972" y="3693542"/>
                  <a:pt x="4845569" y="3699334"/>
                  <a:pt x="4852021" y="3700020"/>
                </a:cubicBezTo>
                <a:cubicBezTo>
                  <a:pt x="4863081" y="3701196"/>
                  <a:pt x="4910155" y="3702071"/>
                  <a:pt x="4924596" y="3712561"/>
                </a:cubicBezTo>
                <a:cubicBezTo>
                  <a:pt x="4935585" y="3717862"/>
                  <a:pt x="4932609" y="3729942"/>
                  <a:pt x="4936981" y="3735229"/>
                </a:cubicBezTo>
                <a:cubicBezTo>
                  <a:pt x="4935989" y="3739255"/>
                  <a:pt x="4953571" y="3736993"/>
                  <a:pt x="4953571" y="3736993"/>
                </a:cubicBezTo>
                <a:cubicBezTo>
                  <a:pt x="4952579" y="3741020"/>
                  <a:pt x="4946057" y="3744459"/>
                  <a:pt x="4946057" y="3744459"/>
                </a:cubicBezTo>
                <a:cubicBezTo>
                  <a:pt x="4946057" y="3744459"/>
                  <a:pt x="4983468" y="3761523"/>
                  <a:pt x="4994527" y="3762700"/>
                </a:cubicBezTo>
                <a:cubicBezTo>
                  <a:pt x="4988005" y="3766139"/>
                  <a:pt x="4976357" y="3790383"/>
                  <a:pt x="4981887" y="3790971"/>
                </a:cubicBezTo>
                <a:cubicBezTo>
                  <a:pt x="5002945" y="3801476"/>
                  <a:pt x="5040611" y="3767602"/>
                  <a:pt x="5048693" y="3780859"/>
                </a:cubicBezTo>
                <a:cubicBezTo>
                  <a:pt x="5056611" y="3794787"/>
                  <a:pt x="5042171" y="3784298"/>
                  <a:pt x="5028040" y="3791748"/>
                </a:cubicBezTo>
                <a:cubicBezTo>
                  <a:pt x="5001787" y="3806174"/>
                  <a:pt x="5010863" y="3815404"/>
                  <a:pt x="5025063" y="3803829"/>
                </a:cubicBezTo>
                <a:cubicBezTo>
                  <a:pt x="5059753" y="3782036"/>
                  <a:pt x="5055953" y="3824332"/>
                  <a:pt x="5049501" y="3823646"/>
                </a:cubicBezTo>
                <a:cubicBezTo>
                  <a:pt x="5054961" y="3828359"/>
                  <a:pt x="5088659" y="3810593"/>
                  <a:pt x="5092038" y="3819906"/>
                </a:cubicBezTo>
                <a:cubicBezTo>
                  <a:pt x="5093435" y="3837273"/>
                  <a:pt x="5060491" y="3828948"/>
                  <a:pt x="5059333" y="3833646"/>
                </a:cubicBezTo>
                <a:cubicBezTo>
                  <a:pt x="5051819" y="3841111"/>
                  <a:pt x="5074859" y="3843562"/>
                  <a:pt x="5066425" y="3850929"/>
                </a:cubicBezTo>
                <a:cubicBezTo>
                  <a:pt x="5046693" y="3861916"/>
                  <a:pt x="5026793" y="3846714"/>
                  <a:pt x="5020105" y="3850824"/>
                </a:cubicBezTo>
                <a:cubicBezTo>
                  <a:pt x="5020105" y="3850824"/>
                  <a:pt x="5016137" y="3866931"/>
                  <a:pt x="5009685" y="3866244"/>
                </a:cubicBezTo>
                <a:cubicBezTo>
                  <a:pt x="5020509" y="3872217"/>
                  <a:pt x="5037099" y="3873982"/>
                  <a:pt x="5037099" y="3873982"/>
                </a:cubicBezTo>
                <a:cubicBezTo>
                  <a:pt x="5032139" y="3894116"/>
                  <a:pt x="4996476" y="3873793"/>
                  <a:pt x="5014391" y="3897049"/>
                </a:cubicBezTo>
                <a:cubicBezTo>
                  <a:pt x="5034860" y="3932974"/>
                  <a:pt x="4958645" y="3908338"/>
                  <a:pt x="4975569" y="3935620"/>
                </a:cubicBezTo>
                <a:cubicBezTo>
                  <a:pt x="4987033" y="3958191"/>
                  <a:pt x="4972592" y="3947702"/>
                  <a:pt x="4962929" y="3963891"/>
                </a:cubicBezTo>
                <a:cubicBezTo>
                  <a:pt x="4961936" y="3967919"/>
                  <a:pt x="4970847" y="3977819"/>
                  <a:pt x="4977535" y="3973710"/>
                </a:cubicBezTo>
                <a:cubicBezTo>
                  <a:pt x="4969855" y="3981846"/>
                  <a:pt x="4937149" y="3995586"/>
                  <a:pt x="4919568" y="3997848"/>
                </a:cubicBezTo>
                <a:cubicBezTo>
                  <a:pt x="4913115" y="3997162"/>
                  <a:pt x="4891067" y="3990684"/>
                  <a:pt x="4890074" y="3994711"/>
                </a:cubicBezTo>
                <a:cubicBezTo>
                  <a:pt x="4871500" y="4001000"/>
                  <a:pt x="4892393" y="4012175"/>
                  <a:pt x="4873889" y="4014340"/>
                </a:cubicBezTo>
                <a:cubicBezTo>
                  <a:pt x="4915434" y="4014626"/>
                  <a:pt x="4930627" y="3999024"/>
                  <a:pt x="4913449" y="4022680"/>
                </a:cubicBezTo>
                <a:cubicBezTo>
                  <a:pt x="4903855" y="4034745"/>
                  <a:pt x="4872897" y="4018366"/>
                  <a:pt x="4891805" y="4037596"/>
                </a:cubicBezTo>
                <a:cubicBezTo>
                  <a:pt x="4910712" y="4056825"/>
                  <a:pt x="4888827" y="4049676"/>
                  <a:pt x="4861652" y="4064004"/>
                </a:cubicBezTo>
                <a:cubicBezTo>
                  <a:pt x="4841992" y="4070866"/>
                  <a:pt x="4851989" y="4080194"/>
                  <a:pt x="4844309" y="4088331"/>
                </a:cubicBezTo>
                <a:cubicBezTo>
                  <a:pt x="4843317" y="4092358"/>
                  <a:pt x="4825805" y="4090495"/>
                  <a:pt x="4825805" y="4090495"/>
                </a:cubicBezTo>
                <a:cubicBezTo>
                  <a:pt x="4819284" y="4093933"/>
                  <a:pt x="4834881" y="4099724"/>
                  <a:pt x="4822829" y="4102575"/>
                </a:cubicBezTo>
                <a:cubicBezTo>
                  <a:pt x="4795655" y="4116903"/>
                  <a:pt x="4810777" y="4105426"/>
                  <a:pt x="4792109" y="4108261"/>
                </a:cubicBezTo>
                <a:cubicBezTo>
                  <a:pt x="4803169" y="4109437"/>
                  <a:pt x="4740901" y="4124164"/>
                  <a:pt x="4782610" y="4123780"/>
                </a:cubicBezTo>
                <a:cubicBezTo>
                  <a:pt x="4834223" y="4129270"/>
                  <a:pt x="4775922" y="4127890"/>
                  <a:pt x="4774930" y="4131916"/>
                </a:cubicBezTo>
                <a:cubicBezTo>
                  <a:pt x="4770796" y="4148695"/>
                  <a:pt x="4808039" y="4139571"/>
                  <a:pt x="4809435" y="4156938"/>
                </a:cubicBezTo>
                <a:cubicBezTo>
                  <a:pt x="4810831" y="4174304"/>
                  <a:pt x="4789940" y="4163128"/>
                  <a:pt x="4780277" y="4179318"/>
                </a:cubicBezTo>
                <a:cubicBezTo>
                  <a:pt x="4780277" y="4179318"/>
                  <a:pt x="4802325" y="4185796"/>
                  <a:pt x="4803317" y="4181770"/>
                </a:cubicBezTo>
                <a:cubicBezTo>
                  <a:pt x="4802325" y="4185796"/>
                  <a:pt x="4781672" y="4196685"/>
                  <a:pt x="4775151" y="4200124"/>
                </a:cubicBezTo>
                <a:cubicBezTo>
                  <a:pt x="4768628" y="4203563"/>
                  <a:pt x="4764090" y="4198948"/>
                  <a:pt x="4758561" y="4198359"/>
                </a:cubicBezTo>
                <a:cubicBezTo>
                  <a:pt x="4737907" y="4209248"/>
                  <a:pt x="4760948" y="4211699"/>
                  <a:pt x="4746912" y="4222603"/>
                </a:cubicBezTo>
                <a:lnTo>
                  <a:pt x="4696696" y="4234480"/>
                </a:lnTo>
                <a:cubicBezTo>
                  <a:pt x="4659453" y="4243605"/>
                  <a:pt x="4690578" y="4259312"/>
                  <a:pt x="4695116" y="4263927"/>
                </a:cubicBezTo>
                <a:lnTo>
                  <a:pt x="4690981" y="4280706"/>
                </a:lnTo>
                <a:cubicBezTo>
                  <a:pt x="4707501" y="4286595"/>
                  <a:pt x="4719149" y="4262351"/>
                  <a:pt x="4721537" y="4275691"/>
                </a:cubicBezTo>
                <a:cubicBezTo>
                  <a:pt x="4727400" y="4301798"/>
                  <a:pt x="4709485" y="4278541"/>
                  <a:pt x="4691385" y="4302099"/>
                </a:cubicBezTo>
                <a:cubicBezTo>
                  <a:pt x="4690228" y="4306797"/>
                  <a:pt x="4689640" y="4332217"/>
                  <a:pt x="4689640" y="4332217"/>
                </a:cubicBezTo>
                <a:cubicBezTo>
                  <a:pt x="4666932" y="4355285"/>
                  <a:pt x="4641503" y="4339494"/>
                  <a:pt x="4631839" y="4355684"/>
                </a:cubicBezTo>
                <a:cubicBezTo>
                  <a:pt x="4630847" y="4359711"/>
                  <a:pt x="4645287" y="4370201"/>
                  <a:pt x="4646445" y="4365503"/>
                </a:cubicBezTo>
                <a:cubicBezTo>
                  <a:pt x="4637773" y="4377666"/>
                  <a:pt x="4609201" y="4374627"/>
                  <a:pt x="4617119" y="4388555"/>
                </a:cubicBezTo>
                <a:cubicBezTo>
                  <a:pt x="4627117" y="4397883"/>
                  <a:pt x="4589874" y="4407007"/>
                  <a:pt x="4588882" y="4411034"/>
                </a:cubicBezTo>
                <a:cubicBezTo>
                  <a:pt x="4595807" y="4428989"/>
                  <a:pt x="4630662" y="4406525"/>
                  <a:pt x="4627520" y="4419277"/>
                </a:cubicBezTo>
                <a:cubicBezTo>
                  <a:pt x="4629909" y="4432617"/>
                  <a:pt x="4597957" y="4420264"/>
                  <a:pt x="4592831" y="4441069"/>
                </a:cubicBezTo>
                <a:cubicBezTo>
                  <a:pt x="4590681" y="4449794"/>
                  <a:pt x="4622395" y="4440082"/>
                  <a:pt x="4599757" y="4459025"/>
                </a:cubicBezTo>
                <a:lnTo>
                  <a:pt x="4588697" y="4457848"/>
                </a:lnTo>
                <a:cubicBezTo>
                  <a:pt x="4588697" y="4457848"/>
                  <a:pt x="4592243" y="4466490"/>
                  <a:pt x="4585555" y="4470600"/>
                </a:cubicBezTo>
                <a:cubicBezTo>
                  <a:pt x="4572511" y="4477477"/>
                  <a:pt x="4554999" y="4475614"/>
                  <a:pt x="4547486" y="4483080"/>
                </a:cubicBezTo>
                <a:cubicBezTo>
                  <a:pt x="4548478" y="4479053"/>
                  <a:pt x="4542948" y="4478464"/>
                  <a:pt x="4541957" y="4482492"/>
                </a:cubicBezTo>
                <a:cubicBezTo>
                  <a:pt x="4535504" y="4481805"/>
                  <a:pt x="4529974" y="4481217"/>
                  <a:pt x="4528817" y="4485915"/>
                </a:cubicBezTo>
                <a:cubicBezTo>
                  <a:pt x="4506933" y="4478766"/>
                  <a:pt x="4509251" y="4496231"/>
                  <a:pt x="4527825" y="4489942"/>
                </a:cubicBezTo>
                <a:cubicBezTo>
                  <a:pt x="4517169" y="4510159"/>
                  <a:pt x="4527237" y="4515362"/>
                  <a:pt x="4512043" y="4530964"/>
                </a:cubicBezTo>
                <a:cubicBezTo>
                  <a:pt x="4518565" y="4527526"/>
                  <a:pt x="4516581" y="4535579"/>
                  <a:pt x="4510059" y="4539018"/>
                </a:cubicBezTo>
                <a:cubicBezTo>
                  <a:pt x="4501387" y="4551181"/>
                  <a:pt x="4469840" y="4560222"/>
                  <a:pt x="4468683" y="4564920"/>
                </a:cubicBezTo>
                <a:cubicBezTo>
                  <a:pt x="4467938" y="4567941"/>
                  <a:pt x="4478387" y="4579512"/>
                  <a:pt x="4484565" y="4581429"/>
                </a:cubicBezTo>
                <a:lnTo>
                  <a:pt x="4486479" y="4581479"/>
                </a:lnTo>
                <a:lnTo>
                  <a:pt x="4480284" y="4587014"/>
                </a:lnTo>
                <a:cubicBezTo>
                  <a:pt x="4456983" y="4601965"/>
                  <a:pt x="4411337" y="4599972"/>
                  <a:pt x="4396162" y="4621258"/>
                </a:cubicBezTo>
                <a:cubicBezTo>
                  <a:pt x="4395169" y="4625285"/>
                  <a:pt x="4406229" y="4626461"/>
                  <a:pt x="4411759" y="4627050"/>
                </a:cubicBezTo>
                <a:cubicBezTo>
                  <a:pt x="4415234" y="4639817"/>
                  <a:pt x="4382196" y="4628038"/>
                  <a:pt x="4385505" y="4641475"/>
                </a:cubicBezTo>
                <a:cubicBezTo>
                  <a:pt x="4394581" y="4650705"/>
                  <a:pt x="4442244" y="4626160"/>
                  <a:pt x="4445790" y="4634802"/>
                </a:cubicBezTo>
                <a:cubicBezTo>
                  <a:pt x="4454865" y="4644032"/>
                  <a:pt x="4392597" y="4658759"/>
                  <a:pt x="4385909" y="4662869"/>
                </a:cubicBezTo>
                <a:cubicBezTo>
                  <a:pt x="4371944" y="4669648"/>
                  <a:pt x="4374261" y="4687113"/>
                  <a:pt x="4354766" y="4693304"/>
                </a:cubicBezTo>
                <a:cubicBezTo>
                  <a:pt x="4340565" y="4704879"/>
                  <a:pt x="4305471" y="4705278"/>
                  <a:pt x="4292499" y="4708031"/>
                </a:cubicBezTo>
                <a:cubicBezTo>
                  <a:pt x="4284817" y="4716167"/>
                  <a:pt x="4314547" y="4714509"/>
                  <a:pt x="4310009" y="4709893"/>
                </a:cubicBezTo>
                <a:cubicBezTo>
                  <a:pt x="4332462" y="4737765"/>
                  <a:pt x="4226095" y="4739536"/>
                  <a:pt x="4210901" y="4755139"/>
                </a:cubicBezTo>
                <a:cubicBezTo>
                  <a:pt x="4210901" y="4755139"/>
                  <a:pt x="4189661" y="4791447"/>
                  <a:pt x="4190818" y="4786750"/>
                </a:cubicBezTo>
                <a:cubicBezTo>
                  <a:pt x="4189661" y="4791447"/>
                  <a:pt x="4213859" y="4789200"/>
                  <a:pt x="4225911" y="4786350"/>
                </a:cubicBezTo>
                <a:cubicBezTo>
                  <a:pt x="4257387" y="4781434"/>
                  <a:pt x="4267053" y="4765244"/>
                  <a:pt x="4307675" y="4765432"/>
                </a:cubicBezTo>
                <a:cubicBezTo>
                  <a:pt x="4291489" y="4785061"/>
                  <a:pt x="4171087" y="4797737"/>
                  <a:pt x="4112363" y="4821106"/>
                </a:cubicBezTo>
                <a:cubicBezTo>
                  <a:pt x="4105676" y="4825215"/>
                  <a:pt x="4071979" y="4842981"/>
                  <a:pt x="4073136" y="4838283"/>
                </a:cubicBezTo>
                <a:cubicBezTo>
                  <a:pt x="4064535" y="4846322"/>
                  <a:pt x="4080062" y="4856238"/>
                  <a:pt x="4073540" y="4859677"/>
                </a:cubicBezTo>
                <a:cubicBezTo>
                  <a:pt x="4059409" y="4867127"/>
                  <a:pt x="4021928" y="4854187"/>
                  <a:pt x="4009711" y="4857708"/>
                </a:cubicBezTo>
                <a:cubicBezTo>
                  <a:pt x="4004181" y="4857120"/>
                  <a:pt x="4008719" y="4861735"/>
                  <a:pt x="4008719" y="4861735"/>
                </a:cubicBezTo>
                <a:cubicBezTo>
                  <a:pt x="3981708" y="4875392"/>
                  <a:pt x="3949591" y="4863711"/>
                  <a:pt x="3901525" y="4866863"/>
                </a:cubicBezTo>
                <a:cubicBezTo>
                  <a:pt x="3870805" y="4872548"/>
                  <a:pt x="3838099" y="4886287"/>
                  <a:pt x="3801022" y="4894741"/>
                </a:cubicBezTo>
                <a:lnTo>
                  <a:pt x="3474152" y="4958460"/>
                </a:lnTo>
                <a:cubicBezTo>
                  <a:pt x="3063060" y="5033881"/>
                  <a:pt x="2547990" y="5124415"/>
                  <a:pt x="2152918" y="5180879"/>
                </a:cubicBezTo>
                <a:cubicBezTo>
                  <a:pt x="2037052" y="5198170"/>
                  <a:pt x="1891388" y="5221244"/>
                  <a:pt x="1765455" y="5233331"/>
                </a:cubicBezTo>
                <a:cubicBezTo>
                  <a:pt x="1668165" y="5244333"/>
                  <a:pt x="2577863" y="5142884"/>
                  <a:pt x="2496927" y="5160447"/>
                </a:cubicBezTo>
                <a:cubicBezTo>
                  <a:pt x="2454318" y="5168312"/>
                  <a:pt x="2332368" y="5186618"/>
                  <a:pt x="2319158" y="5194166"/>
                </a:cubicBezTo>
                <a:cubicBezTo>
                  <a:pt x="2300584" y="5200455"/>
                  <a:pt x="2287707" y="5202740"/>
                  <a:pt x="2236730" y="5212800"/>
                </a:cubicBezTo>
                <a:cubicBezTo>
                  <a:pt x="2185753" y="5222860"/>
                  <a:pt x="2087775" y="5240617"/>
                  <a:pt x="2013298" y="5254525"/>
                </a:cubicBezTo>
                <a:cubicBezTo>
                  <a:pt x="2000324" y="5257278"/>
                  <a:pt x="1972838" y="5268795"/>
                  <a:pt x="1978296" y="5273508"/>
                </a:cubicBezTo>
                <a:cubicBezTo>
                  <a:pt x="1980685" y="5286848"/>
                  <a:pt x="1898381" y="5282891"/>
                  <a:pt x="1901762" y="5292204"/>
                </a:cubicBezTo>
                <a:cubicBezTo>
                  <a:pt x="1900770" y="5296231"/>
                  <a:pt x="1853996" y="5313405"/>
                  <a:pt x="1847474" y="5316843"/>
                </a:cubicBezTo>
                <a:cubicBezTo>
                  <a:pt x="1841945" y="5316255"/>
                  <a:pt x="1376036" y="5354171"/>
                  <a:pt x="1281748" y="5361636"/>
                </a:cubicBezTo>
                <a:cubicBezTo>
                  <a:pt x="1287278" y="5362225"/>
                  <a:pt x="1648622" y="5337719"/>
                  <a:pt x="1849437" y="5322469"/>
                </a:cubicBezTo>
                <a:lnTo>
                  <a:pt x="2486637" y="5270136"/>
                </a:lnTo>
                <a:cubicBezTo>
                  <a:pt x="2485480" y="5274834"/>
                  <a:pt x="1761574" y="5338950"/>
                  <a:pt x="1766111" y="5343565"/>
                </a:cubicBezTo>
                <a:lnTo>
                  <a:pt x="1764162" y="5345528"/>
                </a:lnTo>
                <a:lnTo>
                  <a:pt x="1733042" y="5348307"/>
                </a:lnTo>
                <a:lnTo>
                  <a:pt x="1725581" y="5348926"/>
                </a:lnTo>
                <a:lnTo>
                  <a:pt x="1708187" y="5347560"/>
                </a:lnTo>
                <a:cubicBezTo>
                  <a:pt x="1700203" y="5347452"/>
                  <a:pt x="1693985" y="5348332"/>
                  <a:pt x="1691817" y="5351373"/>
                </a:cubicBezTo>
                <a:cubicBezTo>
                  <a:pt x="1691409" y="5351588"/>
                  <a:pt x="1694969" y="5351408"/>
                  <a:pt x="1702004" y="5350881"/>
                </a:cubicBezTo>
                <a:lnTo>
                  <a:pt x="1725581" y="5348926"/>
                </a:lnTo>
                <a:lnTo>
                  <a:pt x="1735159" y="5349678"/>
                </a:lnTo>
                <a:cubicBezTo>
                  <a:pt x="1744394" y="5350590"/>
                  <a:pt x="1753113" y="5351319"/>
                  <a:pt x="1759033" y="5350691"/>
                </a:cubicBezTo>
                <a:lnTo>
                  <a:pt x="1764162" y="5345528"/>
                </a:lnTo>
                <a:lnTo>
                  <a:pt x="1781976" y="5343937"/>
                </a:lnTo>
                <a:cubicBezTo>
                  <a:pt x="2028523" y="5321522"/>
                  <a:pt x="2695881" y="5256575"/>
                  <a:pt x="2701929" y="5253862"/>
                </a:cubicBezTo>
                <a:cubicBezTo>
                  <a:pt x="2687798" y="5261312"/>
                  <a:pt x="2528877" y="5274305"/>
                  <a:pt x="2544888" y="5274757"/>
                </a:cubicBezTo>
                <a:cubicBezTo>
                  <a:pt x="2560899" y="5275209"/>
                  <a:pt x="2713627" y="5262636"/>
                  <a:pt x="2797995" y="5256575"/>
                </a:cubicBezTo>
                <a:cubicBezTo>
                  <a:pt x="2795286" y="5260376"/>
                  <a:pt x="2634995" y="5280421"/>
                  <a:pt x="2415372" y="5306005"/>
                </a:cubicBezTo>
                <a:lnTo>
                  <a:pt x="2390827" y="5308836"/>
                </a:lnTo>
                <a:lnTo>
                  <a:pt x="2240367" y="5322962"/>
                </a:lnTo>
                <a:cubicBezTo>
                  <a:pt x="1836104" y="5361047"/>
                  <a:pt x="1387251" y="5404034"/>
                  <a:pt x="1210263" y="5418066"/>
                </a:cubicBezTo>
                <a:lnTo>
                  <a:pt x="1187477" y="5419793"/>
                </a:lnTo>
                <a:lnTo>
                  <a:pt x="1176613" y="5420617"/>
                </a:lnTo>
                <a:cubicBezTo>
                  <a:pt x="1147356" y="5422700"/>
                  <a:pt x="1131620" y="5423343"/>
                  <a:pt x="1132519" y="5422212"/>
                </a:cubicBezTo>
                <a:cubicBezTo>
                  <a:pt x="1134503" y="5414158"/>
                  <a:pt x="1156623" y="5416512"/>
                  <a:pt x="1174134" y="5418374"/>
                </a:cubicBezTo>
                <a:cubicBezTo>
                  <a:pt x="1164232" y="5412500"/>
                  <a:pt x="1149697" y="5398557"/>
                  <a:pt x="1155227" y="5399145"/>
                </a:cubicBezTo>
                <a:cubicBezTo>
                  <a:pt x="1137644" y="5401407"/>
                  <a:pt x="1139041" y="5418773"/>
                  <a:pt x="1124671" y="5404159"/>
                </a:cubicBezTo>
                <a:cubicBezTo>
                  <a:pt x="1115596" y="5394930"/>
                  <a:pt x="1137312" y="5375889"/>
                  <a:pt x="1143763" y="5376575"/>
                </a:cubicBezTo>
                <a:cubicBezTo>
                  <a:pt x="1143432" y="5377917"/>
                  <a:pt x="859092" y="5381328"/>
                  <a:pt x="812926" y="5378193"/>
                </a:cubicBezTo>
                <a:cubicBezTo>
                  <a:pt x="766760" y="5375057"/>
                  <a:pt x="887262" y="5362902"/>
                  <a:pt x="866771" y="5357765"/>
                </a:cubicBezTo>
                <a:cubicBezTo>
                  <a:pt x="846279" y="5352628"/>
                  <a:pt x="638360" y="5346527"/>
                  <a:pt x="689976" y="5347372"/>
                </a:cubicBezTo>
                <a:cubicBezTo>
                  <a:pt x="741592" y="5348217"/>
                  <a:pt x="1161345" y="5374312"/>
                  <a:pt x="1176468" y="5362835"/>
                </a:cubicBezTo>
                <a:cubicBezTo>
                  <a:pt x="1189512" y="5355958"/>
                  <a:pt x="739473" y="5331495"/>
                  <a:pt x="744012" y="5336110"/>
                </a:cubicBezTo>
                <a:cubicBezTo>
                  <a:pt x="728485" y="5326194"/>
                  <a:pt x="1046888" y="5317943"/>
                  <a:pt x="1128586" y="5319173"/>
                </a:cubicBezTo>
                <a:cubicBezTo>
                  <a:pt x="1210283" y="5320404"/>
                  <a:pt x="1214703" y="5349684"/>
                  <a:pt x="1234199" y="5343493"/>
                </a:cubicBezTo>
                <a:cubicBezTo>
                  <a:pt x="1253930" y="5332506"/>
                  <a:pt x="1187712" y="5317198"/>
                  <a:pt x="1192250" y="5321812"/>
                </a:cubicBezTo>
                <a:cubicBezTo>
                  <a:pt x="1175731" y="5315924"/>
                  <a:pt x="1178872" y="5303172"/>
                  <a:pt x="1175327" y="5294530"/>
                </a:cubicBezTo>
                <a:cubicBezTo>
                  <a:pt x="1167409" y="5280602"/>
                  <a:pt x="1154269" y="5284025"/>
                  <a:pt x="1155427" y="5279327"/>
                </a:cubicBezTo>
                <a:cubicBezTo>
                  <a:pt x="1156420" y="5275301"/>
                  <a:pt x="1178065" y="5260384"/>
                  <a:pt x="1185579" y="5252920"/>
                </a:cubicBezTo>
                <a:cubicBezTo>
                  <a:pt x="1184587" y="5256946"/>
                  <a:pt x="1207628" y="5259397"/>
                  <a:pt x="1203090" y="5254782"/>
                </a:cubicBezTo>
                <a:cubicBezTo>
                  <a:pt x="1213158" y="5259985"/>
                  <a:pt x="1211008" y="5268710"/>
                  <a:pt x="1229677" y="5265875"/>
                </a:cubicBezTo>
                <a:cubicBezTo>
                  <a:pt x="1229677" y="5265875"/>
                  <a:pt x="1226202" y="5253108"/>
                  <a:pt x="1219680" y="5256547"/>
                </a:cubicBezTo>
                <a:cubicBezTo>
                  <a:pt x="1258837" y="5243493"/>
                  <a:pt x="1234050" y="5271161"/>
                  <a:pt x="1255695" y="5256245"/>
                </a:cubicBezTo>
                <a:cubicBezTo>
                  <a:pt x="1269896" y="5244670"/>
                  <a:pt x="1777638" y="5221420"/>
                  <a:pt x="1762110" y="5211503"/>
                </a:cubicBezTo>
                <a:cubicBezTo>
                  <a:pt x="1757573" y="5206888"/>
                  <a:pt x="1760447" y="5207970"/>
                  <a:pt x="1790667" y="5204038"/>
                </a:cubicBezTo>
                <a:cubicBezTo>
                  <a:pt x="1820888" y="5200106"/>
                  <a:pt x="1948492" y="5192208"/>
                  <a:pt x="1943434" y="5187912"/>
                </a:cubicBezTo>
                <a:cubicBezTo>
                  <a:pt x="1938375" y="5183618"/>
                  <a:pt x="1564805" y="5187122"/>
                  <a:pt x="1760317" y="5178267"/>
                </a:cubicBezTo>
                <a:cubicBezTo>
                  <a:pt x="1767831" y="5170802"/>
                  <a:pt x="1831332" y="5192564"/>
                  <a:pt x="1845367" y="5181660"/>
                </a:cubicBezTo>
                <a:cubicBezTo>
                  <a:pt x="1852055" y="5177551"/>
                  <a:pt x="1875022" y="5179074"/>
                  <a:pt x="1889981" y="5168268"/>
                </a:cubicBezTo>
                <a:cubicBezTo>
                  <a:pt x="1897660" y="5160132"/>
                  <a:pt x="1930233" y="5178683"/>
                  <a:pt x="1922316" y="5164754"/>
                </a:cubicBezTo>
                <a:lnTo>
                  <a:pt x="2095636" y="5147792"/>
                </a:lnTo>
                <a:cubicBezTo>
                  <a:pt x="2074579" y="5137287"/>
                  <a:pt x="2010380" y="5141565"/>
                  <a:pt x="2005842" y="5136950"/>
                </a:cubicBezTo>
                <a:cubicBezTo>
                  <a:pt x="2004851" y="5140977"/>
                  <a:pt x="1851034" y="5130464"/>
                  <a:pt x="1861406" y="5125546"/>
                </a:cubicBezTo>
                <a:cubicBezTo>
                  <a:pt x="1871779" y="5120628"/>
                  <a:pt x="2075926" y="5125494"/>
                  <a:pt x="2068079" y="5107441"/>
                </a:cubicBezTo>
                <a:lnTo>
                  <a:pt x="1953157" y="5116271"/>
                </a:lnTo>
                <a:cubicBezTo>
                  <a:pt x="1939709" y="5101754"/>
                  <a:pt x="2084562" y="5101914"/>
                  <a:pt x="2075486" y="5092684"/>
                </a:cubicBezTo>
                <a:cubicBezTo>
                  <a:pt x="2069035" y="5091998"/>
                  <a:pt x="2271326" y="5087755"/>
                  <a:pt x="2277848" y="5084316"/>
                </a:cubicBezTo>
                <a:cubicBezTo>
                  <a:pt x="2285292" y="5080976"/>
                  <a:pt x="2204450" y="5071368"/>
                  <a:pt x="2206861" y="5065301"/>
                </a:cubicBezTo>
                <a:cubicBezTo>
                  <a:pt x="2209274" y="5059233"/>
                  <a:pt x="2290341" y="5055966"/>
                  <a:pt x="2292325" y="5047912"/>
                </a:cubicBezTo>
                <a:cubicBezTo>
                  <a:pt x="2290929" y="5030546"/>
                  <a:pt x="2127997" y="5036930"/>
                  <a:pt x="2134518" y="5033492"/>
                </a:cubicBezTo>
                <a:cubicBezTo>
                  <a:pt x="2141205" y="5029382"/>
                  <a:pt x="2029353" y="5037439"/>
                  <a:pt x="2038025" y="5025276"/>
                </a:cubicBezTo>
                <a:cubicBezTo>
                  <a:pt x="2039017" y="5021249"/>
                  <a:pt x="2245499" y="5020320"/>
                  <a:pt x="2252943" y="5016979"/>
                </a:cubicBezTo>
                <a:cubicBezTo>
                  <a:pt x="2253935" y="5012952"/>
                  <a:pt x="2140579" y="5024973"/>
                  <a:pt x="2149251" y="5012809"/>
                </a:cubicBezTo>
                <a:cubicBezTo>
                  <a:pt x="2148259" y="5016836"/>
                  <a:pt x="2204972" y="5005229"/>
                  <a:pt x="2212132" y="5002068"/>
                </a:cubicBezTo>
                <a:cubicBezTo>
                  <a:pt x="2219291" y="4998908"/>
                  <a:pt x="2170564" y="5008762"/>
                  <a:pt x="2192209" y="4993845"/>
                </a:cubicBezTo>
                <a:cubicBezTo>
                  <a:pt x="2203067" y="4984325"/>
                  <a:pt x="2182742" y="4981040"/>
                  <a:pt x="2163397" y="4980012"/>
                </a:cubicBezTo>
                <a:lnTo>
                  <a:pt x="2140581" y="4979685"/>
                </a:lnTo>
                <a:lnTo>
                  <a:pt x="2176609" y="4969082"/>
                </a:lnTo>
                <a:cubicBezTo>
                  <a:pt x="2174221" y="4955743"/>
                  <a:pt x="2160551" y="4958173"/>
                  <a:pt x="2192264" y="4948460"/>
                </a:cubicBezTo>
                <a:cubicBezTo>
                  <a:pt x="2198786" y="4945022"/>
                  <a:pt x="2236469" y="4944555"/>
                  <a:pt x="2243913" y="4941215"/>
                </a:cubicBezTo>
                <a:cubicBezTo>
                  <a:pt x="2241762" y="4940986"/>
                  <a:pt x="2162554" y="4935275"/>
                  <a:pt x="2198235" y="4930825"/>
                </a:cubicBezTo>
                <a:cubicBezTo>
                  <a:pt x="2233915" y="4926374"/>
                  <a:pt x="2444615" y="4919808"/>
                  <a:pt x="2457995" y="4914512"/>
                </a:cubicBezTo>
                <a:cubicBezTo>
                  <a:pt x="2471375" y="4909216"/>
                  <a:pt x="2338342" y="4904204"/>
                  <a:pt x="2278515" y="4899050"/>
                </a:cubicBezTo>
                <a:cubicBezTo>
                  <a:pt x="2285036" y="4895610"/>
                  <a:pt x="2299769" y="4857006"/>
                  <a:pt x="2308844" y="4866236"/>
                </a:cubicBezTo>
                <a:cubicBezTo>
                  <a:pt x="2305210" y="4862750"/>
                  <a:pt x="2292858" y="4860796"/>
                  <a:pt x="2276271" y="4859889"/>
                </a:cubicBezTo>
                <a:lnTo>
                  <a:pt x="2247273" y="4859858"/>
                </a:lnTo>
                <a:lnTo>
                  <a:pt x="2248959" y="4851543"/>
                </a:lnTo>
                <a:cubicBezTo>
                  <a:pt x="2249211" y="4847756"/>
                  <a:pt x="2251391" y="4844158"/>
                  <a:pt x="2262864" y="4841180"/>
                </a:cubicBezTo>
                <a:cubicBezTo>
                  <a:pt x="2285810" y="4835223"/>
                  <a:pt x="2343824" y="4831925"/>
                  <a:pt x="2384303" y="4827298"/>
                </a:cubicBezTo>
                <a:cubicBezTo>
                  <a:pt x="2392905" y="4819259"/>
                  <a:pt x="2443730" y="4826554"/>
                  <a:pt x="2450417" y="4822444"/>
                </a:cubicBezTo>
                <a:cubicBezTo>
                  <a:pt x="2444887" y="4821856"/>
                  <a:pt x="2527555" y="4807872"/>
                  <a:pt x="2574794" y="4808076"/>
                </a:cubicBezTo>
                <a:cubicBezTo>
                  <a:pt x="2598828" y="4806500"/>
                  <a:pt x="2452795" y="4801366"/>
                  <a:pt x="2437180" y="4792238"/>
                </a:cubicBezTo>
                <a:cubicBezTo>
                  <a:pt x="2421564" y="4783110"/>
                  <a:pt x="2520661" y="4761651"/>
                  <a:pt x="2481101" y="4753310"/>
                </a:cubicBezTo>
                <a:cubicBezTo>
                  <a:pt x="2416040" y="4733304"/>
                  <a:pt x="2554884" y="4736528"/>
                  <a:pt x="2546966" y="4722600"/>
                </a:cubicBezTo>
                <a:cubicBezTo>
                  <a:pt x="2547215" y="4721593"/>
                  <a:pt x="2543016" y="4720242"/>
                  <a:pt x="2536475" y="4718834"/>
                </a:cubicBezTo>
                <a:lnTo>
                  <a:pt x="2519246" y="4715954"/>
                </a:lnTo>
                <a:lnTo>
                  <a:pt x="2572985" y="4715852"/>
                </a:lnTo>
                <a:cubicBezTo>
                  <a:pt x="2592710" y="4715510"/>
                  <a:pt x="2609802" y="4714834"/>
                  <a:pt x="2618823" y="4713727"/>
                </a:cubicBezTo>
                <a:cubicBezTo>
                  <a:pt x="2625510" y="4709617"/>
                  <a:pt x="2652926" y="4690471"/>
                  <a:pt x="2606773" y="4689695"/>
                </a:cubicBezTo>
                <a:cubicBezTo>
                  <a:pt x="2548638" y="4687643"/>
                  <a:pt x="2707311" y="4657925"/>
                  <a:pt x="2726318" y="4648718"/>
                </a:cubicBezTo>
                <a:cubicBezTo>
                  <a:pt x="2745323" y="4639510"/>
                  <a:pt x="2725346" y="4639066"/>
                  <a:pt x="2720808" y="4634451"/>
                </a:cubicBezTo>
                <a:cubicBezTo>
                  <a:pt x="2728488" y="4626315"/>
                  <a:pt x="2983325" y="4454343"/>
                  <a:pt x="2988784" y="4459057"/>
                </a:cubicBezTo>
                <a:cubicBezTo>
                  <a:pt x="3208586" y="4412321"/>
                  <a:pt x="2980065" y="4438752"/>
                  <a:pt x="2966600" y="4449733"/>
                </a:cubicBezTo>
                <a:cubicBezTo>
                  <a:pt x="2953135" y="4460714"/>
                  <a:pt x="2850525" y="4423641"/>
                  <a:pt x="2836035" y="4423940"/>
                </a:cubicBezTo>
                <a:cubicBezTo>
                  <a:pt x="2816136" y="4408737"/>
                  <a:pt x="2908556" y="4386017"/>
                  <a:pt x="2910541" y="4377963"/>
                </a:cubicBezTo>
                <a:lnTo>
                  <a:pt x="3194663" y="4216400"/>
                </a:lnTo>
                <a:cubicBezTo>
                  <a:pt x="3182818" y="4204698"/>
                  <a:pt x="3061291" y="4263993"/>
                  <a:pt x="2988731" y="4279733"/>
                </a:cubicBezTo>
                <a:cubicBezTo>
                  <a:pt x="2916171" y="4295474"/>
                  <a:pt x="2835777" y="4300473"/>
                  <a:pt x="2759300" y="4310843"/>
                </a:cubicBezTo>
                <a:cubicBezTo>
                  <a:pt x="2696205" y="4319311"/>
                  <a:pt x="2600498" y="4346732"/>
                  <a:pt x="2610162" y="4330542"/>
                </a:cubicBezTo>
                <a:cubicBezTo>
                  <a:pt x="2616684" y="4327103"/>
                  <a:pt x="2102838" y="4496745"/>
                  <a:pt x="1714365" y="4557765"/>
                </a:cubicBezTo>
                <a:cubicBezTo>
                  <a:pt x="1325893" y="4618784"/>
                  <a:pt x="283866" y="4701271"/>
                  <a:pt x="279328" y="4696656"/>
                </a:cubicBezTo>
                <a:cubicBezTo>
                  <a:pt x="272403" y="4678701"/>
                  <a:pt x="1714954" y="4532345"/>
                  <a:pt x="1683994" y="4515965"/>
                </a:cubicBezTo>
                <a:cubicBezTo>
                  <a:pt x="1678464" y="4515377"/>
                  <a:pt x="-5435" y="4628289"/>
                  <a:pt x="95" y="4628877"/>
                </a:cubicBezTo>
                <a:cubicBezTo>
                  <a:pt x="-14510" y="4619059"/>
                  <a:pt x="1657407" y="4504873"/>
                  <a:pt x="1630985" y="4493109"/>
                </a:cubicBezTo>
                <a:cubicBezTo>
                  <a:pt x="1619004" y="4491834"/>
                  <a:pt x="286422" y="4601036"/>
                  <a:pt x="281883" y="4596421"/>
                </a:cubicBezTo>
                <a:cubicBezTo>
                  <a:pt x="238872" y="4582892"/>
                  <a:pt x="1510837" y="4454846"/>
                  <a:pt x="1457758" y="4436114"/>
                </a:cubicBezTo>
                <a:cubicBezTo>
                  <a:pt x="1638688" y="4404528"/>
                  <a:pt x="160872" y="4575542"/>
                  <a:pt x="15702" y="4509593"/>
                </a:cubicBezTo>
                <a:cubicBezTo>
                  <a:pt x="-11517" y="4497228"/>
                  <a:pt x="11000" y="4484289"/>
                  <a:pt x="66889" y="4471153"/>
                </a:cubicBezTo>
                <a:lnTo>
                  <a:pt x="71551" y="4470228"/>
                </a:lnTo>
                <a:lnTo>
                  <a:pt x="107156" y="4479362"/>
                </a:lnTo>
                <a:cubicBezTo>
                  <a:pt x="298114" y="4502974"/>
                  <a:pt x="974805" y="4385323"/>
                  <a:pt x="1247497" y="4336220"/>
                </a:cubicBezTo>
                <a:lnTo>
                  <a:pt x="1291370" y="4328274"/>
                </a:lnTo>
                <a:lnTo>
                  <a:pt x="1292178" y="4328171"/>
                </a:lnTo>
                <a:cubicBezTo>
                  <a:pt x="1312529" y="4325276"/>
                  <a:pt x="1329316" y="4322526"/>
                  <a:pt x="1341932" y="4319935"/>
                </a:cubicBezTo>
                <a:cubicBezTo>
                  <a:pt x="1379780" y="4312164"/>
                  <a:pt x="1363514" y="4315166"/>
                  <a:pt x="1311183" y="4324686"/>
                </a:cubicBezTo>
                <a:lnTo>
                  <a:pt x="1291370" y="4328274"/>
                </a:lnTo>
                <a:lnTo>
                  <a:pt x="1221036" y="4337280"/>
                </a:lnTo>
                <a:cubicBezTo>
                  <a:pt x="952291" y="4369003"/>
                  <a:pt x="387693" y="4413881"/>
                  <a:pt x="133296" y="4457966"/>
                </a:cubicBezTo>
                <a:lnTo>
                  <a:pt x="71551" y="4470228"/>
                </a:lnTo>
                <a:lnTo>
                  <a:pt x="67789" y="4469262"/>
                </a:lnTo>
                <a:cubicBezTo>
                  <a:pt x="-70813" y="4395036"/>
                  <a:pt x="627252" y="3940766"/>
                  <a:pt x="510324" y="3874576"/>
                </a:cubicBezTo>
                <a:cubicBezTo>
                  <a:pt x="511316" y="3870550"/>
                  <a:pt x="525282" y="3863771"/>
                  <a:pt x="525282" y="3863771"/>
                </a:cubicBezTo>
                <a:cubicBezTo>
                  <a:pt x="522893" y="3850431"/>
                  <a:pt x="505382" y="3848568"/>
                  <a:pt x="509515" y="3831790"/>
                </a:cubicBezTo>
                <a:lnTo>
                  <a:pt x="533550" y="3830213"/>
                </a:lnTo>
                <a:lnTo>
                  <a:pt x="539668" y="3805382"/>
                </a:lnTo>
                <a:cubicBezTo>
                  <a:pt x="541817" y="3796657"/>
                  <a:pt x="561313" y="3790465"/>
                  <a:pt x="562305" y="3786438"/>
                </a:cubicBezTo>
                <a:cubicBezTo>
                  <a:pt x="564455" y="3777714"/>
                  <a:pt x="552473" y="3776439"/>
                  <a:pt x="554457" y="3768386"/>
                </a:cubicBezTo>
                <a:cubicBezTo>
                  <a:pt x="557599" y="3755634"/>
                  <a:pt x="568589" y="3760935"/>
                  <a:pt x="570573" y="3752882"/>
                </a:cubicBezTo>
                <a:cubicBezTo>
                  <a:pt x="567851" y="3714024"/>
                  <a:pt x="529212" y="3705781"/>
                  <a:pt x="544994" y="3664759"/>
                </a:cubicBezTo>
                <a:cubicBezTo>
                  <a:pt x="546978" y="3656705"/>
                  <a:pt x="558038" y="3657881"/>
                  <a:pt x="563568" y="3658470"/>
                </a:cubicBezTo>
                <a:cubicBezTo>
                  <a:pt x="562575" y="3662497"/>
                  <a:pt x="561584" y="3666524"/>
                  <a:pt x="571177" y="3654458"/>
                </a:cubicBezTo>
                <a:cubicBezTo>
                  <a:pt x="570019" y="3659156"/>
                  <a:pt x="1368069" y="3919732"/>
                  <a:pt x="1368069" y="3919732"/>
                </a:cubicBezTo>
                <a:cubicBezTo>
                  <a:pt x="1368658" y="3917341"/>
                  <a:pt x="1341940" y="3904368"/>
                  <a:pt x="1298242" y="3884908"/>
                </a:cubicBezTo>
                <a:lnTo>
                  <a:pt x="1282797" y="3878137"/>
                </a:lnTo>
                <a:lnTo>
                  <a:pt x="1336210" y="3899078"/>
                </a:lnTo>
                <a:cubicBezTo>
                  <a:pt x="1491912" y="3959838"/>
                  <a:pt x="1610952" y="4005280"/>
                  <a:pt x="1615816" y="4004248"/>
                </a:cubicBezTo>
                <a:cubicBezTo>
                  <a:pt x="1638928" y="4002574"/>
                  <a:pt x="808299" y="3643814"/>
                  <a:pt x="652792" y="3561208"/>
                </a:cubicBezTo>
                <a:cubicBezTo>
                  <a:pt x="497285" y="3478601"/>
                  <a:pt x="676253" y="3512049"/>
                  <a:pt x="682776" y="3508610"/>
                </a:cubicBezTo>
                <a:cubicBezTo>
                  <a:pt x="691211" y="3501243"/>
                  <a:pt x="713331" y="3503596"/>
                  <a:pt x="727462" y="3496145"/>
                </a:cubicBezTo>
                <a:cubicBezTo>
                  <a:pt x="733984" y="3492707"/>
                  <a:pt x="736961" y="3480626"/>
                  <a:pt x="743648" y="3476517"/>
                </a:cubicBezTo>
                <a:cubicBezTo>
                  <a:pt x="758605" y="3465711"/>
                  <a:pt x="776187" y="3463448"/>
                  <a:pt x="783867" y="3455312"/>
                </a:cubicBezTo>
                <a:cubicBezTo>
                  <a:pt x="792303" y="3447944"/>
                  <a:pt x="788993" y="3434506"/>
                  <a:pt x="797429" y="3427139"/>
                </a:cubicBezTo>
                <a:cubicBezTo>
                  <a:pt x="806100" y="3414976"/>
                  <a:pt x="823682" y="3412714"/>
                  <a:pt x="824674" y="3408686"/>
                </a:cubicBezTo>
                <a:cubicBezTo>
                  <a:pt x="845915" y="3372377"/>
                  <a:pt x="833530" y="3349709"/>
                  <a:pt x="863682" y="3323301"/>
                </a:cubicBezTo>
                <a:cubicBezTo>
                  <a:pt x="864839" y="3318603"/>
                  <a:pt x="881429" y="3320368"/>
                  <a:pt x="888873" y="3317027"/>
                </a:cubicBezTo>
                <a:cubicBezTo>
                  <a:pt x="896387" y="3309562"/>
                  <a:pt x="893007" y="3300249"/>
                  <a:pt x="899528" y="3296810"/>
                </a:cubicBezTo>
                <a:cubicBezTo>
                  <a:pt x="906051" y="3293372"/>
                  <a:pt x="907447" y="3310738"/>
                  <a:pt x="900925" y="3314177"/>
                </a:cubicBezTo>
                <a:cubicBezTo>
                  <a:pt x="921578" y="3303288"/>
                  <a:pt x="969496" y="3227804"/>
                  <a:pt x="976184" y="3223694"/>
                </a:cubicBezTo>
                <a:cubicBezTo>
                  <a:pt x="982705" y="3220255"/>
                  <a:pt x="1006739" y="3218680"/>
                  <a:pt x="1006739" y="3218680"/>
                </a:cubicBezTo>
                <a:cubicBezTo>
                  <a:pt x="1014253" y="3211214"/>
                  <a:pt x="1011865" y="3197874"/>
                  <a:pt x="1020536" y="3185711"/>
                </a:cubicBezTo>
                <a:cubicBezTo>
                  <a:pt x="1036722" y="3166082"/>
                  <a:pt x="1076870" y="3149002"/>
                  <a:pt x="1095041" y="3121320"/>
                </a:cubicBezTo>
                <a:cubicBezTo>
                  <a:pt x="1097025" y="3113266"/>
                  <a:pt x="1094637" y="3099926"/>
                  <a:pt x="1103143" y="3088434"/>
                </a:cubicBezTo>
                <a:cubicBezTo>
                  <a:pt x="1110418" y="3058904"/>
                  <a:pt x="1137594" y="3044576"/>
                  <a:pt x="1150234" y="3016305"/>
                </a:cubicBezTo>
                <a:cubicBezTo>
                  <a:pt x="1157510" y="2986775"/>
                  <a:pt x="1183528" y="2977146"/>
                  <a:pt x="1206236" y="2954078"/>
                </a:cubicBezTo>
                <a:cubicBezTo>
                  <a:pt x="1241678" y="2906194"/>
                  <a:pt x="1271022" y="2836998"/>
                  <a:pt x="1297864" y="2797153"/>
                </a:cubicBezTo>
                <a:cubicBezTo>
                  <a:pt x="1306300" y="2789785"/>
                  <a:pt x="1318517" y="2786264"/>
                  <a:pt x="1320501" y="2778210"/>
                </a:cubicBezTo>
                <a:cubicBezTo>
                  <a:pt x="1329173" y="2766047"/>
                  <a:pt x="1333307" y="2749268"/>
                  <a:pt x="1336283" y="2737188"/>
                </a:cubicBezTo>
                <a:lnTo>
                  <a:pt x="1339919" y="2734199"/>
                </a:lnTo>
                <a:cubicBezTo>
                  <a:pt x="1350927" y="2723636"/>
                  <a:pt x="1377782" y="2690636"/>
                  <a:pt x="1382620" y="2691151"/>
                </a:cubicBezTo>
                <a:cubicBezTo>
                  <a:pt x="1394602" y="2692425"/>
                  <a:pt x="1352802" y="2743078"/>
                  <a:pt x="1352802" y="2743078"/>
                </a:cubicBezTo>
                <a:cubicBezTo>
                  <a:pt x="1372938" y="2753484"/>
                  <a:pt x="1360316" y="2735612"/>
                  <a:pt x="1374518" y="2724036"/>
                </a:cubicBezTo>
                <a:cubicBezTo>
                  <a:pt x="1402685" y="2705682"/>
                  <a:pt x="1480148" y="2675353"/>
                  <a:pt x="1494114" y="2668574"/>
                </a:cubicBezTo>
                <a:cubicBezTo>
                  <a:pt x="1516162" y="2675052"/>
                  <a:pt x="1556381" y="2653847"/>
                  <a:pt x="1582565" y="2643546"/>
                </a:cubicBezTo>
                <a:cubicBezTo>
                  <a:pt x="1627783" y="2627005"/>
                  <a:pt x="1675765" y="2610759"/>
                  <a:pt x="1723923" y="2596683"/>
                </a:cubicBezTo>
                <a:lnTo>
                  <a:pt x="1755227" y="2589245"/>
                </a:lnTo>
                <a:lnTo>
                  <a:pt x="1755227" y="2574446"/>
                </a:lnTo>
                <a:lnTo>
                  <a:pt x="1683791" y="2590700"/>
                </a:lnTo>
                <a:cubicBezTo>
                  <a:pt x="1542649" y="2620538"/>
                  <a:pt x="1403257" y="2640724"/>
                  <a:pt x="1266876" y="2622758"/>
                </a:cubicBezTo>
                <a:cubicBezTo>
                  <a:pt x="994114" y="2586828"/>
                  <a:pt x="481559" y="2303100"/>
                  <a:pt x="474633" y="2285145"/>
                </a:cubicBezTo>
                <a:cubicBezTo>
                  <a:pt x="465793" y="2271119"/>
                  <a:pt x="431739" y="2294975"/>
                  <a:pt x="408686" y="2257980"/>
                </a:cubicBezTo>
                <a:cubicBezTo>
                  <a:pt x="385632" y="2220984"/>
                  <a:pt x="310884" y="2047380"/>
                  <a:pt x="336314" y="2063171"/>
                </a:cubicBezTo>
                <a:cubicBezTo>
                  <a:pt x="366281" y="2083577"/>
                  <a:pt x="291150" y="2005097"/>
                  <a:pt x="301806" y="1984880"/>
                </a:cubicBezTo>
                <a:cubicBezTo>
                  <a:pt x="302798" y="1980853"/>
                  <a:pt x="310750" y="1956536"/>
                  <a:pt x="314203" y="1947005"/>
                </a:cubicBezTo>
                <a:cubicBezTo>
                  <a:pt x="317656" y="1937474"/>
                  <a:pt x="315009" y="1935157"/>
                  <a:pt x="322522" y="1927692"/>
                </a:cubicBezTo>
                <a:cubicBezTo>
                  <a:pt x="324507" y="1919638"/>
                  <a:pt x="329789" y="1885834"/>
                  <a:pt x="318631" y="1876445"/>
                </a:cubicBezTo>
                <a:cubicBezTo>
                  <a:pt x="307472" y="1867056"/>
                  <a:pt x="256968" y="1888723"/>
                  <a:pt x="255571" y="1871356"/>
                </a:cubicBezTo>
                <a:cubicBezTo>
                  <a:pt x="256728" y="1866658"/>
                  <a:pt x="270065" y="1844961"/>
                  <a:pt x="276397" y="1836581"/>
                </a:cubicBezTo>
                <a:cubicBezTo>
                  <a:pt x="282730" y="1828201"/>
                  <a:pt x="291672" y="1828645"/>
                  <a:pt x="293565" y="1821077"/>
                </a:cubicBezTo>
                <a:cubicBezTo>
                  <a:pt x="295458" y="1813510"/>
                  <a:pt x="268024" y="1802163"/>
                  <a:pt x="287756" y="1791176"/>
                </a:cubicBezTo>
                <a:cubicBezTo>
                  <a:pt x="308409" y="1780287"/>
                  <a:pt x="254505" y="1758502"/>
                  <a:pt x="280689" y="1748201"/>
                </a:cubicBezTo>
                <a:lnTo>
                  <a:pt x="347817" y="1734334"/>
                </a:lnTo>
                <a:cubicBezTo>
                  <a:pt x="351078" y="1732614"/>
                  <a:pt x="339040" y="1728028"/>
                  <a:pt x="325598" y="1723565"/>
                </a:cubicBezTo>
                <a:lnTo>
                  <a:pt x="314914" y="1720150"/>
                </a:lnTo>
                <a:lnTo>
                  <a:pt x="319476" y="1719672"/>
                </a:lnTo>
                <a:cubicBezTo>
                  <a:pt x="321305" y="1717378"/>
                  <a:pt x="321494" y="1711078"/>
                  <a:pt x="320809" y="1704296"/>
                </a:cubicBezTo>
                <a:lnTo>
                  <a:pt x="320185" y="1701386"/>
                </a:lnTo>
                <a:lnTo>
                  <a:pt x="1215093" y="1516958"/>
                </a:lnTo>
                <a:cubicBezTo>
                  <a:pt x="1365517" y="1485333"/>
                  <a:pt x="1355532" y="1484272"/>
                  <a:pt x="1203112" y="1515683"/>
                </a:cubicBezTo>
                <a:cubicBezTo>
                  <a:pt x="1069744" y="1543169"/>
                  <a:pt x="477790" y="1668186"/>
                  <a:pt x="332735" y="1698698"/>
                </a:cubicBezTo>
                <a:lnTo>
                  <a:pt x="320174" y="1701335"/>
                </a:lnTo>
                <a:lnTo>
                  <a:pt x="316893" y="1686020"/>
                </a:lnTo>
                <a:cubicBezTo>
                  <a:pt x="313552" y="1677566"/>
                  <a:pt x="304411" y="1673601"/>
                  <a:pt x="299436" y="1668948"/>
                </a:cubicBezTo>
                <a:cubicBezTo>
                  <a:pt x="294459" y="1664295"/>
                  <a:pt x="278600" y="1665468"/>
                  <a:pt x="287035" y="1658100"/>
                </a:cubicBezTo>
                <a:cubicBezTo>
                  <a:pt x="293557" y="1654662"/>
                  <a:pt x="316235" y="1646769"/>
                  <a:pt x="323679" y="1643428"/>
                </a:cubicBezTo>
                <a:lnTo>
                  <a:pt x="354101" y="1631224"/>
                </a:lnTo>
                <a:cubicBezTo>
                  <a:pt x="355259" y="1626526"/>
                  <a:pt x="382704" y="1621958"/>
                  <a:pt x="383696" y="1617931"/>
                </a:cubicBezTo>
                <a:cubicBezTo>
                  <a:pt x="417797" y="1621558"/>
                  <a:pt x="392467" y="1625928"/>
                  <a:pt x="401138" y="1613765"/>
                </a:cubicBezTo>
                <a:lnTo>
                  <a:pt x="372019" y="1605728"/>
                </a:lnTo>
                <a:cubicBezTo>
                  <a:pt x="374004" y="1597674"/>
                  <a:pt x="1267835" y="1396535"/>
                  <a:pt x="1262438" y="1393890"/>
                </a:cubicBezTo>
                <a:cubicBezTo>
                  <a:pt x="1257042" y="1391245"/>
                  <a:pt x="331957" y="1597995"/>
                  <a:pt x="339637" y="1589858"/>
                </a:cubicBezTo>
                <a:cubicBezTo>
                  <a:pt x="350293" y="1569641"/>
                  <a:pt x="892961" y="1440195"/>
                  <a:pt x="885257" y="1437110"/>
                </a:cubicBezTo>
                <a:cubicBezTo>
                  <a:pt x="878516" y="1434411"/>
                  <a:pt x="421214" y="1541397"/>
                  <a:pt x="315068" y="1566276"/>
                </a:cubicBezTo>
                <a:lnTo>
                  <a:pt x="303793" y="1568919"/>
                </a:lnTo>
                <a:lnTo>
                  <a:pt x="302345" y="1563988"/>
                </a:lnTo>
                <a:cubicBezTo>
                  <a:pt x="304090" y="1533869"/>
                  <a:pt x="331163" y="1563142"/>
                  <a:pt x="324308" y="1541062"/>
                </a:cubicBezTo>
                <a:cubicBezTo>
                  <a:pt x="316694" y="1527339"/>
                  <a:pt x="408632" y="1496505"/>
                  <a:pt x="528320" y="1462488"/>
                </a:cubicBezTo>
                <a:lnTo>
                  <a:pt x="634909" y="1433314"/>
                </a:lnTo>
                <a:lnTo>
                  <a:pt x="679875" y="1422640"/>
                </a:lnTo>
                <a:cubicBezTo>
                  <a:pt x="710740" y="1414828"/>
                  <a:pt x="743938" y="1406053"/>
                  <a:pt x="777130" y="1397092"/>
                </a:cubicBezTo>
                <a:lnTo>
                  <a:pt x="839303" y="1380039"/>
                </a:lnTo>
                <a:lnTo>
                  <a:pt x="898832" y="1364811"/>
                </a:lnTo>
                <a:cubicBezTo>
                  <a:pt x="967757" y="1347172"/>
                  <a:pt x="1017103" y="1334308"/>
                  <a:pt x="1025596" y="1330345"/>
                </a:cubicBezTo>
                <a:cubicBezTo>
                  <a:pt x="1038336" y="1324400"/>
                  <a:pt x="966887" y="1344754"/>
                  <a:pt x="874354" y="1370426"/>
                </a:cubicBezTo>
                <a:lnTo>
                  <a:pt x="839303" y="1380039"/>
                </a:lnTo>
                <a:lnTo>
                  <a:pt x="783421" y="1394334"/>
                </a:lnTo>
                <a:cubicBezTo>
                  <a:pt x="741829" y="1405025"/>
                  <a:pt x="698002" y="1416394"/>
                  <a:pt x="654598" y="1427925"/>
                </a:cubicBezTo>
                <a:lnTo>
                  <a:pt x="634909" y="1433314"/>
                </a:lnTo>
                <a:lnTo>
                  <a:pt x="596610" y="1442406"/>
                </a:lnTo>
                <a:cubicBezTo>
                  <a:pt x="548879" y="1452620"/>
                  <a:pt x="519826" y="1455871"/>
                  <a:pt x="528147" y="1445942"/>
                </a:cubicBezTo>
                <a:cubicBezTo>
                  <a:pt x="589454" y="1418276"/>
                  <a:pt x="542232" y="1430058"/>
                  <a:pt x="561964" y="1419071"/>
                </a:cubicBezTo>
                <a:cubicBezTo>
                  <a:pt x="562956" y="1415044"/>
                  <a:pt x="620875" y="1389258"/>
                  <a:pt x="626405" y="1389847"/>
                </a:cubicBezTo>
                <a:cubicBezTo>
                  <a:pt x="634085" y="1381710"/>
                  <a:pt x="207211" y="1471802"/>
                  <a:pt x="215717" y="1460310"/>
                </a:cubicBezTo>
                <a:cubicBezTo>
                  <a:pt x="216875" y="1455612"/>
                  <a:pt x="256491" y="1423289"/>
                  <a:pt x="262021" y="1423877"/>
                </a:cubicBezTo>
                <a:cubicBezTo>
                  <a:pt x="271070" y="1412098"/>
                  <a:pt x="578178" y="1321991"/>
                  <a:pt x="881467" y="1232511"/>
                </a:cubicBezTo>
                <a:lnTo>
                  <a:pt x="979396" y="1203508"/>
                </a:lnTo>
                <a:lnTo>
                  <a:pt x="986736" y="1201535"/>
                </a:lnTo>
                <a:cubicBezTo>
                  <a:pt x="1126300" y="1163996"/>
                  <a:pt x="1239523" y="1133466"/>
                  <a:pt x="1243172" y="1132691"/>
                </a:cubicBezTo>
                <a:cubicBezTo>
                  <a:pt x="1245679" y="1131150"/>
                  <a:pt x="1275787" y="1119302"/>
                  <a:pt x="1313769" y="1104764"/>
                </a:cubicBezTo>
                <a:lnTo>
                  <a:pt x="1340404" y="1094642"/>
                </a:lnTo>
                <a:lnTo>
                  <a:pt x="1371956" y="1084747"/>
                </a:lnTo>
                <a:cubicBezTo>
                  <a:pt x="1439679" y="1063051"/>
                  <a:pt x="1480332" y="1048383"/>
                  <a:pt x="1477997" y="1044906"/>
                </a:cubicBezTo>
                <a:cubicBezTo>
                  <a:pt x="1478364" y="1029019"/>
                  <a:pt x="1106179" y="1133486"/>
                  <a:pt x="829106" y="1211102"/>
                </a:cubicBezTo>
                <a:lnTo>
                  <a:pt x="765257" y="1228970"/>
                </a:lnTo>
                <a:lnTo>
                  <a:pt x="752672" y="1231567"/>
                </a:lnTo>
                <a:cubicBezTo>
                  <a:pt x="638212" y="1255748"/>
                  <a:pt x="543432" y="1278090"/>
                  <a:pt x="534111" y="1290012"/>
                </a:cubicBezTo>
                <a:cubicBezTo>
                  <a:pt x="531401" y="1293813"/>
                  <a:pt x="622619" y="1268820"/>
                  <a:pt x="749306" y="1233434"/>
                </a:cubicBezTo>
                <a:lnTo>
                  <a:pt x="765257" y="1228970"/>
                </a:lnTo>
                <a:lnTo>
                  <a:pt x="871256" y="1207090"/>
                </a:lnTo>
                <a:lnTo>
                  <a:pt x="951539" y="1190774"/>
                </a:lnTo>
                <a:lnTo>
                  <a:pt x="897228" y="1204679"/>
                </a:lnTo>
                <a:cubicBezTo>
                  <a:pt x="633070" y="1272423"/>
                  <a:pt x="282677" y="1362871"/>
                  <a:pt x="286501" y="1347351"/>
                </a:cubicBezTo>
                <a:cubicBezTo>
                  <a:pt x="287089" y="1321930"/>
                  <a:pt x="1486115" y="939017"/>
                  <a:pt x="1509744" y="916048"/>
                </a:cubicBezTo>
                <a:cubicBezTo>
                  <a:pt x="1510736" y="912021"/>
                  <a:pt x="519714" y="1237012"/>
                  <a:pt x="369475" y="1280949"/>
                </a:cubicBezTo>
                <a:cubicBezTo>
                  <a:pt x="219236" y="1324886"/>
                  <a:pt x="595506" y="1208612"/>
                  <a:pt x="608312" y="1179670"/>
                </a:cubicBezTo>
                <a:cubicBezTo>
                  <a:pt x="613273" y="1159536"/>
                  <a:pt x="767174" y="1111845"/>
                  <a:pt x="775846" y="1099682"/>
                </a:cubicBezTo>
                <a:cubicBezTo>
                  <a:pt x="777830" y="1091628"/>
                  <a:pt x="1027301" y="1016235"/>
                  <a:pt x="1031435" y="999457"/>
                </a:cubicBezTo>
                <a:cubicBezTo>
                  <a:pt x="1030039" y="982090"/>
                  <a:pt x="1225767" y="894402"/>
                  <a:pt x="1283343" y="861779"/>
                </a:cubicBezTo>
                <a:cubicBezTo>
                  <a:pt x="1340920" y="829155"/>
                  <a:pt x="1373752" y="816468"/>
                  <a:pt x="1376894" y="803716"/>
                </a:cubicBezTo>
                <a:cubicBezTo>
                  <a:pt x="1377482" y="778296"/>
                  <a:pt x="1693256" y="551258"/>
                  <a:pt x="1705308" y="548408"/>
                </a:cubicBezTo>
                <a:cubicBezTo>
                  <a:pt x="1712751" y="545067"/>
                  <a:pt x="1680854" y="601594"/>
                  <a:pt x="1711171" y="574514"/>
                </a:cubicBezTo>
                <a:cubicBezTo>
                  <a:pt x="1727357" y="554885"/>
                  <a:pt x="1762635" y="507672"/>
                  <a:pt x="1788817" y="497371"/>
                </a:cubicBezTo>
                <a:cubicBezTo>
                  <a:pt x="1809542" y="482358"/>
                  <a:pt x="1889909" y="444073"/>
                  <a:pt x="1889909" y="444073"/>
                </a:cubicBezTo>
                <a:cubicBezTo>
                  <a:pt x="1936062" y="444850"/>
                  <a:pt x="1875779" y="451523"/>
                  <a:pt x="1871810" y="467631"/>
                </a:cubicBezTo>
                <a:cubicBezTo>
                  <a:pt x="1875119" y="481068"/>
                  <a:pt x="1885776" y="460851"/>
                  <a:pt x="1891306" y="461439"/>
                </a:cubicBezTo>
                <a:cubicBezTo>
                  <a:pt x="1896835" y="462028"/>
                  <a:pt x="1913354" y="467917"/>
                  <a:pt x="1900381" y="470669"/>
                </a:cubicBezTo>
                <a:cubicBezTo>
                  <a:pt x="1925406" y="465067"/>
                  <a:pt x="1940600" y="449465"/>
                  <a:pt x="1961088" y="439247"/>
                </a:cubicBezTo>
                <a:cubicBezTo>
                  <a:pt x="2053673" y="397441"/>
                  <a:pt x="2188866" y="347770"/>
                  <a:pt x="2292750" y="329205"/>
                </a:cubicBezTo>
                <a:cubicBezTo>
                  <a:pt x="2291758" y="333232"/>
                  <a:pt x="2286228" y="332643"/>
                  <a:pt x="2285236" y="336670"/>
                </a:cubicBezTo>
                <a:cubicBezTo>
                  <a:pt x="2500208" y="274135"/>
                  <a:pt x="2748290" y="219254"/>
                  <a:pt x="2967635" y="162004"/>
                </a:cubicBezTo>
                <a:cubicBezTo>
                  <a:pt x="3104223" y="129700"/>
                  <a:pt x="3242892" y="92795"/>
                  <a:pt x="3380473" y="56464"/>
                </a:cubicBezTo>
                <a:cubicBezTo>
                  <a:pt x="3386995" y="53025"/>
                  <a:pt x="3488420" y="25245"/>
                  <a:pt x="3455881" y="38313"/>
                </a:cubicBezTo>
                <a:cubicBezTo>
                  <a:pt x="3430689" y="44587"/>
                  <a:pt x="3391462" y="61765"/>
                  <a:pt x="3377496" y="68544"/>
                </a:cubicBezTo>
                <a:cubicBezTo>
                  <a:pt x="3372958" y="63930"/>
                  <a:pt x="3366437" y="67368"/>
                  <a:pt x="3365279" y="72066"/>
                </a:cubicBezTo>
                <a:cubicBezTo>
                  <a:pt x="3347768" y="70203"/>
                  <a:pt x="3330186" y="72465"/>
                  <a:pt x="3320758" y="83860"/>
                </a:cubicBezTo>
                <a:cubicBezTo>
                  <a:pt x="3309698" y="82683"/>
                  <a:pt x="3296559" y="86107"/>
                  <a:pt x="3289045" y="93572"/>
                </a:cubicBezTo>
                <a:cubicBezTo>
                  <a:pt x="3284507" y="88957"/>
                  <a:pt x="3277985" y="92396"/>
                  <a:pt x="3276993" y="96423"/>
                </a:cubicBezTo>
                <a:cubicBezTo>
                  <a:pt x="3247430" y="97410"/>
                  <a:pt x="3215717" y="107123"/>
                  <a:pt x="3188542" y="121450"/>
                </a:cubicBezTo>
                <a:cubicBezTo>
                  <a:pt x="3177482" y="120274"/>
                  <a:pt x="3164508" y="123026"/>
                  <a:pt x="3157986" y="126465"/>
                </a:cubicBezTo>
                <a:cubicBezTo>
                  <a:pt x="3152456" y="125876"/>
                  <a:pt x="3145934" y="129315"/>
                  <a:pt x="3145934" y="129315"/>
                </a:cubicBezTo>
                <a:cubicBezTo>
                  <a:pt x="3150307" y="134602"/>
                  <a:pt x="3156994" y="130492"/>
                  <a:pt x="3157986" y="126465"/>
                </a:cubicBezTo>
                <a:cubicBezTo>
                  <a:pt x="3169046" y="127641"/>
                  <a:pt x="3182020" y="124889"/>
                  <a:pt x="3188542" y="121450"/>
                </a:cubicBezTo>
                <a:cubicBezTo>
                  <a:pt x="3218105" y="120463"/>
                  <a:pt x="3239750" y="105547"/>
                  <a:pt x="3269479" y="103888"/>
                </a:cubicBezTo>
                <a:cubicBezTo>
                  <a:pt x="3242304" y="118216"/>
                  <a:pt x="3231243" y="117039"/>
                  <a:pt x="3198539" y="130779"/>
                </a:cubicBezTo>
                <a:cubicBezTo>
                  <a:pt x="3173348" y="137052"/>
                  <a:pt x="3078540" y="164847"/>
                  <a:pt x="3159382" y="143832"/>
                </a:cubicBezTo>
                <a:cubicBezTo>
                  <a:pt x="3234625" y="126352"/>
                  <a:pt x="3357765" y="79531"/>
                  <a:pt x="3433481" y="79321"/>
                </a:cubicBezTo>
                <a:lnTo>
                  <a:pt x="3419445" y="90225"/>
                </a:lnTo>
                <a:cubicBezTo>
                  <a:pt x="3424975" y="90813"/>
                  <a:pt x="3499296" y="73235"/>
                  <a:pt x="3512269" y="70483"/>
                </a:cubicBezTo>
                <a:cubicBezTo>
                  <a:pt x="3543982" y="60770"/>
                  <a:pt x="3575695" y="51058"/>
                  <a:pt x="3600720" y="45455"/>
                </a:cubicBezTo>
                <a:cubicBezTo>
                  <a:pt x="3657530" y="26015"/>
                  <a:pt x="3745981" y="987"/>
                  <a:pt x="3775545" y="0"/>
                </a:cubicBezTo>
                <a:close/>
              </a:path>
            </a:pathLst>
          </a:cu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2707" name="Group 11">
            <a:extLst>
              <a:ext uri="{FF2B5EF4-FFF2-40B4-BE49-F238E27FC236}">
                <a16:creationId xmlns:a16="http://schemas.microsoft.com/office/drawing/2014/main" id="{0071B61B-345A-478F-991B-E48B538B113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72715" name="Shape 1036">
              <a:extLst>
                <a:ext uri="{FF2B5EF4-FFF2-40B4-BE49-F238E27FC236}">
                  <a16:creationId xmlns:a16="http://schemas.microsoft.com/office/drawing/2014/main" id="{1425EEAF-974E-4A5F-A187-FD8FD2572D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72716" name="Shape 1037">
              <a:extLst>
                <a:ext uri="{FF2B5EF4-FFF2-40B4-BE49-F238E27FC236}">
                  <a16:creationId xmlns:a16="http://schemas.microsoft.com/office/drawing/2014/main" id="{9B5E9158-14FE-47F0-8D85-E573B8884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E16A1BD-B83A-4E31-949E-7976AE59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1828464"/>
            <a:ext cx="42195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55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Proyectos</a:t>
            </a:r>
            <a:endParaRPr lang="en-US" altLang="es-ES" sz="5500" b="1" dirty="0">
              <a:solidFill>
                <a:srgbClr val="2691AF"/>
              </a:solidFill>
              <a:latin typeface="Raleway" panose="020B0003030101060003" pitchFamily="34" charset="0"/>
              <a:cs typeface="Roboto Black" pitchFamily="2" charset="0"/>
            </a:endParaRPr>
          </a:p>
          <a:p>
            <a:pPr eaLnBrk="1" hangingPunct="1"/>
            <a:r>
              <a:rPr lang="en-US" altLang="es-ES" sz="5500" b="1" dirty="0">
                <a:latin typeface="Raleway" panose="020B0003030101060003" pitchFamily="34" charset="0"/>
                <a:cs typeface="Roboto Black" pitchFamily="2" charset="0"/>
              </a:rPr>
              <a:t>STEM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B96CCA-B0BC-4BCE-8549-A27CB8E65DCC}"/>
              </a:ext>
            </a:extLst>
          </p:cNvPr>
          <p:cNvGrpSpPr>
            <a:grpSpLocks/>
          </p:cNvGrpSpPr>
          <p:nvPr/>
        </p:nvGrpSpPr>
        <p:grpSpPr bwMode="auto">
          <a:xfrm>
            <a:off x="1362290" y="3839476"/>
            <a:ext cx="2998787" cy="11112"/>
            <a:chOff x="1313580" y="4500919"/>
            <a:chExt cx="2997957" cy="11431"/>
          </a:xfrm>
        </p:grpSpPr>
        <p:sp>
          <p:nvSpPr>
            <p:cNvPr id="72713" name="Shape 1036">
              <a:extLst>
                <a:ext uri="{FF2B5EF4-FFF2-40B4-BE49-F238E27FC236}">
                  <a16:creationId xmlns:a16="http://schemas.microsoft.com/office/drawing/2014/main" id="{EDFF53B9-8BD6-4E27-93B2-517D30662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580" y="4500919"/>
              <a:ext cx="108585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72714" name="Shape 1037">
              <a:extLst>
                <a:ext uri="{FF2B5EF4-FFF2-40B4-BE49-F238E27FC236}">
                  <a16:creationId xmlns:a16="http://schemas.microsoft.com/office/drawing/2014/main" id="{AFB2C9BC-8ACC-4FF1-84E3-E8F6C4BFD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580" y="4512350"/>
              <a:ext cx="2997957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CE5DC50B-9406-4889-8CAE-4E3EA431AB5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25" y="819125"/>
            <a:ext cx="7079198" cy="4963948"/>
          </a:xfrm>
        </p:spPr>
      </p:pic>
    </p:spTree>
    <p:extLst>
      <p:ext uri="{BB962C8B-B14F-4D97-AF65-F5344CB8AC3E}">
        <p14:creationId xmlns:p14="http://schemas.microsoft.com/office/powerpoint/2010/main" val="128555504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39BEAAF-1C30-46E6-9A98-FF5AC4D9ACA0}"/>
              </a:ext>
            </a:extLst>
          </p:cNvPr>
          <p:cNvSpPr/>
          <p:nvPr/>
        </p:nvSpPr>
        <p:spPr>
          <a:xfrm flipH="1">
            <a:off x="4760118" y="1710175"/>
            <a:ext cx="2671763" cy="223520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Marcador de posición de imagen 14" descr="Imagen que contiene persona, pared, gafas&#10;&#10;Descripción generada con confianza muy alta">
            <a:extLst>
              <a:ext uri="{FF2B5EF4-FFF2-40B4-BE49-F238E27FC236}">
                <a16:creationId xmlns:a16="http://schemas.microsoft.com/office/drawing/2014/main" id="{47C6DDB4-774B-4703-9C4F-F4C78474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1702"/>
          <a:stretch>
            <a:fillRect/>
          </a:stretch>
        </p:blipFill>
        <p:spPr>
          <a:xfrm>
            <a:off x="4760118" y="1635563"/>
            <a:ext cx="2671763" cy="2233612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</p:pic>
      <p:grpSp>
        <p:nvGrpSpPr>
          <p:cNvPr id="6" name="Group 40">
            <a:extLst>
              <a:ext uri="{FF2B5EF4-FFF2-40B4-BE49-F238E27FC236}">
                <a16:creationId xmlns:a16="http://schemas.microsoft.com/office/drawing/2014/main" id="{C4B41425-51C9-4FAE-9893-B46F4E7D677F}"/>
              </a:ext>
            </a:extLst>
          </p:cNvPr>
          <p:cNvGrpSpPr>
            <a:grpSpLocks/>
          </p:cNvGrpSpPr>
          <p:nvPr/>
        </p:nvGrpSpPr>
        <p:grpSpPr bwMode="auto">
          <a:xfrm>
            <a:off x="4226605" y="4019987"/>
            <a:ext cx="3797835" cy="2091124"/>
            <a:chOff x="127875" y="4284152"/>
            <a:chExt cx="3799097" cy="2090289"/>
          </a:xfrm>
        </p:grpSpPr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3B65EFAE-C28F-48B7-A125-A3D77B35B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75" y="4284152"/>
              <a:ext cx="3799097" cy="707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AU" altLang="es-ES" sz="4000" b="1" dirty="0">
                  <a:latin typeface="Raleway" panose="020B0003030101060003" pitchFamily="34" charset="0"/>
                  <a:cs typeface="Roboto Black" pitchFamily="2" charset="0"/>
                </a:rPr>
                <a:t>Alba Rodríguez</a:t>
              </a: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B37BD180-9416-4028-8310-77E2E2B66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75" y="4989999"/>
              <a:ext cx="3744576" cy="13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s-ES" sz="2400" dirty="0">
                  <a:latin typeface="Raleway" panose="020B0003030101060003" pitchFamily="34" charset="0"/>
                  <a:cs typeface="Montserrat" pitchFamily="2" charset="0"/>
                </a:rPr>
                <a:t>@</a:t>
              </a:r>
              <a:r>
                <a:rPr lang="en-US" altLang="es-ES" sz="2400" dirty="0" err="1">
                  <a:latin typeface="Raleway" panose="020B0003030101060003" pitchFamily="34" charset="0"/>
                  <a:cs typeface="Montserrat" pitchFamily="2" charset="0"/>
                </a:rPr>
                <a:t>al_ba_rguez</a:t>
              </a:r>
              <a:endParaRPr lang="en-US" altLang="es-ES" sz="2400" dirty="0">
                <a:latin typeface="Raleway" panose="020B0003030101060003" pitchFamily="34" charset="0"/>
                <a:cs typeface="Montserrat" pitchFamily="2" charset="0"/>
              </a:endParaRPr>
            </a:p>
            <a:p>
              <a:pPr algn="ctr" eaLnBrk="1" hangingPunct="1"/>
              <a:endParaRPr lang="en-US" altLang="es-ES" sz="2400" dirty="0">
                <a:latin typeface="Raleway" panose="020B0003030101060003" pitchFamily="34" charset="0"/>
                <a:cs typeface="Montserrat" pitchFamily="2" charset="0"/>
              </a:endParaRPr>
            </a:p>
            <a:p>
              <a:pPr algn="ctr" eaLnBrk="1" hangingPunct="1"/>
              <a:r>
                <a:rPr lang="en-US" altLang="es-ES" sz="2400" dirty="0">
                  <a:latin typeface="Raleway" panose="020B0003030101060003" pitchFamily="34" charset="0"/>
                  <a:cs typeface="Montserrat" pitchFamily="2" charset="0"/>
                  <a:hlinkClick r:id="rId3"/>
                </a:rPr>
                <a:t>a.rodriguez@mastertic.es</a:t>
              </a:r>
              <a:endParaRPr lang="en-US" altLang="es-ES" sz="2400" dirty="0">
                <a:latin typeface="Raleway" panose="020B0003030101060003" pitchFamily="34" charset="0"/>
                <a:cs typeface="Montserrat" pitchFamily="2" charset="0"/>
              </a:endParaRPr>
            </a:p>
            <a:p>
              <a:pPr algn="ctr" eaLnBrk="1" hangingPunct="1"/>
              <a:endParaRPr lang="en-US" altLang="es-ES" sz="1200" dirty="0">
                <a:latin typeface="Raleway" panose="020B0003030101060003" pitchFamily="34" charset="0"/>
                <a:cs typeface="Montserrat" pitchFamily="2" charset="0"/>
              </a:endParaRP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715910AE-7400-46F7-A895-FBCFF3EC8599}"/>
              </a:ext>
            </a:extLst>
          </p:cNvPr>
          <p:cNvGrpSpPr>
            <a:grpSpLocks/>
          </p:cNvGrpSpPr>
          <p:nvPr/>
        </p:nvGrpSpPr>
        <p:grpSpPr bwMode="auto">
          <a:xfrm>
            <a:off x="617023" y="-12926"/>
            <a:ext cx="12700" cy="1195388"/>
            <a:chOff x="616453" y="-2"/>
            <a:chExt cx="11431" cy="1195442"/>
          </a:xfrm>
        </p:grpSpPr>
        <p:sp>
          <p:nvSpPr>
            <p:cNvPr id="10" name="Shape 1036">
              <a:extLst>
                <a:ext uri="{FF2B5EF4-FFF2-40B4-BE49-F238E27FC236}">
                  <a16:creationId xmlns:a16="http://schemas.microsoft.com/office/drawing/2014/main" id="{D79A4B90-9CAD-4568-A11E-DC27BF4DB8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11" name="Shape 1037">
              <a:extLst>
                <a:ext uri="{FF2B5EF4-FFF2-40B4-BE49-F238E27FC236}">
                  <a16:creationId xmlns:a16="http://schemas.microsoft.com/office/drawing/2014/main" id="{AA0488AA-CC3C-445F-B4CC-665A186138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12" name="TextBox 17">
            <a:extLst>
              <a:ext uri="{FF2B5EF4-FFF2-40B4-BE49-F238E27FC236}">
                <a16:creationId xmlns:a16="http://schemas.microsoft.com/office/drawing/2014/main" id="{E2FC8D3D-1961-4ECB-9761-5EDB8816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83" y="694767"/>
            <a:ext cx="755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¿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Quién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soy?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8E7E59-ECED-4F22-8A68-3E1A87B8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8" y="4598314"/>
            <a:ext cx="791440" cy="791440"/>
          </a:xfrm>
          <a:prstGeom prst="rect">
            <a:avLst/>
          </a:prstGeom>
        </p:spPr>
      </p:pic>
      <p:pic>
        <p:nvPicPr>
          <p:cNvPr id="16" name="Imagen 1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5AE286A7-49ED-4E43-8582-A391E89B5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/>
          <a:stretch/>
        </p:blipFill>
        <p:spPr>
          <a:xfrm>
            <a:off x="3457381" y="5335795"/>
            <a:ext cx="736134" cy="7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80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Calculadora">
            <a:extLst>
              <a:ext uri="{FF2B5EF4-FFF2-40B4-BE49-F238E27FC236}">
                <a16:creationId xmlns:a16="http://schemas.microsoft.com/office/drawing/2014/main" id="{82A1EA82-773F-4243-9BF0-591C90B82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40410">
            <a:off x="9796877" y="4533040"/>
            <a:ext cx="914400" cy="914400"/>
          </a:xfrm>
          <a:prstGeom prst="rect">
            <a:avLst/>
          </a:prstGeom>
        </p:spPr>
      </p:pic>
      <p:pic>
        <p:nvPicPr>
          <p:cNvPr id="7" name="Gráfico 6" descr="Bombilla">
            <a:extLst>
              <a:ext uri="{FF2B5EF4-FFF2-40B4-BE49-F238E27FC236}">
                <a16:creationId xmlns:a16="http://schemas.microsoft.com/office/drawing/2014/main" id="{517F38EC-9AD7-41E9-A35B-01D7B56D6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878">
            <a:off x="9325477" y="2662087"/>
            <a:ext cx="914400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FC9D065-4990-4ED3-92EF-8933932CEE0D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161832" name="Shape 1036">
              <a:extLst>
                <a:ext uri="{FF2B5EF4-FFF2-40B4-BE49-F238E27FC236}">
                  <a16:creationId xmlns:a16="http://schemas.microsoft.com/office/drawing/2014/main" id="{3966A530-45B3-4550-901E-C3B55D52AF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161833" name="Shape 1037">
              <a:extLst>
                <a:ext uri="{FF2B5EF4-FFF2-40B4-BE49-F238E27FC236}">
                  <a16:creationId xmlns:a16="http://schemas.microsoft.com/office/drawing/2014/main" id="{2217E9E2-8476-4144-BCD3-DE8DB9555A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A1D4A41-49D1-4750-9C0A-D16D7C26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10" y="707693"/>
            <a:ext cx="755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¿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Qué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es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la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metodología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STEM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?</a:t>
            </a:r>
            <a:endParaRPr lang="en-US" altLang="es-ES" sz="3200" b="1" dirty="0">
              <a:latin typeface="Raleway" panose="020B0003030101060003" pitchFamily="34" charset="0"/>
              <a:cs typeface="Roboto Black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CC673-BFC8-414E-BEB8-B423D412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15" y="1712977"/>
            <a:ext cx="5308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44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STEM</a:t>
            </a:r>
            <a:endParaRPr lang="en-US" altLang="es-ES" sz="4400" b="1" dirty="0">
              <a:latin typeface="Raleway" panose="020B0003030101060003" pitchFamily="34" charset="0"/>
              <a:cs typeface="Roboto Black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86D4CB-6A9E-462C-8C9F-3E6E514A9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64" y="2966984"/>
            <a:ext cx="558463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s-ES" sz="1400" dirty="0">
                <a:latin typeface="Raleway" panose="020B0003030101060003" pitchFamily="34" charset="0"/>
              </a:rPr>
              <a:t>El </a:t>
            </a:r>
            <a:r>
              <a:rPr lang="en-US" altLang="es-ES" sz="1400" dirty="0" err="1">
                <a:latin typeface="Raleway" panose="020B0003030101060003" pitchFamily="34" charset="0"/>
              </a:rPr>
              <a:t>término</a:t>
            </a:r>
            <a:r>
              <a:rPr lang="en-US" altLang="es-ES" sz="1400" dirty="0">
                <a:latin typeface="Raleway" panose="020B0003030101060003" pitchFamily="34" charset="0"/>
              </a:rPr>
              <a:t> STEM </a:t>
            </a:r>
            <a:r>
              <a:rPr lang="en-US" altLang="es-ES" sz="1400" dirty="0" err="1">
                <a:latin typeface="Raleway" panose="020B0003030101060003" pitchFamily="34" charset="0"/>
              </a:rPr>
              <a:t>proviene</a:t>
            </a:r>
            <a:r>
              <a:rPr lang="en-US" altLang="es-ES" sz="1400" dirty="0">
                <a:latin typeface="Raleway" panose="020B0003030101060003" pitchFamily="34" charset="0"/>
              </a:rPr>
              <a:t> del </a:t>
            </a:r>
            <a:r>
              <a:rPr lang="en-US" altLang="es-ES" sz="1400" dirty="0" err="1">
                <a:latin typeface="Raleway" panose="020B0003030101060003" pitchFamily="34" charset="0"/>
              </a:rPr>
              <a:t>inglés</a:t>
            </a:r>
            <a:r>
              <a:rPr lang="en-US" altLang="es-ES" sz="1400" dirty="0">
                <a:latin typeface="Raleway" panose="020B0003030101060003" pitchFamily="34" charset="0"/>
              </a:rPr>
              <a:t> (</a:t>
            </a:r>
            <a:r>
              <a:rPr lang="en-US" altLang="es-ES" sz="1400" dirty="0" err="1">
                <a:latin typeface="Raleway" panose="020B0003030101060003" pitchFamily="34" charset="0"/>
              </a:rPr>
              <a:t>Sciencie</a:t>
            </a:r>
            <a:r>
              <a:rPr lang="en-US" altLang="es-ES" sz="1400" dirty="0">
                <a:latin typeface="Raleway" panose="020B0003030101060003" pitchFamily="34" charset="0"/>
              </a:rPr>
              <a:t>, Technology, Engineering and </a:t>
            </a:r>
            <a:r>
              <a:rPr lang="en-US" altLang="es-ES" sz="1400" dirty="0" err="1">
                <a:latin typeface="Raleway" panose="020B0003030101060003" pitchFamily="34" charset="0"/>
              </a:rPr>
              <a:t>Maths</a:t>
            </a:r>
            <a:r>
              <a:rPr lang="en-US" altLang="es-ES" sz="1400" dirty="0">
                <a:latin typeface="Raleway" panose="020B0003030101060003" pitchFamily="34" charset="0"/>
              </a:rPr>
              <a:t>), </a:t>
            </a:r>
            <a:r>
              <a:rPr lang="en-US" altLang="es-ES" sz="1400" dirty="0" err="1">
                <a:latin typeface="Raleway" panose="020B0003030101060003" pitchFamily="34" charset="0"/>
              </a:rPr>
              <a:t>ya</a:t>
            </a:r>
            <a:r>
              <a:rPr lang="en-US" altLang="es-ES" sz="1400" dirty="0">
                <a:latin typeface="Raleway" panose="020B0003030101060003" pitchFamily="34" charset="0"/>
              </a:rPr>
              <a:t> que </a:t>
            </a:r>
            <a:r>
              <a:rPr lang="en-US" altLang="es-ES" sz="1400" dirty="0" err="1">
                <a:latin typeface="Raleway" panose="020B0003030101060003" pitchFamily="34" charset="0"/>
              </a:rPr>
              <a:t>integra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todas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estas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disciplinas</a:t>
            </a:r>
            <a:r>
              <a:rPr lang="en-US" altLang="es-ES" sz="1400" dirty="0">
                <a:latin typeface="Raleway" panose="020B0003030101060003" pitchFamily="34" charset="0"/>
              </a:rPr>
              <a:t> de </a:t>
            </a:r>
            <a:r>
              <a:rPr lang="en-US" altLang="es-ES" sz="1400" dirty="0" err="1">
                <a:latin typeface="Raleway" panose="020B0003030101060003" pitchFamily="34" charset="0"/>
              </a:rPr>
              <a:t>manera</a:t>
            </a:r>
            <a:r>
              <a:rPr lang="en-US" altLang="es-ES" sz="1400" dirty="0">
                <a:latin typeface="Raleway" panose="020B0003030101060003" pitchFamily="34" charset="0"/>
              </a:rPr>
              <a:t> que las </a:t>
            </a:r>
            <a:r>
              <a:rPr lang="en-US" altLang="es-ES" sz="1400" dirty="0" err="1">
                <a:latin typeface="Raleway" panose="020B0003030101060003" pitchFamily="34" charset="0"/>
              </a:rPr>
              <a:t>conecta</a:t>
            </a:r>
            <a:r>
              <a:rPr lang="en-US" altLang="es-ES" sz="1400" dirty="0">
                <a:latin typeface="Raleway" panose="020B0003030101060003" pitchFamily="34" charset="0"/>
              </a:rPr>
              <a:t> y las </a:t>
            </a:r>
            <a:r>
              <a:rPr lang="en-US" altLang="es-ES" sz="1400" dirty="0" err="1">
                <a:latin typeface="Raleway" panose="020B0003030101060003" pitchFamily="34" charset="0"/>
              </a:rPr>
              <a:t>relaciona</a:t>
            </a:r>
            <a:r>
              <a:rPr lang="en-US" altLang="es-ES" sz="1400" dirty="0">
                <a:latin typeface="Raleway" panose="020B0003030101060003" pitchFamily="34" charset="0"/>
              </a:rPr>
              <a:t> entre </a:t>
            </a:r>
            <a:r>
              <a:rPr lang="en-US" altLang="es-ES" sz="1400" dirty="0" err="1">
                <a:latin typeface="Raleway" panose="020B0003030101060003" pitchFamily="34" charset="0"/>
              </a:rPr>
              <a:t>ellas</a:t>
            </a:r>
            <a:r>
              <a:rPr lang="en-US" altLang="es-ES" sz="1400" dirty="0">
                <a:latin typeface="Raleway" panose="020B00030301010600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s-ES" sz="1400" dirty="0">
                <a:latin typeface="Raleway" panose="020B0003030101060003" pitchFamily="34" charset="0"/>
              </a:rPr>
              <a:t>Se ha </a:t>
            </a:r>
            <a:r>
              <a:rPr lang="en-US" altLang="es-ES" sz="1400" dirty="0" err="1">
                <a:latin typeface="Raleway" panose="020B0003030101060003" pitchFamily="34" charset="0"/>
              </a:rPr>
              <a:t>desarrollado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como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una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nueva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manera</a:t>
            </a:r>
            <a:r>
              <a:rPr lang="en-US" altLang="es-ES" sz="1400" dirty="0">
                <a:latin typeface="Raleway" panose="020B0003030101060003" pitchFamily="34" charset="0"/>
              </a:rPr>
              <a:t> de </a:t>
            </a:r>
            <a:r>
              <a:rPr lang="en-US" altLang="es-ES" sz="1400" dirty="0" err="1">
                <a:latin typeface="Raleway" panose="020B0003030101060003" pitchFamily="34" charset="0"/>
              </a:rPr>
              <a:t>enseñar</a:t>
            </a:r>
            <a:r>
              <a:rPr lang="en-US" altLang="es-ES" sz="1400" dirty="0">
                <a:latin typeface="Raleway" panose="020B0003030101060003" pitchFamily="34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</a:rPr>
              <a:t>Ciencias</a:t>
            </a:r>
            <a:r>
              <a:rPr lang="en-US" altLang="es-ES" sz="1400" dirty="0">
                <a:latin typeface="Raleway" panose="020B0003030101060003" pitchFamily="34" charset="0"/>
              </a:rPr>
              <a:t> y </a:t>
            </a:r>
            <a:r>
              <a:rPr lang="en-US" altLang="es-ES" sz="1400" dirty="0" err="1">
                <a:latin typeface="Raleway" panose="020B0003030101060003" pitchFamily="34" charset="0"/>
              </a:rPr>
              <a:t>Tecnología</a:t>
            </a:r>
            <a:r>
              <a:rPr lang="en-US" altLang="es-ES" sz="14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7665CE8-550A-4326-B1C1-D6E97FEC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15" y="2559242"/>
            <a:ext cx="4297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400" b="1" dirty="0">
                <a:latin typeface="Raleway" panose="020B0003030101060003" pitchFamily="34" charset="0"/>
                <a:cs typeface="Roboto Black" pitchFamily="2" charset="0"/>
              </a:rPr>
              <a:t>Ciencia, tecnología, ingeniería y matemáticas.</a:t>
            </a:r>
            <a:endParaRPr lang="en-US" altLang="es-ES" sz="1400" b="1" dirty="0">
              <a:latin typeface="Raleway" panose="020B0003030101060003" pitchFamily="34" charset="0"/>
              <a:cs typeface="Roboto Black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FD27B3-6AE4-47A0-8A29-696297E39042}"/>
              </a:ext>
            </a:extLst>
          </p:cNvPr>
          <p:cNvGrpSpPr>
            <a:grpSpLocks/>
          </p:cNvGrpSpPr>
          <p:nvPr/>
        </p:nvGrpSpPr>
        <p:grpSpPr bwMode="auto">
          <a:xfrm>
            <a:off x="1316880" y="5129645"/>
            <a:ext cx="5147582" cy="514000"/>
            <a:chOff x="6821655" y="4821036"/>
            <a:chExt cx="5132920" cy="513807"/>
          </a:xfrm>
        </p:grpSpPr>
        <p:sp>
          <p:nvSpPr>
            <p:cNvPr id="85" name="Text Placeholder 33">
              <a:extLst>
                <a:ext uri="{FF2B5EF4-FFF2-40B4-BE49-F238E27FC236}">
                  <a16:creationId xmlns:a16="http://schemas.microsoft.com/office/drawing/2014/main" id="{EB78DADC-401A-494B-945B-7950C8515C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170950" y="4821036"/>
              <a:ext cx="450802" cy="261840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AU" sz="1600" b="1" dirty="0">
                  <a:solidFill>
                    <a:srgbClr val="2691AF"/>
                  </a:solidFill>
                  <a:latin typeface="Raleway" panose="020B0003030101060003" pitchFamily="34" charset="0"/>
                  <a:ea typeface="Roboto Black" panose="02000000000000000000" pitchFamily="2" charset="0"/>
                  <a:cs typeface="Roboto Black" panose="02000000000000000000" pitchFamily="2" charset="0"/>
                </a:rPr>
                <a:t>25%</a:t>
              </a:r>
            </a:p>
          </p:txBody>
        </p:sp>
        <p:sp>
          <p:nvSpPr>
            <p:cNvPr id="161805" name="Text Placeholder 32">
              <a:extLst>
                <a:ext uri="{FF2B5EF4-FFF2-40B4-BE49-F238E27FC236}">
                  <a16:creationId xmlns:a16="http://schemas.microsoft.com/office/drawing/2014/main" id="{56C27584-3B92-4EF7-BBE9-793A2C633E76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11085059" y="5128287"/>
              <a:ext cx="869516" cy="19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0002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4574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9146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3718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Arial" panose="020B0604020202020204" pitchFamily="34" charset="0"/>
                <a:buNone/>
              </a:pPr>
              <a:r>
                <a:rPr lang="en-US" altLang="es-ES" sz="1000" b="1" dirty="0">
                  <a:latin typeface="Raleway" panose="020B0003030101060003" pitchFamily="34" charset="0"/>
                  <a:cs typeface="Roboto Black" pitchFamily="2" charset="0"/>
                </a:rPr>
                <a:t>Mathematics</a:t>
              </a:r>
            </a:p>
          </p:txBody>
        </p:sp>
        <p:sp>
          <p:nvSpPr>
            <p:cNvPr id="161807" name="Text Placeholder 33">
              <a:extLst>
                <a:ext uri="{FF2B5EF4-FFF2-40B4-BE49-F238E27FC236}">
                  <a16:creationId xmlns:a16="http://schemas.microsoft.com/office/drawing/2014/main" id="{700B4308-AC5D-4D2F-A66C-A6F37E3EE7B0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6888124" y="4824375"/>
              <a:ext cx="450323" cy="2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0002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4574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9146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3718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Arial" panose="020B0604020202020204" pitchFamily="34" charset="0"/>
                <a:buNone/>
              </a:pPr>
              <a:r>
                <a:rPr lang="en-AU" altLang="es-ES" sz="1600" b="1" dirty="0">
                  <a:solidFill>
                    <a:srgbClr val="2691AF"/>
                  </a:solidFill>
                  <a:latin typeface="Raleway" panose="020B0003030101060003" pitchFamily="34" charset="0"/>
                  <a:cs typeface="Roboto Black" pitchFamily="2" charset="0"/>
                </a:rPr>
                <a:t>25%</a:t>
              </a:r>
            </a:p>
          </p:txBody>
        </p:sp>
        <p:sp>
          <p:nvSpPr>
            <p:cNvPr id="161808" name="Text Placeholder 32">
              <a:extLst>
                <a:ext uri="{FF2B5EF4-FFF2-40B4-BE49-F238E27FC236}">
                  <a16:creationId xmlns:a16="http://schemas.microsoft.com/office/drawing/2014/main" id="{86BF6792-87A0-443D-BEBF-258C0E5227FA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6821655" y="5128287"/>
              <a:ext cx="595100" cy="18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0002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4574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9146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3718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Arial" panose="020B0604020202020204" pitchFamily="34" charset="0"/>
                <a:buNone/>
              </a:pPr>
              <a:r>
                <a:rPr lang="en-US" altLang="es-ES" sz="1000" b="1" dirty="0">
                  <a:latin typeface="Raleway" panose="020B0003030101060003" pitchFamily="34" charset="0"/>
                  <a:cs typeface="Roboto Black" pitchFamily="2" charset="0"/>
                </a:rPr>
                <a:t>Science</a:t>
              </a:r>
            </a:p>
          </p:txBody>
        </p:sp>
        <p:sp>
          <p:nvSpPr>
            <p:cNvPr id="161810" name="Text Placeholder 33">
              <a:extLst>
                <a:ext uri="{FF2B5EF4-FFF2-40B4-BE49-F238E27FC236}">
                  <a16:creationId xmlns:a16="http://schemas.microsoft.com/office/drawing/2014/main" id="{5139EB61-CA97-4AB0-B035-91E632A54DD6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8305103" y="4824376"/>
              <a:ext cx="450323" cy="26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0002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4574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9146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3718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Arial" panose="020B0604020202020204" pitchFamily="34" charset="0"/>
                <a:buNone/>
              </a:pPr>
              <a:r>
                <a:rPr lang="en-AU" altLang="es-ES" sz="1600" b="1" dirty="0">
                  <a:solidFill>
                    <a:srgbClr val="2691AF"/>
                  </a:solidFill>
                  <a:latin typeface="Raleway" panose="020B0003030101060003" pitchFamily="34" charset="0"/>
                  <a:cs typeface="Roboto Black" pitchFamily="2" charset="0"/>
                </a:rPr>
                <a:t>25%</a:t>
              </a:r>
            </a:p>
          </p:txBody>
        </p:sp>
        <p:sp>
          <p:nvSpPr>
            <p:cNvPr id="161811" name="Text Placeholder 32">
              <a:extLst>
                <a:ext uri="{FF2B5EF4-FFF2-40B4-BE49-F238E27FC236}">
                  <a16:creationId xmlns:a16="http://schemas.microsoft.com/office/drawing/2014/main" id="{B63CCDEF-DA40-42BD-8094-8638E671CC93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8124227" y="5139720"/>
              <a:ext cx="736507" cy="18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0002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4574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9146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3718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Arial" panose="020B0604020202020204" pitchFamily="34" charset="0"/>
                <a:buNone/>
              </a:pPr>
              <a:r>
                <a:rPr lang="en-US" altLang="es-ES" sz="1000" b="1" dirty="0">
                  <a:latin typeface="Raleway" panose="020B0003030101060003" pitchFamily="34" charset="0"/>
                  <a:cs typeface="Roboto Black" pitchFamily="2" charset="0"/>
                </a:rPr>
                <a:t>Technology</a:t>
              </a:r>
            </a:p>
          </p:txBody>
        </p:sp>
        <p:sp>
          <p:nvSpPr>
            <p:cNvPr id="161815" name="Text Placeholder 32">
              <a:extLst>
                <a:ext uri="{FF2B5EF4-FFF2-40B4-BE49-F238E27FC236}">
                  <a16:creationId xmlns:a16="http://schemas.microsoft.com/office/drawing/2014/main" id="{177D4D56-6F94-4134-A630-ED510BEC039F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9602993" y="5128287"/>
              <a:ext cx="768212" cy="20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0002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4574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9146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371850" indent="-171450" defTabSz="6858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Arial" panose="020B0604020202020204" pitchFamily="34" charset="0"/>
                <a:buNone/>
              </a:pPr>
              <a:r>
                <a:rPr lang="en-US" altLang="es-ES" sz="1000" b="1" dirty="0">
                  <a:latin typeface="Raleway" panose="020B0003030101060003" pitchFamily="34" charset="0"/>
                  <a:cs typeface="Roboto Black" pitchFamily="2" charset="0"/>
                </a:rPr>
                <a:t>Engineering</a:t>
              </a:r>
            </a:p>
          </p:txBody>
        </p:sp>
      </p:grp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0803050E-2A15-42B2-8E8A-0E00782C8971}"/>
              </a:ext>
            </a:extLst>
          </p:cNvPr>
          <p:cNvSpPr txBox="1">
            <a:spLocks/>
          </p:cNvSpPr>
          <p:nvPr/>
        </p:nvSpPr>
        <p:spPr bwMode="auto">
          <a:xfrm flipH="1">
            <a:off x="4248453" y="5135836"/>
            <a:ext cx="450371" cy="2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AU" altLang="es-ES" sz="16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25%</a:t>
            </a:r>
          </a:p>
        </p:txBody>
      </p:sp>
      <p:pic>
        <p:nvPicPr>
          <p:cNvPr id="4" name="Gráfico 3" descr="Átomo">
            <a:extLst>
              <a:ext uri="{FF2B5EF4-FFF2-40B4-BE49-F238E27FC236}">
                <a16:creationId xmlns:a16="http://schemas.microsoft.com/office/drawing/2014/main" id="{E533F0AD-C6F4-4D14-81A8-C5A89ECD3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8823" y="1863345"/>
            <a:ext cx="914400" cy="914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08F22A-232F-4C8D-B46D-61B4ECDD1C34}"/>
              </a:ext>
            </a:extLst>
          </p:cNvPr>
          <p:cNvSpPr/>
          <p:nvPr/>
        </p:nvSpPr>
        <p:spPr>
          <a:xfrm>
            <a:off x="7858921" y="1389145"/>
            <a:ext cx="1087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>
                <a:ln w="0"/>
                <a:solidFill>
                  <a:srgbClr val="2691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C189182-35EF-4C8D-9433-31FF3A03FA8C}"/>
              </a:ext>
            </a:extLst>
          </p:cNvPr>
          <p:cNvSpPr/>
          <p:nvPr/>
        </p:nvSpPr>
        <p:spPr>
          <a:xfrm>
            <a:off x="8931584" y="1960597"/>
            <a:ext cx="1087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rgbClr val="2691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es-ES" sz="9600" b="0" cap="none" spc="0" dirty="0">
              <a:ln w="0"/>
              <a:solidFill>
                <a:srgbClr val="2691A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A32D1B23-9219-4DFB-8CDE-E1201316C713}"/>
              </a:ext>
            </a:extLst>
          </p:cNvPr>
          <p:cNvSpPr/>
          <p:nvPr/>
        </p:nvSpPr>
        <p:spPr>
          <a:xfrm>
            <a:off x="8182293" y="2716665"/>
            <a:ext cx="1087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>
                <a:ln w="0"/>
                <a:solidFill>
                  <a:srgbClr val="2691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pic>
        <p:nvPicPr>
          <p:cNvPr id="9" name="Gráfico 8" descr="Engranajes">
            <a:extLst>
              <a:ext uri="{FF2B5EF4-FFF2-40B4-BE49-F238E27FC236}">
                <a16:creationId xmlns:a16="http://schemas.microsoft.com/office/drawing/2014/main" id="{E5ACA499-DFC4-48A7-B7F4-5289D86A14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7743" y="3464513"/>
            <a:ext cx="914400" cy="91440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D411F320-77E1-438E-88DC-A1E923E3CD6A}"/>
              </a:ext>
            </a:extLst>
          </p:cNvPr>
          <p:cNvSpPr/>
          <p:nvPr/>
        </p:nvSpPr>
        <p:spPr>
          <a:xfrm>
            <a:off x="9227412" y="3726858"/>
            <a:ext cx="1087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>
                <a:ln w="0"/>
                <a:solidFill>
                  <a:srgbClr val="2691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</a:p>
        </p:txBody>
      </p:sp>
      <p:grpSp>
        <p:nvGrpSpPr>
          <p:cNvPr id="38" name="Group 83">
            <a:extLst>
              <a:ext uri="{FF2B5EF4-FFF2-40B4-BE49-F238E27FC236}">
                <a16:creationId xmlns:a16="http://schemas.microsoft.com/office/drawing/2014/main" id="{B914A994-7B9B-46DA-8EE0-FF1488E549C7}"/>
              </a:ext>
            </a:extLst>
          </p:cNvPr>
          <p:cNvGrpSpPr>
            <a:grpSpLocks/>
          </p:cNvGrpSpPr>
          <p:nvPr/>
        </p:nvGrpSpPr>
        <p:grpSpPr bwMode="auto">
          <a:xfrm>
            <a:off x="592307" y="4927483"/>
            <a:ext cx="651258" cy="659219"/>
            <a:chOff x="1119258" y="2257147"/>
            <a:chExt cx="1868076" cy="1868076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C6CDFC0-7169-416D-93DE-BC8B42FA4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2395230"/>
              <a:ext cx="355522" cy="353934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EE218A1-0714-4FC6-A854-4E620F2E9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2257147"/>
              <a:ext cx="428530" cy="190458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353B5FE-D474-4EF7-B722-7C9D16590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2744403"/>
              <a:ext cx="190458" cy="425356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F78E01A1-4D32-4F7C-A99E-62A57B2B1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3212611"/>
              <a:ext cx="190458" cy="42853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34070ED5-F2C9-4AB5-A113-CAF06690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3633207"/>
              <a:ext cx="355522" cy="355522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ADBD212-0DD4-463C-9C13-15A6B155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3936352"/>
              <a:ext cx="428530" cy="188871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DFBCFA0-88EA-4420-8ED7-5EBC71521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3936352"/>
              <a:ext cx="425356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1E1FBBC9-524B-4580-99B1-C37EDC7C2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3633207"/>
              <a:ext cx="353934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12CF09F3-F4FC-47B7-BB66-45EA2967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2611"/>
              <a:ext cx="190458" cy="42853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8BD85B82-F42D-45C0-ACC4-25AAFD70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4403"/>
              <a:ext cx="190458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CBF0C97A-B3E7-4ECD-A63A-8E2F4E23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2395230"/>
              <a:ext cx="353934" cy="353934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F3BAB9E4-7AC0-401C-A655-A3AE2537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2257147"/>
              <a:ext cx="425356" cy="190458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:a16="http://schemas.microsoft.com/office/drawing/2014/main" id="{EE3A3957-5547-4A7B-8462-1139AE5C2FE9}"/>
              </a:ext>
            </a:extLst>
          </p:cNvPr>
          <p:cNvGrpSpPr>
            <a:grpSpLocks/>
          </p:cNvGrpSpPr>
          <p:nvPr/>
        </p:nvGrpSpPr>
        <p:grpSpPr bwMode="auto">
          <a:xfrm>
            <a:off x="1911078" y="4919923"/>
            <a:ext cx="651258" cy="659219"/>
            <a:chOff x="1119258" y="2257147"/>
            <a:chExt cx="1868076" cy="1868076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75C424C2-DF5D-4A3A-AFDA-1050735A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2395230"/>
              <a:ext cx="355522" cy="353934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4EE117A2-5857-4720-9AB2-688AA7BC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2257147"/>
              <a:ext cx="428530" cy="190458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2E7B1C52-FC7A-4FC8-A1CE-D390AE4F9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2744403"/>
              <a:ext cx="190458" cy="425356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056E9925-1C2E-464D-A5EB-285AA3E5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3212611"/>
              <a:ext cx="190458" cy="42853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1074FCEF-80E8-4A4E-91EB-309C578E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3633207"/>
              <a:ext cx="355522" cy="355522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D89C2E16-3BD2-4772-829D-48CB34E3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3936352"/>
              <a:ext cx="428530" cy="188871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AD4F5137-326A-46C9-9B87-0D8244B9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3936352"/>
              <a:ext cx="425356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D2CBEDD1-F8B7-4E9C-92A5-7FE5AD39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3633207"/>
              <a:ext cx="353934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8BC37593-EF51-41D4-88BF-936B2C3B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2611"/>
              <a:ext cx="190458" cy="42853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9064E3DB-D81C-4DEB-AA98-DFEC35267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4403"/>
              <a:ext cx="190458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B1E3A64B-3285-400D-A522-CB604E1C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2395230"/>
              <a:ext cx="353934" cy="353934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9EBB6D8B-A77C-4C8F-93F4-1BA6F420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2257147"/>
              <a:ext cx="425356" cy="190458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</p:grpSp>
      <p:grpSp>
        <p:nvGrpSpPr>
          <p:cNvPr id="70" name="Group 83">
            <a:extLst>
              <a:ext uri="{FF2B5EF4-FFF2-40B4-BE49-F238E27FC236}">
                <a16:creationId xmlns:a16="http://schemas.microsoft.com/office/drawing/2014/main" id="{112CE4E5-1A0E-4592-803A-0476270E74F8}"/>
              </a:ext>
            </a:extLst>
          </p:cNvPr>
          <p:cNvGrpSpPr>
            <a:grpSpLocks/>
          </p:cNvGrpSpPr>
          <p:nvPr/>
        </p:nvGrpSpPr>
        <p:grpSpPr bwMode="auto">
          <a:xfrm>
            <a:off x="3411854" y="4910647"/>
            <a:ext cx="651258" cy="659219"/>
            <a:chOff x="1119258" y="2257147"/>
            <a:chExt cx="1868076" cy="1868076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541EB6E5-6670-4BF3-BCEE-6675CCE2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2395230"/>
              <a:ext cx="355522" cy="353934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CA586FF0-895E-4944-B981-0C5692939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2257147"/>
              <a:ext cx="428530" cy="190458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25CBE938-EA93-4F67-BE4F-FF05F00C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2744403"/>
              <a:ext cx="190458" cy="425356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E6333B5D-5C43-4C28-BCFE-CCD552747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3212611"/>
              <a:ext cx="190458" cy="42853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7AF2C0DD-52C1-4938-AEC4-157A92ED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3633207"/>
              <a:ext cx="355522" cy="355522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523C95B-12A2-4543-B598-D6D03168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3936352"/>
              <a:ext cx="428530" cy="188871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7C5F0098-E592-4FE5-AC57-0EEB157E3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3936352"/>
              <a:ext cx="425356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E1EA818C-BAAB-4134-A93B-A615A4C8B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3633207"/>
              <a:ext cx="353934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2691AF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2648BD30-E298-499D-8D9B-5863D628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2611"/>
              <a:ext cx="190458" cy="42853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91A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83F3232A-ACCD-482C-8B5F-2E45D8E7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4403"/>
              <a:ext cx="190458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2D46A70D-F847-4FA3-9840-326EAA72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2395230"/>
              <a:ext cx="353934" cy="353934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69FBF93-4AA9-45B3-BEE6-A83B4F9AD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2257147"/>
              <a:ext cx="425356" cy="190458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</p:grpSp>
      <p:grpSp>
        <p:nvGrpSpPr>
          <p:cNvPr id="90" name="Group 83">
            <a:extLst>
              <a:ext uri="{FF2B5EF4-FFF2-40B4-BE49-F238E27FC236}">
                <a16:creationId xmlns:a16="http://schemas.microsoft.com/office/drawing/2014/main" id="{901D26F1-5A37-4B23-9514-176DD93652BD}"/>
              </a:ext>
            </a:extLst>
          </p:cNvPr>
          <p:cNvGrpSpPr>
            <a:grpSpLocks/>
          </p:cNvGrpSpPr>
          <p:nvPr/>
        </p:nvGrpSpPr>
        <p:grpSpPr bwMode="auto">
          <a:xfrm>
            <a:off x="4886656" y="4934425"/>
            <a:ext cx="651258" cy="659219"/>
            <a:chOff x="1119258" y="2257147"/>
            <a:chExt cx="1868076" cy="1868076"/>
          </a:xfrm>
        </p:grpSpPr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6A8201D8-3EBE-41D9-8F0A-12C2967D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2395230"/>
              <a:ext cx="355522" cy="353934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C3AC816B-F46C-4151-9602-A16E2A744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2257147"/>
              <a:ext cx="428530" cy="190458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23425601-1889-439F-BAD1-C79F536C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2744403"/>
              <a:ext cx="190458" cy="425356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40B03010-B7A4-456B-97B2-71DDD0845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876" y="3212611"/>
              <a:ext cx="190458" cy="42853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84C68FB4-2C2C-4010-B465-DC6AB7DC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18" y="3633207"/>
              <a:ext cx="355522" cy="355522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A1CB751D-279B-4EBC-8998-BD985F31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22" y="3936352"/>
              <a:ext cx="428530" cy="188871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F9D9EE87-2961-4075-8A27-35477A65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3936352"/>
              <a:ext cx="425356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443AB71A-D389-45D3-9CDD-12D378095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3633207"/>
              <a:ext cx="353934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E6F4F7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E4388393-6B83-4490-BF1F-42CC4DAC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2611"/>
              <a:ext cx="190458" cy="42853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F4F7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80E7DD05-0BD1-4F30-B9F3-79B9246F4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4403"/>
              <a:ext cx="190458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2691A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CD979081-DB82-47D8-B395-C144F8C3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41" y="2395230"/>
              <a:ext cx="353934" cy="353934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2691A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FD388078-F1A7-487B-AE8E-402068984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14" y="2257147"/>
              <a:ext cx="425356" cy="190458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2691A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>
                <a:solidFill>
                  <a:schemeClr val="lt1"/>
                </a:solidFill>
              </a:endParaRPr>
            </a:p>
          </p:txBody>
        </p:sp>
      </p:grpSp>
      <p:grpSp>
        <p:nvGrpSpPr>
          <p:cNvPr id="83" name="Group 14">
            <a:extLst>
              <a:ext uri="{FF2B5EF4-FFF2-40B4-BE49-F238E27FC236}">
                <a16:creationId xmlns:a16="http://schemas.microsoft.com/office/drawing/2014/main" id="{43E739AB-568F-4586-B5F9-58491C759447}"/>
              </a:ext>
            </a:extLst>
          </p:cNvPr>
          <p:cNvGrpSpPr>
            <a:grpSpLocks/>
          </p:cNvGrpSpPr>
          <p:nvPr/>
        </p:nvGrpSpPr>
        <p:grpSpPr bwMode="auto">
          <a:xfrm>
            <a:off x="617023" y="-12926"/>
            <a:ext cx="12700" cy="1195388"/>
            <a:chOff x="616453" y="-2"/>
            <a:chExt cx="11431" cy="1195442"/>
          </a:xfrm>
        </p:grpSpPr>
        <p:sp>
          <p:nvSpPr>
            <p:cNvPr id="89" name="Shape 1036">
              <a:extLst>
                <a:ext uri="{FF2B5EF4-FFF2-40B4-BE49-F238E27FC236}">
                  <a16:creationId xmlns:a16="http://schemas.microsoft.com/office/drawing/2014/main" id="{4689D0FA-E053-4865-B4FD-B6F994A6BD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93" name="Shape 1037">
              <a:extLst>
                <a:ext uri="{FF2B5EF4-FFF2-40B4-BE49-F238E27FC236}">
                  <a16:creationId xmlns:a16="http://schemas.microsoft.com/office/drawing/2014/main" id="{197ADC2E-D44D-4AA3-B628-2F2CA6B735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94" name="TextBox 17">
            <a:extLst>
              <a:ext uri="{FF2B5EF4-FFF2-40B4-BE49-F238E27FC236}">
                <a16:creationId xmlns:a16="http://schemas.microsoft.com/office/drawing/2014/main" id="{EA7A084A-F977-4CBD-A9B7-974C0427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83" y="694767"/>
            <a:ext cx="755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¿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Qué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es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la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metodología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STEM</a:t>
            </a:r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?</a:t>
            </a:r>
            <a:endParaRPr lang="en-US" altLang="es-ES" sz="3200" b="1" dirty="0">
              <a:latin typeface="Raleway" panose="020B0003030101060003" pitchFamily="34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0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7E989D-99B8-4567-9124-57BFD7ECBD4B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106531" name="Shape 1036">
              <a:extLst>
                <a:ext uri="{FF2B5EF4-FFF2-40B4-BE49-F238E27FC236}">
                  <a16:creationId xmlns:a16="http://schemas.microsoft.com/office/drawing/2014/main" id="{67C9EBDA-D701-4204-ACAE-F45983A0A2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106532" name="Shape 1037">
              <a:extLst>
                <a:ext uri="{FF2B5EF4-FFF2-40B4-BE49-F238E27FC236}">
                  <a16:creationId xmlns:a16="http://schemas.microsoft.com/office/drawing/2014/main" id="{A2A2C58E-84CB-4AA3-97BE-30BAAE31A1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EC2042-B1EA-456D-BB9E-38CAF7E7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" y="741363"/>
            <a:ext cx="755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Objetivos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de </a:t>
            </a:r>
            <a:r>
              <a:rPr lang="en-US" altLang="es-ES" sz="3200" b="1" dirty="0" err="1">
                <a:latin typeface="Raleway" panose="020B0003030101060003" pitchFamily="34" charset="0"/>
                <a:cs typeface="Roboto Black" pitchFamily="2" charset="0"/>
              </a:rPr>
              <a:t>los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 err="1">
                <a:latin typeface="Raleway" panose="020B0003030101060003" pitchFamily="34" charset="0"/>
                <a:cs typeface="Roboto Black" pitchFamily="2" charset="0"/>
              </a:rPr>
              <a:t>proyectos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50814-F4A1-4890-9C16-F9571E79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06" y="3883215"/>
            <a:ext cx="187960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ES" sz="1400" dirty="0">
                <a:latin typeface="Raleway" panose="020B0003030101060003" pitchFamily="34" charset="0"/>
              </a:rPr>
              <a:t>Niveles de pensamiento más avanzado</a:t>
            </a:r>
            <a:endParaRPr lang="en-US" altLang="es-ES" sz="1400" dirty="0">
              <a:latin typeface="Raleway" panose="020B0003030101060003" pitchFamily="34" charset="0"/>
              <a:ea typeface="Roboto Condensed Light"/>
              <a:cs typeface="Roboto Condensed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E098A2-F545-48B2-9E50-1483BA82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280" y="4086057"/>
            <a:ext cx="18796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ES" sz="1400" dirty="0">
                <a:latin typeface="Raleway" panose="020B0003030101060003" pitchFamily="34" charset="0"/>
              </a:rPr>
              <a:t>Conexión con el mundo real</a:t>
            </a:r>
            <a:endParaRPr lang="en-US" altLang="es-ES" sz="1400" dirty="0">
              <a:latin typeface="Raleway" panose="020B0003030101060003" pitchFamily="34" charset="0"/>
              <a:ea typeface="Roboto Condensed Light"/>
              <a:cs typeface="Roboto Condensed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1F2B74-AF9E-49DE-9E85-11C7EABC9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863" y="4008822"/>
            <a:ext cx="18796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ES" altLang="es-ES" sz="1400" dirty="0">
                <a:latin typeface="Raleway" panose="020B0003030101060003" pitchFamily="34" charset="0"/>
                <a:ea typeface="Roboto Condensed Light"/>
                <a:cs typeface="Roboto Condensed Light"/>
              </a:rPr>
              <a:t>Trabajo </a:t>
            </a:r>
          </a:p>
          <a:p>
            <a:pPr algn="ctr">
              <a:lnSpc>
                <a:spcPct val="130000"/>
              </a:lnSpc>
            </a:pPr>
            <a:r>
              <a:rPr lang="es-ES" altLang="es-ES" sz="1400" dirty="0">
                <a:latin typeface="Raleway" panose="020B0003030101060003" pitchFamily="34" charset="0"/>
                <a:ea typeface="Roboto Condensed Light"/>
                <a:cs typeface="Roboto Condensed Light"/>
              </a:rPr>
              <a:t>colaborativo</a:t>
            </a:r>
            <a:endParaRPr lang="en-US" altLang="es-ES" sz="1400" dirty="0">
              <a:latin typeface="Raleway" panose="020B0003030101060003" pitchFamily="34" charset="0"/>
              <a:ea typeface="Roboto Condensed Light"/>
              <a:cs typeface="Roboto Condensed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DF403C-B0BD-4B97-8DD9-F9ACCFA0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826" y="4035516"/>
            <a:ext cx="18796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ES" sz="1400" dirty="0">
                <a:latin typeface="Raleway" panose="020B0003030101060003" pitchFamily="34" charset="0"/>
              </a:rPr>
              <a:t>Resolución de problemas</a:t>
            </a:r>
            <a:endParaRPr lang="en-US" altLang="es-ES" sz="1400" dirty="0">
              <a:latin typeface="Raleway" panose="020B0003030101060003" pitchFamily="34" charset="0"/>
              <a:ea typeface="Roboto Condensed Light"/>
              <a:cs typeface="Roboto Condensed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CE21A-C575-4EE6-BB9C-872D72AB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186" y="4027435"/>
            <a:ext cx="1879600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ES" sz="1400" dirty="0">
                <a:latin typeface="Raleway" panose="020B0003030101060003" pitchFamily="34" charset="0"/>
              </a:rPr>
              <a:t>Pensamiento </a:t>
            </a:r>
          </a:p>
          <a:p>
            <a:pPr algn="ctr">
              <a:lnSpc>
                <a:spcPct val="130000"/>
              </a:lnSpc>
            </a:pPr>
            <a:r>
              <a:rPr lang="es-ES" sz="1400" dirty="0">
                <a:latin typeface="Raleway" panose="020B0003030101060003" pitchFamily="34" charset="0"/>
              </a:rPr>
              <a:t>crítico</a:t>
            </a:r>
            <a:endParaRPr lang="en-US" altLang="es-ES" sz="1400" dirty="0">
              <a:latin typeface="Raleway" panose="020B0003030101060003" pitchFamily="34" charset="0"/>
              <a:ea typeface="Roboto Condensed Light"/>
              <a:cs typeface="Roboto Condensed Ligh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F2464C-5DB5-46C3-8918-8CEC4AEB43F0}"/>
              </a:ext>
            </a:extLst>
          </p:cNvPr>
          <p:cNvSpPr/>
          <p:nvPr/>
        </p:nvSpPr>
        <p:spPr bwMode="auto">
          <a:xfrm>
            <a:off x="2800680" y="2839143"/>
            <a:ext cx="914400" cy="914400"/>
          </a:xfrm>
          <a:prstGeom prst="ellipse">
            <a:avLst/>
          </a:prstGeom>
          <a:solidFill>
            <a:srgbClr val="2691A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DBACC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51EF8-A4DF-4715-8085-304C1861612F}"/>
              </a:ext>
            </a:extLst>
          </p:cNvPr>
          <p:cNvSpPr/>
          <p:nvPr/>
        </p:nvSpPr>
        <p:spPr bwMode="auto">
          <a:xfrm>
            <a:off x="4632854" y="2839143"/>
            <a:ext cx="914400" cy="914400"/>
          </a:xfrm>
          <a:prstGeom prst="ellipse">
            <a:avLst/>
          </a:prstGeom>
          <a:solidFill>
            <a:srgbClr val="2691A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9DEA5F-9486-44CE-B390-AA22C3ECF79E}"/>
              </a:ext>
            </a:extLst>
          </p:cNvPr>
          <p:cNvGrpSpPr>
            <a:grpSpLocks/>
          </p:cNvGrpSpPr>
          <p:nvPr/>
        </p:nvGrpSpPr>
        <p:grpSpPr bwMode="auto">
          <a:xfrm>
            <a:off x="976848" y="2839143"/>
            <a:ext cx="9741865" cy="914400"/>
            <a:chOff x="1981200" y="2971800"/>
            <a:chExt cx="9741865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96A628-0FB6-4EB5-8546-B57CE6F270C3}"/>
                </a:ext>
              </a:extLst>
            </p:cNvPr>
            <p:cNvSpPr/>
            <p:nvPr/>
          </p:nvSpPr>
          <p:spPr>
            <a:xfrm>
              <a:off x="1981200" y="2971800"/>
              <a:ext cx="914400" cy="914400"/>
            </a:xfrm>
            <a:prstGeom prst="ellipse">
              <a:avLst/>
            </a:prstGeom>
            <a:solidFill>
              <a:srgbClr val="2691A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Shape 2587">
              <a:extLst>
                <a:ext uri="{FF2B5EF4-FFF2-40B4-BE49-F238E27FC236}">
                  <a16:creationId xmlns:a16="http://schemas.microsoft.com/office/drawing/2014/main" id="{535103AE-4809-4145-9C6D-C469A1DD60E4}"/>
                </a:ext>
              </a:extLst>
            </p:cNvPr>
            <p:cNvSpPr/>
            <p:nvPr/>
          </p:nvSpPr>
          <p:spPr>
            <a:xfrm>
              <a:off x="11443665" y="3303679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37A1340-0759-4E72-9984-1E079A2717C1}"/>
              </a:ext>
            </a:extLst>
          </p:cNvPr>
          <p:cNvSpPr/>
          <p:nvPr/>
        </p:nvSpPr>
        <p:spPr bwMode="auto">
          <a:xfrm>
            <a:off x="8299341" y="2826443"/>
            <a:ext cx="914400" cy="914400"/>
          </a:xfrm>
          <a:prstGeom prst="ellipse">
            <a:avLst/>
          </a:prstGeom>
          <a:solidFill>
            <a:srgbClr val="2691A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8CE1A4-204B-4141-9D2C-E7245F45E0D7}"/>
              </a:ext>
            </a:extLst>
          </p:cNvPr>
          <p:cNvSpPr/>
          <p:nvPr/>
        </p:nvSpPr>
        <p:spPr bwMode="auto">
          <a:xfrm>
            <a:off x="6455326" y="2839143"/>
            <a:ext cx="914400" cy="914400"/>
          </a:xfrm>
          <a:prstGeom prst="ellipse">
            <a:avLst/>
          </a:prstGeom>
          <a:solidFill>
            <a:srgbClr val="6DBA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16C8B08E-B425-4B3D-BE21-320816A3EA4D}"/>
              </a:ext>
            </a:extLst>
          </p:cNvPr>
          <p:cNvSpPr/>
          <p:nvPr/>
        </p:nvSpPr>
        <p:spPr bwMode="auto">
          <a:xfrm>
            <a:off x="10121813" y="2826443"/>
            <a:ext cx="914400" cy="914400"/>
          </a:xfrm>
          <a:prstGeom prst="ellipse">
            <a:avLst/>
          </a:prstGeom>
          <a:solidFill>
            <a:srgbClr val="6DBA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C1A73BC5-1CAD-450B-B9AE-15F9EA34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563" y="4086057"/>
            <a:ext cx="1879600" cy="34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ES" sz="1400" dirty="0">
                <a:latin typeface="Raleway" panose="020B0003030101060003" pitchFamily="34" charset="0"/>
              </a:rPr>
              <a:t>Creatividad</a:t>
            </a:r>
            <a:endParaRPr lang="en-US" altLang="es-ES" sz="1400" dirty="0">
              <a:latin typeface="Raleway" panose="020B0003030101060003" pitchFamily="34" charset="0"/>
              <a:ea typeface="Roboto Condensed Light"/>
              <a:cs typeface="Roboto Condensed Light"/>
            </a:endParaRPr>
          </a:p>
        </p:txBody>
      </p:sp>
      <p:pic>
        <p:nvPicPr>
          <p:cNvPr id="17" name="Gráfico 16" descr="Globo terrestre, Europa y África">
            <a:extLst>
              <a:ext uri="{FF2B5EF4-FFF2-40B4-BE49-F238E27FC236}">
                <a16:creationId xmlns:a16="http://schemas.microsoft.com/office/drawing/2014/main" id="{533686BD-7B43-42A1-9B68-D044322EC2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3564" y="3067246"/>
            <a:ext cx="458195" cy="458195"/>
          </a:xfrm>
          <a:prstGeom prst="rect">
            <a:avLst/>
          </a:prstGeom>
        </p:spPr>
      </p:pic>
      <p:pic>
        <p:nvPicPr>
          <p:cNvPr id="42" name="Gráfico 41" descr="Apretón de manos">
            <a:extLst>
              <a:ext uri="{FF2B5EF4-FFF2-40B4-BE49-F238E27FC236}">
                <a16:creationId xmlns:a16="http://schemas.microsoft.com/office/drawing/2014/main" id="{AB8F0375-49ED-40CF-BAD0-4999923026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0108" y="3014310"/>
            <a:ext cx="564061" cy="564061"/>
          </a:xfrm>
          <a:prstGeom prst="rect">
            <a:avLst/>
          </a:prstGeom>
        </p:spPr>
      </p:pic>
      <p:pic>
        <p:nvPicPr>
          <p:cNvPr id="46" name="Gráfico 45" descr="Cuaderno de estrategias">
            <a:extLst>
              <a:ext uri="{FF2B5EF4-FFF2-40B4-BE49-F238E27FC236}">
                <a16:creationId xmlns:a16="http://schemas.microsoft.com/office/drawing/2014/main" id="{3BF36967-AE33-49B9-B72C-B82C14C98E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3012" y="3015591"/>
            <a:ext cx="562780" cy="562780"/>
          </a:xfrm>
          <a:prstGeom prst="rect">
            <a:avLst/>
          </a:prstGeom>
        </p:spPr>
      </p:pic>
      <p:pic>
        <p:nvPicPr>
          <p:cNvPr id="48" name="Gráfico 47" descr="Cerebro en cabeza">
            <a:extLst>
              <a:ext uri="{FF2B5EF4-FFF2-40B4-BE49-F238E27FC236}">
                <a16:creationId xmlns:a16="http://schemas.microsoft.com/office/drawing/2014/main" id="{CFF42CAE-2F04-455D-AF8A-A1AEA3FF19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287" y="3014310"/>
            <a:ext cx="546369" cy="546369"/>
          </a:xfrm>
          <a:prstGeom prst="rect">
            <a:avLst/>
          </a:prstGeom>
        </p:spPr>
      </p:pic>
      <p:pic>
        <p:nvPicPr>
          <p:cNvPr id="50" name="Gráfico 49" descr="Indicador">
            <a:extLst>
              <a:ext uri="{FF2B5EF4-FFF2-40B4-BE49-F238E27FC236}">
                <a16:creationId xmlns:a16="http://schemas.microsoft.com/office/drawing/2014/main" id="{48C331CE-15DD-4E9C-B589-D82A227493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7281" y="3014310"/>
            <a:ext cx="486909" cy="486909"/>
          </a:xfrm>
          <a:prstGeom prst="rect">
            <a:avLst/>
          </a:prstGeom>
        </p:spPr>
      </p:pic>
      <p:pic>
        <p:nvPicPr>
          <p:cNvPr id="52" name="Gráfico 51" descr="Enviar">
            <a:extLst>
              <a:ext uri="{FF2B5EF4-FFF2-40B4-BE49-F238E27FC236}">
                <a16:creationId xmlns:a16="http://schemas.microsoft.com/office/drawing/2014/main" id="{4ABC1AD1-DC30-4A1B-BE43-E3213F06F56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30698" y="3057029"/>
            <a:ext cx="478622" cy="478622"/>
          </a:xfrm>
          <a:prstGeom prst="rect">
            <a:avLst/>
          </a:prstGeom>
        </p:spPr>
      </p:pic>
      <p:sp>
        <p:nvSpPr>
          <p:cNvPr id="35" name="Arc 6">
            <a:extLst>
              <a:ext uri="{FF2B5EF4-FFF2-40B4-BE49-F238E27FC236}">
                <a16:creationId xmlns:a16="http://schemas.microsoft.com/office/drawing/2014/main" id="{07EDF93F-354C-42A1-840D-018C85650194}"/>
              </a:ext>
            </a:extLst>
          </p:cNvPr>
          <p:cNvSpPr/>
          <p:nvPr/>
        </p:nvSpPr>
        <p:spPr>
          <a:xfrm>
            <a:off x="515973" y="2437443"/>
            <a:ext cx="1828800" cy="18288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Arc 7">
            <a:extLst>
              <a:ext uri="{FF2B5EF4-FFF2-40B4-BE49-F238E27FC236}">
                <a16:creationId xmlns:a16="http://schemas.microsoft.com/office/drawing/2014/main" id="{8DFB4F43-EC2B-4E9A-B440-1FB4A6D7875C}"/>
              </a:ext>
            </a:extLst>
          </p:cNvPr>
          <p:cNvSpPr/>
          <p:nvPr/>
        </p:nvSpPr>
        <p:spPr>
          <a:xfrm>
            <a:off x="2340936" y="2448490"/>
            <a:ext cx="1828800" cy="18288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Arc 7">
            <a:extLst>
              <a:ext uri="{FF2B5EF4-FFF2-40B4-BE49-F238E27FC236}">
                <a16:creationId xmlns:a16="http://schemas.microsoft.com/office/drawing/2014/main" id="{35D41749-3ED5-4E96-88F3-51233DEBF7F6}"/>
              </a:ext>
            </a:extLst>
          </p:cNvPr>
          <p:cNvSpPr/>
          <p:nvPr/>
        </p:nvSpPr>
        <p:spPr>
          <a:xfrm>
            <a:off x="4167429" y="2466988"/>
            <a:ext cx="1828800" cy="18288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Arc 7">
            <a:extLst>
              <a:ext uri="{FF2B5EF4-FFF2-40B4-BE49-F238E27FC236}">
                <a16:creationId xmlns:a16="http://schemas.microsoft.com/office/drawing/2014/main" id="{1F9A4A31-8FA1-4634-B911-581D5DD524C0}"/>
              </a:ext>
            </a:extLst>
          </p:cNvPr>
          <p:cNvSpPr/>
          <p:nvPr/>
        </p:nvSpPr>
        <p:spPr>
          <a:xfrm>
            <a:off x="6008386" y="2495588"/>
            <a:ext cx="1828800" cy="18288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Arc 7">
            <a:extLst>
              <a:ext uri="{FF2B5EF4-FFF2-40B4-BE49-F238E27FC236}">
                <a16:creationId xmlns:a16="http://schemas.microsoft.com/office/drawing/2014/main" id="{53EE96CF-1D30-4D25-B735-1EB728919D66}"/>
              </a:ext>
            </a:extLst>
          </p:cNvPr>
          <p:cNvSpPr/>
          <p:nvPr/>
        </p:nvSpPr>
        <p:spPr>
          <a:xfrm>
            <a:off x="7834336" y="2532170"/>
            <a:ext cx="1828800" cy="18288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Arc 10">
            <a:extLst>
              <a:ext uri="{FF2B5EF4-FFF2-40B4-BE49-F238E27FC236}">
                <a16:creationId xmlns:a16="http://schemas.microsoft.com/office/drawing/2014/main" id="{B19D6A36-0284-43DB-A476-ABE3F1066DA0}"/>
              </a:ext>
            </a:extLst>
          </p:cNvPr>
          <p:cNvSpPr/>
          <p:nvPr/>
        </p:nvSpPr>
        <p:spPr>
          <a:xfrm>
            <a:off x="9655609" y="2520696"/>
            <a:ext cx="1828800" cy="18288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0E02A48-A3A2-44D9-8978-E63F7D0120B8}"/>
              </a:ext>
            </a:extLst>
          </p:cNvPr>
          <p:cNvSpPr/>
          <p:nvPr/>
        </p:nvSpPr>
        <p:spPr>
          <a:xfrm>
            <a:off x="8901113" y="2427288"/>
            <a:ext cx="2671762" cy="223520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E3D73CD-514E-4F65-BD62-E42378FB49F5}"/>
              </a:ext>
            </a:extLst>
          </p:cNvPr>
          <p:cNvSpPr/>
          <p:nvPr/>
        </p:nvSpPr>
        <p:spPr>
          <a:xfrm>
            <a:off x="4781550" y="2427288"/>
            <a:ext cx="2671763" cy="223520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B1DC153-FE08-4570-85DB-8346854EE631}"/>
              </a:ext>
            </a:extLst>
          </p:cNvPr>
          <p:cNvSpPr/>
          <p:nvPr/>
        </p:nvSpPr>
        <p:spPr>
          <a:xfrm>
            <a:off x="622300" y="2427288"/>
            <a:ext cx="2671763" cy="223520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3F80C-8582-46A4-8F4A-720A134D0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4943474"/>
            <a:ext cx="27765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s-ES" altLang="es-ES" sz="1400" dirty="0">
                <a:latin typeface="Raleway" panose="020B0003030101060003" pitchFamily="34" charset="0"/>
              </a:rPr>
              <a:t>Identifica un problema y proponer una solución tecnológica al mismo.</a:t>
            </a:r>
            <a:endParaRPr lang="en-US" altLang="es-ES" sz="1400" dirty="0">
              <a:latin typeface="Raleway" panose="020B00030301010600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2B0C7B-B57D-4A06-916A-F58ECB09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943475"/>
            <a:ext cx="2776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s-ES" sz="1400" dirty="0">
                <a:latin typeface="Raleway" panose="020B0003030101060003" pitchFamily="34" charset="0"/>
              </a:rPr>
              <a:t>Trabajo de investigación, planificación del proyecto y elaboración del mismo. </a:t>
            </a:r>
            <a:endParaRPr lang="en-US" altLang="es-ES" sz="1400" dirty="0">
              <a:latin typeface="Raleway" panose="020B00030301010600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1031E4-BBBA-4FC0-98C0-BC3C7C86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943475"/>
            <a:ext cx="2776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s-ES" sz="1400" dirty="0">
                <a:latin typeface="Raleway" panose="020B0003030101060003" pitchFamily="34" charset="0"/>
              </a:rPr>
              <a:t>Valoración final del proyecto, interpretación de los datos y posibles mejoras del mismo.</a:t>
            </a:r>
            <a:endParaRPr lang="en-US" altLang="es-ES" sz="1400" dirty="0">
              <a:latin typeface="Raleway" panose="020B000303010106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1FBC68-AB95-4AB5-A0F5-28920834D8F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63520" name="Shape 1036">
              <a:extLst>
                <a:ext uri="{FF2B5EF4-FFF2-40B4-BE49-F238E27FC236}">
                  <a16:creationId xmlns:a16="http://schemas.microsoft.com/office/drawing/2014/main" id="{75DBF47E-3B0D-47C1-85B8-A250FE73E1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63521" name="Shape 1037">
              <a:extLst>
                <a:ext uri="{FF2B5EF4-FFF2-40B4-BE49-F238E27FC236}">
                  <a16:creationId xmlns:a16="http://schemas.microsoft.com/office/drawing/2014/main" id="{5177336A-C56B-4681-8933-6B85F1875E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C01711-BE96-46AF-9E6C-3C10E255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98" y="755650"/>
            <a:ext cx="755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STEM </a:t>
            </a:r>
            <a:r>
              <a:rPr lang="en-US" altLang="es-ES" sz="3200" b="1" dirty="0" err="1">
                <a:latin typeface="Raleway" panose="020B0003030101060003" pitchFamily="34" charset="0"/>
                <a:cs typeface="Roboto Black" pitchFamily="2" charset="0"/>
              </a:rPr>
              <a:t>en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el aula</a:t>
            </a:r>
          </a:p>
        </p:txBody>
      </p:sp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764F3418-A365-4249-9DFD-024748FC49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r="5144"/>
          <a:stretch>
            <a:fillRect/>
          </a:stretch>
        </p:blipFill>
        <p:spPr>
          <a:xfrm>
            <a:off x="8915400" y="2247900"/>
            <a:ext cx="2671763" cy="2233613"/>
          </a:xfrm>
        </p:spPr>
      </p:pic>
      <p:grpSp>
        <p:nvGrpSpPr>
          <p:cNvPr id="63515" name="Group 16">
            <a:extLst>
              <a:ext uri="{FF2B5EF4-FFF2-40B4-BE49-F238E27FC236}">
                <a16:creationId xmlns:a16="http://schemas.microsoft.com/office/drawing/2014/main" id="{1376EEA5-AF0B-47A7-86E3-66A19E7286E7}"/>
              </a:ext>
            </a:extLst>
          </p:cNvPr>
          <p:cNvGrpSpPr>
            <a:grpSpLocks/>
          </p:cNvGrpSpPr>
          <p:nvPr/>
        </p:nvGrpSpPr>
        <p:grpSpPr bwMode="auto">
          <a:xfrm>
            <a:off x="10609263" y="3492500"/>
            <a:ext cx="990600" cy="989013"/>
            <a:chOff x="6518247" y="1971413"/>
            <a:chExt cx="989900" cy="9899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4F33D4-F413-4D83-9FF6-95E705A89FEB}"/>
                </a:ext>
              </a:extLst>
            </p:cNvPr>
            <p:cNvSpPr/>
            <p:nvPr/>
          </p:nvSpPr>
          <p:spPr>
            <a:xfrm>
              <a:off x="6518247" y="1971413"/>
              <a:ext cx="989900" cy="989900"/>
            </a:xfrm>
            <a:prstGeom prst="ellipse">
              <a:avLst/>
            </a:prstGeom>
            <a:solidFill>
              <a:srgbClr val="9CD5E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D54B2A-77D7-4AFA-A873-F92F74044A6C}"/>
                </a:ext>
              </a:extLst>
            </p:cNvPr>
            <p:cNvSpPr/>
            <p:nvPr/>
          </p:nvSpPr>
          <p:spPr>
            <a:xfrm>
              <a:off x="6602325" y="2055626"/>
              <a:ext cx="821744" cy="821473"/>
            </a:xfrm>
            <a:prstGeom prst="ellipse">
              <a:avLst/>
            </a:prstGeom>
            <a:solidFill>
              <a:srgbClr val="6DB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412586-3AF6-4D97-971B-8D6770F4E167}"/>
                </a:ext>
              </a:extLst>
            </p:cNvPr>
            <p:cNvSpPr/>
            <p:nvPr/>
          </p:nvSpPr>
          <p:spPr>
            <a:xfrm>
              <a:off x="6692749" y="2146195"/>
              <a:ext cx="640897" cy="640337"/>
            </a:xfrm>
            <a:prstGeom prst="ellipse">
              <a:avLst/>
            </a:prstGeom>
            <a:solidFill>
              <a:srgbClr val="269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0DF68BE9-7290-4BE8-A206-5798F79355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37" y="322249"/>
            <a:ext cx="685113" cy="685113"/>
          </a:xfrm>
          <a:prstGeom prst="rect">
            <a:avLst/>
          </a:prstGeom>
        </p:spPr>
      </p:pic>
      <p:pic>
        <p:nvPicPr>
          <p:cNvPr id="10" name="Marcador de posición de imagen 9" descr="Imagen que contiene objeto, reloj&#10;&#10;Descripción generada con confianza alta">
            <a:extLst>
              <a:ext uri="{FF2B5EF4-FFF2-40B4-BE49-F238E27FC236}">
                <a16:creationId xmlns:a16="http://schemas.microsoft.com/office/drawing/2014/main" id="{F35CE1BE-CB1D-4516-8F65-06F75E8E7E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18705"/>
          <a:stretch>
            <a:fillRect/>
          </a:stretch>
        </p:blipFill>
        <p:spPr/>
      </p:pic>
      <p:grpSp>
        <p:nvGrpSpPr>
          <p:cNvPr id="63510" name="Group 22">
            <a:extLst>
              <a:ext uri="{FF2B5EF4-FFF2-40B4-BE49-F238E27FC236}">
                <a16:creationId xmlns:a16="http://schemas.microsoft.com/office/drawing/2014/main" id="{136502C4-2F89-4BF3-A6AE-3C2A8F57826A}"/>
              </a:ext>
            </a:extLst>
          </p:cNvPr>
          <p:cNvGrpSpPr>
            <a:grpSpLocks/>
          </p:cNvGrpSpPr>
          <p:nvPr/>
        </p:nvGrpSpPr>
        <p:grpSpPr bwMode="auto">
          <a:xfrm>
            <a:off x="2509838" y="3479800"/>
            <a:ext cx="990600" cy="990600"/>
            <a:chOff x="6518247" y="1971413"/>
            <a:chExt cx="989900" cy="9899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A5D5C-CB14-45E1-A3F9-74EB96C22E08}"/>
                </a:ext>
              </a:extLst>
            </p:cNvPr>
            <p:cNvSpPr/>
            <p:nvPr/>
          </p:nvSpPr>
          <p:spPr>
            <a:xfrm>
              <a:off x="6518247" y="1971413"/>
              <a:ext cx="989900" cy="989900"/>
            </a:xfrm>
            <a:prstGeom prst="ellipse">
              <a:avLst/>
            </a:prstGeom>
            <a:solidFill>
              <a:srgbClr val="9CD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0045A27-D9A1-4060-9F88-A34E77CF229C}"/>
                </a:ext>
              </a:extLst>
            </p:cNvPr>
            <p:cNvSpPr/>
            <p:nvPr/>
          </p:nvSpPr>
          <p:spPr>
            <a:xfrm>
              <a:off x="6602325" y="2055492"/>
              <a:ext cx="821744" cy="821744"/>
            </a:xfrm>
            <a:prstGeom prst="ellipse">
              <a:avLst/>
            </a:prstGeom>
            <a:solidFill>
              <a:srgbClr val="2691A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0E4D90C-5A12-4C72-B685-A4E5102EA602}"/>
                </a:ext>
              </a:extLst>
            </p:cNvPr>
            <p:cNvSpPr/>
            <p:nvPr/>
          </p:nvSpPr>
          <p:spPr>
            <a:xfrm>
              <a:off x="6692749" y="2145915"/>
              <a:ext cx="640897" cy="640897"/>
            </a:xfrm>
            <a:prstGeom prst="ellipse">
              <a:avLst/>
            </a:prstGeom>
            <a:solidFill>
              <a:srgbClr val="269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40" name="Marcador de posición de imagen 39" descr="Imagen que contiene objeto, microscopio&#10;&#10;Descripción generada con confianza alta">
            <a:extLst>
              <a:ext uri="{FF2B5EF4-FFF2-40B4-BE49-F238E27FC236}">
                <a16:creationId xmlns:a16="http://schemas.microsoft.com/office/drawing/2014/main" id="{65A528B6-3DE1-4895-B256-1D26D6114D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  <p:grpSp>
        <p:nvGrpSpPr>
          <p:cNvPr id="63505" name="Group 28">
            <a:extLst>
              <a:ext uri="{FF2B5EF4-FFF2-40B4-BE49-F238E27FC236}">
                <a16:creationId xmlns:a16="http://schemas.microsoft.com/office/drawing/2014/main" id="{74AEF20B-6FB9-4CB6-B992-BC1865BDC6C4}"/>
              </a:ext>
            </a:extLst>
          </p:cNvPr>
          <p:cNvGrpSpPr>
            <a:grpSpLocks/>
          </p:cNvGrpSpPr>
          <p:nvPr/>
        </p:nvGrpSpPr>
        <p:grpSpPr bwMode="auto">
          <a:xfrm>
            <a:off x="6819900" y="3492500"/>
            <a:ext cx="990600" cy="989013"/>
            <a:chOff x="6518247" y="1971413"/>
            <a:chExt cx="989900" cy="9899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4825A8E-088B-4013-8F1F-BDA3B8991E08}"/>
                </a:ext>
              </a:extLst>
            </p:cNvPr>
            <p:cNvSpPr/>
            <p:nvPr/>
          </p:nvSpPr>
          <p:spPr>
            <a:xfrm>
              <a:off x="6518247" y="1971413"/>
              <a:ext cx="989900" cy="989900"/>
            </a:xfrm>
            <a:prstGeom prst="ellipse">
              <a:avLst/>
            </a:prstGeom>
            <a:solidFill>
              <a:srgbClr val="9CD5E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A0A47B-2E57-4D97-9F65-6704A099DCB0}"/>
                </a:ext>
              </a:extLst>
            </p:cNvPr>
            <p:cNvSpPr/>
            <p:nvPr/>
          </p:nvSpPr>
          <p:spPr>
            <a:xfrm>
              <a:off x="6602326" y="2055626"/>
              <a:ext cx="821744" cy="821473"/>
            </a:xfrm>
            <a:prstGeom prst="ellipse">
              <a:avLst/>
            </a:prstGeom>
            <a:solidFill>
              <a:srgbClr val="6DB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60BD427-746D-4C64-8D52-91D9959175B7}"/>
                </a:ext>
              </a:extLst>
            </p:cNvPr>
            <p:cNvSpPr/>
            <p:nvPr/>
          </p:nvSpPr>
          <p:spPr>
            <a:xfrm>
              <a:off x="6692749" y="2146195"/>
              <a:ext cx="640897" cy="640337"/>
            </a:xfrm>
            <a:prstGeom prst="ellipse">
              <a:avLst/>
            </a:prstGeom>
            <a:solidFill>
              <a:srgbClr val="269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43" name="Gráfico 42" descr="Lupa">
            <a:extLst>
              <a:ext uri="{FF2B5EF4-FFF2-40B4-BE49-F238E27FC236}">
                <a16:creationId xmlns:a16="http://schemas.microsoft.com/office/drawing/2014/main" id="{40F76D4B-CB40-4A6D-A19D-8B654A34EBB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5841" y="3775804"/>
            <a:ext cx="398591" cy="398591"/>
          </a:xfrm>
          <a:prstGeom prst="rect">
            <a:avLst/>
          </a:prstGeom>
        </p:spPr>
      </p:pic>
      <p:pic>
        <p:nvPicPr>
          <p:cNvPr id="46" name="Gráfico 45" descr="Lápiz">
            <a:extLst>
              <a:ext uri="{FF2B5EF4-FFF2-40B4-BE49-F238E27FC236}">
                <a16:creationId xmlns:a16="http://schemas.microsoft.com/office/drawing/2014/main" id="{490B61B8-3DC5-4A9C-BDC2-D450CF7AD9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3147" y="3775804"/>
            <a:ext cx="404105" cy="404105"/>
          </a:xfrm>
          <a:prstGeom prst="rect">
            <a:avLst/>
          </a:prstGeom>
        </p:spPr>
      </p:pic>
      <p:pic>
        <p:nvPicPr>
          <p:cNvPr id="48" name="Gráfico 47" descr="Lista de comprobación">
            <a:extLst>
              <a:ext uri="{FF2B5EF4-FFF2-40B4-BE49-F238E27FC236}">
                <a16:creationId xmlns:a16="http://schemas.microsoft.com/office/drawing/2014/main" id="{C6822D7E-0878-4E1D-B173-104C9CD516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75169" y="3775804"/>
            <a:ext cx="457200" cy="457200"/>
          </a:xfrm>
          <a:prstGeom prst="rect">
            <a:avLst/>
          </a:prstGeom>
        </p:spPr>
      </p:pic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B811EA3-E87E-4817-BDCD-428B079CCF2C}"/>
              </a:ext>
            </a:extLst>
          </p:cNvPr>
          <p:cNvSpPr txBox="1">
            <a:spLocks/>
          </p:cNvSpPr>
          <p:nvPr/>
        </p:nvSpPr>
        <p:spPr bwMode="auto">
          <a:xfrm flipH="1">
            <a:off x="1604158" y="1931647"/>
            <a:ext cx="707612" cy="2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AU" altLang="es-ES" sz="16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Fase</a:t>
            </a:r>
            <a:r>
              <a:rPr lang="en-AU" altLang="es-ES" sz="16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I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FEE68F57-C405-4DDA-AF85-55848B411FF7}"/>
              </a:ext>
            </a:extLst>
          </p:cNvPr>
          <p:cNvSpPr txBox="1">
            <a:spLocks/>
          </p:cNvSpPr>
          <p:nvPr/>
        </p:nvSpPr>
        <p:spPr bwMode="auto">
          <a:xfrm flipH="1">
            <a:off x="5750549" y="1931646"/>
            <a:ext cx="707612" cy="2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AU" altLang="es-ES" sz="16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Fase</a:t>
            </a:r>
            <a:r>
              <a:rPr lang="en-AU" altLang="es-ES" sz="16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II</a:t>
            </a:r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0F1A74F3-7189-4118-B3DD-C08621C9A0A1}"/>
              </a:ext>
            </a:extLst>
          </p:cNvPr>
          <p:cNvSpPr txBox="1">
            <a:spLocks/>
          </p:cNvSpPr>
          <p:nvPr/>
        </p:nvSpPr>
        <p:spPr bwMode="auto">
          <a:xfrm flipH="1">
            <a:off x="9883188" y="1896849"/>
            <a:ext cx="707612" cy="2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AU" altLang="es-ES" sz="16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Fase</a:t>
            </a:r>
            <a:r>
              <a:rPr lang="en-AU" altLang="es-ES" sz="16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 III</a:t>
            </a: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37" y="228412"/>
            <a:ext cx="1074088" cy="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3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6ECFE2F-1AB7-4668-9BCA-D7F4A408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318783"/>
            <a:ext cx="4219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¿Por </a:t>
            </a:r>
            <a:r>
              <a:rPr lang="en-US" altLang="es-ES" sz="3200" b="1" dirty="0" err="1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qué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</a:t>
            </a:r>
            <a:r>
              <a:rPr lang="en-US" altLang="es-ES" sz="3200" b="1" dirty="0" err="1">
                <a:latin typeface="Raleway" panose="020B0003030101060003" pitchFamily="34" charset="0"/>
                <a:cs typeface="Roboto Black" pitchFamily="2" charset="0"/>
              </a:rPr>
              <a:t>utilizar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la </a:t>
            </a:r>
            <a:r>
              <a:rPr lang="en-US" altLang="es-ES" sz="3200" b="1" dirty="0" err="1">
                <a:latin typeface="Raleway" panose="020B0003030101060003" pitchFamily="34" charset="0"/>
                <a:cs typeface="Roboto Black" pitchFamily="2" charset="0"/>
              </a:rPr>
              <a:t>educación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STEM?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94AF3A-2334-43A0-B4B0-5C17B5C30EB9}"/>
              </a:ext>
            </a:extLst>
          </p:cNvPr>
          <p:cNvGrpSpPr>
            <a:grpSpLocks/>
          </p:cNvGrpSpPr>
          <p:nvPr/>
        </p:nvGrpSpPr>
        <p:grpSpPr bwMode="auto">
          <a:xfrm>
            <a:off x="875249" y="2563778"/>
            <a:ext cx="2998787" cy="11112"/>
            <a:chOff x="1313580" y="4500919"/>
            <a:chExt cx="2997957" cy="11431"/>
          </a:xfrm>
        </p:grpSpPr>
        <p:sp>
          <p:nvSpPr>
            <p:cNvPr id="100376" name="Shape 1036">
              <a:extLst>
                <a:ext uri="{FF2B5EF4-FFF2-40B4-BE49-F238E27FC236}">
                  <a16:creationId xmlns:a16="http://schemas.microsoft.com/office/drawing/2014/main" id="{67D0D4FF-A6E3-4E7F-98BE-7C77B82DD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580" y="4500919"/>
              <a:ext cx="108585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100377" name="Shape 1037">
              <a:extLst>
                <a:ext uri="{FF2B5EF4-FFF2-40B4-BE49-F238E27FC236}">
                  <a16:creationId xmlns:a16="http://schemas.microsoft.com/office/drawing/2014/main" id="{19F33208-6CFB-4DE9-88FF-974F8C75A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580" y="4512350"/>
              <a:ext cx="2997957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57DBE-9FF1-4FFC-8969-BF07B28C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71" y="2731556"/>
            <a:ext cx="34385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Es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muy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importante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que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los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jóvenes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cuenten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con el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conocimiento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 y las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habilidades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necesarias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para resolver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problemas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,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evaluar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su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trabajo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,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así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como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dar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sentido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a la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información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Este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método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lo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proporciona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al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basarse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en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la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investigación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, el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descubrimiento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y las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prácticas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 </a:t>
            </a:r>
            <a:r>
              <a:rPr lang="en-US" altLang="es-ES" sz="1400" dirty="0" err="1">
                <a:latin typeface="Raleway" panose="020B0003030101060003" pitchFamily="34" charset="0"/>
                <a:cs typeface="Roboto Light" pitchFamily="2" charset="0"/>
              </a:rPr>
              <a:t>abiertas</a:t>
            </a:r>
            <a:r>
              <a:rPr lang="en-US" altLang="es-ES" sz="1400" dirty="0">
                <a:latin typeface="Raleway" panose="020B0003030101060003" pitchFamily="34" charset="0"/>
                <a:cs typeface="Roboto Light" pitchFamily="2" charset="0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86C7DA-1801-4941-80E4-1657775726C8}"/>
              </a:ext>
            </a:extLst>
          </p:cNvPr>
          <p:cNvGrpSpPr>
            <a:grpSpLocks/>
          </p:cNvGrpSpPr>
          <p:nvPr/>
        </p:nvGrpSpPr>
        <p:grpSpPr bwMode="auto">
          <a:xfrm>
            <a:off x="5702299" y="0"/>
            <a:ext cx="2701926" cy="2311399"/>
            <a:chOff x="5715226" y="0"/>
            <a:chExt cx="2701636" cy="23109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524FDC-A8F0-4000-A5DC-66657E896E43}"/>
                </a:ext>
              </a:extLst>
            </p:cNvPr>
            <p:cNvSpPr/>
            <p:nvPr/>
          </p:nvSpPr>
          <p:spPr>
            <a:xfrm>
              <a:off x="5715226" y="0"/>
              <a:ext cx="2701636" cy="2310938"/>
            </a:xfrm>
            <a:prstGeom prst="rect">
              <a:avLst/>
            </a:prstGeom>
            <a:solidFill>
              <a:srgbClr val="269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feld 38">
              <a:extLst>
                <a:ext uri="{FF2B5EF4-FFF2-40B4-BE49-F238E27FC236}">
                  <a16:creationId xmlns:a16="http://schemas.microsoft.com/office/drawing/2014/main" id="{86B52E94-EE33-45EE-8456-C6948ACC4087}"/>
                </a:ext>
              </a:extLst>
            </p:cNvPr>
            <p:cNvSpPr txBox="1"/>
            <p:nvPr/>
          </p:nvSpPr>
          <p:spPr>
            <a:xfrm>
              <a:off x="5917720" y="841561"/>
              <a:ext cx="2374606" cy="101546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900" dirty="0">
                  <a:solidFill>
                    <a:schemeClr val="bg1"/>
                  </a:solidFill>
                  <a:latin typeface="Raleway" panose="020B0003030101060003" pitchFamily="34" charset="0"/>
                  <a:ea typeface="Roboto Black" panose="02000000000000000000" pitchFamily="2" charset="0"/>
                  <a:cs typeface="Roboto Black" panose="02000000000000000000" pitchFamily="2" charset="0"/>
                </a:rPr>
                <a:t>INNOVACIÓN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900" dirty="0">
                <a:solidFill>
                  <a:schemeClr val="bg1"/>
                </a:solidFill>
                <a:latin typeface="Raleway"/>
                <a:cs typeface="Raleway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900" dirty="0">
                <a:solidFill>
                  <a:schemeClr val="bg1"/>
                </a:solidFill>
                <a:latin typeface="Raleway"/>
                <a:cs typeface="Raleway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408DFC8-3C22-49CA-8ED8-EA22808BAAA3}"/>
              </a:ext>
            </a:extLst>
          </p:cNvPr>
          <p:cNvSpPr/>
          <p:nvPr/>
        </p:nvSpPr>
        <p:spPr bwMode="auto">
          <a:xfrm>
            <a:off x="8404225" y="2311400"/>
            <a:ext cx="2701925" cy="2293938"/>
          </a:xfrm>
          <a:prstGeom prst="rect">
            <a:avLst/>
          </a:pr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65C15-E6C1-4BA7-8C51-F1C8807D1BBA}"/>
              </a:ext>
            </a:extLst>
          </p:cNvPr>
          <p:cNvSpPr/>
          <p:nvPr/>
        </p:nvSpPr>
        <p:spPr bwMode="auto">
          <a:xfrm>
            <a:off x="5699329" y="4594391"/>
            <a:ext cx="2701925" cy="2252662"/>
          </a:xfrm>
          <a:prstGeom prst="rect">
            <a:avLst/>
          </a:prstGeom>
          <a:solidFill>
            <a:srgbClr val="26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0361" name="Group 30">
            <a:extLst>
              <a:ext uri="{FF2B5EF4-FFF2-40B4-BE49-F238E27FC236}">
                <a16:creationId xmlns:a16="http://schemas.microsoft.com/office/drawing/2014/main" id="{D69DB55E-9065-4816-BB69-21B9C9DFEC30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100365" name="Shape 1036">
              <a:extLst>
                <a:ext uri="{FF2B5EF4-FFF2-40B4-BE49-F238E27FC236}">
                  <a16:creationId xmlns:a16="http://schemas.microsoft.com/office/drawing/2014/main" id="{9EFB81D2-595A-4111-B8E9-18E76B1D70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100366" name="Shape 1037">
              <a:extLst>
                <a:ext uri="{FF2B5EF4-FFF2-40B4-BE49-F238E27FC236}">
                  <a16:creationId xmlns:a16="http://schemas.microsoft.com/office/drawing/2014/main" id="{FCE8CB82-92D6-4C11-99E1-615AADC03B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pic>
        <p:nvPicPr>
          <p:cNvPr id="13" name="Marcador de posición de imagen 12" descr="Imagen que contiene objeto, copa, agua, luz&#10;&#10;Descripción generada con confianza alta">
            <a:extLst>
              <a:ext uri="{FF2B5EF4-FFF2-40B4-BE49-F238E27FC236}">
                <a16:creationId xmlns:a16="http://schemas.microsoft.com/office/drawing/2014/main" id="{E1932EFA-AECB-4D07-8CEA-DADDBC1A3E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r="19658"/>
          <a:stretch>
            <a:fillRect/>
          </a:stretch>
        </p:blipFill>
        <p:spPr>
          <a:xfrm>
            <a:off x="8404225" y="0"/>
            <a:ext cx="2701925" cy="2311400"/>
          </a:xfrm>
        </p:spPr>
      </p:pic>
      <p:pic>
        <p:nvPicPr>
          <p:cNvPr id="16" name="Marcador de posición de imagen 15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78C4E63C-103F-4B22-A70B-D47BCEC693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10695"/>
          <a:stretch>
            <a:fillRect/>
          </a:stretch>
        </p:blipFill>
        <p:spPr>
          <a:xfrm>
            <a:off x="5702300" y="2311400"/>
            <a:ext cx="2701925" cy="2293938"/>
          </a:xfrm>
        </p:spPr>
      </p:pic>
      <p:sp>
        <p:nvSpPr>
          <p:cNvPr id="31" name="Textfeld 38">
            <a:extLst>
              <a:ext uri="{FF2B5EF4-FFF2-40B4-BE49-F238E27FC236}">
                <a16:creationId xmlns:a16="http://schemas.microsoft.com/office/drawing/2014/main" id="{5A360808-E97D-4274-91C7-8C4AC715CEBF}"/>
              </a:ext>
            </a:extLst>
          </p:cNvPr>
          <p:cNvSpPr txBox="1"/>
          <p:nvPr/>
        </p:nvSpPr>
        <p:spPr bwMode="auto">
          <a:xfrm>
            <a:off x="6243387" y="5041079"/>
            <a:ext cx="1666875" cy="584775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D25E6C56-49CA-477A-A16C-C5F77C43E9CB}"/>
              </a:ext>
            </a:extLst>
          </p:cNvPr>
          <p:cNvSpPr txBox="1"/>
          <p:nvPr/>
        </p:nvSpPr>
        <p:spPr bwMode="auto">
          <a:xfrm>
            <a:off x="8614413" y="3093591"/>
            <a:ext cx="2281548" cy="101566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900" dirty="0">
                <a:solidFill>
                  <a:schemeClr val="bg1"/>
                </a:solidFill>
                <a:latin typeface="Raleway" panose="020B0003030101060003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INVENCIÓN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5" name="Textfeld 38">
            <a:extLst>
              <a:ext uri="{FF2B5EF4-FFF2-40B4-BE49-F238E27FC236}">
                <a16:creationId xmlns:a16="http://schemas.microsoft.com/office/drawing/2014/main" id="{6F658534-E041-4E55-9852-F6845C9145E1}"/>
              </a:ext>
            </a:extLst>
          </p:cNvPr>
          <p:cNvSpPr txBox="1"/>
          <p:nvPr/>
        </p:nvSpPr>
        <p:spPr bwMode="auto">
          <a:xfrm>
            <a:off x="5923350" y="5455317"/>
            <a:ext cx="2281548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9" name="Textfeld 38">
            <a:extLst>
              <a:ext uri="{FF2B5EF4-FFF2-40B4-BE49-F238E27FC236}">
                <a16:creationId xmlns:a16="http://schemas.microsoft.com/office/drawing/2014/main" id="{B5F75200-C26D-4BB3-B6D5-7F6EE7D12055}"/>
              </a:ext>
            </a:extLst>
          </p:cNvPr>
          <p:cNvSpPr txBox="1"/>
          <p:nvPr/>
        </p:nvSpPr>
        <p:spPr bwMode="auto">
          <a:xfrm>
            <a:off x="5830037" y="5455317"/>
            <a:ext cx="2468174" cy="101566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900" dirty="0">
                <a:solidFill>
                  <a:schemeClr val="bg1"/>
                </a:solidFill>
                <a:latin typeface="Raleway" panose="020B0003030101060003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CREATIVIDAD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9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pic>
        <p:nvPicPr>
          <p:cNvPr id="30" name="Marcador de posición de imagen 29" descr="Imagen que contiene persona, interior&#10;&#10;Descripción generada con confianza muy alta">
            <a:extLst>
              <a:ext uri="{FF2B5EF4-FFF2-40B4-BE49-F238E27FC236}">
                <a16:creationId xmlns:a16="http://schemas.microsoft.com/office/drawing/2014/main" id="{1F29BB24-1CCB-4D9E-B07A-B6DD89291D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10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2234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A748AB-A05B-4D62-A331-3BDC6D48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1852613"/>
            <a:ext cx="54594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posición de imagen 4" descr="Imagen que contiene interior, captura de pantalla, ordenador&#10;&#10;Descripción generada con confianza muy alta">
            <a:extLst>
              <a:ext uri="{FF2B5EF4-FFF2-40B4-BE49-F238E27FC236}">
                <a16:creationId xmlns:a16="http://schemas.microsoft.com/office/drawing/2014/main" id="{1296B26B-726B-4E3D-805D-CCF4F2AABB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" b="1733"/>
          <a:stretch>
            <a:fillRect/>
          </a:stretch>
        </p:blipFill>
        <p:spPr>
          <a:xfrm>
            <a:off x="-858415" y="2078708"/>
            <a:ext cx="5154615" cy="2918742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3369D9-5F51-4E6A-9B5C-06B2C5C46423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272401" name="Shape 1036">
              <a:extLst>
                <a:ext uri="{FF2B5EF4-FFF2-40B4-BE49-F238E27FC236}">
                  <a16:creationId xmlns:a16="http://schemas.microsoft.com/office/drawing/2014/main" id="{3E12B319-FCC4-4591-83D0-021FFADE73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  <p:sp>
          <p:nvSpPr>
            <p:cNvPr id="272402" name="Shape 1037">
              <a:extLst>
                <a:ext uri="{FF2B5EF4-FFF2-40B4-BE49-F238E27FC236}">
                  <a16:creationId xmlns:a16="http://schemas.microsoft.com/office/drawing/2014/main" id="{DB4487A1-8D38-4003-BF42-5AA40FB2AE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rgbClr val="2691A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s-E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743BB8-B89F-4F4B-9BD8-D3D0AEB7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22313"/>
            <a:ext cx="755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3200" b="1" dirty="0">
                <a:solidFill>
                  <a:srgbClr val="2691AF"/>
                </a:solidFill>
                <a:latin typeface="Raleway" panose="020B0003030101060003" pitchFamily="34" charset="0"/>
                <a:cs typeface="Roboto Black" pitchFamily="2" charset="0"/>
              </a:rPr>
              <a:t>Hacking </a:t>
            </a:r>
            <a:r>
              <a:rPr lang="en-US" altLang="es-ES" sz="3200" b="1" dirty="0">
                <a:latin typeface="Raleway" panose="020B0003030101060003" pitchFamily="34" charset="0"/>
                <a:cs typeface="Roboto Black" pitchFamily="2" charset="0"/>
              </a:rPr>
              <a:t> 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90499-86B6-4371-B6EA-7F511F69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2171700"/>
            <a:ext cx="498792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s-ES" sz="2800" dirty="0" err="1">
                <a:latin typeface="Raleway" panose="020B0003030101060003" pitchFamily="34" charset="0"/>
              </a:rPr>
              <a:t>Múltiples</a:t>
            </a:r>
            <a:r>
              <a:rPr lang="en-US" altLang="es-ES" sz="2800" dirty="0">
                <a:latin typeface="Raleway" panose="020B0003030101060003" pitchFamily="34" charset="0"/>
              </a:rPr>
              <a:t> </a:t>
            </a:r>
            <a:r>
              <a:rPr lang="en-US" altLang="es-ES" sz="2800" dirty="0" err="1">
                <a:latin typeface="Raleway" panose="020B0003030101060003" pitchFamily="34" charset="0"/>
              </a:rPr>
              <a:t>proyectos</a:t>
            </a:r>
            <a:r>
              <a:rPr lang="en-US" altLang="es-ES" sz="2800" dirty="0">
                <a:latin typeface="Raleway" panose="020B0003030101060003" pitchFamily="34" charset="0"/>
              </a:rPr>
              <a:t> al </a:t>
            </a:r>
            <a:r>
              <a:rPr lang="en-US" altLang="es-ES" sz="2800" dirty="0" err="1">
                <a:latin typeface="Raleway" panose="020B0003030101060003" pitchFamily="34" charset="0"/>
              </a:rPr>
              <a:t>alcance</a:t>
            </a:r>
            <a:r>
              <a:rPr lang="en-US" altLang="es-ES" sz="2800" dirty="0">
                <a:latin typeface="Raleway" panose="020B0003030101060003" pitchFamily="34" charset="0"/>
              </a:rPr>
              <a:t> de </a:t>
            </a:r>
            <a:r>
              <a:rPr lang="en-US" altLang="es-ES" sz="2800" dirty="0" err="1">
                <a:latin typeface="Raleway" panose="020B0003030101060003" pitchFamily="34" charset="0"/>
              </a:rPr>
              <a:t>todos</a:t>
            </a:r>
            <a:r>
              <a:rPr lang="en-US" altLang="es-ES" sz="28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F8F64-70F1-4911-989D-9D05A8D57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3186744"/>
            <a:ext cx="4864100" cy="10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400" dirty="0">
                <a:latin typeface="Raleway" panose="020B0003030101060003" pitchFamily="34" charset="0"/>
              </a:rPr>
              <a:t>Los materiales complementan el currículo, integrando las cuatro disciplinas en un conjunto de sesiones fácil de adaptar a la programación  del aula.  </a:t>
            </a:r>
            <a:endParaRPr lang="en-US" altLang="es-ES" sz="1400" dirty="0">
              <a:latin typeface="Raleway" panose="020B00030301010600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5F8787-8721-4153-8D75-D300E717C4D3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4452938"/>
            <a:ext cx="276225" cy="276225"/>
            <a:chOff x="1460006" y="1642203"/>
            <a:chExt cx="479425" cy="479425"/>
          </a:xfrm>
        </p:grpSpPr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789F4A90-DEA4-485F-9B17-FC75376EB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rgbClr val="269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DE084F8-08CA-4088-A33A-0412F231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729" y="1799255"/>
              <a:ext cx="247978" cy="165319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rgbClr val="269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E15154-CF6F-4F5E-8122-D9E9836D9913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4906963"/>
            <a:ext cx="276225" cy="276225"/>
            <a:chOff x="1460006" y="1642203"/>
            <a:chExt cx="479425" cy="479425"/>
          </a:xfrm>
        </p:grpSpPr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28181AB8-7D94-4C68-AA1B-1BCABD4AA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rgbClr val="269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16ACAA3-4580-44C1-AE08-FDD410EB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729" y="1799255"/>
              <a:ext cx="247978" cy="165319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rgbClr val="269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7D70CF0-57CF-4A62-AD75-85F89B8D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4454261"/>
            <a:ext cx="1773242" cy="3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ES" sz="1200" dirty="0">
                <a:latin typeface="Raleway" panose="020B0003030101060003" pitchFamily="34" charset="0"/>
              </a:rPr>
              <a:t>Materiales asequibles </a:t>
            </a:r>
            <a:endParaRPr lang="en-US" altLang="es-ES" sz="1200" dirty="0">
              <a:latin typeface="Raleway" panose="020B0003030101060003" pitchFamily="34" charset="0"/>
              <a:cs typeface="Open Sans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ABECC3-673C-489B-ACEB-AF72168B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4878388"/>
            <a:ext cx="28280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ES" sz="1200" dirty="0">
                <a:latin typeface="Raleway" panose="020B0003030101060003" pitchFamily="34" charset="0"/>
              </a:rPr>
              <a:t>Lecciones completas para descargar</a:t>
            </a:r>
            <a:endParaRPr lang="en-US" altLang="es-ES" sz="1200" dirty="0">
              <a:latin typeface="Raleway" panose="020B0003030101060003" pitchFamily="34" charset="0"/>
              <a:cs typeface="Open Sans" pitchFamily="34" charset="0"/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E8F16698-D8AE-40FD-96EE-EB9C8A6423B1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5360988"/>
            <a:ext cx="276225" cy="276225"/>
            <a:chOff x="1460006" y="1642203"/>
            <a:chExt cx="479425" cy="479425"/>
          </a:xfrm>
        </p:grpSpPr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AD4D874E-AC76-44FC-ABAC-2A367CE6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rgbClr val="269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903DF7B-CB64-42FE-993E-A6408D68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729" y="1799255"/>
              <a:ext cx="247978" cy="165319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rgbClr val="269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F8A8A73A-4052-48C1-BB3D-0545406E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5304814"/>
            <a:ext cx="1792478" cy="3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ES" sz="1200" dirty="0">
                <a:latin typeface="Raleway" panose="020B0003030101060003" pitchFamily="34" charset="0"/>
                <a:hlinkClick r:id="rId4" tooltip="http://www.aka.ms/hackingSTEM"/>
              </a:rPr>
              <a:t>aka.ms/</a:t>
            </a:r>
            <a:r>
              <a:rPr lang="es-ES" sz="1200" dirty="0" err="1">
                <a:latin typeface="Raleway" panose="020B0003030101060003" pitchFamily="34" charset="0"/>
                <a:hlinkClick r:id="rId4" tooltip="http://www.aka.ms/hackingSTEM"/>
              </a:rPr>
              <a:t>hackingSTEM</a:t>
            </a:r>
            <a:r>
              <a:rPr lang="es-ES" sz="1200" dirty="0">
                <a:latin typeface="Raleway" panose="020B0003030101060003" pitchFamily="34" charset="0"/>
                <a:hlinkClick r:id="rId4" tooltip="http://www.aka.ms/hackingSTEM"/>
              </a:rPr>
              <a:t> </a:t>
            </a:r>
            <a:endParaRPr lang="en-US" altLang="es-ES" sz="12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36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280</Words>
  <Application>Microsoft Office PowerPoint</Application>
  <PresentationFormat>Panorámica</PresentationFormat>
  <Paragraphs>55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Montserrat</vt:lpstr>
      <vt:lpstr>Open Sans</vt:lpstr>
      <vt:lpstr>Raleway</vt:lpstr>
      <vt:lpstr>Roboto Black</vt:lpstr>
      <vt:lpstr>Roboto Condensed Light</vt:lpstr>
      <vt:lpstr>Roboto Light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 Rodriguez</dc:creator>
  <cp:lastModifiedBy>Alba Rodríguez Agüero</cp:lastModifiedBy>
  <cp:revision>54</cp:revision>
  <dcterms:created xsi:type="dcterms:W3CDTF">2018-01-08T09:00:26Z</dcterms:created>
  <dcterms:modified xsi:type="dcterms:W3CDTF">2018-10-17T15:30:55Z</dcterms:modified>
</cp:coreProperties>
</file>