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81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ba Rodríguez Agüero" initials="ARA" lastIdx="1" clrIdx="0">
    <p:extLst>
      <p:ext uri="{19B8F6BF-5375-455C-9EA6-DF929625EA0E}">
        <p15:presenceInfo xmlns:p15="http://schemas.microsoft.com/office/powerpoint/2012/main" userId="Alba Rodríguez Agüer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81262" autoAdjust="0"/>
  </p:normalViewPr>
  <p:slideViewPr>
    <p:cSldViewPr snapToGrid="0">
      <p:cViewPr varScale="1">
        <p:scale>
          <a:sx n="70" d="100"/>
          <a:sy n="70" d="100"/>
        </p:scale>
        <p:origin x="116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0E0FCC-E762-44DC-81C5-E3AB4AA52A81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6FE5801-5967-4A0B-A189-59FE37FC5604}">
      <dgm:prSet/>
      <dgm:spPr/>
      <dgm:t>
        <a:bodyPr/>
        <a:lstStyle/>
        <a:p>
          <a:r>
            <a:rPr lang="es-ES" dirty="0"/>
            <a:t>Cambio continuo</a:t>
          </a:r>
        </a:p>
      </dgm:t>
    </dgm:pt>
    <dgm:pt modelId="{84756EEB-D72D-43CE-86E2-6533A6BB9890}" type="parTrans" cxnId="{D15D0171-AC32-426A-9FC1-D13A26F6FA5B}">
      <dgm:prSet/>
      <dgm:spPr/>
      <dgm:t>
        <a:bodyPr/>
        <a:lstStyle/>
        <a:p>
          <a:endParaRPr lang="en-US"/>
        </a:p>
      </dgm:t>
    </dgm:pt>
    <dgm:pt modelId="{99BDEAB2-2A24-425B-9CD3-2BF150D12603}" type="sibTrans" cxnId="{D15D0171-AC32-426A-9FC1-D13A26F6FA5B}">
      <dgm:prSet/>
      <dgm:spPr/>
      <dgm:t>
        <a:bodyPr/>
        <a:lstStyle/>
        <a:p>
          <a:endParaRPr lang="en-US"/>
        </a:p>
      </dgm:t>
    </dgm:pt>
    <dgm:pt modelId="{75054D1D-8D89-4F6F-B971-DEDF9C257E7C}">
      <dgm:prSet/>
      <dgm:spPr/>
      <dgm:t>
        <a:bodyPr/>
        <a:lstStyle/>
        <a:p>
          <a:r>
            <a:rPr lang="es-ES" dirty="0"/>
            <a:t>Nomenclatura</a:t>
          </a:r>
        </a:p>
      </dgm:t>
    </dgm:pt>
    <dgm:pt modelId="{A2598582-A4B5-4314-88D3-83313BFE8284}" type="parTrans" cxnId="{EE084FAF-8B99-40E6-BE23-59BBFC9D4285}">
      <dgm:prSet/>
      <dgm:spPr/>
      <dgm:t>
        <a:bodyPr/>
        <a:lstStyle/>
        <a:p>
          <a:endParaRPr lang="en-US"/>
        </a:p>
      </dgm:t>
    </dgm:pt>
    <dgm:pt modelId="{517711D8-7CDF-400C-B5B2-1CDA0D11A804}" type="sibTrans" cxnId="{EE084FAF-8B99-40E6-BE23-59BBFC9D4285}">
      <dgm:prSet/>
      <dgm:spPr/>
      <dgm:t>
        <a:bodyPr/>
        <a:lstStyle/>
        <a:p>
          <a:endParaRPr lang="en-US"/>
        </a:p>
      </dgm:t>
    </dgm:pt>
    <dgm:pt modelId="{1E178C4D-9674-4B47-9631-7CB96106FFC5}">
      <dgm:prSet/>
      <dgm:spPr/>
      <dgm:t>
        <a:bodyPr/>
        <a:lstStyle/>
        <a:p>
          <a:r>
            <a:rPr lang="es-ES" dirty="0"/>
            <a:t>Referencias bibliográficas</a:t>
          </a:r>
          <a:endParaRPr lang="en-US" dirty="0"/>
        </a:p>
      </dgm:t>
    </dgm:pt>
    <dgm:pt modelId="{C15DC41F-DFFD-4507-9B46-9AB0C161B39E}" type="parTrans" cxnId="{2C3AE955-73C4-4B5E-9E36-B8CE36FE70F8}">
      <dgm:prSet/>
      <dgm:spPr/>
      <dgm:t>
        <a:bodyPr/>
        <a:lstStyle/>
        <a:p>
          <a:endParaRPr lang="en-US"/>
        </a:p>
      </dgm:t>
    </dgm:pt>
    <dgm:pt modelId="{570D52E3-F75D-4AE9-9F8D-2579A3F09958}" type="sibTrans" cxnId="{2C3AE955-73C4-4B5E-9E36-B8CE36FE70F8}">
      <dgm:prSet/>
      <dgm:spPr/>
      <dgm:t>
        <a:bodyPr/>
        <a:lstStyle/>
        <a:p>
          <a:endParaRPr lang="en-US"/>
        </a:p>
      </dgm:t>
    </dgm:pt>
    <dgm:pt modelId="{DD485FF1-9812-46DE-8468-E8EBD5C09FC0}">
      <dgm:prSet/>
      <dgm:spPr/>
      <dgm:t>
        <a:bodyPr/>
        <a:lstStyle/>
        <a:p>
          <a:r>
            <a:rPr lang="es-ES" dirty="0"/>
            <a:t>Conocimientos estadísticos</a:t>
          </a:r>
        </a:p>
      </dgm:t>
    </dgm:pt>
    <dgm:pt modelId="{1D454DFA-9730-4663-86D8-68FAA1D69A84}" type="parTrans" cxnId="{36D191E5-7CDE-489F-BC00-DC568B2071FB}">
      <dgm:prSet/>
      <dgm:spPr/>
    </dgm:pt>
    <dgm:pt modelId="{6D0FA848-A22A-4044-9574-B0FDE7FCB015}" type="sibTrans" cxnId="{36D191E5-7CDE-489F-BC00-DC568B2071FB}">
      <dgm:prSet/>
      <dgm:spPr/>
    </dgm:pt>
    <dgm:pt modelId="{57662DF4-5876-4947-A9A3-22349D9871FD}" type="pres">
      <dgm:prSet presAssocID="{920E0FCC-E762-44DC-81C5-E3AB4AA52A81}" presName="diagram" presStyleCnt="0">
        <dgm:presLayoutVars>
          <dgm:dir/>
          <dgm:resizeHandles val="exact"/>
        </dgm:presLayoutVars>
      </dgm:prSet>
      <dgm:spPr/>
    </dgm:pt>
    <dgm:pt modelId="{74235A71-E8A4-47D8-8390-DBF4AC05B1FB}" type="pres">
      <dgm:prSet presAssocID="{16FE5801-5967-4A0B-A189-59FE37FC5604}" presName="node" presStyleLbl="node1" presStyleIdx="0" presStyleCnt="4">
        <dgm:presLayoutVars>
          <dgm:bulletEnabled val="1"/>
        </dgm:presLayoutVars>
      </dgm:prSet>
      <dgm:spPr/>
    </dgm:pt>
    <dgm:pt modelId="{4DBD7ACE-BA38-4C1B-8484-56C313345689}" type="pres">
      <dgm:prSet presAssocID="{99BDEAB2-2A24-425B-9CD3-2BF150D12603}" presName="sibTrans" presStyleCnt="0"/>
      <dgm:spPr/>
    </dgm:pt>
    <dgm:pt modelId="{F0058B13-C187-40FF-BDBD-70741624F3F1}" type="pres">
      <dgm:prSet presAssocID="{75054D1D-8D89-4F6F-B971-DEDF9C257E7C}" presName="node" presStyleLbl="node1" presStyleIdx="1" presStyleCnt="4">
        <dgm:presLayoutVars>
          <dgm:bulletEnabled val="1"/>
        </dgm:presLayoutVars>
      </dgm:prSet>
      <dgm:spPr/>
    </dgm:pt>
    <dgm:pt modelId="{1523E4FC-E324-4579-99FC-3D05983104DE}" type="pres">
      <dgm:prSet presAssocID="{517711D8-7CDF-400C-B5B2-1CDA0D11A804}" presName="sibTrans" presStyleCnt="0"/>
      <dgm:spPr/>
    </dgm:pt>
    <dgm:pt modelId="{C2E50569-6726-43E3-A174-3A9388C15E9B}" type="pres">
      <dgm:prSet presAssocID="{1E178C4D-9674-4B47-9631-7CB96106FFC5}" presName="node" presStyleLbl="node1" presStyleIdx="2" presStyleCnt="4">
        <dgm:presLayoutVars>
          <dgm:bulletEnabled val="1"/>
        </dgm:presLayoutVars>
      </dgm:prSet>
      <dgm:spPr/>
    </dgm:pt>
    <dgm:pt modelId="{0B3361FB-861F-477F-9454-3E6C42C0370F}" type="pres">
      <dgm:prSet presAssocID="{570D52E3-F75D-4AE9-9F8D-2579A3F09958}" presName="sibTrans" presStyleCnt="0"/>
      <dgm:spPr/>
    </dgm:pt>
    <dgm:pt modelId="{3C907BCD-D159-47B1-890E-BE720A3E5CBE}" type="pres">
      <dgm:prSet presAssocID="{DD485FF1-9812-46DE-8468-E8EBD5C09FC0}" presName="node" presStyleLbl="node1" presStyleIdx="3" presStyleCnt="4">
        <dgm:presLayoutVars>
          <dgm:bulletEnabled val="1"/>
        </dgm:presLayoutVars>
      </dgm:prSet>
      <dgm:spPr/>
    </dgm:pt>
  </dgm:ptLst>
  <dgm:cxnLst>
    <dgm:cxn modelId="{B2DB9836-D344-4750-9090-0D8C6DFF6F6B}" type="presOf" srcId="{75054D1D-8D89-4F6F-B971-DEDF9C257E7C}" destId="{F0058B13-C187-40FF-BDBD-70741624F3F1}" srcOrd="0" destOrd="0" presId="urn:microsoft.com/office/officeart/2005/8/layout/default"/>
    <dgm:cxn modelId="{AED91868-5A40-4FAA-B5E6-553D4AF97213}" type="presOf" srcId="{1E178C4D-9674-4B47-9631-7CB96106FFC5}" destId="{C2E50569-6726-43E3-A174-3A9388C15E9B}" srcOrd="0" destOrd="0" presId="urn:microsoft.com/office/officeart/2005/8/layout/default"/>
    <dgm:cxn modelId="{D15D0171-AC32-426A-9FC1-D13A26F6FA5B}" srcId="{920E0FCC-E762-44DC-81C5-E3AB4AA52A81}" destId="{16FE5801-5967-4A0B-A189-59FE37FC5604}" srcOrd="0" destOrd="0" parTransId="{84756EEB-D72D-43CE-86E2-6533A6BB9890}" sibTransId="{99BDEAB2-2A24-425B-9CD3-2BF150D12603}"/>
    <dgm:cxn modelId="{25291D51-7587-4588-9E97-E11F0974ED7B}" type="presOf" srcId="{16FE5801-5967-4A0B-A189-59FE37FC5604}" destId="{74235A71-E8A4-47D8-8390-DBF4AC05B1FB}" srcOrd="0" destOrd="0" presId="urn:microsoft.com/office/officeart/2005/8/layout/default"/>
    <dgm:cxn modelId="{2C3AE955-73C4-4B5E-9E36-B8CE36FE70F8}" srcId="{920E0FCC-E762-44DC-81C5-E3AB4AA52A81}" destId="{1E178C4D-9674-4B47-9631-7CB96106FFC5}" srcOrd="2" destOrd="0" parTransId="{C15DC41F-DFFD-4507-9B46-9AB0C161B39E}" sibTransId="{570D52E3-F75D-4AE9-9F8D-2579A3F09958}"/>
    <dgm:cxn modelId="{CE01B39A-C962-477D-A91A-25085B5DC3C7}" type="presOf" srcId="{920E0FCC-E762-44DC-81C5-E3AB4AA52A81}" destId="{57662DF4-5876-4947-A9A3-22349D9871FD}" srcOrd="0" destOrd="0" presId="urn:microsoft.com/office/officeart/2005/8/layout/default"/>
    <dgm:cxn modelId="{EE084FAF-8B99-40E6-BE23-59BBFC9D4285}" srcId="{920E0FCC-E762-44DC-81C5-E3AB4AA52A81}" destId="{75054D1D-8D89-4F6F-B971-DEDF9C257E7C}" srcOrd="1" destOrd="0" parTransId="{A2598582-A4B5-4314-88D3-83313BFE8284}" sibTransId="{517711D8-7CDF-400C-B5B2-1CDA0D11A804}"/>
    <dgm:cxn modelId="{6D8942D1-E534-4FDA-B480-C70B366D61A8}" type="presOf" srcId="{DD485FF1-9812-46DE-8468-E8EBD5C09FC0}" destId="{3C907BCD-D159-47B1-890E-BE720A3E5CBE}" srcOrd="0" destOrd="0" presId="urn:microsoft.com/office/officeart/2005/8/layout/default"/>
    <dgm:cxn modelId="{36D191E5-7CDE-489F-BC00-DC568B2071FB}" srcId="{920E0FCC-E762-44DC-81C5-E3AB4AA52A81}" destId="{DD485FF1-9812-46DE-8468-E8EBD5C09FC0}" srcOrd="3" destOrd="0" parTransId="{1D454DFA-9730-4663-86D8-68FAA1D69A84}" sibTransId="{6D0FA848-A22A-4044-9574-B0FDE7FCB015}"/>
    <dgm:cxn modelId="{8C5896F5-723B-4EB0-8EF1-3BB47A9C60E8}" type="presParOf" srcId="{57662DF4-5876-4947-A9A3-22349D9871FD}" destId="{74235A71-E8A4-47D8-8390-DBF4AC05B1FB}" srcOrd="0" destOrd="0" presId="urn:microsoft.com/office/officeart/2005/8/layout/default"/>
    <dgm:cxn modelId="{B135D19E-9C55-4327-AF57-DC80784710B4}" type="presParOf" srcId="{57662DF4-5876-4947-A9A3-22349D9871FD}" destId="{4DBD7ACE-BA38-4C1B-8484-56C313345689}" srcOrd="1" destOrd="0" presId="urn:microsoft.com/office/officeart/2005/8/layout/default"/>
    <dgm:cxn modelId="{602FEE45-B302-4003-9BF6-25BC818E58E0}" type="presParOf" srcId="{57662DF4-5876-4947-A9A3-22349D9871FD}" destId="{F0058B13-C187-40FF-BDBD-70741624F3F1}" srcOrd="2" destOrd="0" presId="urn:microsoft.com/office/officeart/2005/8/layout/default"/>
    <dgm:cxn modelId="{F752FEF2-A45A-4A6B-A1E8-4363E0F04041}" type="presParOf" srcId="{57662DF4-5876-4947-A9A3-22349D9871FD}" destId="{1523E4FC-E324-4579-99FC-3D05983104DE}" srcOrd="3" destOrd="0" presId="urn:microsoft.com/office/officeart/2005/8/layout/default"/>
    <dgm:cxn modelId="{6E7E3C7F-AC27-41C2-ADA1-74DC5D1E959D}" type="presParOf" srcId="{57662DF4-5876-4947-A9A3-22349D9871FD}" destId="{C2E50569-6726-43E3-A174-3A9388C15E9B}" srcOrd="4" destOrd="0" presId="urn:microsoft.com/office/officeart/2005/8/layout/default"/>
    <dgm:cxn modelId="{6A392EDC-7C22-4E32-9AB6-D5DC2D083D4A}" type="presParOf" srcId="{57662DF4-5876-4947-A9A3-22349D9871FD}" destId="{0B3361FB-861F-477F-9454-3E6C42C0370F}" srcOrd="5" destOrd="0" presId="urn:microsoft.com/office/officeart/2005/8/layout/default"/>
    <dgm:cxn modelId="{E5E6277F-05F0-4A97-A660-7508BD8A5DF6}" type="presParOf" srcId="{57662DF4-5876-4947-A9A3-22349D9871FD}" destId="{3C907BCD-D159-47B1-890E-BE720A3E5CB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76D9FE-5175-44B3-A5C7-E9B22D20C552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D77CE9C-D288-42D6-9926-C27C3823293A}">
      <dgm:prSet/>
      <dgm:spPr/>
      <dgm:t>
        <a:bodyPr/>
        <a:lstStyle/>
        <a:p>
          <a:r>
            <a:rPr lang="es-ES" dirty="0"/>
            <a:t>Entorno virtual de aprendizaje</a:t>
          </a:r>
          <a:endParaRPr lang="en-US" dirty="0"/>
        </a:p>
      </dgm:t>
    </dgm:pt>
    <dgm:pt modelId="{1084D591-0301-47E3-A1B8-55BDB65C38D1}" type="parTrans" cxnId="{0F142600-8CBE-4F87-952E-E8E1DF1BD8CC}">
      <dgm:prSet/>
      <dgm:spPr/>
      <dgm:t>
        <a:bodyPr/>
        <a:lstStyle/>
        <a:p>
          <a:endParaRPr lang="en-US"/>
        </a:p>
      </dgm:t>
    </dgm:pt>
    <dgm:pt modelId="{79A5FD88-B377-4EBF-88B4-3F147820A8DF}" type="sibTrans" cxnId="{0F142600-8CBE-4F87-952E-E8E1DF1BD8CC}">
      <dgm:prSet/>
      <dgm:spPr/>
      <dgm:t>
        <a:bodyPr/>
        <a:lstStyle/>
        <a:p>
          <a:endParaRPr lang="en-US"/>
        </a:p>
      </dgm:t>
    </dgm:pt>
    <dgm:pt modelId="{D95662C3-B6A5-4DF3-AEA4-DD4E9A778B4D}">
      <dgm:prSet/>
      <dgm:spPr/>
      <dgm:t>
        <a:bodyPr/>
        <a:lstStyle/>
        <a:p>
          <a:r>
            <a:rPr lang="es-ES"/>
            <a:t>Interpretar datos educativos</a:t>
          </a:r>
          <a:endParaRPr lang="en-US"/>
        </a:p>
      </dgm:t>
    </dgm:pt>
    <dgm:pt modelId="{DF536CA7-535A-445B-A841-3AA28BF4C897}" type="parTrans" cxnId="{96D3E0DF-4D17-48F7-9F3B-C07EBE253EA2}">
      <dgm:prSet/>
      <dgm:spPr/>
      <dgm:t>
        <a:bodyPr/>
        <a:lstStyle/>
        <a:p>
          <a:endParaRPr lang="en-US"/>
        </a:p>
      </dgm:t>
    </dgm:pt>
    <dgm:pt modelId="{156AD717-37B3-4F3B-B705-88FD16FDC775}" type="sibTrans" cxnId="{96D3E0DF-4D17-48F7-9F3B-C07EBE253EA2}">
      <dgm:prSet/>
      <dgm:spPr/>
      <dgm:t>
        <a:bodyPr/>
        <a:lstStyle/>
        <a:p>
          <a:endParaRPr lang="en-US"/>
        </a:p>
      </dgm:t>
    </dgm:pt>
    <dgm:pt modelId="{534AB345-1B02-4418-A59D-985767C38529}">
      <dgm:prSet/>
      <dgm:spPr/>
      <dgm:t>
        <a:bodyPr/>
        <a:lstStyle/>
        <a:p>
          <a:r>
            <a:rPr lang="es-ES" dirty="0" err="1"/>
            <a:t>SoLAR</a:t>
          </a:r>
          <a:endParaRPr lang="en-US" dirty="0" err="1"/>
        </a:p>
      </dgm:t>
    </dgm:pt>
    <dgm:pt modelId="{B1CC7F9D-C437-489A-8D3D-CBFA9AB9C749}" type="parTrans" cxnId="{C2D7EA71-7B33-413B-A693-2E6C92CE0A16}">
      <dgm:prSet/>
      <dgm:spPr/>
    </dgm:pt>
    <dgm:pt modelId="{872B763A-BCA1-4AF4-ACEA-1A2755DCA5EA}" type="sibTrans" cxnId="{C2D7EA71-7B33-413B-A693-2E6C92CE0A16}">
      <dgm:prSet/>
      <dgm:spPr/>
    </dgm:pt>
    <dgm:pt modelId="{F43E085E-532A-4CEE-87E5-53350EB88442}">
      <dgm:prSet/>
      <dgm:spPr/>
      <dgm:t>
        <a:bodyPr/>
        <a:lstStyle/>
        <a:p>
          <a:r>
            <a:rPr lang="es-ES">
              <a:solidFill>
                <a:srgbClr val="000000"/>
              </a:solidFill>
            </a:rPr>
            <a:t>Los datos </a:t>
          </a:r>
        </a:p>
      </dgm:t>
    </dgm:pt>
    <dgm:pt modelId="{597BE93B-511E-4BDF-8769-3E0AB7CF0900}" type="parTrans" cxnId="{58673625-11C4-4CEC-B285-AC71C7E33E7D}">
      <dgm:prSet/>
      <dgm:spPr/>
    </dgm:pt>
    <dgm:pt modelId="{4AD471EE-BD60-4A58-B5DA-51029718EC4F}" type="sibTrans" cxnId="{58673625-11C4-4CEC-B285-AC71C7E33E7D}">
      <dgm:prSet/>
      <dgm:spPr/>
    </dgm:pt>
    <dgm:pt modelId="{595E0388-A4A8-4F93-878D-462F03D42F30}" type="pres">
      <dgm:prSet presAssocID="{E876D9FE-5175-44B3-A5C7-E9B22D20C552}" presName="CompostProcess" presStyleCnt="0">
        <dgm:presLayoutVars>
          <dgm:dir/>
          <dgm:resizeHandles val="exact"/>
        </dgm:presLayoutVars>
      </dgm:prSet>
      <dgm:spPr/>
    </dgm:pt>
    <dgm:pt modelId="{FAAD3F0D-2A29-4B95-9DC6-1492CB6B9529}" type="pres">
      <dgm:prSet presAssocID="{E876D9FE-5175-44B3-A5C7-E9B22D20C552}" presName="arrow" presStyleLbl="bgShp" presStyleIdx="0" presStyleCnt="1"/>
      <dgm:spPr/>
    </dgm:pt>
    <dgm:pt modelId="{4CD059CA-0F38-4B31-BBB6-2E88F83A588E}" type="pres">
      <dgm:prSet presAssocID="{E876D9FE-5175-44B3-A5C7-E9B22D20C552}" presName="linearProcess" presStyleCnt="0"/>
      <dgm:spPr/>
    </dgm:pt>
    <dgm:pt modelId="{9E70EB56-649D-4E94-87AE-A4F877028CAF}" type="pres">
      <dgm:prSet presAssocID="{AD77CE9C-D288-42D6-9926-C27C3823293A}" presName="textNode" presStyleLbl="node1" presStyleIdx="0" presStyleCnt="4">
        <dgm:presLayoutVars>
          <dgm:bulletEnabled val="1"/>
        </dgm:presLayoutVars>
      </dgm:prSet>
      <dgm:spPr/>
    </dgm:pt>
    <dgm:pt modelId="{DAA22073-475B-4312-A13C-A22BF63AAAE1}" type="pres">
      <dgm:prSet presAssocID="{79A5FD88-B377-4EBF-88B4-3F147820A8DF}" presName="sibTrans" presStyleCnt="0"/>
      <dgm:spPr/>
    </dgm:pt>
    <dgm:pt modelId="{D8BD01D2-AFC5-43A2-91D7-D0D3975F93AC}" type="pres">
      <dgm:prSet presAssocID="{F43E085E-532A-4CEE-87E5-53350EB88442}" presName="textNode" presStyleLbl="node1" presStyleIdx="1" presStyleCnt="4">
        <dgm:presLayoutVars>
          <dgm:bulletEnabled val="1"/>
        </dgm:presLayoutVars>
      </dgm:prSet>
      <dgm:spPr/>
    </dgm:pt>
    <dgm:pt modelId="{CCE83EB3-2E3B-41AF-890A-4EF03309A1EA}" type="pres">
      <dgm:prSet presAssocID="{4AD471EE-BD60-4A58-B5DA-51029718EC4F}" presName="sibTrans" presStyleCnt="0"/>
      <dgm:spPr/>
    </dgm:pt>
    <dgm:pt modelId="{3C2D85C4-7E6D-464C-9FE1-CD2FA67A0309}" type="pres">
      <dgm:prSet presAssocID="{D95662C3-B6A5-4DF3-AEA4-DD4E9A778B4D}" presName="textNode" presStyleLbl="node1" presStyleIdx="2" presStyleCnt="4">
        <dgm:presLayoutVars>
          <dgm:bulletEnabled val="1"/>
        </dgm:presLayoutVars>
      </dgm:prSet>
      <dgm:spPr/>
    </dgm:pt>
    <dgm:pt modelId="{E6EF4AFA-8F4B-4DAF-B307-0CEC703070F7}" type="pres">
      <dgm:prSet presAssocID="{156AD717-37B3-4F3B-B705-88FD16FDC775}" presName="sibTrans" presStyleCnt="0"/>
      <dgm:spPr/>
    </dgm:pt>
    <dgm:pt modelId="{3E84DCF8-F76D-4E33-97C8-39EDA17982F4}" type="pres">
      <dgm:prSet presAssocID="{534AB345-1B02-4418-A59D-985767C38529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0F142600-8CBE-4F87-952E-E8E1DF1BD8CC}" srcId="{E876D9FE-5175-44B3-A5C7-E9B22D20C552}" destId="{AD77CE9C-D288-42D6-9926-C27C3823293A}" srcOrd="0" destOrd="0" parTransId="{1084D591-0301-47E3-A1B8-55BDB65C38D1}" sibTransId="{79A5FD88-B377-4EBF-88B4-3F147820A8DF}"/>
    <dgm:cxn modelId="{58673625-11C4-4CEC-B285-AC71C7E33E7D}" srcId="{E876D9FE-5175-44B3-A5C7-E9B22D20C552}" destId="{F43E085E-532A-4CEE-87E5-53350EB88442}" srcOrd="1" destOrd="0" parTransId="{597BE93B-511E-4BDF-8769-3E0AB7CF0900}" sibTransId="{4AD471EE-BD60-4A58-B5DA-51029718EC4F}"/>
    <dgm:cxn modelId="{03B7FA6D-2AD9-4405-8562-E746C9DD7EFD}" type="presOf" srcId="{D95662C3-B6A5-4DF3-AEA4-DD4E9A778B4D}" destId="{3C2D85C4-7E6D-464C-9FE1-CD2FA67A0309}" srcOrd="0" destOrd="0" presId="urn:microsoft.com/office/officeart/2005/8/layout/hProcess9"/>
    <dgm:cxn modelId="{C2D7EA71-7B33-413B-A693-2E6C92CE0A16}" srcId="{E876D9FE-5175-44B3-A5C7-E9B22D20C552}" destId="{534AB345-1B02-4418-A59D-985767C38529}" srcOrd="3" destOrd="0" parTransId="{B1CC7F9D-C437-489A-8D3D-CBFA9AB9C749}" sibTransId="{872B763A-BCA1-4AF4-ACEA-1A2755DCA5EA}"/>
    <dgm:cxn modelId="{622BC679-6C57-4877-80F3-CA1538DDC610}" type="presOf" srcId="{AD77CE9C-D288-42D6-9926-C27C3823293A}" destId="{9E70EB56-649D-4E94-87AE-A4F877028CAF}" srcOrd="0" destOrd="0" presId="urn:microsoft.com/office/officeart/2005/8/layout/hProcess9"/>
    <dgm:cxn modelId="{BBE3119B-8BCA-40A5-86AA-E9A99B7C22B1}" type="presOf" srcId="{E876D9FE-5175-44B3-A5C7-E9B22D20C552}" destId="{595E0388-A4A8-4F93-878D-462F03D42F30}" srcOrd="0" destOrd="0" presId="urn:microsoft.com/office/officeart/2005/8/layout/hProcess9"/>
    <dgm:cxn modelId="{5674CCD1-390C-426E-B066-0D933E4F1834}" type="presOf" srcId="{F43E085E-532A-4CEE-87E5-53350EB88442}" destId="{D8BD01D2-AFC5-43A2-91D7-D0D3975F93AC}" srcOrd="0" destOrd="0" presId="urn:microsoft.com/office/officeart/2005/8/layout/hProcess9"/>
    <dgm:cxn modelId="{96D3E0DF-4D17-48F7-9F3B-C07EBE253EA2}" srcId="{E876D9FE-5175-44B3-A5C7-E9B22D20C552}" destId="{D95662C3-B6A5-4DF3-AEA4-DD4E9A778B4D}" srcOrd="2" destOrd="0" parTransId="{DF536CA7-535A-445B-A841-3AA28BF4C897}" sibTransId="{156AD717-37B3-4F3B-B705-88FD16FDC775}"/>
    <dgm:cxn modelId="{BE5B24E8-A627-437E-85E0-4E6A59529943}" type="presOf" srcId="{534AB345-1B02-4418-A59D-985767C38529}" destId="{3E84DCF8-F76D-4E33-97C8-39EDA17982F4}" srcOrd="0" destOrd="0" presId="urn:microsoft.com/office/officeart/2005/8/layout/hProcess9"/>
    <dgm:cxn modelId="{E375495D-8475-4D58-B8D0-532A86738907}" type="presParOf" srcId="{595E0388-A4A8-4F93-878D-462F03D42F30}" destId="{FAAD3F0D-2A29-4B95-9DC6-1492CB6B9529}" srcOrd="0" destOrd="0" presId="urn:microsoft.com/office/officeart/2005/8/layout/hProcess9"/>
    <dgm:cxn modelId="{2DC40281-2DE8-4111-9D6D-AFB28CD89B06}" type="presParOf" srcId="{595E0388-A4A8-4F93-878D-462F03D42F30}" destId="{4CD059CA-0F38-4B31-BBB6-2E88F83A588E}" srcOrd="1" destOrd="0" presId="urn:microsoft.com/office/officeart/2005/8/layout/hProcess9"/>
    <dgm:cxn modelId="{83DD0F42-9CA6-4A38-87B3-5F41A5A8A19E}" type="presParOf" srcId="{4CD059CA-0F38-4B31-BBB6-2E88F83A588E}" destId="{9E70EB56-649D-4E94-87AE-A4F877028CAF}" srcOrd="0" destOrd="0" presId="urn:microsoft.com/office/officeart/2005/8/layout/hProcess9"/>
    <dgm:cxn modelId="{78437861-B6D7-4B61-A65A-013D8186D84B}" type="presParOf" srcId="{4CD059CA-0F38-4B31-BBB6-2E88F83A588E}" destId="{DAA22073-475B-4312-A13C-A22BF63AAAE1}" srcOrd="1" destOrd="0" presId="urn:microsoft.com/office/officeart/2005/8/layout/hProcess9"/>
    <dgm:cxn modelId="{DAB7487C-91E2-4480-AF77-3DBC993ADA24}" type="presParOf" srcId="{4CD059CA-0F38-4B31-BBB6-2E88F83A588E}" destId="{D8BD01D2-AFC5-43A2-91D7-D0D3975F93AC}" srcOrd="2" destOrd="0" presId="urn:microsoft.com/office/officeart/2005/8/layout/hProcess9"/>
    <dgm:cxn modelId="{DD89F2F5-0AF2-40DF-AB05-AF8AAF68CAED}" type="presParOf" srcId="{4CD059CA-0F38-4B31-BBB6-2E88F83A588E}" destId="{CCE83EB3-2E3B-41AF-890A-4EF03309A1EA}" srcOrd="3" destOrd="0" presId="urn:microsoft.com/office/officeart/2005/8/layout/hProcess9"/>
    <dgm:cxn modelId="{41EA0172-A954-474F-8863-5D03922668F3}" type="presParOf" srcId="{4CD059CA-0F38-4B31-BBB6-2E88F83A588E}" destId="{3C2D85C4-7E6D-464C-9FE1-CD2FA67A0309}" srcOrd="4" destOrd="0" presId="urn:microsoft.com/office/officeart/2005/8/layout/hProcess9"/>
    <dgm:cxn modelId="{68C432DA-10D3-4DBB-8C51-80E96A670D32}" type="presParOf" srcId="{4CD059CA-0F38-4B31-BBB6-2E88F83A588E}" destId="{E6EF4AFA-8F4B-4DAF-B307-0CEC703070F7}" srcOrd="5" destOrd="0" presId="urn:microsoft.com/office/officeart/2005/8/layout/hProcess9"/>
    <dgm:cxn modelId="{D739CE7F-12E9-42EC-8F07-D5F526FFC363}" type="presParOf" srcId="{4CD059CA-0F38-4B31-BBB6-2E88F83A588E}" destId="{3E84DCF8-F76D-4E33-97C8-39EDA17982F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1F4298-93C5-491E-8522-BC39B8ED4B24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ED270A-916D-48FE-848D-D2148F9BF067}">
      <dgm:prSet/>
      <dgm:spPr>
        <a:solidFill>
          <a:schemeClr val="accent1">
            <a:lumMod val="75000"/>
            <a:lumOff val="25000"/>
          </a:schemeClr>
        </a:solidFill>
      </dgm:spPr>
      <dgm:t>
        <a:bodyPr/>
        <a:lstStyle/>
        <a:p>
          <a:r>
            <a:rPr lang="es-ES" dirty="0"/>
            <a:t>Línea de tiempo educativa</a:t>
          </a:r>
        </a:p>
      </dgm:t>
    </dgm:pt>
    <dgm:pt modelId="{B83AF592-6757-424D-8DF8-3A1C91FB4C85}" type="parTrans" cxnId="{57F14BD9-007A-4341-B643-CBE94DC52E66}">
      <dgm:prSet/>
      <dgm:spPr/>
      <dgm:t>
        <a:bodyPr/>
        <a:lstStyle/>
        <a:p>
          <a:endParaRPr lang="en-US"/>
        </a:p>
      </dgm:t>
    </dgm:pt>
    <dgm:pt modelId="{C60C886B-18DA-4C4E-BDA4-12AA8E56F1C9}" type="sibTrans" cxnId="{57F14BD9-007A-4341-B643-CBE94DC52E66}">
      <dgm:prSet/>
      <dgm:spPr/>
      <dgm:t>
        <a:bodyPr/>
        <a:lstStyle/>
        <a:p>
          <a:endParaRPr lang="en-US"/>
        </a:p>
      </dgm:t>
    </dgm:pt>
    <dgm:pt modelId="{0F6AFB4C-74FB-4A34-B3F1-82B13E799907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dirty="0"/>
            <a:t>“La analítica del aprendizaje es la cuantificación, recolección, análisis e informe de datos de los alumnos, y sus contextos, con el fin de entender y optimizar el aprendizaje y los contextos en los que ocurre” – </a:t>
          </a:r>
          <a:r>
            <a:rPr lang="es-ES" dirty="0" err="1"/>
            <a:t>Learning</a:t>
          </a:r>
          <a:r>
            <a:rPr lang="es-ES" dirty="0"/>
            <a:t> </a:t>
          </a:r>
          <a:r>
            <a:rPr lang="es-ES" dirty="0" err="1"/>
            <a:t>Analytics</a:t>
          </a:r>
          <a:r>
            <a:rPr lang="es-ES" dirty="0"/>
            <a:t> 2011 </a:t>
          </a:r>
          <a:r>
            <a:rPr lang="es-ES" dirty="0" err="1"/>
            <a:t>Conference</a:t>
          </a:r>
          <a:endParaRPr lang="en-US" dirty="0" err="1"/>
        </a:p>
      </dgm:t>
    </dgm:pt>
    <dgm:pt modelId="{34C625B4-A8F1-40FC-92EA-8D6349194F76}" type="parTrans" cxnId="{79D6B86E-FA35-46D7-8EE1-7D0345E4DCA9}">
      <dgm:prSet/>
      <dgm:spPr/>
      <dgm:t>
        <a:bodyPr/>
        <a:lstStyle/>
        <a:p>
          <a:endParaRPr lang="en-US"/>
        </a:p>
      </dgm:t>
    </dgm:pt>
    <dgm:pt modelId="{93012FB6-53E2-4884-8B81-C46406E901D1}" type="sibTrans" cxnId="{79D6B86E-FA35-46D7-8EE1-7D0345E4DCA9}">
      <dgm:prSet/>
      <dgm:spPr/>
      <dgm:t>
        <a:bodyPr/>
        <a:lstStyle/>
        <a:p>
          <a:endParaRPr lang="en-US"/>
        </a:p>
      </dgm:t>
    </dgm:pt>
    <dgm:pt modelId="{2F32D12B-EC9F-43CD-A65C-8F84907EFF0E}" type="pres">
      <dgm:prSet presAssocID="{0C1F4298-93C5-491E-8522-BC39B8ED4B24}" presName="diagram" presStyleCnt="0">
        <dgm:presLayoutVars>
          <dgm:dir/>
          <dgm:resizeHandles/>
        </dgm:presLayoutVars>
      </dgm:prSet>
      <dgm:spPr/>
    </dgm:pt>
    <dgm:pt modelId="{44B3D473-D352-443A-984B-05991A782EE6}" type="pres">
      <dgm:prSet presAssocID="{2DED270A-916D-48FE-848D-D2148F9BF067}" presName="firstNode" presStyleLbl="node1" presStyleIdx="0" presStyleCnt="2">
        <dgm:presLayoutVars>
          <dgm:bulletEnabled val="1"/>
        </dgm:presLayoutVars>
      </dgm:prSet>
      <dgm:spPr/>
    </dgm:pt>
    <dgm:pt modelId="{ADD2C2B4-A399-4DA2-A222-2EDB0BF557A9}" type="pres">
      <dgm:prSet presAssocID="{C60C886B-18DA-4C4E-BDA4-12AA8E56F1C9}" presName="sibTrans" presStyleLbl="sibTrans2D1" presStyleIdx="0" presStyleCnt="1"/>
      <dgm:spPr/>
    </dgm:pt>
    <dgm:pt modelId="{6C603002-2189-4C89-81EA-41A7E166BB31}" type="pres">
      <dgm:prSet presAssocID="{0F6AFB4C-74FB-4A34-B3F1-82B13E799907}" presName="lastNode" presStyleLbl="node1" presStyleIdx="1" presStyleCnt="2">
        <dgm:presLayoutVars>
          <dgm:bulletEnabled val="1"/>
        </dgm:presLayoutVars>
      </dgm:prSet>
      <dgm:spPr/>
    </dgm:pt>
  </dgm:ptLst>
  <dgm:cxnLst>
    <dgm:cxn modelId="{2CB2295C-5C15-492F-A5B7-AC0757D61B4B}" type="presOf" srcId="{C60C886B-18DA-4C4E-BDA4-12AA8E56F1C9}" destId="{ADD2C2B4-A399-4DA2-A222-2EDB0BF557A9}" srcOrd="0" destOrd="0" presId="urn:microsoft.com/office/officeart/2005/8/layout/bProcess2"/>
    <dgm:cxn modelId="{79D6B86E-FA35-46D7-8EE1-7D0345E4DCA9}" srcId="{0C1F4298-93C5-491E-8522-BC39B8ED4B24}" destId="{0F6AFB4C-74FB-4A34-B3F1-82B13E799907}" srcOrd="1" destOrd="0" parTransId="{34C625B4-A8F1-40FC-92EA-8D6349194F76}" sibTransId="{93012FB6-53E2-4884-8B81-C46406E901D1}"/>
    <dgm:cxn modelId="{ED7AF17E-D545-475C-84DB-6E5606CA1D1F}" type="presOf" srcId="{2DED270A-916D-48FE-848D-D2148F9BF067}" destId="{44B3D473-D352-443A-984B-05991A782EE6}" srcOrd="0" destOrd="0" presId="urn:microsoft.com/office/officeart/2005/8/layout/bProcess2"/>
    <dgm:cxn modelId="{57F14BD9-007A-4341-B643-CBE94DC52E66}" srcId="{0C1F4298-93C5-491E-8522-BC39B8ED4B24}" destId="{2DED270A-916D-48FE-848D-D2148F9BF067}" srcOrd="0" destOrd="0" parTransId="{B83AF592-6757-424D-8DF8-3A1C91FB4C85}" sibTransId="{C60C886B-18DA-4C4E-BDA4-12AA8E56F1C9}"/>
    <dgm:cxn modelId="{599977F0-9DE4-44B7-ACCC-5B3B6BA98DD4}" type="presOf" srcId="{0F6AFB4C-74FB-4A34-B3F1-82B13E799907}" destId="{6C603002-2189-4C89-81EA-41A7E166BB31}" srcOrd="0" destOrd="0" presId="urn:microsoft.com/office/officeart/2005/8/layout/bProcess2"/>
    <dgm:cxn modelId="{FA12ECF8-7471-4FB7-8EA2-6BD5A15BD5CD}" type="presOf" srcId="{0C1F4298-93C5-491E-8522-BC39B8ED4B24}" destId="{2F32D12B-EC9F-43CD-A65C-8F84907EFF0E}" srcOrd="0" destOrd="0" presId="urn:microsoft.com/office/officeart/2005/8/layout/bProcess2"/>
    <dgm:cxn modelId="{694D1AA2-0FE6-43F6-9B89-13DC06E704CF}" type="presParOf" srcId="{2F32D12B-EC9F-43CD-A65C-8F84907EFF0E}" destId="{44B3D473-D352-443A-984B-05991A782EE6}" srcOrd="0" destOrd="0" presId="urn:microsoft.com/office/officeart/2005/8/layout/bProcess2"/>
    <dgm:cxn modelId="{395B8883-42C5-4D34-9615-EFD9404BEA0B}" type="presParOf" srcId="{2F32D12B-EC9F-43CD-A65C-8F84907EFF0E}" destId="{ADD2C2B4-A399-4DA2-A222-2EDB0BF557A9}" srcOrd="1" destOrd="0" presId="urn:microsoft.com/office/officeart/2005/8/layout/bProcess2"/>
    <dgm:cxn modelId="{3559681E-4D57-4433-91EE-D4C19877F8DF}" type="presParOf" srcId="{2F32D12B-EC9F-43CD-A65C-8F84907EFF0E}" destId="{6C603002-2189-4C89-81EA-41A7E166BB31}" srcOrd="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EA1C87-3737-440E-AF1D-D85E0F11C6FA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25B02A-0686-4E3C-B416-C8687DB6C745}">
      <dgm:prSet/>
      <dgm:spPr/>
      <dgm:t>
        <a:bodyPr/>
        <a:lstStyle/>
        <a:p>
          <a:r>
            <a:rPr lang="es-ES" dirty="0"/>
            <a:t>Objetivos</a:t>
          </a:r>
          <a:endParaRPr lang="en-US" dirty="0"/>
        </a:p>
      </dgm:t>
    </dgm:pt>
    <dgm:pt modelId="{E95C4DE8-30A8-479C-8E79-9F77A9EB52CC}" type="parTrans" cxnId="{A828AAD4-7CB4-403E-8216-41650323083C}">
      <dgm:prSet/>
      <dgm:spPr/>
      <dgm:t>
        <a:bodyPr/>
        <a:lstStyle/>
        <a:p>
          <a:endParaRPr lang="en-US"/>
        </a:p>
      </dgm:t>
    </dgm:pt>
    <dgm:pt modelId="{A3C4F291-AF2F-4B32-B094-8F4457AC52CD}" type="sibTrans" cxnId="{A828AAD4-7CB4-403E-8216-41650323083C}">
      <dgm:prSet/>
      <dgm:spPr/>
      <dgm:t>
        <a:bodyPr/>
        <a:lstStyle/>
        <a:p>
          <a:endParaRPr lang="en-US"/>
        </a:p>
      </dgm:t>
    </dgm:pt>
    <dgm:pt modelId="{65E83C34-358E-4F0C-B611-1F4185F5FB72}">
      <dgm:prSet/>
      <dgm:spPr/>
      <dgm:t>
        <a:bodyPr/>
        <a:lstStyle/>
        <a:p>
          <a:r>
            <a:rPr lang="es-ES" dirty="0"/>
            <a:t>Recogida de datos</a:t>
          </a:r>
          <a:endParaRPr lang="en-US" dirty="0"/>
        </a:p>
      </dgm:t>
    </dgm:pt>
    <dgm:pt modelId="{00B51882-5C6E-4FC8-ACFD-3F2001ADFC62}" type="parTrans" cxnId="{E54E4DA9-C54F-4259-98AD-79216BF154D2}">
      <dgm:prSet/>
      <dgm:spPr/>
      <dgm:t>
        <a:bodyPr/>
        <a:lstStyle/>
        <a:p>
          <a:endParaRPr lang="en-US"/>
        </a:p>
      </dgm:t>
    </dgm:pt>
    <dgm:pt modelId="{D6D52356-369A-4AA8-9267-73BAF3FC9F6B}" type="sibTrans" cxnId="{E54E4DA9-C54F-4259-98AD-79216BF154D2}">
      <dgm:prSet/>
      <dgm:spPr/>
      <dgm:t>
        <a:bodyPr/>
        <a:lstStyle/>
        <a:p>
          <a:endParaRPr lang="en-US"/>
        </a:p>
      </dgm:t>
    </dgm:pt>
    <dgm:pt modelId="{42575424-475E-41BD-B2C9-5A8C6AC10AFA}">
      <dgm:prSet/>
      <dgm:spPr/>
      <dgm:t>
        <a:bodyPr/>
        <a:lstStyle/>
        <a:p>
          <a:r>
            <a:rPr lang="es-ES" dirty="0"/>
            <a:t>Análisis </a:t>
          </a:r>
          <a:endParaRPr lang="en-US" dirty="0"/>
        </a:p>
      </dgm:t>
    </dgm:pt>
    <dgm:pt modelId="{6066D1A3-377D-4EBD-8C61-BDC544FFAF12}" type="parTrans" cxnId="{0E141D16-D12F-46C0-AE61-0F4E108719F6}">
      <dgm:prSet/>
      <dgm:spPr/>
      <dgm:t>
        <a:bodyPr/>
        <a:lstStyle/>
        <a:p>
          <a:endParaRPr lang="en-US"/>
        </a:p>
      </dgm:t>
    </dgm:pt>
    <dgm:pt modelId="{6AE6D1B5-FB56-4277-8DC2-AD2A53B57FC1}" type="sibTrans" cxnId="{0E141D16-D12F-46C0-AE61-0F4E108719F6}">
      <dgm:prSet/>
      <dgm:spPr/>
      <dgm:t>
        <a:bodyPr/>
        <a:lstStyle/>
        <a:p>
          <a:endParaRPr lang="en-US"/>
        </a:p>
      </dgm:t>
    </dgm:pt>
    <dgm:pt modelId="{95FE8B57-AE1B-4FB1-ABD9-09AC0EC734EE}">
      <dgm:prSet/>
      <dgm:spPr/>
      <dgm:t>
        <a:bodyPr/>
        <a:lstStyle/>
        <a:p>
          <a:r>
            <a:rPr lang="es-ES" dirty="0"/>
            <a:t>Evaluación</a:t>
          </a:r>
          <a:endParaRPr lang="en-US" dirty="0"/>
        </a:p>
      </dgm:t>
    </dgm:pt>
    <dgm:pt modelId="{0FE85371-E78D-41B6-8005-5B164CE00D75}" type="parTrans" cxnId="{6021E752-DF24-49BB-A653-25DCAB9C219A}">
      <dgm:prSet/>
      <dgm:spPr/>
      <dgm:t>
        <a:bodyPr/>
        <a:lstStyle/>
        <a:p>
          <a:endParaRPr lang="en-US"/>
        </a:p>
      </dgm:t>
    </dgm:pt>
    <dgm:pt modelId="{E3F15CF9-AD8F-427A-A36A-0B819D51352D}" type="sibTrans" cxnId="{6021E752-DF24-49BB-A653-25DCAB9C219A}">
      <dgm:prSet/>
      <dgm:spPr/>
      <dgm:t>
        <a:bodyPr/>
        <a:lstStyle/>
        <a:p>
          <a:endParaRPr lang="en-US"/>
        </a:p>
      </dgm:t>
    </dgm:pt>
    <dgm:pt modelId="{92C26EDB-7765-4DEE-8848-A2FFBFD868F4}">
      <dgm:prSet/>
      <dgm:spPr/>
      <dgm:t>
        <a:bodyPr/>
        <a:lstStyle/>
        <a:p>
          <a:r>
            <a:rPr lang="es-ES" dirty="0"/>
            <a:t>Implementación</a:t>
          </a:r>
          <a:endParaRPr lang="en-US" dirty="0"/>
        </a:p>
      </dgm:t>
    </dgm:pt>
    <dgm:pt modelId="{B67D428C-0AA7-4C77-ABFA-907BF0F1BE14}" type="parTrans" cxnId="{E290674F-B150-4C12-BA61-842CB9D011CE}">
      <dgm:prSet/>
      <dgm:spPr/>
    </dgm:pt>
    <dgm:pt modelId="{3A92A548-A7DD-4D06-9B66-847B16731F0B}" type="sibTrans" cxnId="{E290674F-B150-4C12-BA61-842CB9D011CE}">
      <dgm:prSet/>
      <dgm:spPr/>
    </dgm:pt>
    <dgm:pt modelId="{6C34BFE2-AC1F-4D97-A3F2-58C77B7B9FA4}" type="pres">
      <dgm:prSet presAssocID="{E2EA1C87-3737-440E-AF1D-D85E0F11C6FA}" presName="Name0" presStyleCnt="0">
        <dgm:presLayoutVars>
          <dgm:dir/>
          <dgm:animLvl val="lvl"/>
          <dgm:resizeHandles val="exact"/>
        </dgm:presLayoutVars>
      </dgm:prSet>
      <dgm:spPr/>
    </dgm:pt>
    <dgm:pt modelId="{EF9A43FB-61CD-45D1-BAFC-F74E74CCA851}" type="pres">
      <dgm:prSet presAssocID="{F125B02A-0686-4E3C-B416-C8687DB6C745}" presName="linNode" presStyleCnt="0"/>
      <dgm:spPr/>
    </dgm:pt>
    <dgm:pt modelId="{9449841A-A61E-4F08-8D60-5FCBFEFE43F4}" type="pres">
      <dgm:prSet presAssocID="{F125B02A-0686-4E3C-B416-C8687DB6C745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C11EB093-C9AE-4414-AF5F-3DF44E756787}" type="pres">
      <dgm:prSet presAssocID="{A3C4F291-AF2F-4B32-B094-8F4457AC52CD}" presName="sp" presStyleCnt="0"/>
      <dgm:spPr/>
    </dgm:pt>
    <dgm:pt modelId="{C9784F39-F27C-4922-AC20-67611430B6D6}" type="pres">
      <dgm:prSet presAssocID="{65E83C34-358E-4F0C-B611-1F4185F5FB72}" presName="linNode" presStyleCnt="0"/>
      <dgm:spPr/>
    </dgm:pt>
    <dgm:pt modelId="{0C629702-F1F1-40E7-A6A5-EB1F748DC37F}" type="pres">
      <dgm:prSet presAssocID="{65E83C34-358E-4F0C-B611-1F4185F5FB72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D912A9C4-A536-44A6-8E20-F0B7661707D1}" type="pres">
      <dgm:prSet presAssocID="{D6D52356-369A-4AA8-9267-73BAF3FC9F6B}" presName="sp" presStyleCnt="0"/>
      <dgm:spPr/>
    </dgm:pt>
    <dgm:pt modelId="{90A1061D-9BCB-4DBB-AC7B-9EE5EAA92B45}" type="pres">
      <dgm:prSet presAssocID="{42575424-475E-41BD-B2C9-5A8C6AC10AFA}" presName="linNode" presStyleCnt="0"/>
      <dgm:spPr/>
    </dgm:pt>
    <dgm:pt modelId="{D66AEE65-7D39-4A8E-9558-41FEABD4C321}" type="pres">
      <dgm:prSet presAssocID="{42575424-475E-41BD-B2C9-5A8C6AC10AFA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0D662F0E-2808-4F07-994F-2F8A64F00A3C}" type="pres">
      <dgm:prSet presAssocID="{6AE6D1B5-FB56-4277-8DC2-AD2A53B57FC1}" presName="sp" presStyleCnt="0"/>
      <dgm:spPr/>
    </dgm:pt>
    <dgm:pt modelId="{565868CD-B0C6-4C2D-B01E-55D6C114A3EA}" type="pres">
      <dgm:prSet presAssocID="{92C26EDB-7765-4DEE-8848-A2FFBFD868F4}" presName="linNode" presStyleCnt="0"/>
      <dgm:spPr/>
    </dgm:pt>
    <dgm:pt modelId="{1DF34078-09A2-47E4-94C1-8651A7ECCC8C}" type="pres">
      <dgm:prSet presAssocID="{92C26EDB-7765-4DEE-8848-A2FFBFD868F4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C54430EA-E5F2-4751-9749-99535B082605}" type="pres">
      <dgm:prSet presAssocID="{3A92A548-A7DD-4D06-9B66-847B16731F0B}" presName="sp" presStyleCnt="0"/>
      <dgm:spPr/>
    </dgm:pt>
    <dgm:pt modelId="{AA6CBC7A-9B18-459A-89C5-12AA610DC341}" type="pres">
      <dgm:prSet presAssocID="{95FE8B57-AE1B-4FB1-ABD9-09AC0EC734EE}" presName="linNode" presStyleCnt="0"/>
      <dgm:spPr/>
    </dgm:pt>
    <dgm:pt modelId="{7757CB0E-C507-4384-B94A-803D10C5A53C}" type="pres">
      <dgm:prSet presAssocID="{95FE8B57-AE1B-4FB1-ABD9-09AC0EC734EE}" presName="parentText" presStyleLbl="node1" presStyleIdx="4" presStyleCnt="5" custLinFactNeighborY="65392">
        <dgm:presLayoutVars>
          <dgm:chMax val="1"/>
          <dgm:bulletEnabled val="1"/>
        </dgm:presLayoutVars>
      </dgm:prSet>
      <dgm:spPr/>
    </dgm:pt>
  </dgm:ptLst>
  <dgm:cxnLst>
    <dgm:cxn modelId="{E1F12C0D-6254-45C8-BF08-3050B1D0EC38}" type="presOf" srcId="{95FE8B57-AE1B-4FB1-ABD9-09AC0EC734EE}" destId="{7757CB0E-C507-4384-B94A-803D10C5A53C}" srcOrd="0" destOrd="0" presId="urn:microsoft.com/office/officeart/2005/8/layout/vList5"/>
    <dgm:cxn modelId="{0E141D16-D12F-46C0-AE61-0F4E108719F6}" srcId="{E2EA1C87-3737-440E-AF1D-D85E0F11C6FA}" destId="{42575424-475E-41BD-B2C9-5A8C6AC10AFA}" srcOrd="2" destOrd="0" parTransId="{6066D1A3-377D-4EBD-8C61-BDC544FFAF12}" sibTransId="{6AE6D1B5-FB56-4277-8DC2-AD2A53B57FC1}"/>
    <dgm:cxn modelId="{E290674F-B150-4C12-BA61-842CB9D011CE}" srcId="{E2EA1C87-3737-440E-AF1D-D85E0F11C6FA}" destId="{92C26EDB-7765-4DEE-8848-A2FFBFD868F4}" srcOrd="3" destOrd="0" parTransId="{B67D428C-0AA7-4C77-ABFA-907BF0F1BE14}" sibTransId="{3A92A548-A7DD-4D06-9B66-847B16731F0B}"/>
    <dgm:cxn modelId="{6021E752-DF24-49BB-A653-25DCAB9C219A}" srcId="{E2EA1C87-3737-440E-AF1D-D85E0F11C6FA}" destId="{95FE8B57-AE1B-4FB1-ABD9-09AC0EC734EE}" srcOrd="4" destOrd="0" parTransId="{0FE85371-E78D-41B6-8005-5B164CE00D75}" sibTransId="{E3F15CF9-AD8F-427A-A36A-0B819D51352D}"/>
    <dgm:cxn modelId="{4C906287-561E-43F5-AF86-F42576A458C2}" type="presOf" srcId="{65E83C34-358E-4F0C-B611-1F4185F5FB72}" destId="{0C629702-F1F1-40E7-A6A5-EB1F748DC37F}" srcOrd="0" destOrd="0" presId="urn:microsoft.com/office/officeart/2005/8/layout/vList5"/>
    <dgm:cxn modelId="{36FEE197-9270-4C52-8695-36DF913A6FE4}" type="presOf" srcId="{92C26EDB-7765-4DEE-8848-A2FFBFD868F4}" destId="{1DF34078-09A2-47E4-94C1-8651A7ECCC8C}" srcOrd="0" destOrd="0" presId="urn:microsoft.com/office/officeart/2005/8/layout/vList5"/>
    <dgm:cxn modelId="{391ABCA5-7669-4F5A-BAF3-F7A65DEDF181}" type="presOf" srcId="{E2EA1C87-3737-440E-AF1D-D85E0F11C6FA}" destId="{6C34BFE2-AC1F-4D97-A3F2-58C77B7B9FA4}" srcOrd="0" destOrd="0" presId="urn:microsoft.com/office/officeart/2005/8/layout/vList5"/>
    <dgm:cxn modelId="{E54E4DA9-C54F-4259-98AD-79216BF154D2}" srcId="{E2EA1C87-3737-440E-AF1D-D85E0F11C6FA}" destId="{65E83C34-358E-4F0C-B611-1F4185F5FB72}" srcOrd="1" destOrd="0" parTransId="{00B51882-5C6E-4FC8-ACFD-3F2001ADFC62}" sibTransId="{D6D52356-369A-4AA8-9267-73BAF3FC9F6B}"/>
    <dgm:cxn modelId="{A828AAD4-7CB4-403E-8216-41650323083C}" srcId="{E2EA1C87-3737-440E-AF1D-D85E0F11C6FA}" destId="{F125B02A-0686-4E3C-B416-C8687DB6C745}" srcOrd="0" destOrd="0" parTransId="{E95C4DE8-30A8-479C-8E79-9F77A9EB52CC}" sibTransId="{A3C4F291-AF2F-4B32-B094-8F4457AC52CD}"/>
    <dgm:cxn modelId="{B0504AD9-901B-463F-88EA-40DE891B2CF0}" type="presOf" srcId="{42575424-475E-41BD-B2C9-5A8C6AC10AFA}" destId="{D66AEE65-7D39-4A8E-9558-41FEABD4C321}" srcOrd="0" destOrd="0" presId="urn:microsoft.com/office/officeart/2005/8/layout/vList5"/>
    <dgm:cxn modelId="{B34830EB-37C9-47FD-8A78-1692F1BF5ED7}" type="presOf" srcId="{F125B02A-0686-4E3C-B416-C8687DB6C745}" destId="{9449841A-A61E-4F08-8D60-5FCBFEFE43F4}" srcOrd="0" destOrd="0" presId="urn:microsoft.com/office/officeart/2005/8/layout/vList5"/>
    <dgm:cxn modelId="{987C5BA3-ECFE-4A87-B06B-633BB9A8C756}" type="presParOf" srcId="{6C34BFE2-AC1F-4D97-A3F2-58C77B7B9FA4}" destId="{EF9A43FB-61CD-45D1-BAFC-F74E74CCA851}" srcOrd="0" destOrd="0" presId="urn:microsoft.com/office/officeart/2005/8/layout/vList5"/>
    <dgm:cxn modelId="{382AB9FB-DF52-4D26-BE6A-19CBED216E2A}" type="presParOf" srcId="{EF9A43FB-61CD-45D1-BAFC-F74E74CCA851}" destId="{9449841A-A61E-4F08-8D60-5FCBFEFE43F4}" srcOrd="0" destOrd="0" presId="urn:microsoft.com/office/officeart/2005/8/layout/vList5"/>
    <dgm:cxn modelId="{95A8C0A0-4F44-4C60-B869-D05ED1A9F5C5}" type="presParOf" srcId="{6C34BFE2-AC1F-4D97-A3F2-58C77B7B9FA4}" destId="{C11EB093-C9AE-4414-AF5F-3DF44E756787}" srcOrd="1" destOrd="0" presId="urn:microsoft.com/office/officeart/2005/8/layout/vList5"/>
    <dgm:cxn modelId="{B01F602C-08D6-4B50-B7AB-50F7B9EA5444}" type="presParOf" srcId="{6C34BFE2-AC1F-4D97-A3F2-58C77B7B9FA4}" destId="{C9784F39-F27C-4922-AC20-67611430B6D6}" srcOrd="2" destOrd="0" presId="urn:microsoft.com/office/officeart/2005/8/layout/vList5"/>
    <dgm:cxn modelId="{14329EAA-9751-4FE1-9CAC-349BCB0471F6}" type="presParOf" srcId="{C9784F39-F27C-4922-AC20-67611430B6D6}" destId="{0C629702-F1F1-40E7-A6A5-EB1F748DC37F}" srcOrd="0" destOrd="0" presId="urn:microsoft.com/office/officeart/2005/8/layout/vList5"/>
    <dgm:cxn modelId="{BD57304F-285F-46E6-8A31-745ADDBF4819}" type="presParOf" srcId="{6C34BFE2-AC1F-4D97-A3F2-58C77B7B9FA4}" destId="{D912A9C4-A536-44A6-8E20-F0B7661707D1}" srcOrd="3" destOrd="0" presId="urn:microsoft.com/office/officeart/2005/8/layout/vList5"/>
    <dgm:cxn modelId="{A3B0DC27-492E-47D4-A6E2-8F61E9B01B4E}" type="presParOf" srcId="{6C34BFE2-AC1F-4D97-A3F2-58C77B7B9FA4}" destId="{90A1061D-9BCB-4DBB-AC7B-9EE5EAA92B45}" srcOrd="4" destOrd="0" presId="urn:microsoft.com/office/officeart/2005/8/layout/vList5"/>
    <dgm:cxn modelId="{EED33B0E-CA4C-4A55-8923-067325089FF6}" type="presParOf" srcId="{90A1061D-9BCB-4DBB-AC7B-9EE5EAA92B45}" destId="{D66AEE65-7D39-4A8E-9558-41FEABD4C321}" srcOrd="0" destOrd="0" presId="urn:microsoft.com/office/officeart/2005/8/layout/vList5"/>
    <dgm:cxn modelId="{0B6B4279-B985-4C79-95A5-B15E5FD98A49}" type="presParOf" srcId="{6C34BFE2-AC1F-4D97-A3F2-58C77B7B9FA4}" destId="{0D662F0E-2808-4F07-994F-2F8A64F00A3C}" srcOrd="5" destOrd="0" presId="urn:microsoft.com/office/officeart/2005/8/layout/vList5"/>
    <dgm:cxn modelId="{99D3D121-1819-4CC6-A7BE-6ADEAAF11FDC}" type="presParOf" srcId="{6C34BFE2-AC1F-4D97-A3F2-58C77B7B9FA4}" destId="{565868CD-B0C6-4C2D-B01E-55D6C114A3EA}" srcOrd="6" destOrd="0" presId="urn:microsoft.com/office/officeart/2005/8/layout/vList5"/>
    <dgm:cxn modelId="{B677F0CE-523F-49EB-8A32-0F6919CCD47D}" type="presParOf" srcId="{565868CD-B0C6-4C2D-B01E-55D6C114A3EA}" destId="{1DF34078-09A2-47E4-94C1-8651A7ECCC8C}" srcOrd="0" destOrd="0" presId="urn:microsoft.com/office/officeart/2005/8/layout/vList5"/>
    <dgm:cxn modelId="{E7A1E38F-4BC3-4770-BE92-FE50C2684E36}" type="presParOf" srcId="{6C34BFE2-AC1F-4D97-A3F2-58C77B7B9FA4}" destId="{C54430EA-E5F2-4751-9749-99535B082605}" srcOrd="7" destOrd="0" presId="urn:microsoft.com/office/officeart/2005/8/layout/vList5"/>
    <dgm:cxn modelId="{DA25D187-59BE-496C-8541-6EE39A4D9959}" type="presParOf" srcId="{6C34BFE2-AC1F-4D97-A3F2-58C77B7B9FA4}" destId="{AA6CBC7A-9B18-459A-89C5-12AA610DC341}" srcOrd="8" destOrd="0" presId="urn:microsoft.com/office/officeart/2005/8/layout/vList5"/>
    <dgm:cxn modelId="{14EAC60D-CA06-4A02-9896-AB07D200D1F0}" type="presParOf" srcId="{AA6CBC7A-9B18-459A-89C5-12AA610DC341}" destId="{7757CB0E-C507-4384-B94A-803D10C5A53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5F19AA-7B52-425D-96EB-7B0FD215740A}" type="doc">
      <dgm:prSet loTypeId="urn:microsoft.com/office/officeart/2005/8/layout/chart3" loCatId="cycle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4959A0EC-D2BA-4FF3-94C5-023906FB411A}">
      <dgm:prSet/>
      <dgm:spPr>
        <a:solidFill>
          <a:schemeClr val="accent1">
            <a:lumMod val="50000"/>
            <a:lumOff val="50000"/>
          </a:schemeClr>
        </a:solidFill>
      </dgm:spPr>
      <dgm:t>
        <a:bodyPr/>
        <a:lstStyle/>
        <a:p>
          <a:r>
            <a:rPr lang="es-ES" dirty="0"/>
            <a:t>Las cinco V</a:t>
          </a:r>
          <a:endParaRPr lang="en-US" dirty="0"/>
        </a:p>
      </dgm:t>
    </dgm:pt>
    <dgm:pt modelId="{599921EE-742F-43FC-90A9-2C764975D4E2}" type="parTrans" cxnId="{817BD696-6BDD-4AD3-BB6A-78D153DD7FD1}">
      <dgm:prSet/>
      <dgm:spPr/>
      <dgm:t>
        <a:bodyPr/>
        <a:lstStyle/>
        <a:p>
          <a:endParaRPr lang="en-US"/>
        </a:p>
      </dgm:t>
    </dgm:pt>
    <dgm:pt modelId="{55EF749F-8CAA-4D2A-87FD-D3F308FA071E}" type="sibTrans" cxnId="{817BD696-6BDD-4AD3-BB6A-78D153DD7FD1}">
      <dgm:prSet/>
      <dgm:spPr/>
      <dgm:t>
        <a:bodyPr/>
        <a:lstStyle/>
        <a:p>
          <a:endParaRPr lang="en-US"/>
        </a:p>
      </dgm:t>
    </dgm:pt>
    <dgm:pt modelId="{D2A3F77C-1E6E-42FA-95E4-6C8CC0675548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S" dirty="0"/>
            <a:t>Variedad</a:t>
          </a:r>
          <a:endParaRPr lang="en-US" dirty="0"/>
        </a:p>
      </dgm:t>
    </dgm:pt>
    <dgm:pt modelId="{23AC93E9-CB74-453C-BC7F-34178377CE5E}" type="parTrans" cxnId="{7AE6A7CF-F9E8-453F-8F19-5ABE241F1AC2}">
      <dgm:prSet/>
      <dgm:spPr/>
      <dgm:t>
        <a:bodyPr/>
        <a:lstStyle/>
        <a:p>
          <a:endParaRPr lang="en-US"/>
        </a:p>
      </dgm:t>
    </dgm:pt>
    <dgm:pt modelId="{CDE44277-3D23-4E1C-9259-BBD6DECD72C9}" type="sibTrans" cxnId="{7AE6A7CF-F9E8-453F-8F19-5ABE241F1AC2}">
      <dgm:prSet/>
      <dgm:spPr/>
      <dgm:t>
        <a:bodyPr/>
        <a:lstStyle/>
        <a:p>
          <a:endParaRPr lang="en-US"/>
        </a:p>
      </dgm:t>
    </dgm:pt>
    <dgm:pt modelId="{4D343CF3-DDDF-47A1-8931-899F7B358FA0}">
      <dgm:prSet/>
      <dgm:spPr>
        <a:solidFill>
          <a:schemeClr val="accent1">
            <a:lumMod val="90000"/>
            <a:lumOff val="10000"/>
          </a:schemeClr>
        </a:solidFill>
      </dgm:spPr>
      <dgm:t>
        <a:bodyPr/>
        <a:lstStyle/>
        <a:p>
          <a:r>
            <a:rPr lang="es-ES"/>
            <a:t>Velocidad </a:t>
          </a:r>
          <a:endParaRPr lang="en-US"/>
        </a:p>
      </dgm:t>
    </dgm:pt>
    <dgm:pt modelId="{E650B00E-98A2-47E8-91B3-D91AC0FBF436}" type="parTrans" cxnId="{78921D9A-2F48-4088-AE38-701FE3F6F7E3}">
      <dgm:prSet/>
      <dgm:spPr/>
      <dgm:t>
        <a:bodyPr/>
        <a:lstStyle/>
        <a:p>
          <a:endParaRPr lang="en-US"/>
        </a:p>
      </dgm:t>
    </dgm:pt>
    <dgm:pt modelId="{C53177CA-1CB4-4A37-8CE6-EA6DC8B4A125}" type="sibTrans" cxnId="{78921D9A-2F48-4088-AE38-701FE3F6F7E3}">
      <dgm:prSet/>
      <dgm:spPr/>
      <dgm:t>
        <a:bodyPr/>
        <a:lstStyle/>
        <a:p>
          <a:endParaRPr lang="en-US"/>
        </a:p>
      </dgm:t>
    </dgm:pt>
    <dgm:pt modelId="{C3859579-EB5D-47AA-AAB5-D909EF67FBB0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S"/>
            <a:t>Volumen </a:t>
          </a:r>
          <a:endParaRPr lang="en-US"/>
        </a:p>
      </dgm:t>
    </dgm:pt>
    <dgm:pt modelId="{F4C0FC9D-8896-471D-8A6B-527B5BBD7799}" type="parTrans" cxnId="{BA77F49F-4429-4F2C-8603-082B12BB723C}">
      <dgm:prSet/>
      <dgm:spPr/>
      <dgm:t>
        <a:bodyPr/>
        <a:lstStyle/>
        <a:p>
          <a:endParaRPr lang="en-US"/>
        </a:p>
      </dgm:t>
    </dgm:pt>
    <dgm:pt modelId="{12822C42-45D8-48AF-818D-F33362785821}" type="sibTrans" cxnId="{BA77F49F-4429-4F2C-8603-082B12BB723C}">
      <dgm:prSet/>
      <dgm:spPr/>
      <dgm:t>
        <a:bodyPr/>
        <a:lstStyle/>
        <a:p>
          <a:endParaRPr lang="en-US"/>
        </a:p>
      </dgm:t>
    </dgm:pt>
    <dgm:pt modelId="{35B8B91F-4E43-4FD5-8EA0-71261A277F85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/>
            <a:t>Veracidad</a:t>
          </a:r>
          <a:endParaRPr lang="en-US"/>
        </a:p>
      </dgm:t>
    </dgm:pt>
    <dgm:pt modelId="{463EFC41-DAA3-421F-99A6-6B1A1CF08B9B}" type="parTrans" cxnId="{FFBCB05C-6314-41E4-AAB5-F7588A1EEEB8}">
      <dgm:prSet/>
      <dgm:spPr/>
      <dgm:t>
        <a:bodyPr/>
        <a:lstStyle/>
        <a:p>
          <a:endParaRPr lang="en-US"/>
        </a:p>
      </dgm:t>
    </dgm:pt>
    <dgm:pt modelId="{D8BE6174-2515-46A0-B0C3-888D2B00AF46}" type="sibTrans" cxnId="{FFBCB05C-6314-41E4-AAB5-F7588A1EEEB8}">
      <dgm:prSet/>
      <dgm:spPr/>
      <dgm:t>
        <a:bodyPr/>
        <a:lstStyle/>
        <a:p>
          <a:endParaRPr lang="en-US"/>
        </a:p>
      </dgm:t>
    </dgm:pt>
    <dgm:pt modelId="{6D415D3D-904B-4760-81BD-7CA33C6C54AD}">
      <dgm:prSet/>
      <dgm:spPr>
        <a:solidFill>
          <a:schemeClr val="accent1">
            <a:lumMod val="75000"/>
            <a:lumOff val="2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s-ES" dirty="0"/>
            <a:t>Valor</a:t>
          </a:r>
          <a:endParaRPr lang="en-US" dirty="0"/>
        </a:p>
      </dgm:t>
    </dgm:pt>
    <dgm:pt modelId="{37517997-7A6C-4400-B1BD-DD3068E74D4A}" type="parTrans" cxnId="{474B599B-EC27-46D6-841F-EBACB7B5AAC6}">
      <dgm:prSet/>
      <dgm:spPr/>
      <dgm:t>
        <a:bodyPr/>
        <a:lstStyle/>
        <a:p>
          <a:endParaRPr lang="en-US"/>
        </a:p>
      </dgm:t>
    </dgm:pt>
    <dgm:pt modelId="{96F4D459-B14F-4997-A01F-93100AE03B66}" type="sibTrans" cxnId="{474B599B-EC27-46D6-841F-EBACB7B5AAC6}">
      <dgm:prSet/>
      <dgm:spPr/>
      <dgm:t>
        <a:bodyPr/>
        <a:lstStyle/>
        <a:p>
          <a:endParaRPr lang="en-US"/>
        </a:p>
      </dgm:t>
    </dgm:pt>
    <dgm:pt modelId="{159E3C3C-2CDB-4C01-9238-CAACA0E8981B}" type="pres">
      <dgm:prSet presAssocID="{865F19AA-7B52-425D-96EB-7B0FD215740A}" presName="compositeShape" presStyleCnt="0">
        <dgm:presLayoutVars>
          <dgm:chMax val="7"/>
          <dgm:dir/>
          <dgm:resizeHandles val="exact"/>
        </dgm:presLayoutVars>
      </dgm:prSet>
      <dgm:spPr/>
    </dgm:pt>
    <dgm:pt modelId="{FEFE7604-9359-4BED-9AF7-B137CAD736F7}" type="pres">
      <dgm:prSet presAssocID="{865F19AA-7B52-425D-96EB-7B0FD215740A}" presName="wedge1" presStyleLbl="node1" presStyleIdx="0" presStyleCnt="6"/>
      <dgm:spPr/>
    </dgm:pt>
    <dgm:pt modelId="{0349BBAF-A096-4386-8644-6C360B843611}" type="pres">
      <dgm:prSet presAssocID="{865F19AA-7B52-425D-96EB-7B0FD215740A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12CDEAE7-CC2D-4AED-AE65-375A8C29EDED}" type="pres">
      <dgm:prSet presAssocID="{865F19AA-7B52-425D-96EB-7B0FD215740A}" presName="wedge2" presStyleLbl="node1" presStyleIdx="1" presStyleCnt="6"/>
      <dgm:spPr/>
    </dgm:pt>
    <dgm:pt modelId="{B5299385-6CB7-4F7A-8199-67EAD0DF4A8E}" type="pres">
      <dgm:prSet presAssocID="{865F19AA-7B52-425D-96EB-7B0FD215740A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820E4255-95D1-4DA8-BC6F-E24B0C6E719E}" type="pres">
      <dgm:prSet presAssocID="{865F19AA-7B52-425D-96EB-7B0FD215740A}" presName="wedge3" presStyleLbl="node1" presStyleIdx="2" presStyleCnt="6"/>
      <dgm:spPr/>
    </dgm:pt>
    <dgm:pt modelId="{345A3FBD-90AF-4C0D-B127-7C4BF35E556A}" type="pres">
      <dgm:prSet presAssocID="{865F19AA-7B52-425D-96EB-7B0FD215740A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EA231B55-E017-4397-8B94-AC290EEC9DB0}" type="pres">
      <dgm:prSet presAssocID="{865F19AA-7B52-425D-96EB-7B0FD215740A}" presName="wedge4" presStyleLbl="node1" presStyleIdx="3" presStyleCnt="6"/>
      <dgm:spPr/>
    </dgm:pt>
    <dgm:pt modelId="{E29428EF-276B-4A3C-A937-56E1A38EC7E3}" type="pres">
      <dgm:prSet presAssocID="{865F19AA-7B52-425D-96EB-7B0FD215740A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97EEB2B5-F3EF-41B6-A6B2-1DF2C221D421}" type="pres">
      <dgm:prSet presAssocID="{865F19AA-7B52-425D-96EB-7B0FD215740A}" presName="wedge5" presStyleLbl="node1" presStyleIdx="4" presStyleCnt="6"/>
      <dgm:spPr/>
    </dgm:pt>
    <dgm:pt modelId="{447D4423-FC3A-4D35-B098-FC713702FD98}" type="pres">
      <dgm:prSet presAssocID="{865F19AA-7B52-425D-96EB-7B0FD215740A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4A549AB9-7BE1-4877-AC3D-A060E42BB37D}" type="pres">
      <dgm:prSet presAssocID="{865F19AA-7B52-425D-96EB-7B0FD215740A}" presName="wedge6" presStyleLbl="node1" presStyleIdx="5" presStyleCnt="6"/>
      <dgm:spPr/>
    </dgm:pt>
    <dgm:pt modelId="{25AB5358-150C-49F3-94AA-DBBD0F3F4A7D}" type="pres">
      <dgm:prSet presAssocID="{865F19AA-7B52-425D-96EB-7B0FD215740A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C7BC30A-E5C8-4715-8D6B-973D0B074EB6}" type="presOf" srcId="{C3859579-EB5D-47AA-AAB5-D909EF67FBB0}" destId="{EA231B55-E017-4397-8B94-AC290EEC9DB0}" srcOrd="0" destOrd="0" presId="urn:microsoft.com/office/officeart/2005/8/layout/chart3"/>
    <dgm:cxn modelId="{F270F70C-7053-4B3C-819B-A0B927CD1281}" type="presOf" srcId="{4D343CF3-DDDF-47A1-8931-899F7B358FA0}" destId="{345A3FBD-90AF-4C0D-B127-7C4BF35E556A}" srcOrd="1" destOrd="0" presId="urn:microsoft.com/office/officeart/2005/8/layout/chart3"/>
    <dgm:cxn modelId="{C3CFC131-8D48-4F70-B4D1-107FF25BB0ED}" type="presOf" srcId="{6D415D3D-904B-4760-81BD-7CA33C6C54AD}" destId="{25AB5358-150C-49F3-94AA-DBBD0F3F4A7D}" srcOrd="1" destOrd="0" presId="urn:microsoft.com/office/officeart/2005/8/layout/chart3"/>
    <dgm:cxn modelId="{86EC6B36-171C-41ED-A945-329B8AF00D74}" type="presOf" srcId="{4959A0EC-D2BA-4FF3-94C5-023906FB411A}" destId="{FEFE7604-9359-4BED-9AF7-B137CAD736F7}" srcOrd="0" destOrd="0" presId="urn:microsoft.com/office/officeart/2005/8/layout/chart3"/>
    <dgm:cxn modelId="{647EB33E-DBC1-46AD-9FD3-073A385433EC}" type="presOf" srcId="{C3859579-EB5D-47AA-AAB5-D909EF67FBB0}" destId="{E29428EF-276B-4A3C-A937-56E1A38EC7E3}" srcOrd="1" destOrd="0" presId="urn:microsoft.com/office/officeart/2005/8/layout/chart3"/>
    <dgm:cxn modelId="{FFBCB05C-6314-41E4-AAB5-F7588A1EEEB8}" srcId="{865F19AA-7B52-425D-96EB-7B0FD215740A}" destId="{35B8B91F-4E43-4FD5-8EA0-71261A277F85}" srcOrd="4" destOrd="0" parTransId="{463EFC41-DAA3-421F-99A6-6B1A1CF08B9B}" sibTransId="{D8BE6174-2515-46A0-B0C3-888D2B00AF46}"/>
    <dgm:cxn modelId="{2A2C7544-0370-49C9-9172-17615747D76C}" type="presOf" srcId="{35B8B91F-4E43-4FD5-8EA0-71261A277F85}" destId="{97EEB2B5-F3EF-41B6-A6B2-1DF2C221D421}" srcOrd="0" destOrd="0" presId="urn:microsoft.com/office/officeart/2005/8/layout/chart3"/>
    <dgm:cxn modelId="{87712151-7B6C-4F0A-A85E-F55F8DAE3A99}" type="presOf" srcId="{35B8B91F-4E43-4FD5-8EA0-71261A277F85}" destId="{447D4423-FC3A-4D35-B098-FC713702FD98}" srcOrd="1" destOrd="0" presId="urn:microsoft.com/office/officeart/2005/8/layout/chart3"/>
    <dgm:cxn modelId="{224A317A-B21B-4F71-88EE-4C5CC549CD61}" type="presOf" srcId="{4959A0EC-D2BA-4FF3-94C5-023906FB411A}" destId="{0349BBAF-A096-4386-8644-6C360B843611}" srcOrd="1" destOrd="0" presId="urn:microsoft.com/office/officeart/2005/8/layout/chart3"/>
    <dgm:cxn modelId="{817BD696-6BDD-4AD3-BB6A-78D153DD7FD1}" srcId="{865F19AA-7B52-425D-96EB-7B0FD215740A}" destId="{4959A0EC-D2BA-4FF3-94C5-023906FB411A}" srcOrd="0" destOrd="0" parTransId="{599921EE-742F-43FC-90A9-2C764975D4E2}" sibTransId="{55EF749F-8CAA-4D2A-87FD-D3F308FA071E}"/>
    <dgm:cxn modelId="{78921D9A-2F48-4088-AE38-701FE3F6F7E3}" srcId="{865F19AA-7B52-425D-96EB-7B0FD215740A}" destId="{4D343CF3-DDDF-47A1-8931-899F7B358FA0}" srcOrd="2" destOrd="0" parTransId="{E650B00E-98A2-47E8-91B3-D91AC0FBF436}" sibTransId="{C53177CA-1CB4-4A37-8CE6-EA6DC8B4A125}"/>
    <dgm:cxn modelId="{474B599B-EC27-46D6-841F-EBACB7B5AAC6}" srcId="{865F19AA-7B52-425D-96EB-7B0FD215740A}" destId="{6D415D3D-904B-4760-81BD-7CA33C6C54AD}" srcOrd="5" destOrd="0" parTransId="{37517997-7A6C-4400-B1BD-DD3068E74D4A}" sibTransId="{96F4D459-B14F-4997-A01F-93100AE03B66}"/>
    <dgm:cxn modelId="{BA77F49F-4429-4F2C-8603-082B12BB723C}" srcId="{865F19AA-7B52-425D-96EB-7B0FD215740A}" destId="{C3859579-EB5D-47AA-AAB5-D909EF67FBB0}" srcOrd="3" destOrd="0" parTransId="{F4C0FC9D-8896-471D-8A6B-527B5BBD7799}" sibTransId="{12822C42-45D8-48AF-818D-F33362785821}"/>
    <dgm:cxn modelId="{F8EBB6BA-695B-4797-92C5-A737ECA85832}" type="presOf" srcId="{865F19AA-7B52-425D-96EB-7B0FD215740A}" destId="{159E3C3C-2CDB-4C01-9238-CAACA0E8981B}" srcOrd="0" destOrd="0" presId="urn:microsoft.com/office/officeart/2005/8/layout/chart3"/>
    <dgm:cxn modelId="{519C97C1-CF85-4BA4-87F1-D4D0EAB341EC}" type="presOf" srcId="{4D343CF3-DDDF-47A1-8931-899F7B358FA0}" destId="{820E4255-95D1-4DA8-BC6F-E24B0C6E719E}" srcOrd="0" destOrd="0" presId="urn:microsoft.com/office/officeart/2005/8/layout/chart3"/>
    <dgm:cxn modelId="{1245B9C7-09D0-4C4E-9605-20A33C1924EA}" type="presOf" srcId="{D2A3F77C-1E6E-42FA-95E4-6C8CC0675548}" destId="{B5299385-6CB7-4F7A-8199-67EAD0DF4A8E}" srcOrd="1" destOrd="0" presId="urn:microsoft.com/office/officeart/2005/8/layout/chart3"/>
    <dgm:cxn modelId="{8A4871CF-1F04-44C1-91E3-F82C0F227D01}" type="presOf" srcId="{D2A3F77C-1E6E-42FA-95E4-6C8CC0675548}" destId="{12CDEAE7-CC2D-4AED-AE65-375A8C29EDED}" srcOrd="0" destOrd="0" presId="urn:microsoft.com/office/officeart/2005/8/layout/chart3"/>
    <dgm:cxn modelId="{7AE6A7CF-F9E8-453F-8F19-5ABE241F1AC2}" srcId="{865F19AA-7B52-425D-96EB-7B0FD215740A}" destId="{D2A3F77C-1E6E-42FA-95E4-6C8CC0675548}" srcOrd="1" destOrd="0" parTransId="{23AC93E9-CB74-453C-BC7F-34178377CE5E}" sibTransId="{CDE44277-3D23-4E1C-9259-BBD6DECD72C9}"/>
    <dgm:cxn modelId="{AF4731FC-74F2-4A2D-9049-AF2736F13E20}" type="presOf" srcId="{6D415D3D-904B-4760-81BD-7CA33C6C54AD}" destId="{4A549AB9-7BE1-4877-AC3D-A060E42BB37D}" srcOrd="0" destOrd="0" presId="urn:microsoft.com/office/officeart/2005/8/layout/chart3"/>
    <dgm:cxn modelId="{5619AEA7-5669-4978-891B-11984363664C}" type="presParOf" srcId="{159E3C3C-2CDB-4C01-9238-CAACA0E8981B}" destId="{FEFE7604-9359-4BED-9AF7-B137CAD736F7}" srcOrd="0" destOrd="0" presId="urn:microsoft.com/office/officeart/2005/8/layout/chart3"/>
    <dgm:cxn modelId="{530416A7-012A-4AEC-A8BF-4074F276A557}" type="presParOf" srcId="{159E3C3C-2CDB-4C01-9238-CAACA0E8981B}" destId="{0349BBAF-A096-4386-8644-6C360B843611}" srcOrd="1" destOrd="0" presId="urn:microsoft.com/office/officeart/2005/8/layout/chart3"/>
    <dgm:cxn modelId="{2DD4D835-68FA-49EF-AFAB-828F0669D8ED}" type="presParOf" srcId="{159E3C3C-2CDB-4C01-9238-CAACA0E8981B}" destId="{12CDEAE7-CC2D-4AED-AE65-375A8C29EDED}" srcOrd="2" destOrd="0" presId="urn:microsoft.com/office/officeart/2005/8/layout/chart3"/>
    <dgm:cxn modelId="{823DE23D-3DC1-44E5-B24D-FF8258AFB72F}" type="presParOf" srcId="{159E3C3C-2CDB-4C01-9238-CAACA0E8981B}" destId="{B5299385-6CB7-4F7A-8199-67EAD0DF4A8E}" srcOrd="3" destOrd="0" presId="urn:microsoft.com/office/officeart/2005/8/layout/chart3"/>
    <dgm:cxn modelId="{98E735E0-BAC4-4AAA-ACC4-C645DAC40D1D}" type="presParOf" srcId="{159E3C3C-2CDB-4C01-9238-CAACA0E8981B}" destId="{820E4255-95D1-4DA8-BC6F-E24B0C6E719E}" srcOrd="4" destOrd="0" presId="urn:microsoft.com/office/officeart/2005/8/layout/chart3"/>
    <dgm:cxn modelId="{45D6C7A8-F185-43CA-84E3-9EAF91BB2A95}" type="presParOf" srcId="{159E3C3C-2CDB-4C01-9238-CAACA0E8981B}" destId="{345A3FBD-90AF-4C0D-B127-7C4BF35E556A}" srcOrd="5" destOrd="0" presId="urn:microsoft.com/office/officeart/2005/8/layout/chart3"/>
    <dgm:cxn modelId="{383E98B8-8D5D-4988-AC79-387582BFE1E5}" type="presParOf" srcId="{159E3C3C-2CDB-4C01-9238-CAACA0E8981B}" destId="{EA231B55-E017-4397-8B94-AC290EEC9DB0}" srcOrd="6" destOrd="0" presId="urn:microsoft.com/office/officeart/2005/8/layout/chart3"/>
    <dgm:cxn modelId="{3495232B-085C-4456-8512-09BEC79332DE}" type="presParOf" srcId="{159E3C3C-2CDB-4C01-9238-CAACA0E8981B}" destId="{E29428EF-276B-4A3C-A937-56E1A38EC7E3}" srcOrd="7" destOrd="0" presId="urn:microsoft.com/office/officeart/2005/8/layout/chart3"/>
    <dgm:cxn modelId="{00A5325A-251F-4709-9840-46905113E764}" type="presParOf" srcId="{159E3C3C-2CDB-4C01-9238-CAACA0E8981B}" destId="{97EEB2B5-F3EF-41B6-A6B2-1DF2C221D421}" srcOrd="8" destOrd="0" presId="urn:microsoft.com/office/officeart/2005/8/layout/chart3"/>
    <dgm:cxn modelId="{8143E46A-66CD-4EC4-B9DB-BCD5478A63FD}" type="presParOf" srcId="{159E3C3C-2CDB-4C01-9238-CAACA0E8981B}" destId="{447D4423-FC3A-4D35-B098-FC713702FD98}" srcOrd="9" destOrd="0" presId="urn:microsoft.com/office/officeart/2005/8/layout/chart3"/>
    <dgm:cxn modelId="{F879389C-94B0-4E0E-9711-5D3EF446F6F1}" type="presParOf" srcId="{159E3C3C-2CDB-4C01-9238-CAACA0E8981B}" destId="{4A549AB9-7BE1-4877-AC3D-A060E42BB37D}" srcOrd="10" destOrd="0" presId="urn:microsoft.com/office/officeart/2005/8/layout/chart3"/>
    <dgm:cxn modelId="{1DDAFCE9-A8BB-4931-B3DC-FC434102A3B5}" type="presParOf" srcId="{159E3C3C-2CDB-4C01-9238-CAACA0E8981B}" destId="{25AB5358-150C-49F3-94AA-DBBD0F3F4A7D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022D66-B7AD-41E2-9BB1-E1A76C64AD92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774E00-2661-4B4C-93D0-39BDA44BA0CD}">
      <dgm:prSet/>
      <dgm:spPr>
        <a:solidFill>
          <a:schemeClr val="accent1">
            <a:lumMod val="50000"/>
            <a:lumOff val="50000"/>
          </a:schemeClr>
        </a:solidFill>
      </dgm:spPr>
      <dgm:t>
        <a:bodyPr/>
        <a:lstStyle/>
        <a:p>
          <a:r>
            <a:rPr lang="es-ES" dirty="0"/>
            <a:t>¿Qué son las Analíticas de Aprendizaje?</a:t>
          </a:r>
          <a:endParaRPr lang="en-US" dirty="0"/>
        </a:p>
      </dgm:t>
    </dgm:pt>
    <dgm:pt modelId="{BB76C00A-BA7B-4473-911F-B7FA55E30C9C}" type="parTrans" cxnId="{0BA70A22-8FC8-46FD-9C0F-BFA2D8DDB182}">
      <dgm:prSet/>
      <dgm:spPr/>
      <dgm:t>
        <a:bodyPr/>
        <a:lstStyle/>
        <a:p>
          <a:endParaRPr lang="en-US"/>
        </a:p>
      </dgm:t>
    </dgm:pt>
    <dgm:pt modelId="{5032E591-0546-4D05-9148-40066F1C30C0}" type="sibTrans" cxnId="{0BA70A22-8FC8-46FD-9C0F-BFA2D8DDB182}">
      <dgm:prSet/>
      <dgm:spPr/>
      <dgm:t>
        <a:bodyPr/>
        <a:lstStyle/>
        <a:p>
          <a:endParaRPr lang="en-US"/>
        </a:p>
      </dgm:t>
    </dgm:pt>
    <dgm:pt modelId="{9867BDAE-BD32-4D2C-9D4A-C347D35C0E26}">
      <dgm:prSet/>
      <dgm:spPr>
        <a:solidFill>
          <a:schemeClr val="accent1">
            <a:lumMod val="75000"/>
            <a:lumOff val="25000"/>
          </a:schemeClr>
        </a:solidFill>
      </dgm:spPr>
      <dgm:t>
        <a:bodyPr/>
        <a:lstStyle/>
        <a:p>
          <a:r>
            <a:rPr lang="es-ES" dirty="0">
              <a:solidFill>
                <a:schemeClr val="bg1"/>
              </a:solidFill>
            </a:rPr>
            <a:t>Analítica de aprendizaje</a:t>
          </a:r>
          <a:endParaRPr lang="en-US" dirty="0">
            <a:solidFill>
              <a:schemeClr val="bg1"/>
            </a:solidFill>
          </a:endParaRPr>
        </a:p>
      </dgm:t>
    </dgm:pt>
    <dgm:pt modelId="{2CD6D66B-1C1A-45DA-8652-F80413F88505}" type="parTrans" cxnId="{02CCEDE4-CDE3-45F5-A783-2EEF6291E8E3}">
      <dgm:prSet/>
      <dgm:spPr/>
      <dgm:t>
        <a:bodyPr/>
        <a:lstStyle/>
        <a:p>
          <a:endParaRPr lang="en-US"/>
        </a:p>
      </dgm:t>
    </dgm:pt>
    <dgm:pt modelId="{745FACD0-D778-4788-9B8C-103B2C7AFADC}" type="sibTrans" cxnId="{02CCEDE4-CDE3-45F5-A783-2EEF6291E8E3}">
      <dgm:prSet/>
      <dgm:spPr/>
      <dgm:t>
        <a:bodyPr/>
        <a:lstStyle/>
        <a:p>
          <a:endParaRPr lang="en-US"/>
        </a:p>
      </dgm:t>
    </dgm:pt>
    <dgm:pt modelId="{4291B852-DCE5-45DC-BFB8-1EA3AE6165F2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dirty="0">
              <a:solidFill>
                <a:schemeClr val="bg1"/>
              </a:solidFill>
            </a:rPr>
            <a:t>Analíticas académicas</a:t>
          </a:r>
          <a:endParaRPr lang="en-US" dirty="0">
            <a:solidFill>
              <a:schemeClr val="bg1"/>
            </a:solidFill>
          </a:endParaRPr>
        </a:p>
      </dgm:t>
    </dgm:pt>
    <dgm:pt modelId="{EF0FBC9E-C786-402D-BC47-0DD531353BDD}" type="parTrans" cxnId="{AC558F38-FAD8-4207-A4FA-6FB00D38BE1B}">
      <dgm:prSet/>
      <dgm:spPr/>
      <dgm:t>
        <a:bodyPr/>
        <a:lstStyle/>
        <a:p>
          <a:endParaRPr lang="en-US"/>
        </a:p>
      </dgm:t>
    </dgm:pt>
    <dgm:pt modelId="{7C670B48-4D47-48C4-B684-5B8426AA2B93}" type="sibTrans" cxnId="{AC558F38-FAD8-4207-A4FA-6FB00D38BE1B}">
      <dgm:prSet/>
      <dgm:spPr/>
      <dgm:t>
        <a:bodyPr/>
        <a:lstStyle/>
        <a:p>
          <a:endParaRPr lang="en-US"/>
        </a:p>
      </dgm:t>
    </dgm:pt>
    <dgm:pt modelId="{54D71AE7-5CB6-49EA-B36C-0895D9BD45CE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S" dirty="0">
              <a:solidFill>
                <a:schemeClr val="bg1"/>
              </a:solidFill>
            </a:rPr>
            <a:t>Minería de datos Educativos</a:t>
          </a:r>
          <a:endParaRPr lang="en-US" dirty="0">
            <a:solidFill>
              <a:schemeClr val="bg1"/>
            </a:solidFill>
          </a:endParaRPr>
        </a:p>
      </dgm:t>
    </dgm:pt>
    <dgm:pt modelId="{D36A43CF-81AD-4BF1-AD61-395EDA1DC9A4}" type="parTrans" cxnId="{A36523BC-56FB-4ADF-9DEF-EACE1BFCC1F2}">
      <dgm:prSet/>
      <dgm:spPr/>
      <dgm:t>
        <a:bodyPr/>
        <a:lstStyle/>
        <a:p>
          <a:endParaRPr lang="en-US"/>
        </a:p>
      </dgm:t>
    </dgm:pt>
    <dgm:pt modelId="{33160B3E-7AD2-499E-8805-DEC469299C38}" type="sibTrans" cxnId="{A36523BC-56FB-4ADF-9DEF-EACE1BFCC1F2}">
      <dgm:prSet/>
      <dgm:spPr/>
      <dgm:t>
        <a:bodyPr/>
        <a:lstStyle/>
        <a:p>
          <a:endParaRPr lang="en-US"/>
        </a:p>
      </dgm:t>
    </dgm:pt>
    <dgm:pt modelId="{3F1AF4DF-8A9A-4361-ABFE-DBE513718C1C}" type="pres">
      <dgm:prSet presAssocID="{6E022D66-B7AD-41E2-9BB1-E1A76C64AD92}" presName="Name0" presStyleCnt="0">
        <dgm:presLayoutVars>
          <dgm:dir/>
          <dgm:animLvl val="lvl"/>
          <dgm:resizeHandles val="exact"/>
        </dgm:presLayoutVars>
      </dgm:prSet>
      <dgm:spPr/>
    </dgm:pt>
    <dgm:pt modelId="{266641D7-15D6-4CDA-B91F-B35751956F50}" type="pres">
      <dgm:prSet presAssocID="{4A774E00-2661-4B4C-93D0-39BDA44BA0CD}" presName="parTxOnly" presStyleLbl="node1" presStyleIdx="0" presStyleCnt="4" custAng="0" custLinFactX="117003" custLinFactNeighborX="200000" custLinFactNeighborY="-68457">
        <dgm:presLayoutVars>
          <dgm:chMax val="0"/>
          <dgm:chPref val="0"/>
          <dgm:bulletEnabled val="1"/>
        </dgm:presLayoutVars>
      </dgm:prSet>
      <dgm:spPr/>
    </dgm:pt>
    <dgm:pt modelId="{3871E184-6F8D-4AA7-824A-0689F2647C6E}" type="pres">
      <dgm:prSet presAssocID="{5032E591-0546-4D05-9148-40066F1C30C0}" presName="parTxOnlySpace" presStyleCnt="0"/>
      <dgm:spPr/>
    </dgm:pt>
    <dgm:pt modelId="{4427D898-D2FE-4186-B853-B1AE57F1D67E}" type="pres">
      <dgm:prSet presAssocID="{9867BDAE-BD32-4D2C-9D4A-C347D35C0E26}" presName="parTxOnly" presStyleLbl="node1" presStyleIdx="1" presStyleCnt="4" custLinFactX="-31401" custLinFactNeighborX="-100000" custLinFactNeighborY="79877">
        <dgm:presLayoutVars>
          <dgm:chMax val="0"/>
          <dgm:chPref val="0"/>
          <dgm:bulletEnabled val="1"/>
        </dgm:presLayoutVars>
      </dgm:prSet>
      <dgm:spPr/>
    </dgm:pt>
    <dgm:pt modelId="{1D6C94B2-9AB7-4BD8-B009-D66DF9D2AEAD}" type="pres">
      <dgm:prSet presAssocID="{745FACD0-D778-4788-9B8C-103B2C7AFADC}" presName="parTxOnlySpace" presStyleCnt="0"/>
      <dgm:spPr/>
    </dgm:pt>
    <dgm:pt modelId="{307C4D67-1D54-44FD-8EA1-36FA6E264AE3}" type="pres">
      <dgm:prSet presAssocID="{4291B852-DCE5-45DC-BFB8-1EA3AE6165F2}" presName="parTxOnly" presStyleLbl="node1" presStyleIdx="2" presStyleCnt="4" custLinFactX="-31401" custLinFactNeighborX="-100000" custLinFactNeighborY="79877">
        <dgm:presLayoutVars>
          <dgm:chMax val="0"/>
          <dgm:chPref val="0"/>
          <dgm:bulletEnabled val="1"/>
        </dgm:presLayoutVars>
      </dgm:prSet>
      <dgm:spPr/>
    </dgm:pt>
    <dgm:pt modelId="{8BC7A30A-0DE8-4F56-8DA6-1ED77406A4D9}" type="pres">
      <dgm:prSet presAssocID="{7C670B48-4D47-48C4-B684-5B8426AA2B93}" presName="parTxOnlySpace" presStyleCnt="0"/>
      <dgm:spPr/>
    </dgm:pt>
    <dgm:pt modelId="{37CD1DC8-C26B-440D-B632-2130E07BD410}" type="pres">
      <dgm:prSet presAssocID="{54D71AE7-5CB6-49EA-B36C-0895D9BD45CE}" presName="parTxOnly" presStyleLbl="node1" presStyleIdx="3" presStyleCnt="4" custLinFactX="-31401" custLinFactNeighborX="-100000" custLinFactNeighborY="79877">
        <dgm:presLayoutVars>
          <dgm:chMax val="0"/>
          <dgm:chPref val="0"/>
          <dgm:bulletEnabled val="1"/>
        </dgm:presLayoutVars>
      </dgm:prSet>
      <dgm:spPr/>
    </dgm:pt>
  </dgm:ptLst>
  <dgm:cxnLst>
    <dgm:cxn modelId="{0BA70A22-8FC8-46FD-9C0F-BFA2D8DDB182}" srcId="{6E022D66-B7AD-41E2-9BB1-E1A76C64AD92}" destId="{4A774E00-2661-4B4C-93D0-39BDA44BA0CD}" srcOrd="0" destOrd="0" parTransId="{BB76C00A-BA7B-4473-911F-B7FA55E30C9C}" sibTransId="{5032E591-0546-4D05-9148-40066F1C30C0}"/>
    <dgm:cxn modelId="{AC558F38-FAD8-4207-A4FA-6FB00D38BE1B}" srcId="{6E022D66-B7AD-41E2-9BB1-E1A76C64AD92}" destId="{4291B852-DCE5-45DC-BFB8-1EA3AE6165F2}" srcOrd="2" destOrd="0" parTransId="{EF0FBC9E-C786-402D-BC47-0DD531353BDD}" sibTransId="{7C670B48-4D47-48C4-B684-5B8426AA2B93}"/>
    <dgm:cxn modelId="{888D7669-A6BA-42B7-92C0-1FCFA62D39FE}" type="presOf" srcId="{4A774E00-2661-4B4C-93D0-39BDA44BA0CD}" destId="{266641D7-15D6-4CDA-B91F-B35751956F50}" srcOrd="0" destOrd="0" presId="urn:microsoft.com/office/officeart/2005/8/layout/chevron1"/>
    <dgm:cxn modelId="{0D6CC881-3BC8-4577-AA51-BB02E2B5F77E}" type="presOf" srcId="{4291B852-DCE5-45DC-BFB8-1EA3AE6165F2}" destId="{307C4D67-1D54-44FD-8EA1-36FA6E264AE3}" srcOrd="0" destOrd="0" presId="urn:microsoft.com/office/officeart/2005/8/layout/chevron1"/>
    <dgm:cxn modelId="{AF202585-43A5-42EE-93CE-7317915230BE}" type="presOf" srcId="{54D71AE7-5CB6-49EA-B36C-0895D9BD45CE}" destId="{37CD1DC8-C26B-440D-B632-2130E07BD410}" srcOrd="0" destOrd="0" presId="urn:microsoft.com/office/officeart/2005/8/layout/chevron1"/>
    <dgm:cxn modelId="{A36523BC-56FB-4ADF-9DEF-EACE1BFCC1F2}" srcId="{6E022D66-B7AD-41E2-9BB1-E1A76C64AD92}" destId="{54D71AE7-5CB6-49EA-B36C-0895D9BD45CE}" srcOrd="3" destOrd="0" parTransId="{D36A43CF-81AD-4BF1-AD61-395EDA1DC9A4}" sibTransId="{33160B3E-7AD2-499E-8805-DEC469299C38}"/>
    <dgm:cxn modelId="{E7AC23C8-4F83-4D6D-AA4C-2D377427992B}" type="presOf" srcId="{6E022D66-B7AD-41E2-9BB1-E1A76C64AD92}" destId="{3F1AF4DF-8A9A-4361-ABFE-DBE513718C1C}" srcOrd="0" destOrd="0" presId="urn:microsoft.com/office/officeart/2005/8/layout/chevron1"/>
    <dgm:cxn modelId="{985B19CB-0516-4FB4-BFB5-176E5DD49C62}" type="presOf" srcId="{9867BDAE-BD32-4D2C-9D4A-C347D35C0E26}" destId="{4427D898-D2FE-4186-B853-B1AE57F1D67E}" srcOrd="0" destOrd="0" presId="urn:microsoft.com/office/officeart/2005/8/layout/chevron1"/>
    <dgm:cxn modelId="{02CCEDE4-CDE3-45F5-A783-2EEF6291E8E3}" srcId="{6E022D66-B7AD-41E2-9BB1-E1A76C64AD92}" destId="{9867BDAE-BD32-4D2C-9D4A-C347D35C0E26}" srcOrd="1" destOrd="0" parTransId="{2CD6D66B-1C1A-45DA-8652-F80413F88505}" sibTransId="{745FACD0-D778-4788-9B8C-103B2C7AFADC}"/>
    <dgm:cxn modelId="{DC9BD818-0907-4087-BB8D-D3E9BB415241}" type="presParOf" srcId="{3F1AF4DF-8A9A-4361-ABFE-DBE513718C1C}" destId="{266641D7-15D6-4CDA-B91F-B35751956F50}" srcOrd="0" destOrd="0" presId="urn:microsoft.com/office/officeart/2005/8/layout/chevron1"/>
    <dgm:cxn modelId="{2593B5FD-3AD8-4B5E-8767-56A2B4B66D59}" type="presParOf" srcId="{3F1AF4DF-8A9A-4361-ABFE-DBE513718C1C}" destId="{3871E184-6F8D-4AA7-824A-0689F2647C6E}" srcOrd="1" destOrd="0" presId="urn:microsoft.com/office/officeart/2005/8/layout/chevron1"/>
    <dgm:cxn modelId="{21E393F8-B5D3-4F8C-AE2D-07424C801DB9}" type="presParOf" srcId="{3F1AF4DF-8A9A-4361-ABFE-DBE513718C1C}" destId="{4427D898-D2FE-4186-B853-B1AE57F1D67E}" srcOrd="2" destOrd="0" presId="urn:microsoft.com/office/officeart/2005/8/layout/chevron1"/>
    <dgm:cxn modelId="{F19974DC-3721-4158-B655-686E37952E80}" type="presParOf" srcId="{3F1AF4DF-8A9A-4361-ABFE-DBE513718C1C}" destId="{1D6C94B2-9AB7-4BD8-B009-D66DF9D2AEAD}" srcOrd="3" destOrd="0" presId="urn:microsoft.com/office/officeart/2005/8/layout/chevron1"/>
    <dgm:cxn modelId="{8F366DCC-CAA6-4F37-A8A7-7751D526FE89}" type="presParOf" srcId="{3F1AF4DF-8A9A-4361-ABFE-DBE513718C1C}" destId="{307C4D67-1D54-44FD-8EA1-36FA6E264AE3}" srcOrd="4" destOrd="0" presId="urn:microsoft.com/office/officeart/2005/8/layout/chevron1"/>
    <dgm:cxn modelId="{7E905298-09B6-409D-B833-C3399A4CDE28}" type="presParOf" srcId="{3F1AF4DF-8A9A-4361-ABFE-DBE513718C1C}" destId="{8BC7A30A-0DE8-4F56-8DA6-1ED77406A4D9}" srcOrd="5" destOrd="0" presId="urn:microsoft.com/office/officeart/2005/8/layout/chevron1"/>
    <dgm:cxn modelId="{FFF63633-196F-4FC4-9298-09A5CBC87481}" type="presParOf" srcId="{3F1AF4DF-8A9A-4361-ABFE-DBE513718C1C}" destId="{37CD1DC8-C26B-440D-B632-2130E07BD410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09E326E-84FF-441C-876D-EFC44C6D8CA5}" type="doc">
      <dgm:prSet loTypeId="urn:microsoft.com/office/officeart/2005/8/layout/vList5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9C7C66D-B572-421A-9769-31D92AF53D25}">
      <dgm:prSet/>
      <dgm:spPr/>
      <dgm:t>
        <a:bodyPr/>
        <a:lstStyle/>
        <a:p>
          <a:r>
            <a:rPr lang="es-ES" dirty="0"/>
            <a:t>Accesos a las plataformas</a:t>
          </a:r>
        </a:p>
      </dgm:t>
    </dgm:pt>
    <dgm:pt modelId="{00A424B8-921C-41C8-94CD-DD5A65781D9E}" type="parTrans" cxnId="{0565E5D4-A733-4B39-982A-AB0ED1790D65}">
      <dgm:prSet/>
      <dgm:spPr/>
      <dgm:t>
        <a:bodyPr/>
        <a:lstStyle/>
        <a:p>
          <a:endParaRPr lang="en-US"/>
        </a:p>
      </dgm:t>
    </dgm:pt>
    <dgm:pt modelId="{B76737A8-80FA-4C7F-A453-19D0DBF2A48B}" type="sibTrans" cxnId="{0565E5D4-A733-4B39-982A-AB0ED1790D65}">
      <dgm:prSet/>
      <dgm:spPr/>
      <dgm:t>
        <a:bodyPr/>
        <a:lstStyle/>
        <a:p>
          <a:endParaRPr lang="en-US"/>
        </a:p>
      </dgm:t>
    </dgm:pt>
    <dgm:pt modelId="{999F89C7-6E52-43DE-BF39-C31CF1345A4C}">
      <dgm:prSet/>
      <dgm:spPr/>
      <dgm:t>
        <a:bodyPr/>
        <a:lstStyle/>
        <a:p>
          <a:r>
            <a:rPr lang="es-ES" dirty="0"/>
            <a:t>Datos generales</a:t>
          </a:r>
        </a:p>
      </dgm:t>
    </dgm:pt>
    <dgm:pt modelId="{AB6DF097-5FFD-4440-BCA2-AE26DAD9427C}" type="parTrans" cxnId="{3CFF8305-E559-4F28-8F7F-E43886AD6163}">
      <dgm:prSet/>
      <dgm:spPr/>
      <dgm:t>
        <a:bodyPr/>
        <a:lstStyle/>
        <a:p>
          <a:endParaRPr lang="en-US"/>
        </a:p>
      </dgm:t>
    </dgm:pt>
    <dgm:pt modelId="{48491BB3-6EE1-4F47-9928-CB17D815B716}" type="sibTrans" cxnId="{3CFF8305-E559-4F28-8F7F-E43886AD6163}">
      <dgm:prSet/>
      <dgm:spPr/>
      <dgm:t>
        <a:bodyPr/>
        <a:lstStyle/>
        <a:p>
          <a:endParaRPr lang="en-US"/>
        </a:p>
      </dgm:t>
    </dgm:pt>
    <dgm:pt modelId="{672C90E5-C5E6-4A0A-9119-671318446BF2}">
      <dgm:prSet/>
      <dgm:spPr/>
      <dgm:t>
        <a:bodyPr/>
        <a:lstStyle/>
        <a:p>
          <a:r>
            <a:rPr lang="es-ES" dirty="0"/>
            <a:t>Calificaciones</a:t>
          </a:r>
          <a:endParaRPr lang="en-US" dirty="0"/>
        </a:p>
      </dgm:t>
    </dgm:pt>
    <dgm:pt modelId="{D4F095DD-BBD6-451D-9B3C-4EBF3CE88F48}" type="parTrans" cxnId="{1C461663-0C1B-4ACF-A403-BA788534881B}">
      <dgm:prSet/>
      <dgm:spPr/>
      <dgm:t>
        <a:bodyPr/>
        <a:lstStyle/>
        <a:p>
          <a:endParaRPr lang="en-US"/>
        </a:p>
      </dgm:t>
    </dgm:pt>
    <dgm:pt modelId="{0EDB6AA1-EF6E-4C69-A732-AFE094C4BD8F}" type="sibTrans" cxnId="{1C461663-0C1B-4ACF-A403-BA788534881B}">
      <dgm:prSet/>
      <dgm:spPr/>
      <dgm:t>
        <a:bodyPr/>
        <a:lstStyle/>
        <a:p>
          <a:endParaRPr lang="en-US"/>
        </a:p>
      </dgm:t>
    </dgm:pt>
    <dgm:pt modelId="{8D92C83E-9D7D-4EB0-9FBB-7D8A2977474F}">
      <dgm:prSet/>
      <dgm:spPr/>
      <dgm:t>
        <a:bodyPr/>
        <a:lstStyle/>
        <a:p>
          <a:r>
            <a:rPr lang="es-ES" dirty="0"/>
            <a:t>Visualizaciones de contenido</a:t>
          </a:r>
          <a:endParaRPr lang="en-US" dirty="0"/>
        </a:p>
      </dgm:t>
    </dgm:pt>
    <dgm:pt modelId="{87AEE76F-D4F1-4805-941D-064697C41F96}" type="parTrans" cxnId="{4649F21C-BF50-4B70-9B07-3A889B22F6AF}">
      <dgm:prSet/>
      <dgm:spPr/>
      <dgm:t>
        <a:bodyPr/>
        <a:lstStyle/>
        <a:p>
          <a:endParaRPr lang="en-US"/>
        </a:p>
      </dgm:t>
    </dgm:pt>
    <dgm:pt modelId="{A138A829-EC4F-4F53-9598-E2313C807F7C}" type="sibTrans" cxnId="{4649F21C-BF50-4B70-9B07-3A889B22F6AF}">
      <dgm:prSet/>
      <dgm:spPr/>
      <dgm:t>
        <a:bodyPr/>
        <a:lstStyle/>
        <a:p>
          <a:endParaRPr lang="en-US"/>
        </a:p>
      </dgm:t>
    </dgm:pt>
    <dgm:pt modelId="{6B4AC7E4-DF49-4437-A435-DB510962CF60}">
      <dgm:prSet/>
      <dgm:spPr/>
      <dgm:t>
        <a:bodyPr/>
        <a:lstStyle/>
        <a:p>
          <a:r>
            <a:rPr lang="es-ES" dirty="0"/>
            <a:t>Participación en foros</a:t>
          </a:r>
          <a:endParaRPr lang="en-US" dirty="0"/>
        </a:p>
      </dgm:t>
    </dgm:pt>
    <dgm:pt modelId="{80D9BD8E-06A4-4F7D-A68B-5CE5A8688A0C}" type="parTrans" cxnId="{AAD0F5B2-5F5D-47AF-BAA8-E3522BD15037}">
      <dgm:prSet/>
      <dgm:spPr/>
      <dgm:t>
        <a:bodyPr/>
        <a:lstStyle/>
        <a:p>
          <a:endParaRPr lang="en-US"/>
        </a:p>
      </dgm:t>
    </dgm:pt>
    <dgm:pt modelId="{FB8FA712-0AD4-4BE1-8FD2-8E3C2FA9E10C}" type="sibTrans" cxnId="{AAD0F5B2-5F5D-47AF-BAA8-E3522BD15037}">
      <dgm:prSet/>
      <dgm:spPr/>
      <dgm:t>
        <a:bodyPr/>
        <a:lstStyle/>
        <a:p>
          <a:endParaRPr lang="en-US"/>
        </a:p>
      </dgm:t>
    </dgm:pt>
    <dgm:pt modelId="{43C84F3B-E55C-4667-8308-9A103D2A450B}">
      <dgm:prSet/>
      <dgm:spPr/>
      <dgm:t>
        <a:bodyPr/>
        <a:lstStyle/>
        <a:p>
          <a:r>
            <a:rPr lang="es-ES" dirty="0"/>
            <a:t>Datos biológicos</a:t>
          </a:r>
          <a:endParaRPr lang="en-US" dirty="0"/>
        </a:p>
      </dgm:t>
    </dgm:pt>
    <dgm:pt modelId="{4A832195-6EAE-4ED7-A6C9-0A7DFB2E37EA}" type="parTrans" cxnId="{8F1D9BAD-0FDC-4F27-A980-FF0F6FA338FF}">
      <dgm:prSet/>
      <dgm:spPr/>
      <dgm:t>
        <a:bodyPr/>
        <a:lstStyle/>
        <a:p>
          <a:endParaRPr lang="en-US"/>
        </a:p>
      </dgm:t>
    </dgm:pt>
    <dgm:pt modelId="{C37A9591-1707-4C15-BFE5-BCD68977968F}" type="sibTrans" cxnId="{8F1D9BAD-0FDC-4F27-A980-FF0F6FA338FF}">
      <dgm:prSet/>
      <dgm:spPr/>
      <dgm:t>
        <a:bodyPr/>
        <a:lstStyle/>
        <a:p>
          <a:endParaRPr lang="en-US"/>
        </a:p>
      </dgm:t>
    </dgm:pt>
    <dgm:pt modelId="{1E5C77D5-7C28-4803-B449-5A04793BCC07}">
      <dgm:prSet/>
      <dgm:spPr/>
      <dgm:t>
        <a:bodyPr/>
        <a:lstStyle/>
        <a:p>
          <a:r>
            <a:rPr lang="es-ES" dirty="0"/>
            <a:t>Estado de ánimo</a:t>
          </a:r>
          <a:endParaRPr lang="en-US" dirty="0"/>
        </a:p>
      </dgm:t>
    </dgm:pt>
    <dgm:pt modelId="{5490A4E9-D7C9-40BC-A4C7-F3F5CC51722A}" type="parTrans" cxnId="{339DFE22-4EB5-4FBE-A50F-3C838BD35E18}">
      <dgm:prSet/>
      <dgm:spPr/>
      <dgm:t>
        <a:bodyPr/>
        <a:lstStyle/>
        <a:p>
          <a:endParaRPr lang="en-US"/>
        </a:p>
      </dgm:t>
    </dgm:pt>
    <dgm:pt modelId="{C9185934-A6E7-4792-822A-58211C814978}" type="sibTrans" cxnId="{339DFE22-4EB5-4FBE-A50F-3C838BD35E18}">
      <dgm:prSet/>
      <dgm:spPr/>
      <dgm:t>
        <a:bodyPr/>
        <a:lstStyle/>
        <a:p>
          <a:endParaRPr lang="en-US"/>
        </a:p>
      </dgm:t>
    </dgm:pt>
    <dgm:pt modelId="{7F1B5853-18C4-481C-A828-43B91E51904D}">
      <dgm:prSet/>
      <dgm:spPr/>
      <dgm:t>
        <a:bodyPr/>
        <a:lstStyle/>
        <a:p>
          <a:r>
            <a:rPr lang="es-ES" dirty="0"/>
            <a:t>Expresión corporal</a:t>
          </a:r>
        </a:p>
      </dgm:t>
    </dgm:pt>
    <dgm:pt modelId="{EEF6D48B-1D87-4DE1-AFC8-AA992C62DE2D}" type="parTrans" cxnId="{BA8625ED-9905-4B62-8C41-0F55586F5391}">
      <dgm:prSet/>
      <dgm:spPr/>
      <dgm:t>
        <a:bodyPr/>
        <a:lstStyle/>
        <a:p>
          <a:endParaRPr lang="es-ES"/>
        </a:p>
      </dgm:t>
    </dgm:pt>
    <dgm:pt modelId="{DEA7E7EF-E6B1-4990-94B8-B18EF057B8CA}" type="sibTrans" cxnId="{BA8625ED-9905-4B62-8C41-0F55586F5391}">
      <dgm:prSet/>
      <dgm:spPr/>
      <dgm:t>
        <a:bodyPr/>
        <a:lstStyle/>
        <a:p>
          <a:endParaRPr lang="es-ES"/>
        </a:p>
      </dgm:t>
    </dgm:pt>
    <dgm:pt modelId="{67916434-AF9D-47B4-BBFF-C7455261A818}" type="pres">
      <dgm:prSet presAssocID="{909E326E-84FF-441C-876D-EFC44C6D8CA5}" presName="Name0" presStyleCnt="0">
        <dgm:presLayoutVars>
          <dgm:dir/>
          <dgm:animLvl val="lvl"/>
          <dgm:resizeHandles val="exact"/>
        </dgm:presLayoutVars>
      </dgm:prSet>
      <dgm:spPr/>
    </dgm:pt>
    <dgm:pt modelId="{A8A54958-CEDB-4C3C-945D-1358E5E20DB9}" type="pres">
      <dgm:prSet presAssocID="{79C7C66D-B572-421A-9769-31D92AF53D25}" presName="linNode" presStyleCnt="0"/>
      <dgm:spPr/>
    </dgm:pt>
    <dgm:pt modelId="{7D0CB494-F399-47D1-9318-98EE25ECCD01}" type="pres">
      <dgm:prSet presAssocID="{79C7C66D-B572-421A-9769-31D92AF53D25}" presName="parentText" presStyleLbl="node1" presStyleIdx="0" presStyleCnt="8">
        <dgm:presLayoutVars>
          <dgm:chMax val="1"/>
          <dgm:bulletEnabled val="1"/>
        </dgm:presLayoutVars>
      </dgm:prSet>
      <dgm:spPr/>
    </dgm:pt>
    <dgm:pt modelId="{3E40724D-FD75-4CD6-B0FC-16B4BF4EC4C0}" type="pres">
      <dgm:prSet presAssocID="{B76737A8-80FA-4C7F-A453-19D0DBF2A48B}" presName="sp" presStyleCnt="0"/>
      <dgm:spPr/>
    </dgm:pt>
    <dgm:pt modelId="{26FE2D85-1735-466E-98E9-C95A449FA757}" type="pres">
      <dgm:prSet presAssocID="{999F89C7-6E52-43DE-BF39-C31CF1345A4C}" presName="linNode" presStyleCnt="0"/>
      <dgm:spPr/>
    </dgm:pt>
    <dgm:pt modelId="{56E21555-3535-426D-81D2-900FF8D782E0}" type="pres">
      <dgm:prSet presAssocID="{999F89C7-6E52-43DE-BF39-C31CF1345A4C}" presName="parentText" presStyleLbl="node1" presStyleIdx="1" presStyleCnt="8">
        <dgm:presLayoutVars>
          <dgm:chMax val="1"/>
          <dgm:bulletEnabled val="1"/>
        </dgm:presLayoutVars>
      </dgm:prSet>
      <dgm:spPr/>
    </dgm:pt>
    <dgm:pt modelId="{CFD83C00-A2A8-46DA-BAE3-328AF53CF302}" type="pres">
      <dgm:prSet presAssocID="{48491BB3-6EE1-4F47-9928-CB17D815B716}" presName="sp" presStyleCnt="0"/>
      <dgm:spPr/>
    </dgm:pt>
    <dgm:pt modelId="{D5234801-B230-489F-A822-956DEA257741}" type="pres">
      <dgm:prSet presAssocID="{672C90E5-C5E6-4A0A-9119-671318446BF2}" presName="linNode" presStyleCnt="0"/>
      <dgm:spPr/>
    </dgm:pt>
    <dgm:pt modelId="{2AA1B05B-B9FA-43A2-A799-1A84547BC246}" type="pres">
      <dgm:prSet presAssocID="{672C90E5-C5E6-4A0A-9119-671318446BF2}" presName="parentText" presStyleLbl="node1" presStyleIdx="2" presStyleCnt="8">
        <dgm:presLayoutVars>
          <dgm:chMax val="1"/>
          <dgm:bulletEnabled val="1"/>
        </dgm:presLayoutVars>
      </dgm:prSet>
      <dgm:spPr/>
    </dgm:pt>
    <dgm:pt modelId="{01118138-BA30-4A5D-9FC4-DEECC62DEA0D}" type="pres">
      <dgm:prSet presAssocID="{0EDB6AA1-EF6E-4C69-A732-AFE094C4BD8F}" presName="sp" presStyleCnt="0"/>
      <dgm:spPr/>
    </dgm:pt>
    <dgm:pt modelId="{CBDA39AA-F4F1-4CDA-9FDE-17EFC81FCEA7}" type="pres">
      <dgm:prSet presAssocID="{8D92C83E-9D7D-4EB0-9FBB-7D8A2977474F}" presName="linNode" presStyleCnt="0"/>
      <dgm:spPr/>
    </dgm:pt>
    <dgm:pt modelId="{7B7D5B87-23E0-46B6-8EA9-37F3599F99C2}" type="pres">
      <dgm:prSet presAssocID="{8D92C83E-9D7D-4EB0-9FBB-7D8A2977474F}" presName="parentText" presStyleLbl="node1" presStyleIdx="3" presStyleCnt="8">
        <dgm:presLayoutVars>
          <dgm:chMax val="1"/>
          <dgm:bulletEnabled val="1"/>
        </dgm:presLayoutVars>
      </dgm:prSet>
      <dgm:spPr/>
    </dgm:pt>
    <dgm:pt modelId="{B1CF29B4-EB7C-4BFD-835E-256B112BFF49}" type="pres">
      <dgm:prSet presAssocID="{A138A829-EC4F-4F53-9598-E2313C807F7C}" presName="sp" presStyleCnt="0"/>
      <dgm:spPr/>
    </dgm:pt>
    <dgm:pt modelId="{68AF429C-BA36-4676-B302-B8518CC82614}" type="pres">
      <dgm:prSet presAssocID="{6B4AC7E4-DF49-4437-A435-DB510962CF60}" presName="linNode" presStyleCnt="0"/>
      <dgm:spPr/>
    </dgm:pt>
    <dgm:pt modelId="{8F4C4A0D-08D5-4899-8312-454B87B8A6F7}" type="pres">
      <dgm:prSet presAssocID="{6B4AC7E4-DF49-4437-A435-DB510962CF60}" presName="parentText" presStyleLbl="node1" presStyleIdx="4" presStyleCnt="8">
        <dgm:presLayoutVars>
          <dgm:chMax val="1"/>
          <dgm:bulletEnabled val="1"/>
        </dgm:presLayoutVars>
      </dgm:prSet>
      <dgm:spPr/>
    </dgm:pt>
    <dgm:pt modelId="{62472B94-3A8E-4772-9256-090EE1ECEA88}" type="pres">
      <dgm:prSet presAssocID="{FB8FA712-0AD4-4BE1-8FD2-8E3C2FA9E10C}" presName="sp" presStyleCnt="0"/>
      <dgm:spPr/>
    </dgm:pt>
    <dgm:pt modelId="{DD71902D-945D-437A-8EDB-510A360ADD70}" type="pres">
      <dgm:prSet presAssocID="{7F1B5853-18C4-481C-A828-43B91E51904D}" presName="linNode" presStyleCnt="0"/>
      <dgm:spPr/>
    </dgm:pt>
    <dgm:pt modelId="{B253BEFB-4DD7-4F49-82F9-498DDF9ACB52}" type="pres">
      <dgm:prSet presAssocID="{7F1B5853-18C4-481C-A828-43B91E51904D}" presName="parentText" presStyleLbl="node1" presStyleIdx="5" presStyleCnt="8">
        <dgm:presLayoutVars>
          <dgm:chMax val="1"/>
          <dgm:bulletEnabled val="1"/>
        </dgm:presLayoutVars>
      </dgm:prSet>
      <dgm:spPr/>
    </dgm:pt>
    <dgm:pt modelId="{3EF11A24-1BA4-419B-94AA-AE7FCBD92050}" type="pres">
      <dgm:prSet presAssocID="{DEA7E7EF-E6B1-4990-94B8-B18EF057B8CA}" presName="sp" presStyleCnt="0"/>
      <dgm:spPr/>
    </dgm:pt>
    <dgm:pt modelId="{B71ECC56-6B35-4E26-A747-9818C4D2C3B3}" type="pres">
      <dgm:prSet presAssocID="{43C84F3B-E55C-4667-8308-9A103D2A450B}" presName="linNode" presStyleCnt="0"/>
      <dgm:spPr/>
    </dgm:pt>
    <dgm:pt modelId="{EF232DA6-0F31-4D01-AC11-6B2AFEABDB22}" type="pres">
      <dgm:prSet presAssocID="{43C84F3B-E55C-4667-8308-9A103D2A450B}" presName="parentText" presStyleLbl="node1" presStyleIdx="6" presStyleCnt="8">
        <dgm:presLayoutVars>
          <dgm:chMax val="1"/>
          <dgm:bulletEnabled val="1"/>
        </dgm:presLayoutVars>
      </dgm:prSet>
      <dgm:spPr/>
    </dgm:pt>
    <dgm:pt modelId="{AE3BC746-E7EF-4AE2-AFF5-768D5E257994}" type="pres">
      <dgm:prSet presAssocID="{C37A9591-1707-4C15-BFE5-BCD68977968F}" presName="sp" presStyleCnt="0"/>
      <dgm:spPr/>
    </dgm:pt>
    <dgm:pt modelId="{8474AAED-78C6-41B5-83AA-018F74903253}" type="pres">
      <dgm:prSet presAssocID="{1E5C77D5-7C28-4803-B449-5A04793BCC07}" presName="linNode" presStyleCnt="0"/>
      <dgm:spPr/>
    </dgm:pt>
    <dgm:pt modelId="{7486A1F5-EEF1-477C-84AF-0C0BD9D1E82E}" type="pres">
      <dgm:prSet presAssocID="{1E5C77D5-7C28-4803-B449-5A04793BCC07}" presName="parentText" presStyleLbl="node1" presStyleIdx="7" presStyleCnt="8">
        <dgm:presLayoutVars>
          <dgm:chMax val="1"/>
          <dgm:bulletEnabled val="1"/>
        </dgm:presLayoutVars>
      </dgm:prSet>
      <dgm:spPr/>
    </dgm:pt>
  </dgm:ptLst>
  <dgm:cxnLst>
    <dgm:cxn modelId="{1672A801-0701-4553-A7BE-793BFA1AD56F}" type="presOf" srcId="{1E5C77D5-7C28-4803-B449-5A04793BCC07}" destId="{7486A1F5-EEF1-477C-84AF-0C0BD9D1E82E}" srcOrd="0" destOrd="0" presId="urn:microsoft.com/office/officeart/2005/8/layout/vList5"/>
    <dgm:cxn modelId="{3CFF8305-E559-4F28-8F7F-E43886AD6163}" srcId="{909E326E-84FF-441C-876D-EFC44C6D8CA5}" destId="{999F89C7-6E52-43DE-BF39-C31CF1345A4C}" srcOrd="1" destOrd="0" parTransId="{AB6DF097-5FFD-4440-BCA2-AE26DAD9427C}" sibTransId="{48491BB3-6EE1-4F47-9928-CB17D815B716}"/>
    <dgm:cxn modelId="{4649F21C-BF50-4B70-9B07-3A889B22F6AF}" srcId="{909E326E-84FF-441C-876D-EFC44C6D8CA5}" destId="{8D92C83E-9D7D-4EB0-9FBB-7D8A2977474F}" srcOrd="3" destOrd="0" parTransId="{87AEE76F-D4F1-4805-941D-064697C41F96}" sibTransId="{A138A829-EC4F-4F53-9598-E2313C807F7C}"/>
    <dgm:cxn modelId="{339DFE22-4EB5-4FBE-A50F-3C838BD35E18}" srcId="{909E326E-84FF-441C-876D-EFC44C6D8CA5}" destId="{1E5C77D5-7C28-4803-B449-5A04793BCC07}" srcOrd="7" destOrd="0" parTransId="{5490A4E9-D7C9-40BC-A4C7-F3F5CC51722A}" sibTransId="{C9185934-A6E7-4792-822A-58211C814978}"/>
    <dgm:cxn modelId="{8A0C3733-B8D2-4535-9F42-0ED9CEE396A2}" type="presOf" srcId="{43C84F3B-E55C-4667-8308-9A103D2A450B}" destId="{EF232DA6-0F31-4D01-AC11-6B2AFEABDB22}" srcOrd="0" destOrd="0" presId="urn:microsoft.com/office/officeart/2005/8/layout/vList5"/>
    <dgm:cxn modelId="{1C461663-0C1B-4ACF-A403-BA788534881B}" srcId="{909E326E-84FF-441C-876D-EFC44C6D8CA5}" destId="{672C90E5-C5E6-4A0A-9119-671318446BF2}" srcOrd="2" destOrd="0" parTransId="{D4F095DD-BBD6-451D-9B3C-4EBF3CE88F48}" sibTransId="{0EDB6AA1-EF6E-4C69-A732-AFE094C4BD8F}"/>
    <dgm:cxn modelId="{07448C45-EE49-4FB0-B469-4D08C0600A3E}" type="presOf" srcId="{6B4AC7E4-DF49-4437-A435-DB510962CF60}" destId="{8F4C4A0D-08D5-4899-8312-454B87B8A6F7}" srcOrd="0" destOrd="0" presId="urn:microsoft.com/office/officeart/2005/8/layout/vList5"/>
    <dgm:cxn modelId="{7AABF27B-992B-475B-AFAD-CEE0EA9AFFEA}" type="presOf" srcId="{672C90E5-C5E6-4A0A-9119-671318446BF2}" destId="{2AA1B05B-B9FA-43A2-A799-1A84547BC246}" srcOrd="0" destOrd="0" presId="urn:microsoft.com/office/officeart/2005/8/layout/vList5"/>
    <dgm:cxn modelId="{85013E9E-9186-4637-94C8-769847C7FB8B}" type="presOf" srcId="{7F1B5853-18C4-481C-A828-43B91E51904D}" destId="{B253BEFB-4DD7-4F49-82F9-498DDF9ACB52}" srcOrd="0" destOrd="0" presId="urn:microsoft.com/office/officeart/2005/8/layout/vList5"/>
    <dgm:cxn modelId="{159C84A9-CD94-4AF6-8E9B-D6AB09DDB260}" type="presOf" srcId="{8D92C83E-9D7D-4EB0-9FBB-7D8A2977474F}" destId="{7B7D5B87-23E0-46B6-8EA9-37F3599F99C2}" srcOrd="0" destOrd="0" presId="urn:microsoft.com/office/officeart/2005/8/layout/vList5"/>
    <dgm:cxn modelId="{8F1D9BAD-0FDC-4F27-A980-FF0F6FA338FF}" srcId="{909E326E-84FF-441C-876D-EFC44C6D8CA5}" destId="{43C84F3B-E55C-4667-8308-9A103D2A450B}" srcOrd="6" destOrd="0" parTransId="{4A832195-6EAE-4ED7-A6C9-0A7DFB2E37EA}" sibTransId="{C37A9591-1707-4C15-BFE5-BCD68977968F}"/>
    <dgm:cxn modelId="{AAD0F5B2-5F5D-47AF-BAA8-E3522BD15037}" srcId="{909E326E-84FF-441C-876D-EFC44C6D8CA5}" destId="{6B4AC7E4-DF49-4437-A435-DB510962CF60}" srcOrd="4" destOrd="0" parTransId="{80D9BD8E-06A4-4F7D-A68B-5CE5A8688A0C}" sibTransId="{FB8FA712-0AD4-4BE1-8FD2-8E3C2FA9E10C}"/>
    <dgm:cxn modelId="{CAC262D2-D0E4-48FA-B633-0A94DF52C803}" type="presOf" srcId="{999F89C7-6E52-43DE-BF39-C31CF1345A4C}" destId="{56E21555-3535-426D-81D2-900FF8D782E0}" srcOrd="0" destOrd="0" presId="urn:microsoft.com/office/officeart/2005/8/layout/vList5"/>
    <dgm:cxn modelId="{0565E5D4-A733-4B39-982A-AB0ED1790D65}" srcId="{909E326E-84FF-441C-876D-EFC44C6D8CA5}" destId="{79C7C66D-B572-421A-9769-31D92AF53D25}" srcOrd="0" destOrd="0" parTransId="{00A424B8-921C-41C8-94CD-DD5A65781D9E}" sibTransId="{B76737A8-80FA-4C7F-A453-19D0DBF2A48B}"/>
    <dgm:cxn modelId="{BA8625ED-9905-4B62-8C41-0F55586F5391}" srcId="{909E326E-84FF-441C-876D-EFC44C6D8CA5}" destId="{7F1B5853-18C4-481C-A828-43B91E51904D}" srcOrd="5" destOrd="0" parTransId="{EEF6D48B-1D87-4DE1-AFC8-AA992C62DE2D}" sibTransId="{DEA7E7EF-E6B1-4990-94B8-B18EF057B8CA}"/>
    <dgm:cxn modelId="{280951ED-1AA7-40D2-A5AB-F63577585E0C}" type="presOf" srcId="{79C7C66D-B572-421A-9769-31D92AF53D25}" destId="{7D0CB494-F399-47D1-9318-98EE25ECCD01}" srcOrd="0" destOrd="0" presId="urn:microsoft.com/office/officeart/2005/8/layout/vList5"/>
    <dgm:cxn modelId="{8E4616FF-25B4-4D4C-A9EA-6FA4F8478374}" type="presOf" srcId="{909E326E-84FF-441C-876D-EFC44C6D8CA5}" destId="{67916434-AF9D-47B4-BBFF-C7455261A818}" srcOrd="0" destOrd="0" presId="urn:microsoft.com/office/officeart/2005/8/layout/vList5"/>
    <dgm:cxn modelId="{6CDC88BC-BDBE-4A84-B493-F1D57631FB89}" type="presParOf" srcId="{67916434-AF9D-47B4-BBFF-C7455261A818}" destId="{A8A54958-CEDB-4C3C-945D-1358E5E20DB9}" srcOrd="0" destOrd="0" presId="urn:microsoft.com/office/officeart/2005/8/layout/vList5"/>
    <dgm:cxn modelId="{2D9EDE15-6D00-49E0-A388-8A4BB1C68D86}" type="presParOf" srcId="{A8A54958-CEDB-4C3C-945D-1358E5E20DB9}" destId="{7D0CB494-F399-47D1-9318-98EE25ECCD01}" srcOrd="0" destOrd="0" presId="urn:microsoft.com/office/officeart/2005/8/layout/vList5"/>
    <dgm:cxn modelId="{0CB337FE-8800-419A-A3C7-9A80B37F1EA5}" type="presParOf" srcId="{67916434-AF9D-47B4-BBFF-C7455261A818}" destId="{3E40724D-FD75-4CD6-B0FC-16B4BF4EC4C0}" srcOrd="1" destOrd="0" presId="urn:microsoft.com/office/officeart/2005/8/layout/vList5"/>
    <dgm:cxn modelId="{AA5BC29C-F64B-4F09-B427-574197C659CE}" type="presParOf" srcId="{67916434-AF9D-47B4-BBFF-C7455261A818}" destId="{26FE2D85-1735-466E-98E9-C95A449FA757}" srcOrd="2" destOrd="0" presId="urn:microsoft.com/office/officeart/2005/8/layout/vList5"/>
    <dgm:cxn modelId="{82E9558B-840B-4E58-8B02-A6F1AF4FF71E}" type="presParOf" srcId="{26FE2D85-1735-466E-98E9-C95A449FA757}" destId="{56E21555-3535-426D-81D2-900FF8D782E0}" srcOrd="0" destOrd="0" presId="urn:microsoft.com/office/officeart/2005/8/layout/vList5"/>
    <dgm:cxn modelId="{C9CFB9C8-D909-4CB4-BF0E-71DA318057F9}" type="presParOf" srcId="{67916434-AF9D-47B4-BBFF-C7455261A818}" destId="{CFD83C00-A2A8-46DA-BAE3-328AF53CF302}" srcOrd="3" destOrd="0" presId="urn:microsoft.com/office/officeart/2005/8/layout/vList5"/>
    <dgm:cxn modelId="{B03E4E1B-47D3-40A4-A280-5FDEA021292C}" type="presParOf" srcId="{67916434-AF9D-47B4-BBFF-C7455261A818}" destId="{D5234801-B230-489F-A822-956DEA257741}" srcOrd="4" destOrd="0" presId="urn:microsoft.com/office/officeart/2005/8/layout/vList5"/>
    <dgm:cxn modelId="{7520E9F1-DC7C-40B1-BBB9-55C499446571}" type="presParOf" srcId="{D5234801-B230-489F-A822-956DEA257741}" destId="{2AA1B05B-B9FA-43A2-A799-1A84547BC246}" srcOrd="0" destOrd="0" presId="urn:microsoft.com/office/officeart/2005/8/layout/vList5"/>
    <dgm:cxn modelId="{F1A9D8CA-BD58-421D-82E3-0E821E401F40}" type="presParOf" srcId="{67916434-AF9D-47B4-BBFF-C7455261A818}" destId="{01118138-BA30-4A5D-9FC4-DEECC62DEA0D}" srcOrd="5" destOrd="0" presId="urn:microsoft.com/office/officeart/2005/8/layout/vList5"/>
    <dgm:cxn modelId="{FC369D24-0A47-4F67-AF2D-D6539245E709}" type="presParOf" srcId="{67916434-AF9D-47B4-BBFF-C7455261A818}" destId="{CBDA39AA-F4F1-4CDA-9FDE-17EFC81FCEA7}" srcOrd="6" destOrd="0" presId="urn:microsoft.com/office/officeart/2005/8/layout/vList5"/>
    <dgm:cxn modelId="{1A508530-E8D9-4797-AC48-3A8D7B505BBB}" type="presParOf" srcId="{CBDA39AA-F4F1-4CDA-9FDE-17EFC81FCEA7}" destId="{7B7D5B87-23E0-46B6-8EA9-37F3599F99C2}" srcOrd="0" destOrd="0" presId="urn:microsoft.com/office/officeart/2005/8/layout/vList5"/>
    <dgm:cxn modelId="{2771D917-37D9-4AC6-B26B-E21C3FBA3851}" type="presParOf" srcId="{67916434-AF9D-47B4-BBFF-C7455261A818}" destId="{B1CF29B4-EB7C-4BFD-835E-256B112BFF49}" srcOrd="7" destOrd="0" presId="urn:microsoft.com/office/officeart/2005/8/layout/vList5"/>
    <dgm:cxn modelId="{0B0A5C01-C2C3-4D06-A5A1-EB320279DCDB}" type="presParOf" srcId="{67916434-AF9D-47B4-BBFF-C7455261A818}" destId="{68AF429C-BA36-4676-B302-B8518CC82614}" srcOrd="8" destOrd="0" presId="urn:microsoft.com/office/officeart/2005/8/layout/vList5"/>
    <dgm:cxn modelId="{9F8446AA-B13A-4EA4-B4B4-8F9E8DAA1EEB}" type="presParOf" srcId="{68AF429C-BA36-4676-B302-B8518CC82614}" destId="{8F4C4A0D-08D5-4899-8312-454B87B8A6F7}" srcOrd="0" destOrd="0" presId="urn:microsoft.com/office/officeart/2005/8/layout/vList5"/>
    <dgm:cxn modelId="{FFD25DB7-7101-4667-A1C1-AFA81EFC0D17}" type="presParOf" srcId="{67916434-AF9D-47B4-BBFF-C7455261A818}" destId="{62472B94-3A8E-4772-9256-090EE1ECEA88}" srcOrd="9" destOrd="0" presId="urn:microsoft.com/office/officeart/2005/8/layout/vList5"/>
    <dgm:cxn modelId="{00BF3DC2-1AE1-4BAA-A954-75804111152D}" type="presParOf" srcId="{67916434-AF9D-47B4-BBFF-C7455261A818}" destId="{DD71902D-945D-437A-8EDB-510A360ADD70}" srcOrd="10" destOrd="0" presId="urn:microsoft.com/office/officeart/2005/8/layout/vList5"/>
    <dgm:cxn modelId="{0DBEDE55-3D8F-44CF-80DB-7DEA27A7A9E4}" type="presParOf" srcId="{DD71902D-945D-437A-8EDB-510A360ADD70}" destId="{B253BEFB-4DD7-4F49-82F9-498DDF9ACB52}" srcOrd="0" destOrd="0" presId="urn:microsoft.com/office/officeart/2005/8/layout/vList5"/>
    <dgm:cxn modelId="{C552B844-89F3-4164-9AF0-36D62821BDD2}" type="presParOf" srcId="{67916434-AF9D-47B4-BBFF-C7455261A818}" destId="{3EF11A24-1BA4-419B-94AA-AE7FCBD92050}" srcOrd="11" destOrd="0" presId="urn:microsoft.com/office/officeart/2005/8/layout/vList5"/>
    <dgm:cxn modelId="{3BB842CD-8336-4E88-900B-4F7096B507AD}" type="presParOf" srcId="{67916434-AF9D-47B4-BBFF-C7455261A818}" destId="{B71ECC56-6B35-4E26-A747-9818C4D2C3B3}" srcOrd="12" destOrd="0" presId="urn:microsoft.com/office/officeart/2005/8/layout/vList5"/>
    <dgm:cxn modelId="{BAB15687-481A-4BEE-BC0E-23EFFB212FB6}" type="presParOf" srcId="{B71ECC56-6B35-4E26-A747-9818C4D2C3B3}" destId="{EF232DA6-0F31-4D01-AC11-6B2AFEABDB22}" srcOrd="0" destOrd="0" presId="urn:microsoft.com/office/officeart/2005/8/layout/vList5"/>
    <dgm:cxn modelId="{5A37E84C-33BE-4076-9F35-8D1BCA5B631F}" type="presParOf" srcId="{67916434-AF9D-47B4-BBFF-C7455261A818}" destId="{AE3BC746-E7EF-4AE2-AFF5-768D5E257994}" srcOrd="13" destOrd="0" presId="urn:microsoft.com/office/officeart/2005/8/layout/vList5"/>
    <dgm:cxn modelId="{A7111438-1476-4E9E-AFC3-7A394DAA579C}" type="presParOf" srcId="{67916434-AF9D-47B4-BBFF-C7455261A818}" destId="{8474AAED-78C6-41B5-83AA-018F74903253}" srcOrd="14" destOrd="0" presId="urn:microsoft.com/office/officeart/2005/8/layout/vList5"/>
    <dgm:cxn modelId="{4E10CFAC-21D3-4150-AED9-4B8FC9BA4094}" type="presParOf" srcId="{8474AAED-78C6-41B5-83AA-018F74903253}" destId="{7486A1F5-EEF1-477C-84AF-0C0BD9D1E82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0C7AB1D-34DB-49CC-9432-0630C3057E84}" type="doc">
      <dgm:prSet loTypeId="urn:microsoft.com/office/officeart/2005/8/layout/arrow5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6B69E19-36CD-4321-AA64-0ACA3812F550}">
      <dgm:prSet custT="1"/>
      <dgm:spPr/>
      <dgm:t>
        <a:bodyPr/>
        <a:lstStyle/>
        <a:p>
          <a:r>
            <a:rPr lang="es-ES" sz="1400" dirty="0"/>
            <a:t>Creación de contenido digital</a:t>
          </a:r>
          <a:endParaRPr lang="en-US" sz="1400" dirty="0"/>
        </a:p>
      </dgm:t>
    </dgm:pt>
    <dgm:pt modelId="{4CD27A43-662E-4F12-94A3-30DB2BB9C588}" type="parTrans" cxnId="{7E2E4243-BDE9-4204-B772-A5C5A504F2BC}">
      <dgm:prSet/>
      <dgm:spPr/>
      <dgm:t>
        <a:bodyPr/>
        <a:lstStyle/>
        <a:p>
          <a:endParaRPr lang="en-US"/>
        </a:p>
      </dgm:t>
    </dgm:pt>
    <dgm:pt modelId="{F0C8328F-1C5E-4CCE-8D98-70046A0E7F35}" type="sibTrans" cxnId="{7E2E4243-BDE9-4204-B772-A5C5A504F2BC}">
      <dgm:prSet/>
      <dgm:spPr/>
      <dgm:t>
        <a:bodyPr/>
        <a:lstStyle/>
        <a:p>
          <a:endParaRPr lang="en-US"/>
        </a:p>
      </dgm:t>
    </dgm:pt>
    <dgm:pt modelId="{BA416A04-D7D7-4DD6-AAE9-4BFCBBE4E6B5}">
      <dgm:prSet custT="1"/>
      <dgm:spPr/>
      <dgm:t>
        <a:bodyPr/>
        <a:lstStyle/>
        <a:p>
          <a:r>
            <a:rPr lang="es-ES" sz="1600" dirty="0"/>
            <a:t>Protección de datos</a:t>
          </a:r>
          <a:endParaRPr lang="en-US" sz="1600" dirty="0"/>
        </a:p>
      </dgm:t>
    </dgm:pt>
    <dgm:pt modelId="{DD9FF114-53CF-43BA-9840-32E897CA5C6B}" type="parTrans" cxnId="{165D315A-661E-4548-B7CC-C5BCE5482667}">
      <dgm:prSet/>
      <dgm:spPr/>
      <dgm:t>
        <a:bodyPr/>
        <a:lstStyle/>
        <a:p>
          <a:endParaRPr lang="en-US"/>
        </a:p>
      </dgm:t>
    </dgm:pt>
    <dgm:pt modelId="{8EBDF0FE-6CAF-4F47-BEF4-A865ADE2AA20}" type="sibTrans" cxnId="{165D315A-661E-4548-B7CC-C5BCE5482667}">
      <dgm:prSet/>
      <dgm:spPr/>
      <dgm:t>
        <a:bodyPr/>
        <a:lstStyle/>
        <a:p>
          <a:endParaRPr lang="en-US"/>
        </a:p>
      </dgm:t>
    </dgm:pt>
    <dgm:pt modelId="{24F8B671-C7FA-4518-AB8C-FFBA22BEE98C}">
      <dgm:prSet custT="1"/>
      <dgm:spPr/>
      <dgm:t>
        <a:bodyPr/>
        <a:lstStyle/>
        <a:p>
          <a:r>
            <a:rPr lang="es-ES" sz="1600" dirty="0"/>
            <a:t>Seguridad en la red</a:t>
          </a:r>
        </a:p>
      </dgm:t>
    </dgm:pt>
    <dgm:pt modelId="{DC0FFA66-3579-4EC9-B3E1-DDA6BC3C5AFF}" type="parTrans" cxnId="{2CD7B79F-CA76-4451-9BEE-74D671563509}">
      <dgm:prSet/>
      <dgm:spPr/>
      <dgm:t>
        <a:bodyPr/>
        <a:lstStyle/>
        <a:p>
          <a:endParaRPr lang="es-ES"/>
        </a:p>
      </dgm:t>
    </dgm:pt>
    <dgm:pt modelId="{E7AEC16F-D373-4080-974D-CB2A20839C7D}" type="sibTrans" cxnId="{2CD7B79F-CA76-4451-9BEE-74D671563509}">
      <dgm:prSet/>
      <dgm:spPr/>
      <dgm:t>
        <a:bodyPr/>
        <a:lstStyle/>
        <a:p>
          <a:endParaRPr lang="es-ES"/>
        </a:p>
      </dgm:t>
    </dgm:pt>
    <dgm:pt modelId="{74F70BB0-4212-4E6B-9F00-F1E0913B082C}">
      <dgm:prSet custT="1"/>
      <dgm:spPr/>
      <dgm:t>
        <a:bodyPr/>
        <a:lstStyle/>
        <a:p>
          <a:r>
            <a:rPr lang="es-ES" sz="1600" dirty="0"/>
            <a:t>Interpretación de datos</a:t>
          </a:r>
        </a:p>
      </dgm:t>
    </dgm:pt>
    <dgm:pt modelId="{71C02C99-8691-494B-A34E-9BC4A4A3849B}" type="parTrans" cxnId="{9A2E64C2-4802-4EED-A0B3-6332F3718F1F}">
      <dgm:prSet/>
      <dgm:spPr/>
      <dgm:t>
        <a:bodyPr/>
        <a:lstStyle/>
        <a:p>
          <a:endParaRPr lang="es-ES"/>
        </a:p>
      </dgm:t>
    </dgm:pt>
    <dgm:pt modelId="{ACCB62B1-5F44-4B2A-9DE8-E61F562A1E3C}" type="sibTrans" cxnId="{9A2E64C2-4802-4EED-A0B3-6332F3718F1F}">
      <dgm:prSet/>
      <dgm:spPr/>
      <dgm:t>
        <a:bodyPr/>
        <a:lstStyle/>
        <a:p>
          <a:endParaRPr lang="es-ES"/>
        </a:p>
      </dgm:t>
    </dgm:pt>
    <dgm:pt modelId="{0BF9D643-5DA1-40FE-A3FA-51FCEF328FBE}" type="pres">
      <dgm:prSet presAssocID="{A0C7AB1D-34DB-49CC-9432-0630C3057E84}" presName="diagram" presStyleCnt="0">
        <dgm:presLayoutVars>
          <dgm:dir/>
          <dgm:resizeHandles val="exact"/>
        </dgm:presLayoutVars>
      </dgm:prSet>
      <dgm:spPr/>
    </dgm:pt>
    <dgm:pt modelId="{F2E62741-A651-4DF1-8836-06D35841BB7C}" type="pres">
      <dgm:prSet presAssocID="{46B69E19-36CD-4321-AA64-0ACA3812F550}" presName="arrow" presStyleLbl="node1" presStyleIdx="0" presStyleCnt="4" custScaleX="140112" custRadScaleRad="59903" custRadScaleInc="-454">
        <dgm:presLayoutVars>
          <dgm:bulletEnabled val="1"/>
        </dgm:presLayoutVars>
      </dgm:prSet>
      <dgm:spPr/>
    </dgm:pt>
    <dgm:pt modelId="{9C79907B-3DA7-4B57-9263-93A90BB69E33}" type="pres">
      <dgm:prSet presAssocID="{BA416A04-D7D7-4DD6-AAE9-4BFCBBE4E6B5}" presName="arrow" presStyleLbl="node1" presStyleIdx="1" presStyleCnt="4" custScaleY="119836" custRadScaleRad="147636" custRadScaleInc="7524">
        <dgm:presLayoutVars>
          <dgm:bulletEnabled val="1"/>
        </dgm:presLayoutVars>
      </dgm:prSet>
      <dgm:spPr/>
    </dgm:pt>
    <dgm:pt modelId="{E9357C37-D6F6-449A-ACC3-038AF5C9107A}" type="pres">
      <dgm:prSet presAssocID="{24F8B671-C7FA-4518-AB8C-FFBA22BEE98C}" presName="arrow" presStyleLbl="node1" presStyleIdx="2" presStyleCnt="4" custScaleX="141146">
        <dgm:presLayoutVars>
          <dgm:bulletEnabled val="1"/>
        </dgm:presLayoutVars>
      </dgm:prSet>
      <dgm:spPr/>
    </dgm:pt>
    <dgm:pt modelId="{0C77AF71-5238-4650-842E-11C64CD32CF2}" type="pres">
      <dgm:prSet presAssocID="{74F70BB0-4212-4E6B-9F00-F1E0913B082C}" presName="arrow" presStyleLbl="node1" presStyleIdx="3" presStyleCnt="4" custScaleY="117648" custRadScaleRad="151884" custRadScaleInc="-9782">
        <dgm:presLayoutVars>
          <dgm:bulletEnabled val="1"/>
        </dgm:presLayoutVars>
      </dgm:prSet>
      <dgm:spPr/>
    </dgm:pt>
  </dgm:ptLst>
  <dgm:cxnLst>
    <dgm:cxn modelId="{C1506F23-DDC3-4E4F-87FD-30628CF3772A}" type="presOf" srcId="{A0C7AB1D-34DB-49CC-9432-0630C3057E84}" destId="{0BF9D643-5DA1-40FE-A3FA-51FCEF328FBE}" srcOrd="0" destOrd="0" presId="urn:microsoft.com/office/officeart/2005/8/layout/arrow5"/>
    <dgm:cxn modelId="{AB407F32-B224-4F35-844C-1C4DFF35453A}" type="presOf" srcId="{74F70BB0-4212-4E6B-9F00-F1E0913B082C}" destId="{0C77AF71-5238-4650-842E-11C64CD32CF2}" srcOrd="0" destOrd="0" presId="urn:microsoft.com/office/officeart/2005/8/layout/arrow5"/>
    <dgm:cxn modelId="{7E2E4243-BDE9-4204-B772-A5C5A504F2BC}" srcId="{A0C7AB1D-34DB-49CC-9432-0630C3057E84}" destId="{46B69E19-36CD-4321-AA64-0ACA3812F550}" srcOrd="0" destOrd="0" parTransId="{4CD27A43-662E-4F12-94A3-30DB2BB9C588}" sibTransId="{F0C8328F-1C5E-4CCE-8D98-70046A0E7F35}"/>
    <dgm:cxn modelId="{165D315A-661E-4548-B7CC-C5BCE5482667}" srcId="{A0C7AB1D-34DB-49CC-9432-0630C3057E84}" destId="{BA416A04-D7D7-4DD6-AAE9-4BFCBBE4E6B5}" srcOrd="1" destOrd="0" parTransId="{DD9FF114-53CF-43BA-9840-32E897CA5C6B}" sibTransId="{8EBDF0FE-6CAF-4F47-BEF4-A865ADE2AA20}"/>
    <dgm:cxn modelId="{5AE9EE8C-F1C0-4431-8A0B-5D1E432FAD84}" type="presOf" srcId="{BA416A04-D7D7-4DD6-AAE9-4BFCBBE4E6B5}" destId="{9C79907B-3DA7-4B57-9263-93A90BB69E33}" srcOrd="0" destOrd="0" presId="urn:microsoft.com/office/officeart/2005/8/layout/arrow5"/>
    <dgm:cxn modelId="{2CD7B79F-CA76-4451-9BEE-74D671563509}" srcId="{A0C7AB1D-34DB-49CC-9432-0630C3057E84}" destId="{24F8B671-C7FA-4518-AB8C-FFBA22BEE98C}" srcOrd="2" destOrd="0" parTransId="{DC0FFA66-3579-4EC9-B3E1-DDA6BC3C5AFF}" sibTransId="{E7AEC16F-D373-4080-974D-CB2A20839C7D}"/>
    <dgm:cxn modelId="{9A2E64C2-4802-4EED-A0B3-6332F3718F1F}" srcId="{A0C7AB1D-34DB-49CC-9432-0630C3057E84}" destId="{74F70BB0-4212-4E6B-9F00-F1E0913B082C}" srcOrd="3" destOrd="0" parTransId="{71C02C99-8691-494B-A34E-9BC4A4A3849B}" sibTransId="{ACCB62B1-5F44-4B2A-9DE8-E61F562A1E3C}"/>
    <dgm:cxn modelId="{341848C8-211C-4DD6-A630-2E1700A3D9A8}" type="presOf" srcId="{46B69E19-36CD-4321-AA64-0ACA3812F550}" destId="{F2E62741-A651-4DF1-8836-06D35841BB7C}" srcOrd="0" destOrd="0" presId="urn:microsoft.com/office/officeart/2005/8/layout/arrow5"/>
    <dgm:cxn modelId="{A4DE80F4-9B86-4666-83B6-2ABF128A1821}" type="presOf" srcId="{24F8B671-C7FA-4518-AB8C-FFBA22BEE98C}" destId="{E9357C37-D6F6-449A-ACC3-038AF5C9107A}" srcOrd="0" destOrd="0" presId="urn:microsoft.com/office/officeart/2005/8/layout/arrow5"/>
    <dgm:cxn modelId="{EC165696-5403-4653-BF51-6A0FA8C144B7}" type="presParOf" srcId="{0BF9D643-5DA1-40FE-A3FA-51FCEF328FBE}" destId="{F2E62741-A651-4DF1-8836-06D35841BB7C}" srcOrd="0" destOrd="0" presId="urn:microsoft.com/office/officeart/2005/8/layout/arrow5"/>
    <dgm:cxn modelId="{85F6451C-F29B-4494-9E7C-B68ED661CCB5}" type="presParOf" srcId="{0BF9D643-5DA1-40FE-A3FA-51FCEF328FBE}" destId="{9C79907B-3DA7-4B57-9263-93A90BB69E33}" srcOrd="1" destOrd="0" presId="urn:microsoft.com/office/officeart/2005/8/layout/arrow5"/>
    <dgm:cxn modelId="{C7288174-3952-4678-BFFD-BB60E17B772D}" type="presParOf" srcId="{0BF9D643-5DA1-40FE-A3FA-51FCEF328FBE}" destId="{E9357C37-D6F6-449A-ACC3-038AF5C9107A}" srcOrd="2" destOrd="0" presId="urn:microsoft.com/office/officeart/2005/8/layout/arrow5"/>
    <dgm:cxn modelId="{61E6D828-29EC-40CF-B7C2-99C598B9F81C}" type="presParOf" srcId="{0BF9D643-5DA1-40FE-A3FA-51FCEF328FBE}" destId="{0C77AF71-5238-4650-842E-11C64CD32CF2}" srcOrd="3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C2A3EAC-489A-4B70-B814-13F8F3208837}" type="doc">
      <dgm:prSet loTypeId="urn:microsoft.com/office/officeart/2005/8/layout/cycle2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FC6C8C1-44D8-492E-A812-7FFE30A49EE0}">
      <dgm:prSet/>
      <dgm:spPr/>
      <dgm:t>
        <a:bodyPr/>
        <a:lstStyle/>
        <a:p>
          <a:r>
            <a:rPr lang="es-ES"/>
            <a:t>Individualizar el aprendizaje</a:t>
          </a:r>
          <a:endParaRPr lang="en-US"/>
        </a:p>
      </dgm:t>
    </dgm:pt>
    <dgm:pt modelId="{C14B72B0-7A1D-46BA-819C-C7CDBDFAFFE8}" type="parTrans" cxnId="{D47CA9FB-C069-4F99-866A-A5AFAD5210ED}">
      <dgm:prSet/>
      <dgm:spPr/>
      <dgm:t>
        <a:bodyPr/>
        <a:lstStyle/>
        <a:p>
          <a:endParaRPr lang="en-US"/>
        </a:p>
      </dgm:t>
    </dgm:pt>
    <dgm:pt modelId="{9BBB12A5-9707-4223-8A0A-163DB5058254}" type="sibTrans" cxnId="{D47CA9FB-C069-4F99-866A-A5AFAD5210ED}">
      <dgm:prSet/>
      <dgm:spPr/>
      <dgm:t>
        <a:bodyPr/>
        <a:lstStyle/>
        <a:p>
          <a:endParaRPr lang="en-US"/>
        </a:p>
      </dgm:t>
    </dgm:pt>
    <dgm:pt modelId="{8C5FC1EC-93C6-4544-85A3-F6C806A1C190}">
      <dgm:prSet/>
      <dgm:spPr/>
      <dgm:t>
        <a:bodyPr/>
        <a:lstStyle/>
        <a:p>
          <a:r>
            <a:rPr lang="es-ES" dirty="0"/>
            <a:t>Mejorar los materiales y metodologías</a:t>
          </a:r>
          <a:endParaRPr lang="en-US" dirty="0"/>
        </a:p>
      </dgm:t>
    </dgm:pt>
    <dgm:pt modelId="{3BC389E6-A72F-4A3D-97C7-0096F112DAF8}" type="parTrans" cxnId="{E23A2091-B389-4871-9C2F-483E3AE9CAAD}">
      <dgm:prSet/>
      <dgm:spPr/>
      <dgm:t>
        <a:bodyPr/>
        <a:lstStyle/>
        <a:p>
          <a:endParaRPr lang="en-US"/>
        </a:p>
      </dgm:t>
    </dgm:pt>
    <dgm:pt modelId="{81A0310C-B1BB-49CC-B1E7-F3BC9B2D4C80}" type="sibTrans" cxnId="{E23A2091-B389-4871-9C2F-483E3AE9CAAD}">
      <dgm:prSet/>
      <dgm:spPr/>
      <dgm:t>
        <a:bodyPr/>
        <a:lstStyle/>
        <a:p>
          <a:endParaRPr lang="en-US"/>
        </a:p>
      </dgm:t>
    </dgm:pt>
    <dgm:pt modelId="{06C2947B-EF2A-4323-B3C6-2B77AED18805}">
      <dgm:prSet/>
      <dgm:spPr/>
      <dgm:t>
        <a:bodyPr/>
        <a:lstStyle/>
        <a:p>
          <a:r>
            <a:rPr lang="es-ES" dirty="0"/>
            <a:t>Mejorar el proceso de enseñanza aprendizaje</a:t>
          </a:r>
          <a:endParaRPr lang="en-US" dirty="0"/>
        </a:p>
      </dgm:t>
    </dgm:pt>
    <dgm:pt modelId="{A97C2F09-B328-4615-AC59-91BF65A98D09}" type="parTrans" cxnId="{49D7F945-B4BA-4A85-95BF-0DA4CFC67216}">
      <dgm:prSet/>
      <dgm:spPr/>
      <dgm:t>
        <a:bodyPr/>
        <a:lstStyle/>
        <a:p>
          <a:endParaRPr lang="en-US"/>
        </a:p>
      </dgm:t>
    </dgm:pt>
    <dgm:pt modelId="{2E13476E-62D6-429E-A2B8-DEED68C2010B}" type="sibTrans" cxnId="{49D7F945-B4BA-4A85-95BF-0DA4CFC67216}">
      <dgm:prSet/>
      <dgm:spPr/>
      <dgm:t>
        <a:bodyPr/>
        <a:lstStyle/>
        <a:p>
          <a:endParaRPr lang="en-US"/>
        </a:p>
      </dgm:t>
    </dgm:pt>
    <dgm:pt modelId="{9E87695F-28FE-46F1-AA7F-86DB7ECDBF24}" type="pres">
      <dgm:prSet presAssocID="{5C2A3EAC-489A-4B70-B814-13F8F3208837}" presName="cycle" presStyleCnt="0">
        <dgm:presLayoutVars>
          <dgm:dir/>
          <dgm:resizeHandles val="exact"/>
        </dgm:presLayoutVars>
      </dgm:prSet>
      <dgm:spPr/>
    </dgm:pt>
    <dgm:pt modelId="{673FAC35-2B92-4041-9A65-B0B76595D6CF}" type="pres">
      <dgm:prSet presAssocID="{2FC6C8C1-44D8-492E-A812-7FFE30A49EE0}" presName="node" presStyleLbl="node1" presStyleIdx="0" presStyleCnt="3">
        <dgm:presLayoutVars>
          <dgm:bulletEnabled val="1"/>
        </dgm:presLayoutVars>
      </dgm:prSet>
      <dgm:spPr/>
    </dgm:pt>
    <dgm:pt modelId="{FA2D976E-A307-4290-B3B1-C7DDF6F9605C}" type="pres">
      <dgm:prSet presAssocID="{9BBB12A5-9707-4223-8A0A-163DB5058254}" presName="sibTrans" presStyleLbl="sibTrans2D1" presStyleIdx="0" presStyleCnt="3"/>
      <dgm:spPr/>
    </dgm:pt>
    <dgm:pt modelId="{F8CCF54C-E770-48BC-AE40-B49B96BC4958}" type="pres">
      <dgm:prSet presAssocID="{9BBB12A5-9707-4223-8A0A-163DB5058254}" presName="connectorText" presStyleLbl="sibTrans2D1" presStyleIdx="0" presStyleCnt="3"/>
      <dgm:spPr/>
    </dgm:pt>
    <dgm:pt modelId="{E77C0EC8-FCBA-49B3-957C-6F84A460B998}" type="pres">
      <dgm:prSet presAssocID="{8C5FC1EC-93C6-4544-85A3-F6C806A1C190}" presName="node" presStyleLbl="node1" presStyleIdx="1" presStyleCnt="3">
        <dgm:presLayoutVars>
          <dgm:bulletEnabled val="1"/>
        </dgm:presLayoutVars>
      </dgm:prSet>
      <dgm:spPr/>
    </dgm:pt>
    <dgm:pt modelId="{1CC05C64-E417-4443-83A2-9505E7238D3E}" type="pres">
      <dgm:prSet presAssocID="{81A0310C-B1BB-49CC-B1E7-F3BC9B2D4C80}" presName="sibTrans" presStyleLbl="sibTrans2D1" presStyleIdx="1" presStyleCnt="3"/>
      <dgm:spPr/>
    </dgm:pt>
    <dgm:pt modelId="{44F11F81-CACB-4C49-AD60-935D2C2718F0}" type="pres">
      <dgm:prSet presAssocID="{81A0310C-B1BB-49CC-B1E7-F3BC9B2D4C80}" presName="connectorText" presStyleLbl="sibTrans2D1" presStyleIdx="1" presStyleCnt="3"/>
      <dgm:spPr/>
    </dgm:pt>
    <dgm:pt modelId="{BF767335-A90B-4938-96AB-5CE4F8081CE3}" type="pres">
      <dgm:prSet presAssocID="{06C2947B-EF2A-4323-B3C6-2B77AED18805}" presName="node" presStyleLbl="node1" presStyleIdx="2" presStyleCnt="3">
        <dgm:presLayoutVars>
          <dgm:bulletEnabled val="1"/>
        </dgm:presLayoutVars>
      </dgm:prSet>
      <dgm:spPr/>
    </dgm:pt>
    <dgm:pt modelId="{1CC41B94-D3B8-4BB5-9510-80036DE300CE}" type="pres">
      <dgm:prSet presAssocID="{2E13476E-62D6-429E-A2B8-DEED68C2010B}" presName="sibTrans" presStyleLbl="sibTrans2D1" presStyleIdx="2" presStyleCnt="3"/>
      <dgm:spPr/>
    </dgm:pt>
    <dgm:pt modelId="{C6FFA28E-B8A4-4F61-8410-1045426699E3}" type="pres">
      <dgm:prSet presAssocID="{2E13476E-62D6-429E-A2B8-DEED68C2010B}" presName="connectorText" presStyleLbl="sibTrans2D1" presStyleIdx="2" presStyleCnt="3"/>
      <dgm:spPr/>
    </dgm:pt>
  </dgm:ptLst>
  <dgm:cxnLst>
    <dgm:cxn modelId="{0EF8AF18-09D4-4CF5-9B77-FDAAD8CD70E7}" type="presOf" srcId="{81A0310C-B1BB-49CC-B1E7-F3BC9B2D4C80}" destId="{44F11F81-CACB-4C49-AD60-935D2C2718F0}" srcOrd="1" destOrd="0" presId="urn:microsoft.com/office/officeart/2005/8/layout/cycle2"/>
    <dgm:cxn modelId="{BD1EA927-D053-4669-B494-D024BC9FB4C9}" type="presOf" srcId="{5C2A3EAC-489A-4B70-B814-13F8F3208837}" destId="{9E87695F-28FE-46F1-AA7F-86DB7ECDBF24}" srcOrd="0" destOrd="0" presId="urn:microsoft.com/office/officeart/2005/8/layout/cycle2"/>
    <dgm:cxn modelId="{A6AD632F-E6FD-4C27-9982-E7B0552E1B3E}" type="presOf" srcId="{2FC6C8C1-44D8-492E-A812-7FFE30A49EE0}" destId="{673FAC35-2B92-4041-9A65-B0B76595D6CF}" srcOrd="0" destOrd="0" presId="urn:microsoft.com/office/officeart/2005/8/layout/cycle2"/>
    <dgm:cxn modelId="{49D7F945-B4BA-4A85-95BF-0DA4CFC67216}" srcId="{5C2A3EAC-489A-4B70-B814-13F8F3208837}" destId="{06C2947B-EF2A-4323-B3C6-2B77AED18805}" srcOrd="2" destOrd="0" parTransId="{A97C2F09-B328-4615-AC59-91BF65A98D09}" sibTransId="{2E13476E-62D6-429E-A2B8-DEED68C2010B}"/>
    <dgm:cxn modelId="{BAD0E171-2A2C-4DA1-9CFA-9C88B2D6CBE8}" type="presOf" srcId="{9BBB12A5-9707-4223-8A0A-163DB5058254}" destId="{F8CCF54C-E770-48BC-AE40-B49B96BC4958}" srcOrd="1" destOrd="0" presId="urn:microsoft.com/office/officeart/2005/8/layout/cycle2"/>
    <dgm:cxn modelId="{261C6E90-A9B3-4D9D-9CCB-EAD66A6B0925}" type="presOf" srcId="{81A0310C-B1BB-49CC-B1E7-F3BC9B2D4C80}" destId="{1CC05C64-E417-4443-83A2-9505E7238D3E}" srcOrd="0" destOrd="0" presId="urn:microsoft.com/office/officeart/2005/8/layout/cycle2"/>
    <dgm:cxn modelId="{E23A2091-B389-4871-9C2F-483E3AE9CAAD}" srcId="{5C2A3EAC-489A-4B70-B814-13F8F3208837}" destId="{8C5FC1EC-93C6-4544-85A3-F6C806A1C190}" srcOrd="1" destOrd="0" parTransId="{3BC389E6-A72F-4A3D-97C7-0096F112DAF8}" sibTransId="{81A0310C-B1BB-49CC-B1E7-F3BC9B2D4C80}"/>
    <dgm:cxn modelId="{640968A6-B81D-4E54-9033-2864D3C09E97}" type="presOf" srcId="{2E13476E-62D6-429E-A2B8-DEED68C2010B}" destId="{1CC41B94-D3B8-4BB5-9510-80036DE300CE}" srcOrd="0" destOrd="0" presId="urn:microsoft.com/office/officeart/2005/8/layout/cycle2"/>
    <dgm:cxn modelId="{F70873AF-F99B-4C20-9C70-E1711F3D66C7}" type="presOf" srcId="{8C5FC1EC-93C6-4544-85A3-F6C806A1C190}" destId="{E77C0EC8-FCBA-49B3-957C-6F84A460B998}" srcOrd="0" destOrd="0" presId="urn:microsoft.com/office/officeart/2005/8/layout/cycle2"/>
    <dgm:cxn modelId="{5164BDB7-2D80-4F63-B28C-C3346ED9144C}" type="presOf" srcId="{2E13476E-62D6-429E-A2B8-DEED68C2010B}" destId="{C6FFA28E-B8A4-4F61-8410-1045426699E3}" srcOrd="1" destOrd="0" presId="urn:microsoft.com/office/officeart/2005/8/layout/cycle2"/>
    <dgm:cxn modelId="{036DCAC1-60C2-4F2A-B297-3566408FC0FB}" type="presOf" srcId="{06C2947B-EF2A-4323-B3C6-2B77AED18805}" destId="{BF767335-A90B-4938-96AB-5CE4F8081CE3}" srcOrd="0" destOrd="0" presId="urn:microsoft.com/office/officeart/2005/8/layout/cycle2"/>
    <dgm:cxn modelId="{852D82F2-BC19-495F-B45A-F47169F52ACA}" type="presOf" srcId="{9BBB12A5-9707-4223-8A0A-163DB5058254}" destId="{FA2D976E-A307-4290-B3B1-C7DDF6F9605C}" srcOrd="0" destOrd="0" presId="urn:microsoft.com/office/officeart/2005/8/layout/cycle2"/>
    <dgm:cxn modelId="{D47CA9FB-C069-4F99-866A-A5AFAD5210ED}" srcId="{5C2A3EAC-489A-4B70-B814-13F8F3208837}" destId="{2FC6C8C1-44D8-492E-A812-7FFE30A49EE0}" srcOrd="0" destOrd="0" parTransId="{C14B72B0-7A1D-46BA-819C-C7CDBDFAFFE8}" sibTransId="{9BBB12A5-9707-4223-8A0A-163DB5058254}"/>
    <dgm:cxn modelId="{AD5D0F40-2EBA-449D-B0A6-5DF44FA773B1}" type="presParOf" srcId="{9E87695F-28FE-46F1-AA7F-86DB7ECDBF24}" destId="{673FAC35-2B92-4041-9A65-B0B76595D6CF}" srcOrd="0" destOrd="0" presId="urn:microsoft.com/office/officeart/2005/8/layout/cycle2"/>
    <dgm:cxn modelId="{97561A27-0A69-428B-B1B3-B426723BC394}" type="presParOf" srcId="{9E87695F-28FE-46F1-AA7F-86DB7ECDBF24}" destId="{FA2D976E-A307-4290-B3B1-C7DDF6F9605C}" srcOrd="1" destOrd="0" presId="urn:microsoft.com/office/officeart/2005/8/layout/cycle2"/>
    <dgm:cxn modelId="{9D8AF551-29B2-4C21-B624-0D542E2AA6CF}" type="presParOf" srcId="{FA2D976E-A307-4290-B3B1-C7DDF6F9605C}" destId="{F8CCF54C-E770-48BC-AE40-B49B96BC4958}" srcOrd="0" destOrd="0" presId="urn:microsoft.com/office/officeart/2005/8/layout/cycle2"/>
    <dgm:cxn modelId="{4B664486-117F-4466-B608-EB8C9609C1C6}" type="presParOf" srcId="{9E87695F-28FE-46F1-AA7F-86DB7ECDBF24}" destId="{E77C0EC8-FCBA-49B3-957C-6F84A460B998}" srcOrd="2" destOrd="0" presId="urn:microsoft.com/office/officeart/2005/8/layout/cycle2"/>
    <dgm:cxn modelId="{C54C0FE8-119A-4BC7-8382-860466C19E89}" type="presParOf" srcId="{9E87695F-28FE-46F1-AA7F-86DB7ECDBF24}" destId="{1CC05C64-E417-4443-83A2-9505E7238D3E}" srcOrd="3" destOrd="0" presId="urn:microsoft.com/office/officeart/2005/8/layout/cycle2"/>
    <dgm:cxn modelId="{4011BA05-626C-41FC-AAB2-E43520E53BAE}" type="presParOf" srcId="{1CC05C64-E417-4443-83A2-9505E7238D3E}" destId="{44F11F81-CACB-4C49-AD60-935D2C2718F0}" srcOrd="0" destOrd="0" presId="urn:microsoft.com/office/officeart/2005/8/layout/cycle2"/>
    <dgm:cxn modelId="{B4708C29-424F-4BB4-9742-A38913A340C9}" type="presParOf" srcId="{9E87695F-28FE-46F1-AA7F-86DB7ECDBF24}" destId="{BF767335-A90B-4938-96AB-5CE4F8081CE3}" srcOrd="4" destOrd="0" presId="urn:microsoft.com/office/officeart/2005/8/layout/cycle2"/>
    <dgm:cxn modelId="{5D1091C8-AFAC-49BF-B536-ACDE840C4413}" type="presParOf" srcId="{9E87695F-28FE-46F1-AA7F-86DB7ECDBF24}" destId="{1CC41B94-D3B8-4BB5-9510-80036DE300CE}" srcOrd="5" destOrd="0" presId="urn:microsoft.com/office/officeart/2005/8/layout/cycle2"/>
    <dgm:cxn modelId="{B51D80F0-EB79-4436-BDE9-31EE4EB1B765}" type="presParOf" srcId="{1CC41B94-D3B8-4BB5-9510-80036DE300CE}" destId="{C6FFA28E-B8A4-4F61-8410-1045426699E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235A71-E8A4-47D8-8390-DBF4AC05B1FB}">
      <dsp:nvSpPr>
        <dsp:cNvPr id="0" name=""/>
        <dsp:cNvSpPr/>
      </dsp:nvSpPr>
      <dsp:spPr>
        <a:xfrm>
          <a:off x="370" y="989480"/>
          <a:ext cx="1444051" cy="86643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Cambio continuo</a:t>
          </a:r>
        </a:p>
      </dsp:txBody>
      <dsp:txXfrm>
        <a:off x="370" y="989480"/>
        <a:ext cx="1444051" cy="866430"/>
      </dsp:txXfrm>
    </dsp:sp>
    <dsp:sp modelId="{F0058B13-C187-40FF-BDBD-70741624F3F1}">
      <dsp:nvSpPr>
        <dsp:cNvPr id="0" name=""/>
        <dsp:cNvSpPr/>
      </dsp:nvSpPr>
      <dsp:spPr>
        <a:xfrm>
          <a:off x="1588827" y="989480"/>
          <a:ext cx="1444051" cy="86643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Nomenclatura</a:t>
          </a:r>
        </a:p>
      </dsp:txBody>
      <dsp:txXfrm>
        <a:off x="1588827" y="989480"/>
        <a:ext cx="1444051" cy="866430"/>
      </dsp:txXfrm>
    </dsp:sp>
    <dsp:sp modelId="{C2E50569-6726-43E3-A174-3A9388C15E9B}">
      <dsp:nvSpPr>
        <dsp:cNvPr id="0" name=""/>
        <dsp:cNvSpPr/>
      </dsp:nvSpPr>
      <dsp:spPr>
        <a:xfrm>
          <a:off x="370" y="2000317"/>
          <a:ext cx="1444051" cy="86643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Referencias bibliográficas</a:t>
          </a:r>
          <a:endParaRPr lang="en-US" sz="1600" kern="1200" dirty="0"/>
        </a:p>
      </dsp:txBody>
      <dsp:txXfrm>
        <a:off x="370" y="2000317"/>
        <a:ext cx="1444051" cy="866430"/>
      </dsp:txXfrm>
    </dsp:sp>
    <dsp:sp modelId="{3C907BCD-D159-47B1-890E-BE720A3E5CBE}">
      <dsp:nvSpPr>
        <dsp:cNvPr id="0" name=""/>
        <dsp:cNvSpPr/>
      </dsp:nvSpPr>
      <dsp:spPr>
        <a:xfrm>
          <a:off x="1588827" y="2000317"/>
          <a:ext cx="1444051" cy="86643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Conocimientos estadísticos</a:t>
          </a:r>
        </a:p>
      </dsp:txBody>
      <dsp:txXfrm>
        <a:off x="1588827" y="2000317"/>
        <a:ext cx="1444051" cy="8664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AD3F0D-2A29-4B95-9DC6-1492CB6B9529}">
      <dsp:nvSpPr>
        <dsp:cNvPr id="0" name=""/>
        <dsp:cNvSpPr/>
      </dsp:nvSpPr>
      <dsp:spPr>
        <a:xfrm>
          <a:off x="817959" y="0"/>
          <a:ext cx="9270206" cy="3961205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70EB56-649D-4E94-87AE-A4F877028CAF}">
      <dsp:nvSpPr>
        <dsp:cNvPr id="0" name=""/>
        <dsp:cNvSpPr/>
      </dsp:nvSpPr>
      <dsp:spPr>
        <a:xfrm>
          <a:off x="5458" y="1188361"/>
          <a:ext cx="2625351" cy="15844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Entorno virtual de aprendizaje</a:t>
          </a:r>
          <a:endParaRPr lang="en-US" sz="3000" kern="1200" dirty="0"/>
        </a:p>
      </dsp:txBody>
      <dsp:txXfrm>
        <a:off x="82806" y="1265709"/>
        <a:ext cx="2470655" cy="1429786"/>
      </dsp:txXfrm>
    </dsp:sp>
    <dsp:sp modelId="{D8BD01D2-AFC5-43A2-91D7-D0D3975F93AC}">
      <dsp:nvSpPr>
        <dsp:cNvPr id="0" name=""/>
        <dsp:cNvSpPr/>
      </dsp:nvSpPr>
      <dsp:spPr>
        <a:xfrm>
          <a:off x="2762077" y="1188361"/>
          <a:ext cx="2625351" cy="158448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>
              <a:solidFill>
                <a:srgbClr val="000000"/>
              </a:solidFill>
            </a:rPr>
            <a:t>Los datos </a:t>
          </a:r>
        </a:p>
      </dsp:txBody>
      <dsp:txXfrm>
        <a:off x="2839425" y="1265709"/>
        <a:ext cx="2470655" cy="1429786"/>
      </dsp:txXfrm>
    </dsp:sp>
    <dsp:sp modelId="{3C2D85C4-7E6D-464C-9FE1-CD2FA67A0309}">
      <dsp:nvSpPr>
        <dsp:cNvPr id="0" name=""/>
        <dsp:cNvSpPr/>
      </dsp:nvSpPr>
      <dsp:spPr>
        <a:xfrm>
          <a:off x="5518696" y="1188361"/>
          <a:ext cx="2625351" cy="158448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/>
            <a:t>Interpretar datos educativos</a:t>
          </a:r>
          <a:endParaRPr lang="en-US" sz="3000" kern="1200"/>
        </a:p>
      </dsp:txBody>
      <dsp:txXfrm>
        <a:off x="5596044" y="1265709"/>
        <a:ext cx="2470655" cy="1429786"/>
      </dsp:txXfrm>
    </dsp:sp>
    <dsp:sp modelId="{3E84DCF8-F76D-4E33-97C8-39EDA17982F4}">
      <dsp:nvSpPr>
        <dsp:cNvPr id="0" name=""/>
        <dsp:cNvSpPr/>
      </dsp:nvSpPr>
      <dsp:spPr>
        <a:xfrm>
          <a:off x="8275315" y="1188361"/>
          <a:ext cx="2625351" cy="158448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 err="1"/>
            <a:t>SoLAR</a:t>
          </a:r>
          <a:endParaRPr lang="en-US" sz="3000" kern="1200" dirty="0" err="1"/>
        </a:p>
      </dsp:txBody>
      <dsp:txXfrm>
        <a:off x="8352663" y="1265709"/>
        <a:ext cx="2470655" cy="14297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3D473-D352-443A-984B-05991A782EE6}">
      <dsp:nvSpPr>
        <dsp:cNvPr id="0" name=""/>
        <dsp:cNvSpPr/>
      </dsp:nvSpPr>
      <dsp:spPr>
        <a:xfrm>
          <a:off x="507230" y="2269"/>
          <a:ext cx="3956665" cy="3956665"/>
        </a:xfrm>
        <a:prstGeom prst="ellipse">
          <a:avLst/>
        </a:prstGeom>
        <a:solidFill>
          <a:schemeClr val="accent1">
            <a:lumMod val="75000"/>
            <a:lumOff val="25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Línea de tiempo educativa</a:t>
          </a:r>
        </a:p>
      </dsp:txBody>
      <dsp:txXfrm>
        <a:off x="1086670" y="581709"/>
        <a:ext cx="2797785" cy="2797785"/>
      </dsp:txXfrm>
    </dsp:sp>
    <dsp:sp modelId="{ADD2C2B4-A399-4DA2-A222-2EDB0BF557A9}">
      <dsp:nvSpPr>
        <dsp:cNvPr id="0" name=""/>
        <dsp:cNvSpPr/>
      </dsp:nvSpPr>
      <dsp:spPr>
        <a:xfrm rot="5400000">
          <a:off x="4790321" y="1456344"/>
          <a:ext cx="1384832" cy="1048516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603002-2189-4C89-81EA-41A7E166BB31}">
      <dsp:nvSpPr>
        <dsp:cNvPr id="0" name=""/>
        <dsp:cNvSpPr/>
      </dsp:nvSpPr>
      <dsp:spPr>
        <a:xfrm>
          <a:off x="6442228" y="2269"/>
          <a:ext cx="3956665" cy="3956665"/>
        </a:xfrm>
        <a:prstGeom prst="ellipse">
          <a:avLst/>
        </a:prstGeom>
        <a:solidFill>
          <a:schemeClr val="accent2">
            <a:lumMod val="75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“La analítica del aprendizaje es la cuantificación, recolección, análisis e informe de datos de los alumnos, y sus contextos, con el fin de entender y optimizar el aprendizaje y los contextos en los que ocurre” – </a:t>
          </a:r>
          <a:r>
            <a:rPr lang="es-ES" sz="1900" kern="1200" dirty="0" err="1"/>
            <a:t>Learning</a:t>
          </a:r>
          <a:r>
            <a:rPr lang="es-ES" sz="1900" kern="1200" dirty="0"/>
            <a:t> </a:t>
          </a:r>
          <a:r>
            <a:rPr lang="es-ES" sz="1900" kern="1200" dirty="0" err="1"/>
            <a:t>Analytics</a:t>
          </a:r>
          <a:r>
            <a:rPr lang="es-ES" sz="1900" kern="1200" dirty="0"/>
            <a:t> 2011 </a:t>
          </a:r>
          <a:r>
            <a:rPr lang="es-ES" sz="1900" kern="1200" dirty="0" err="1"/>
            <a:t>Conference</a:t>
          </a:r>
          <a:endParaRPr lang="en-US" sz="1900" kern="1200" dirty="0" err="1"/>
        </a:p>
      </dsp:txBody>
      <dsp:txXfrm>
        <a:off x="7021668" y="581709"/>
        <a:ext cx="2797785" cy="27977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9841A-A61E-4F08-8D60-5FCBFEFE43F4}">
      <dsp:nvSpPr>
        <dsp:cNvPr id="0" name=""/>
        <dsp:cNvSpPr/>
      </dsp:nvSpPr>
      <dsp:spPr>
        <a:xfrm>
          <a:off x="3201489" y="1923"/>
          <a:ext cx="3601675" cy="84099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/>
            <a:t>Objetivos</a:t>
          </a:r>
          <a:endParaRPr lang="en-US" sz="3400" kern="1200" dirty="0"/>
        </a:p>
      </dsp:txBody>
      <dsp:txXfrm>
        <a:off x="3242543" y="42977"/>
        <a:ext cx="3519567" cy="758889"/>
      </dsp:txXfrm>
    </dsp:sp>
    <dsp:sp modelId="{0C629702-F1F1-40E7-A6A5-EB1F748DC37F}">
      <dsp:nvSpPr>
        <dsp:cNvPr id="0" name=""/>
        <dsp:cNvSpPr/>
      </dsp:nvSpPr>
      <dsp:spPr>
        <a:xfrm>
          <a:off x="3201489" y="884970"/>
          <a:ext cx="3601675" cy="84099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/>
            <a:t>Recogida de datos</a:t>
          </a:r>
          <a:endParaRPr lang="en-US" sz="3400" kern="1200" dirty="0"/>
        </a:p>
      </dsp:txBody>
      <dsp:txXfrm>
        <a:off x="3242543" y="926024"/>
        <a:ext cx="3519567" cy="758889"/>
      </dsp:txXfrm>
    </dsp:sp>
    <dsp:sp modelId="{D66AEE65-7D39-4A8E-9558-41FEABD4C321}">
      <dsp:nvSpPr>
        <dsp:cNvPr id="0" name=""/>
        <dsp:cNvSpPr/>
      </dsp:nvSpPr>
      <dsp:spPr>
        <a:xfrm>
          <a:off x="3201489" y="1768017"/>
          <a:ext cx="3601675" cy="84099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/>
            <a:t>Análisis </a:t>
          </a:r>
          <a:endParaRPr lang="en-US" sz="3400" kern="1200" dirty="0"/>
        </a:p>
      </dsp:txBody>
      <dsp:txXfrm>
        <a:off x="3242543" y="1809071"/>
        <a:ext cx="3519567" cy="758889"/>
      </dsp:txXfrm>
    </dsp:sp>
    <dsp:sp modelId="{1DF34078-09A2-47E4-94C1-8651A7ECCC8C}">
      <dsp:nvSpPr>
        <dsp:cNvPr id="0" name=""/>
        <dsp:cNvSpPr/>
      </dsp:nvSpPr>
      <dsp:spPr>
        <a:xfrm>
          <a:off x="3201489" y="2651064"/>
          <a:ext cx="3601675" cy="84099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/>
            <a:t>Implementación</a:t>
          </a:r>
          <a:endParaRPr lang="en-US" sz="3400" kern="1200" dirty="0"/>
        </a:p>
      </dsp:txBody>
      <dsp:txXfrm>
        <a:off x="3242543" y="2692118"/>
        <a:ext cx="3519567" cy="758889"/>
      </dsp:txXfrm>
    </dsp:sp>
    <dsp:sp modelId="{7757CB0E-C507-4384-B94A-803D10C5A53C}">
      <dsp:nvSpPr>
        <dsp:cNvPr id="0" name=""/>
        <dsp:cNvSpPr/>
      </dsp:nvSpPr>
      <dsp:spPr>
        <a:xfrm>
          <a:off x="3201489" y="3536034"/>
          <a:ext cx="3601675" cy="84099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/>
            <a:t>Evaluación</a:t>
          </a:r>
          <a:endParaRPr lang="en-US" sz="3400" kern="1200" dirty="0"/>
        </a:p>
      </dsp:txBody>
      <dsp:txXfrm>
        <a:off x="3242543" y="3577088"/>
        <a:ext cx="3519567" cy="7588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FE7604-9359-4BED-9AF7-B137CAD736F7}">
      <dsp:nvSpPr>
        <dsp:cNvPr id="0" name=""/>
        <dsp:cNvSpPr/>
      </dsp:nvSpPr>
      <dsp:spPr>
        <a:xfrm>
          <a:off x="4046600" y="293453"/>
          <a:ext cx="4224528" cy="4224528"/>
        </a:xfrm>
        <a:prstGeom prst="pie">
          <a:avLst>
            <a:gd name="adj1" fmla="val 16200000"/>
            <a:gd name="adj2" fmla="val 19800000"/>
          </a:avLst>
        </a:prstGeom>
        <a:solidFill>
          <a:schemeClr val="accent1">
            <a:lumMod val="50000"/>
            <a:lumOff val="5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Las cinco V</a:t>
          </a:r>
          <a:endParaRPr lang="en-US" sz="2300" kern="1200" dirty="0"/>
        </a:p>
      </dsp:txBody>
      <dsp:txXfrm>
        <a:off x="6204127" y="746081"/>
        <a:ext cx="1232154" cy="905256"/>
      </dsp:txXfrm>
    </dsp:sp>
    <dsp:sp modelId="{12CDEAE7-CC2D-4AED-AE65-375A8C29EDED}">
      <dsp:nvSpPr>
        <dsp:cNvPr id="0" name=""/>
        <dsp:cNvSpPr/>
      </dsp:nvSpPr>
      <dsp:spPr>
        <a:xfrm>
          <a:off x="3920870" y="511218"/>
          <a:ext cx="4224528" cy="4224528"/>
        </a:xfrm>
        <a:prstGeom prst="pie">
          <a:avLst>
            <a:gd name="adj1" fmla="val 19800000"/>
            <a:gd name="adj2" fmla="val 180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Variedad</a:t>
          </a:r>
          <a:endParaRPr lang="en-US" sz="2300" kern="1200" dirty="0"/>
        </a:p>
      </dsp:txBody>
      <dsp:txXfrm>
        <a:off x="6812660" y="2196000"/>
        <a:ext cx="1277416" cy="854964"/>
      </dsp:txXfrm>
    </dsp:sp>
    <dsp:sp modelId="{820E4255-95D1-4DA8-BC6F-E24B0C6E719E}">
      <dsp:nvSpPr>
        <dsp:cNvPr id="0" name=""/>
        <dsp:cNvSpPr/>
      </dsp:nvSpPr>
      <dsp:spPr>
        <a:xfrm>
          <a:off x="3920870" y="511218"/>
          <a:ext cx="4224528" cy="4224528"/>
        </a:xfrm>
        <a:prstGeom prst="pie">
          <a:avLst>
            <a:gd name="adj1" fmla="val 1800000"/>
            <a:gd name="adj2" fmla="val 5400000"/>
          </a:avLst>
        </a:prstGeom>
        <a:solidFill>
          <a:schemeClr val="accent1">
            <a:lumMod val="90000"/>
            <a:lumOff val="1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/>
            <a:t>Velocidad </a:t>
          </a:r>
          <a:endParaRPr lang="en-US" sz="2300" kern="1200"/>
        </a:p>
      </dsp:txBody>
      <dsp:txXfrm>
        <a:off x="6078397" y="3377862"/>
        <a:ext cx="1232154" cy="905256"/>
      </dsp:txXfrm>
    </dsp:sp>
    <dsp:sp modelId="{EA231B55-E017-4397-8B94-AC290EEC9DB0}">
      <dsp:nvSpPr>
        <dsp:cNvPr id="0" name=""/>
        <dsp:cNvSpPr/>
      </dsp:nvSpPr>
      <dsp:spPr>
        <a:xfrm>
          <a:off x="3920870" y="511218"/>
          <a:ext cx="4224528" cy="4224528"/>
        </a:xfrm>
        <a:prstGeom prst="pie">
          <a:avLst>
            <a:gd name="adj1" fmla="val 5400000"/>
            <a:gd name="adj2" fmla="val 900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/>
            <a:t>Volumen </a:t>
          </a:r>
          <a:endParaRPr lang="en-US" sz="2300" kern="1200"/>
        </a:p>
      </dsp:txBody>
      <dsp:txXfrm>
        <a:off x="4755717" y="3377862"/>
        <a:ext cx="1232154" cy="905256"/>
      </dsp:txXfrm>
    </dsp:sp>
    <dsp:sp modelId="{97EEB2B5-F3EF-41B6-A6B2-1DF2C221D421}">
      <dsp:nvSpPr>
        <dsp:cNvPr id="0" name=""/>
        <dsp:cNvSpPr/>
      </dsp:nvSpPr>
      <dsp:spPr>
        <a:xfrm>
          <a:off x="3920870" y="511218"/>
          <a:ext cx="4224528" cy="4224528"/>
        </a:xfrm>
        <a:prstGeom prst="pie">
          <a:avLst>
            <a:gd name="adj1" fmla="val 9000000"/>
            <a:gd name="adj2" fmla="val 1260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/>
            <a:t>Veracidad</a:t>
          </a:r>
          <a:endParaRPr lang="en-US" sz="2300" kern="1200"/>
        </a:p>
      </dsp:txBody>
      <dsp:txXfrm>
        <a:off x="3986250" y="2196000"/>
        <a:ext cx="1277416" cy="854964"/>
      </dsp:txXfrm>
    </dsp:sp>
    <dsp:sp modelId="{4A549AB9-7BE1-4877-AC3D-A060E42BB37D}">
      <dsp:nvSpPr>
        <dsp:cNvPr id="0" name=""/>
        <dsp:cNvSpPr/>
      </dsp:nvSpPr>
      <dsp:spPr>
        <a:xfrm>
          <a:off x="3920870" y="511218"/>
          <a:ext cx="4224528" cy="4224528"/>
        </a:xfrm>
        <a:prstGeom prst="pie">
          <a:avLst>
            <a:gd name="adj1" fmla="val 12600000"/>
            <a:gd name="adj2" fmla="val 16200000"/>
          </a:avLst>
        </a:prstGeom>
        <a:solidFill>
          <a:schemeClr val="accent1">
            <a:lumMod val="75000"/>
            <a:lumOff val="2500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Valor</a:t>
          </a:r>
          <a:endParaRPr lang="en-US" sz="2300" kern="1200" dirty="0"/>
        </a:p>
      </dsp:txBody>
      <dsp:txXfrm>
        <a:off x="4755717" y="963846"/>
        <a:ext cx="1232154" cy="9052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641D7-15D6-4CDA-B91F-B35751956F50}">
      <dsp:nvSpPr>
        <dsp:cNvPr id="0" name=""/>
        <dsp:cNvSpPr/>
      </dsp:nvSpPr>
      <dsp:spPr>
        <a:xfrm>
          <a:off x="4039614" y="585242"/>
          <a:ext cx="2944866" cy="1177946"/>
        </a:xfrm>
        <a:prstGeom prst="chevron">
          <a:avLst/>
        </a:prstGeom>
        <a:solidFill>
          <a:schemeClr val="accent1">
            <a:lumMod val="50000"/>
            <a:lumOff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¿Qué son las Analíticas de Aprendizaje?</a:t>
          </a:r>
          <a:endParaRPr lang="en-US" sz="2400" kern="1200" dirty="0"/>
        </a:p>
      </dsp:txBody>
      <dsp:txXfrm>
        <a:off x="4628587" y="585242"/>
        <a:ext cx="1766920" cy="1177946"/>
      </dsp:txXfrm>
    </dsp:sp>
    <dsp:sp modelId="{4427D898-D2FE-4186-B853-B1AE57F1D67E}">
      <dsp:nvSpPr>
        <dsp:cNvPr id="0" name=""/>
        <dsp:cNvSpPr/>
      </dsp:nvSpPr>
      <dsp:spPr>
        <a:xfrm>
          <a:off x="1436234" y="2332537"/>
          <a:ext cx="2944866" cy="1177946"/>
        </a:xfrm>
        <a:prstGeom prst="chevron">
          <a:avLst/>
        </a:prstGeom>
        <a:solidFill>
          <a:schemeClr val="accent1">
            <a:lumMod val="75000"/>
            <a:lumOff val="2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chemeClr val="bg1"/>
              </a:solidFill>
            </a:rPr>
            <a:t>Analítica de aprendizaje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2025207" y="2332537"/>
        <a:ext cx="1766920" cy="1177946"/>
      </dsp:txXfrm>
    </dsp:sp>
    <dsp:sp modelId="{307C4D67-1D54-44FD-8EA1-36FA6E264AE3}">
      <dsp:nvSpPr>
        <dsp:cNvPr id="0" name=""/>
        <dsp:cNvSpPr/>
      </dsp:nvSpPr>
      <dsp:spPr>
        <a:xfrm>
          <a:off x="4086614" y="2332537"/>
          <a:ext cx="2944866" cy="1177946"/>
        </a:xfrm>
        <a:prstGeom prst="chevron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chemeClr val="bg1"/>
              </a:solidFill>
            </a:rPr>
            <a:t>Analíticas académicas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4675587" y="2332537"/>
        <a:ext cx="1766920" cy="1177946"/>
      </dsp:txXfrm>
    </dsp:sp>
    <dsp:sp modelId="{37CD1DC8-C26B-440D-B632-2130E07BD410}">
      <dsp:nvSpPr>
        <dsp:cNvPr id="0" name=""/>
        <dsp:cNvSpPr/>
      </dsp:nvSpPr>
      <dsp:spPr>
        <a:xfrm>
          <a:off x="6736994" y="2332537"/>
          <a:ext cx="2944866" cy="1177946"/>
        </a:xfrm>
        <a:prstGeom prst="chevron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chemeClr val="bg1"/>
              </a:solidFill>
            </a:rPr>
            <a:t>Minería de datos Educativos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7325967" y="2332537"/>
        <a:ext cx="1766920" cy="11779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0CB494-F399-47D1-9318-98EE25ECCD01}">
      <dsp:nvSpPr>
        <dsp:cNvPr id="0" name=""/>
        <dsp:cNvSpPr/>
      </dsp:nvSpPr>
      <dsp:spPr>
        <a:xfrm>
          <a:off x="2279019" y="186"/>
          <a:ext cx="2563896" cy="56392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Accesos a las plataformas</a:t>
          </a:r>
        </a:p>
      </dsp:txBody>
      <dsp:txXfrm>
        <a:off x="2306547" y="27714"/>
        <a:ext cx="2508840" cy="508867"/>
      </dsp:txXfrm>
    </dsp:sp>
    <dsp:sp modelId="{56E21555-3535-426D-81D2-900FF8D782E0}">
      <dsp:nvSpPr>
        <dsp:cNvPr id="0" name=""/>
        <dsp:cNvSpPr/>
      </dsp:nvSpPr>
      <dsp:spPr>
        <a:xfrm>
          <a:off x="2279019" y="592306"/>
          <a:ext cx="2563896" cy="56392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Datos generales</a:t>
          </a:r>
        </a:p>
      </dsp:txBody>
      <dsp:txXfrm>
        <a:off x="2306547" y="619834"/>
        <a:ext cx="2508840" cy="508867"/>
      </dsp:txXfrm>
    </dsp:sp>
    <dsp:sp modelId="{2AA1B05B-B9FA-43A2-A799-1A84547BC246}">
      <dsp:nvSpPr>
        <dsp:cNvPr id="0" name=""/>
        <dsp:cNvSpPr/>
      </dsp:nvSpPr>
      <dsp:spPr>
        <a:xfrm>
          <a:off x="2279019" y="1184425"/>
          <a:ext cx="2563896" cy="56392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Calificaciones</a:t>
          </a:r>
          <a:endParaRPr lang="en-US" sz="1600" kern="1200" dirty="0"/>
        </a:p>
      </dsp:txBody>
      <dsp:txXfrm>
        <a:off x="2306547" y="1211953"/>
        <a:ext cx="2508840" cy="508867"/>
      </dsp:txXfrm>
    </dsp:sp>
    <dsp:sp modelId="{7B7D5B87-23E0-46B6-8EA9-37F3599F99C2}">
      <dsp:nvSpPr>
        <dsp:cNvPr id="0" name=""/>
        <dsp:cNvSpPr/>
      </dsp:nvSpPr>
      <dsp:spPr>
        <a:xfrm>
          <a:off x="2279019" y="1776544"/>
          <a:ext cx="2563896" cy="56392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Visualizaciones de contenido</a:t>
          </a:r>
          <a:endParaRPr lang="en-US" sz="1600" kern="1200" dirty="0"/>
        </a:p>
      </dsp:txBody>
      <dsp:txXfrm>
        <a:off x="2306547" y="1804072"/>
        <a:ext cx="2508840" cy="508867"/>
      </dsp:txXfrm>
    </dsp:sp>
    <dsp:sp modelId="{8F4C4A0D-08D5-4899-8312-454B87B8A6F7}">
      <dsp:nvSpPr>
        <dsp:cNvPr id="0" name=""/>
        <dsp:cNvSpPr/>
      </dsp:nvSpPr>
      <dsp:spPr>
        <a:xfrm>
          <a:off x="2279019" y="2368663"/>
          <a:ext cx="2563896" cy="56392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Participación en foros</a:t>
          </a:r>
          <a:endParaRPr lang="en-US" sz="1600" kern="1200" dirty="0"/>
        </a:p>
      </dsp:txBody>
      <dsp:txXfrm>
        <a:off x="2306547" y="2396191"/>
        <a:ext cx="2508840" cy="508867"/>
      </dsp:txXfrm>
    </dsp:sp>
    <dsp:sp modelId="{B253BEFB-4DD7-4F49-82F9-498DDF9ACB52}">
      <dsp:nvSpPr>
        <dsp:cNvPr id="0" name=""/>
        <dsp:cNvSpPr/>
      </dsp:nvSpPr>
      <dsp:spPr>
        <a:xfrm>
          <a:off x="2279019" y="2960782"/>
          <a:ext cx="2563896" cy="56392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Expresión corporal</a:t>
          </a:r>
        </a:p>
      </dsp:txBody>
      <dsp:txXfrm>
        <a:off x="2306547" y="2988310"/>
        <a:ext cx="2508840" cy="508867"/>
      </dsp:txXfrm>
    </dsp:sp>
    <dsp:sp modelId="{EF232DA6-0F31-4D01-AC11-6B2AFEABDB22}">
      <dsp:nvSpPr>
        <dsp:cNvPr id="0" name=""/>
        <dsp:cNvSpPr/>
      </dsp:nvSpPr>
      <dsp:spPr>
        <a:xfrm>
          <a:off x="2279019" y="3552901"/>
          <a:ext cx="2563896" cy="56392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Datos biológicos</a:t>
          </a:r>
          <a:endParaRPr lang="en-US" sz="1600" kern="1200" dirty="0"/>
        </a:p>
      </dsp:txBody>
      <dsp:txXfrm>
        <a:off x="2306547" y="3580429"/>
        <a:ext cx="2508840" cy="508867"/>
      </dsp:txXfrm>
    </dsp:sp>
    <dsp:sp modelId="{7486A1F5-EEF1-477C-84AF-0C0BD9D1E82E}">
      <dsp:nvSpPr>
        <dsp:cNvPr id="0" name=""/>
        <dsp:cNvSpPr/>
      </dsp:nvSpPr>
      <dsp:spPr>
        <a:xfrm>
          <a:off x="2279019" y="4145021"/>
          <a:ext cx="2563896" cy="56392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Estado de ánimo</a:t>
          </a:r>
          <a:endParaRPr lang="en-US" sz="1600" kern="1200" dirty="0"/>
        </a:p>
      </dsp:txBody>
      <dsp:txXfrm>
        <a:off x="2306547" y="4172549"/>
        <a:ext cx="2508840" cy="50886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62741-A651-4DF1-8836-06D35841BB7C}">
      <dsp:nvSpPr>
        <dsp:cNvPr id="0" name=""/>
        <dsp:cNvSpPr/>
      </dsp:nvSpPr>
      <dsp:spPr>
        <a:xfrm>
          <a:off x="4341835" y="478045"/>
          <a:ext cx="2212282" cy="1578938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Creación de contenido digital</a:t>
          </a:r>
          <a:endParaRPr lang="en-US" sz="1400" kern="1200" dirty="0"/>
        </a:p>
      </dsp:txBody>
      <dsp:txXfrm>
        <a:off x="4894906" y="478045"/>
        <a:ext cx="1106141" cy="1302624"/>
      </dsp:txXfrm>
    </dsp:sp>
    <dsp:sp modelId="{9C79907B-3DA7-4B57-9263-93A90BB69E33}">
      <dsp:nvSpPr>
        <dsp:cNvPr id="0" name=""/>
        <dsp:cNvSpPr/>
      </dsp:nvSpPr>
      <dsp:spPr>
        <a:xfrm rot="5400000">
          <a:off x="6408843" y="1241765"/>
          <a:ext cx="1578938" cy="1892136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Protección de datos</a:t>
          </a:r>
          <a:endParaRPr lang="en-US" sz="1600" kern="1200" dirty="0"/>
        </a:p>
      </dsp:txBody>
      <dsp:txXfrm rot="-5400000">
        <a:off x="6528559" y="1793099"/>
        <a:ext cx="1615822" cy="789469"/>
      </dsp:txXfrm>
    </dsp:sp>
    <dsp:sp modelId="{E9357C37-D6F6-449A-ACC3-038AF5C9107A}">
      <dsp:nvSpPr>
        <dsp:cNvPr id="0" name=""/>
        <dsp:cNvSpPr/>
      </dsp:nvSpPr>
      <dsp:spPr>
        <a:xfrm rot="10800000">
          <a:off x="4338758" y="2381567"/>
          <a:ext cx="2228608" cy="1578938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4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Seguridad en la red</a:t>
          </a:r>
        </a:p>
      </dsp:txBody>
      <dsp:txXfrm rot="10800000">
        <a:off x="4895910" y="2657881"/>
        <a:ext cx="1114304" cy="1302624"/>
      </dsp:txXfrm>
    </dsp:sp>
    <dsp:sp modelId="{0C77AF71-5238-4650-842E-11C64CD32CF2}">
      <dsp:nvSpPr>
        <dsp:cNvPr id="0" name=""/>
        <dsp:cNvSpPr/>
      </dsp:nvSpPr>
      <dsp:spPr>
        <a:xfrm rot="16200000">
          <a:off x="2876815" y="1328536"/>
          <a:ext cx="1578938" cy="1857589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5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Interpretación de datos</a:t>
          </a:r>
        </a:p>
      </dsp:txBody>
      <dsp:txXfrm rot="5400000">
        <a:off x="2737490" y="1862596"/>
        <a:ext cx="1581275" cy="78946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3FAC35-2B92-4041-9A65-B0B76595D6CF}">
      <dsp:nvSpPr>
        <dsp:cNvPr id="0" name=""/>
        <dsp:cNvSpPr/>
      </dsp:nvSpPr>
      <dsp:spPr>
        <a:xfrm>
          <a:off x="4593033" y="950"/>
          <a:ext cx="1720057" cy="17200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Individualizar el aprendizaje</a:t>
          </a:r>
          <a:endParaRPr lang="en-US" sz="1700" kern="1200"/>
        </a:p>
      </dsp:txBody>
      <dsp:txXfrm>
        <a:off x="4844930" y="252847"/>
        <a:ext cx="1216263" cy="1216263"/>
      </dsp:txXfrm>
    </dsp:sp>
    <dsp:sp modelId="{FA2D976E-A307-4290-B3B1-C7DDF6F9605C}">
      <dsp:nvSpPr>
        <dsp:cNvPr id="0" name=""/>
        <dsp:cNvSpPr/>
      </dsp:nvSpPr>
      <dsp:spPr>
        <a:xfrm rot="3600000">
          <a:off x="5863600" y="1679098"/>
          <a:ext cx="458768" cy="5805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898008" y="1735606"/>
        <a:ext cx="321138" cy="348311"/>
      </dsp:txXfrm>
    </dsp:sp>
    <dsp:sp modelId="{E77C0EC8-FCBA-49B3-957C-6F84A460B998}">
      <dsp:nvSpPr>
        <dsp:cNvPr id="0" name=""/>
        <dsp:cNvSpPr/>
      </dsp:nvSpPr>
      <dsp:spPr>
        <a:xfrm>
          <a:off x="5885862" y="2240196"/>
          <a:ext cx="1720057" cy="17200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Mejorar los materiales y metodologías</a:t>
          </a:r>
          <a:endParaRPr lang="en-US" sz="1700" kern="1200" dirty="0"/>
        </a:p>
      </dsp:txBody>
      <dsp:txXfrm>
        <a:off x="6137759" y="2492093"/>
        <a:ext cx="1216263" cy="1216263"/>
      </dsp:txXfrm>
    </dsp:sp>
    <dsp:sp modelId="{1CC05C64-E417-4443-83A2-9505E7238D3E}">
      <dsp:nvSpPr>
        <dsp:cNvPr id="0" name=""/>
        <dsp:cNvSpPr/>
      </dsp:nvSpPr>
      <dsp:spPr>
        <a:xfrm rot="10800000">
          <a:off x="5236662" y="2809965"/>
          <a:ext cx="458768" cy="5805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5374292" y="2926069"/>
        <a:ext cx="321138" cy="348311"/>
      </dsp:txXfrm>
    </dsp:sp>
    <dsp:sp modelId="{BF767335-A90B-4938-96AB-5CE4F8081CE3}">
      <dsp:nvSpPr>
        <dsp:cNvPr id="0" name=""/>
        <dsp:cNvSpPr/>
      </dsp:nvSpPr>
      <dsp:spPr>
        <a:xfrm>
          <a:off x="3300204" y="2240196"/>
          <a:ext cx="1720057" cy="17200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Mejorar el proceso de enseñanza aprendizaje</a:t>
          </a:r>
          <a:endParaRPr lang="en-US" sz="1700" kern="1200" dirty="0"/>
        </a:p>
      </dsp:txBody>
      <dsp:txXfrm>
        <a:off x="3552101" y="2492093"/>
        <a:ext cx="1216263" cy="1216263"/>
      </dsp:txXfrm>
    </dsp:sp>
    <dsp:sp modelId="{1CC41B94-D3B8-4BB5-9510-80036DE300CE}">
      <dsp:nvSpPr>
        <dsp:cNvPr id="0" name=""/>
        <dsp:cNvSpPr/>
      </dsp:nvSpPr>
      <dsp:spPr>
        <a:xfrm rot="18000000">
          <a:off x="4570771" y="1701587"/>
          <a:ext cx="458768" cy="5805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605179" y="1877287"/>
        <a:ext cx="321138" cy="3483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252A2-143C-404C-830F-AC0AA3E7C6B2}" type="datetimeFigureOut">
              <a:rPr lang="es-ES" smtClean="0"/>
              <a:t>29/10/2018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37916-924D-4B2B-A180-793F3B2128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2552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37916-924D-4B2B-A180-793F3B21283F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9874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37916-924D-4B2B-A180-793F3B21283F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3343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Leer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37916-924D-4B2B-A180-793F3B21283F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4899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37916-924D-4B2B-A180-793F3B21283F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2087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37916-924D-4B2B-A180-793F3B21283F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9472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37916-924D-4B2B-A180-793F3B21283F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8159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37916-924D-4B2B-A180-793F3B21283F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63186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37916-924D-4B2B-A180-793F3B21283F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46283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37916-924D-4B2B-A180-793F3B21283F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4283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37916-924D-4B2B-A180-793F3B21283F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3449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37916-924D-4B2B-A180-793F3B21283F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3218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37916-924D-4B2B-A180-793F3B21283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27499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            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37916-924D-4B2B-A180-793F3B21283F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04140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37916-924D-4B2B-A180-793F3B21283F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71667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37916-924D-4B2B-A180-793F3B21283F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00306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37916-924D-4B2B-A180-793F3B21283F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5939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37916-924D-4B2B-A180-793F3B21283F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339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37916-924D-4B2B-A180-793F3B21283F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7795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37916-924D-4B2B-A180-793F3B21283F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9128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37916-924D-4B2B-A180-793F3B21283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6960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37916-924D-4B2B-A180-793F3B21283F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695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37916-924D-4B2B-A180-793F3B21283F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5026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37916-924D-4B2B-A180-793F3B21283F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6376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37916-924D-4B2B-A180-793F3B21283F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183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83C833E-DD76-4E70-891F-87B926873484}" type="datetimeFigureOut">
              <a:rPr lang="es-ES" smtClean="0"/>
              <a:t>29/10/2018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90861DF-10F0-411C-844D-3FC96E34C7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027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C833E-DD76-4E70-891F-87B926873484}" type="datetimeFigureOut">
              <a:rPr lang="es-ES" smtClean="0"/>
              <a:t>29/10/2018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61DF-10F0-411C-844D-3FC96E34C7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4540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83C833E-DD76-4E70-891F-87B926873484}" type="datetimeFigureOut">
              <a:rPr lang="es-ES" smtClean="0"/>
              <a:t>29/10/2018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90861DF-10F0-411C-844D-3FC96E34C7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8840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C833E-DD76-4E70-891F-87B926873484}" type="datetimeFigureOut">
              <a:rPr lang="es-ES" smtClean="0"/>
              <a:t>29/10/2018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90861DF-10F0-411C-844D-3FC96E34C7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8520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83C833E-DD76-4E70-891F-87B926873484}" type="datetimeFigureOut">
              <a:rPr lang="es-ES" smtClean="0"/>
              <a:t>29/10/2018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90861DF-10F0-411C-844D-3FC96E34C7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7880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C833E-DD76-4E70-891F-87B926873484}" type="datetimeFigureOut">
              <a:rPr lang="es-ES" smtClean="0"/>
              <a:t>29/10/2018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61DF-10F0-411C-844D-3FC96E34C7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3810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C833E-DD76-4E70-891F-87B926873484}" type="datetimeFigureOut">
              <a:rPr lang="es-ES" smtClean="0"/>
              <a:t>29/10/2018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61DF-10F0-411C-844D-3FC96E34C7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5041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C833E-DD76-4E70-891F-87B926873484}" type="datetimeFigureOut">
              <a:rPr lang="es-ES" smtClean="0"/>
              <a:t>29/10/2018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61DF-10F0-411C-844D-3FC96E34C7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0380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C833E-DD76-4E70-891F-87B926873484}" type="datetimeFigureOut">
              <a:rPr lang="es-ES" smtClean="0"/>
              <a:t>29/10/2018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61DF-10F0-411C-844D-3FC96E34C7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9508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83C833E-DD76-4E70-891F-87B926873484}" type="datetimeFigureOut">
              <a:rPr lang="es-ES" smtClean="0"/>
              <a:t>29/10/2018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90861DF-10F0-411C-844D-3FC96E34C7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0314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C833E-DD76-4E70-891F-87B926873484}" type="datetimeFigureOut">
              <a:rPr lang="es-ES" smtClean="0"/>
              <a:t>29/10/2018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61DF-10F0-411C-844D-3FC96E34C7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574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83C833E-DD76-4E70-891F-87B926873484}" type="datetimeFigureOut">
              <a:rPr lang="es-ES" smtClean="0"/>
              <a:t>29/10/2018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90861DF-10F0-411C-844D-3FC96E34C73D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5139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elpais.com/cultura/2018/10/09/actualidad/1539101816_555709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EC7AA7E-81E8-4755-AC3D-2CE40312D0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B956FD-3E35-4658-9C8B-3A48FD2DB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4419" y="457200"/>
            <a:ext cx="9961047" cy="367807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F6A4C28-91DE-4319-967C-6817E66AEF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6302" y="2699635"/>
            <a:ext cx="7574507" cy="1374865"/>
          </a:xfrm>
        </p:spPr>
        <p:txBody>
          <a:bodyPr anchor="t">
            <a:normAutofit/>
          </a:bodyPr>
          <a:lstStyle/>
          <a:p>
            <a:pPr algn="r"/>
            <a:r>
              <a:rPr lang="es-ES" sz="4000" dirty="0">
                <a:solidFill>
                  <a:srgbClr val="FFFFFF"/>
                </a:solidFill>
                <a:latin typeface="Berlin Sans FB" panose="020E0602020502020306" pitchFamily="34" charset="0"/>
              </a:rPr>
              <a:t>El aprendizaje basado </a:t>
            </a:r>
            <a:br>
              <a:rPr lang="es-ES" sz="4000" dirty="0">
                <a:solidFill>
                  <a:srgbClr val="FFFFFF"/>
                </a:solidFill>
                <a:latin typeface="Berlin Sans FB" panose="020E0602020502020306" pitchFamily="34" charset="0"/>
              </a:rPr>
            </a:br>
            <a:r>
              <a:rPr lang="es-ES" sz="4000" dirty="0">
                <a:solidFill>
                  <a:srgbClr val="FFFFFF"/>
                </a:solidFill>
                <a:latin typeface="Berlin Sans FB" panose="020E0602020502020306" pitchFamily="34" charset="0"/>
              </a:rPr>
              <a:t>en datos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BC678D-D15E-4FC5-8CBF-5308E841A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4352" y="4244454"/>
            <a:ext cx="9961115" cy="207248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45E1646-5208-4EB6-81E8-EFE07B50F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5278" y="4462818"/>
            <a:ext cx="7574507" cy="1640983"/>
          </a:xfrm>
        </p:spPr>
        <p:txBody>
          <a:bodyPr anchor="t">
            <a:normAutofit fontScale="85000" lnSpcReduction="20000"/>
          </a:bodyPr>
          <a:lstStyle/>
          <a:p>
            <a:r>
              <a:rPr lang="es-ES" sz="3600" cap="none" dirty="0">
                <a:solidFill>
                  <a:schemeClr val="accent4">
                    <a:lumMod val="50000"/>
                  </a:schemeClr>
                </a:solidFill>
              </a:rPr>
              <a:t>Alba Rodríguez Agüero </a:t>
            </a:r>
          </a:p>
          <a:p>
            <a:r>
              <a:rPr lang="es-ES" sz="3600" cap="none" dirty="0">
                <a:solidFill>
                  <a:schemeClr val="accent4">
                    <a:lumMod val="50000"/>
                  </a:schemeClr>
                </a:solidFill>
              </a:rPr>
              <a:t>a.rodriguez@mastertic.es</a:t>
            </a:r>
          </a:p>
          <a:p>
            <a:r>
              <a:rPr lang="es-ES" sz="3600" cap="none" dirty="0">
                <a:solidFill>
                  <a:schemeClr val="accent4">
                    <a:lumMod val="50000"/>
                  </a:schemeClr>
                </a:solidFill>
              </a:rPr>
              <a:t>@</a:t>
            </a:r>
            <a:r>
              <a:rPr lang="es-ES" sz="3600" cap="none" dirty="0" err="1">
                <a:solidFill>
                  <a:schemeClr val="accent4">
                    <a:lumMod val="50000"/>
                  </a:schemeClr>
                </a:solidFill>
              </a:rPr>
              <a:t>al_ba_rguez</a:t>
            </a:r>
            <a:endParaRPr lang="es-ES" sz="3600" cap="none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88C2F-B457-4F86-B4B4-79703666D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1191" y="457201"/>
            <a:ext cx="1106164" cy="585973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B6EBFDC-A04F-4CD5-B299-41E030230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48" y="541064"/>
            <a:ext cx="1020450" cy="102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83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581" y="485678"/>
            <a:ext cx="4174743" cy="58887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8C9ADBF-643D-42DE-A288-A9A0A87A5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157" y="1113764"/>
            <a:ext cx="3269749" cy="4624327"/>
          </a:xfrm>
        </p:spPr>
        <p:txBody>
          <a:bodyPr anchor="ctr">
            <a:normAutofit/>
          </a:bodyPr>
          <a:lstStyle/>
          <a:p>
            <a:r>
              <a:rPr lang="es-ES" sz="3200">
                <a:solidFill>
                  <a:srgbClr val="FFFFFF"/>
                </a:solidFill>
              </a:rPr>
              <a:t>Objetivos		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3F9C1D-020B-4F38-96CC-B8B4DFE33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905" y="730093"/>
            <a:ext cx="6108179" cy="6041731"/>
          </a:xfrm>
        </p:spPr>
        <p:txBody>
          <a:bodyPr anchor="ctr">
            <a:normAutofit fontScale="92500"/>
          </a:bodyPr>
          <a:lstStyle/>
          <a:p>
            <a:pPr marL="305435" indent="-305435">
              <a:lnSpc>
                <a:spcPct val="90000"/>
              </a:lnSpc>
            </a:pPr>
            <a:r>
              <a:rPr lang="es-ES" sz="2400" dirty="0"/>
              <a:t>Qué ocurre en proceso de enseñanza aprendizaje</a:t>
            </a:r>
            <a:endParaRPr lang="es-ES" dirty="0"/>
          </a:p>
          <a:p>
            <a:pPr marL="305435" indent="-305435">
              <a:lnSpc>
                <a:spcPct val="90000"/>
              </a:lnSpc>
            </a:pPr>
            <a:r>
              <a:rPr lang="es-ES" sz="2400" dirty="0"/>
              <a:t>Conocer el comportamiento de los alumnos dentro y fuera de clase</a:t>
            </a:r>
          </a:p>
          <a:p>
            <a:pPr marL="305435" indent="-305435">
              <a:lnSpc>
                <a:spcPct val="90000"/>
              </a:lnSpc>
            </a:pPr>
            <a:r>
              <a:rPr lang="es-ES" sz="2400" dirty="0"/>
              <a:t>Mejorar el proceso educativo</a:t>
            </a:r>
          </a:p>
          <a:p>
            <a:pPr marL="305435" indent="-305435">
              <a:lnSpc>
                <a:spcPct val="90000"/>
              </a:lnSpc>
            </a:pPr>
            <a:r>
              <a:rPr lang="es-ES" sz="2400" dirty="0"/>
              <a:t>Entender los sucesos de la comunidad educativa</a:t>
            </a:r>
          </a:p>
          <a:p>
            <a:pPr marL="305435" indent="-305435">
              <a:lnSpc>
                <a:spcPct val="90000"/>
              </a:lnSpc>
            </a:pPr>
            <a:r>
              <a:rPr lang="es-ES" sz="2400" dirty="0"/>
              <a:t>Potenciar tutorías, independientemente del formato</a:t>
            </a:r>
          </a:p>
          <a:p>
            <a:pPr marL="305435" indent="-305435">
              <a:lnSpc>
                <a:spcPct val="90000"/>
              </a:lnSpc>
            </a:pPr>
            <a:r>
              <a:rPr lang="es-ES" sz="2400" dirty="0"/>
              <a:t>Evaluación eficaz </a:t>
            </a:r>
            <a:endParaRPr lang="es-ES" dirty="0"/>
          </a:p>
          <a:p>
            <a:pPr marL="305435" indent="-305435">
              <a:lnSpc>
                <a:spcPct val="90000"/>
              </a:lnSpc>
            </a:pPr>
            <a:r>
              <a:rPr lang="es-ES" sz="2400" dirty="0"/>
              <a:t>Prevenir fracasos</a:t>
            </a:r>
          </a:p>
          <a:p>
            <a:pPr marL="305435" indent="-305435">
              <a:lnSpc>
                <a:spcPct val="90000"/>
              </a:lnSpc>
            </a:pPr>
            <a:r>
              <a:rPr lang="es-ES" sz="2600" dirty="0"/>
              <a:t>Analizar el uso de contenidos</a:t>
            </a:r>
            <a:endParaRPr lang="es-ES" sz="2400" dirty="0"/>
          </a:p>
          <a:p>
            <a:pPr marL="305435" indent="-305435">
              <a:lnSpc>
                <a:spcPct val="90000"/>
              </a:lnSpc>
            </a:pPr>
            <a:r>
              <a:rPr lang="es-ES" sz="2400" dirty="0"/>
              <a:t>Mejorar contexto y recursos</a:t>
            </a:r>
          </a:p>
          <a:p>
            <a:pPr marL="305435" indent="-305435">
              <a:lnSpc>
                <a:spcPct val="90000"/>
              </a:lnSpc>
            </a:pPr>
            <a:r>
              <a:rPr lang="es-ES" sz="2400" dirty="0"/>
              <a:t>Adecuación de los contenidos y recursos</a:t>
            </a:r>
          </a:p>
          <a:p>
            <a:pPr marL="305435" indent="-305435">
              <a:lnSpc>
                <a:spcPct val="90000"/>
              </a:lnSpc>
            </a:pPr>
            <a:r>
              <a:rPr lang="es-ES" sz="2400" dirty="0"/>
              <a:t>Seguimiento exhaustivo de los alumnos</a:t>
            </a:r>
          </a:p>
          <a:p>
            <a:pPr marL="305435" indent="-305435">
              <a:lnSpc>
                <a:spcPct val="90000"/>
              </a:lnSpc>
            </a:pPr>
            <a:endParaRPr lang="es-ES" sz="2400" dirty="0"/>
          </a:p>
          <a:p>
            <a:pPr marL="305435" indent="-305435">
              <a:lnSpc>
                <a:spcPct val="90000"/>
              </a:lnSpc>
            </a:pPr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D185352-8A6B-4694-A87C-D42FA1D0E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67" y="5288909"/>
            <a:ext cx="1020450" cy="102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0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8E2400-FAC4-468B-846D-75E60D0A0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D2CA5C-E1A7-4B7C-8BD8-210689271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964CAD6-B3ED-4A62-99DC-8E63A18C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>
            <a:normAutofit/>
          </a:bodyPr>
          <a:lstStyle/>
          <a:p>
            <a:r>
              <a:rPr lang="es-ES" cap="none" dirty="0">
                <a:solidFill>
                  <a:srgbClr val="FFFEFF"/>
                </a:solidFill>
              </a:rPr>
              <a:t>¿Qué conlleva las </a:t>
            </a:r>
            <a:r>
              <a:rPr lang="es-ES" cap="none" dirty="0" err="1">
                <a:solidFill>
                  <a:srgbClr val="FFFEFF"/>
                </a:solidFill>
              </a:rPr>
              <a:t>Análíticas</a:t>
            </a:r>
            <a:r>
              <a:rPr lang="es-ES" cap="none" dirty="0">
                <a:solidFill>
                  <a:srgbClr val="FFFEFF"/>
                </a:solidFill>
              </a:rPr>
              <a:t> de aprendizaje?</a:t>
            </a:r>
          </a:p>
        </p:txBody>
      </p:sp>
      <p:graphicFrame>
        <p:nvGraphicFramePr>
          <p:cNvPr id="7" name="Marcador de contenido 2">
            <a:extLst>
              <a:ext uri="{FF2B5EF4-FFF2-40B4-BE49-F238E27FC236}">
                <a16:creationId xmlns:a16="http://schemas.microsoft.com/office/drawing/2014/main" id="{D533A88B-B520-4F6C-A762-2DE120A9D3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5420361"/>
              </p:ext>
            </p:extLst>
          </p:nvPr>
        </p:nvGraphicFramePr>
        <p:xfrm>
          <a:off x="581192" y="872585"/>
          <a:ext cx="10906125" cy="396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62E1A5C5-00EE-42BD-8DEF-258015B78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358" y="5286465"/>
            <a:ext cx="1020450" cy="102045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D437833-BED8-41E2-A73C-4B1185B9ADA2}"/>
              </a:ext>
            </a:extLst>
          </p:cNvPr>
          <p:cNvSpPr txBox="1"/>
          <p:nvPr/>
        </p:nvSpPr>
        <p:spPr>
          <a:xfrm>
            <a:off x="-925901" y="4760342"/>
            <a:ext cx="11369614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dirty="0"/>
              <a:t>Fuente: http://www.slideshare.net/ChrisBallard/learning-analytics-improving-student-retention</a:t>
            </a:r>
            <a:br>
              <a:rPr lang="es-ES" dirty="0"/>
            </a:br>
            <a:r>
              <a:rPr lang="es-E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04102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F28DDD-9641-43BA-944D-79B068705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0395725-1AE6-44F0-8AD2-F54507011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s-ES">
                <a:solidFill>
                  <a:schemeClr val="accent1"/>
                </a:solidFill>
              </a:rPr>
              <a:t>¿Qué analizamos?	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AA2954-062E-4B72-A97B-0B066FB15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CA29A6-E0B1-40CD-ADF7-7B8E932A3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D5F866-AD72-475A-B6C6-54E4577D4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2BAD4C-6EA9-4F10-92D4-A1C8C53DA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3796B274-B111-49BB-816D-075988D9B2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6182142"/>
              </p:ext>
            </p:extLst>
          </p:nvPr>
        </p:nvGraphicFramePr>
        <p:xfrm>
          <a:off x="4488873" y="1037967"/>
          <a:ext cx="7121935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FB69DDC9-CA30-451C-9BF8-1088F5E913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358" y="5309808"/>
            <a:ext cx="1020450" cy="102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1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581" y="485678"/>
            <a:ext cx="4174743" cy="58887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48A29E-434A-42EC-9146-54C2A52E1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157" y="1113764"/>
            <a:ext cx="3269749" cy="4624327"/>
          </a:xfrm>
        </p:spPr>
        <p:txBody>
          <a:bodyPr anchor="ctr">
            <a:normAutofit/>
          </a:bodyPr>
          <a:lstStyle/>
          <a:p>
            <a:r>
              <a:rPr lang="es-ES" sz="3200">
                <a:solidFill>
                  <a:srgbClr val="FFFFFF"/>
                </a:solidFill>
              </a:rPr>
              <a:t>¿Para qué analizamos?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8E9EF6-82D3-48C7-B658-07C0ECA9B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1160" y="502162"/>
            <a:ext cx="6857905" cy="5872288"/>
          </a:xfrm>
        </p:spPr>
        <p:txBody>
          <a:bodyPr anchor="ctr">
            <a:normAutofit/>
          </a:bodyPr>
          <a:lstStyle/>
          <a:p>
            <a:pPr marL="305435" indent="-305435"/>
            <a:r>
              <a:rPr lang="es-ES" sz="3200" dirty="0"/>
              <a:t>Reconocer los intereses y motivaciones de nuestros alumnos</a:t>
            </a:r>
            <a:endParaRPr lang="es-ES" dirty="0"/>
          </a:p>
          <a:p>
            <a:pPr marL="305435" indent="-305435"/>
            <a:r>
              <a:rPr lang="es-ES" sz="3200" dirty="0"/>
              <a:t>Crear contenido adecuado y relevante</a:t>
            </a:r>
          </a:p>
          <a:p>
            <a:pPr marL="305435" indent="-305435"/>
            <a:r>
              <a:rPr lang="es-ES" sz="3200" dirty="0"/>
              <a:t>Mejorar las relaciones de todos los miembros de la comunidad educativa</a:t>
            </a:r>
          </a:p>
          <a:p>
            <a:pPr marL="305435" indent="-305435"/>
            <a:r>
              <a:rPr lang="es-ES" sz="3200" dirty="0"/>
              <a:t>Recursos más eficaces</a:t>
            </a:r>
          </a:p>
          <a:p>
            <a:pPr marL="305435" indent="-305435"/>
            <a:r>
              <a:rPr lang="es-ES" sz="3200" dirty="0"/>
              <a:t>Personalización del proceso enseñanza-aprendizaje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9A096EE-2FAB-4BC1-870A-65D8F22CC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67" y="5288909"/>
            <a:ext cx="1020450" cy="102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248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6E80FF-5363-4EBB-97FF-C84D9EA35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1"/>
            <a:ext cx="12191999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19E46E-5263-4C6C-A732-9633475D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38174"/>
            <a:ext cx="3705323" cy="57626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86521C-FC5F-44D8-8E82-958DC66DD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189" y="1209184"/>
            <a:ext cx="3089189" cy="4734416"/>
          </a:xfrm>
        </p:spPr>
        <p:txBody>
          <a:bodyPr anchor="ctr">
            <a:normAutofit/>
          </a:bodyPr>
          <a:lstStyle/>
          <a:p>
            <a:r>
              <a:rPr lang="es-ES" dirty="0"/>
              <a:t>Herramientas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3E0626-6A9F-400F-9C6C-BDED16912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947DC32-8EA1-434F-BB8A-E6CDA90BC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12DDC2-F706-47ED-B95F-79213E2D0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7B88F0F-3FC7-4A06-BA8B-2806A1AEC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182" y="947804"/>
            <a:ext cx="3247155" cy="183328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FAE0A1E-0F18-4974-802F-0E6AE1F55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1923" y="654222"/>
            <a:ext cx="3702878" cy="2437844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240CF24-3E09-4587-88B7-30E93E4284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43" y="1061792"/>
            <a:ext cx="3245409" cy="162270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372E1CD-CBE8-4674-A9FE-54B4AC851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6239" y="654222"/>
            <a:ext cx="3702878" cy="2437844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C33F51-9221-41E7-9559-CF9213A59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1870" y="3425295"/>
            <a:ext cx="6864154" cy="2800477"/>
          </a:xfrm>
        </p:spPr>
        <p:txBody>
          <a:bodyPr>
            <a:normAutofit/>
          </a:bodyPr>
          <a:lstStyle/>
          <a:p>
            <a:r>
              <a:rPr lang="es-ES" sz="3600" dirty="0"/>
              <a:t>Pulseras inteligentes</a:t>
            </a:r>
          </a:p>
          <a:p>
            <a:r>
              <a:rPr lang="es-ES" sz="3600" dirty="0"/>
              <a:t>Logs</a:t>
            </a:r>
          </a:p>
          <a:p>
            <a:endParaRPr lang="es-ES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9D09C1CA-9D73-4037-A7EB-ADF4E44E83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67" y="5288909"/>
            <a:ext cx="1020450" cy="102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81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6E80FF-5363-4EBB-97FF-C84D9EA35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1"/>
            <a:ext cx="12191999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19E46E-5263-4C6C-A732-9633475D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38174"/>
            <a:ext cx="3705323" cy="57626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86521C-FC5F-44D8-8E82-958DC66DD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189" y="1209184"/>
            <a:ext cx="3089189" cy="4734416"/>
          </a:xfrm>
        </p:spPr>
        <p:txBody>
          <a:bodyPr anchor="ctr">
            <a:normAutofit/>
          </a:bodyPr>
          <a:lstStyle/>
          <a:p>
            <a:r>
              <a:rPr lang="es-ES" dirty="0"/>
              <a:t>Herramientas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3E0626-6A9F-400F-9C6C-BDED16912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947DC32-8EA1-434F-BB8A-E6CDA90BC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12DDC2-F706-47ED-B95F-79213E2D0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Imagen 6" descr="Imagen que contiene persona, interior, portátil, ordenador&#10;&#10;Descripción generada con confianza muy alta">
            <a:extLst>
              <a:ext uri="{FF2B5EF4-FFF2-40B4-BE49-F238E27FC236}">
                <a16:creationId xmlns:a16="http://schemas.microsoft.com/office/drawing/2014/main" id="{C7B88F0F-3FC7-4A06-BA8B-2806A1AEC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43" y="780710"/>
            <a:ext cx="3247155" cy="216747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FAE0A1E-0F18-4974-802F-0E6AE1F55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1923" y="654222"/>
            <a:ext cx="3702878" cy="2437844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persona, sujetando, mano&#10;&#10;Descripción generada con confianza alta">
            <a:extLst>
              <a:ext uri="{FF2B5EF4-FFF2-40B4-BE49-F238E27FC236}">
                <a16:creationId xmlns:a16="http://schemas.microsoft.com/office/drawing/2014/main" id="{3240CF24-3E09-4587-88B7-30E93E4284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804" y="798102"/>
            <a:ext cx="3245409" cy="215008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372E1CD-CBE8-4674-A9FE-54B4AC851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6239" y="654222"/>
            <a:ext cx="3702878" cy="2437844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C33F51-9221-41E7-9559-CF9213A59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1870" y="3425295"/>
            <a:ext cx="6864154" cy="2800477"/>
          </a:xfrm>
        </p:spPr>
        <p:txBody>
          <a:bodyPr>
            <a:normAutofit/>
          </a:bodyPr>
          <a:lstStyle/>
          <a:p>
            <a:pPr lvl="0"/>
            <a:r>
              <a:rPr lang="es-ES" sz="4000" dirty="0"/>
              <a:t>Libros digitales</a:t>
            </a:r>
            <a:endParaRPr lang="en-US" sz="4000" dirty="0"/>
          </a:p>
          <a:p>
            <a:pPr lvl="0"/>
            <a:r>
              <a:rPr lang="es-ES" sz="4000" dirty="0"/>
              <a:t>Escritura digital</a:t>
            </a:r>
            <a:endParaRPr lang="en-US" sz="4000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7E037BE-7D4E-4CB7-BED0-7221E6FD69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67" y="5288909"/>
            <a:ext cx="1020450" cy="102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33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DDEC01-C1F4-417E-B199-E5B140663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err="1"/>
              <a:t>Herramientas</a:t>
            </a:r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D8034AD-3E16-4F15-BF5A-BE32C56EC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8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2A046B0-2FD3-4096-9109-606563B78D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2" r="19248" b="3"/>
          <a:stretch/>
        </p:blipFill>
        <p:spPr>
          <a:xfrm>
            <a:off x="667891" y="2361056"/>
            <a:ext cx="2435274" cy="364921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04686EB-65B0-4140-877A-7BC46F8128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3" r="38017" b="3"/>
          <a:stretch/>
        </p:blipFill>
        <p:spPr>
          <a:xfrm>
            <a:off x="3195140" y="2361056"/>
            <a:ext cx="2435274" cy="364921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3EBBC2-D923-486F-B6E8-35E86F18F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04568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600" cap="all" dirty="0"/>
              <a:t>GISMO - </a:t>
            </a:r>
            <a:r>
              <a:rPr lang="en-US" sz="3600" cap="all" dirty="0" err="1"/>
              <a:t>moodle</a:t>
            </a:r>
            <a:endParaRPr lang="en-US" sz="3600" cap="all" dirty="0"/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A9141D8D-9068-4275-802B-1CE18847FE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358" y="702156"/>
            <a:ext cx="1020450" cy="102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20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EC48A2-92DB-43C7-B812-D1F39B827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s-ES" dirty="0"/>
              <a:t>Herramientas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203E08-8E56-4CF1-9158-07E21653B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4035" y="702156"/>
            <a:ext cx="7225075" cy="3678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600" dirty="0" err="1"/>
              <a:t>Power</a:t>
            </a:r>
            <a:r>
              <a:rPr lang="es-ES" sz="3600" dirty="0"/>
              <a:t> BI</a:t>
            </a:r>
          </a:p>
        </p:txBody>
      </p:sp>
      <p:pic>
        <p:nvPicPr>
          <p:cNvPr id="5" name="Imagen 4" descr="Imagen que contiene instrumentos de escritura, papelería&#10;&#10;Descripción generada con confianza muy alta">
            <a:extLst>
              <a:ext uri="{FF2B5EF4-FFF2-40B4-BE49-F238E27FC236}">
                <a16:creationId xmlns:a16="http://schemas.microsoft.com/office/drawing/2014/main" id="{B4F0CA01-4407-45EC-B05D-2872CF5515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57" t="-1868" b="-1159"/>
          <a:stretch/>
        </p:blipFill>
        <p:spPr>
          <a:xfrm>
            <a:off x="5425441" y="3165231"/>
            <a:ext cx="6353906" cy="3471510"/>
          </a:xfrm>
          <a:prstGeom prst="rect">
            <a:avLst/>
          </a:prstGeom>
        </p:spPr>
      </p:pic>
      <p:pic>
        <p:nvPicPr>
          <p:cNvPr id="7" name="Imagen 6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4C904317-5D6D-479A-9474-7AD141228A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8428" b="5"/>
          <a:stretch/>
        </p:blipFill>
        <p:spPr>
          <a:xfrm>
            <a:off x="412653" y="1897771"/>
            <a:ext cx="4890867" cy="469829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14F01B2-82DB-4D93-A214-AC910E188E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358" y="702156"/>
            <a:ext cx="1020450" cy="102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47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3F50B2-C974-49FA-BEB8-76E8B6825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Herramientas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BBD581-DFE5-4893-9B10-A9656F41C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860770"/>
            <a:ext cx="5329278" cy="2969825"/>
          </a:xfrm>
        </p:spPr>
        <p:txBody>
          <a:bodyPr/>
          <a:lstStyle/>
          <a:p>
            <a:pPr marL="0" indent="0">
              <a:buNone/>
            </a:pPr>
            <a:r>
              <a:rPr lang="es-ES" sz="3600" dirty="0"/>
              <a:t>Evaluación</a:t>
            </a:r>
          </a:p>
          <a:p>
            <a:pPr marL="0" indent="0">
              <a:buNone/>
            </a:pPr>
            <a:endParaRPr lang="es-ES" sz="3600" dirty="0"/>
          </a:p>
          <a:p>
            <a:pPr marL="0" indent="0">
              <a:buNone/>
            </a:pPr>
            <a:r>
              <a:rPr lang="es-ES" sz="2400" cap="all" dirty="0" err="1"/>
              <a:t>Kahoot</a:t>
            </a:r>
            <a:r>
              <a:rPr lang="es-ES" sz="2400" cap="all" dirty="0"/>
              <a:t>, </a:t>
            </a:r>
            <a:r>
              <a:rPr lang="es-ES" sz="2400" cap="all" dirty="0" err="1"/>
              <a:t>Socrative</a:t>
            </a:r>
            <a:r>
              <a:rPr lang="es-ES" sz="2400" cap="all" dirty="0"/>
              <a:t>, Forms, </a:t>
            </a:r>
            <a:r>
              <a:rPr lang="es-ES" sz="2400" cap="all" dirty="0" err="1"/>
              <a:t>PollEverywhere</a:t>
            </a:r>
            <a:r>
              <a:rPr lang="es-ES" sz="2400" cap="all" dirty="0"/>
              <a:t>, </a:t>
            </a:r>
            <a:r>
              <a:rPr lang="es-ES" sz="2400" cap="all" dirty="0" err="1"/>
              <a:t>Plikers</a:t>
            </a:r>
            <a:r>
              <a:rPr lang="es-ES" sz="2400" cap="all" dirty="0"/>
              <a:t> y  </a:t>
            </a:r>
            <a:r>
              <a:rPr lang="es-ES" sz="2400" cap="all" dirty="0" err="1"/>
              <a:t>Nearpod</a:t>
            </a:r>
            <a:endParaRPr lang="es-ES" sz="2400" cap="all" dirty="0"/>
          </a:p>
        </p:txBody>
      </p:sp>
      <p:pic>
        <p:nvPicPr>
          <p:cNvPr id="7" name="Imagen 6" descr="Imagen que contiene imágenes prediseñadas&#10;&#10;Descripción generada con confianza muy alta">
            <a:extLst>
              <a:ext uri="{FF2B5EF4-FFF2-40B4-BE49-F238E27FC236}">
                <a16:creationId xmlns:a16="http://schemas.microsoft.com/office/drawing/2014/main" id="{4741435C-7837-4D1B-AAE7-AD123D8F0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696" y="2470851"/>
            <a:ext cx="1119572" cy="1119572"/>
          </a:xfrm>
          <a:prstGeom prst="rect">
            <a:avLst/>
          </a:prstGeom>
        </p:spPr>
      </p:pic>
      <p:pic>
        <p:nvPicPr>
          <p:cNvPr id="9" name="Imagen 8" descr="Imagen que contiene texto, señal&#10;&#10;Descripción generada con confianza alta">
            <a:extLst>
              <a:ext uri="{FF2B5EF4-FFF2-40B4-BE49-F238E27FC236}">
                <a16:creationId xmlns:a16="http://schemas.microsoft.com/office/drawing/2014/main" id="{9EE10232-6CCA-4DB4-B231-911C85532B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362" y="3310786"/>
            <a:ext cx="1076363" cy="107636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01E9CEB-05DD-4B0A-B475-4797FE68BA7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55"/>
          <a:stretch/>
        </p:blipFill>
        <p:spPr>
          <a:xfrm>
            <a:off x="7548004" y="4081216"/>
            <a:ext cx="1340956" cy="211714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EBDE841-B020-4766-BA64-197D0EA87F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34" y="2361584"/>
            <a:ext cx="1270276" cy="127027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3284145-B83F-4F7F-8543-75A3904E07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403" y="3262087"/>
            <a:ext cx="1083596" cy="108359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01D126F-EC8D-4497-9F4E-B4186834B4A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6" t="23554" r="35275" b="21452"/>
          <a:stretch/>
        </p:blipFill>
        <p:spPr>
          <a:xfrm>
            <a:off x="9961396" y="4543341"/>
            <a:ext cx="1264682" cy="1192898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4A42159-2C6D-49B2-A3C0-467A5C021B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358" y="702156"/>
            <a:ext cx="1020450" cy="102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01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470067-940B-4F7E-95E6-0B171562E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Herramientas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4C074F-F71A-4123-A859-2B554A495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5302773" cy="3678303"/>
          </a:xfrm>
        </p:spPr>
        <p:txBody>
          <a:bodyPr/>
          <a:lstStyle/>
          <a:p>
            <a:pPr marL="0" indent="0">
              <a:buNone/>
            </a:pPr>
            <a:r>
              <a:rPr lang="es-ES" sz="3600" dirty="0"/>
              <a:t>Videos interactivos</a:t>
            </a:r>
          </a:p>
          <a:p>
            <a:pPr marL="0" indent="0">
              <a:buNone/>
            </a:pPr>
            <a:endParaRPr lang="es-ES" sz="3600" dirty="0"/>
          </a:p>
          <a:p>
            <a:pPr marL="0" indent="0">
              <a:buNone/>
            </a:pPr>
            <a:r>
              <a:rPr lang="es-ES" sz="2400" dirty="0" err="1"/>
              <a:t>Edpuzzle</a:t>
            </a:r>
            <a:r>
              <a:rPr lang="es-ES" sz="2400" dirty="0"/>
              <a:t>, </a:t>
            </a:r>
            <a:r>
              <a:rPr lang="es-ES" sz="2400" dirty="0" err="1"/>
              <a:t>Playposit</a:t>
            </a:r>
            <a:r>
              <a:rPr lang="es-ES" sz="2400" dirty="0"/>
              <a:t>, </a:t>
            </a:r>
            <a:r>
              <a:rPr lang="es-ES" sz="2400" dirty="0" err="1"/>
              <a:t>HapYak</a:t>
            </a:r>
            <a:r>
              <a:rPr lang="es-ES" sz="2400" dirty="0"/>
              <a:t> y </a:t>
            </a:r>
            <a:r>
              <a:rPr lang="es-ES" sz="2400" dirty="0" err="1"/>
              <a:t>Blubbr</a:t>
            </a:r>
            <a:endParaRPr lang="es-ES" sz="2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8760E84-8F60-416F-ADC1-C992890E61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623" y="2219182"/>
            <a:ext cx="1343769" cy="134376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F69BF4F-C2BA-4117-9B0A-575C8E64DE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671" y="4318186"/>
            <a:ext cx="1873106" cy="113884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328A8F9-7197-4101-A31D-9B7E006178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80" y="4028285"/>
            <a:ext cx="1428750" cy="142875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D1EA544-2C91-4A3B-BAC5-BAE18C3E76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050" y="1953815"/>
            <a:ext cx="1836611" cy="183661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3CAE45B-468D-48C2-AB86-53B49F9DEA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505" y="702156"/>
            <a:ext cx="1020450" cy="102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47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83F1FFD-1AA8-4EC2-97B9-FEC7564F4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264507C-2D61-40D0-AB41-722125F57F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2" b="1363"/>
          <a:stretch/>
        </p:blipFill>
        <p:spPr>
          <a:xfrm>
            <a:off x="446534" y="723899"/>
            <a:ext cx="7498616" cy="567690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FF0F8A7-C9E3-49D9-A67E-09FF582C7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76B8B92-C091-40EA-8FD5-DA2C2AB6D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019" y="2618329"/>
            <a:ext cx="3081576" cy="351853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300" dirty="0">
                <a:solidFill>
                  <a:srgbClr val="FFFFFF"/>
                </a:solidFill>
              </a:rPr>
              <a:t>La </a:t>
            </a:r>
            <a:r>
              <a:rPr lang="en-US" sz="3300" dirty="0" err="1">
                <a:solidFill>
                  <a:srgbClr val="FFFFFF"/>
                </a:solidFill>
              </a:rPr>
              <a:t>importancia</a:t>
            </a:r>
            <a:r>
              <a:rPr lang="en-US" sz="3300" dirty="0">
                <a:solidFill>
                  <a:srgbClr val="FFFFFF"/>
                </a:solidFill>
              </a:rPr>
              <a:t> de los </a:t>
            </a:r>
            <a:r>
              <a:rPr lang="en-US" sz="3300" dirty="0" err="1">
                <a:solidFill>
                  <a:srgbClr val="FFFFFF"/>
                </a:solidFill>
              </a:rPr>
              <a:t>datos</a:t>
            </a:r>
            <a:r>
              <a:rPr lang="en-US" sz="3300" dirty="0">
                <a:solidFill>
                  <a:srgbClr val="FFFFFF"/>
                </a:solidFill>
              </a:rPr>
              <a:t> hoy </a:t>
            </a:r>
            <a:r>
              <a:rPr lang="en-US" sz="3300" dirty="0" err="1">
                <a:solidFill>
                  <a:srgbClr val="FFFFFF"/>
                </a:solidFill>
              </a:rPr>
              <a:t>en</a:t>
            </a:r>
            <a:r>
              <a:rPr lang="en-US" sz="3300" dirty="0">
                <a:solidFill>
                  <a:srgbClr val="FFFFFF"/>
                </a:solidFill>
              </a:rPr>
              <a:t> </a:t>
            </a:r>
            <a:r>
              <a:rPr lang="en-US" sz="3300" dirty="0" err="1">
                <a:solidFill>
                  <a:srgbClr val="FFFFFF"/>
                </a:solidFill>
              </a:rPr>
              <a:t>dia</a:t>
            </a:r>
            <a:br>
              <a:rPr lang="en-US" sz="3300" dirty="0">
                <a:solidFill>
                  <a:srgbClr val="FFFFFF"/>
                </a:solidFill>
              </a:rPr>
            </a:br>
            <a:br>
              <a:rPr lang="en-US" sz="3300" dirty="0">
                <a:solidFill>
                  <a:srgbClr val="FFFFFF"/>
                </a:solidFill>
              </a:rPr>
            </a:br>
            <a:r>
              <a:rPr lang="en-US" sz="3300" cap="none" dirty="0">
                <a:solidFill>
                  <a:srgbClr val="FFFFFF"/>
                </a:solidFill>
                <a:hlinkClick r:id="rId4"/>
              </a:rPr>
              <a:t>https://elpais.com/cultura/2018/10/09/actualidad/1539101816_555709.html</a:t>
            </a:r>
            <a:br>
              <a:rPr lang="en-US" sz="3300" cap="none" dirty="0">
                <a:solidFill>
                  <a:srgbClr val="FFFFFF"/>
                </a:solidFill>
              </a:rPr>
            </a:br>
            <a:br>
              <a:rPr lang="en-US" sz="3300" dirty="0">
                <a:solidFill>
                  <a:srgbClr val="FFFFFF"/>
                </a:solidFill>
              </a:rPr>
            </a:br>
            <a:endParaRPr lang="en-US" sz="3300" dirty="0">
              <a:solidFill>
                <a:srgbClr val="FFFFFF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4274C20-A98B-4AC3-B16A-B7F41CB58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3ECC69B-2243-424A-8237-CF490F8B0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D2EA3B9-3D17-4510-8464-E74F67267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A5DFA43-F31D-4C31-8826-6B40A21CF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3EC5240B-77A7-4295-8A6F-C3CC0E48B2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581" y="5243265"/>
            <a:ext cx="1020450" cy="102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11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B92CA52-DBD7-4625-8680-ACFDBD99D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40" y="1700454"/>
            <a:ext cx="6834511" cy="372480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8A3539D-11E3-4072-BF4E-6BCFF46BF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143" y="1998063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</a:rPr>
              <a:t>Casos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532473EE-0B85-4116-8564-52A5CE2FCD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613" y="5285231"/>
            <a:ext cx="1020450" cy="102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469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535DAA1-B7FB-41AB-BA45-ECFC99D82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55ECC91-C3AB-4ACB-AFDF-925300CEA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3" y="453643"/>
            <a:ext cx="11298934" cy="5936922"/>
            <a:chOff x="446533" y="453643"/>
            <a:chExt cx="11298934" cy="593692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3EC344B-E4D2-4F05-86FF-A2109058C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3" y="4199467"/>
              <a:ext cx="11296733" cy="21910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D225CEC-19E5-40D0-B1CE-4E884C9C1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E51D150-D0BE-47A3-AA5B-3F71488E5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EF873D1-568B-4D8E-AF50-0382A71140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81945712-D42B-4A61-950B-0A74CE690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4000698"/>
            <a:ext cx="10993549" cy="14750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/>
              <a:t>Casos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060764E-69D7-4275-AD61-F3DF0BAB55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7" r="-1" b="23571"/>
          <a:stretch/>
        </p:blipFill>
        <p:spPr>
          <a:xfrm>
            <a:off x="446532" y="599725"/>
            <a:ext cx="11292143" cy="355725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B5E67A4-6425-45D2-90E8-59EEAF29EB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613" y="5285231"/>
            <a:ext cx="1020450" cy="102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02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83F1FFD-1AA8-4EC2-97B9-FEC7564F4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Marcador de contenido 6" descr="Imagen que contiene verde&#10;&#10;Descripción generada con confianza alta">
            <a:extLst>
              <a:ext uri="{FF2B5EF4-FFF2-40B4-BE49-F238E27FC236}">
                <a16:creationId xmlns:a16="http://schemas.microsoft.com/office/drawing/2014/main" id="{F3B477C7-2242-4ADB-B937-CE159D4CC4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0" r="1" b="1"/>
          <a:stretch/>
        </p:blipFill>
        <p:spPr>
          <a:xfrm>
            <a:off x="446534" y="723899"/>
            <a:ext cx="7498616" cy="567690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FF0F8A7-C9E3-49D9-A67E-09FF582C7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63F04CC-0B32-4350-94BF-DB3759B2E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Casos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4274C20-A98B-4AC3-B16A-B7F41CB58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3ECC69B-2243-424A-8237-CF490F8B0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D2EA3B9-3D17-4510-8464-E74F67267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A5DFA43-F31D-4C31-8826-6B40A21CF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9" name="Imagen 18">
            <a:extLst>
              <a:ext uri="{FF2B5EF4-FFF2-40B4-BE49-F238E27FC236}">
                <a16:creationId xmlns:a16="http://schemas.microsoft.com/office/drawing/2014/main" id="{BAB5E595-3DC0-4123-840A-1EED535E93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613" y="5285231"/>
            <a:ext cx="1020450" cy="102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07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83F1FFD-1AA8-4EC2-97B9-FEC7564F4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Marcador de contenido 6" descr="Imagen que contiene persona, edificio, exterior, suelo&#10;&#10;Descripción generada con confianza muy alta">
            <a:extLst>
              <a:ext uri="{FF2B5EF4-FFF2-40B4-BE49-F238E27FC236}">
                <a16:creationId xmlns:a16="http://schemas.microsoft.com/office/drawing/2014/main" id="{50964559-BAF1-4B65-A21D-925E8EE9A7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" r="6176" b="-2"/>
          <a:stretch/>
        </p:blipFill>
        <p:spPr>
          <a:xfrm>
            <a:off x="446534" y="723899"/>
            <a:ext cx="7498616" cy="567690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FF0F8A7-C9E3-49D9-A67E-09FF582C7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926B82A-A186-4798-BD06-92DFF5977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Casos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4274C20-A98B-4AC3-B16A-B7F41CB58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3ECC69B-2243-424A-8237-CF490F8B0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D2EA3B9-3D17-4510-8464-E74F67267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A5DFA43-F31D-4C31-8826-6B40A21CF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9" name="Imagen 18">
            <a:extLst>
              <a:ext uri="{FF2B5EF4-FFF2-40B4-BE49-F238E27FC236}">
                <a16:creationId xmlns:a16="http://schemas.microsoft.com/office/drawing/2014/main" id="{43E05F59-DF94-4825-8ABC-C34369B82F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613" y="5285231"/>
            <a:ext cx="1020450" cy="102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95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8E2400-FAC4-468B-846D-75E60D0A0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D2CA5C-E1A7-4B7C-8BD8-210689271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830BD1F-DDC5-4122-A736-6734FB34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FEFF"/>
                </a:solidFill>
              </a:rPr>
              <a:t>COMPETENCIAS del docente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5D2CAAFB-FD89-4DD5-9F2C-7B54EF873D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8124952"/>
              </p:ext>
            </p:extLst>
          </p:nvPr>
        </p:nvGraphicFramePr>
        <p:xfrm>
          <a:off x="628561" y="772181"/>
          <a:ext cx="10906125" cy="396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3B01E5AC-F032-4DD6-A557-9157E4F668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613" y="5285231"/>
            <a:ext cx="1020450" cy="102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12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8E2400-FAC4-468B-846D-75E60D0A0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D2CA5C-E1A7-4B7C-8BD8-210689271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3A6459-475F-4121-A6B8-74C4BCB82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>
            <a:normAutofit/>
          </a:bodyPr>
          <a:lstStyle/>
          <a:p>
            <a:r>
              <a:rPr lang="es-ES">
                <a:solidFill>
                  <a:srgbClr val="FFFEFF"/>
                </a:solidFill>
              </a:rPr>
              <a:t>Conclusiones</a:t>
            </a:r>
          </a:p>
        </p:txBody>
      </p:sp>
      <p:graphicFrame>
        <p:nvGraphicFramePr>
          <p:cNvPr id="7" name="Marcador de contenido 2">
            <a:extLst>
              <a:ext uri="{FF2B5EF4-FFF2-40B4-BE49-F238E27FC236}">
                <a16:creationId xmlns:a16="http://schemas.microsoft.com/office/drawing/2014/main" id="{87E5450B-7E1E-458C-B022-913143E966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8723635"/>
              </p:ext>
            </p:extLst>
          </p:nvPr>
        </p:nvGraphicFramePr>
        <p:xfrm>
          <a:off x="642938" y="858445"/>
          <a:ext cx="10906125" cy="396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2397B897-3850-4451-9AA1-2EB056BA65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613" y="5285231"/>
            <a:ext cx="1020450" cy="102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14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36F6DB7-CF8D-494A-82F6-13B58DCA9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7E5194-6E82-4A44-99C3-FE7D87F34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218E52-EEE8-4DEF-84F2-03D882A51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62" y="759158"/>
            <a:ext cx="3171905" cy="1013800"/>
          </a:xfrm>
        </p:spPr>
        <p:txBody>
          <a:bodyPr>
            <a:normAutofit/>
          </a:bodyPr>
          <a:lstStyle/>
          <a:p>
            <a:r>
              <a:rPr lang="es-ES" sz="2400" dirty="0" err="1">
                <a:solidFill>
                  <a:srgbClr val="FFFFFF"/>
                </a:solidFill>
              </a:rPr>
              <a:t>PArece</a:t>
            </a:r>
            <a:r>
              <a:rPr lang="es-ES" sz="2400" dirty="0">
                <a:solidFill>
                  <a:srgbClr val="FFFFFF"/>
                </a:solidFill>
              </a:rPr>
              <a:t> difícil pero no lo es</a:t>
            </a:r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880E5C91-3840-45CD-9550-682766315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5034" y="619125"/>
            <a:ext cx="7499291" cy="5607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Marcador de contenido 2">
            <a:extLst>
              <a:ext uri="{FF2B5EF4-FFF2-40B4-BE49-F238E27FC236}">
                <a16:creationId xmlns:a16="http://schemas.microsoft.com/office/drawing/2014/main" id="{4E2FAE69-630F-4ACB-9DFB-C8E30670B4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400016"/>
              </p:ext>
            </p:extLst>
          </p:nvPr>
        </p:nvGraphicFramePr>
        <p:xfrm>
          <a:off x="779489" y="2071454"/>
          <a:ext cx="3033249" cy="385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851B0B17-6877-4525-A49C-5299AA357B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33" y="614404"/>
            <a:ext cx="7476071" cy="560705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B9B87949-2657-449E-B845-0A307B8E2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96" y="5528603"/>
            <a:ext cx="692854" cy="69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47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Imagen que contiene texto, periódico&#10;&#10;Descripción generada con confianza muy alta">
            <a:extLst>
              <a:ext uri="{FF2B5EF4-FFF2-40B4-BE49-F238E27FC236}">
                <a16:creationId xmlns:a16="http://schemas.microsoft.com/office/drawing/2014/main" id="{A3803085-DC5D-47A2-A5E1-5EA7F305FA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40" y="1444159"/>
            <a:ext cx="6834511" cy="423739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29A0488-0C6A-430E-A250-615234304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ORIGEN DEL LEARNING ANALYTICS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20D354A-4B5B-4F6E-89F7-688E514ABE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996" y="5199375"/>
            <a:ext cx="1020450" cy="102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02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AA9F65-94B8-41A5-A7FF-23D2CFB11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8B0F8E-3F6C-4541-B9C1-774D80A08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45F5BC-32D1-41CD-B270-C46F18CA1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57EE13-72B0-4FFA-ACE1-EBDE89340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EC7AA7E-81E8-4755-AC3D-2CE40312D0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B956FD-3E35-4658-9C8B-3A48FD2DB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4419" y="457200"/>
            <a:ext cx="9961047" cy="367807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238837-A223-4CC2-BD8B-5DCD4D9C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278" y="668740"/>
            <a:ext cx="7574507" cy="33300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ORIGEN DEL LEARNING ANALYTICS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BC678D-D15E-4FC5-8CBF-5308E841A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4352" y="4244454"/>
            <a:ext cx="9961115" cy="207248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D23A77-F51A-4E60-94C7-325BE2EA0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5278" y="4462818"/>
            <a:ext cx="7574507" cy="16409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 cap="all">
                <a:solidFill>
                  <a:schemeClr val="accent4">
                    <a:lumMod val="50000"/>
                  </a:schemeClr>
                </a:solidFill>
              </a:rPr>
              <a:t>¿Qué son las analíticas de aprendizaje?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188C2F-B457-4F86-B4B4-79703666D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1191" y="457201"/>
            <a:ext cx="1106164" cy="585973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61577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88E2400-FAC4-468B-846D-75E60D0A0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D2CA5C-E1A7-4B7C-8BD8-210689271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9B2B76-D010-40CA-B8C4-4ACBED3D1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FEFF"/>
                </a:solidFill>
              </a:rPr>
              <a:t>¿qué tenemos a nuestra disposición?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89FBB958-6E92-41EB-9889-8BC194FE88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4335770"/>
              </p:ext>
            </p:extLst>
          </p:nvPr>
        </p:nvGraphicFramePr>
        <p:xfrm>
          <a:off x="642938" y="858445"/>
          <a:ext cx="10906125" cy="396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Imagen 16">
            <a:extLst>
              <a:ext uri="{FF2B5EF4-FFF2-40B4-BE49-F238E27FC236}">
                <a16:creationId xmlns:a16="http://schemas.microsoft.com/office/drawing/2014/main" id="{901DA878-E6B6-40D4-BC03-99BF6D3602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358" y="5264487"/>
            <a:ext cx="1020450" cy="102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94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8E2400-FAC4-468B-846D-75E60D0A0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D2CA5C-E1A7-4B7C-8BD8-210689271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E45CD93-BAA1-4888-A80F-C51E882C5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FEFF"/>
                </a:solidFill>
              </a:rPr>
              <a:t>¿Qué es lo que vamos a hacer?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BFB09E99-39A6-4F71-9E44-C62EA478DE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8475668"/>
              </p:ext>
            </p:extLst>
          </p:nvPr>
        </p:nvGraphicFramePr>
        <p:xfrm>
          <a:off x="642938" y="858445"/>
          <a:ext cx="10906125" cy="396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1E98F6F3-6FC2-41F7-84DB-4ACAA810BC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613" y="5214934"/>
            <a:ext cx="1020450" cy="102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19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11173492-232A-49DE-BDC7-083089A57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FE64BE6-A366-4DF9-860B-5F84E5777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34" y="4999383"/>
            <a:ext cx="11293599" cy="952428"/>
          </a:xfrm>
        </p:spPr>
        <p:txBody>
          <a:bodyPr anchor="ctr">
            <a:normAutofit/>
          </a:bodyPr>
          <a:lstStyle/>
          <a:p>
            <a:r>
              <a:rPr lang="es-ES" dirty="0">
                <a:solidFill>
                  <a:schemeClr val="accent1"/>
                </a:solidFill>
              </a:rPr>
              <a:t>¿qué tenemos que hacer?</a:t>
            </a: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114DA3E2-0F3B-4BC1-8BDE-F8D8652C8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1"/>
            <a:ext cx="11298933" cy="43770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6DD9DF-63DA-459C-870F-13DB9B877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57326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A0E30D-E679-4888-8B6A-53423674C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6057326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922EA5-5BA7-40E8-A476-ED770FCCC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6053769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9" name="Marcador de contenido 2">
            <a:extLst>
              <a:ext uri="{FF2B5EF4-FFF2-40B4-BE49-F238E27FC236}">
                <a16:creationId xmlns:a16="http://schemas.microsoft.com/office/drawing/2014/main" id="{6459C028-A6C0-4D5D-9AA6-0A54C016E5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8742965"/>
              </p:ext>
            </p:extLst>
          </p:nvPr>
        </p:nvGraphicFramePr>
        <p:xfrm>
          <a:off x="1091006" y="457202"/>
          <a:ext cx="10004654" cy="437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upo 5">
            <a:extLst>
              <a:ext uri="{FF2B5EF4-FFF2-40B4-BE49-F238E27FC236}">
                <a16:creationId xmlns:a16="http://schemas.microsoft.com/office/drawing/2014/main" id="{473CC637-ADC2-4317-8611-672150C3663D}"/>
              </a:ext>
            </a:extLst>
          </p:cNvPr>
          <p:cNvGrpSpPr/>
          <p:nvPr/>
        </p:nvGrpSpPr>
        <p:grpSpPr>
          <a:xfrm rot="19461895">
            <a:off x="7450148" y="3736737"/>
            <a:ext cx="990005" cy="861148"/>
            <a:chOff x="3265865" y="3728342"/>
            <a:chExt cx="975965" cy="1000798"/>
          </a:xfrm>
        </p:grpSpPr>
        <p:sp>
          <p:nvSpPr>
            <p:cNvPr id="4" name="Flecha: curvada hacia arriba 3">
              <a:extLst>
                <a:ext uri="{FF2B5EF4-FFF2-40B4-BE49-F238E27FC236}">
                  <a16:creationId xmlns:a16="http://schemas.microsoft.com/office/drawing/2014/main" id="{50FC6009-C0D2-4C1D-8B55-511978009D71}"/>
                </a:ext>
              </a:extLst>
            </p:cNvPr>
            <p:cNvSpPr/>
            <p:nvPr/>
          </p:nvSpPr>
          <p:spPr>
            <a:xfrm>
              <a:off x="3392557" y="4290148"/>
              <a:ext cx="849273" cy="438992"/>
            </a:xfrm>
            <a:prstGeom prst="curvedUpArrow">
              <a:avLst/>
            </a:prstGeom>
            <a:solidFill>
              <a:schemeClr val="accent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0" name="Flecha: curvada hacia arriba 19">
              <a:extLst>
                <a:ext uri="{FF2B5EF4-FFF2-40B4-BE49-F238E27FC236}">
                  <a16:creationId xmlns:a16="http://schemas.microsoft.com/office/drawing/2014/main" id="{6BE7D965-8D39-4D58-B943-080F9D298C84}"/>
                </a:ext>
              </a:extLst>
            </p:cNvPr>
            <p:cNvSpPr/>
            <p:nvPr/>
          </p:nvSpPr>
          <p:spPr>
            <a:xfrm rot="10429886">
              <a:off x="3265865" y="3728342"/>
              <a:ext cx="939508" cy="499606"/>
            </a:xfrm>
            <a:prstGeom prst="curvedUpArrow">
              <a:avLst/>
            </a:prstGeom>
            <a:solidFill>
              <a:schemeClr val="accent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43645102-672D-4BA5-A392-5362DA1528B3}"/>
              </a:ext>
            </a:extLst>
          </p:cNvPr>
          <p:cNvSpPr/>
          <p:nvPr/>
        </p:nvSpPr>
        <p:spPr>
          <a:xfrm>
            <a:off x="3488098" y="569600"/>
            <a:ext cx="753732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1.</a:t>
            </a:r>
          </a:p>
          <a:p>
            <a:pPr algn="ctr"/>
            <a:r>
              <a:rPr lang="es-E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2.</a:t>
            </a:r>
          </a:p>
          <a:p>
            <a:pPr algn="ctr"/>
            <a:r>
              <a:rPr lang="es-E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3.</a:t>
            </a:r>
          </a:p>
          <a:p>
            <a:pPr algn="ctr"/>
            <a:r>
              <a:rPr lang="es-E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4.</a:t>
            </a:r>
          </a:p>
          <a:p>
            <a:pPr algn="ctr"/>
            <a:r>
              <a:rPr lang="es-E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5.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40620E79-CAEC-4994-88F2-ADEDF41BFA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81" y="569600"/>
            <a:ext cx="1020450" cy="102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02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1A8278-D784-4026-B480-74453224A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FEFF"/>
                </a:solidFill>
              </a:rPr>
              <a:t>¡Cuidado! 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A91316AF-9ACD-4E39-8204-48629626B2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2859203"/>
              </p:ext>
            </p:extLst>
          </p:nvPr>
        </p:nvGraphicFramePr>
        <p:xfrm>
          <a:off x="0" y="1828800"/>
          <a:ext cx="12191999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D9A830E3-3B75-4E30-BDA7-C2081DFE30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358" y="702156"/>
            <a:ext cx="1020450" cy="102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8739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o">
  <a:themeElements>
    <a:clrScheme name="Dividendo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384</Words>
  <Application>Microsoft Office PowerPoint</Application>
  <PresentationFormat>Panorámica</PresentationFormat>
  <Paragraphs>129</Paragraphs>
  <Slides>25</Slides>
  <Notes>24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Berlin Sans FB</vt:lpstr>
      <vt:lpstr>Calibri</vt:lpstr>
      <vt:lpstr>Gill Sans MT</vt:lpstr>
      <vt:lpstr>Wingdings 2</vt:lpstr>
      <vt:lpstr>Dividendo</vt:lpstr>
      <vt:lpstr>El aprendizaje basado  en datos</vt:lpstr>
      <vt:lpstr>La importancia de los datos hoy en dia  https://elpais.com/cultura/2018/10/09/actualidad/1539101816_555709.html  </vt:lpstr>
      <vt:lpstr>PArece difícil pero no lo es</vt:lpstr>
      <vt:lpstr>ORIGEN DEL LEARNING ANALYTICS</vt:lpstr>
      <vt:lpstr>ORIGEN DEL LEARNING ANALYTICS</vt:lpstr>
      <vt:lpstr>¿qué tenemos a nuestra disposición?</vt:lpstr>
      <vt:lpstr>¿Qué es lo que vamos a hacer?</vt:lpstr>
      <vt:lpstr>¿qué tenemos que hacer?</vt:lpstr>
      <vt:lpstr>¡Cuidado! </vt:lpstr>
      <vt:lpstr>Objetivos  </vt:lpstr>
      <vt:lpstr>¿Qué conlleva las Análíticas de aprendizaje?</vt:lpstr>
      <vt:lpstr>¿Qué analizamos? </vt:lpstr>
      <vt:lpstr>¿Para qué analizamos?</vt:lpstr>
      <vt:lpstr>Herramientas</vt:lpstr>
      <vt:lpstr>Herramientas</vt:lpstr>
      <vt:lpstr>Herramientas</vt:lpstr>
      <vt:lpstr>Herramientas</vt:lpstr>
      <vt:lpstr>Herramientas</vt:lpstr>
      <vt:lpstr>Herramientas</vt:lpstr>
      <vt:lpstr>Casos</vt:lpstr>
      <vt:lpstr>Casos</vt:lpstr>
      <vt:lpstr>Casos </vt:lpstr>
      <vt:lpstr>Casos </vt:lpstr>
      <vt:lpstr>COMPETENCIAS del docente</vt:lpstr>
      <vt:lpstr>Conclusiones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aprendizaje basado  en datos</dc:title>
  <dc:creator>Alba Rodríguez Agüero</dc:creator>
  <cp:lastModifiedBy>Alba Rodriguez Agüero</cp:lastModifiedBy>
  <cp:revision>170</cp:revision>
  <dcterms:created xsi:type="dcterms:W3CDTF">2018-10-12T15:38:52Z</dcterms:created>
  <dcterms:modified xsi:type="dcterms:W3CDTF">2018-10-29T14:43:49Z</dcterms:modified>
</cp:coreProperties>
</file>