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5" r:id="rId5"/>
    <p:sldId id="270" r:id="rId6"/>
    <p:sldId id="28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86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0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F2A16-22F5-4B72-B540-295A9B3184C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6C130F8F-3B95-40BE-ACF7-3EB374A39E78}">
      <dgm:prSet phldrT="[Texto]"/>
      <dgm:spPr/>
      <dgm:t>
        <a:bodyPr/>
        <a:lstStyle/>
        <a:p>
          <a:r>
            <a:rPr lang="es-ES" dirty="0" smtClean="0"/>
            <a:t>NUEVOS ITEMS INTERACTIVOS</a:t>
          </a:r>
          <a:endParaRPr lang="es-ES" dirty="0"/>
        </a:p>
      </dgm:t>
    </dgm:pt>
    <dgm:pt modelId="{486D8328-4169-482A-9D43-CEE2F827F983}" type="parTrans" cxnId="{8E89451D-E95D-4B84-93CE-CAF237C24773}">
      <dgm:prSet/>
      <dgm:spPr/>
      <dgm:t>
        <a:bodyPr/>
        <a:lstStyle/>
        <a:p>
          <a:endParaRPr lang="es-ES"/>
        </a:p>
      </dgm:t>
    </dgm:pt>
    <dgm:pt modelId="{28225C56-9AA7-45CB-88D7-39523D38183B}" type="sibTrans" cxnId="{8E89451D-E95D-4B84-93CE-CAF237C24773}">
      <dgm:prSet/>
      <dgm:spPr/>
      <dgm:t>
        <a:bodyPr/>
        <a:lstStyle/>
        <a:p>
          <a:r>
            <a:rPr lang="es-ES" dirty="0" smtClean="0"/>
            <a:t>COMPETENCIA PRINCIPAL EVALUADA EN 2015</a:t>
          </a:r>
          <a:endParaRPr lang="es-ES" dirty="0"/>
        </a:p>
      </dgm:t>
    </dgm:pt>
    <dgm:pt modelId="{BC378BBE-5623-4654-890F-446B0BC92B0B}">
      <dgm:prSet phldrT="[Texto]" custT="1"/>
      <dgm:spPr/>
      <dgm:t>
        <a:bodyPr/>
        <a:lstStyle/>
        <a:p>
          <a:r>
            <a:rPr lang="es-ES" sz="3200" dirty="0" smtClean="0"/>
            <a:t>SE EVALÚA EL PROCESO SEGUIDO</a:t>
          </a:r>
          <a:endParaRPr lang="es-ES" sz="3200" dirty="0"/>
        </a:p>
      </dgm:t>
    </dgm:pt>
    <dgm:pt modelId="{F5168930-47FC-4011-81C6-DE4301A7ECDB}" type="parTrans" cxnId="{F3290959-624B-43C1-962A-509A8FB0C67D}">
      <dgm:prSet/>
      <dgm:spPr/>
      <dgm:t>
        <a:bodyPr/>
        <a:lstStyle/>
        <a:p>
          <a:endParaRPr lang="es-ES"/>
        </a:p>
      </dgm:t>
    </dgm:pt>
    <dgm:pt modelId="{5C8907D9-959C-45A4-96A4-0E35596B9396}" type="sibTrans" cxnId="{F3290959-624B-43C1-962A-509A8FB0C67D}">
      <dgm:prSet/>
      <dgm:spPr/>
      <dgm:t>
        <a:bodyPr/>
        <a:lstStyle/>
        <a:p>
          <a:endParaRPr lang="es-ES"/>
        </a:p>
      </dgm:t>
    </dgm:pt>
    <dgm:pt modelId="{2B96526E-A677-4B6F-BAE3-9F0884F7B4C2}">
      <dgm:prSet phldrT="[Texto]" custT="1"/>
      <dgm:spPr/>
      <dgm:t>
        <a:bodyPr/>
        <a:lstStyle/>
        <a:p>
          <a:r>
            <a:rPr lang="es-ES" sz="2400" dirty="0" smtClean="0"/>
            <a:t>CIENCIAS</a:t>
          </a:r>
          <a:endParaRPr lang="es-ES" sz="2400" dirty="0"/>
        </a:p>
      </dgm:t>
    </dgm:pt>
    <dgm:pt modelId="{55CFBDE1-CC38-477A-872C-7383D28A8071}" type="parTrans" cxnId="{CFBD1190-F0B6-4200-A668-E8877AC6B22E}">
      <dgm:prSet/>
      <dgm:spPr/>
      <dgm:t>
        <a:bodyPr/>
        <a:lstStyle/>
        <a:p>
          <a:endParaRPr lang="es-ES"/>
        </a:p>
      </dgm:t>
    </dgm:pt>
    <dgm:pt modelId="{D768B037-40FF-4034-8541-7649CD455198}" type="sibTrans" cxnId="{CFBD1190-F0B6-4200-A668-E8877AC6B22E}">
      <dgm:prSet/>
      <dgm:spPr/>
      <dgm:t>
        <a:bodyPr/>
        <a:lstStyle/>
        <a:p>
          <a:r>
            <a:rPr lang="es-ES" dirty="0" smtClean="0"/>
            <a:t>FRONTERAS ENTRE CIENCIA Y TECNOLOGÍA</a:t>
          </a:r>
          <a:endParaRPr lang="es-ES" dirty="0"/>
        </a:p>
      </dgm:t>
    </dgm:pt>
    <dgm:pt modelId="{6BF51632-EE5C-4BFC-927A-32A0C10C6636}">
      <dgm:prSet phldrT="[Texto]" custT="1"/>
      <dgm:spPr/>
      <dgm:t>
        <a:bodyPr/>
        <a:lstStyle/>
        <a:p>
          <a:r>
            <a:rPr lang="es-ES" sz="4000" dirty="0" smtClean="0"/>
            <a:t>PISA 2015</a:t>
          </a:r>
          <a:endParaRPr lang="es-ES" sz="4000" dirty="0"/>
        </a:p>
      </dgm:t>
    </dgm:pt>
    <dgm:pt modelId="{87E29478-9528-427D-9198-02439F51D009}" type="parTrans" cxnId="{42AF16B4-6419-4A3A-9178-77974752E36C}">
      <dgm:prSet/>
      <dgm:spPr/>
      <dgm:t>
        <a:bodyPr/>
        <a:lstStyle/>
        <a:p>
          <a:endParaRPr lang="es-ES"/>
        </a:p>
      </dgm:t>
    </dgm:pt>
    <dgm:pt modelId="{6345E0B7-6FD8-4E42-8DC4-41A999C37C87}" type="sibTrans" cxnId="{42AF16B4-6419-4A3A-9178-77974752E36C}">
      <dgm:prSet/>
      <dgm:spPr/>
      <dgm:t>
        <a:bodyPr/>
        <a:lstStyle/>
        <a:p>
          <a:endParaRPr lang="es-ES"/>
        </a:p>
      </dgm:t>
    </dgm:pt>
    <dgm:pt modelId="{72A91985-C7C1-4F28-88E0-B78BA90D571B}">
      <dgm:prSet phldrT="[Texto]"/>
      <dgm:spPr/>
      <dgm:t>
        <a:bodyPr/>
        <a:lstStyle/>
        <a:p>
          <a:r>
            <a:rPr lang="es-ES" dirty="0" smtClean="0"/>
            <a:t>SALUD Y ENFERMEDAD</a:t>
          </a:r>
        </a:p>
        <a:p>
          <a:endParaRPr lang="es-ES" dirty="0"/>
        </a:p>
      </dgm:t>
    </dgm:pt>
    <dgm:pt modelId="{832F9942-9C82-494B-8ED8-DF9703F4DF11}" type="parTrans" cxnId="{F5E6DC7B-AACD-42C6-83C4-773EE6069049}">
      <dgm:prSet/>
      <dgm:spPr/>
      <dgm:t>
        <a:bodyPr/>
        <a:lstStyle/>
        <a:p>
          <a:endParaRPr lang="es-ES"/>
        </a:p>
      </dgm:t>
    </dgm:pt>
    <dgm:pt modelId="{8E5467EE-115E-4B4A-9F6E-77C20152EBD9}" type="sibTrans" cxnId="{F5E6DC7B-AACD-42C6-83C4-773EE6069049}">
      <dgm:prSet/>
      <dgm:spPr/>
      <dgm:t>
        <a:bodyPr/>
        <a:lstStyle/>
        <a:p>
          <a:r>
            <a:rPr lang="es-ES" dirty="0" smtClean="0"/>
            <a:t>RECURSOS NATURALES</a:t>
          </a:r>
        </a:p>
        <a:p>
          <a:r>
            <a:rPr lang="es-ES" dirty="0" smtClean="0"/>
            <a:t>MEDIO AMBIENTE</a:t>
          </a:r>
        </a:p>
        <a:p>
          <a:r>
            <a:rPr lang="es-ES" dirty="0" smtClean="0"/>
            <a:t>RIESGOS NATURALES</a:t>
          </a:r>
          <a:endParaRPr lang="es-ES" dirty="0"/>
        </a:p>
      </dgm:t>
    </dgm:pt>
    <dgm:pt modelId="{C9B94D63-BEF2-4657-B8C1-16091C32D666}">
      <dgm:prSet phldrT="[Texto]" custT="1"/>
      <dgm:spPr/>
      <dgm:t>
        <a:bodyPr/>
        <a:lstStyle/>
        <a:p>
          <a:r>
            <a:rPr lang="es-ES" sz="1800" dirty="0" smtClean="0"/>
            <a:t> </a:t>
          </a:r>
          <a:endParaRPr lang="es-ES" sz="1800" dirty="0"/>
        </a:p>
      </dgm:t>
    </dgm:pt>
    <dgm:pt modelId="{83ABF5E4-A1C8-45DA-9E53-55A379C2DC2E}" type="parTrans" cxnId="{AA523661-018A-4B75-9744-1FE3FD5C87B3}">
      <dgm:prSet/>
      <dgm:spPr/>
      <dgm:t>
        <a:bodyPr/>
        <a:lstStyle/>
        <a:p>
          <a:endParaRPr lang="es-ES"/>
        </a:p>
      </dgm:t>
    </dgm:pt>
    <dgm:pt modelId="{D6FED294-055B-4DEA-B1A4-38766C933071}" type="sibTrans" cxnId="{AA523661-018A-4B75-9744-1FE3FD5C87B3}">
      <dgm:prSet/>
      <dgm:spPr/>
      <dgm:t>
        <a:bodyPr/>
        <a:lstStyle/>
        <a:p>
          <a:endParaRPr lang="es-ES"/>
        </a:p>
      </dgm:t>
    </dgm:pt>
    <dgm:pt modelId="{DC6C93F8-67BA-4171-89D4-7D4725CD55FA}" type="pres">
      <dgm:prSet presAssocID="{6B4F2A16-22F5-4B72-B540-295A9B3184C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E2F1C607-233B-451E-B08C-14E94F03A405}" type="pres">
      <dgm:prSet presAssocID="{6C130F8F-3B95-40BE-ACF7-3EB374A39E78}" presName="composite" presStyleCnt="0"/>
      <dgm:spPr/>
    </dgm:pt>
    <dgm:pt modelId="{992A1005-3763-4B0E-A150-B0FE06F15CBD}" type="pres">
      <dgm:prSet presAssocID="{6C130F8F-3B95-40BE-ACF7-3EB374A39E7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C14916E-CEDD-457C-84C1-E1CB7E34FB64}" type="pres">
      <dgm:prSet presAssocID="{6C130F8F-3B95-40BE-ACF7-3EB374A39E7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6692EE-4197-4A17-9416-18E059C6FE10}" type="pres">
      <dgm:prSet presAssocID="{6C130F8F-3B95-40BE-ACF7-3EB374A39E78}" presName="BalanceSpacing" presStyleCnt="0"/>
      <dgm:spPr/>
    </dgm:pt>
    <dgm:pt modelId="{8A4198A7-BA41-43AB-A34C-349DBCF8726E}" type="pres">
      <dgm:prSet presAssocID="{6C130F8F-3B95-40BE-ACF7-3EB374A39E78}" presName="BalanceSpacing1" presStyleCnt="0"/>
      <dgm:spPr/>
    </dgm:pt>
    <dgm:pt modelId="{60F7F25D-AB69-4074-BF69-BA84FB9C4B9D}" type="pres">
      <dgm:prSet presAssocID="{28225C56-9AA7-45CB-88D7-39523D38183B}" presName="Accent1Text" presStyleLbl="node1" presStyleIdx="1" presStyleCnt="6"/>
      <dgm:spPr/>
      <dgm:t>
        <a:bodyPr/>
        <a:lstStyle/>
        <a:p>
          <a:endParaRPr lang="es-ES"/>
        </a:p>
      </dgm:t>
    </dgm:pt>
    <dgm:pt modelId="{B6EDAEC1-3835-4F1F-8F12-46AA29CB047C}" type="pres">
      <dgm:prSet presAssocID="{28225C56-9AA7-45CB-88D7-39523D38183B}" presName="spaceBetweenRectangles" presStyleCnt="0"/>
      <dgm:spPr/>
    </dgm:pt>
    <dgm:pt modelId="{808C1CD2-CC5A-47CC-9F41-B6D3831E6827}" type="pres">
      <dgm:prSet presAssocID="{2B96526E-A677-4B6F-BAE3-9F0884F7B4C2}" presName="composite" presStyleCnt="0"/>
      <dgm:spPr/>
    </dgm:pt>
    <dgm:pt modelId="{3B101495-149C-45C3-83DD-A0C84A914384}" type="pres">
      <dgm:prSet presAssocID="{2B96526E-A677-4B6F-BAE3-9F0884F7B4C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4EAEDB-4E5D-4A96-AECF-D9BB03941653}" type="pres">
      <dgm:prSet presAssocID="{2B96526E-A677-4B6F-BAE3-9F0884F7B4C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A45C5DC-2420-4A12-A5C9-3F6ABC712BAA}" type="pres">
      <dgm:prSet presAssocID="{2B96526E-A677-4B6F-BAE3-9F0884F7B4C2}" presName="BalanceSpacing" presStyleCnt="0"/>
      <dgm:spPr/>
    </dgm:pt>
    <dgm:pt modelId="{CAA0D09F-5A34-4338-A1F2-DC535618A72F}" type="pres">
      <dgm:prSet presAssocID="{2B96526E-A677-4B6F-BAE3-9F0884F7B4C2}" presName="BalanceSpacing1" presStyleCnt="0"/>
      <dgm:spPr/>
    </dgm:pt>
    <dgm:pt modelId="{F051A27D-FC76-4E6C-B8A3-F993E21E5CEB}" type="pres">
      <dgm:prSet presAssocID="{D768B037-40FF-4034-8541-7649CD455198}" presName="Accent1Text" presStyleLbl="node1" presStyleIdx="3" presStyleCnt="6"/>
      <dgm:spPr/>
      <dgm:t>
        <a:bodyPr/>
        <a:lstStyle/>
        <a:p>
          <a:endParaRPr lang="es-ES"/>
        </a:p>
      </dgm:t>
    </dgm:pt>
    <dgm:pt modelId="{2561DB94-A8A0-44DE-9348-AB0E55A2A989}" type="pres">
      <dgm:prSet presAssocID="{D768B037-40FF-4034-8541-7649CD455198}" presName="spaceBetweenRectangles" presStyleCnt="0"/>
      <dgm:spPr/>
    </dgm:pt>
    <dgm:pt modelId="{5128D7EB-B3BB-4FF6-86CF-19C1EEADAFD6}" type="pres">
      <dgm:prSet presAssocID="{72A91985-C7C1-4F28-88E0-B78BA90D571B}" presName="composite" presStyleCnt="0"/>
      <dgm:spPr/>
    </dgm:pt>
    <dgm:pt modelId="{429B88C4-3254-48B0-BA99-29544A5CD012}" type="pres">
      <dgm:prSet presAssocID="{72A91985-C7C1-4F28-88E0-B78BA90D571B}" presName="Parent1" presStyleLbl="node1" presStyleIdx="4" presStyleCnt="6" custLinFactNeighborY="1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A52863-1AEC-474F-9C6A-0BB449524D09}" type="pres">
      <dgm:prSet presAssocID="{72A91985-C7C1-4F28-88E0-B78BA90D571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CBD2E5-5E4E-4810-AFAC-3F6DB2E28FCD}" type="pres">
      <dgm:prSet presAssocID="{72A91985-C7C1-4F28-88E0-B78BA90D571B}" presName="BalanceSpacing" presStyleCnt="0"/>
      <dgm:spPr/>
    </dgm:pt>
    <dgm:pt modelId="{99A603F2-3F22-40C1-AE82-7150C471330A}" type="pres">
      <dgm:prSet presAssocID="{72A91985-C7C1-4F28-88E0-B78BA90D571B}" presName="BalanceSpacing1" presStyleCnt="0"/>
      <dgm:spPr/>
    </dgm:pt>
    <dgm:pt modelId="{63FD946A-A45E-46A4-A95E-B46359EF70D7}" type="pres">
      <dgm:prSet presAssocID="{8E5467EE-115E-4B4A-9F6E-77C20152EBD9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8E89451D-E95D-4B84-93CE-CAF237C24773}" srcId="{6B4F2A16-22F5-4B72-B540-295A9B3184C0}" destId="{6C130F8F-3B95-40BE-ACF7-3EB374A39E78}" srcOrd="0" destOrd="0" parTransId="{486D8328-4169-482A-9D43-CEE2F827F983}" sibTransId="{28225C56-9AA7-45CB-88D7-39523D38183B}"/>
    <dgm:cxn modelId="{A1EE769C-FD82-46B9-BB34-22FFCE64AF7F}" type="presOf" srcId="{6C130F8F-3B95-40BE-ACF7-3EB374A39E78}" destId="{992A1005-3763-4B0E-A150-B0FE06F15CBD}" srcOrd="0" destOrd="0" presId="urn:microsoft.com/office/officeart/2008/layout/AlternatingHexagons"/>
    <dgm:cxn modelId="{7DFBEBFD-169C-48E7-9C9E-088A3E2D0FD6}" type="presOf" srcId="{D768B037-40FF-4034-8541-7649CD455198}" destId="{F051A27D-FC76-4E6C-B8A3-F993E21E5CEB}" srcOrd="0" destOrd="0" presId="urn:microsoft.com/office/officeart/2008/layout/AlternatingHexagons"/>
    <dgm:cxn modelId="{AAB90F0E-28C9-4984-AEF4-358D240E61FC}" type="presOf" srcId="{BC378BBE-5623-4654-890F-446B0BC92B0B}" destId="{CC14916E-CEDD-457C-84C1-E1CB7E34FB64}" srcOrd="0" destOrd="0" presId="urn:microsoft.com/office/officeart/2008/layout/AlternatingHexagons"/>
    <dgm:cxn modelId="{42AF16B4-6419-4A3A-9178-77974752E36C}" srcId="{2B96526E-A677-4B6F-BAE3-9F0884F7B4C2}" destId="{6BF51632-EE5C-4BFC-927A-32A0C10C6636}" srcOrd="0" destOrd="0" parTransId="{87E29478-9528-427D-9198-02439F51D009}" sibTransId="{6345E0B7-6FD8-4E42-8DC4-41A999C37C87}"/>
    <dgm:cxn modelId="{E7F705D5-6741-4CB7-A69C-10AEEE5E1047}" type="presOf" srcId="{6B4F2A16-22F5-4B72-B540-295A9B3184C0}" destId="{DC6C93F8-67BA-4171-89D4-7D4725CD55FA}" srcOrd="0" destOrd="0" presId="urn:microsoft.com/office/officeart/2008/layout/AlternatingHexagons"/>
    <dgm:cxn modelId="{F3290959-624B-43C1-962A-509A8FB0C67D}" srcId="{6C130F8F-3B95-40BE-ACF7-3EB374A39E78}" destId="{BC378BBE-5623-4654-890F-446B0BC92B0B}" srcOrd="0" destOrd="0" parTransId="{F5168930-47FC-4011-81C6-DE4301A7ECDB}" sibTransId="{5C8907D9-959C-45A4-96A4-0E35596B9396}"/>
    <dgm:cxn modelId="{CFBD1190-F0B6-4200-A668-E8877AC6B22E}" srcId="{6B4F2A16-22F5-4B72-B540-295A9B3184C0}" destId="{2B96526E-A677-4B6F-BAE3-9F0884F7B4C2}" srcOrd="1" destOrd="0" parTransId="{55CFBDE1-CC38-477A-872C-7383D28A8071}" sibTransId="{D768B037-40FF-4034-8541-7649CD455198}"/>
    <dgm:cxn modelId="{F5E6DC7B-AACD-42C6-83C4-773EE6069049}" srcId="{6B4F2A16-22F5-4B72-B540-295A9B3184C0}" destId="{72A91985-C7C1-4F28-88E0-B78BA90D571B}" srcOrd="2" destOrd="0" parTransId="{832F9942-9C82-494B-8ED8-DF9703F4DF11}" sibTransId="{8E5467EE-115E-4B4A-9F6E-77C20152EBD9}"/>
    <dgm:cxn modelId="{9D5D7AF8-353E-4C1A-8AFD-7DF25D23E6B2}" type="presOf" srcId="{2B96526E-A677-4B6F-BAE3-9F0884F7B4C2}" destId="{3B101495-149C-45C3-83DD-A0C84A914384}" srcOrd="0" destOrd="0" presId="urn:microsoft.com/office/officeart/2008/layout/AlternatingHexagons"/>
    <dgm:cxn modelId="{DAE42F5A-5FD1-4161-ADCD-2D5DA1702D1A}" type="presOf" srcId="{28225C56-9AA7-45CB-88D7-39523D38183B}" destId="{60F7F25D-AB69-4074-BF69-BA84FB9C4B9D}" srcOrd="0" destOrd="0" presId="urn:microsoft.com/office/officeart/2008/layout/AlternatingHexagons"/>
    <dgm:cxn modelId="{AA523661-018A-4B75-9744-1FE3FD5C87B3}" srcId="{72A91985-C7C1-4F28-88E0-B78BA90D571B}" destId="{C9B94D63-BEF2-4657-B8C1-16091C32D666}" srcOrd="0" destOrd="0" parTransId="{83ABF5E4-A1C8-45DA-9E53-55A379C2DC2E}" sibTransId="{D6FED294-055B-4DEA-B1A4-38766C933071}"/>
    <dgm:cxn modelId="{A1BA78E7-9801-4F5E-A237-F4459D9F6BEE}" type="presOf" srcId="{C9B94D63-BEF2-4657-B8C1-16091C32D666}" destId="{45A52863-1AEC-474F-9C6A-0BB449524D09}" srcOrd="0" destOrd="0" presId="urn:microsoft.com/office/officeart/2008/layout/AlternatingHexagons"/>
    <dgm:cxn modelId="{088F6CF5-7D67-42D1-8A57-1E6446CA16BE}" type="presOf" srcId="{8E5467EE-115E-4B4A-9F6E-77C20152EBD9}" destId="{63FD946A-A45E-46A4-A95E-B46359EF70D7}" srcOrd="0" destOrd="0" presId="urn:microsoft.com/office/officeart/2008/layout/AlternatingHexagons"/>
    <dgm:cxn modelId="{9648EEEA-5354-4BFC-9985-D1C32FA536A4}" type="presOf" srcId="{6BF51632-EE5C-4BFC-927A-32A0C10C6636}" destId="{C34EAEDB-4E5D-4A96-AECF-D9BB03941653}" srcOrd="0" destOrd="0" presId="urn:microsoft.com/office/officeart/2008/layout/AlternatingHexagons"/>
    <dgm:cxn modelId="{23FFD595-D94D-4B50-8017-627DEB5D54A2}" type="presOf" srcId="{72A91985-C7C1-4F28-88E0-B78BA90D571B}" destId="{429B88C4-3254-48B0-BA99-29544A5CD012}" srcOrd="0" destOrd="0" presId="urn:microsoft.com/office/officeart/2008/layout/AlternatingHexagons"/>
    <dgm:cxn modelId="{E217B5B1-476F-438F-BC74-6F0B0922D019}" type="presParOf" srcId="{DC6C93F8-67BA-4171-89D4-7D4725CD55FA}" destId="{E2F1C607-233B-451E-B08C-14E94F03A405}" srcOrd="0" destOrd="0" presId="urn:microsoft.com/office/officeart/2008/layout/AlternatingHexagons"/>
    <dgm:cxn modelId="{A69CD4F1-9028-451D-B0BF-1C763F57DC1C}" type="presParOf" srcId="{E2F1C607-233B-451E-B08C-14E94F03A405}" destId="{992A1005-3763-4B0E-A150-B0FE06F15CBD}" srcOrd="0" destOrd="0" presId="urn:microsoft.com/office/officeart/2008/layout/AlternatingHexagons"/>
    <dgm:cxn modelId="{68387202-55C0-4FEE-BE46-581C245B1EFA}" type="presParOf" srcId="{E2F1C607-233B-451E-B08C-14E94F03A405}" destId="{CC14916E-CEDD-457C-84C1-E1CB7E34FB64}" srcOrd="1" destOrd="0" presId="urn:microsoft.com/office/officeart/2008/layout/AlternatingHexagons"/>
    <dgm:cxn modelId="{8B66D152-CE0C-42D1-819E-120102918741}" type="presParOf" srcId="{E2F1C607-233B-451E-B08C-14E94F03A405}" destId="{D16692EE-4197-4A17-9416-18E059C6FE10}" srcOrd="2" destOrd="0" presId="urn:microsoft.com/office/officeart/2008/layout/AlternatingHexagons"/>
    <dgm:cxn modelId="{EE0EA2D5-0E3D-4AC1-AFE2-4F4F27C4C22C}" type="presParOf" srcId="{E2F1C607-233B-451E-B08C-14E94F03A405}" destId="{8A4198A7-BA41-43AB-A34C-349DBCF8726E}" srcOrd="3" destOrd="0" presId="urn:microsoft.com/office/officeart/2008/layout/AlternatingHexagons"/>
    <dgm:cxn modelId="{17F8C4EA-6BA5-4266-BBAA-A942ABDBF59E}" type="presParOf" srcId="{E2F1C607-233B-451E-B08C-14E94F03A405}" destId="{60F7F25D-AB69-4074-BF69-BA84FB9C4B9D}" srcOrd="4" destOrd="0" presId="urn:microsoft.com/office/officeart/2008/layout/AlternatingHexagons"/>
    <dgm:cxn modelId="{A70CA1A4-2735-4F8A-8771-DAC733E9B520}" type="presParOf" srcId="{DC6C93F8-67BA-4171-89D4-7D4725CD55FA}" destId="{B6EDAEC1-3835-4F1F-8F12-46AA29CB047C}" srcOrd="1" destOrd="0" presId="urn:microsoft.com/office/officeart/2008/layout/AlternatingHexagons"/>
    <dgm:cxn modelId="{F88207C2-6752-4C42-94D4-A16CD26D14CE}" type="presParOf" srcId="{DC6C93F8-67BA-4171-89D4-7D4725CD55FA}" destId="{808C1CD2-CC5A-47CC-9F41-B6D3831E6827}" srcOrd="2" destOrd="0" presId="urn:microsoft.com/office/officeart/2008/layout/AlternatingHexagons"/>
    <dgm:cxn modelId="{CACD4210-F2CB-4AF2-A810-F5DF83FF7499}" type="presParOf" srcId="{808C1CD2-CC5A-47CC-9F41-B6D3831E6827}" destId="{3B101495-149C-45C3-83DD-A0C84A914384}" srcOrd="0" destOrd="0" presId="urn:microsoft.com/office/officeart/2008/layout/AlternatingHexagons"/>
    <dgm:cxn modelId="{74400B17-9AAD-439A-9569-8EC8324C1E26}" type="presParOf" srcId="{808C1CD2-CC5A-47CC-9F41-B6D3831E6827}" destId="{C34EAEDB-4E5D-4A96-AECF-D9BB03941653}" srcOrd="1" destOrd="0" presId="urn:microsoft.com/office/officeart/2008/layout/AlternatingHexagons"/>
    <dgm:cxn modelId="{109C2188-551B-4E9F-86BF-9154E35FBAC8}" type="presParOf" srcId="{808C1CD2-CC5A-47CC-9F41-B6D3831E6827}" destId="{EA45C5DC-2420-4A12-A5C9-3F6ABC712BAA}" srcOrd="2" destOrd="0" presId="urn:microsoft.com/office/officeart/2008/layout/AlternatingHexagons"/>
    <dgm:cxn modelId="{3E7581E9-12AD-4B9F-87F1-5432AEED5982}" type="presParOf" srcId="{808C1CD2-CC5A-47CC-9F41-B6D3831E6827}" destId="{CAA0D09F-5A34-4338-A1F2-DC535618A72F}" srcOrd="3" destOrd="0" presId="urn:microsoft.com/office/officeart/2008/layout/AlternatingHexagons"/>
    <dgm:cxn modelId="{BD4497F4-B350-4046-9B61-ADA4CF0E8602}" type="presParOf" srcId="{808C1CD2-CC5A-47CC-9F41-B6D3831E6827}" destId="{F051A27D-FC76-4E6C-B8A3-F993E21E5CEB}" srcOrd="4" destOrd="0" presId="urn:microsoft.com/office/officeart/2008/layout/AlternatingHexagons"/>
    <dgm:cxn modelId="{96448B66-C11F-4C17-BFC5-13FB41A275F8}" type="presParOf" srcId="{DC6C93F8-67BA-4171-89D4-7D4725CD55FA}" destId="{2561DB94-A8A0-44DE-9348-AB0E55A2A989}" srcOrd="3" destOrd="0" presId="urn:microsoft.com/office/officeart/2008/layout/AlternatingHexagons"/>
    <dgm:cxn modelId="{C41F66C3-1AB8-4F37-B747-726CDC76786C}" type="presParOf" srcId="{DC6C93F8-67BA-4171-89D4-7D4725CD55FA}" destId="{5128D7EB-B3BB-4FF6-86CF-19C1EEADAFD6}" srcOrd="4" destOrd="0" presId="urn:microsoft.com/office/officeart/2008/layout/AlternatingHexagons"/>
    <dgm:cxn modelId="{4E195AA4-6625-4873-BBF9-1DAF23D6C2BA}" type="presParOf" srcId="{5128D7EB-B3BB-4FF6-86CF-19C1EEADAFD6}" destId="{429B88C4-3254-48B0-BA99-29544A5CD012}" srcOrd="0" destOrd="0" presId="urn:microsoft.com/office/officeart/2008/layout/AlternatingHexagons"/>
    <dgm:cxn modelId="{AC966263-6314-4832-864B-B3B2F2E2B790}" type="presParOf" srcId="{5128D7EB-B3BB-4FF6-86CF-19C1EEADAFD6}" destId="{45A52863-1AEC-474F-9C6A-0BB449524D09}" srcOrd="1" destOrd="0" presId="urn:microsoft.com/office/officeart/2008/layout/AlternatingHexagons"/>
    <dgm:cxn modelId="{0B75DB9E-BB8C-4293-B4DE-FC4BDD458941}" type="presParOf" srcId="{5128D7EB-B3BB-4FF6-86CF-19C1EEADAFD6}" destId="{21CBD2E5-5E4E-4810-AFAC-3F6DB2E28FCD}" srcOrd="2" destOrd="0" presId="urn:microsoft.com/office/officeart/2008/layout/AlternatingHexagons"/>
    <dgm:cxn modelId="{09DA62D5-F9E2-470D-93C7-0B0F59905218}" type="presParOf" srcId="{5128D7EB-B3BB-4FF6-86CF-19C1EEADAFD6}" destId="{99A603F2-3F22-40C1-AE82-7150C471330A}" srcOrd="3" destOrd="0" presId="urn:microsoft.com/office/officeart/2008/layout/AlternatingHexagons"/>
    <dgm:cxn modelId="{7982279F-7D43-42A7-BD63-7E8C5FCDD3E7}" type="presParOf" srcId="{5128D7EB-B3BB-4FF6-86CF-19C1EEADAFD6}" destId="{63FD946A-A45E-46A4-A95E-B46359EF70D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A1005-3763-4B0E-A150-B0FE06F15CBD}">
      <dsp:nvSpPr>
        <dsp:cNvPr id="0" name=""/>
        <dsp:cNvSpPr/>
      </dsp:nvSpPr>
      <dsp:spPr>
        <a:xfrm rot="5400000">
          <a:off x="3868092" y="171332"/>
          <a:ext cx="2537519" cy="220764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NUEVOS ITEMS INTERACTIVOS</a:t>
          </a:r>
          <a:endParaRPr lang="es-ES" sz="1800" kern="1200" dirty="0"/>
        </a:p>
      </dsp:txBody>
      <dsp:txXfrm rot="-5400000">
        <a:off x="4377055" y="401823"/>
        <a:ext cx="1519593" cy="1746659"/>
      </dsp:txXfrm>
    </dsp:sp>
    <dsp:sp modelId="{CC14916E-CEDD-457C-84C1-E1CB7E34FB64}">
      <dsp:nvSpPr>
        <dsp:cNvPr id="0" name=""/>
        <dsp:cNvSpPr/>
      </dsp:nvSpPr>
      <dsp:spPr>
        <a:xfrm>
          <a:off x="6307663" y="513897"/>
          <a:ext cx="2831871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SE EVALÚA EL PROCESO SEGUIDO</a:t>
          </a:r>
          <a:endParaRPr lang="es-ES" sz="3200" kern="1200" dirty="0"/>
        </a:p>
      </dsp:txBody>
      <dsp:txXfrm>
        <a:off x="6307663" y="513897"/>
        <a:ext cx="2831871" cy="1522511"/>
      </dsp:txXfrm>
    </dsp:sp>
    <dsp:sp modelId="{60F7F25D-AB69-4074-BF69-BA84FB9C4B9D}">
      <dsp:nvSpPr>
        <dsp:cNvPr id="0" name=""/>
        <dsp:cNvSpPr/>
      </dsp:nvSpPr>
      <dsp:spPr>
        <a:xfrm rot="5400000">
          <a:off x="1483838" y="171332"/>
          <a:ext cx="2537519" cy="220764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COMPETENCIA PRINCIPAL EVALUADA EN 2015</a:t>
          </a:r>
          <a:endParaRPr lang="es-ES" sz="1900" kern="1200" dirty="0"/>
        </a:p>
      </dsp:txBody>
      <dsp:txXfrm rot="-5400000">
        <a:off x="1992801" y="401823"/>
        <a:ext cx="1519593" cy="1746659"/>
      </dsp:txXfrm>
    </dsp:sp>
    <dsp:sp modelId="{3B101495-149C-45C3-83DD-A0C84A914384}">
      <dsp:nvSpPr>
        <dsp:cNvPr id="0" name=""/>
        <dsp:cNvSpPr/>
      </dsp:nvSpPr>
      <dsp:spPr>
        <a:xfrm rot="5400000">
          <a:off x="2671397" y="2325179"/>
          <a:ext cx="2537519" cy="220764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CIENCIAS</a:t>
          </a:r>
          <a:endParaRPr lang="es-ES" sz="2400" kern="1200" dirty="0"/>
        </a:p>
      </dsp:txBody>
      <dsp:txXfrm rot="-5400000">
        <a:off x="3180360" y="2555670"/>
        <a:ext cx="1519593" cy="1746659"/>
      </dsp:txXfrm>
    </dsp:sp>
    <dsp:sp modelId="{C34EAEDB-4E5D-4A96-AECF-D9BB03941653}">
      <dsp:nvSpPr>
        <dsp:cNvPr id="0" name=""/>
        <dsp:cNvSpPr/>
      </dsp:nvSpPr>
      <dsp:spPr>
        <a:xfrm>
          <a:off x="4464" y="2667744"/>
          <a:ext cx="2740521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PISA 2015</a:t>
          </a:r>
          <a:endParaRPr lang="es-ES" sz="4000" kern="1200" dirty="0"/>
        </a:p>
      </dsp:txBody>
      <dsp:txXfrm>
        <a:off x="4464" y="2667744"/>
        <a:ext cx="2740521" cy="1522511"/>
      </dsp:txXfrm>
    </dsp:sp>
    <dsp:sp modelId="{F051A27D-FC76-4E6C-B8A3-F993E21E5CEB}">
      <dsp:nvSpPr>
        <dsp:cNvPr id="0" name=""/>
        <dsp:cNvSpPr/>
      </dsp:nvSpPr>
      <dsp:spPr>
        <a:xfrm rot="5400000">
          <a:off x="5055651" y="2325179"/>
          <a:ext cx="2537519" cy="220764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FRONTERAS ENTRE CIENCIA Y TECNOLOGÍA</a:t>
          </a:r>
          <a:endParaRPr lang="es-ES" sz="2200" kern="1200" dirty="0"/>
        </a:p>
      </dsp:txBody>
      <dsp:txXfrm rot="-5400000">
        <a:off x="5564614" y="2555670"/>
        <a:ext cx="1519593" cy="1746659"/>
      </dsp:txXfrm>
    </dsp:sp>
    <dsp:sp modelId="{429B88C4-3254-48B0-BA99-29544A5CD012}">
      <dsp:nvSpPr>
        <dsp:cNvPr id="0" name=""/>
        <dsp:cNvSpPr/>
      </dsp:nvSpPr>
      <dsp:spPr>
        <a:xfrm rot="5400000">
          <a:off x="3868092" y="4482070"/>
          <a:ext cx="2537519" cy="220764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SALUD Y ENFERMEDAD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-5400000">
        <a:off x="4377055" y="4712561"/>
        <a:ext cx="1519593" cy="1746659"/>
      </dsp:txXfrm>
    </dsp:sp>
    <dsp:sp modelId="{45A52863-1AEC-474F-9C6A-0BB449524D09}">
      <dsp:nvSpPr>
        <dsp:cNvPr id="0" name=""/>
        <dsp:cNvSpPr/>
      </dsp:nvSpPr>
      <dsp:spPr>
        <a:xfrm>
          <a:off x="6307663" y="4821590"/>
          <a:ext cx="2831871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</a:t>
          </a:r>
          <a:endParaRPr lang="es-ES" sz="1800" kern="1200" dirty="0"/>
        </a:p>
      </dsp:txBody>
      <dsp:txXfrm>
        <a:off x="6307663" y="4821590"/>
        <a:ext cx="2831871" cy="1522511"/>
      </dsp:txXfrm>
    </dsp:sp>
    <dsp:sp modelId="{63FD946A-A45E-46A4-A95E-B46359EF70D7}">
      <dsp:nvSpPr>
        <dsp:cNvPr id="0" name=""/>
        <dsp:cNvSpPr/>
      </dsp:nvSpPr>
      <dsp:spPr>
        <a:xfrm rot="5400000">
          <a:off x="1483838" y="4479025"/>
          <a:ext cx="2537519" cy="220764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RECURSOS NATURALES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MEDIO AMBIENTE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RIESGOS NATURALES</a:t>
          </a:r>
          <a:endParaRPr lang="es-ES" sz="1800" kern="1200" dirty="0"/>
        </a:p>
      </dsp:txBody>
      <dsp:txXfrm rot="-5400000">
        <a:off x="1992801" y="4709516"/>
        <a:ext cx="1519593" cy="1746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67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2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54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80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56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64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32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30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28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5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31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1CD5-BB22-4266-AE3D-EB79B3E0F2DD}" type="datetimeFigureOut">
              <a:rPr lang="es-ES" smtClean="0"/>
              <a:t>06/03/2015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784E-68DE-4E1B-878D-96BF9A68B7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://www.mecd.gob.es/dctm/inee/internacional/pisa-2015/pisa-2015cienciaspreguntas-liberadas.pdf?documentId=0901e72b81c314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yl.e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yl.es/es/temas/calidad-evaluacion/taller-items-liberados-pisa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hyperlink" Target="http://www.educa.jcyl.es/es/temas/calidad-evaluacion/taller-items-liberados-pisa/resolucion-problemas-ordenador-pisa-2012" TargetMode="Externa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cd.gob.es/inee/Preguntas-liberadas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yl.es/es/temas/calidad-evaluacion/taller-items-liberados-pisa/matematicas-ordenado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yl.es/es/temas/calidad-evaluacion/taller-items-liberados-pisa/matematicas-ordenado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duca.jcyl.es/es/temas/calidad-evaluacion/taller-items-liberados-pisa/lectura-digital" TargetMode="Externa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cd.gob.es/ine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9gy7IFugj0" TargetMode="External"/><Relationship Id="rId5" Type="http://schemas.openxmlformats.org/officeDocument/2006/relationships/hyperlink" Target="http://www.educa.jcyl.es/es/temas/calidad-evaluacion/novedades-pisa-2015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" y="125105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20660" y="3464417"/>
            <a:ext cx="712201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ITEMS LIBERADOS DE PISA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700319"/>
            <a:ext cx="1947173" cy="8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71" y="-8813"/>
            <a:ext cx="9210941" cy="68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1" y="115446"/>
            <a:ext cx="8860912" cy="2461429"/>
          </a:xfrm>
          <a:prstGeom prst="rect">
            <a:avLst/>
          </a:prstGeom>
        </p:spPr>
      </p:pic>
      <p:pic>
        <p:nvPicPr>
          <p:cNvPr id="3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4813014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71" y="-13336"/>
            <a:ext cx="9210941" cy="68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71" y="-13336"/>
            <a:ext cx="9210941" cy="68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71" y="-13336"/>
            <a:ext cx="9210941" cy="68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564"/>
            <a:ext cx="9144000" cy="2904089"/>
          </a:xfrm>
          <a:prstGeom prst="rect">
            <a:avLst/>
          </a:prstGeom>
        </p:spPr>
      </p:pic>
      <p:pic>
        <p:nvPicPr>
          <p:cNvPr id="3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4813014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7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71" y="-4289"/>
            <a:ext cx="9210941" cy="686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9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36"/>
            <a:ext cx="9133047" cy="2747096"/>
          </a:xfrm>
          <a:prstGeom prst="rect">
            <a:avLst/>
          </a:prstGeom>
        </p:spPr>
      </p:pic>
      <p:pic>
        <p:nvPicPr>
          <p:cNvPr id="3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4813014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38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71" y="234"/>
            <a:ext cx="9210941" cy="68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16" y="206062"/>
            <a:ext cx="9158116" cy="2981489"/>
          </a:xfrm>
          <a:prstGeom prst="rect">
            <a:avLst/>
          </a:prstGeom>
        </p:spPr>
      </p:pic>
      <p:pic>
        <p:nvPicPr>
          <p:cNvPr id="3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" y="5883277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309093" y="3187552"/>
            <a:ext cx="3991832" cy="1625462"/>
          </a:xfrm>
          <a:prstGeom prst="rightArrow">
            <a:avLst>
              <a:gd name="adj1" fmla="val 50000"/>
              <a:gd name="adj2" fmla="val 19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MÁS ITEMS EN EL ENLACE.</a:t>
            </a:r>
            <a:endParaRPr lang="es-ES" b="1" dirty="0"/>
          </a:p>
        </p:txBody>
      </p:sp>
      <p:pic>
        <p:nvPicPr>
          <p:cNvPr id="5" name="Imagen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25" y="3297658"/>
            <a:ext cx="4467849" cy="225774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5340927" y="4813014"/>
            <a:ext cx="2660073" cy="475959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63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1" y="561109"/>
            <a:ext cx="7620000" cy="5715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6137" y="3834245"/>
            <a:ext cx="494607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¿DÓNDE ENCONTRAR LOS ITEMS LIBERADOS?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3807613" y="83126"/>
            <a:ext cx="223535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>
                <a:hlinkClick r:id="rId3"/>
              </a:rPr>
              <a:t>WWW.EDUCA.JCYL.ES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54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48" y="0"/>
            <a:ext cx="9188648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6670" y="2370546"/>
            <a:ext cx="32712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ITEMS  INTERACTIVOS DE RESOLUCIÓN DE PROBLEMAS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66670" y="5743977"/>
            <a:ext cx="458487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LOS ITEMS INTERACTIVOS DE RESOLUCIÓN DE PROBLEMAS PUEDEN SER SIMILARES A LOS ITEMS INTERACTIVOS DE CIENCIAS.</a:t>
            </a:r>
            <a:endParaRPr lang="es-ES" b="1" dirty="0"/>
          </a:p>
        </p:txBody>
      </p:sp>
      <p:pic>
        <p:nvPicPr>
          <p:cNvPr id="6" name="Imagen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4" y="3110442"/>
            <a:ext cx="3096057" cy="695422"/>
          </a:xfrm>
          <a:prstGeom prst="rect">
            <a:avLst/>
          </a:prstGeom>
        </p:spPr>
      </p:pic>
      <p:pic>
        <p:nvPicPr>
          <p:cNvPr id="7" name="Imagen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3841123"/>
            <a:ext cx="3276753" cy="72390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493934" y="3016877"/>
            <a:ext cx="3423439" cy="1627859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41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50017" y="2794716"/>
            <a:ext cx="415987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ITEMS DE MATEMÁTICAS.</a:t>
            </a:r>
            <a:endParaRPr lang="es-ES" sz="2400" b="1" dirty="0"/>
          </a:p>
        </p:txBody>
      </p:sp>
      <p:pic>
        <p:nvPicPr>
          <p:cNvPr id="3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4813014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8" y="200025"/>
            <a:ext cx="7724775" cy="6657975"/>
          </a:xfrm>
          <a:prstGeom prst="rect">
            <a:avLst/>
          </a:prstGeom>
        </p:spPr>
      </p:pic>
      <p:pic>
        <p:nvPicPr>
          <p:cNvPr id="3" name="Imagen 2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9"/>
          <a:stretch/>
        </p:blipFill>
        <p:spPr>
          <a:xfrm>
            <a:off x="3901938" y="2725481"/>
            <a:ext cx="3980022" cy="2629267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063149" y="3529012"/>
            <a:ext cx="3657600" cy="1022206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Flecha curvada hacia la derecha 4"/>
          <p:cNvSpPr/>
          <p:nvPr/>
        </p:nvSpPr>
        <p:spPr>
          <a:xfrm flipV="1">
            <a:off x="2753591" y="1433945"/>
            <a:ext cx="1309558" cy="2743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637"/>
            <a:ext cx="9114959" cy="674853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6214" y="193183"/>
            <a:ext cx="224092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EN MATEMÁTICAS </a:t>
            </a:r>
          </a:p>
          <a:p>
            <a:r>
              <a:rPr lang="es-ES" b="1" dirty="0" smtClean="0"/>
              <a:t>NO HAY ITEMS INTERACTIVOS </a:t>
            </a:r>
          </a:p>
          <a:p>
            <a:r>
              <a:rPr lang="es-ES" b="1" dirty="0" smtClean="0"/>
              <a:t>EN PISA 2015</a:t>
            </a:r>
          </a:p>
        </p:txBody>
      </p:sp>
    </p:spTree>
    <p:extLst>
      <p:ext uri="{BB962C8B-B14F-4D97-AF65-F5344CB8AC3E}">
        <p14:creationId xmlns:p14="http://schemas.microsoft.com/office/powerpoint/2010/main" val="18736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61" t="20993" r="-2261" b="38224"/>
          <a:stretch/>
        </p:blipFill>
        <p:spPr>
          <a:xfrm>
            <a:off x="1540415" y="73523"/>
            <a:ext cx="6426556" cy="19404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76" y="2367997"/>
            <a:ext cx="8123034" cy="3718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06960" y="2014020"/>
            <a:ext cx="639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¿QUÉ FIGURA TIENE MAYOR ÁREA? MUESTRA TU RAZONAMIENTO.</a:t>
            </a:r>
            <a:endParaRPr lang="es-ES" dirty="0"/>
          </a:p>
        </p:txBody>
      </p:sp>
      <p:pic>
        <p:nvPicPr>
          <p:cNvPr id="7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6086263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8" y="0"/>
            <a:ext cx="8937872" cy="36318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28" y="3880226"/>
            <a:ext cx="8622320" cy="239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77344"/>
          </a:xfrm>
          <a:prstGeom prst="rect">
            <a:avLst/>
          </a:prstGeom>
        </p:spPr>
      </p:pic>
      <p:pic>
        <p:nvPicPr>
          <p:cNvPr id="3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6068704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102"/>
            <a:ext cx="8946245" cy="22492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28" y="0"/>
            <a:ext cx="8937872" cy="36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23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54348" cy="4597758"/>
          </a:xfrm>
          <a:prstGeom prst="rect">
            <a:avLst/>
          </a:prstGeom>
        </p:spPr>
      </p:pic>
      <p:pic>
        <p:nvPicPr>
          <p:cNvPr id="3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6068704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6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6068704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63459" y="772732"/>
            <a:ext cx="430154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ITEMS INTERACTIVOS DE LA PRUEBA DE MATEMÁTICAS POR ORDENADOR.</a:t>
            </a:r>
            <a:endParaRPr lang="es-ES" dirty="0"/>
          </a:p>
        </p:txBody>
      </p:sp>
      <p:pic>
        <p:nvPicPr>
          <p:cNvPr id="1026" name="Picture 2" descr="http://www.educa.jcyl.es/es/banners/494971-portada-educacy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21" y="1751527"/>
            <a:ext cx="5646315" cy="30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314423" y="5100034"/>
            <a:ext cx="42561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DISPONIBLES EN EL PORTAL DE EDUCACIÓN</a:t>
            </a:r>
            <a:endParaRPr lang="es-ES" dirty="0"/>
          </a:p>
          <a:p>
            <a:pPr algn="ctr"/>
            <a:r>
              <a:rPr lang="es-ES" dirty="0" smtClean="0">
                <a:hlinkClick r:id="rId3"/>
              </a:rPr>
              <a:t>TALLER DE ITEMS INTERACTIVOS.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50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5" y="425628"/>
            <a:ext cx="7621064" cy="5715798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 rot="2439837">
            <a:off x="3857941" y="3140740"/>
            <a:ext cx="415636" cy="62345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Flecha abajo 3"/>
          <p:cNvSpPr/>
          <p:nvPr/>
        </p:nvSpPr>
        <p:spPr>
          <a:xfrm rot="2439837">
            <a:off x="4031123" y="3884497"/>
            <a:ext cx="415636" cy="62345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Flecha abajo 4"/>
          <p:cNvSpPr/>
          <p:nvPr/>
        </p:nvSpPr>
        <p:spPr>
          <a:xfrm rot="2439837">
            <a:off x="4031123" y="4628250"/>
            <a:ext cx="415636" cy="62345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8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6068704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63459" y="772732"/>
            <a:ext cx="430154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ITEMS INTERACTIVOS DE LA PRUEBA DE LECTURA DIGITAL.</a:t>
            </a:r>
            <a:endParaRPr lang="es-ES" dirty="0"/>
          </a:p>
        </p:txBody>
      </p:sp>
      <p:pic>
        <p:nvPicPr>
          <p:cNvPr id="1026" name="Picture 2" descr="http://www.educa.jcyl.es/es/banners/494971-portada-educacy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21" y="1751527"/>
            <a:ext cx="5646315" cy="30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314423" y="5100034"/>
            <a:ext cx="42561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DISPONIBLES EN EL PORTAL DE EDUCACIÓN</a:t>
            </a:r>
            <a:endParaRPr lang="es-ES" dirty="0"/>
          </a:p>
          <a:p>
            <a:pPr algn="ctr"/>
            <a:r>
              <a:rPr lang="es-ES" dirty="0" smtClean="0">
                <a:hlinkClick r:id="rId5"/>
              </a:rPr>
              <a:t>TALLER DE ITEMS INTERACTIVOS.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1283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92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4" y="0"/>
            <a:ext cx="8744167" cy="6858000"/>
          </a:xfrm>
          <a:prstGeom prst="rect">
            <a:avLst/>
          </a:prstGeom>
        </p:spPr>
      </p:pic>
      <p:sp>
        <p:nvSpPr>
          <p:cNvPr id="4" name="Rectángulo 3">
            <a:hlinkClick r:id="rId3"/>
          </p:cNvPr>
          <p:cNvSpPr/>
          <p:nvPr/>
        </p:nvSpPr>
        <p:spPr>
          <a:xfrm>
            <a:off x="2736362" y="296338"/>
            <a:ext cx="336169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_tradnl" sz="2000" dirty="0">
                <a:hlinkClick r:id="rId3"/>
              </a:rPr>
              <a:t>http://www.mecd.gob.es/inee</a:t>
            </a:r>
            <a:endParaRPr lang="es-ES_tradnl" sz="2000" dirty="0"/>
          </a:p>
        </p:txBody>
      </p:sp>
      <p:sp>
        <p:nvSpPr>
          <p:cNvPr id="5" name="Flecha abajo 4"/>
          <p:cNvSpPr/>
          <p:nvPr/>
        </p:nvSpPr>
        <p:spPr>
          <a:xfrm rot="2321019">
            <a:off x="1662547" y="1517071"/>
            <a:ext cx="249382" cy="44680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9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594719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5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9gy7IFugj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36" y="144156"/>
            <a:ext cx="9124664" cy="5119480"/>
          </a:xfrm>
          <a:prstGeom prst="rect">
            <a:avLst/>
          </a:prstGeom>
        </p:spPr>
      </p:pic>
      <p:pic>
        <p:nvPicPr>
          <p:cNvPr id="3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5778931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00872" y="5263636"/>
            <a:ext cx="599401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 smtClean="0">
                <a:hlinkClick r:id="rId5"/>
              </a:rPr>
              <a:t>VÍDEO EXPLICATIVO NOVEDADES DE PISA 2015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61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39" y="-8813"/>
            <a:ext cx="9174677" cy="68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42" y="283304"/>
            <a:ext cx="8847958" cy="2820504"/>
          </a:xfrm>
          <a:prstGeom prst="rect">
            <a:avLst/>
          </a:prstGeom>
        </p:spPr>
      </p:pic>
      <p:pic>
        <p:nvPicPr>
          <p:cNvPr id="3" name="Picture 2" descr="http://www.oecd.org/media/oecdorg/satellitesites/pisa/PISA-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4813014"/>
            <a:ext cx="9124664" cy="7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146</Words>
  <Application>Microsoft Office PowerPoint</Application>
  <PresentationFormat>Presentación en pantalla (4:3)</PresentationFormat>
  <Paragraphs>30</Paragraphs>
  <Slides>31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Josema Santa Olalla Tovar</dc:creator>
  <cp:lastModifiedBy>profesor</cp:lastModifiedBy>
  <cp:revision>17</cp:revision>
  <dcterms:created xsi:type="dcterms:W3CDTF">2015-03-05T22:02:30Z</dcterms:created>
  <dcterms:modified xsi:type="dcterms:W3CDTF">2015-03-06T09:20:23Z</dcterms:modified>
</cp:coreProperties>
</file>