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337" r:id="rId3"/>
    <p:sldId id="341" r:id="rId4"/>
    <p:sldId id="256" r:id="rId5"/>
    <p:sldId id="338" r:id="rId6"/>
    <p:sldId id="339" r:id="rId7"/>
    <p:sldId id="340" r:id="rId8"/>
    <p:sldId id="257" r:id="rId9"/>
    <p:sldId id="258" r:id="rId10"/>
    <p:sldId id="295" r:id="rId11"/>
    <p:sldId id="296" r:id="rId12"/>
    <p:sldId id="260" r:id="rId13"/>
    <p:sldId id="297" r:id="rId14"/>
    <p:sldId id="261" r:id="rId15"/>
    <p:sldId id="299" r:id="rId16"/>
    <p:sldId id="262" r:id="rId17"/>
    <p:sldId id="298" r:id="rId18"/>
    <p:sldId id="263" r:id="rId19"/>
    <p:sldId id="300" r:id="rId20"/>
    <p:sldId id="264" r:id="rId21"/>
    <p:sldId id="301" r:id="rId22"/>
    <p:sldId id="303" r:id="rId23"/>
    <p:sldId id="302" r:id="rId24"/>
    <p:sldId id="265" r:id="rId25"/>
    <p:sldId id="304" r:id="rId26"/>
    <p:sldId id="266" r:id="rId27"/>
    <p:sldId id="305" r:id="rId28"/>
    <p:sldId id="267" r:id="rId29"/>
    <p:sldId id="306" r:id="rId30"/>
    <p:sldId id="307" r:id="rId31"/>
    <p:sldId id="268" r:id="rId32"/>
    <p:sldId id="269" r:id="rId33"/>
    <p:sldId id="270" r:id="rId34"/>
    <p:sldId id="308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9EC37-BE3F-4AA3-85B4-D8428B72775B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35B99CEE-128E-4452-A368-A537F4857010}">
      <dgm:prSet phldrT="[Texto]"/>
      <dgm:spPr/>
      <dgm:t>
        <a:bodyPr/>
        <a:lstStyle/>
        <a:p>
          <a:r>
            <a:rPr lang="es-ES" dirty="0" smtClean="0"/>
            <a:t>COMPETENCIAS</a:t>
          </a:r>
          <a:endParaRPr lang="es-ES" dirty="0"/>
        </a:p>
      </dgm:t>
    </dgm:pt>
    <dgm:pt modelId="{1BDC9893-2F05-418C-A212-A9EFBB201645}" type="parTrans" cxnId="{154DA5BB-8B1F-4D6A-ABAC-F376943A286F}">
      <dgm:prSet/>
      <dgm:spPr/>
      <dgm:t>
        <a:bodyPr/>
        <a:lstStyle/>
        <a:p>
          <a:endParaRPr lang="es-ES"/>
        </a:p>
      </dgm:t>
    </dgm:pt>
    <dgm:pt modelId="{8B3A4674-BB54-40CD-96C4-6E9ADA4878D0}" type="sibTrans" cxnId="{154DA5BB-8B1F-4D6A-ABAC-F376943A286F}">
      <dgm:prSet/>
      <dgm:spPr/>
      <dgm:t>
        <a:bodyPr/>
        <a:lstStyle/>
        <a:p>
          <a:endParaRPr lang="es-ES"/>
        </a:p>
      </dgm:t>
    </dgm:pt>
    <dgm:pt modelId="{B5CC01FF-0EF2-46AA-A951-EDA0025E2724}">
      <dgm:prSet phldrT="[Texto]"/>
      <dgm:spPr/>
      <dgm:t>
        <a:bodyPr/>
        <a:lstStyle/>
        <a:p>
          <a:r>
            <a:rPr lang="es-ES" dirty="0" smtClean="0"/>
            <a:t>ESTABLECER Y MANTENER UN ENTENDIMIENTO COMÚN</a:t>
          </a:r>
          <a:endParaRPr lang="es-ES" dirty="0"/>
        </a:p>
      </dgm:t>
    </dgm:pt>
    <dgm:pt modelId="{FD5BD813-9176-4416-9BEC-01AB143F0C87}" type="parTrans" cxnId="{69D9E76E-36F3-4FCA-9A7D-9B207D27D4DF}">
      <dgm:prSet/>
      <dgm:spPr/>
      <dgm:t>
        <a:bodyPr/>
        <a:lstStyle/>
        <a:p>
          <a:endParaRPr lang="es-ES"/>
        </a:p>
      </dgm:t>
    </dgm:pt>
    <dgm:pt modelId="{7A868F43-6EE4-4B08-9CCC-E72EFC61149C}" type="sibTrans" cxnId="{69D9E76E-36F3-4FCA-9A7D-9B207D27D4DF}">
      <dgm:prSet/>
      <dgm:spPr/>
      <dgm:t>
        <a:bodyPr/>
        <a:lstStyle/>
        <a:p>
          <a:endParaRPr lang="es-ES"/>
        </a:p>
      </dgm:t>
    </dgm:pt>
    <dgm:pt modelId="{03A03800-000C-465D-BF68-F4706D966B63}">
      <dgm:prSet phldrT="[Texto]"/>
      <dgm:spPr/>
      <dgm:t>
        <a:bodyPr/>
        <a:lstStyle/>
        <a:p>
          <a:r>
            <a:rPr lang="es-ES" dirty="0" smtClean="0"/>
            <a:t>TOMAR MEDIDAS ADECUADAS PARA RESOLVER EL PROBLEMA</a:t>
          </a:r>
          <a:endParaRPr lang="es-ES" dirty="0"/>
        </a:p>
      </dgm:t>
    </dgm:pt>
    <dgm:pt modelId="{C8248748-0637-4B54-91C4-D41DF2197CBB}" type="parTrans" cxnId="{3D11EBF4-3E87-44F3-A660-A13C1151F55B}">
      <dgm:prSet/>
      <dgm:spPr/>
      <dgm:t>
        <a:bodyPr/>
        <a:lstStyle/>
        <a:p>
          <a:endParaRPr lang="es-ES"/>
        </a:p>
      </dgm:t>
    </dgm:pt>
    <dgm:pt modelId="{F67D7A75-6398-4CD4-A0F2-2AAA0D4CF902}" type="sibTrans" cxnId="{3D11EBF4-3E87-44F3-A660-A13C1151F55B}">
      <dgm:prSet/>
      <dgm:spPr/>
      <dgm:t>
        <a:bodyPr/>
        <a:lstStyle/>
        <a:p>
          <a:endParaRPr lang="es-ES"/>
        </a:p>
      </dgm:t>
    </dgm:pt>
    <dgm:pt modelId="{6D8D63C4-C3FB-4A79-ADC9-7819C872C8F4}">
      <dgm:prSet phldrT="[Texto]"/>
      <dgm:spPr/>
      <dgm:t>
        <a:bodyPr/>
        <a:lstStyle/>
        <a:p>
          <a:r>
            <a:rPr lang="es-ES" dirty="0" smtClean="0"/>
            <a:t>ESTABLECER Y MANTENER LA ORGANIZACIÓN DEL EQUIPO.</a:t>
          </a:r>
          <a:endParaRPr lang="es-ES" dirty="0"/>
        </a:p>
      </dgm:t>
    </dgm:pt>
    <dgm:pt modelId="{CE257FF8-9D66-4800-A3D9-2F8CDCCEFC17}" type="parTrans" cxnId="{CA35FEAB-0797-41D8-B226-F86CA7074A44}">
      <dgm:prSet/>
      <dgm:spPr/>
      <dgm:t>
        <a:bodyPr/>
        <a:lstStyle/>
        <a:p>
          <a:endParaRPr lang="es-ES"/>
        </a:p>
      </dgm:t>
    </dgm:pt>
    <dgm:pt modelId="{50F8E2C9-77B6-49AD-8892-0F937DCEA108}" type="sibTrans" cxnId="{CA35FEAB-0797-41D8-B226-F86CA7074A44}">
      <dgm:prSet/>
      <dgm:spPr/>
      <dgm:t>
        <a:bodyPr/>
        <a:lstStyle/>
        <a:p>
          <a:endParaRPr lang="es-ES"/>
        </a:p>
      </dgm:t>
    </dgm:pt>
    <dgm:pt modelId="{A6BE0BE0-D971-4405-A281-4297DB042341}" type="pres">
      <dgm:prSet presAssocID="{9409EC37-BE3F-4AA3-85B4-D8428B7277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BE291A-6B95-44C2-BB4C-A8A70FB82921}" type="pres">
      <dgm:prSet presAssocID="{35B99CEE-128E-4452-A368-A537F4857010}" presName="roof" presStyleLbl="dkBgShp" presStyleIdx="0" presStyleCnt="2"/>
      <dgm:spPr/>
      <dgm:t>
        <a:bodyPr/>
        <a:lstStyle/>
        <a:p>
          <a:endParaRPr lang="es-ES"/>
        </a:p>
      </dgm:t>
    </dgm:pt>
    <dgm:pt modelId="{4B02C973-5E38-4196-9021-3D5AA11029A1}" type="pres">
      <dgm:prSet presAssocID="{35B99CEE-128E-4452-A368-A537F4857010}" presName="pillars" presStyleCnt="0"/>
      <dgm:spPr/>
    </dgm:pt>
    <dgm:pt modelId="{315E4553-6971-4EE8-BA1A-36901FAA6DF4}" type="pres">
      <dgm:prSet presAssocID="{35B99CEE-128E-4452-A368-A537F485701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2FC1E-C778-4695-AA40-F7ED21E47DB1}" type="pres">
      <dgm:prSet presAssocID="{03A03800-000C-465D-BF68-F4706D966B6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53434-96D7-444A-B9FF-C27002B186B0}" type="pres">
      <dgm:prSet presAssocID="{6D8D63C4-C3FB-4A79-ADC9-7819C872C8F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6823A-E0C8-4635-840F-12B1D0D45DDA}" type="pres">
      <dgm:prSet presAssocID="{35B99CEE-128E-4452-A368-A537F4857010}" presName="base" presStyleLbl="dkBgShp" presStyleIdx="1" presStyleCnt="2"/>
      <dgm:spPr/>
    </dgm:pt>
  </dgm:ptLst>
  <dgm:cxnLst>
    <dgm:cxn modelId="{F3E33CCD-5BC3-4DF1-9274-E0EDA2FB3941}" type="presOf" srcId="{03A03800-000C-465D-BF68-F4706D966B63}" destId="{C2D2FC1E-C778-4695-AA40-F7ED21E47DB1}" srcOrd="0" destOrd="0" presId="urn:microsoft.com/office/officeart/2005/8/layout/hList3"/>
    <dgm:cxn modelId="{7D2C892E-6964-4C97-B63B-ED7B248D9670}" type="presOf" srcId="{B5CC01FF-0EF2-46AA-A951-EDA0025E2724}" destId="{315E4553-6971-4EE8-BA1A-36901FAA6DF4}" srcOrd="0" destOrd="0" presId="urn:microsoft.com/office/officeart/2005/8/layout/hList3"/>
    <dgm:cxn modelId="{CA35FEAB-0797-41D8-B226-F86CA7074A44}" srcId="{35B99CEE-128E-4452-A368-A537F4857010}" destId="{6D8D63C4-C3FB-4A79-ADC9-7819C872C8F4}" srcOrd="2" destOrd="0" parTransId="{CE257FF8-9D66-4800-A3D9-2F8CDCCEFC17}" sibTransId="{50F8E2C9-77B6-49AD-8892-0F937DCEA108}"/>
    <dgm:cxn modelId="{64EB126B-AED3-4014-B0E4-B030A4184B55}" type="presOf" srcId="{9409EC37-BE3F-4AA3-85B4-D8428B72775B}" destId="{A6BE0BE0-D971-4405-A281-4297DB042341}" srcOrd="0" destOrd="0" presId="urn:microsoft.com/office/officeart/2005/8/layout/hList3"/>
    <dgm:cxn modelId="{69D9E76E-36F3-4FCA-9A7D-9B207D27D4DF}" srcId="{35B99CEE-128E-4452-A368-A537F4857010}" destId="{B5CC01FF-0EF2-46AA-A951-EDA0025E2724}" srcOrd="0" destOrd="0" parTransId="{FD5BD813-9176-4416-9BEC-01AB143F0C87}" sibTransId="{7A868F43-6EE4-4B08-9CCC-E72EFC61149C}"/>
    <dgm:cxn modelId="{3D11EBF4-3E87-44F3-A660-A13C1151F55B}" srcId="{35B99CEE-128E-4452-A368-A537F4857010}" destId="{03A03800-000C-465D-BF68-F4706D966B63}" srcOrd="1" destOrd="0" parTransId="{C8248748-0637-4B54-91C4-D41DF2197CBB}" sibTransId="{F67D7A75-6398-4CD4-A0F2-2AAA0D4CF902}"/>
    <dgm:cxn modelId="{154DA5BB-8B1F-4D6A-ABAC-F376943A286F}" srcId="{9409EC37-BE3F-4AA3-85B4-D8428B72775B}" destId="{35B99CEE-128E-4452-A368-A537F4857010}" srcOrd="0" destOrd="0" parTransId="{1BDC9893-2F05-418C-A212-A9EFBB201645}" sibTransId="{8B3A4674-BB54-40CD-96C4-6E9ADA4878D0}"/>
    <dgm:cxn modelId="{D7C7A548-093C-44B6-AAE2-728A8197673E}" type="presOf" srcId="{35B99CEE-128E-4452-A368-A537F4857010}" destId="{43BE291A-6B95-44C2-BB4C-A8A70FB82921}" srcOrd="0" destOrd="0" presId="urn:microsoft.com/office/officeart/2005/8/layout/hList3"/>
    <dgm:cxn modelId="{5E23C0CC-FE1A-4F1B-9F56-9698434AE6DA}" type="presOf" srcId="{6D8D63C4-C3FB-4A79-ADC9-7819C872C8F4}" destId="{42653434-96D7-444A-B9FF-C27002B186B0}" srcOrd="0" destOrd="0" presId="urn:microsoft.com/office/officeart/2005/8/layout/hList3"/>
    <dgm:cxn modelId="{52D5BAAD-CFF4-41E3-88D5-774D8286892E}" type="presParOf" srcId="{A6BE0BE0-D971-4405-A281-4297DB042341}" destId="{43BE291A-6B95-44C2-BB4C-A8A70FB82921}" srcOrd="0" destOrd="0" presId="urn:microsoft.com/office/officeart/2005/8/layout/hList3"/>
    <dgm:cxn modelId="{81966073-4A36-4E3E-AB52-69BA414CD41E}" type="presParOf" srcId="{A6BE0BE0-D971-4405-A281-4297DB042341}" destId="{4B02C973-5E38-4196-9021-3D5AA11029A1}" srcOrd="1" destOrd="0" presId="urn:microsoft.com/office/officeart/2005/8/layout/hList3"/>
    <dgm:cxn modelId="{FA495CFF-E945-43AC-9CAA-98D092C201A3}" type="presParOf" srcId="{4B02C973-5E38-4196-9021-3D5AA11029A1}" destId="{315E4553-6971-4EE8-BA1A-36901FAA6DF4}" srcOrd="0" destOrd="0" presId="urn:microsoft.com/office/officeart/2005/8/layout/hList3"/>
    <dgm:cxn modelId="{B7C14D3A-5F18-48E4-89C0-2F393DE28ABF}" type="presParOf" srcId="{4B02C973-5E38-4196-9021-3D5AA11029A1}" destId="{C2D2FC1E-C778-4695-AA40-F7ED21E47DB1}" srcOrd="1" destOrd="0" presId="urn:microsoft.com/office/officeart/2005/8/layout/hList3"/>
    <dgm:cxn modelId="{7E9DB3D3-0107-48B2-A814-84ED2FC58C26}" type="presParOf" srcId="{4B02C973-5E38-4196-9021-3D5AA11029A1}" destId="{42653434-96D7-444A-B9FF-C27002B186B0}" srcOrd="2" destOrd="0" presId="urn:microsoft.com/office/officeart/2005/8/layout/hList3"/>
    <dgm:cxn modelId="{9EE898AF-A0CD-4851-AD7A-C828B78C9C6D}" type="presParOf" srcId="{A6BE0BE0-D971-4405-A281-4297DB042341}" destId="{FDA6823A-E0C8-4635-840F-12B1D0D45D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9EC37-BE3F-4AA3-85B4-D8428B72775B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35B99CEE-128E-4452-A368-A537F4857010}">
      <dgm:prSet phldrT="[Texto]"/>
      <dgm:spPr/>
      <dgm:t>
        <a:bodyPr/>
        <a:lstStyle/>
        <a:p>
          <a:r>
            <a:rPr lang="es-ES" dirty="0" smtClean="0"/>
            <a:t>PROCESOS</a:t>
          </a:r>
          <a:endParaRPr lang="es-ES" dirty="0"/>
        </a:p>
      </dgm:t>
    </dgm:pt>
    <dgm:pt modelId="{1BDC9893-2F05-418C-A212-A9EFBB201645}" type="parTrans" cxnId="{154DA5BB-8B1F-4D6A-ABAC-F376943A286F}">
      <dgm:prSet/>
      <dgm:spPr/>
      <dgm:t>
        <a:bodyPr/>
        <a:lstStyle/>
        <a:p>
          <a:endParaRPr lang="es-ES"/>
        </a:p>
      </dgm:t>
    </dgm:pt>
    <dgm:pt modelId="{8B3A4674-BB54-40CD-96C4-6E9ADA4878D0}" type="sibTrans" cxnId="{154DA5BB-8B1F-4D6A-ABAC-F376943A286F}">
      <dgm:prSet/>
      <dgm:spPr/>
      <dgm:t>
        <a:bodyPr/>
        <a:lstStyle/>
        <a:p>
          <a:endParaRPr lang="es-ES"/>
        </a:p>
      </dgm:t>
    </dgm:pt>
    <dgm:pt modelId="{B5CC01FF-0EF2-46AA-A951-EDA0025E2724}">
      <dgm:prSet phldrT="[Texto]"/>
      <dgm:spPr/>
      <dgm:t>
        <a:bodyPr/>
        <a:lstStyle/>
        <a:p>
          <a:r>
            <a:rPr lang="es-ES" dirty="0" smtClean="0"/>
            <a:t>EXPLORAR Y COMPRENDER</a:t>
          </a:r>
          <a:endParaRPr lang="es-ES" dirty="0"/>
        </a:p>
      </dgm:t>
    </dgm:pt>
    <dgm:pt modelId="{FD5BD813-9176-4416-9BEC-01AB143F0C87}" type="parTrans" cxnId="{69D9E76E-36F3-4FCA-9A7D-9B207D27D4DF}">
      <dgm:prSet/>
      <dgm:spPr/>
      <dgm:t>
        <a:bodyPr/>
        <a:lstStyle/>
        <a:p>
          <a:endParaRPr lang="es-ES"/>
        </a:p>
      </dgm:t>
    </dgm:pt>
    <dgm:pt modelId="{7A868F43-6EE4-4B08-9CCC-E72EFC61149C}" type="sibTrans" cxnId="{69D9E76E-36F3-4FCA-9A7D-9B207D27D4DF}">
      <dgm:prSet/>
      <dgm:spPr/>
      <dgm:t>
        <a:bodyPr/>
        <a:lstStyle/>
        <a:p>
          <a:endParaRPr lang="es-ES"/>
        </a:p>
      </dgm:t>
    </dgm:pt>
    <dgm:pt modelId="{03A03800-000C-465D-BF68-F4706D966B63}">
      <dgm:prSet phldrT="[Texto]"/>
      <dgm:spPr/>
      <dgm:t>
        <a:bodyPr/>
        <a:lstStyle/>
        <a:p>
          <a:r>
            <a:rPr lang="es-ES" dirty="0" smtClean="0"/>
            <a:t>PLANIFICAR Y EJECUTAR</a:t>
          </a:r>
          <a:endParaRPr lang="es-ES" dirty="0"/>
        </a:p>
      </dgm:t>
    </dgm:pt>
    <dgm:pt modelId="{C8248748-0637-4B54-91C4-D41DF2197CBB}" type="parTrans" cxnId="{3D11EBF4-3E87-44F3-A660-A13C1151F55B}">
      <dgm:prSet/>
      <dgm:spPr/>
      <dgm:t>
        <a:bodyPr/>
        <a:lstStyle/>
        <a:p>
          <a:endParaRPr lang="es-ES"/>
        </a:p>
      </dgm:t>
    </dgm:pt>
    <dgm:pt modelId="{F67D7A75-6398-4CD4-A0F2-2AAA0D4CF902}" type="sibTrans" cxnId="{3D11EBF4-3E87-44F3-A660-A13C1151F55B}">
      <dgm:prSet/>
      <dgm:spPr/>
      <dgm:t>
        <a:bodyPr/>
        <a:lstStyle/>
        <a:p>
          <a:endParaRPr lang="es-ES"/>
        </a:p>
      </dgm:t>
    </dgm:pt>
    <dgm:pt modelId="{6D8D63C4-C3FB-4A79-ADC9-7819C872C8F4}">
      <dgm:prSet phldrT="[Texto]"/>
      <dgm:spPr/>
      <dgm:t>
        <a:bodyPr/>
        <a:lstStyle/>
        <a:p>
          <a:r>
            <a:rPr lang="es-ES" dirty="0" smtClean="0"/>
            <a:t>HACER UN SEGUIMIENTO Y REFLEXIONAR.</a:t>
          </a:r>
          <a:endParaRPr lang="es-ES" dirty="0"/>
        </a:p>
      </dgm:t>
    </dgm:pt>
    <dgm:pt modelId="{CE257FF8-9D66-4800-A3D9-2F8CDCCEFC17}" type="parTrans" cxnId="{CA35FEAB-0797-41D8-B226-F86CA7074A44}">
      <dgm:prSet/>
      <dgm:spPr/>
      <dgm:t>
        <a:bodyPr/>
        <a:lstStyle/>
        <a:p>
          <a:endParaRPr lang="es-ES"/>
        </a:p>
      </dgm:t>
    </dgm:pt>
    <dgm:pt modelId="{50F8E2C9-77B6-49AD-8892-0F937DCEA108}" type="sibTrans" cxnId="{CA35FEAB-0797-41D8-B226-F86CA7074A44}">
      <dgm:prSet/>
      <dgm:spPr/>
      <dgm:t>
        <a:bodyPr/>
        <a:lstStyle/>
        <a:p>
          <a:endParaRPr lang="es-ES"/>
        </a:p>
      </dgm:t>
    </dgm:pt>
    <dgm:pt modelId="{E01A30C5-895E-47E6-90BF-777051CBFF7D}">
      <dgm:prSet/>
      <dgm:spPr/>
      <dgm:t>
        <a:bodyPr/>
        <a:lstStyle/>
        <a:p>
          <a:r>
            <a:rPr lang="es-ES" dirty="0" smtClean="0"/>
            <a:t>REPRESENTAR Y FORMULAR</a:t>
          </a:r>
          <a:endParaRPr lang="es-ES" dirty="0"/>
        </a:p>
      </dgm:t>
    </dgm:pt>
    <dgm:pt modelId="{4DF7E394-02AA-4E16-8EB9-70CDB006C733}" type="parTrans" cxnId="{8ABDC923-FFDE-45C7-A586-BFECBFD7F034}">
      <dgm:prSet/>
      <dgm:spPr/>
    </dgm:pt>
    <dgm:pt modelId="{4B1769E0-DD3B-488C-9AD5-6F579C3800A4}" type="sibTrans" cxnId="{8ABDC923-FFDE-45C7-A586-BFECBFD7F034}">
      <dgm:prSet/>
      <dgm:spPr/>
    </dgm:pt>
    <dgm:pt modelId="{A6BE0BE0-D971-4405-A281-4297DB042341}" type="pres">
      <dgm:prSet presAssocID="{9409EC37-BE3F-4AA3-85B4-D8428B7277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BE291A-6B95-44C2-BB4C-A8A70FB82921}" type="pres">
      <dgm:prSet presAssocID="{35B99CEE-128E-4452-A368-A537F4857010}" presName="roof" presStyleLbl="dkBgShp" presStyleIdx="0" presStyleCnt="2"/>
      <dgm:spPr/>
      <dgm:t>
        <a:bodyPr/>
        <a:lstStyle/>
        <a:p>
          <a:endParaRPr lang="es-ES"/>
        </a:p>
      </dgm:t>
    </dgm:pt>
    <dgm:pt modelId="{4B02C973-5E38-4196-9021-3D5AA11029A1}" type="pres">
      <dgm:prSet presAssocID="{35B99CEE-128E-4452-A368-A537F4857010}" presName="pillars" presStyleCnt="0"/>
      <dgm:spPr/>
    </dgm:pt>
    <dgm:pt modelId="{315E4553-6971-4EE8-BA1A-36901FAA6DF4}" type="pres">
      <dgm:prSet presAssocID="{35B99CEE-128E-4452-A368-A537F485701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B4EB72-484E-4D93-B06E-6738D0CFE84E}" type="pres">
      <dgm:prSet presAssocID="{E01A30C5-895E-47E6-90BF-777051CBFF7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2FC1E-C778-4695-AA40-F7ED21E47DB1}" type="pres">
      <dgm:prSet presAssocID="{03A03800-000C-465D-BF68-F4706D966B6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53434-96D7-444A-B9FF-C27002B186B0}" type="pres">
      <dgm:prSet presAssocID="{6D8D63C4-C3FB-4A79-ADC9-7819C872C8F4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6823A-E0C8-4635-840F-12B1D0D45DDA}" type="pres">
      <dgm:prSet presAssocID="{35B99CEE-128E-4452-A368-A537F4857010}" presName="base" presStyleLbl="dkBgShp" presStyleIdx="1" presStyleCnt="2"/>
      <dgm:spPr/>
    </dgm:pt>
  </dgm:ptLst>
  <dgm:cxnLst>
    <dgm:cxn modelId="{1B907435-366F-49DF-8DA0-CD833F4A1BC5}" type="presOf" srcId="{B5CC01FF-0EF2-46AA-A951-EDA0025E2724}" destId="{315E4553-6971-4EE8-BA1A-36901FAA6DF4}" srcOrd="0" destOrd="0" presId="urn:microsoft.com/office/officeart/2005/8/layout/hList3"/>
    <dgm:cxn modelId="{18E1EDF9-60E2-408A-A508-8A9C7F196963}" type="presOf" srcId="{03A03800-000C-465D-BF68-F4706D966B63}" destId="{C2D2FC1E-C778-4695-AA40-F7ED21E47DB1}" srcOrd="0" destOrd="0" presId="urn:microsoft.com/office/officeart/2005/8/layout/hList3"/>
    <dgm:cxn modelId="{ED696C9E-6BD8-410F-A8C0-70932698BFB7}" type="presOf" srcId="{35B99CEE-128E-4452-A368-A537F4857010}" destId="{43BE291A-6B95-44C2-BB4C-A8A70FB82921}" srcOrd="0" destOrd="0" presId="urn:microsoft.com/office/officeart/2005/8/layout/hList3"/>
    <dgm:cxn modelId="{8ABDC923-FFDE-45C7-A586-BFECBFD7F034}" srcId="{35B99CEE-128E-4452-A368-A537F4857010}" destId="{E01A30C5-895E-47E6-90BF-777051CBFF7D}" srcOrd="1" destOrd="0" parTransId="{4DF7E394-02AA-4E16-8EB9-70CDB006C733}" sibTransId="{4B1769E0-DD3B-488C-9AD5-6F579C3800A4}"/>
    <dgm:cxn modelId="{69D9E76E-36F3-4FCA-9A7D-9B207D27D4DF}" srcId="{35B99CEE-128E-4452-A368-A537F4857010}" destId="{B5CC01FF-0EF2-46AA-A951-EDA0025E2724}" srcOrd="0" destOrd="0" parTransId="{FD5BD813-9176-4416-9BEC-01AB143F0C87}" sibTransId="{7A868F43-6EE4-4B08-9CCC-E72EFC61149C}"/>
    <dgm:cxn modelId="{CA35FEAB-0797-41D8-B226-F86CA7074A44}" srcId="{35B99CEE-128E-4452-A368-A537F4857010}" destId="{6D8D63C4-C3FB-4A79-ADC9-7819C872C8F4}" srcOrd="3" destOrd="0" parTransId="{CE257FF8-9D66-4800-A3D9-2F8CDCCEFC17}" sibTransId="{50F8E2C9-77B6-49AD-8892-0F937DCEA108}"/>
    <dgm:cxn modelId="{DE7D364D-2323-4735-A8DF-B99AFDB6C636}" type="presOf" srcId="{6D8D63C4-C3FB-4A79-ADC9-7819C872C8F4}" destId="{42653434-96D7-444A-B9FF-C27002B186B0}" srcOrd="0" destOrd="0" presId="urn:microsoft.com/office/officeart/2005/8/layout/hList3"/>
    <dgm:cxn modelId="{BC20EEA4-0786-4130-A67D-B9A1524788D2}" type="presOf" srcId="{E01A30C5-895E-47E6-90BF-777051CBFF7D}" destId="{F2B4EB72-484E-4D93-B06E-6738D0CFE84E}" srcOrd="0" destOrd="0" presId="urn:microsoft.com/office/officeart/2005/8/layout/hList3"/>
    <dgm:cxn modelId="{154DA5BB-8B1F-4D6A-ABAC-F376943A286F}" srcId="{9409EC37-BE3F-4AA3-85B4-D8428B72775B}" destId="{35B99CEE-128E-4452-A368-A537F4857010}" srcOrd="0" destOrd="0" parTransId="{1BDC9893-2F05-418C-A212-A9EFBB201645}" sibTransId="{8B3A4674-BB54-40CD-96C4-6E9ADA4878D0}"/>
    <dgm:cxn modelId="{B0C77A25-B15B-4198-998F-9A3E9CEDAA24}" type="presOf" srcId="{9409EC37-BE3F-4AA3-85B4-D8428B72775B}" destId="{A6BE0BE0-D971-4405-A281-4297DB042341}" srcOrd="0" destOrd="0" presId="urn:microsoft.com/office/officeart/2005/8/layout/hList3"/>
    <dgm:cxn modelId="{3D11EBF4-3E87-44F3-A660-A13C1151F55B}" srcId="{35B99CEE-128E-4452-A368-A537F4857010}" destId="{03A03800-000C-465D-BF68-F4706D966B63}" srcOrd="2" destOrd="0" parTransId="{C8248748-0637-4B54-91C4-D41DF2197CBB}" sibTransId="{F67D7A75-6398-4CD4-A0F2-2AAA0D4CF902}"/>
    <dgm:cxn modelId="{9F32E018-DA57-4263-8983-A2DDFCF35CB8}" type="presParOf" srcId="{A6BE0BE0-D971-4405-A281-4297DB042341}" destId="{43BE291A-6B95-44C2-BB4C-A8A70FB82921}" srcOrd="0" destOrd="0" presId="urn:microsoft.com/office/officeart/2005/8/layout/hList3"/>
    <dgm:cxn modelId="{27B4F529-B5FA-4404-BAB6-D296E1EE210A}" type="presParOf" srcId="{A6BE0BE0-D971-4405-A281-4297DB042341}" destId="{4B02C973-5E38-4196-9021-3D5AA11029A1}" srcOrd="1" destOrd="0" presId="urn:microsoft.com/office/officeart/2005/8/layout/hList3"/>
    <dgm:cxn modelId="{1FCA8ACF-77F2-45D9-AC1F-11DC760688AB}" type="presParOf" srcId="{4B02C973-5E38-4196-9021-3D5AA11029A1}" destId="{315E4553-6971-4EE8-BA1A-36901FAA6DF4}" srcOrd="0" destOrd="0" presId="urn:microsoft.com/office/officeart/2005/8/layout/hList3"/>
    <dgm:cxn modelId="{CBCA43C4-4236-4EEB-B55E-456446C460AA}" type="presParOf" srcId="{4B02C973-5E38-4196-9021-3D5AA11029A1}" destId="{F2B4EB72-484E-4D93-B06E-6738D0CFE84E}" srcOrd="1" destOrd="0" presId="urn:microsoft.com/office/officeart/2005/8/layout/hList3"/>
    <dgm:cxn modelId="{A3FA2B24-C7E1-4D01-B82A-BF20E3170468}" type="presParOf" srcId="{4B02C973-5E38-4196-9021-3D5AA11029A1}" destId="{C2D2FC1E-C778-4695-AA40-F7ED21E47DB1}" srcOrd="2" destOrd="0" presId="urn:microsoft.com/office/officeart/2005/8/layout/hList3"/>
    <dgm:cxn modelId="{257ECF41-1573-4373-9F2C-B97FAB7C8652}" type="presParOf" srcId="{4B02C973-5E38-4196-9021-3D5AA11029A1}" destId="{42653434-96D7-444A-B9FF-C27002B186B0}" srcOrd="3" destOrd="0" presId="urn:microsoft.com/office/officeart/2005/8/layout/hList3"/>
    <dgm:cxn modelId="{4073B9E0-9DE8-43DC-8AD6-F821C4B2FE74}" type="presParOf" srcId="{A6BE0BE0-D971-4405-A281-4297DB042341}" destId="{FDA6823A-E0C8-4635-840F-12B1D0D45D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5703B-495E-43F7-9070-AEDF23B74F8C}" type="doc">
      <dgm:prSet loTypeId="urn:microsoft.com/office/officeart/2008/layout/RadialCluster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D3A22DDA-0FA2-43E3-9955-96F5AB121873}">
      <dgm:prSet phldrT="[Texto]"/>
      <dgm:spPr/>
      <dgm:t>
        <a:bodyPr/>
        <a:lstStyle/>
        <a:p>
          <a:r>
            <a:rPr lang="es-ES" b="1" dirty="0" smtClean="0"/>
            <a:t>REALIZAR UNA TAREA TRABAJANDO EN EQUIPO DESDE UN CHAT</a:t>
          </a:r>
          <a:endParaRPr lang="es-ES" b="1" dirty="0"/>
        </a:p>
      </dgm:t>
    </dgm:pt>
    <dgm:pt modelId="{E67C6457-3250-4A49-BE5D-332C1877EC99}" type="parTrans" cxnId="{6BE1E76A-818A-48A8-B8D1-55349FA2A0EE}">
      <dgm:prSet/>
      <dgm:spPr/>
      <dgm:t>
        <a:bodyPr/>
        <a:lstStyle/>
        <a:p>
          <a:endParaRPr lang="es-ES" b="1"/>
        </a:p>
      </dgm:t>
    </dgm:pt>
    <dgm:pt modelId="{03A455F4-D842-44FF-AFEC-C5FB55657F50}" type="sibTrans" cxnId="{6BE1E76A-818A-48A8-B8D1-55349FA2A0EE}">
      <dgm:prSet/>
      <dgm:spPr/>
      <dgm:t>
        <a:bodyPr/>
        <a:lstStyle/>
        <a:p>
          <a:endParaRPr lang="es-ES" b="1"/>
        </a:p>
      </dgm:t>
    </dgm:pt>
    <dgm:pt modelId="{EBBE09E6-7DF9-4C37-BBA2-94C26BA5CDE2}">
      <dgm:prSet phldrT="[Texto]"/>
      <dgm:spPr/>
      <dgm:t>
        <a:bodyPr/>
        <a:lstStyle/>
        <a:p>
          <a:r>
            <a:rPr lang="es-ES" b="1" dirty="0" smtClean="0"/>
            <a:t>TOMAR LA OPCIÓN QUE FACILITE LA RESOLUCIÓN DE LA TAREA LO MÁS PRONTO POSIBLE.</a:t>
          </a:r>
          <a:endParaRPr lang="es-ES" b="1" dirty="0"/>
        </a:p>
      </dgm:t>
    </dgm:pt>
    <dgm:pt modelId="{0693BDBD-1B79-4935-90D2-A4A862B323F7}" type="parTrans" cxnId="{809E634D-3B0A-4153-8BD2-92E6C2CA9506}">
      <dgm:prSet/>
      <dgm:spPr/>
      <dgm:t>
        <a:bodyPr/>
        <a:lstStyle/>
        <a:p>
          <a:endParaRPr lang="es-ES" b="1"/>
        </a:p>
      </dgm:t>
    </dgm:pt>
    <dgm:pt modelId="{9D989FB8-87DF-4459-89F3-EB1440A4D7D0}" type="sibTrans" cxnId="{809E634D-3B0A-4153-8BD2-92E6C2CA9506}">
      <dgm:prSet/>
      <dgm:spPr/>
      <dgm:t>
        <a:bodyPr/>
        <a:lstStyle/>
        <a:p>
          <a:endParaRPr lang="es-ES" b="1"/>
        </a:p>
      </dgm:t>
    </dgm:pt>
    <dgm:pt modelId="{49D69A97-BDBC-4FB3-AA73-BEFC62CB4988}">
      <dgm:prSet phldrT="[Texto]"/>
      <dgm:spPr/>
      <dgm:t>
        <a:bodyPr/>
        <a:lstStyle/>
        <a:p>
          <a:r>
            <a:rPr lang="es-ES" b="1" dirty="0" smtClean="0"/>
            <a:t>Tener siempre en cuenta cuál es el objetivo.</a:t>
          </a:r>
          <a:endParaRPr lang="es-ES" b="1" dirty="0"/>
        </a:p>
      </dgm:t>
    </dgm:pt>
    <dgm:pt modelId="{27CFDABA-FBE8-42CC-A069-EBA9F5A10CD1}" type="parTrans" cxnId="{C5DC80C8-A56A-46EA-9C50-C9D7C1DEAFFE}">
      <dgm:prSet/>
      <dgm:spPr/>
      <dgm:t>
        <a:bodyPr/>
        <a:lstStyle/>
        <a:p>
          <a:endParaRPr lang="es-ES" b="1"/>
        </a:p>
      </dgm:t>
    </dgm:pt>
    <dgm:pt modelId="{FA848698-07CD-4819-BA14-443A2E7DA316}" type="sibTrans" cxnId="{C5DC80C8-A56A-46EA-9C50-C9D7C1DEAFFE}">
      <dgm:prSet/>
      <dgm:spPr/>
      <dgm:t>
        <a:bodyPr/>
        <a:lstStyle/>
        <a:p>
          <a:endParaRPr lang="es-ES" b="1"/>
        </a:p>
      </dgm:t>
    </dgm:pt>
    <dgm:pt modelId="{E062619C-35AD-4E1C-8A1C-8B2174CE631C}">
      <dgm:prSet phldrT="[Texto]"/>
      <dgm:spPr/>
      <dgm:t>
        <a:bodyPr/>
        <a:lstStyle/>
        <a:p>
          <a:r>
            <a:rPr lang="es-ES" b="1" dirty="0" smtClean="0"/>
            <a:t>Tomar la opción que dé más información.</a:t>
          </a:r>
          <a:endParaRPr lang="es-ES" b="1" dirty="0"/>
        </a:p>
      </dgm:t>
    </dgm:pt>
    <dgm:pt modelId="{CD27A7B8-1D95-496F-A8EE-DE30B9E61C77}" type="parTrans" cxnId="{644EF4BA-0EC4-44ED-973F-C935EF2D4110}">
      <dgm:prSet/>
      <dgm:spPr/>
      <dgm:t>
        <a:bodyPr/>
        <a:lstStyle/>
        <a:p>
          <a:endParaRPr lang="es-ES" b="1"/>
        </a:p>
      </dgm:t>
    </dgm:pt>
    <dgm:pt modelId="{DA372B8C-081B-4B72-9553-F8BB96E5BD0B}" type="sibTrans" cxnId="{644EF4BA-0EC4-44ED-973F-C935EF2D4110}">
      <dgm:prSet/>
      <dgm:spPr/>
      <dgm:t>
        <a:bodyPr/>
        <a:lstStyle/>
        <a:p>
          <a:endParaRPr lang="es-ES" b="1"/>
        </a:p>
      </dgm:t>
    </dgm:pt>
    <dgm:pt modelId="{A2BE3C6F-8CC1-4560-A7DB-0672515CF883}" type="pres">
      <dgm:prSet presAssocID="{5F05703B-495E-43F7-9070-AEDF23B74F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6F54FC8-B56F-485B-ABEB-08FF60AA696A}" type="pres">
      <dgm:prSet presAssocID="{D3A22DDA-0FA2-43E3-9955-96F5AB121873}" presName="singleCycle" presStyleCnt="0"/>
      <dgm:spPr/>
    </dgm:pt>
    <dgm:pt modelId="{A63FCFAE-BAC0-42B6-8C6C-70AA7525AD62}" type="pres">
      <dgm:prSet presAssocID="{D3A22DDA-0FA2-43E3-9955-96F5AB121873}" presName="singleCenter" presStyleLbl="node1" presStyleIdx="0" presStyleCnt="4" custScaleX="200000" custLinFactNeighborX="3346" custLinFactNeighborY="-10393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9D70DDBB-D643-43C0-8ADB-1900EE494A63}" type="pres">
      <dgm:prSet presAssocID="{0693BDBD-1B79-4935-90D2-A4A862B323F7}" presName="Name56" presStyleLbl="parChTrans1D2" presStyleIdx="0" presStyleCnt="3"/>
      <dgm:spPr/>
      <dgm:t>
        <a:bodyPr/>
        <a:lstStyle/>
        <a:p>
          <a:endParaRPr lang="es-ES"/>
        </a:p>
      </dgm:t>
    </dgm:pt>
    <dgm:pt modelId="{B99E8B96-56D0-47B4-A9E2-D16DF50EFB21}" type="pres">
      <dgm:prSet presAssocID="{EBBE09E6-7DF9-4C37-BBA2-94C26BA5CDE2}" presName="text0" presStyleLbl="node1" presStyleIdx="1" presStyleCnt="4" custScaleX="578449" custScaleY="121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6C004-AA90-4839-ADFE-AE8D19634590}" type="pres">
      <dgm:prSet presAssocID="{27CFDABA-FBE8-42CC-A069-EBA9F5A10CD1}" presName="Name56" presStyleLbl="parChTrans1D2" presStyleIdx="1" presStyleCnt="3"/>
      <dgm:spPr/>
      <dgm:t>
        <a:bodyPr/>
        <a:lstStyle/>
        <a:p>
          <a:endParaRPr lang="es-ES"/>
        </a:p>
      </dgm:t>
    </dgm:pt>
    <dgm:pt modelId="{F3237CEE-B310-41C4-8DE5-12A89F6EE1F2}" type="pres">
      <dgm:prSet presAssocID="{49D69A97-BDBC-4FB3-AA73-BEFC62CB4988}" presName="text0" presStyleLbl="node1" presStyleIdx="2" presStyleCnt="4" custScaleX="366600" custScaleY="101337" custRadScaleRad="138138" custRadScaleInc="-56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18BA75-B25C-4E43-9615-FA89BD995EEC}" type="pres">
      <dgm:prSet presAssocID="{CD27A7B8-1D95-496F-A8EE-DE30B9E61C77}" presName="Name56" presStyleLbl="parChTrans1D2" presStyleIdx="2" presStyleCnt="3"/>
      <dgm:spPr/>
      <dgm:t>
        <a:bodyPr/>
        <a:lstStyle/>
        <a:p>
          <a:endParaRPr lang="es-ES"/>
        </a:p>
      </dgm:t>
    </dgm:pt>
    <dgm:pt modelId="{1D6D0849-BAD7-4A93-B3A5-772D0D5ECE0F}" type="pres">
      <dgm:prSet presAssocID="{E062619C-35AD-4E1C-8A1C-8B2174CE631C}" presName="text0" presStyleLbl="node1" presStyleIdx="3" presStyleCnt="4" custScaleX="329105" custRadScaleRad="149148" custRadScaleInc="91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5C0F7C-3FBE-4E72-A6FC-8489D22793A2}" type="presOf" srcId="{E062619C-35AD-4E1C-8A1C-8B2174CE631C}" destId="{1D6D0849-BAD7-4A93-B3A5-772D0D5ECE0F}" srcOrd="0" destOrd="0" presId="urn:microsoft.com/office/officeart/2008/layout/RadialCluster"/>
    <dgm:cxn modelId="{809E634D-3B0A-4153-8BD2-92E6C2CA9506}" srcId="{D3A22DDA-0FA2-43E3-9955-96F5AB121873}" destId="{EBBE09E6-7DF9-4C37-BBA2-94C26BA5CDE2}" srcOrd="0" destOrd="0" parTransId="{0693BDBD-1B79-4935-90D2-A4A862B323F7}" sibTransId="{9D989FB8-87DF-4459-89F3-EB1440A4D7D0}"/>
    <dgm:cxn modelId="{8F3A023C-B827-4C88-942B-4E7DB589C325}" type="presOf" srcId="{49D69A97-BDBC-4FB3-AA73-BEFC62CB4988}" destId="{F3237CEE-B310-41C4-8DE5-12A89F6EE1F2}" srcOrd="0" destOrd="0" presId="urn:microsoft.com/office/officeart/2008/layout/RadialCluster"/>
    <dgm:cxn modelId="{05395D84-EBF3-4640-B7A8-2D803CD0015E}" type="presOf" srcId="{27CFDABA-FBE8-42CC-A069-EBA9F5A10CD1}" destId="{2A76C004-AA90-4839-ADFE-AE8D19634590}" srcOrd="0" destOrd="0" presId="urn:microsoft.com/office/officeart/2008/layout/RadialCluster"/>
    <dgm:cxn modelId="{1D63EE1F-C04B-44D4-AC09-6949E043DE9E}" type="presOf" srcId="{D3A22DDA-0FA2-43E3-9955-96F5AB121873}" destId="{A63FCFAE-BAC0-42B6-8C6C-70AA7525AD62}" srcOrd="0" destOrd="0" presId="urn:microsoft.com/office/officeart/2008/layout/RadialCluster"/>
    <dgm:cxn modelId="{C5DC80C8-A56A-46EA-9C50-C9D7C1DEAFFE}" srcId="{D3A22DDA-0FA2-43E3-9955-96F5AB121873}" destId="{49D69A97-BDBC-4FB3-AA73-BEFC62CB4988}" srcOrd="1" destOrd="0" parTransId="{27CFDABA-FBE8-42CC-A069-EBA9F5A10CD1}" sibTransId="{FA848698-07CD-4819-BA14-443A2E7DA316}"/>
    <dgm:cxn modelId="{29BCD9FB-BAD3-422F-9983-D91ABC5E46A3}" type="presOf" srcId="{CD27A7B8-1D95-496F-A8EE-DE30B9E61C77}" destId="{7518BA75-B25C-4E43-9615-FA89BD995EEC}" srcOrd="0" destOrd="0" presId="urn:microsoft.com/office/officeart/2008/layout/RadialCluster"/>
    <dgm:cxn modelId="{644EF4BA-0EC4-44ED-973F-C935EF2D4110}" srcId="{D3A22DDA-0FA2-43E3-9955-96F5AB121873}" destId="{E062619C-35AD-4E1C-8A1C-8B2174CE631C}" srcOrd="2" destOrd="0" parTransId="{CD27A7B8-1D95-496F-A8EE-DE30B9E61C77}" sibTransId="{DA372B8C-081B-4B72-9553-F8BB96E5BD0B}"/>
    <dgm:cxn modelId="{F3710599-6925-476C-A0DA-B3E6A34D2B47}" type="presOf" srcId="{EBBE09E6-7DF9-4C37-BBA2-94C26BA5CDE2}" destId="{B99E8B96-56D0-47B4-A9E2-D16DF50EFB21}" srcOrd="0" destOrd="0" presId="urn:microsoft.com/office/officeart/2008/layout/RadialCluster"/>
    <dgm:cxn modelId="{67EB9350-A345-4188-A4DF-796D45768361}" type="presOf" srcId="{5F05703B-495E-43F7-9070-AEDF23B74F8C}" destId="{A2BE3C6F-8CC1-4560-A7DB-0672515CF883}" srcOrd="0" destOrd="0" presId="urn:microsoft.com/office/officeart/2008/layout/RadialCluster"/>
    <dgm:cxn modelId="{6BE1E76A-818A-48A8-B8D1-55349FA2A0EE}" srcId="{5F05703B-495E-43F7-9070-AEDF23B74F8C}" destId="{D3A22DDA-0FA2-43E3-9955-96F5AB121873}" srcOrd="0" destOrd="0" parTransId="{E67C6457-3250-4A49-BE5D-332C1877EC99}" sibTransId="{03A455F4-D842-44FF-AFEC-C5FB55657F50}"/>
    <dgm:cxn modelId="{CE8D21F0-995A-4AE2-AE30-5BF94779CB7F}" type="presOf" srcId="{0693BDBD-1B79-4935-90D2-A4A862B323F7}" destId="{9D70DDBB-D643-43C0-8ADB-1900EE494A63}" srcOrd="0" destOrd="0" presId="urn:microsoft.com/office/officeart/2008/layout/RadialCluster"/>
    <dgm:cxn modelId="{104BD6C7-5E5E-4E44-B62A-1CC7F3032D4A}" type="presParOf" srcId="{A2BE3C6F-8CC1-4560-A7DB-0672515CF883}" destId="{76F54FC8-B56F-485B-ABEB-08FF60AA696A}" srcOrd="0" destOrd="0" presId="urn:microsoft.com/office/officeart/2008/layout/RadialCluster"/>
    <dgm:cxn modelId="{43951661-C53C-47F6-8D03-7332C90919E0}" type="presParOf" srcId="{76F54FC8-B56F-485B-ABEB-08FF60AA696A}" destId="{A63FCFAE-BAC0-42B6-8C6C-70AA7525AD62}" srcOrd="0" destOrd="0" presId="urn:microsoft.com/office/officeart/2008/layout/RadialCluster"/>
    <dgm:cxn modelId="{9415EAEC-B2FE-4AEA-BC92-0093F75A0363}" type="presParOf" srcId="{76F54FC8-B56F-485B-ABEB-08FF60AA696A}" destId="{9D70DDBB-D643-43C0-8ADB-1900EE494A63}" srcOrd="1" destOrd="0" presId="urn:microsoft.com/office/officeart/2008/layout/RadialCluster"/>
    <dgm:cxn modelId="{8FB70086-765A-4981-91E6-E59ADA5D31B9}" type="presParOf" srcId="{76F54FC8-B56F-485B-ABEB-08FF60AA696A}" destId="{B99E8B96-56D0-47B4-A9E2-D16DF50EFB21}" srcOrd="2" destOrd="0" presId="urn:microsoft.com/office/officeart/2008/layout/RadialCluster"/>
    <dgm:cxn modelId="{4D914C5E-48B7-4331-A620-0887F6E2B930}" type="presParOf" srcId="{76F54FC8-B56F-485B-ABEB-08FF60AA696A}" destId="{2A76C004-AA90-4839-ADFE-AE8D19634590}" srcOrd="3" destOrd="0" presId="urn:microsoft.com/office/officeart/2008/layout/RadialCluster"/>
    <dgm:cxn modelId="{287F1682-6762-41AF-A3FB-9D8DB1B3171E}" type="presParOf" srcId="{76F54FC8-B56F-485B-ABEB-08FF60AA696A}" destId="{F3237CEE-B310-41C4-8DE5-12A89F6EE1F2}" srcOrd="4" destOrd="0" presId="urn:microsoft.com/office/officeart/2008/layout/RadialCluster"/>
    <dgm:cxn modelId="{17F55F4F-483A-4DAA-8AA4-E5894DABCA79}" type="presParOf" srcId="{76F54FC8-B56F-485B-ABEB-08FF60AA696A}" destId="{7518BA75-B25C-4E43-9615-FA89BD995EEC}" srcOrd="5" destOrd="0" presId="urn:microsoft.com/office/officeart/2008/layout/RadialCluster"/>
    <dgm:cxn modelId="{AAECA4A4-2F49-49B8-9875-9F7630E5B431}" type="presParOf" srcId="{76F54FC8-B56F-485B-ABEB-08FF60AA696A}" destId="{1D6D0849-BAD7-4A93-B3A5-772D0D5ECE0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B3105E-D645-4E38-8F33-F7CD630D952F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A8B74A-115B-4150-BA93-7FE86561E112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7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B7C28C1-EB50-4949-BE87-62D2A7622DAA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DFD47AC-CFB0-42E6-B002-E64E9E069A04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82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0223D5B-3DF5-48FD-9506-A349B122CED1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8D3721C-7260-42D5-9734-8CD04D68B7F3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20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6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331101F-A14B-4F86-A2E6-2D77C2355DA7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2FB0062-B33F-4ED8-8C3D-36A3DA5A77F6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16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8D0EE3-0053-492D-A225-C254E797B90E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0D99412-C794-44EC-A862-C89055F3FAB3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8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EEEC78B-ADD8-44ED-B5DF-3A2BE02ACBDD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2D67D6B-611C-4E79-BB79-B965C0165552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98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E254E6F-CB56-4055-9136-1B3B12CC9B39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7038BD0-6732-414E-BA81-B1060108846D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80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9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E9E3EF0-8E19-435D-9A40-6E681F5B9A2B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10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11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D3DD037-81F6-4C6A-85F4-76E6B8E944F0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2" name="11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84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5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901C875-56C2-4260-B835-D9F4DA0A4554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0907570-135E-4DE9-A621-A4547B2623F5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8" name="7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19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8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50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E0D3C87-0F11-4049-A0BD-958196EE9DC1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60EC2B-4492-4558-8FFE-28B898B7996F}" type="slidenum">
              <a:rPr lang="es-ES_tradnl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3733800" y="228600"/>
            <a:ext cx="16820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5471592" y="1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 smtClean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66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0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5000" y="3124200"/>
            <a:ext cx="5615278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RESOLUCIÓN DE PROBLEMAS EN ENTORNOS COLABORATIVOS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026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486400"/>
            <a:ext cx="2515209" cy="11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8" y="17999"/>
            <a:ext cx="9135380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31242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 smtClean="0"/>
              <a:t>PREGUNTEMOS A LA SRA. COBOS QUÉ TENEMOS QUE HACER.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TENEMOS TRES OPCIONES. VAMOS A VOTAR.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QUIZÁ DEBERÍAMOS PENSARLO UN RATO Y VOLVER A MIRARLO MAS TARDE.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COMENTEMOS QUÉ ES NECESARIO PARA QUE LA VISITA SEA BUENA.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6013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8" y="20739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3733800" y="3124200"/>
            <a:ext cx="5257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¿Y ESO EN QUÉ AYUDA? HAY MUCHOS LUGARES  DE INTERÉS LOCAL</a:t>
            </a:r>
            <a:r>
              <a:rPr lang="es-E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SI ES DE INTERÉS LOCAL PODRÍA SERVIR DE MUESTRA DE CÓMO ES LA VIDA POR AQUÍ.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DE ACUERDO, PERO TENEMOS QUE DARNOS PRISA Y TOMAR UNA DECISIÓN YA.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ES UNA PENA QUE NO PODAMOS LLEVARLOS A DÓNDE QUERAMOS.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228600" y="4015678"/>
            <a:ext cx="3048000" cy="37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28600" y="4424117"/>
            <a:ext cx="3048000" cy="477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28600" y="4932816"/>
            <a:ext cx="3048000" cy="553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28600" y="5486400"/>
            <a:ext cx="304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8" y="20739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3733800" y="3124200"/>
            <a:ext cx="5257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¿Y ESO EN QUÉ AYUDA? HAY MUCHOS LUGARES  DE INTERÉS LOCAL</a:t>
            </a:r>
            <a:r>
              <a:rPr lang="es-E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SI ES DE INTERÉS LOCAL PODRÍA SERVIR DE MUESTRA DE CÓMO ES LA VIDA POR AQUÍ.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DE ACUERDO, PERO TENEMOS QUE DARNOS PRISA Y TOMAR UNA DECISIÓN YA.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ES UNA PENA QUE NO PODAMOS LLEVARLOS A DÓNDE QUERAMOS.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118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56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29718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GRACIAS, BLAS, PERO ESO YA LO SABÍAMOS.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CLARO, ¿VALDRÍA LA PENA LLEVARLOS LEJOS?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ASÍ NO TARDAREMOS EN IR Y VOLVER.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BUENO, LO QUE ENTIENDAS POR LOCAL DEPENDE DE DÓNDE ESTÉS.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228600" y="3962400"/>
            <a:ext cx="3124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56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29718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GRACIAS, BLAS, PERO ESO YA LO SABÍAMOS.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CLARO, ¿VALDRÍA LA PENA LLEVARLOS LEJOS?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ASÍ NO TARDAREMOS EN IR Y VOLVER.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BUENO, LO QUE ENTIENDAS POR LOCAL DEPENDE DE DÓNDE ESTÉS.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4738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33" y="0"/>
            <a:ext cx="9123467" cy="68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810000" y="31242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¿ESTÁN TODOS LOS SITIOS ABIERTOS A ESA HORA?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BIEN, NADIE QUIERE QUEDARSE DESPUÉS DE CLASE.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ALGUNOS ALUMNOS TIENEN ACTIVIDADES EXTRAESCOLARES.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¿SIGNIFICA ESO QUE TENEMOS MENOS TAREAS PARA CASA?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228600" y="4038600"/>
            <a:ext cx="3048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28600" y="4387764"/>
            <a:ext cx="3048000" cy="341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28600" y="4729484"/>
            <a:ext cx="3048000" cy="35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28600" y="5105203"/>
            <a:ext cx="3048000" cy="29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33" y="0"/>
            <a:ext cx="9123467" cy="68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810000" y="31242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¿ESTÁN TODOS LOS SITIOS ABIERTOS A ESA HORA?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BIEN, NADIE QUIERE QUEDARSE DESPUÉS DE CLASE.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ALGUNOS ALUMNOS TIENEN ACTIVIDADES EXTRAESCOLARES.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¿SIGNIFICA ESO QUE TENEMOS MENOS TAREAS PARA CASA?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2534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79"/>
            <a:ext cx="9153244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3657600" y="30480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TIENES RAZÓN, BLAS. SI NINGUNA OPCIÓN ES BUENA, VAYAMOS A OTRO SITIO.</a:t>
            </a:r>
          </a:p>
          <a:p>
            <a:pPr marL="342900" indent="-342900">
              <a:buAutoNum type="arabicPeriod"/>
            </a:pPr>
            <a:r>
              <a:rPr lang="es-ES" dirty="0" smtClean="0"/>
              <a:t>BLAS, TIENES RAZÓN, LO QUE QUEREMOS ES QUE DISFRUTEN, PERO DEBERÍAMOS COMENTAR PRIMERO LAS OPCIONES DE LA SRA. COBOS.</a:t>
            </a:r>
          </a:p>
          <a:p>
            <a:pPr marL="342900" indent="-342900">
              <a:buAutoNum type="arabicPeriod"/>
            </a:pPr>
            <a:r>
              <a:rPr lang="es-ES" dirty="0" smtClean="0"/>
              <a:t>LA SRA. COBOS NO TIENE NI IDEA DE QUÉ NOS GUSTA A NUESTRA EDAD? RAQUEL, JORGE. ¿ESTÁIS DE ACUERDO?</a:t>
            </a:r>
          </a:p>
          <a:p>
            <a:pPr marL="342900" indent="-342900">
              <a:buAutoNum type="arabicPeriod"/>
            </a:pPr>
            <a:r>
              <a:rPr lang="es-ES" dirty="0" smtClean="0"/>
              <a:t>¿Y QUÉ OS PARECE UNA VISITA AL AYUNTAMIENTO?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28600" y="3962400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79"/>
            <a:ext cx="9153244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3657600" y="30480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TIENES RAZÓN, BLAS. SI NINGUNA OPCIÓN ES BUENA, VAYAMOS A OTRO SITIO.</a:t>
            </a:r>
          </a:p>
          <a:p>
            <a:pPr marL="342900" indent="-342900">
              <a:buAutoNum type="arabicPeriod"/>
            </a:pPr>
            <a:r>
              <a:rPr lang="es-ES" dirty="0" smtClean="0"/>
              <a:t>BLAS, TIENES RAZÓN, LO QUE QUEREMOS ES QUE DISFRUTEN, PERO DEBERÍAMOS COMENTAR PRIMERO LAS OPCIONES DE LA SRA. COBOS.</a:t>
            </a:r>
          </a:p>
          <a:p>
            <a:pPr marL="342900" indent="-342900">
              <a:buAutoNum type="arabicPeriod"/>
            </a:pPr>
            <a:r>
              <a:rPr lang="es-ES" dirty="0" smtClean="0"/>
              <a:t>LA SRA. COBOS NO TIENE NI IDEA DE QUÉ NOS GUSTA A NUESTRA EDAD? RAQUEL, JORGE. ¿ESTÁIS DE ACUERDO?</a:t>
            </a:r>
          </a:p>
          <a:p>
            <a:pPr marL="342900" indent="-342900">
              <a:buAutoNum type="arabicPeriod"/>
            </a:pPr>
            <a:r>
              <a:rPr lang="es-ES" dirty="0" smtClean="0"/>
              <a:t>¿Y QUÉ OS PARECE UNA VISITA AL AYUNTAMIENTO?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712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255" y="6181"/>
            <a:ext cx="914431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3733800" y="29718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¿ ESTO SIGNIFICA QUE SOLO TENEMOS DOS OPCIONES?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NO CREO QUE ESTÉ CERRADO. HAY ANUNCIOS DEL MUSEO POR TODA LA CIUDAD.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RAQUEL, EL MUSEO SOLO ABRE LOS FINES DE SEMANA. VEAMOS LAS OTRAS OPCIONES.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NO SÉ COMO VAMOS A VISITAR EL MUSEO SI ESTÁ CERRADO.</a:t>
            </a:r>
          </a:p>
          <a:p>
            <a:pPr marL="457200" indent="-457200">
              <a:buAutoNum type="arabicPeriod"/>
            </a:pP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00200"/>
            <a:ext cx="1221091" cy="1231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1000" y="1295400"/>
            <a:ext cx="8458200" cy="441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COMPETENCIAS.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801" y="609600"/>
            <a:ext cx="28956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/>
              <a:t>¿Y ESTO PARA QUÉ SIRVE?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066800" y="1676400"/>
            <a:ext cx="3048000" cy="2971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MUNDO LABORAL</a:t>
            </a:r>
            <a:endParaRPr lang="es-ES" sz="2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5072062" y="1676400"/>
            <a:ext cx="3048000" cy="2971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VIDA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71475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255" y="6181"/>
            <a:ext cx="914431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02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255" y="6181"/>
            <a:ext cx="914431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3733800" y="29718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¿ ESTO SIGNIFICA QUE SOLO TENEMOS DOS OPCIONES?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NO CREO QUE ESTÉ CERRADO. HAY ANUNCIOS DEL MUSEO POR TODA LA CIUDAD.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RAQUEL, EL MUSEO SOLO ABRE LOS FINES DE SEMANA. VEAMOS LAS OTRAS OPCIONES.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NO SÉ COMO VAMOS A VISITAR EL MUSEO SI ESTÁ CERRADO.</a:t>
            </a:r>
          </a:p>
          <a:p>
            <a:pPr marL="457200" indent="-457200">
              <a:buAutoNum type="arabicPeriod"/>
            </a:pP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00200"/>
            <a:ext cx="1221091" cy="12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255" y="6181"/>
            <a:ext cx="914431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3733800" y="29718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¿ ESTO SIGNIFICA QUE SOLO TENEMOS DOS OPCIONES?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NO CREO QUE ESTÉ CERRADO. HAY ANUNCIOS DEL MUSEO POR TODA LA CIUDAD.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RAQUEL, EL MUSEO SOLO ABRE LOS FINES DE SEMANA. VEAMOS LAS OTRAS OPCIONES.</a:t>
            </a: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NO SÉ COMO VAMOS A VISITAR EL MUSEO SI ESTÁ CERRADO.</a:t>
            </a:r>
          </a:p>
          <a:p>
            <a:pPr marL="457200" indent="-457200">
              <a:buAutoNum type="arabicPeriod"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Estrella de 5 puntas 3"/>
          <p:cNvSpPr/>
          <p:nvPr/>
        </p:nvSpPr>
        <p:spPr>
          <a:xfrm>
            <a:off x="2590800" y="51054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strella de 5 puntas 4"/>
          <p:cNvSpPr/>
          <p:nvPr/>
        </p:nvSpPr>
        <p:spPr>
          <a:xfrm>
            <a:off x="2933700" y="51054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Estrella de 5 puntas 5"/>
          <p:cNvSpPr/>
          <p:nvPr/>
        </p:nvSpPr>
        <p:spPr>
          <a:xfrm>
            <a:off x="2933700" y="54102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0463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980" y="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152400" y="3962400"/>
            <a:ext cx="3124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10000" y="2924175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ES UNA PENA QUE ESTÉ CERRADO LOS JUEVES, ERA UNA OPCIÓN PERFECTA.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JORGE, ¿POR QUÉ NO HAS APORTADO NINGUNA IDEA?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ESTAMOS PERDIENDO EL TIEMPO DISCUTIENDO SOBRE ESTO. PASEMOS A LO SIGUIENTE.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DEBERÍAMOS COMENTAR EL MERCADO Y LA FÁBRICA DE COCHES.</a:t>
            </a:r>
            <a:endParaRPr lang="es-E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980" y="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32004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ES UNA PENA QUE ESTÉ CERRADO LOS JUEVES, ERA UNA OPCIÓN PERFECTA.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JORGE, ¿POR QUÉ NO HAS APORTADO NINGUNA IDEA?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ESTAMOS PERDIENDO EL TIEMPO DISCUTIENDO SOBRE ESTO. PASEMOS A LO SIGUIENTE.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DEBERÍAMOS COMENTAR EL MERCADO Y LA FÁBRICA DE COCHES.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7077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3" y="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31242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JORGE, ¿DE VERDAD CREES QUE ALGUIEN QUERRÍA IR AL MERCADO?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BUENO, DARÍA A LOS VISITANTES UNA IDEA DE NUESTRA CIUDAD.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ESTÁ CLARO QUE NO NOS VAMOS A PONER DE ACUERDO.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SI, MUCHA GENTE HACE LA COMPRA ALLÍ.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52400" y="3962400"/>
            <a:ext cx="3124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3" y="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31242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JORGE, ¿DE VERDAD CREES QUE ALGUIEN QUERRÍA IR AL MERCADO?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BUENO, DARÍA A LOS VISITANTES UNA IDEA DE NUESTRA CIUDAD.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ESTÁ CLARO QUE NO NOS VAMOS A PONER DE ACUERDO.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SI, MUCHA GENTE HACE LA COMPRA ALLÍ.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4372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9" y="15787"/>
            <a:ext cx="913538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657600" y="29718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DE ACUERDO, ME INCLINO POR LA FÁBRICA DE COCHES.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PREGUNTAMOS A LA SRA. COBOS A VER QUÉ DEBEMOS HACER.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BLAS, ESTOY DE ACUERDO CON RAQUEL, CREO QUE ESTÁS EXAGERANDO.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BLAS TIENE PARTE DE RAZÓN. VAMOS A COMPARAR LA FÁBRICA DE COCHES CON EL MERCADO.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228600" y="3962400"/>
            <a:ext cx="3048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9" y="15787"/>
            <a:ext cx="913538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657600" y="29718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DE ACUERDO, ME INCLINO POR LA FÁBRICA DE COCHES.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PREGUNTAMOS A LA SRA. COBOS A VER QUÉ DEBEMOS HACER.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BLAS, ESTOY DE ACUERDO CON RAQUEL, CREO QUE ESTÁS EXAGERANDO.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BLAS TIENE PARTE DE RAZÓN. VAMOS A COMPARAR LA FÁBRICA DE COCHES CON EL MERCADO.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0697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56268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3505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AHÍ SE QUEDA LA FÁBRICA DE COCHES.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SERÍA MEJOR COMPROBAR CUANTO SE TARDA EN LLEGAR.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NO ESTAMOS AVANZANDO NADA.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¿LA FÁBRICA DE COCHES ESTÁ SIEMPRE ABIERTA?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52400" y="3962400"/>
            <a:ext cx="3200400" cy="148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22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826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56268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3505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/>
              <a:t>AHÍ SE QUEDA LA FÁBRICA DE COCHES.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SERÍA MEJOR COMPROBAR CUANTO SE TARDA EN LLEGAR.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NO ESTAMOS AVANZANDO NADA.</a:t>
            </a:r>
          </a:p>
          <a:p>
            <a:pPr marL="457200" indent="-457200">
              <a:buAutoNum type="arabicPeriod"/>
            </a:pPr>
            <a:r>
              <a:rPr lang="es-ES" sz="2000" dirty="0" smtClean="0"/>
              <a:t>¿LA FÁBRICA DE COCHES ESTÁ SIEMPRE ABIERTA?</a:t>
            </a:r>
            <a:endParaRPr lang="es-E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5" y="0"/>
            <a:ext cx="9156268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Rectángulo 3"/>
          <p:cNvSpPr/>
          <p:nvPr/>
        </p:nvSpPr>
        <p:spPr>
          <a:xfrm>
            <a:off x="0" y="3715799"/>
            <a:ext cx="4133694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¿ENTONCES CREES QUE TENEMOS QUE RECOPILAR MÁS INFORMACIÓN?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NO NOS HAN DADO TIEMPO PARA INVESTIGAR TODAS LAS OPCIONES CON DETENIMIENTO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DEBERÍAMOS RESUMIR LO QUE HEMOS AVERIGUADO SOBRE CADA SITIO.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LA DECISIÓN ES IMPORTANTE, ASÍ QUE TENEMOS QUE DECIDIR BIEN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60960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-28575" y="4267200"/>
            <a:ext cx="4133694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¿ENTONCES CREES QUE TENEMOS QUE RECOPILAR MÁS INFORMACIÓN?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NO NOS HAN DADO TIEMPO PARA INVESTIGAR TODAS LAS OPCIONES CON DETENIMIENTO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DEBERÍAMOS RESUMIR LO QUE HEMOS AVERIGUADO SOBRE CADA SITIO.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LA DECISIÓN ES IMPORTANTE, ASÍ QUE TENEMOS QUE DECIDIR BIEN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60960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4114800" y="3657600"/>
            <a:ext cx="4133694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¿ENTONCES CREES QUE TENEMOS QUE RECOPILAR MÁS INFORMACIÓN?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NO NOS HAN DADO TIEMPO PARA INVESTIGAR TODAS LAS OPCIONES CON DETENIMIENTO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DEBERÍAMOS RESUMIR LO QUE HEMOS AVERIGUADO SOBRE CADA SITIO.</a:t>
            </a:r>
          </a:p>
          <a:p>
            <a:pPr marL="457200" indent="-4572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LA DECISIÓN ES IMPORTANTE, ASÍ QUE TENEMOS QUE DECIDIR BIEN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85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53244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3" y="8463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3" y="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3" y="-387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04" y="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" y="566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89716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909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2" y="0"/>
            <a:ext cx="9144313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31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1" y="0"/>
            <a:ext cx="9144311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:\PISA\8-PISA-2015-MS\9-Documentos clave\Released items\CPS\Capturas_CPS\CPS_LaVisita_3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" y="35934"/>
            <a:ext cx="914431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:\PISA\8-PISA-2015-MS\9-Documentos clave\Released items\CPS\Capturas_CPS\CPS_LaVisita_3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:\PISA\8-PISA-2015-MS\9-Documentos clave\Released items\CPS\Capturas_CPS\CPS_LaVisita_3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1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7705" y="4869160"/>
            <a:ext cx="3024000" cy="288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Ahora estoy en el instituto, ¿dónde estáis vosotros?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:\PISA\8-PISA-2015-MS\9-Documentos clave\Released items\CPS\Capturas_CPS\CPS_LaVisita_3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1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:\PISA\8-PISA-2015-MS\9-Documentos clave\Released items\CPS\Capturas_CPS\CPS_LaVisita_3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8"/>
            <a:ext cx="916521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7084" y="4501446"/>
            <a:ext cx="3024000" cy="2952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Tendríamos que llamar al móvil de Steve</a:t>
            </a:r>
            <a:r>
              <a:rPr lang="es-ES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:\PISA\8-PISA-2015-MS\9-Documentos clave\Released items\CPS\Capturas_CPS\CPS_LaVisita_3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8"/>
            <a:ext cx="916521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:\PISA\8-PISA-2015-MS\9-Documentos clave\Released items\CPS\Capturas_CPS\CPS_LaVisita_3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57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6614" y="5281210"/>
            <a:ext cx="3060000" cy="2952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¿Dónde crees que habrá ido?.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89835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369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:\PISA\8-PISA-2015-MS\9-Documentos clave\Released items\CPS\Capturas_CPS\CPS_LaVisita_3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57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:\PISA\8-PISA-2015-MS\9-Documentos clave\Released items\CPS\Capturas_CPS\CPS_LaVisita_3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38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0013" y="4981426"/>
            <a:ext cx="3024000" cy="432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Blas, ¿por qué no esperas aquí a Steve, mientras yo voy al cibercafé y después a la zona de restaurantes?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:\PISA\8-PISA-2015-MS\9-Documentos clave\Released items\CPS\Capturas_CPS\CPS_LaVisita_3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" y="29088"/>
            <a:ext cx="913538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:\PISA\8-PISA-2015-MS\9-Documentos clave\Released items\CPS\Capturas_CPS\CPS_LaVisita_3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6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5027" y="5128617"/>
            <a:ext cx="3024000" cy="414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Quizá, pero un taxi será caro. Blas, ¿tiene suficiente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 dinero?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:\PISA\8-PISA-2015-MS\9-Documentos clave\Released items\CPS\Capturas_CPS\CPS_LaVisita_3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6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:\PISA\8-PISA-2015-MS\9-Documentos clave\Released items\CPS\Capturas_CPS\CPS_LaVisita_3_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38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5027" y="4374638"/>
            <a:ext cx="3024000" cy="288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¿A qué hora es su vuelo?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:\PISA\8-PISA-2015-MS\9-Documentos clave\Released items\CPS\Capturas_CPS\CPS_LaVisita_3_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38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:\PISA\8-PISA-2015-MS\9-Documentos clave\Released items\CPS\Capturas_CPS\CPS_LaVisita_3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0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6887" y="4005064"/>
            <a:ext cx="3024000" cy="2952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¿Qué otras opciones hay para llegar al aeropuerto?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:\PISA\8-PISA-2015-MS\9-Documentos clave\Released items\CPS\Capturas_CPS\CPS_LaVisita_3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0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:\PISA\8-PISA-2015-MS\9-Documentos clave\Released items\CPS\Capturas_CPS\CPS_LaVisita_3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4" y="0"/>
            <a:ext cx="9162177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0551" y="4005064"/>
            <a:ext cx="3024000" cy="414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¿Cuántas horas antes del vuelo tiene que estar en el aeropuerto?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1000" y="457200"/>
            <a:ext cx="20574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EN DEFINITIVA…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86171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8345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:\PISA\8-PISA-2015-MS\9-Documentos clave\Released items\CPS\Capturas_CPS\CPS_LaVisita_3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4" y="0"/>
            <a:ext cx="9162177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:\PISA\8-PISA-2015-MS\9-Documentos clave\Released items\CPS\Capturas_CPS\CPS_LaVisita_3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" y="0"/>
            <a:ext cx="914431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:\PISA\8-PISA-2015-MS\9-Documentos clave\Released items\CPS\Capturas_CPS\CPS_LaVisita_3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" y="0"/>
            <a:ext cx="914431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trella de 5 puntas 1"/>
          <p:cNvSpPr/>
          <p:nvPr/>
        </p:nvSpPr>
        <p:spPr>
          <a:xfrm>
            <a:off x="3062097" y="4823935"/>
            <a:ext cx="144016" cy="14401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Estrella de 5 puntas 3"/>
          <p:cNvSpPr/>
          <p:nvPr/>
        </p:nvSpPr>
        <p:spPr>
          <a:xfrm>
            <a:off x="3067444" y="5301208"/>
            <a:ext cx="144016" cy="14401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:\PISA\8-PISA-2015-MS\9-Documentos clave\Released items\CPS\Capturas_CPS\CPS_LaVisita_3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38755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30551" y="4523712"/>
            <a:ext cx="3024000" cy="306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¿Y el tren?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:\PISA\8-PISA-2015-MS\9-Documentos clave\Released items\CPS\Capturas_CPS\CPS_LaVisita_3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38755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:\PISA\8-PISA-2015-MS\9-Documentos clave\Released items\CPS\Capturas_CPS\CPS_LaVisita_3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" y="18000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:\PISA\8-PISA-2015-MS\9-Documentos clave\Released items\CPS\Capturas_CPS\CPS_LaVisita_3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4" y="0"/>
            <a:ext cx="9153245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7386" y="4365104"/>
            <a:ext cx="3031200" cy="306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De acuerdo. Blas, ¿puedes mirar el horario de trenes?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:\PISA\8-PISA-2015-MS\9-Documentos clave\Released items\CPS\Capturas_CPS\CPS_LaVisita_3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4" y="0"/>
            <a:ext cx="9153245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:\PISA\8-PISA-2015-MS\9-Documentos clave\Released items\CPS\Capturas_CPS\CPS_LaVisita_3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7386" y="4725144"/>
            <a:ext cx="3031200" cy="306000"/>
          </a:xfrm>
          <a:prstGeom prst="rect">
            <a:avLst/>
          </a:prstGeom>
          <a:solidFill>
            <a:srgbClr val="F9F9F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rgbClr val="1F497D">
                    <a:lumMod val="50000"/>
                  </a:srgbClr>
                </a:solidFill>
              </a:rPr>
              <a:t>¿Cuánto cuesta el billete de tren?</a:t>
            </a:r>
            <a:endParaRPr lang="es-ES" sz="9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:\PISA\8-PISA-2015-MS\9-Documentos clave\Released items\CPS\Capturas_CPS\CPS_LaVisita_3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614" y="0"/>
            <a:ext cx="9123469" cy="68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:\PISA\8-PISA-2015-MS\9-Documentos clave\Released items\CPS\Capturas_CPS\CPS_LaVisita_3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6"/>
            <a:ext cx="914431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32" y="17999"/>
            <a:ext cx="9135380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8" y="17999"/>
            <a:ext cx="9135380" cy="68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3733800" y="31242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 smtClean="0"/>
              <a:t>PREGUNTEMOS A LA SRA. COBOS QUÉ TENEMOS QUE HACER.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TENEMOS TRES OPCIONES. VAMOS A VOTAR.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QUIZÁ DEBERÍAMOS PENSARLO UN RATO Y VOLVER A MIRARLO MAS TARDE.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COMENTEMOS QUÉ ES NECESARIO PARA QUE LA VISITA SEA BUENA.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228600" y="3962400"/>
            <a:ext cx="3048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28600" y="4343398"/>
            <a:ext cx="3048000" cy="32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28600" y="4743448"/>
            <a:ext cx="3048000" cy="43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28600" y="5257798"/>
            <a:ext cx="3048000" cy="38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707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1357</Words>
  <Application>Microsoft Office PowerPoint</Application>
  <PresentationFormat>Presentación en pantalla (4:3)</PresentationFormat>
  <Paragraphs>140</Paragraphs>
  <Slides>70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70</vt:i4>
      </vt:variant>
    </vt:vector>
  </HeadingPairs>
  <TitlesOfParts>
    <vt:vector size="76" baseType="lpstr">
      <vt:lpstr>ＭＳ Ｐゴシック</vt:lpstr>
      <vt:lpstr>Arial</vt:lpstr>
      <vt:lpstr>Calibri</vt:lpstr>
      <vt:lpstr>Trebuchet MS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Carlos Fernandez Joaquin</dc:creator>
  <cp:lastModifiedBy>Luis Carlos Fernandez Joaquin</cp:lastModifiedBy>
  <cp:revision>20</cp:revision>
  <dcterms:modified xsi:type="dcterms:W3CDTF">2015-03-19T13:04:32Z</dcterms:modified>
</cp:coreProperties>
</file>