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858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24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811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37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23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5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57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5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95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648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5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866B9-3990-4C7D-A425-94F112E4E133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C9C15-3E3A-466D-8B04-C37AC1B4BC3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27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7894879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113" y="-23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7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5F92A4A27E1AE46B3C225E90E00CA81" ma:contentTypeVersion="3" ma:contentTypeDescription="Crear nuevo documento." ma:contentTypeScope="" ma:versionID="3e22232e1946e60761b1cb83445fbe5f">
  <xsd:schema xmlns:xsd="http://www.w3.org/2001/XMLSchema" xmlns:xs="http://www.w3.org/2001/XMLSchema" xmlns:p="http://schemas.microsoft.com/office/2006/metadata/properties" xmlns:ns2="7dd237a2-40f4-444a-a1e5-0eed84e1a031" targetNamespace="http://schemas.microsoft.com/office/2006/metadata/properties" ma:root="true" ma:fieldsID="812ad5c5263775b1c53f7a10b5420da4" ns2:_="">
    <xsd:import namespace="7dd237a2-40f4-444a-a1e5-0eed84e1a031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d237a2-40f4-444a-a1e5-0eed84e1a031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7dd237a2-40f4-444a-a1e5-0eed84e1a031" xsi:nil="true"/>
  </documentManagement>
</p:properties>
</file>

<file path=customXml/itemProps1.xml><?xml version="1.0" encoding="utf-8"?>
<ds:datastoreItem xmlns:ds="http://schemas.openxmlformats.org/officeDocument/2006/customXml" ds:itemID="{48331B61-25FF-445C-8724-2F1D6EC5D89A}"/>
</file>

<file path=customXml/itemProps2.xml><?xml version="1.0" encoding="utf-8"?>
<ds:datastoreItem xmlns:ds="http://schemas.openxmlformats.org/officeDocument/2006/customXml" ds:itemID="{968A5C4F-2187-41E9-989F-1DE137B17007}"/>
</file>

<file path=customXml/itemProps3.xml><?xml version="1.0" encoding="utf-8"?>
<ds:datastoreItem xmlns:ds="http://schemas.openxmlformats.org/officeDocument/2006/customXml" ds:itemID="{40739CA0-5069-4D46-BA63-0AF5FF20335D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Panorámica</PresentationFormat>
  <Paragraphs>0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Air</dc:creator>
  <cp:lastModifiedBy>montse garcia garcia</cp:lastModifiedBy>
  <cp:revision>1</cp:revision>
  <dcterms:created xsi:type="dcterms:W3CDTF">2014-04-04T17:14:11Z</dcterms:created>
  <dcterms:modified xsi:type="dcterms:W3CDTF">2020-10-11T21:04:41Z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0x01010075F92A4A27E1AE46B3C225E90E00CA81</vt:lpwstr>
  </property>
</Properties>
</file>