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49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0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83"/>
            <a:ext cx="7556500" cy="1068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0</Words>
  <Application>Microsoft Office PowerPoint</Application>
  <PresentationFormat>Personalizado</PresentationFormat>
  <Paragraphs>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jimeno doncel jimeno doncel</cp:lastModifiedBy>
  <cp:revision>1</cp:revision>
  <dcterms:created xsi:type="dcterms:W3CDTF">2023-02-20T22:59:55Z</dcterms:created>
  <dcterms:modified xsi:type="dcterms:W3CDTF">2023-07-06T07:02:33Z</dcterms:modified>
</cp:coreProperties>
</file>