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4B312-0415-4C0F-AB76-01DD883BB0E7}" v="1" dt="2022-06-13T15:41:39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PEREZ MARINAS" userId="54e69381-0a1c-4b27-afb0-4e30c1fff713" providerId="ADAL" clId="{8134B312-0415-4C0F-AB76-01DD883BB0E7}"/>
    <pc:docChg chg="addSld modSld">
      <pc:chgData name="LAURA PEREZ MARINAS" userId="54e69381-0a1c-4b27-afb0-4e30c1fff713" providerId="ADAL" clId="{8134B312-0415-4C0F-AB76-01DD883BB0E7}" dt="2022-06-13T15:41:39.607" v="0"/>
      <pc:docMkLst>
        <pc:docMk/>
      </pc:docMkLst>
      <pc:sldChg chg="add">
        <pc:chgData name="LAURA PEREZ MARINAS" userId="54e69381-0a1c-4b27-afb0-4e30c1fff713" providerId="ADAL" clId="{8134B312-0415-4C0F-AB76-01DD883BB0E7}" dt="2022-06-13T15:41:39.607" v="0"/>
        <pc:sldMkLst>
          <pc:docMk/>
          <pc:sldMk cId="1449321789" sldId="262"/>
        </pc:sldMkLst>
      </pc:sldChg>
      <pc:sldChg chg="add">
        <pc:chgData name="LAURA PEREZ MARINAS" userId="54e69381-0a1c-4b27-afb0-4e30c1fff713" providerId="ADAL" clId="{8134B312-0415-4C0F-AB76-01DD883BB0E7}" dt="2022-06-13T15:41:39.607" v="0"/>
        <pc:sldMkLst>
          <pc:docMk/>
          <pc:sldMk cId="1319363072" sldId="263"/>
        </pc:sldMkLst>
      </pc:sldChg>
      <pc:sldChg chg="add">
        <pc:chgData name="LAURA PEREZ MARINAS" userId="54e69381-0a1c-4b27-afb0-4e30c1fff713" providerId="ADAL" clId="{8134B312-0415-4C0F-AB76-01DD883BB0E7}" dt="2022-06-13T15:41:39.607" v="0"/>
        <pc:sldMkLst>
          <pc:docMk/>
          <pc:sldMk cId="3791092958" sldId="264"/>
        </pc:sldMkLst>
      </pc:sldChg>
      <pc:sldChg chg="add">
        <pc:chgData name="LAURA PEREZ MARINAS" userId="54e69381-0a1c-4b27-afb0-4e30c1fff713" providerId="ADAL" clId="{8134B312-0415-4C0F-AB76-01DD883BB0E7}" dt="2022-06-13T15:41:39.607" v="0"/>
        <pc:sldMkLst>
          <pc:docMk/>
          <pc:sldMk cId="1717918675" sldId="265"/>
        </pc:sldMkLst>
      </pc:sldChg>
      <pc:sldChg chg="add">
        <pc:chgData name="LAURA PEREZ MARINAS" userId="54e69381-0a1c-4b27-afb0-4e30c1fff713" providerId="ADAL" clId="{8134B312-0415-4C0F-AB76-01DD883BB0E7}" dt="2022-06-13T15:41:39.607" v="0"/>
        <pc:sldMkLst>
          <pc:docMk/>
          <pc:sldMk cId="3356063811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19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76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88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28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4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2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06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42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594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1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51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68A4B-1995-48B0-9766-D932EB1370A5}" type="datetimeFigureOut">
              <a:rPr lang="es-ES" smtClean="0"/>
              <a:t>13/06/2022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0205-E596-4C3E-B8D4-9907FAECE3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59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5" y="1556792"/>
            <a:ext cx="5834956" cy="291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267744" y="3429000"/>
            <a:ext cx="51139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LOS JINGLES</a:t>
            </a:r>
            <a:endParaRPr lang="es-ES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45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56792"/>
            <a:ext cx="3499864" cy="349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799184" y="1343012"/>
            <a:ext cx="673325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 INGENIO.</a:t>
            </a:r>
          </a:p>
          <a:p>
            <a:pPr algn="ctr"/>
            <a:r>
              <a:rPr lang="es-ES" sz="40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IMAGINACIÓN.</a:t>
            </a:r>
          </a:p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INNOVACIÓN.</a:t>
            </a:r>
            <a:endParaRPr lang="es-E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INTERÉS.</a:t>
            </a:r>
          </a:p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INICIATIVA.</a:t>
            </a:r>
          </a:p>
          <a:p>
            <a:pPr algn="ctr"/>
            <a:r>
              <a:rPr lang="es-ES" sz="40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RECONOCIMIENTO</a:t>
            </a:r>
            <a:r>
              <a:rPr lang="es-ES" sz="40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.</a:t>
            </a:r>
            <a:endParaRPr lang="es-E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5" y="1268760"/>
            <a:ext cx="5834956" cy="291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193426" y="2132856"/>
            <a:ext cx="6125395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LOS JINGLES.</a:t>
            </a:r>
          </a:p>
          <a:p>
            <a:pPr algn="ctr"/>
            <a:r>
              <a:rPr lang="es-E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HAZTE </a:t>
            </a:r>
            <a:r>
              <a:rPr lang="es-ES" sz="5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INTEReSANTE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  <a:p>
            <a:pPr algn="ctr"/>
            <a:r>
              <a:rPr lang="es-E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EN TU </a:t>
            </a:r>
            <a:r>
              <a:rPr lang="es-E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ESPACIO</a:t>
            </a:r>
            <a:r>
              <a:rPr lang="es-E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.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6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763" y="1772816"/>
            <a:ext cx="6120680" cy="337397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1722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321288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648276" y="1954575"/>
            <a:ext cx="73882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Un jingle es un tema musical cantado o canción breve utilizada con fines publicitarios o promoción.</a:t>
            </a:r>
            <a:endParaRPr lang="es-E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7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15485" y="2203011"/>
            <a:ext cx="69561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El jingle suele tener una duración entre 20 a 60 segundos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420888"/>
            <a:ext cx="1582357" cy="150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42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052736"/>
            <a:ext cx="8568952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Los más importantes son:</a:t>
            </a:r>
          </a:p>
          <a:p>
            <a:pPr algn="ctr"/>
            <a:endParaRPr lang="es-E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  <a:p>
            <a:pPr algn="just"/>
            <a:r>
              <a:rPr lang="es-E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Jingle de programa. Usado para identificar un determinado programa.</a:t>
            </a:r>
          </a:p>
          <a:p>
            <a:pPr algn="just"/>
            <a:endParaRPr lang="es-E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  <a:p>
            <a:pPr algn="just"/>
            <a:r>
              <a:rPr lang="es-E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Jingle ID. Es un documento de identidad y sirve para identificar la emisora de radio.</a:t>
            </a:r>
            <a:endParaRPr lang="es-E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2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188035"/>
            <a:ext cx="8568952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 La eficacia de un jingle es esencial porque tiene que imprimirse en la memoria de quien lo escucha. Por esa razón tiene que ser claro, corto y fácilmente identificable para poderse distinguir rápidamente.</a:t>
            </a:r>
            <a:endParaRPr lang="es-E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8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ingles » Locutores Argentinos - locutoresargentinos.com – Todas las voces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" y="2060848"/>
            <a:ext cx="429577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805411" y="2492896"/>
            <a:ext cx="69561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LA IMPORTANCIA DEL JINGLE COMO</a:t>
            </a:r>
          </a:p>
          <a:p>
            <a:pPr algn="ctr"/>
            <a:r>
              <a:rPr lang="es-E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ELEMENTO RADIOFÓNICO</a:t>
            </a:r>
            <a:r>
              <a:rPr lang="es-E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.</a:t>
            </a:r>
          </a:p>
        </p:txBody>
      </p:sp>
      <p:sp>
        <p:nvSpPr>
          <p:cNvPr id="2" name="AutoShape 4" descr="Cómo leer pentagrama de manera fácil [Primeros pasos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32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82" y="2564904"/>
            <a:ext cx="2647054" cy="14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31640" y="1556792"/>
            <a:ext cx="755840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los jingles 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son importantes 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porque son parte de la construcción del 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formato radiofónico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, Y PERMITEN </a:t>
            </a:r>
            <a:r>
              <a:rPr lang="es-ES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sintetizaR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 el estilo y el alma de TU emisora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.</a:t>
            </a:r>
            <a:endParaRPr lang="es-E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6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1961366" cy="1961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648276" y="2242607"/>
            <a:ext cx="73882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LA CREACIÓN DEL JINGLE.</a:t>
            </a:r>
          </a:p>
          <a:p>
            <a:pPr algn="ctr"/>
            <a:endParaRPr lang="es-E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  <a:p>
            <a:pPr algn="ctr"/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USO DE RECURSOS DE AUDIO Y RECURSOS MUSICALES</a:t>
            </a:r>
            <a:r>
              <a:rPr lang="es-E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DickVanDyke" pitchFamily="2" charset="0"/>
              </a:rPr>
              <a:t>.</a:t>
            </a:r>
            <a:endParaRPr lang="es-E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DickVanDy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9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170</Words>
  <Application>Microsoft Office PowerPoint</Application>
  <PresentationFormat>Presentación en pantalla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DickVanDyke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</dc:creator>
  <cp:lastModifiedBy>LAURA PEREZ MARINAS</cp:lastModifiedBy>
  <cp:revision>7</cp:revision>
  <dcterms:created xsi:type="dcterms:W3CDTF">2020-10-09T01:22:04Z</dcterms:created>
  <dcterms:modified xsi:type="dcterms:W3CDTF">2022-06-13T15:41:48Z</dcterms:modified>
</cp:coreProperties>
</file>