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D1FB"/>
    <a:srgbClr val="A84E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410111-DA2E-4093-9CC5-00D1441C21A3}" v="3" dt="2020-11-06T15:21:54.8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7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156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ISABEL TENA SANTOS" userId="e9830400-e9b0-46eb-8888-379e2d62c2cc" providerId="ADAL" clId="{97410111-DA2E-4093-9CC5-00D1441C21A3}"/>
    <pc:docChg chg="modSld">
      <pc:chgData name="ANA ISABEL TENA SANTOS" userId="e9830400-e9b0-46eb-8888-379e2d62c2cc" providerId="ADAL" clId="{97410111-DA2E-4093-9CC5-00D1441C21A3}" dt="2020-11-06T15:24:27.965" v="68" actId="1076"/>
      <pc:docMkLst>
        <pc:docMk/>
      </pc:docMkLst>
      <pc:sldChg chg="addSp modSp mod">
        <pc:chgData name="ANA ISABEL TENA SANTOS" userId="e9830400-e9b0-46eb-8888-379e2d62c2cc" providerId="ADAL" clId="{97410111-DA2E-4093-9CC5-00D1441C21A3}" dt="2020-11-06T15:24:27.965" v="68" actId="1076"/>
        <pc:sldMkLst>
          <pc:docMk/>
          <pc:sldMk cId="3283494256" sldId="257"/>
        </pc:sldMkLst>
        <pc:spChg chg="mod">
          <ac:chgData name="ANA ISABEL TENA SANTOS" userId="e9830400-e9b0-46eb-8888-379e2d62c2cc" providerId="ADAL" clId="{97410111-DA2E-4093-9CC5-00D1441C21A3}" dt="2020-11-06T15:22:24.944" v="11" actId="1076"/>
          <ac:spMkLst>
            <pc:docMk/>
            <pc:sldMk cId="3283494256" sldId="257"/>
            <ac:spMk id="13" creationId="{9811EACB-D72F-48C4-8403-3B7C24F0EB36}"/>
          </ac:spMkLst>
        </pc:spChg>
        <pc:spChg chg="mod">
          <ac:chgData name="ANA ISABEL TENA SANTOS" userId="e9830400-e9b0-46eb-8888-379e2d62c2cc" providerId="ADAL" clId="{97410111-DA2E-4093-9CC5-00D1441C21A3}" dt="2020-11-06T15:23:55.397" v="65" actId="1076"/>
          <ac:spMkLst>
            <pc:docMk/>
            <pc:sldMk cId="3283494256" sldId="257"/>
            <ac:spMk id="14" creationId="{B045E654-894C-4C53-86A6-CF033F422771}"/>
          </ac:spMkLst>
        </pc:spChg>
        <pc:spChg chg="mod">
          <ac:chgData name="ANA ISABEL TENA SANTOS" userId="e9830400-e9b0-46eb-8888-379e2d62c2cc" providerId="ADAL" clId="{97410111-DA2E-4093-9CC5-00D1441C21A3}" dt="2020-11-06T15:24:21.863" v="66" actId="1076"/>
          <ac:spMkLst>
            <pc:docMk/>
            <pc:sldMk cId="3283494256" sldId="257"/>
            <ac:spMk id="19" creationId="{0EAF4FF7-9D2B-4B34-8B28-024EE6180F7D}"/>
          </ac:spMkLst>
        </pc:spChg>
        <pc:spChg chg="mod">
          <ac:chgData name="ANA ISABEL TENA SANTOS" userId="e9830400-e9b0-46eb-8888-379e2d62c2cc" providerId="ADAL" clId="{97410111-DA2E-4093-9CC5-00D1441C21A3}" dt="2020-11-06T15:24:25.231" v="67" actId="1076"/>
          <ac:spMkLst>
            <pc:docMk/>
            <pc:sldMk cId="3283494256" sldId="257"/>
            <ac:spMk id="21" creationId="{C0D18A23-0FB0-4B02-A7E1-6EE76E60F407}"/>
          </ac:spMkLst>
        </pc:spChg>
        <pc:spChg chg="mod">
          <ac:chgData name="ANA ISABEL TENA SANTOS" userId="e9830400-e9b0-46eb-8888-379e2d62c2cc" providerId="ADAL" clId="{97410111-DA2E-4093-9CC5-00D1441C21A3}" dt="2020-11-06T15:22:49.155" v="12" actId="14100"/>
          <ac:spMkLst>
            <pc:docMk/>
            <pc:sldMk cId="3283494256" sldId="257"/>
            <ac:spMk id="28" creationId="{76B5C78C-E731-4277-A12E-D832FDB7BE0F}"/>
          </ac:spMkLst>
        </pc:spChg>
        <pc:spChg chg="mod">
          <ac:chgData name="ANA ISABEL TENA SANTOS" userId="e9830400-e9b0-46eb-8888-379e2d62c2cc" providerId="ADAL" clId="{97410111-DA2E-4093-9CC5-00D1441C21A3}" dt="2020-11-06T15:22:55.513" v="14" actId="1076"/>
          <ac:spMkLst>
            <pc:docMk/>
            <pc:sldMk cId="3283494256" sldId="257"/>
            <ac:spMk id="30" creationId="{E51E7D61-8908-403E-9041-BFDE825CEE46}"/>
          </ac:spMkLst>
        </pc:spChg>
        <pc:spChg chg="mod">
          <ac:chgData name="ANA ISABEL TENA SANTOS" userId="e9830400-e9b0-46eb-8888-379e2d62c2cc" providerId="ADAL" clId="{97410111-DA2E-4093-9CC5-00D1441C21A3}" dt="2020-11-06T15:24:27.965" v="68" actId="1076"/>
          <ac:spMkLst>
            <pc:docMk/>
            <pc:sldMk cId="3283494256" sldId="257"/>
            <ac:spMk id="37" creationId="{8D3ED6C8-24A5-4C8A-B935-4DAAB96C93E9}"/>
          </ac:spMkLst>
        </pc:spChg>
        <pc:picChg chg="mod">
          <ac:chgData name="ANA ISABEL TENA SANTOS" userId="e9830400-e9b0-46eb-8888-379e2d62c2cc" providerId="ADAL" clId="{97410111-DA2E-4093-9CC5-00D1441C21A3}" dt="2020-11-06T15:22:15.209" v="8" actId="1076"/>
          <ac:picMkLst>
            <pc:docMk/>
            <pc:sldMk cId="3283494256" sldId="257"/>
            <ac:picMk id="33" creationId="{51EA8C4B-9D35-4906-AFBE-EC806043791B}"/>
          </ac:picMkLst>
        </pc:picChg>
        <pc:picChg chg="add mod">
          <ac:chgData name="ANA ISABEL TENA SANTOS" userId="e9830400-e9b0-46eb-8888-379e2d62c2cc" providerId="ADAL" clId="{97410111-DA2E-4093-9CC5-00D1441C21A3}" dt="2020-11-06T15:22:18.115" v="9" actId="1076"/>
          <ac:picMkLst>
            <pc:docMk/>
            <pc:sldMk cId="3283494256" sldId="257"/>
            <ac:picMk id="65" creationId="{5A16BB05-1D4B-476E-BEFD-C02FCD1B812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328582-88E2-445F-98F7-3351BB03FA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9926EE0-5F8C-4D67-8F4C-38D869C98A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A6452B-C0FC-4FDF-B796-3459B9747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4670-5B2D-44E7-9C53-C3516C33DE4B}" type="datetimeFigureOut">
              <a:rPr lang="es-ES" smtClean="0"/>
              <a:t>06/11/2020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DE7382-2A7D-4E8C-A259-AB22CF8C5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F75E12-D29C-427A-9A53-2A39AA43F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912B7-3C26-4841-BEEB-D1682B4A34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7892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4EC2A6-5C04-40CD-B360-4A96A615E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E032151-B845-4112-A639-DD4ECF70D7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470575-CEE9-4097-901A-CDF2BA756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4670-5B2D-44E7-9C53-C3516C33DE4B}" type="datetimeFigureOut">
              <a:rPr lang="es-ES" smtClean="0"/>
              <a:t>06/11/2020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06DA0F-622A-4E0E-A13C-036311865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923C7D-97F0-465A-B039-5B244A92A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912B7-3C26-4841-BEEB-D1682B4A34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241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AC242D7-83A3-4A65-936F-E7C358EBFB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B0786F1-D105-4AE1-AF4F-34A93DEF9E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266E79-D6EB-41A6-A6B7-1550E99FD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4670-5B2D-44E7-9C53-C3516C33DE4B}" type="datetimeFigureOut">
              <a:rPr lang="es-ES" smtClean="0"/>
              <a:t>06/11/2020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59E904-36B3-4A88-B951-FB5AA8FDD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45DF07-5D67-48A1-AD15-CF050D7AF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912B7-3C26-4841-BEEB-D1682B4A34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089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EC4C75-D702-4188-B340-1858A790C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159775-4A10-403C-8BBB-93BEF9487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E36B70-5451-4A0B-A9B4-6030CDA23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4670-5B2D-44E7-9C53-C3516C33DE4B}" type="datetimeFigureOut">
              <a:rPr lang="es-ES" smtClean="0"/>
              <a:t>06/11/2020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E111FD-F314-4E55-B862-09850A582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3810EC-BA6E-4F8F-BA42-2A6BB331D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912B7-3C26-4841-BEEB-D1682B4A34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3666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302C3B-CAD8-4383-99B9-F7CFFD1D1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4032ACB-7C58-41AA-AFA5-7D227169B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FC91FC-5ADB-4286-9AB3-8B342B736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4670-5B2D-44E7-9C53-C3516C33DE4B}" type="datetimeFigureOut">
              <a:rPr lang="es-ES" smtClean="0"/>
              <a:t>06/11/2020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8B7F80-C2C1-457A-8CE9-1C81974D3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F9B3CB-C2ED-45C7-82A4-5161C28A4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912B7-3C26-4841-BEEB-D1682B4A34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461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5EA7A2-F929-481A-8C9E-B66ABB8D1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33E529-4483-454C-8FAC-A2DD01CDDC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8DF5210-B6B3-4A6B-9E11-DC4BFC2A64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0C2D971-2B70-446D-9198-D5852294A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4670-5B2D-44E7-9C53-C3516C33DE4B}" type="datetimeFigureOut">
              <a:rPr lang="es-ES" smtClean="0"/>
              <a:t>06/11/2020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59980DA-A98D-4AD8-B03C-DE099EAFF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0AF8EF1-B4FC-465D-BE3B-CEAAA3835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912B7-3C26-4841-BEEB-D1682B4A34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1457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E5830C-9429-4A19-9D56-FFB447776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398EC4-C737-402E-B90A-E1741D2FA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DEC6F1A-84D8-4FAF-A7FE-7FEF1543D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B1AF933-4D03-4B04-B208-615CA3FC95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900745D-F244-4E61-B62C-9F332B9560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3405A0F-8912-425D-869D-6E7AB132E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4670-5B2D-44E7-9C53-C3516C33DE4B}" type="datetimeFigureOut">
              <a:rPr lang="es-ES" smtClean="0"/>
              <a:t>06/11/2020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C5FC4F2-C098-423A-9973-D53A5B466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914EC78-EEAB-4B53-B5D6-7D1C1C3D6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912B7-3C26-4841-BEEB-D1682B4A34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442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09A59A-240C-44A6-A3BC-FADD5D6AE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19663F4-E5C4-40C0-8ABB-D6A804AB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4670-5B2D-44E7-9C53-C3516C33DE4B}" type="datetimeFigureOut">
              <a:rPr lang="es-ES" smtClean="0"/>
              <a:t>06/11/2020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92A92F7-C270-4DF8-98D8-84289A904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A5678A5-E039-4FF7-AC4D-674DED12F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912B7-3C26-4841-BEEB-D1682B4A34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2217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40B1581-EB41-4157-8203-3A0DCAD74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4670-5B2D-44E7-9C53-C3516C33DE4B}" type="datetimeFigureOut">
              <a:rPr lang="es-ES" smtClean="0"/>
              <a:t>06/11/2020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12259C9-AC72-421C-A97C-AACFBBE3C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6EB2D50-5B2B-4795-9EF6-4DBC0F1B6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912B7-3C26-4841-BEEB-D1682B4A34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6786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BC9916-2AD3-41BA-A40E-FFB202063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BEAD7F-A182-449F-B40C-C15964ED1A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DB705E7-A864-4800-BA9E-41A29ECD15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B8C1D3C-3328-40A3-95DA-489D555C9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4670-5B2D-44E7-9C53-C3516C33DE4B}" type="datetimeFigureOut">
              <a:rPr lang="es-ES" smtClean="0"/>
              <a:t>06/11/2020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11DCEA5-B65D-4EC9-9706-9059AF34E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355223F-96C2-468B-B112-956278319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912B7-3C26-4841-BEEB-D1682B4A34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6448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312E1A-2C47-47FE-845E-4E16904AF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846819B-071D-44C1-B361-82C454C1B8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A29DD52-87D8-4D07-921E-9395DCA593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E019F06-403A-4C95-9A6D-660D394B4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4670-5B2D-44E7-9C53-C3516C33DE4B}" type="datetimeFigureOut">
              <a:rPr lang="es-ES" smtClean="0"/>
              <a:t>06/11/2020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5F22855-7712-48F9-A76F-E31BBB39E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0CCE9FB-89AE-4493-8A01-3D31B34CC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912B7-3C26-4841-BEEB-D1682B4A34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4608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ACA37CB-8DE0-49D1-985B-B20577564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EF18597-23C9-4067-8307-86CBB1A16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A0ADD85-C401-41E2-8289-9B38E13B1E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04670-5B2D-44E7-9C53-C3516C33DE4B}" type="datetimeFigureOut">
              <a:rPr lang="es-ES" smtClean="0"/>
              <a:t>06/11/2020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16DAA6-D6B9-416B-B0CE-003CCA2686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F12AF08-EC3E-49CA-8443-CC574E3A40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912B7-3C26-4841-BEEB-D1682B4A34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7309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16ADD498-025B-453B-B802-706B58572DF9}"/>
              </a:ext>
            </a:extLst>
          </p:cNvPr>
          <p:cNvCxnSpPr>
            <a:cxnSpLocks/>
          </p:cNvCxnSpPr>
          <p:nvPr/>
        </p:nvCxnSpPr>
        <p:spPr>
          <a:xfrm>
            <a:off x="876025" y="866351"/>
            <a:ext cx="696216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ipse 8">
            <a:extLst>
              <a:ext uri="{FF2B5EF4-FFF2-40B4-BE49-F238E27FC236}">
                <a16:creationId xmlns:a16="http://schemas.microsoft.com/office/drawing/2014/main" id="{A5C9A738-EDA5-47FA-911A-AB525E148D3C}"/>
              </a:ext>
            </a:extLst>
          </p:cNvPr>
          <p:cNvSpPr/>
          <p:nvPr/>
        </p:nvSpPr>
        <p:spPr>
          <a:xfrm>
            <a:off x="433695" y="316006"/>
            <a:ext cx="1559085" cy="129704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8CFF7803-3E88-408F-ACFC-A461A4835740}"/>
              </a:ext>
            </a:extLst>
          </p:cNvPr>
          <p:cNvSpPr/>
          <p:nvPr/>
        </p:nvSpPr>
        <p:spPr>
          <a:xfrm>
            <a:off x="474525" y="1896031"/>
            <a:ext cx="722531" cy="531755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9811EACB-D72F-48C4-8403-3B7C24F0EB36}"/>
              </a:ext>
            </a:extLst>
          </p:cNvPr>
          <p:cNvSpPr/>
          <p:nvPr/>
        </p:nvSpPr>
        <p:spPr>
          <a:xfrm>
            <a:off x="1458918" y="2122506"/>
            <a:ext cx="1770143" cy="30370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045E654-894C-4C53-86A6-CF033F422771}"/>
              </a:ext>
            </a:extLst>
          </p:cNvPr>
          <p:cNvSpPr txBox="1"/>
          <p:nvPr/>
        </p:nvSpPr>
        <p:spPr>
          <a:xfrm>
            <a:off x="3560406" y="220569"/>
            <a:ext cx="3385996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Se puede escribir en cuadros de texto </a:t>
            </a:r>
            <a:r>
              <a:rPr lang="es-ES" dirty="0">
                <a:solidFill>
                  <a:srgbClr val="FF0000"/>
                </a:solidFill>
              </a:rPr>
              <a:t>para explicar lo que mostramos en la captura (imagen) </a:t>
            </a:r>
            <a:r>
              <a:rPr lang="es-ES" dirty="0"/>
              <a:t>y aclarar los detalles de la misma.  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08EFAA7-5C81-4EBB-9046-A6F7A99E542B}"/>
              </a:ext>
            </a:extLst>
          </p:cNvPr>
          <p:cNvSpPr txBox="1"/>
          <p:nvPr/>
        </p:nvSpPr>
        <p:spPr>
          <a:xfrm>
            <a:off x="3512875" y="1548201"/>
            <a:ext cx="3433527" cy="17543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Todos los elementos se pueden </a:t>
            </a:r>
            <a:r>
              <a:rPr lang="es-ES" dirty="0">
                <a:solidFill>
                  <a:srgbClr val="FF0000"/>
                </a:solidFill>
              </a:rPr>
              <a:t>copiar y pegar en las distintas diapositivas</a:t>
            </a:r>
            <a:r>
              <a:rPr lang="es-ES" dirty="0"/>
              <a:t>.  Todos se pueden modificar en tamaño, color, etc… para adaptarlo a nuestras necesidades 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EAF4FF7-9D2B-4B34-8B28-024EE6180F7D}"/>
              </a:ext>
            </a:extLst>
          </p:cNvPr>
          <p:cNvSpPr txBox="1"/>
          <p:nvPr/>
        </p:nvSpPr>
        <p:spPr>
          <a:xfrm>
            <a:off x="7061935" y="213914"/>
            <a:ext cx="2269554" cy="147732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Los cuadros de texto y las formas se pueden cambiar de </a:t>
            </a:r>
            <a:r>
              <a:rPr lang="es-ES" dirty="0">
                <a:solidFill>
                  <a:srgbClr val="FF0000"/>
                </a:solidFill>
              </a:rPr>
              <a:t>COLOR </a:t>
            </a:r>
            <a:r>
              <a:rPr lang="es-ES" dirty="0"/>
              <a:t>en </a:t>
            </a:r>
            <a:r>
              <a:rPr lang="es-ES" dirty="0">
                <a:solidFill>
                  <a:srgbClr val="FF0000"/>
                </a:solidFill>
              </a:rPr>
              <a:t>relleno de forma y contorno de forma</a:t>
            </a:r>
            <a:endParaRPr lang="es-ES" dirty="0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C0D18A23-0FB0-4B02-A7E1-6EE76E60F407}"/>
              </a:ext>
            </a:extLst>
          </p:cNvPr>
          <p:cNvSpPr txBox="1"/>
          <p:nvPr/>
        </p:nvSpPr>
        <p:spPr>
          <a:xfrm>
            <a:off x="7061935" y="1762936"/>
            <a:ext cx="2269554" cy="20313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Podemos </a:t>
            </a:r>
            <a:r>
              <a:rPr lang="es-ES" dirty="0">
                <a:solidFill>
                  <a:srgbClr val="FF0000"/>
                </a:solidFill>
              </a:rPr>
              <a:t>organizar los elementos </a:t>
            </a:r>
            <a:r>
              <a:rPr lang="es-ES" dirty="0"/>
              <a:t>(traer al frente, traer al fondo, etc...) También podemos </a:t>
            </a:r>
            <a:r>
              <a:rPr lang="es-ES" dirty="0">
                <a:solidFill>
                  <a:srgbClr val="FF0000"/>
                </a:solidFill>
              </a:rPr>
              <a:t>agrupar</a:t>
            </a:r>
            <a:r>
              <a:rPr lang="es-ES" dirty="0"/>
              <a:t> si queremos que algún elemento quede fijo… 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EFBF7806-B173-4936-B44B-ADC3213FB1C7}"/>
              </a:ext>
            </a:extLst>
          </p:cNvPr>
          <p:cNvSpPr txBox="1"/>
          <p:nvPr/>
        </p:nvSpPr>
        <p:spPr>
          <a:xfrm>
            <a:off x="9512946" y="4156148"/>
            <a:ext cx="2269554" cy="20313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Pinchando en el elemento (aparecerán unos puntos de guía alrededor para moverlo y copiarlo) lo podemos modificar en </a:t>
            </a:r>
            <a:r>
              <a:rPr lang="es-ES" dirty="0">
                <a:solidFill>
                  <a:srgbClr val="FF0000"/>
                </a:solidFill>
              </a:rPr>
              <a:t>formato de forma 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A2375F6F-C1E8-43AF-B8CE-BB004F5DE4D9}"/>
              </a:ext>
            </a:extLst>
          </p:cNvPr>
          <p:cNvSpPr txBox="1"/>
          <p:nvPr/>
        </p:nvSpPr>
        <p:spPr>
          <a:xfrm>
            <a:off x="9512946" y="361179"/>
            <a:ext cx="2269554" cy="3693319"/>
          </a:xfrm>
          <a:prstGeom prst="rect">
            <a:avLst/>
          </a:prstGeom>
          <a:solidFill>
            <a:srgbClr val="F7D1FB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Si queremos </a:t>
            </a:r>
            <a:r>
              <a:rPr lang="es-ES" dirty="0">
                <a:solidFill>
                  <a:srgbClr val="FF0000"/>
                </a:solidFill>
              </a:rPr>
              <a:t>modificar una imagen</a:t>
            </a:r>
            <a:r>
              <a:rPr lang="es-ES" dirty="0"/>
              <a:t> pincharemos en ella y la podemos recortar y modificar. </a:t>
            </a:r>
          </a:p>
          <a:p>
            <a:r>
              <a:rPr lang="es-ES" dirty="0"/>
              <a:t>Por ejemplo si hemos hecho una captura con la </a:t>
            </a:r>
            <a:r>
              <a:rPr lang="es-ES" dirty="0">
                <a:solidFill>
                  <a:srgbClr val="FF0000"/>
                </a:solidFill>
              </a:rPr>
              <a:t>herramienta recortes </a:t>
            </a:r>
            <a:r>
              <a:rPr lang="es-ES" dirty="0"/>
              <a:t>de Windows, podemos “arreglarla” modificando sus características en </a:t>
            </a:r>
            <a:r>
              <a:rPr lang="es-ES" dirty="0">
                <a:solidFill>
                  <a:srgbClr val="FF0000"/>
                </a:solidFill>
              </a:rPr>
              <a:t>formato de imagen.</a:t>
            </a:r>
          </a:p>
        </p:txBody>
      </p:sp>
      <p:pic>
        <p:nvPicPr>
          <p:cNvPr id="27" name="Imagen 26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ACAB978F-D54B-4C78-99DA-F2FD322327F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61"/>
          <a:stretch/>
        </p:blipFill>
        <p:spPr>
          <a:xfrm>
            <a:off x="10925651" y="6289124"/>
            <a:ext cx="940733" cy="395407"/>
          </a:xfrm>
          <a:prstGeom prst="rect">
            <a:avLst/>
          </a:prstGeom>
        </p:spPr>
      </p:pic>
      <p:sp>
        <p:nvSpPr>
          <p:cNvPr id="28" name="Rectángulo 27">
            <a:extLst>
              <a:ext uri="{FF2B5EF4-FFF2-40B4-BE49-F238E27FC236}">
                <a16:creationId xmlns:a16="http://schemas.microsoft.com/office/drawing/2014/main" id="{76B5C78C-E731-4277-A12E-D832FDB7BE0F}"/>
              </a:ext>
            </a:extLst>
          </p:cNvPr>
          <p:cNvSpPr/>
          <p:nvPr/>
        </p:nvSpPr>
        <p:spPr>
          <a:xfrm>
            <a:off x="682918" y="2630912"/>
            <a:ext cx="2415517" cy="19560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E51E7D61-8908-403E-9041-BFDE825CEE46}"/>
              </a:ext>
            </a:extLst>
          </p:cNvPr>
          <p:cNvSpPr/>
          <p:nvPr/>
        </p:nvSpPr>
        <p:spPr>
          <a:xfrm>
            <a:off x="663178" y="2943596"/>
            <a:ext cx="2549841" cy="1956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Rectángulo: esquinas redondeadas 30">
            <a:extLst>
              <a:ext uri="{FF2B5EF4-FFF2-40B4-BE49-F238E27FC236}">
                <a16:creationId xmlns:a16="http://schemas.microsoft.com/office/drawing/2014/main" id="{19C8069A-DD60-47A9-996F-399AA0F409CA}"/>
              </a:ext>
            </a:extLst>
          </p:cNvPr>
          <p:cNvSpPr/>
          <p:nvPr/>
        </p:nvSpPr>
        <p:spPr>
          <a:xfrm>
            <a:off x="2256392" y="409151"/>
            <a:ext cx="1157801" cy="914400"/>
          </a:xfrm>
          <a:prstGeom prst="roundRect">
            <a:avLst/>
          </a:prstGeom>
          <a:solidFill>
            <a:srgbClr val="A84E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3" name="Gráfico 32" descr="Alteraciones y sastrería">
            <a:extLst>
              <a:ext uri="{FF2B5EF4-FFF2-40B4-BE49-F238E27FC236}">
                <a16:creationId xmlns:a16="http://schemas.microsoft.com/office/drawing/2014/main" id="{51EA8C4B-9D35-4906-AFBE-EC80604379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05790" y="1406706"/>
            <a:ext cx="677869" cy="677869"/>
          </a:xfrm>
          <a:prstGeom prst="rect">
            <a:avLst/>
          </a:prstGeom>
        </p:spPr>
      </p:pic>
      <p:sp>
        <p:nvSpPr>
          <p:cNvPr id="37" name="CuadroTexto 36">
            <a:extLst>
              <a:ext uri="{FF2B5EF4-FFF2-40B4-BE49-F238E27FC236}">
                <a16:creationId xmlns:a16="http://schemas.microsoft.com/office/drawing/2014/main" id="{8D3ED6C8-24A5-4C8A-B935-4DAAB96C93E9}"/>
              </a:ext>
            </a:extLst>
          </p:cNvPr>
          <p:cNvSpPr txBox="1"/>
          <p:nvPr/>
        </p:nvSpPr>
        <p:spPr>
          <a:xfrm>
            <a:off x="7096504" y="3955034"/>
            <a:ext cx="2269554" cy="20313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Para </a:t>
            </a:r>
            <a:r>
              <a:rPr lang="es-ES" dirty="0">
                <a:solidFill>
                  <a:srgbClr val="FF0000"/>
                </a:solidFill>
              </a:rPr>
              <a:t>modificar </a:t>
            </a:r>
            <a:r>
              <a:rPr lang="es-ES" dirty="0"/>
              <a:t>cualquier elemento lo tenemos que </a:t>
            </a:r>
            <a:r>
              <a:rPr lang="es-ES" dirty="0">
                <a:solidFill>
                  <a:srgbClr val="FF0000"/>
                </a:solidFill>
              </a:rPr>
              <a:t>activar pinchando sobre él </a:t>
            </a:r>
            <a:r>
              <a:rPr lang="es-ES" dirty="0"/>
              <a:t>y aparecerán las opciones para modificar. </a:t>
            </a:r>
          </a:p>
        </p:txBody>
      </p: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04A1E5C5-3572-41DC-B06A-741AB5BF9B83}"/>
              </a:ext>
            </a:extLst>
          </p:cNvPr>
          <p:cNvCxnSpPr>
            <a:cxnSpLocks/>
          </p:cNvCxnSpPr>
          <p:nvPr/>
        </p:nvCxnSpPr>
        <p:spPr>
          <a:xfrm>
            <a:off x="8390087" y="5841635"/>
            <a:ext cx="1166857" cy="14472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uadroTexto 43">
            <a:extLst>
              <a:ext uri="{FF2B5EF4-FFF2-40B4-BE49-F238E27FC236}">
                <a16:creationId xmlns:a16="http://schemas.microsoft.com/office/drawing/2014/main" id="{24711286-68CA-4E05-923C-8AF44DF0A8F7}"/>
              </a:ext>
            </a:extLst>
          </p:cNvPr>
          <p:cNvSpPr txBox="1"/>
          <p:nvPr/>
        </p:nvSpPr>
        <p:spPr>
          <a:xfrm>
            <a:off x="4222395" y="3429000"/>
            <a:ext cx="2737304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Podemos </a:t>
            </a:r>
            <a:r>
              <a:rPr lang="es-ES" dirty="0">
                <a:solidFill>
                  <a:srgbClr val="FF0000"/>
                </a:solidFill>
              </a:rPr>
              <a:t>usar formas </a:t>
            </a:r>
            <a:r>
              <a:rPr lang="es-ES" dirty="0"/>
              <a:t>para resaltar y también para tapar datos personales 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EF9CC782-FD2A-4638-AF6C-D7E484F50C15}"/>
              </a:ext>
            </a:extLst>
          </p:cNvPr>
          <p:cNvSpPr txBox="1"/>
          <p:nvPr/>
        </p:nvSpPr>
        <p:spPr>
          <a:xfrm>
            <a:off x="4317238" y="4483291"/>
            <a:ext cx="2652544" cy="20313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Podemos usar las </a:t>
            </a:r>
            <a:r>
              <a:rPr lang="es-ES" dirty="0">
                <a:solidFill>
                  <a:srgbClr val="FF0000"/>
                </a:solidFill>
              </a:rPr>
              <a:t>imágenes de pixtón </a:t>
            </a:r>
            <a:r>
              <a:rPr lang="es-ES" dirty="0"/>
              <a:t>para añadir figuras y crear cómics fácilmente (en Insertar – Mis complementos – Pixton Comic Characters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C467DD39-70B2-4ED5-923C-47CF782BDE9B}"/>
              </a:ext>
            </a:extLst>
          </p:cNvPr>
          <p:cNvSpPr txBox="1"/>
          <p:nvPr/>
        </p:nvSpPr>
        <p:spPr>
          <a:xfrm>
            <a:off x="297843" y="3350870"/>
            <a:ext cx="2652544" cy="31393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Una vez finalizado lo guardaremos en formato Presentación en </a:t>
            </a:r>
            <a:r>
              <a:rPr lang="es-ES" dirty="0" err="1"/>
              <a:t>Power</a:t>
            </a:r>
            <a:r>
              <a:rPr lang="es-ES" dirty="0"/>
              <a:t> Point </a:t>
            </a:r>
            <a:r>
              <a:rPr lang="es-ES" dirty="0">
                <a:solidFill>
                  <a:srgbClr val="FF0000"/>
                </a:solidFill>
              </a:rPr>
              <a:t>para conservar una copia por si necesitamos modificar </a:t>
            </a:r>
            <a:r>
              <a:rPr lang="es-ES" dirty="0"/>
              <a:t>(borrador) y haremos un “guardar como” en el </a:t>
            </a:r>
            <a:r>
              <a:rPr lang="es-ES" dirty="0">
                <a:solidFill>
                  <a:srgbClr val="FF0000"/>
                </a:solidFill>
              </a:rPr>
              <a:t>formato final </a:t>
            </a:r>
            <a:r>
              <a:rPr lang="es-ES" dirty="0"/>
              <a:t>que queramos compartir (PDF, JPG, presentación de diapositivas, etc.) </a:t>
            </a:r>
          </a:p>
        </p:txBody>
      </p:sp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3606B1E7-E8F0-452E-A11A-F12584C32EFA}"/>
              </a:ext>
            </a:extLst>
          </p:cNvPr>
          <p:cNvCxnSpPr>
            <a:cxnSpLocks/>
          </p:cNvCxnSpPr>
          <p:nvPr/>
        </p:nvCxnSpPr>
        <p:spPr>
          <a:xfrm flipH="1">
            <a:off x="6617888" y="1256478"/>
            <a:ext cx="532987" cy="174328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Imagen 61">
            <a:extLst>
              <a:ext uri="{FF2B5EF4-FFF2-40B4-BE49-F238E27FC236}">
                <a16:creationId xmlns:a16="http://schemas.microsoft.com/office/drawing/2014/main" id="{B9BEF544-6C96-4234-BE09-182490A0D2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99998" y="3765792"/>
            <a:ext cx="855191" cy="1943616"/>
          </a:xfrm>
          <a:prstGeom prst="rect">
            <a:avLst/>
          </a:prstGeom>
        </p:spPr>
      </p:pic>
      <p:pic>
        <p:nvPicPr>
          <p:cNvPr id="63" name="Imagen 62">
            <a:extLst>
              <a:ext uri="{FF2B5EF4-FFF2-40B4-BE49-F238E27FC236}">
                <a16:creationId xmlns:a16="http://schemas.microsoft.com/office/drawing/2014/main" id="{40EAA112-BC85-4E58-AEE9-E7FF4BF6257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3327593" y="4086036"/>
            <a:ext cx="901159" cy="2013764"/>
          </a:xfrm>
          <a:prstGeom prst="rect">
            <a:avLst/>
          </a:prstGeom>
        </p:spPr>
      </p:pic>
      <p:pic>
        <p:nvPicPr>
          <p:cNvPr id="65" name="Gráfico 64" descr="Guitarra">
            <a:extLst>
              <a:ext uri="{FF2B5EF4-FFF2-40B4-BE49-F238E27FC236}">
                <a16:creationId xmlns:a16="http://schemas.microsoft.com/office/drawing/2014/main" id="{5A16BB05-1D4B-476E-BEFD-C02FCD1B812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545453" y="1354921"/>
            <a:ext cx="672643" cy="672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494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CD361707-E40A-40BA-A827-63C55F8639B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61"/>
          <a:stretch/>
        </p:blipFill>
        <p:spPr>
          <a:xfrm>
            <a:off x="10925651" y="6289124"/>
            <a:ext cx="940733" cy="395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74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5ADE621D-4AAB-4750-AAF2-5D63AD560CF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61"/>
          <a:stretch/>
        </p:blipFill>
        <p:spPr>
          <a:xfrm>
            <a:off x="10925651" y="6289124"/>
            <a:ext cx="940733" cy="395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836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5ADE621D-4AAB-4750-AAF2-5D63AD560CF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61"/>
          <a:stretch/>
        </p:blipFill>
        <p:spPr>
          <a:xfrm>
            <a:off x="10925651" y="6289124"/>
            <a:ext cx="940733" cy="395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077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5ADE621D-4AAB-4750-AAF2-5D63AD560CF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61"/>
          <a:stretch/>
        </p:blipFill>
        <p:spPr>
          <a:xfrm>
            <a:off x="10925651" y="6289124"/>
            <a:ext cx="940733" cy="395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0355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3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F6CF514-E17A-4CB9-A29B-ACD81DA8A59B}">
  <we:reference id="wa104380907" version="1.0.0.0" store="es-ES" storeType="OMEX"/>
  <we:alternateReferences>
    <we:reference id="wa104380907" version="1.0.0.0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264</Words>
  <Application>Microsoft Office PowerPoint</Application>
  <PresentationFormat>Panorámica</PresentationFormat>
  <Paragraphs>11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ISABEL TENA SANTOS</dc:creator>
  <cp:lastModifiedBy>ANA ISABEL TENA SANTOS</cp:lastModifiedBy>
  <cp:revision>5</cp:revision>
  <dcterms:created xsi:type="dcterms:W3CDTF">2020-11-06T14:40:23Z</dcterms:created>
  <dcterms:modified xsi:type="dcterms:W3CDTF">2020-11-06T15:24:48Z</dcterms:modified>
</cp:coreProperties>
</file>