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174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FD0F9-3DB8-4761-9EA9-F288B344C961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06B82-5E3E-4E38-9E26-0EEAD8ED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Libro utilizado en la ponencia.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Rey del cuentacuentos en 4 años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Visionado de una página web: regletasdigitales.com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Ponencia de M. Elena Gutiérrez </a:t>
            </a:r>
            <a:r>
              <a:rPr lang="es-ES" dirty="0" err="1" smtClean="0"/>
              <a:t>Alcelay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Libro utilizado por M. Teresa </a:t>
            </a:r>
            <a:r>
              <a:rPr lang="es-ES" dirty="0" err="1" smtClean="0"/>
              <a:t>Ceruelo</a:t>
            </a:r>
            <a:r>
              <a:rPr lang="es-ES" dirty="0" smtClean="0"/>
              <a:t> Ruiz en su ponencia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4 años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Distintas formas de escribir las vocales y primeras consonantes.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Portada de las fotocopias aportadas por M. Teresa </a:t>
            </a:r>
            <a:r>
              <a:rPr lang="es-ES" dirty="0" err="1" smtClean="0"/>
              <a:t>Ceruelo</a:t>
            </a:r>
            <a:r>
              <a:rPr lang="es-ES" dirty="0" smtClean="0"/>
              <a:t> Ruiz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Ponencia realizada por M. Isabel Ferrero González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Absurdos visuales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06B82-5E3E-4E38-9E26-0EEAD8EDD1CC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C277E48-299D-492F-A172-26029217FDE7}" type="datetimeFigureOut">
              <a:rPr lang="es-ES" smtClean="0"/>
              <a:pPr/>
              <a:t>20/04/2016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7672584-BD9F-4126-A3F4-4A47FE1EA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NUEVAS METODOLOGÍAS EN E.I PARA LENGUA Y MATEMÁTICAS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71666" y="4857760"/>
            <a:ext cx="5200664" cy="781040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   Seminario realizado en el    C.E.I.P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Álvar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Fáñez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Iscar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) Curso 2015-16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Sesiones 16, 17, 18 y 19: material elaborado para lectoescritura (3 y 4 años)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Teresa\Desktop\FOTOS COLEGIO\IMG_12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3078930" cy="2280871"/>
          </a:xfrm>
          <a:prstGeom prst="rect">
            <a:avLst/>
          </a:prstGeom>
          <a:noFill/>
        </p:spPr>
      </p:pic>
      <p:pic>
        <p:nvPicPr>
          <p:cNvPr id="9219" name="Picture 3" descr="C:\Users\Teresa\Desktop\FOTOS COLEGIO\IMG_1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14818"/>
            <a:ext cx="3051346" cy="178107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643306" y="6060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  3 años</a:t>
            </a:r>
            <a:endParaRPr lang="es-ES" dirty="0"/>
          </a:p>
        </p:txBody>
      </p:sp>
      <p:pic>
        <p:nvPicPr>
          <p:cNvPr id="13313" name="Picture 1" descr="C:\Users\Teresa\Desktop\FOTOS COLEGIO\IMG_1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643050"/>
            <a:ext cx="3119324" cy="2339588"/>
          </a:xfrm>
          <a:prstGeom prst="rect">
            <a:avLst/>
          </a:prstGeom>
          <a:noFill/>
        </p:spPr>
      </p:pic>
      <p:pic>
        <p:nvPicPr>
          <p:cNvPr id="13314" name="Picture 2" descr="C:\Users\Teresa\Desktop\FOTOS COLEGIO\IMG-20160126-WA0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14818"/>
            <a:ext cx="3085843" cy="1903766"/>
          </a:xfrm>
          <a:prstGeom prst="rect">
            <a:avLst/>
          </a:prstGeom>
          <a:noFill/>
          <a:scene3d>
            <a:camera prst="orthographicFront">
              <a:rot lat="298856" lon="21573786" rev="10798859"/>
            </a:camera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Más material para lectoescritura en 4 años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Teresa\Desktop\FOTOS COLEGIO\IMG_12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3214710" cy="1785950"/>
          </a:xfrm>
          <a:prstGeom prst="rect">
            <a:avLst/>
          </a:prstGeom>
          <a:noFill/>
        </p:spPr>
      </p:pic>
      <p:pic>
        <p:nvPicPr>
          <p:cNvPr id="10243" name="Picture 3" descr="C:\Users\Teresa\Desktop\FOTOS COLEGIO\IMG_1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9" y="1857364"/>
            <a:ext cx="3643337" cy="3861223"/>
          </a:xfrm>
          <a:prstGeom prst="rect">
            <a:avLst/>
          </a:prstGeom>
          <a:noFill/>
        </p:spPr>
      </p:pic>
      <p:pic>
        <p:nvPicPr>
          <p:cNvPr id="10244" name="Picture 4" descr="C:\Users\Teresa\Desktop\FOTOS COLEGIO\IMG_1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3428884" cy="185738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85720" y="5988626"/>
            <a:ext cx="3916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Abecedario con motivo de peces en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mayúscula y en minúscula.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406" y="3497049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Silabas con las consonantes (p, m, l, s) en un tapiz.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14810" y="59973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Distintas formas de escribir las vocales y primeras consonantes.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Sesión 20: material lectoescritura 5 años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eresa\Desktop\FOTOS COLEGIO\IMG-20160216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51" y="1500174"/>
            <a:ext cx="2833707" cy="2125281"/>
          </a:xfrm>
          <a:prstGeom prst="rect">
            <a:avLst/>
          </a:prstGeom>
          <a:noFill/>
        </p:spPr>
      </p:pic>
      <p:pic>
        <p:nvPicPr>
          <p:cNvPr id="1029" name="Picture 5" descr="C:\Users\Teresa\Desktop\FOTOS COLEGIO\IMG-20160216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15878"/>
            <a:ext cx="3000396" cy="2252618"/>
          </a:xfrm>
          <a:prstGeom prst="rect">
            <a:avLst/>
          </a:prstGeom>
          <a:noFill/>
        </p:spPr>
      </p:pic>
      <p:pic>
        <p:nvPicPr>
          <p:cNvPr id="1030" name="Picture 6" descr="C:\Users\Teresa\Desktop\FOTOS COLEGIO\IMG-20160216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000504"/>
            <a:ext cx="3143272" cy="2357454"/>
          </a:xfrm>
          <a:prstGeom prst="rect">
            <a:avLst/>
          </a:prstGeom>
          <a:noFill/>
        </p:spPr>
      </p:pic>
      <p:pic>
        <p:nvPicPr>
          <p:cNvPr id="1031" name="Picture 7" descr="C:\Users\Teresa\Desktop\FOTOS COLEGIO\IMG-20160216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00174"/>
            <a:ext cx="3171282" cy="2074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8746" y="-24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Sesión 21 y 22: actividades favorecedoras de la escritura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Teresa\Desktop\FOTOS COLEGIO\20160420_184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2571744"/>
            <a:ext cx="4881597" cy="292895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4 Rectángulo"/>
          <p:cNvSpPr/>
          <p:nvPr/>
        </p:nvSpPr>
        <p:spPr>
          <a:xfrm>
            <a:off x="3714776" y="36399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Portada de las fotocopias aportadas por M. Teresa </a:t>
            </a:r>
            <a:r>
              <a:rPr lang="es-ES" dirty="0" err="1" smtClean="0"/>
              <a:t>Ceruelo</a:t>
            </a:r>
            <a:r>
              <a:rPr lang="es-ES" dirty="0" smtClean="0"/>
              <a:t> Ruiz.    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13172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Sesión 23 y 24: la conciencia fonológica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eresa\Desktop\FOTOS COLEGIO\145985989874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4107685" cy="300039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572000" y="3214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Ponencia realizada por M. Isabel Ferrero González.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Material para trabajar la conciencia fonológica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Teresa\Desktop\FOTOS COLEGIO\IMG_12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214554"/>
            <a:ext cx="2928957" cy="2786082"/>
          </a:xfrm>
          <a:prstGeom prst="rect">
            <a:avLst/>
          </a:prstGeom>
          <a:noFill/>
        </p:spPr>
      </p:pic>
      <p:pic>
        <p:nvPicPr>
          <p:cNvPr id="3074" name="Picture 2" descr="C:\Users\Teresa\Desktop\FOTOS COLEGIO\IMG_1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14489"/>
            <a:ext cx="2857521" cy="2143228"/>
          </a:xfrm>
          <a:prstGeom prst="rect">
            <a:avLst/>
          </a:prstGeom>
          <a:noFill/>
        </p:spPr>
      </p:pic>
      <p:pic>
        <p:nvPicPr>
          <p:cNvPr id="3075" name="Picture 3" descr="C:\Users\Teresa\Desktop\FOTOS COLEGIO\IMG_1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572008"/>
            <a:ext cx="2857521" cy="2143227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051665" y="542926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casa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76215" y="400050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Caja sorpresa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007581" y="527424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Absurdos visuales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72476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Sesiones 25, 26 y 27: ejemplo de actividades  para trabajar la expresión oral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Teresa\Desktop\FOTOS COLEGIO\IMG_1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648868"/>
            <a:ext cx="3135867" cy="2351900"/>
          </a:xfrm>
          <a:prstGeom prst="rect">
            <a:avLst/>
          </a:prstGeom>
          <a:noFill/>
        </p:spPr>
      </p:pic>
      <p:pic>
        <p:nvPicPr>
          <p:cNvPr id="5123" name="Picture 3" descr="C:\Users\Teresa\Desktop\FOTOS COLEGIO\IMG_1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78943"/>
            <a:ext cx="3000396" cy="225038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714612" y="6131502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protagonista de la semana en 5 años.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http://2.bp.blogspot.com/-T5BJMLJQua0/Um1yB0NOXyI/AAAAAAAACPY/QQFLfk-SKQU/s320/IMGP78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0464" y="1372926"/>
            <a:ext cx="1687024" cy="2056074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3071802" y="228599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3 años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http://angelaco.files.wordpress.com/2012/01/nino-leyend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375012"/>
            <a:ext cx="1857388" cy="1982549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6029670" y="2273850"/>
            <a:ext cx="340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Rey del cuentacuentos en 4 años.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Sesión 28: material para el proyecto “en el fondo del mar”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Teresa\Desktop\FOTOS COLEGIO\IMG_1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3"/>
            <a:ext cx="3286148" cy="1857387"/>
          </a:xfrm>
          <a:prstGeom prst="rect">
            <a:avLst/>
          </a:prstGeom>
          <a:noFill/>
        </p:spPr>
      </p:pic>
      <p:pic>
        <p:nvPicPr>
          <p:cNvPr id="40963" name="Picture 3" descr="C:\Users\Teresa\Desktop\FOTOS COLEGIO\IMG_1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571900" cy="1778431"/>
          </a:xfrm>
          <a:prstGeom prst="rect">
            <a:avLst/>
          </a:prstGeom>
          <a:noFill/>
        </p:spPr>
      </p:pic>
      <p:pic>
        <p:nvPicPr>
          <p:cNvPr id="40964" name="Picture 4" descr="C:\Users\Teresa\Desktop\FOTOS COLEGIO\20160413_194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3286149" cy="2228867"/>
          </a:xfrm>
          <a:prstGeom prst="rect">
            <a:avLst/>
          </a:prstGeom>
          <a:noFill/>
        </p:spPr>
      </p:pic>
      <p:pic>
        <p:nvPicPr>
          <p:cNvPr id="40965" name="Picture 5" descr="C:\Users\Teresa\Desktop\FOTOS COLEGIO\IMG_1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3429024" cy="214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Sesión 2: Organización de la biblioteca de Infantil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eresa\Desktop\FOTOS COLEGIO\1443716042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89" y="1857366"/>
            <a:ext cx="3548070" cy="2128842"/>
          </a:xfrm>
          <a:prstGeom prst="rect">
            <a:avLst/>
          </a:prstGeom>
          <a:noFill/>
        </p:spPr>
      </p:pic>
      <p:pic>
        <p:nvPicPr>
          <p:cNvPr id="1027" name="Picture 3" descr="C:\Users\Teresa\Desktop\FOTOS COLEGIO\IMG-20151003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120000" flipV="1">
            <a:off x="4677708" y="1714415"/>
            <a:ext cx="3068375" cy="21823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28" name="Picture 4" descr="C:\Users\Teresa\Desktop\FOTOS COLEGIO\IMG-20151003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3571900" cy="1955870"/>
          </a:xfrm>
          <a:prstGeom prst="rect">
            <a:avLst/>
          </a:prstGeom>
          <a:noFill/>
        </p:spPr>
      </p:pic>
      <p:pic>
        <p:nvPicPr>
          <p:cNvPr id="1029" name="Picture 5" descr="C:\Users\Teresa\Desktop\FOTOS COLEGIO\14453456553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429133"/>
            <a:ext cx="321471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Sesiones 3,4 y 5: regletas.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eresa\Desktop\FOTOS COLEGIO\144370891085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2857519" cy="1714511"/>
          </a:xfrm>
          <a:prstGeom prst="rect">
            <a:avLst/>
          </a:prstGeom>
          <a:noFill/>
        </p:spPr>
      </p:pic>
      <p:pic>
        <p:nvPicPr>
          <p:cNvPr id="2051" name="Picture 3" descr="C:\Users\Teresa\Desktop\FOTOS COLEGIO\IMG-20160216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07429"/>
            <a:ext cx="3714776" cy="179333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0034" y="3416858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Ponencia de M. Luisa Romera Gonzalo.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57686" y="4782933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Plantillas elaboradas para trabajar las regletas.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Teresa\Desktop\FOTOS COLEGIO\20160419_123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469016" y="1787138"/>
            <a:ext cx="1816284" cy="132456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978686" y="227385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Libro utilizado en la ponencia.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Sesiones 6, 7 y 8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Teresa\Pictures\discalculia-berritzegune-nagusia-43-638 (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071965" cy="221457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572000" y="427411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Prueba  </a:t>
            </a:r>
            <a:r>
              <a:rPr lang="es-ES" dirty="0" err="1" smtClean="0"/>
              <a:t>Precumat</a:t>
            </a:r>
            <a:r>
              <a:rPr lang="es-ES" dirty="0" smtClean="0"/>
              <a:t> de Margarita Blanco.</a:t>
            </a:r>
            <a:endParaRPr lang="es-ES" dirty="0"/>
          </a:p>
        </p:txBody>
      </p:sp>
      <p:pic>
        <p:nvPicPr>
          <p:cNvPr id="3075" name="Picture 3" descr="C:\Users\Teresa\Pictures\Sin título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4000524" cy="160021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714876" y="1857364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Visionado de una página web: regletasdigitales.com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Sesiones 9,10,11 y 14: método ABN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Teresa\Desktop\FOTOS COLEGIO\144716202644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6182" y="2304092"/>
            <a:ext cx="3929089" cy="260700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71736" y="5702874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Ponencia de M. Elena Gutiérrez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Alcelay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Teresa\Desktop\FOTOS COLEGIO\IMG-20160412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68090"/>
            <a:ext cx="4976815" cy="3732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Material elaborado (método ABN)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Teresa\Desktop\FOTOS COLEGIO\IMG-20160412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27199"/>
            <a:ext cx="2802490" cy="2101867"/>
          </a:xfrm>
          <a:prstGeom prst="rect">
            <a:avLst/>
          </a:prstGeom>
          <a:noFill/>
        </p:spPr>
      </p:pic>
      <p:pic>
        <p:nvPicPr>
          <p:cNvPr id="5124" name="Picture 4" descr="C:\Users\Teresa\Desktop\FOTOS COLEGIO\IMG-20160412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36139"/>
            <a:ext cx="3688676" cy="2193257"/>
          </a:xfrm>
          <a:prstGeom prst="rect">
            <a:avLst/>
          </a:prstGeom>
          <a:noFill/>
        </p:spPr>
      </p:pic>
      <p:pic>
        <p:nvPicPr>
          <p:cNvPr id="5125" name="Picture 5" descr="C:\Users\Teresa\Desktop\FOTOS COLEGIO\IMG-20160412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928802"/>
            <a:ext cx="3714776" cy="3978725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4"/>
            <a:ext cx="7972452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Más material ABN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Teresa\Desktop\FOTOS COLEGIO\IMG-20160412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3286148" cy="2161001"/>
          </a:xfrm>
          <a:prstGeom prst="rect">
            <a:avLst/>
          </a:prstGeom>
          <a:noFill/>
        </p:spPr>
      </p:pic>
      <p:pic>
        <p:nvPicPr>
          <p:cNvPr id="6147" name="Picture 3" descr="C:\Users\Teresa\Desktop\FOTOS COLEGIO\IMG-201604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3929066"/>
            <a:ext cx="3429024" cy="2500330"/>
          </a:xfrm>
          <a:prstGeom prst="rect">
            <a:avLst/>
          </a:prstGeom>
          <a:noFill/>
        </p:spPr>
      </p:pic>
      <p:pic>
        <p:nvPicPr>
          <p:cNvPr id="6149" name="Picture 5" descr="C:\Users\Teresa\Desktop\FOTOS COLEGIO\IMG-20160412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357430"/>
            <a:ext cx="4656259" cy="292895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Más elaboraciones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Teresa\Desktop\FOTOS COLEGIO\IMG-20160216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9"/>
            <a:ext cx="3962537" cy="2286015"/>
          </a:xfrm>
          <a:prstGeom prst="rect">
            <a:avLst/>
          </a:prstGeom>
          <a:noFill/>
        </p:spPr>
      </p:pic>
      <p:pic>
        <p:nvPicPr>
          <p:cNvPr id="7171" name="Picture 3" descr="C:\Users\Teresa\Desktop\FOTOS COLEGIO\IMG-20160216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4286256"/>
            <a:ext cx="3967056" cy="2286016"/>
          </a:xfrm>
          <a:prstGeom prst="rect">
            <a:avLst/>
          </a:prstGeom>
          <a:noFill/>
        </p:spPr>
      </p:pic>
      <p:pic>
        <p:nvPicPr>
          <p:cNvPr id="7172" name="Picture 4" descr="C:\Users\Teresa\Desktop\FOTOS COLEGIO\IMG-20160412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881177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3990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Sesión 12 y 13: ENTUSIASMAT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Teresa\Desktop\FOTOS COLEGIO\144948838547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4527348" cy="357190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4 Rectángulo"/>
          <p:cNvSpPr/>
          <p:nvPr/>
        </p:nvSpPr>
        <p:spPr>
          <a:xfrm>
            <a:off x="4357718" y="32827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Libro utilizado por M. Teresa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Ceruelo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Ruiz en su ponencia.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397</TotalTime>
  <Words>371</Words>
  <Application>Microsoft Office PowerPoint</Application>
  <PresentationFormat>Presentación en pantalla (4:3)</PresentationFormat>
  <Paragraphs>58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Brío</vt:lpstr>
      <vt:lpstr>NUEVAS METODOLOGÍAS EN E.I PARA LENGUA Y MATEMÁTICAS</vt:lpstr>
      <vt:lpstr>Sesión 2: Organización de la biblioteca de Infantil </vt:lpstr>
      <vt:lpstr>Sesiones 3,4 y 5: regletas.</vt:lpstr>
      <vt:lpstr>Sesiones 6, 7 y 8 </vt:lpstr>
      <vt:lpstr>Sesiones 9,10,11 y 14: método ABN</vt:lpstr>
      <vt:lpstr>Material elaborado (método ABN) </vt:lpstr>
      <vt:lpstr>Más material ABN</vt:lpstr>
      <vt:lpstr>Más elaboraciones</vt:lpstr>
      <vt:lpstr>Sesión 12 y 13: ENTUSIASMAT</vt:lpstr>
      <vt:lpstr>Sesiones 16, 17, 18 y 19: material elaborado para lectoescritura (3 y 4 años)</vt:lpstr>
      <vt:lpstr>Más material para lectoescritura en 4 años</vt:lpstr>
      <vt:lpstr>Sesión 20: material lectoescritura 5 años</vt:lpstr>
      <vt:lpstr>Sesión 21 y 22: actividades favorecedoras de la escritura</vt:lpstr>
      <vt:lpstr>Sesión 23 y 24: la conciencia fonológica</vt:lpstr>
      <vt:lpstr>Material para trabajar la conciencia fonológica </vt:lpstr>
      <vt:lpstr>Sesiones 25, 26 y 27: ejemplo de actividades  para trabajar la expresión oral</vt:lpstr>
      <vt:lpstr>Sesión 28: material para el proyecto “en el fondo del mar”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METODOLOGÍAS EN E.I PARA LENGUA Y MATEMÁTICAS</dc:title>
  <dc:creator>Teresa</dc:creator>
  <cp:lastModifiedBy>Teresa</cp:lastModifiedBy>
  <cp:revision>44</cp:revision>
  <dcterms:created xsi:type="dcterms:W3CDTF">2016-04-19T17:19:41Z</dcterms:created>
  <dcterms:modified xsi:type="dcterms:W3CDTF">2016-04-20T19:27:13Z</dcterms:modified>
</cp:coreProperties>
</file>