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2"/>
  </p:notesMasterIdLst>
  <p:handoutMasterIdLst>
    <p:handoutMasterId r:id="rId13"/>
  </p:handoutMasterIdLst>
  <p:sldIdLst>
    <p:sldId id="256" r:id="rId2"/>
    <p:sldId id="257" r:id="rId3"/>
    <p:sldId id="258" r:id="rId4"/>
    <p:sldId id="259" r:id="rId5"/>
    <p:sldId id="263" r:id="rId6"/>
    <p:sldId id="260" r:id="rId7"/>
    <p:sldId id="261" r:id="rId8"/>
    <p:sldId id="262" r:id="rId9"/>
    <p:sldId id="264" r:id="rId10"/>
    <p:sldId id="265" r:id="rId11"/>
  </p:sldIdLst>
  <p:sldSz cx="12192000" cy="6858000"/>
  <p:notesSz cx="6858000" cy="9144000"/>
  <p:defaultTextStyle>
    <a:defPPr rtl="0">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AD3B0B9-C84E-4563-82F4-301EF7F53E6C}" v="601" dt="2022-04-23T11:10:54.145"/>
    <p1510:client id="{8C7715A1-711E-8A0B-763E-9A0DC22551C1}" v="226" dt="2022-04-23T14:32:44.175"/>
    <p1510:client id="{C008CF25-8A50-4D9B-A478-6610C08A7F48}" v="202" dt="2022-04-21T21:09:36.415"/>
    <p1510:client id="{E7D7E864-F1B8-D44F-ED0E-15BF1388F114}" v="222" dt="2022-04-23T08:59:02.37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1" autoAdjust="0"/>
    <p:restoredTop sz="94660"/>
  </p:normalViewPr>
  <p:slideViewPr>
    <p:cSldViewPr snapToGrid="0">
      <p:cViewPr varScale="1">
        <p:scale>
          <a:sx n="93" d="100"/>
          <a:sy n="93" d="100"/>
        </p:scale>
        <p:origin x="1104" y="78"/>
      </p:cViewPr>
      <p:guideLst/>
    </p:cSldViewPr>
  </p:slideViewPr>
  <p:notesTextViewPr>
    <p:cViewPr>
      <p:scale>
        <a:sx n="1" d="1"/>
        <a:sy n="1" d="1"/>
      </p:scale>
      <p:origin x="0" y="0"/>
    </p:cViewPr>
  </p:notesTextViewPr>
  <p:notesViewPr>
    <p:cSldViewPr snapToGrid="0">
      <p:cViewPr varScale="1">
        <p:scale>
          <a:sx n="71" d="100"/>
          <a:sy n="71" d="100"/>
        </p:scale>
        <p:origin x="4188" y="5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 Id="rId22"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UL JIMENEZ POSE" userId="S::rjimenezpo@educa.jcyl.es::c73a9e46-261e-412e-9ed4-13531e76eb37" providerId="AD" clId="Web-{2AD3B0B9-C84E-4563-82F4-301EF7F53E6C}"/>
    <pc:docChg chg="addSld modSld">
      <pc:chgData name="RAUL JIMENEZ POSE" userId="S::rjimenezpo@educa.jcyl.es::c73a9e46-261e-412e-9ed4-13531e76eb37" providerId="AD" clId="Web-{2AD3B0B9-C84E-4563-82F4-301EF7F53E6C}" dt="2022-04-23T11:10:54.145" v="396" actId="14100"/>
      <pc:docMkLst>
        <pc:docMk/>
      </pc:docMkLst>
      <pc:sldChg chg="addSp modSp">
        <pc:chgData name="RAUL JIMENEZ POSE" userId="S::rjimenezpo@educa.jcyl.es::c73a9e46-261e-412e-9ed4-13531e76eb37" providerId="AD" clId="Web-{2AD3B0B9-C84E-4563-82F4-301EF7F53E6C}" dt="2022-04-23T09:40:50.966" v="132" actId="20577"/>
        <pc:sldMkLst>
          <pc:docMk/>
          <pc:sldMk cId="380233088" sldId="259"/>
        </pc:sldMkLst>
        <pc:spChg chg="mod">
          <ac:chgData name="RAUL JIMENEZ POSE" userId="S::rjimenezpo@educa.jcyl.es::c73a9e46-261e-412e-9ed4-13531e76eb37" providerId="AD" clId="Web-{2AD3B0B9-C84E-4563-82F4-301EF7F53E6C}" dt="2022-04-23T09:32:45.361" v="108" actId="1076"/>
          <ac:spMkLst>
            <pc:docMk/>
            <pc:sldMk cId="380233088" sldId="259"/>
            <ac:spMk id="2" creationId="{14EA1B4A-B80E-2FF6-2016-25C38CB3FA5E}"/>
          </ac:spMkLst>
        </pc:spChg>
        <pc:spChg chg="add mod">
          <ac:chgData name="RAUL JIMENEZ POSE" userId="S::rjimenezpo@educa.jcyl.es::c73a9e46-261e-412e-9ed4-13531e76eb37" providerId="AD" clId="Web-{2AD3B0B9-C84E-4563-82F4-301EF7F53E6C}" dt="2022-04-23T09:33:08.799" v="113" actId="1076"/>
          <ac:spMkLst>
            <pc:docMk/>
            <pc:sldMk cId="380233088" sldId="259"/>
            <ac:spMk id="3" creationId="{6D8A0FBA-D3AF-0622-3DFC-DE631B957A8B}"/>
          </ac:spMkLst>
        </pc:spChg>
        <pc:spChg chg="mod">
          <ac:chgData name="RAUL JIMENEZ POSE" userId="S::rjimenezpo@educa.jcyl.es::c73a9e46-261e-412e-9ed4-13531e76eb37" providerId="AD" clId="Web-{2AD3B0B9-C84E-4563-82F4-301EF7F53E6C}" dt="2022-04-23T09:33:08.767" v="111" actId="1076"/>
          <ac:spMkLst>
            <pc:docMk/>
            <pc:sldMk cId="380233088" sldId="259"/>
            <ac:spMk id="5" creationId="{68EBE8FF-1FEB-79F6-F5E4-F4B95AE17246}"/>
          </ac:spMkLst>
        </pc:spChg>
        <pc:spChg chg="mod">
          <ac:chgData name="RAUL JIMENEZ POSE" userId="S::rjimenezpo@educa.jcyl.es::c73a9e46-261e-412e-9ed4-13531e76eb37" providerId="AD" clId="Web-{2AD3B0B9-C84E-4563-82F4-301EF7F53E6C}" dt="2022-04-23T09:33:08.783" v="112" actId="1076"/>
          <ac:spMkLst>
            <pc:docMk/>
            <pc:sldMk cId="380233088" sldId="259"/>
            <ac:spMk id="7" creationId="{C9E3F033-237B-05DD-AD64-E19B53BDE8F9}"/>
          </ac:spMkLst>
        </pc:spChg>
        <pc:spChg chg="add mod">
          <ac:chgData name="RAUL JIMENEZ POSE" userId="S::rjimenezpo@educa.jcyl.es::c73a9e46-261e-412e-9ed4-13531e76eb37" providerId="AD" clId="Web-{2AD3B0B9-C84E-4563-82F4-301EF7F53E6C}" dt="2022-04-23T09:40:50.966" v="132" actId="20577"/>
          <ac:spMkLst>
            <pc:docMk/>
            <pc:sldMk cId="380233088" sldId="259"/>
            <ac:spMk id="8" creationId="{197AD14D-AB1D-CCC6-B087-FD56D6F77FBD}"/>
          </ac:spMkLst>
        </pc:spChg>
        <pc:picChg chg="mod">
          <ac:chgData name="RAUL JIMENEZ POSE" userId="S::rjimenezpo@educa.jcyl.es::c73a9e46-261e-412e-9ed4-13531e76eb37" providerId="AD" clId="Web-{2AD3B0B9-C84E-4563-82F4-301EF7F53E6C}" dt="2022-04-23T09:33:08.752" v="109" actId="1076"/>
          <ac:picMkLst>
            <pc:docMk/>
            <pc:sldMk cId="380233088" sldId="259"/>
            <ac:picMk id="4" creationId="{EF60B1E2-82D4-864A-6C72-AE41116E6509}"/>
          </ac:picMkLst>
        </pc:picChg>
        <pc:picChg chg="mod">
          <ac:chgData name="RAUL JIMENEZ POSE" userId="S::rjimenezpo@educa.jcyl.es::c73a9e46-261e-412e-9ed4-13531e76eb37" providerId="AD" clId="Web-{2AD3B0B9-C84E-4563-82F4-301EF7F53E6C}" dt="2022-04-23T09:33:08.767" v="110" actId="1076"/>
          <ac:picMkLst>
            <pc:docMk/>
            <pc:sldMk cId="380233088" sldId="259"/>
            <ac:picMk id="6" creationId="{2644913F-1EF7-8023-63F5-6F12380CEAA0}"/>
          </ac:picMkLst>
        </pc:picChg>
      </pc:sldChg>
      <pc:sldChg chg="delSp">
        <pc:chgData name="RAUL JIMENEZ POSE" userId="S::rjimenezpo@educa.jcyl.es::c73a9e46-261e-412e-9ed4-13531e76eb37" providerId="AD" clId="Web-{2AD3B0B9-C84E-4563-82F4-301EF7F53E6C}" dt="2022-04-23T09:19:07.966" v="0"/>
        <pc:sldMkLst>
          <pc:docMk/>
          <pc:sldMk cId="3228672300" sldId="261"/>
        </pc:sldMkLst>
        <pc:spChg chg="del">
          <ac:chgData name="RAUL JIMENEZ POSE" userId="S::rjimenezpo@educa.jcyl.es::c73a9e46-261e-412e-9ed4-13531e76eb37" providerId="AD" clId="Web-{2AD3B0B9-C84E-4563-82F4-301EF7F53E6C}" dt="2022-04-23T09:19:07.966" v="0"/>
          <ac:spMkLst>
            <pc:docMk/>
            <pc:sldMk cId="3228672300" sldId="261"/>
            <ac:spMk id="4" creationId="{7FCA711C-BF56-7FB5-5EFB-21B91B200C0E}"/>
          </ac:spMkLst>
        </pc:spChg>
      </pc:sldChg>
      <pc:sldChg chg="modSp">
        <pc:chgData name="RAUL JIMENEZ POSE" userId="S::rjimenezpo@educa.jcyl.es::c73a9e46-261e-412e-9ed4-13531e76eb37" providerId="AD" clId="Web-{2AD3B0B9-C84E-4563-82F4-301EF7F53E6C}" dt="2022-04-23T09:23:35.176" v="4" actId="20577"/>
        <pc:sldMkLst>
          <pc:docMk/>
          <pc:sldMk cId="241458570" sldId="262"/>
        </pc:sldMkLst>
        <pc:spChg chg="mod">
          <ac:chgData name="RAUL JIMENEZ POSE" userId="S::rjimenezpo@educa.jcyl.es::c73a9e46-261e-412e-9ed4-13531e76eb37" providerId="AD" clId="Web-{2AD3B0B9-C84E-4563-82F4-301EF7F53E6C}" dt="2022-04-23T09:22:26.783" v="2" actId="20577"/>
          <ac:spMkLst>
            <pc:docMk/>
            <pc:sldMk cId="241458570" sldId="262"/>
            <ac:spMk id="2" creationId="{65C1A51E-E9F8-08C9-843B-5E54580FD73D}"/>
          </ac:spMkLst>
        </pc:spChg>
        <pc:spChg chg="mod">
          <ac:chgData name="RAUL JIMENEZ POSE" userId="S::rjimenezpo@educa.jcyl.es::c73a9e46-261e-412e-9ed4-13531e76eb37" providerId="AD" clId="Web-{2AD3B0B9-C84E-4563-82F4-301EF7F53E6C}" dt="2022-04-23T09:23:35.176" v="4" actId="20577"/>
          <ac:spMkLst>
            <pc:docMk/>
            <pc:sldMk cId="241458570" sldId="262"/>
            <ac:spMk id="3" creationId="{00CF246C-9DA2-0646-FA7F-8CE042349B78}"/>
          </ac:spMkLst>
        </pc:spChg>
      </pc:sldChg>
      <pc:sldChg chg="modSp new">
        <pc:chgData name="RAUL JIMENEZ POSE" userId="S::rjimenezpo@educa.jcyl.es::c73a9e46-261e-412e-9ed4-13531e76eb37" providerId="AD" clId="Web-{2AD3B0B9-C84E-4563-82F4-301EF7F53E6C}" dt="2022-04-23T09:41:43.342" v="145" actId="20577"/>
        <pc:sldMkLst>
          <pc:docMk/>
          <pc:sldMk cId="1208145534" sldId="263"/>
        </pc:sldMkLst>
        <pc:spChg chg="mod">
          <ac:chgData name="RAUL JIMENEZ POSE" userId="S::rjimenezpo@educa.jcyl.es::c73a9e46-261e-412e-9ed4-13531e76eb37" providerId="AD" clId="Web-{2AD3B0B9-C84E-4563-82F4-301EF7F53E6C}" dt="2022-04-23T09:40:40.747" v="128" actId="20577"/>
          <ac:spMkLst>
            <pc:docMk/>
            <pc:sldMk cId="1208145534" sldId="263"/>
            <ac:spMk id="2" creationId="{C80D4AD1-355A-0D88-6C1F-0A0687862F9C}"/>
          </ac:spMkLst>
        </pc:spChg>
        <pc:spChg chg="mod">
          <ac:chgData name="RAUL JIMENEZ POSE" userId="S::rjimenezpo@educa.jcyl.es::c73a9e46-261e-412e-9ed4-13531e76eb37" providerId="AD" clId="Web-{2AD3B0B9-C84E-4563-82F4-301EF7F53E6C}" dt="2022-04-23T09:41:43.342" v="145" actId="20577"/>
          <ac:spMkLst>
            <pc:docMk/>
            <pc:sldMk cId="1208145534" sldId="263"/>
            <ac:spMk id="3" creationId="{E8F98E39-093E-2840-FBEF-303D3B1D8322}"/>
          </ac:spMkLst>
        </pc:spChg>
      </pc:sldChg>
      <pc:sldChg chg="addSp delSp modSp new">
        <pc:chgData name="RAUL JIMENEZ POSE" userId="S::rjimenezpo@educa.jcyl.es::c73a9e46-261e-412e-9ed4-13531e76eb37" providerId="AD" clId="Web-{2AD3B0B9-C84E-4563-82F4-301EF7F53E6C}" dt="2022-04-23T11:04:19.150" v="265" actId="14100"/>
        <pc:sldMkLst>
          <pc:docMk/>
          <pc:sldMk cId="2134650029" sldId="264"/>
        </pc:sldMkLst>
        <pc:spChg chg="add del">
          <ac:chgData name="RAUL JIMENEZ POSE" userId="S::rjimenezpo@educa.jcyl.es::c73a9e46-261e-412e-9ed4-13531e76eb37" providerId="AD" clId="Web-{2AD3B0B9-C84E-4563-82F4-301EF7F53E6C}" dt="2022-04-23T10:58:12.299" v="189"/>
          <ac:spMkLst>
            <pc:docMk/>
            <pc:sldMk cId="2134650029" sldId="264"/>
            <ac:spMk id="2" creationId="{8A0945E1-AED6-A9EF-C144-20A491157D6D}"/>
          </ac:spMkLst>
        </pc:spChg>
        <pc:spChg chg="del">
          <ac:chgData name="RAUL JIMENEZ POSE" userId="S::rjimenezpo@educa.jcyl.es::c73a9e46-261e-412e-9ed4-13531e76eb37" providerId="AD" clId="Web-{2AD3B0B9-C84E-4563-82F4-301EF7F53E6C}" dt="2022-04-23T10:28:24.873" v="159"/>
          <ac:spMkLst>
            <pc:docMk/>
            <pc:sldMk cId="2134650029" sldId="264"/>
            <ac:spMk id="2" creationId="{A6BEF91A-24A9-B02E-9AD6-372215FFFBC8}"/>
          </ac:spMkLst>
        </pc:spChg>
        <pc:spChg chg="del">
          <ac:chgData name="RAUL JIMENEZ POSE" userId="S::rjimenezpo@educa.jcyl.es::c73a9e46-261e-412e-9ed4-13531e76eb37" providerId="AD" clId="Web-{2AD3B0B9-C84E-4563-82F4-301EF7F53E6C}" dt="2022-04-23T10:26:20.370" v="147"/>
          <ac:spMkLst>
            <pc:docMk/>
            <pc:sldMk cId="2134650029" sldId="264"/>
            <ac:spMk id="3" creationId="{64D2AB4A-939B-5D1F-2F16-0080BEF8E430}"/>
          </ac:spMkLst>
        </pc:spChg>
        <pc:spChg chg="add del mod">
          <ac:chgData name="RAUL JIMENEZ POSE" userId="S::rjimenezpo@educa.jcyl.es::c73a9e46-261e-412e-9ed4-13531e76eb37" providerId="AD" clId="Web-{2AD3B0B9-C84E-4563-82F4-301EF7F53E6C}" dt="2022-04-23T10:58:08.471" v="188"/>
          <ac:spMkLst>
            <pc:docMk/>
            <pc:sldMk cId="2134650029" sldId="264"/>
            <ac:spMk id="3" creationId="{9CE6C618-F352-F651-95D8-473A2BF64361}"/>
          </ac:spMkLst>
        </pc:spChg>
        <pc:spChg chg="add del mod">
          <ac:chgData name="RAUL JIMENEZ POSE" userId="S::rjimenezpo@educa.jcyl.es::c73a9e46-261e-412e-9ed4-13531e76eb37" providerId="AD" clId="Web-{2AD3B0B9-C84E-4563-82F4-301EF7F53E6C}" dt="2022-04-23T11:00:05.926" v="204"/>
          <ac:spMkLst>
            <pc:docMk/>
            <pc:sldMk cId="2134650029" sldId="264"/>
            <ac:spMk id="4" creationId="{973CB8CE-643C-8864-6A15-00E82A73E8D9}"/>
          </ac:spMkLst>
        </pc:spChg>
        <pc:spChg chg="add mod">
          <ac:chgData name="RAUL JIMENEZ POSE" userId="S::rjimenezpo@educa.jcyl.es::c73a9e46-261e-412e-9ed4-13531e76eb37" providerId="AD" clId="Web-{2AD3B0B9-C84E-4563-82F4-301EF7F53E6C}" dt="2022-04-23T11:04:05.587" v="263" actId="1076"/>
          <ac:spMkLst>
            <pc:docMk/>
            <pc:sldMk cId="2134650029" sldId="264"/>
            <ac:spMk id="5" creationId="{DD02F255-8998-19A7-6F8C-812A57126DBF}"/>
          </ac:spMkLst>
        </pc:spChg>
        <pc:spChg chg="add mod">
          <ac:chgData name="RAUL JIMENEZ POSE" userId="S::rjimenezpo@educa.jcyl.es::c73a9e46-261e-412e-9ed4-13531e76eb37" providerId="AD" clId="Web-{2AD3B0B9-C84E-4563-82F4-301EF7F53E6C}" dt="2022-04-23T10:58:02.846" v="186" actId="1076"/>
          <ac:spMkLst>
            <pc:docMk/>
            <pc:sldMk cId="2134650029" sldId="264"/>
            <ac:spMk id="6" creationId="{6EB89AA3-F7C6-DD0E-C5F1-CC0DF1F27EAA}"/>
          </ac:spMkLst>
        </pc:spChg>
        <pc:spChg chg="add del mod">
          <ac:chgData name="RAUL JIMENEZ POSE" userId="S::rjimenezpo@educa.jcyl.es::c73a9e46-261e-412e-9ed4-13531e76eb37" providerId="AD" clId="Web-{2AD3B0B9-C84E-4563-82F4-301EF7F53E6C}" dt="2022-04-23T10:27:32.700" v="153"/>
          <ac:spMkLst>
            <pc:docMk/>
            <pc:sldMk cId="2134650029" sldId="264"/>
            <ac:spMk id="6" creationId="{7CD8E4DE-E82D-1B7A-F019-3E67A548E53D}"/>
          </ac:spMkLst>
        </pc:spChg>
        <pc:spChg chg="add mod">
          <ac:chgData name="RAUL JIMENEZ POSE" userId="S::rjimenezpo@educa.jcyl.es::c73a9e46-261e-412e-9ed4-13531e76eb37" providerId="AD" clId="Web-{2AD3B0B9-C84E-4563-82F4-301EF7F53E6C}" dt="2022-04-23T10:59:36.410" v="192" actId="14100"/>
          <ac:spMkLst>
            <pc:docMk/>
            <pc:sldMk cId="2134650029" sldId="264"/>
            <ac:spMk id="7" creationId="{309F3A2B-343B-685B-FBCD-C31911470448}"/>
          </ac:spMkLst>
        </pc:spChg>
        <pc:spChg chg="add mod">
          <ac:chgData name="RAUL JIMENEZ POSE" userId="S::rjimenezpo@educa.jcyl.es::c73a9e46-261e-412e-9ed4-13531e76eb37" providerId="AD" clId="Web-{2AD3B0B9-C84E-4563-82F4-301EF7F53E6C}" dt="2022-04-23T11:04:19.150" v="265" actId="14100"/>
          <ac:spMkLst>
            <pc:docMk/>
            <pc:sldMk cId="2134650029" sldId="264"/>
            <ac:spMk id="8" creationId="{B365117D-0240-A8C6-E4F9-855BD4903A52}"/>
          </ac:spMkLst>
        </pc:spChg>
        <pc:spChg chg="add del mod">
          <ac:chgData name="RAUL JIMENEZ POSE" userId="S::rjimenezpo@educa.jcyl.es::c73a9e46-261e-412e-9ed4-13531e76eb37" providerId="AD" clId="Web-{2AD3B0B9-C84E-4563-82F4-301EF7F53E6C}" dt="2022-04-23T10:28:20.592" v="158"/>
          <ac:spMkLst>
            <pc:docMk/>
            <pc:sldMk cId="2134650029" sldId="264"/>
            <ac:spMk id="9" creationId="{E40F0105-D8C5-B69E-233F-80076F32AB9E}"/>
          </ac:spMkLst>
        </pc:spChg>
        <pc:spChg chg="add mod">
          <ac:chgData name="RAUL JIMENEZ POSE" userId="S::rjimenezpo@educa.jcyl.es::c73a9e46-261e-412e-9ed4-13531e76eb37" providerId="AD" clId="Web-{2AD3B0B9-C84E-4563-82F4-301EF7F53E6C}" dt="2022-04-23T11:02:30.570" v="248" actId="1076"/>
          <ac:spMkLst>
            <pc:docMk/>
            <pc:sldMk cId="2134650029" sldId="264"/>
            <ac:spMk id="11" creationId="{21A8EECA-7AD7-83F7-C3AC-7B98065C9227}"/>
          </ac:spMkLst>
        </pc:spChg>
        <pc:spChg chg="add del">
          <ac:chgData name="RAUL JIMENEZ POSE" userId="S::rjimenezpo@educa.jcyl.es::c73a9e46-261e-412e-9ed4-13531e76eb37" providerId="AD" clId="Web-{2AD3B0B9-C84E-4563-82F4-301EF7F53E6C}" dt="2022-04-23T10:31:31.535" v="170"/>
          <ac:spMkLst>
            <pc:docMk/>
            <pc:sldMk cId="2134650029" sldId="264"/>
            <ac:spMk id="11" creationId="{CF57106A-B274-7601-8384-A09161DABAAE}"/>
          </ac:spMkLst>
        </pc:spChg>
        <pc:spChg chg="add mod">
          <ac:chgData name="RAUL JIMENEZ POSE" userId="S::rjimenezpo@educa.jcyl.es::c73a9e46-261e-412e-9ed4-13531e76eb37" providerId="AD" clId="Web-{2AD3B0B9-C84E-4563-82F4-301EF7F53E6C}" dt="2022-04-23T11:03:19.211" v="256" actId="1076"/>
          <ac:spMkLst>
            <pc:docMk/>
            <pc:sldMk cId="2134650029" sldId="264"/>
            <ac:spMk id="12" creationId="{3C9F1CB6-0193-C4F8-EBE9-C7D3C0D62CBA}"/>
          </ac:spMkLst>
        </pc:spChg>
        <pc:spChg chg="add del">
          <ac:chgData name="RAUL JIMENEZ POSE" userId="S::rjimenezpo@educa.jcyl.es::c73a9e46-261e-412e-9ed4-13531e76eb37" providerId="AD" clId="Web-{2AD3B0B9-C84E-4563-82F4-301EF7F53E6C}" dt="2022-04-23T10:31:24.644" v="169"/>
          <ac:spMkLst>
            <pc:docMk/>
            <pc:sldMk cId="2134650029" sldId="264"/>
            <ac:spMk id="12" creationId="{42B8BCF5-6079-D827-0536-EAC1560C72C1}"/>
          </ac:spMkLst>
        </pc:spChg>
        <pc:spChg chg="add del mod">
          <ac:chgData name="RAUL JIMENEZ POSE" userId="S::rjimenezpo@educa.jcyl.es::c73a9e46-261e-412e-9ed4-13531e76eb37" providerId="AD" clId="Web-{2AD3B0B9-C84E-4563-82F4-301EF7F53E6C}" dt="2022-04-23T10:31:48.988" v="171"/>
          <ac:spMkLst>
            <pc:docMk/>
            <pc:sldMk cId="2134650029" sldId="264"/>
            <ac:spMk id="13" creationId="{67591242-604D-2F6B-2B46-40CD03848DEC}"/>
          </ac:spMkLst>
        </pc:spChg>
        <pc:spChg chg="add mod">
          <ac:chgData name="RAUL JIMENEZ POSE" userId="S::rjimenezpo@educa.jcyl.es::c73a9e46-261e-412e-9ed4-13531e76eb37" providerId="AD" clId="Web-{2AD3B0B9-C84E-4563-82F4-301EF7F53E6C}" dt="2022-04-23T11:04:12.806" v="264" actId="1076"/>
          <ac:spMkLst>
            <pc:docMk/>
            <pc:sldMk cId="2134650029" sldId="264"/>
            <ac:spMk id="13" creationId="{87BD7890-624F-CD06-F99F-DA1F31986975}"/>
          </ac:spMkLst>
        </pc:spChg>
        <pc:spChg chg="add mod">
          <ac:chgData name="RAUL JIMENEZ POSE" userId="S::rjimenezpo@educa.jcyl.es::c73a9e46-261e-412e-9ed4-13531e76eb37" providerId="AD" clId="Web-{2AD3B0B9-C84E-4563-82F4-301EF7F53E6C}" dt="2022-04-23T10:33:02.068" v="178"/>
          <ac:spMkLst>
            <pc:docMk/>
            <pc:sldMk cId="2134650029" sldId="264"/>
            <ac:spMk id="14" creationId="{9A9470E3-4C61-FD42-0159-17F1438DE124}"/>
          </ac:spMkLst>
        </pc:spChg>
        <pc:spChg chg="add mod">
          <ac:chgData name="RAUL JIMENEZ POSE" userId="S::rjimenezpo@educa.jcyl.es::c73a9e46-261e-412e-9ed4-13531e76eb37" providerId="AD" clId="Web-{2AD3B0B9-C84E-4563-82F4-301EF7F53E6C}" dt="2022-04-23T11:03:34.525" v="258" actId="14100"/>
          <ac:spMkLst>
            <pc:docMk/>
            <pc:sldMk cId="2134650029" sldId="264"/>
            <ac:spMk id="15" creationId="{988F46E9-5AE4-4303-EDE4-058ED362FD0C}"/>
          </ac:spMkLst>
        </pc:spChg>
        <pc:picChg chg="add del mod ord">
          <ac:chgData name="RAUL JIMENEZ POSE" userId="S::rjimenezpo@educa.jcyl.es::c73a9e46-261e-412e-9ed4-13531e76eb37" providerId="AD" clId="Web-{2AD3B0B9-C84E-4563-82F4-301EF7F53E6C}" dt="2022-04-23T10:27:11.106" v="152"/>
          <ac:picMkLst>
            <pc:docMk/>
            <pc:sldMk cId="2134650029" sldId="264"/>
            <ac:picMk id="4" creationId="{C9842C80-985C-9220-CD4A-EF41E674F8DA}"/>
          </ac:picMkLst>
        </pc:picChg>
        <pc:picChg chg="add del mod ord">
          <ac:chgData name="RAUL JIMENEZ POSE" userId="S::rjimenezpo@educa.jcyl.es::c73a9e46-261e-412e-9ed4-13531e76eb37" providerId="AD" clId="Web-{2AD3B0B9-C84E-4563-82F4-301EF7F53E6C}" dt="2022-04-23T10:28:17.967" v="157"/>
          <ac:picMkLst>
            <pc:docMk/>
            <pc:sldMk cId="2134650029" sldId="264"/>
            <ac:picMk id="7" creationId="{93E615BE-E6AF-3814-BC26-CDA1350D867F}"/>
          </ac:picMkLst>
        </pc:picChg>
        <pc:picChg chg="add mod">
          <ac:chgData name="RAUL JIMENEZ POSE" userId="S::rjimenezpo@educa.jcyl.es::c73a9e46-261e-412e-9ed4-13531e76eb37" providerId="AD" clId="Web-{2AD3B0B9-C84E-4563-82F4-301EF7F53E6C}" dt="2022-04-23T10:57:33.986" v="182" actId="1076"/>
          <ac:picMkLst>
            <pc:docMk/>
            <pc:sldMk cId="2134650029" sldId="264"/>
            <ac:picMk id="10" creationId="{E890DE25-BB18-CC89-6F36-2770C33888C8}"/>
          </ac:picMkLst>
        </pc:picChg>
      </pc:sldChg>
      <pc:sldChg chg="addSp delSp modSp new">
        <pc:chgData name="RAUL JIMENEZ POSE" userId="S::rjimenezpo@educa.jcyl.es::c73a9e46-261e-412e-9ed4-13531e76eb37" providerId="AD" clId="Web-{2AD3B0B9-C84E-4563-82F4-301EF7F53E6C}" dt="2022-04-23T11:10:54.145" v="396" actId="14100"/>
        <pc:sldMkLst>
          <pc:docMk/>
          <pc:sldMk cId="1021241119" sldId="265"/>
        </pc:sldMkLst>
        <pc:spChg chg="del">
          <ac:chgData name="RAUL JIMENEZ POSE" userId="S::rjimenezpo@educa.jcyl.es::c73a9e46-261e-412e-9ed4-13531e76eb37" providerId="AD" clId="Web-{2AD3B0B9-C84E-4563-82F4-301EF7F53E6C}" dt="2022-04-23T11:05:34.995" v="267"/>
          <ac:spMkLst>
            <pc:docMk/>
            <pc:sldMk cId="1021241119" sldId="265"/>
            <ac:spMk id="2" creationId="{A750108B-D350-DC4E-EBF2-2ABDC2B4E108}"/>
          </ac:spMkLst>
        </pc:spChg>
        <pc:spChg chg="del">
          <ac:chgData name="RAUL JIMENEZ POSE" userId="S::rjimenezpo@educa.jcyl.es::c73a9e46-261e-412e-9ed4-13531e76eb37" providerId="AD" clId="Web-{2AD3B0B9-C84E-4563-82F4-301EF7F53E6C}" dt="2022-04-23T11:05:38.104" v="268"/>
          <ac:spMkLst>
            <pc:docMk/>
            <pc:sldMk cId="1021241119" sldId="265"/>
            <ac:spMk id="3" creationId="{6F0ACA31-72F3-5A95-7D23-E79748D657E6}"/>
          </ac:spMkLst>
        </pc:spChg>
        <pc:spChg chg="add mod">
          <ac:chgData name="RAUL JIMENEZ POSE" userId="S::rjimenezpo@educa.jcyl.es::c73a9e46-261e-412e-9ed4-13531e76eb37" providerId="AD" clId="Web-{2AD3B0B9-C84E-4563-82F4-301EF7F53E6C}" dt="2022-04-23T11:09:59.531" v="365" actId="1076"/>
          <ac:spMkLst>
            <pc:docMk/>
            <pc:sldMk cId="1021241119" sldId="265"/>
            <ac:spMk id="7" creationId="{3124CE07-177D-354D-AF51-5B06DCE39A80}"/>
          </ac:spMkLst>
        </pc:spChg>
        <pc:spChg chg="add mod">
          <ac:chgData name="RAUL JIMENEZ POSE" userId="S::rjimenezpo@educa.jcyl.es::c73a9e46-261e-412e-9ed4-13531e76eb37" providerId="AD" clId="Web-{2AD3B0B9-C84E-4563-82F4-301EF7F53E6C}" dt="2022-04-23T11:09:59.531" v="366" actId="1076"/>
          <ac:spMkLst>
            <pc:docMk/>
            <pc:sldMk cId="1021241119" sldId="265"/>
            <ac:spMk id="9" creationId="{86BB764A-42DD-1198-223D-FAE978EB1D3E}"/>
          </ac:spMkLst>
        </pc:spChg>
        <pc:spChg chg="add mod">
          <ac:chgData name="RAUL JIMENEZ POSE" userId="S::rjimenezpo@educa.jcyl.es::c73a9e46-261e-412e-9ed4-13531e76eb37" providerId="AD" clId="Web-{2AD3B0B9-C84E-4563-82F4-301EF7F53E6C}" dt="2022-04-23T11:08:21.779" v="309" actId="14100"/>
          <ac:spMkLst>
            <pc:docMk/>
            <pc:sldMk cId="1021241119" sldId="265"/>
            <ac:spMk id="11" creationId="{2FA2F3F2-E6E4-DC9E-0854-4F77E53BA725}"/>
          </ac:spMkLst>
        </pc:spChg>
        <pc:spChg chg="add mod">
          <ac:chgData name="RAUL JIMENEZ POSE" userId="S::rjimenezpo@educa.jcyl.es::c73a9e46-261e-412e-9ed4-13531e76eb37" providerId="AD" clId="Web-{2AD3B0B9-C84E-4563-82F4-301EF7F53E6C}" dt="2022-04-23T11:09:25.764" v="361" actId="20577"/>
          <ac:spMkLst>
            <pc:docMk/>
            <pc:sldMk cId="1021241119" sldId="265"/>
            <ac:spMk id="13" creationId="{C5C0B1D3-9712-B8C3-24B4-8EFBA8146456}"/>
          </ac:spMkLst>
        </pc:spChg>
        <pc:spChg chg="add mod">
          <ac:chgData name="RAUL JIMENEZ POSE" userId="S::rjimenezpo@educa.jcyl.es::c73a9e46-261e-412e-9ed4-13531e76eb37" providerId="AD" clId="Web-{2AD3B0B9-C84E-4563-82F4-301EF7F53E6C}" dt="2022-04-23T11:08:26.576" v="310" actId="1076"/>
          <ac:spMkLst>
            <pc:docMk/>
            <pc:sldMk cId="1021241119" sldId="265"/>
            <ac:spMk id="15" creationId="{2F8F9DE3-67B9-986C-85D4-CDE9CD4F8D98}"/>
          </ac:spMkLst>
        </pc:spChg>
        <pc:spChg chg="add mod">
          <ac:chgData name="RAUL JIMENEZ POSE" userId="S::rjimenezpo@educa.jcyl.es::c73a9e46-261e-412e-9ed4-13531e76eb37" providerId="AD" clId="Web-{2AD3B0B9-C84E-4563-82F4-301EF7F53E6C}" dt="2022-04-23T11:09:42.671" v="364" actId="14100"/>
          <ac:spMkLst>
            <pc:docMk/>
            <pc:sldMk cId="1021241119" sldId="265"/>
            <ac:spMk id="16" creationId="{A5DB6BC3-96AA-58C8-3C90-EB5937D7EB1B}"/>
          </ac:spMkLst>
        </pc:spChg>
        <pc:spChg chg="add mod">
          <ac:chgData name="RAUL JIMENEZ POSE" userId="S::rjimenezpo@educa.jcyl.es::c73a9e46-261e-412e-9ed4-13531e76eb37" providerId="AD" clId="Web-{2AD3B0B9-C84E-4563-82F4-301EF7F53E6C}" dt="2022-04-23T11:10:54.145" v="396" actId="14100"/>
          <ac:spMkLst>
            <pc:docMk/>
            <pc:sldMk cId="1021241119" sldId="265"/>
            <ac:spMk id="17" creationId="{2349B737-4A4E-E3A7-6046-1DF54CA6D6CD}"/>
          </ac:spMkLst>
        </pc:spChg>
        <pc:spChg chg="add mod">
          <ac:chgData name="RAUL JIMENEZ POSE" userId="S::rjimenezpo@educa.jcyl.es::c73a9e46-261e-412e-9ed4-13531e76eb37" providerId="AD" clId="Web-{2AD3B0B9-C84E-4563-82F4-301EF7F53E6C}" dt="2022-04-23T11:10:40.238" v="376" actId="14100"/>
          <ac:spMkLst>
            <pc:docMk/>
            <pc:sldMk cId="1021241119" sldId="265"/>
            <ac:spMk id="18" creationId="{BF59FBC5-F85D-8CEB-51AC-8CD1E426B8B3}"/>
          </ac:spMkLst>
        </pc:spChg>
        <pc:spChg chg="add mod">
          <ac:chgData name="RAUL JIMENEZ POSE" userId="S::rjimenezpo@educa.jcyl.es::c73a9e46-261e-412e-9ed4-13531e76eb37" providerId="AD" clId="Web-{2AD3B0B9-C84E-4563-82F4-301EF7F53E6C}" dt="2022-04-23T11:10:30.629" v="374" actId="14100"/>
          <ac:spMkLst>
            <pc:docMk/>
            <pc:sldMk cId="1021241119" sldId="265"/>
            <ac:spMk id="19" creationId="{FD8ED86C-642A-B988-9FC5-C9D1498D2055}"/>
          </ac:spMkLst>
        </pc:spChg>
        <pc:picChg chg="add">
          <ac:chgData name="RAUL JIMENEZ POSE" userId="S::rjimenezpo@educa.jcyl.es::c73a9e46-261e-412e-9ed4-13531e76eb37" providerId="AD" clId="Web-{2AD3B0B9-C84E-4563-82F4-301EF7F53E6C}" dt="2022-04-23T11:05:40.604" v="269"/>
          <ac:picMkLst>
            <pc:docMk/>
            <pc:sldMk cId="1021241119" sldId="265"/>
            <ac:picMk id="5" creationId="{0FDFE187-C776-1353-4A1A-DC27B0CA7A72}"/>
          </ac:picMkLst>
        </pc:picChg>
      </pc:sldChg>
    </pc:docChg>
  </pc:docChgLst>
  <pc:docChgLst>
    <pc:chgData name="RAUL JIMENEZ POSE" userId="S::rjimenezpo@educa.jcyl.es::c73a9e46-261e-412e-9ed4-13531e76eb37" providerId="AD" clId="Web-{E7D7E864-F1B8-D44F-ED0E-15BF1388F114}"/>
    <pc:docChg chg="addSld modSld">
      <pc:chgData name="RAUL JIMENEZ POSE" userId="S::rjimenezpo@educa.jcyl.es::c73a9e46-261e-412e-9ed4-13531e76eb37" providerId="AD" clId="Web-{E7D7E864-F1B8-D44F-ED0E-15BF1388F114}" dt="2022-04-23T08:59:02.371" v="229"/>
      <pc:docMkLst>
        <pc:docMk/>
      </pc:docMkLst>
      <pc:sldChg chg="addSp delSp modSp">
        <pc:chgData name="RAUL JIMENEZ POSE" userId="S::rjimenezpo@educa.jcyl.es::c73a9e46-261e-412e-9ed4-13531e76eb37" providerId="AD" clId="Web-{E7D7E864-F1B8-D44F-ED0E-15BF1388F114}" dt="2022-04-23T08:44:29.445" v="47" actId="20577"/>
        <pc:sldMkLst>
          <pc:docMk/>
          <pc:sldMk cId="1310126530" sldId="260"/>
        </pc:sldMkLst>
        <pc:spChg chg="mod">
          <ac:chgData name="RAUL JIMENEZ POSE" userId="S::rjimenezpo@educa.jcyl.es::c73a9e46-261e-412e-9ed4-13531e76eb37" providerId="AD" clId="Web-{E7D7E864-F1B8-D44F-ED0E-15BF1388F114}" dt="2022-04-23T08:44:29.445" v="47" actId="20577"/>
          <ac:spMkLst>
            <pc:docMk/>
            <pc:sldMk cId="1310126530" sldId="260"/>
            <ac:spMk id="2" creationId="{DFF3AF98-0CBC-0771-C35A-581596E7DE98}"/>
          </ac:spMkLst>
        </pc:spChg>
        <pc:spChg chg="del">
          <ac:chgData name="RAUL JIMENEZ POSE" userId="S::rjimenezpo@educa.jcyl.es::c73a9e46-261e-412e-9ed4-13531e76eb37" providerId="AD" clId="Web-{E7D7E864-F1B8-D44F-ED0E-15BF1388F114}" dt="2022-04-23T08:30:02.849" v="3"/>
          <ac:spMkLst>
            <pc:docMk/>
            <pc:sldMk cId="1310126530" sldId="260"/>
            <ac:spMk id="3" creationId="{9873D3B3-C64B-B989-0756-5ECD4584D66E}"/>
          </ac:spMkLst>
        </pc:spChg>
        <pc:spChg chg="add del">
          <ac:chgData name="RAUL JIMENEZ POSE" userId="S::rjimenezpo@educa.jcyl.es::c73a9e46-261e-412e-9ed4-13531e76eb37" providerId="AD" clId="Web-{E7D7E864-F1B8-D44F-ED0E-15BF1388F114}" dt="2022-04-23T08:32:18.555" v="11"/>
          <ac:spMkLst>
            <pc:docMk/>
            <pc:sldMk cId="1310126530" sldId="260"/>
            <ac:spMk id="4" creationId="{92F798BB-9BE0-E999-C9F6-1AB0BC3EE976}"/>
          </ac:spMkLst>
        </pc:spChg>
      </pc:sldChg>
      <pc:sldChg chg="addSp modSp new">
        <pc:chgData name="RAUL JIMENEZ POSE" userId="S::rjimenezpo@educa.jcyl.es::c73a9e46-261e-412e-9ed4-13531e76eb37" providerId="AD" clId="Web-{E7D7E864-F1B8-D44F-ED0E-15BF1388F114}" dt="2022-04-23T08:58:59.605" v="228"/>
        <pc:sldMkLst>
          <pc:docMk/>
          <pc:sldMk cId="3228672300" sldId="261"/>
        </pc:sldMkLst>
        <pc:spChg chg="mod">
          <ac:chgData name="RAUL JIMENEZ POSE" userId="S::rjimenezpo@educa.jcyl.es::c73a9e46-261e-412e-9ed4-13531e76eb37" providerId="AD" clId="Web-{E7D7E864-F1B8-D44F-ED0E-15BF1388F114}" dt="2022-04-23T08:50:02.297" v="58" actId="20577"/>
          <ac:spMkLst>
            <pc:docMk/>
            <pc:sldMk cId="3228672300" sldId="261"/>
            <ac:spMk id="2" creationId="{50BDD55C-A95A-9318-CB55-53BAE8624F51}"/>
          </ac:spMkLst>
        </pc:spChg>
        <pc:spChg chg="mod">
          <ac:chgData name="RAUL JIMENEZ POSE" userId="S::rjimenezpo@educa.jcyl.es::c73a9e46-261e-412e-9ed4-13531e76eb37" providerId="AD" clId="Web-{E7D7E864-F1B8-D44F-ED0E-15BF1388F114}" dt="2022-04-23T08:58:54.761" v="227" actId="14100"/>
          <ac:spMkLst>
            <pc:docMk/>
            <pc:sldMk cId="3228672300" sldId="261"/>
            <ac:spMk id="3" creationId="{1E790367-7EEE-ACFF-6291-BB5CC176BB68}"/>
          </ac:spMkLst>
        </pc:spChg>
        <pc:spChg chg="add">
          <ac:chgData name="RAUL JIMENEZ POSE" userId="S::rjimenezpo@educa.jcyl.es::c73a9e46-261e-412e-9ed4-13531e76eb37" providerId="AD" clId="Web-{E7D7E864-F1B8-D44F-ED0E-15BF1388F114}" dt="2022-04-23T08:58:59.605" v="228"/>
          <ac:spMkLst>
            <pc:docMk/>
            <pc:sldMk cId="3228672300" sldId="261"/>
            <ac:spMk id="4" creationId="{7FCA711C-BF56-7FB5-5EFB-21B91B200C0E}"/>
          </ac:spMkLst>
        </pc:spChg>
      </pc:sldChg>
      <pc:sldChg chg="new">
        <pc:chgData name="RAUL JIMENEZ POSE" userId="S::rjimenezpo@educa.jcyl.es::c73a9e46-261e-412e-9ed4-13531e76eb37" providerId="AD" clId="Web-{E7D7E864-F1B8-D44F-ED0E-15BF1388F114}" dt="2022-04-23T08:59:02.371" v="229"/>
        <pc:sldMkLst>
          <pc:docMk/>
          <pc:sldMk cId="241458570" sldId="262"/>
        </pc:sldMkLst>
      </pc:sldChg>
    </pc:docChg>
  </pc:docChgLst>
  <pc:docChgLst>
    <pc:chgData name="RAUL JIMENEZ POSE" userId="S::rjimenezpo@educa.jcyl.es::c73a9e46-261e-412e-9ed4-13531e76eb37" providerId="AD" clId="Web-{8C7715A1-711E-8A0B-763E-9A0DC22551C1}"/>
    <pc:docChg chg="modSld modMainMaster">
      <pc:chgData name="RAUL JIMENEZ POSE" userId="S::rjimenezpo@educa.jcyl.es::c73a9e46-261e-412e-9ed4-13531e76eb37" providerId="AD" clId="Web-{8C7715A1-711E-8A0B-763E-9A0DC22551C1}" dt="2022-04-23T14:32:44.175" v="195"/>
      <pc:docMkLst>
        <pc:docMk/>
      </pc:docMkLst>
      <pc:sldChg chg="modTransition addAnim modAnim">
        <pc:chgData name="RAUL JIMENEZ POSE" userId="S::rjimenezpo@educa.jcyl.es::c73a9e46-261e-412e-9ed4-13531e76eb37" providerId="AD" clId="Web-{8C7715A1-711E-8A0B-763E-9A0DC22551C1}" dt="2022-04-23T13:51:41.025" v="3"/>
        <pc:sldMkLst>
          <pc:docMk/>
          <pc:sldMk cId="3856144342" sldId="256"/>
        </pc:sldMkLst>
      </pc:sldChg>
      <pc:sldChg chg="modTransition addAnim modAnim">
        <pc:chgData name="RAUL JIMENEZ POSE" userId="S::rjimenezpo@educa.jcyl.es::c73a9e46-261e-412e-9ed4-13531e76eb37" providerId="AD" clId="Web-{8C7715A1-711E-8A0B-763E-9A0DC22551C1}" dt="2022-04-23T13:51:55.401" v="5"/>
        <pc:sldMkLst>
          <pc:docMk/>
          <pc:sldMk cId="2474347393" sldId="257"/>
        </pc:sldMkLst>
      </pc:sldChg>
      <pc:sldChg chg="addSp modSp modTransition addAnim modAnim">
        <pc:chgData name="RAUL JIMENEZ POSE" userId="S::rjimenezpo@educa.jcyl.es::c73a9e46-261e-412e-9ed4-13531e76eb37" providerId="AD" clId="Web-{8C7715A1-711E-8A0B-763E-9A0DC22551C1}" dt="2022-04-23T14:06:53.032" v="114" actId="20577"/>
        <pc:sldMkLst>
          <pc:docMk/>
          <pc:sldMk cId="1095978110" sldId="258"/>
        </pc:sldMkLst>
        <pc:spChg chg="mod">
          <ac:chgData name="RAUL JIMENEZ POSE" userId="S::rjimenezpo@educa.jcyl.es::c73a9e46-261e-412e-9ed4-13531e76eb37" providerId="AD" clId="Web-{8C7715A1-711E-8A0B-763E-9A0DC22551C1}" dt="2022-04-23T14:06:53.032" v="114" actId="20577"/>
          <ac:spMkLst>
            <pc:docMk/>
            <pc:sldMk cId="1095978110" sldId="258"/>
            <ac:spMk id="2" creationId="{CEA99693-18AD-F8EA-A796-FC1EAD2079F0}"/>
          </ac:spMkLst>
        </pc:spChg>
        <pc:spChg chg="add mod">
          <ac:chgData name="RAUL JIMENEZ POSE" userId="S::rjimenezpo@educa.jcyl.es::c73a9e46-261e-412e-9ed4-13531e76eb37" providerId="AD" clId="Web-{8C7715A1-711E-8A0B-763E-9A0DC22551C1}" dt="2022-04-23T13:59:25.037" v="104"/>
          <ac:spMkLst>
            <pc:docMk/>
            <pc:sldMk cId="1095978110" sldId="258"/>
            <ac:spMk id="3" creationId="{379A4B03-E0A9-0977-8573-9A168B239D11}"/>
          </ac:spMkLst>
        </pc:spChg>
      </pc:sldChg>
      <pc:sldChg chg="modSp modTransition addAnim delAnim modAnim">
        <pc:chgData name="RAUL JIMENEZ POSE" userId="S::rjimenezpo@educa.jcyl.es::c73a9e46-261e-412e-9ed4-13531e76eb37" providerId="AD" clId="Web-{8C7715A1-711E-8A0B-763E-9A0DC22551C1}" dt="2022-04-23T14:32:34.034" v="193" actId="20577"/>
        <pc:sldMkLst>
          <pc:docMk/>
          <pc:sldMk cId="380233088" sldId="259"/>
        </pc:sldMkLst>
        <pc:spChg chg="mod">
          <ac:chgData name="RAUL JIMENEZ POSE" userId="S::rjimenezpo@educa.jcyl.es::c73a9e46-261e-412e-9ed4-13531e76eb37" providerId="AD" clId="Web-{8C7715A1-711E-8A0B-763E-9A0DC22551C1}" dt="2022-04-23T14:32:34.034" v="193" actId="20577"/>
          <ac:spMkLst>
            <pc:docMk/>
            <pc:sldMk cId="380233088" sldId="259"/>
            <ac:spMk id="3" creationId="{6D8A0FBA-D3AF-0622-3DFC-DE631B957A8B}"/>
          </ac:spMkLst>
        </pc:spChg>
        <pc:spChg chg="mod">
          <ac:chgData name="RAUL JIMENEZ POSE" userId="S::rjimenezpo@educa.jcyl.es::c73a9e46-261e-412e-9ed4-13531e76eb37" providerId="AD" clId="Web-{8C7715A1-711E-8A0B-763E-9A0DC22551C1}" dt="2022-04-23T14:32:21.267" v="191" actId="20577"/>
          <ac:spMkLst>
            <pc:docMk/>
            <pc:sldMk cId="380233088" sldId="259"/>
            <ac:spMk id="8" creationId="{197AD14D-AB1D-CCC6-B087-FD56D6F77FBD}"/>
          </ac:spMkLst>
        </pc:spChg>
      </pc:sldChg>
      <pc:sldChg chg="addSp modSp modTransition addAnim modAnim">
        <pc:chgData name="RAUL JIMENEZ POSE" userId="S::rjimenezpo@educa.jcyl.es::c73a9e46-261e-412e-9ed4-13531e76eb37" providerId="AD" clId="Web-{8C7715A1-711E-8A0B-763E-9A0DC22551C1}" dt="2022-04-23T14:29:11.787" v="184"/>
        <pc:sldMkLst>
          <pc:docMk/>
          <pc:sldMk cId="1310126530" sldId="260"/>
        </pc:sldMkLst>
        <pc:spChg chg="mod">
          <ac:chgData name="RAUL JIMENEZ POSE" userId="S::rjimenezpo@educa.jcyl.es::c73a9e46-261e-412e-9ed4-13531e76eb37" providerId="AD" clId="Web-{8C7715A1-711E-8A0B-763E-9A0DC22551C1}" dt="2022-04-23T14:28:29.066" v="154" actId="20577"/>
          <ac:spMkLst>
            <pc:docMk/>
            <pc:sldMk cId="1310126530" sldId="260"/>
            <ac:spMk id="2" creationId="{DFF3AF98-0CBC-0771-C35A-581596E7DE98}"/>
          </ac:spMkLst>
        </pc:spChg>
        <pc:spChg chg="add mod">
          <ac:chgData name="RAUL JIMENEZ POSE" userId="S::rjimenezpo@educa.jcyl.es::c73a9e46-261e-412e-9ed4-13531e76eb37" providerId="AD" clId="Web-{8C7715A1-711E-8A0B-763E-9A0DC22551C1}" dt="2022-04-23T14:29:05.006" v="182" actId="20577"/>
          <ac:spMkLst>
            <pc:docMk/>
            <pc:sldMk cId="1310126530" sldId="260"/>
            <ac:spMk id="3" creationId="{96AC0B3E-A6FD-D610-1103-78EB06F94057}"/>
          </ac:spMkLst>
        </pc:spChg>
      </pc:sldChg>
      <pc:sldChg chg="modTransition addAnim modAnim">
        <pc:chgData name="RAUL JIMENEZ POSE" userId="S::rjimenezpo@educa.jcyl.es::c73a9e46-261e-412e-9ed4-13531e76eb37" providerId="AD" clId="Web-{8C7715A1-711E-8A0B-763E-9A0DC22551C1}" dt="2022-04-23T13:55:59.360" v="90"/>
        <pc:sldMkLst>
          <pc:docMk/>
          <pc:sldMk cId="3228672300" sldId="261"/>
        </pc:sldMkLst>
      </pc:sldChg>
      <pc:sldChg chg="modSp modTransition addAnim modAnim">
        <pc:chgData name="RAUL JIMENEZ POSE" userId="S::rjimenezpo@educa.jcyl.es::c73a9e46-261e-412e-9ed4-13531e76eb37" providerId="AD" clId="Web-{8C7715A1-711E-8A0B-763E-9A0DC22551C1}" dt="2022-04-23T14:29:38.336" v="186"/>
        <pc:sldMkLst>
          <pc:docMk/>
          <pc:sldMk cId="241458570" sldId="262"/>
        </pc:sldMkLst>
        <pc:spChg chg="mod">
          <ac:chgData name="RAUL JIMENEZ POSE" userId="S::rjimenezpo@educa.jcyl.es::c73a9e46-261e-412e-9ed4-13531e76eb37" providerId="AD" clId="Web-{8C7715A1-711E-8A0B-763E-9A0DC22551C1}" dt="2022-04-23T14:29:38.336" v="185"/>
          <ac:spMkLst>
            <pc:docMk/>
            <pc:sldMk cId="241458570" sldId="262"/>
            <ac:spMk id="2" creationId="{65C1A51E-E9F8-08C9-843B-5E54580FD73D}"/>
          </ac:spMkLst>
        </pc:spChg>
        <pc:spChg chg="mod">
          <ac:chgData name="RAUL JIMENEZ POSE" userId="S::rjimenezpo@educa.jcyl.es::c73a9e46-261e-412e-9ed4-13531e76eb37" providerId="AD" clId="Web-{8C7715A1-711E-8A0B-763E-9A0DC22551C1}" dt="2022-04-23T14:29:38.336" v="186"/>
          <ac:spMkLst>
            <pc:docMk/>
            <pc:sldMk cId="241458570" sldId="262"/>
            <ac:spMk id="3" creationId="{00CF246C-9DA2-0646-FA7F-8CE042349B78}"/>
          </ac:spMkLst>
        </pc:spChg>
      </pc:sldChg>
      <pc:sldChg chg="modSp modTransition addAnim modAnim">
        <pc:chgData name="RAUL JIMENEZ POSE" userId="S::rjimenezpo@educa.jcyl.es::c73a9e46-261e-412e-9ed4-13531e76eb37" providerId="AD" clId="Web-{8C7715A1-711E-8A0B-763E-9A0DC22551C1}" dt="2022-04-23T14:32:44.175" v="195"/>
        <pc:sldMkLst>
          <pc:docMk/>
          <pc:sldMk cId="1208145534" sldId="263"/>
        </pc:sldMkLst>
        <pc:spChg chg="mod">
          <ac:chgData name="RAUL JIMENEZ POSE" userId="S::rjimenezpo@educa.jcyl.es::c73a9e46-261e-412e-9ed4-13531e76eb37" providerId="AD" clId="Web-{8C7715A1-711E-8A0B-763E-9A0DC22551C1}" dt="2022-04-23T14:32:44.144" v="194"/>
          <ac:spMkLst>
            <pc:docMk/>
            <pc:sldMk cId="1208145534" sldId="263"/>
            <ac:spMk id="2" creationId="{C80D4AD1-355A-0D88-6C1F-0A0687862F9C}"/>
          </ac:spMkLst>
        </pc:spChg>
        <pc:spChg chg="mod">
          <ac:chgData name="RAUL JIMENEZ POSE" userId="S::rjimenezpo@educa.jcyl.es::c73a9e46-261e-412e-9ed4-13531e76eb37" providerId="AD" clId="Web-{8C7715A1-711E-8A0B-763E-9A0DC22551C1}" dt="2022-04-23T14:32:44.175" v="195"/>
          <ac:spMkLst>
            <pc:docMk/>
            <pc:sldMk cId="1208145534" sldId="263"/>
            <ac:spMk id="3" creationId="{E8F98E39-093E-2840-FBEF-303D3B1D8322}"/>
          </ac:spMkLst>
        </pc:spChg>
      </pc:sldChg>
      <pc:sldChg chg="modTransition">
        <pc:chgData name="RAUL JIMENEZ POSE" userId="S::rjimenezpo@educa.jcyl.es::c73a9e46-261e-412e-9ed4-13531e76eb37" providerId="AD" clId="Web-{8C7715A1-711E-8A0B-763E-9A0DC22551C1}" dt="2022-04-23T12:13:35.749" v="1"/>
        <pc:sldMkLst>
          <pc:docMk/>
          <pc:sldMk cId="2134650029" sldId="264"/>
        </pc:sldMkLst>
      </pc:sldChg>
      <pc:sldChg chg="modTransition">
        <pc:chgData name="RAUL JIMENEZ POSE" userId="S::rjimenezpo@educa.jcyl.es::c73a9e46-261e-412e-9ed4-13531e76eb37" providerId="AD" clId="Web-{8C7715A1-711E-8A0B-763E-9A0DC22551C1}" dt="2022-04-23T12:13:35.749" v="1"/>
        <pc:sldMkLst>
          <pc:docMk/>
          <pc:sldMk cId="1021241119" sldId="265"/>
        </pc:sldMkLst>
      </pc:sldChg>
      <pc:sldMasterChg chg="modTransition modSldLayout">
        <pc:chgData name="RAUL JIMENEZ POSE" userId="S::rjimenezpo@educa.jcyl.es::c73a9e46-261e-412e-9ed4-13531e76eb37" providerId="AD" clId="Web-{8C7715A1-711E-8A0B-763E-9A0DC22551C1}" dt="2022-04-23T12:13:35.749" v="1"/>
        <pc:sldMasterMkLst>
          <pc:docMk/>
          <pc:sldMasterMk cId="0" sldId="2147483648"/>
        </pc:sldMasterMkLst>
        <pc:sldLayoutChg chg="modTransition">
          <pc:chgData name="RAUL JIMENEZ POSE" userId="S::rjimenezpo@educa.jcyl.es::c73a9e46-261e-412e-9ed4-13531e76eb37" providerId="AD" clId="Web-{8C7715A1-711E-8A0B-763E-9A0DC22551C1}" dt="2022-04-23T12:13:35.749" v="1"/>
          <pc:sldLayoutMkLst>
            <pc:docMk/>
            <pc:sldMasterMk cId="0" sldId="2147483648"/>
            <pc:sldLayoutMk cId="0" sldId="2147483649"/>
          </pc:sldLayoutMkLst>
        </pc:sldLayoutChg>
        <pc:sldLayoutChg chg="modTransition">
          <pc:chgData name="RAUL JIMENEZ POSE" userId="S::rjimenezpo@educa.jcyl.es::c73a9e46-261e-412e-9ed4-13531e76eb37" providerId="AD" clId="Web-{8C7715A1-711E-8A0B-763E-9A0DC22551C1}" dt="2022-04-23T12:13:35.749" v="1"/>
          <pc:sldLayoutMkLst>
            <pc:docMk/>
            <pc:sldMasterMk cId="0" sldId="2147483648"/>
            <pc:sldLayoutMk cId="0" sldId="2147483650"/>
          </pc:sldLayoutMkLst>
        </pc:sldLayoutChg>
        <pc:sldLayoutChg chg="modTransition">
          <pc:chgData name="RAUL JIMENEZ POSE" userId="S::rjimenezpo@educa.jcyl.es::c73a9e46-261e-412e-9ed4-13531e76eb37" providerId="AD" clId="Web-{8C7715A1-711E-8A0B-763E-9A0DC22551C1}" dt="2022-04-23T12:13:35.749" v="1"/>
          <pc:sldLayoutMkLst>
            <pc:docMk/>
            <pc:sldMasterMk cId="0" sldId="2147483648"/>
            <pc:sldLayoutMk cId="0" sldId="2147483651"/>
          </pc:sldLayoutMkLst>
        </pc:sldLayoutChg>
        <pc:sldLayoutChg chg="modTransition">
          <pc:chgData name="RAUL JIMENEZ POSE" userId="S::rjimenezpo@educa.jcyl.es::c73a9e46-261e-412e-9ed4-13531e76eb37" providerId="AD" clId="Web-{8C7715A1-711E-8A0B-763E-9A0DC22551C1}" dt="2022-04-23T12:13:35.749" v="1"/>
          <pc:sldLayoutMkLst>
            <pc:docMk/>
            <pc:sldMasterMk cId="0" sldId="2147483648"/>
            <pc:sldLayoutMk cId="0" sldId="2147483652"/>
          </pc:sldLayoutMkLst>
        </pc:sldLayoutChg>
        <pc:sldLayoutChg chg="modTransition">
          <pc:chgData name="RAUL JIMENEZ POSE" userId="S::rjimenezpo@educa.jcyl.es::c73a9e46-261e-412e-9ed4-13531e76eb37" providerId="AD" clId="Web-{8C7715A1-711E-8A0B-763E-9A0DC22551C1}" dt="2022-04-23T12:13:35.749" v="1"/>
          <pc:sldLayoutMkLst>
            <pc:docMk/>
            <pc:sldMasterMk cId="0" sldId="2147483648"/>
            <pc:sldLayoutMk cId="0" sldId="2147483653"/>
          </pc:sldLayoutMkLst>
        </pc:sldLayoutChg>
        <pc:sldLayoutChg chg="modTransition">
          <pc:chgData name="RAUL JIMENEZ POSE" userId="S::rjimenezpo@educa.jcyl.es::c73a9e46-261e-412e-9ed4-13531e76eb37" providerId="AD" clId="Web-{8C7715A1-711E-8A0B-763E-9A0DC22551C1}" dt="2022-04-23T12:13:35.749" v="1"/>
          <pc:sldLayoutMkLst>
            <pc:docMk/>
            <pc:sldMasterMk cId="0" sldId="2147483648"/>
            <pc:sldLayoutMk cId="0" sldId="2147483654"/>
          </pc:sldLayoutMkLst>
        </pc:sldLayoutChg>
        <pc:sldLayoutChg chg="modTransition">
          <pc:chgData name="RAUL JIMENEZ POSE" userId="S::rjimenezpo@educa.jcyl.es::c73a9e46-261e-412e-9ed4-13531e76eb37" providerId="AD" clId="Web-{8C7715A1-711E-8A0B-763E-9A0DC22551C1}" dt="2022-04-23T12:13:35.749" v="1"/>
          <pc:sldLayoutMkLst>
            <pc:docMk/>
            <pc:sldMasterMk cId="0" sldId="2147483648"/>
            <pc:sldLayoutMk cId="0" sldId="2147483655"/>
          </pc:sldLayoutMkLst>
        </pc:sldLayoutChg>
        <pc:sldLayoutChg chg="modTransition">
          <pc:chgData name="RAUL JIMENEZ POSE" userId="S::rjimenezpo@educa.jcyl.es::c73a9e46-261e-412e-9ed4-13531e76eb37" providerId="AD" clId="Web-{8C7715A1-711E-8A0B-763E-9A0DC22551C1}" dt="2022-04-23T12:13:35.749" v="1"/>
          <pc:sldLayoutMkLst>
            <pc:docMk/>
            <pc:sldMasterMk cId="0" sldId="2147483648"/>
            <pc:sldLayoutMk cId="0" sldId="2147483656"/>
          </pc:sldLayoutMkLst>
        </pc:sldLayoutChg>
        <pc:sldLayoutChg chg="modTransition">
          <pc:chgData name="RAUL JIMENEZ POSE" userId="S::rjimenezpo@educa.jcyl.es::c73a9e46-261e-412e-9ed4-13531e76eb37" providerId="AD" clId="Web-{8C7715A1-711E-8A0B-763E-9A0DC22551C1}" dt="2022-04-23T12:13:35.749" v="1"/>
          <pc:sldLayoutMkLst>
            <pc:docMk/>
            <pc:sldMasterMk cId="0" sldId="2147483648"/>
            <pc:sldLayoutMk cId="0" sldId="2147483657"/>
          </pc:sldLayoutMkLst>
        </pc:sldLayoutChg>
        <pc:sldLayoutChg chg="modTransition">
          <pc:chgData name="RAUL JIMENEZ POSE" userId="S::rjimenezpo@educa.jcyl.es::c73a9e46-261e-412e-9ed4-13531e76eb37" providerId="AD" clId="Web-{8C7715A1-711E-8A0B-763E-9A0DC22551C1}" dt="2022-04-23T12:13:35.749" v="1"/>
          <pc:sldLayoutMkLst>
            <pc:docMk/>
            <pc:sldMasterMk cId="0" sldId="2147483648"/>
            <pc:sldLayoutMk cId="0" sldId="2147483658"/>
          </pc:sldLayoutMkLst>
        </pc:sldLayoutChg>
        <pc:sldLayoutChg chg="modTransition">
          <pc:chgData name="RAUL JIMENEZ POSE" userId="S::rjimenezpo@educa.jcyl.es::c73a9e46-261e-412e-9ed4-13531e76eb37" providerId="AD" clId="Web-{8C7715A1-711E-8A0B-763E-9A0DC22551C1}" dt="2022-04-23T12:13:35.749" v="1"/>
          <pc:sldLayoutMkLst>
            <pc:docMk/>
            <pc:sldMasterMk cId="0" sldId="2147483648"/>
            <pc:sldLayoutMk cId="0" sldId="2147483659"/>
          </pc:sldLayoutMkLst>
        </pc:sldLayoutChg>
        <pc:sldLayoutChg chg="modTransition">
          <pc:chgData name="RAUL JIMENEZ POSE" userId="S::rjimenezpo@educa.jcyl.es::c73a9e46-261e-412e-9ed4-13531e76eb37" providerId="AD" clId="Web-{8C7715A1-711E-8A0B-763E-9A0DC22551C1}" dt="2022-04-23T12:13:35.749" v="1"/>
          <pc:sldLayoutMkLst>
            <pc:docMk/>
            <pc:sldMasterMk cId="0" sldId="2147483648"/>
            <pc:sldLayoutMk cId="0" sldId="2147483660"/>
          </pc:sldLayoutMkLst>
        </pc:sldLayoutChg>
        <pc:sldLayoutChg chg="modTransition">
          <pc:chgData name="RAUL JIMENEZ POSE" userId="S::rjimenezpo@educa.jcyl.es::c73a9e46-261e-412e-9ed4-13531e76eb37" providerId="AD" clId="Web-{8C7715A1-711E-8A0B-763E-9A0DC22551C1}" dt="2022-04-23T12:13:35.749" v="1"/>
          <pc:sldLayoutMkLst>
            <pc:docMk/>
            <pc:sldMasterMk cId="0" sldId="2147483648"/>
            <pc:sldLayoutMk cId="0" sldId="2147483661"/>
          </pc:sldLayoutMkLst>
        </pc:sldLayoutChg>
        <pc:sldLayoutChg chg="modTransition">
          <pc:chgData name="RAUL JIMENEZ POSE" userId="S::rjimenezpo@educa.jcyl.es::c73a9e46-261e-412e-9ed4-13531e76eb37" providerId="AD" clId="Web-{8C7715A1-711E-8A0B-763E-9A0DC22551C1}" dt="2022-04-23T12:13:35.749" v="1"/>
          <pc:sldLayoutMkLst>
            <pc:docMk/>
            <pc:sldMasterMk cId="0" sldId="2147483648"/>
            <pc:sldLayoutMk cId="0" sldId="2147483663"/>
          </pc:sldLayoutMkLst>
        </pc:sldLayoutChg>
        <pc:sldLayoutChg chg="modTransition">
          <pc:chgData name="RAUL JIMENEZ POSE" userId="S::rjimenezpo@educa.jcyl.es::c73a9e46-261e-412e-9ed4-13531e76eb37" providerId="AD" clId="Web-{8C7715A1-711E-8A0B-763E-9A0DC22551C1}" dt="2022-04-23T12:13:35.749" v="1"/>
          <pc:sldLayoutMkLst>
            <pc:docMk/>
            <pc:sldMasterMk cId="0" sldId="2147483648"/>
            <pc:sldLayoutMk cId="0" sldId="2147483666"/>
          </pc:sldLayoutMkLst>
        </pc:sldLayoutChg>
        <pc:sldLayoutChg chg="modTransition">
          <pc:chgData name="RAUL JIMENEZ POSE" userId="S::rjimenezpo@educa.jcyl.es::c73a9e46-261e-412e-9ed4-13531e76eb37" providerId="AD" clId="Web-{8C7715A1-711E-8A0B-763E-9A0DC22551C1}" dt="2022-04-23T12:13:35.749" v="1"/>
          <pc:sldLayoutMkLst>
            <pc:docMk/>
            <pc:sldMasterMk cId="0" sldId="2147483648"/>
            <pc:sldLayoutMk cId="0" sldId="2147483667"/>
          </pc:sldLayoutMkLst>
        </pc:sldLayoutChg>
        <pc:sldLayoutChg chg="modTransition">
          <pc:chgData name="RAUL JIMENEZ POSE" userId="S::rjimenezpo@educa.jcyl.es::c73a9e46-261e-412e-9ed4-13531e76eb37" providerId="AD" clId="Web-{8C7715A1-711E-8A0B-763E-9A0DC22551C1}" dt="2022-04-23T12:13:35.749" v="1"/>
          <pc:sldLayoutMkLst>
            <pc:docMk/>
            <pc:sldMasterMk cId="0" sldId="2147483648"/>
            <pc:sldLayoutMk cId="0" sldId="2147483668"/>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6A13C77B-70EC-427E-91BC-F24E456C448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a:extLst>
              <a:ext uri="{FF2B5EF4-FFF2-40B4-BE49-F238E27FC236}">
                <a16:creationId xmlns:a16="http://schemas.microsoft.com/office/drawing/2014/main" id="{ECF03710-4D21-4187-AF6A-CD406EC8A5D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8842C34-3ADE-4FD4-9C00-531CE095E69B}" type="datetimeFigureOut">
              <a:rPr lang="es-ES" smtClean="0"/>
              <a:t>23/04/2022</a:t>
            </a:fld>
            <a:endParaRPr lang="es-ES"/>
          </a:p>
        </p:txBody>
      </p:sp>
      <p:sp>
        <p:nvSpPr>
          <p:cNvPr id="4" name="Marcador de pie de página 3">
            <a:extLst>
              <a:ext uri="{FF2B5EF4-FFF2-40B4-BE49-F238E27FC236}">
                <a16:creationId xmlns:a16="http://schemas.microsoft.com/office/drawing/2014/main" id="{812E1D92-BF6C-48F2-B7D3-811E8193907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5" name="Marcador de número de diapositiva 4">
            <a:extLst>
              <a:ext uri="{FF2B5EF4-FFF2-40B4-BE49-F238E27FC236}">
                <a16:creationId xmlns:a16="http://schemas.microsoft.com/office/drawing/2014/main" id="{E663B743-1197-4765-A3A6-7FD28E7E038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1183AD3-42F6-4CDF-8BC5-4B9529075232}" type="slidenum">
              <a:rPr lang="es-ES" smtClean="0"/>
              <a:t>‹Nº›</a:t>
            </a:fld>
            <a:endParaRPr lang="es-ES"/>
          </a:p>
        </p:txBody>
      </p:sp>
    </p:spTree>
    <p:extLst>
      <p:ext uri="{BB962C8B-B14F-4D97-AF65-F5344CB8AC3E}">
        <p14:creationId xmlns:p14="http://schemas.microsoft.com/office/powerpoint/2010/main" val="408553430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noProof="0"/>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B32EAB-D150-4754-B6B6-D45B2A209BBC}" type="datetimeFigureOut">
              <a:rPr lang="es-ES" noProof="0" smtClean="0"/>
              <a:t>23/04/2022</a:t>
            </a:fld>
            <a:endParaRPr lang="es-ES" noProof="0"/>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noProof="0"/>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noProof="0"/>
              <a:t>Haga clic para modificar los estilos de texto del patrón</a:t>
            </a:r>
          </a:p>
          <a:p>
            <a:pPr lvl="1"/>
            <a:r>
              <a:rPr lang="es-ES" noProof="0"/>
              <a:t>Segundo nivel</a:t>
            </a:r>
          </a:p>
          <a:p>
            <a:pPr lvl="2"/>
            <a:r>
              <a:rPr lang="es-ES" noProof="0"/>
              <a:t>Tercer nivel</a:t>
            </a:r>
          </a:p>
          <a:p>
            <a:pPr lvl="3"/>
            <a:r>
              <a:rPr lang="es-ES" noProof="0"/>
              <a:t>Cuarto nivel</a:t>
            </a:r>
          </a:p>
          <a:p>
            <a:pPr lvl="4"/>
            <a:r>
              <a:rPr lang="es-ES" noProof="0"/>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noProof="0"/>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9A8F9B-0A3B-447F-9BEC-7A5FC4ECC70F}" type="slidenum">
              <a:rPr lang="es-ES" noProof="0" smtClean="0"/>
              <a:t>‹Nº›</a:t>
            </a:fld>
            <a:endParaRPr lang="es-ES" noProof="0"/>
          </a:p>
        </p:txBody>
      </p:sp>
    </p:spTree>
    <p:extLst>
      <p:ext uri="{BB962C8B-B14F-4D97-AF65-F5344CB8AC3E}">
        <p14:creationId xmlns:p14="http://schemas.microsoft.com/office/powerpoint/2010/main" val="384062724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369A8F9B-0A3B-447F-9BEC-7A5FC4ECC70F}" type="slidenum">
              <a:rPr lang="es-ES" smtClean="0"/>
              <a:t>1</a:t>
            </a:fld>
            <a:endParaRPr lang="es-ES"/>
          </a:p>
        </p:txBody>
      </p:sp>
    </p:spTree>
    <p:extLst>
      <p:ext uri="{BB962C8B-B14F-4D97-AF65-F5344CB8AC3E}">
        <p14:creationId xmlns:p14="http://schemas.microsoft.com/office/powerpoint/2010/main" val="112587349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pic>
        <p:nvPicPr>
          <p:cNvPr id="66" name="Imagen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upo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ángulo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orma libre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orma libre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ángulo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orma libre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orma libre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orma libre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orma libre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orma libre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orma libre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orma libre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orma libre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orma libre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orma libre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orma libre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orma libre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orma libre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orma libre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orma libre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orma libre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orma libre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orma libre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orma libre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orma libre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orma libre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orma libre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orma libre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orma libre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ángulo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orma libre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orma libre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orma libre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orma libre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orma libre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orma libre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orma libre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orma libre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orma libre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orma libre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orma libre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ángulo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orma libre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orma libre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orma libre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orma libre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orma libre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orma libre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orma libre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orma libre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orma libre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orma libre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orma libre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orma libre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orma libre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ítulo 1"/>
          <p:cNvSpPr>
            <a:spLocks noGrp="1"/>
          </p:cNvSpPr>
          <p:nvPr>
            <p:ph type="ctrTitle"/>
          </p:nvPr>
        </p:nvSpPr>
        <p:spPr>
          <a:xfrm>
            <a:off x="1876424" y="1122363"/>
            <a:ext cx="8791575" cy="2387600"/>
          </a:xfrm>
        </p:spPr>
        <p:txBody>
          <a:bodyPr rtlCol="0" anchor="b">
            <a:normAutofit/>
          </a:bodyPr>
          <a:lstStyle>
            <a:lvl1pPr algn="l">
              <a:defRPr sz="4800"/>
            </a:lvl1pPr>
          </a:lstStyle>
          <a:p>
            <a:pPr rtl="0"/>
            <a:r>
              <a:rPr lang="es-ES" noProof="0"/>
              <a:t>Haga clic para modificar el estilo de título del patrón</a:t>
            </a:r>
          </a:p>
        </p:txBody>
      </p:sp>
      <p:sp>
        <p:nvSpPr>
          <p:cNvPr id="3" name="Subtítulo 2"/>
          <p:cNvSpPr>
            <a:spLocks noGrp="1"/>
          </p:cNvSpPr>
          <p:nvPr>
            <p:ph type="subTitle" idx="1"/>
          </p:nvPr>
        </p:nvSpPr>
        <p:spPr>
          <a:xfrm>
            <a:off x="1876424" y="3602038"/>
            <a:ext cx="8791575" cy="1655762"/>
          </a:xfrm>
        </p:spPr>
        <p:txBody>
          <a:bodyPr rtlCol="0">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s-ES" noProof="0"/>
              <a:t>Haga clic para modificar el estilo de subtítulo del patrón</a:t>
            </a:r>
          </a:p>
        </p:txBody>
      </p:sp>
      <p:sp>
        <p:nvSpPr>
          <p:cNvPr id="4" name="Marcador de fecha 3"/>
          <p:cNvSpPr>
            <a:spLocks noGrp="1"/>
          </p:cNvSpPr>
          <p:nvPr>
            <p:ph type="dt" sz="half" idx="10"/>
          </p:nvPr>
        </p:nvSpPr>
        <p:spPr>
          <a:xfrm>
            <a:off x="7077511" y="5410201"/>
            <a:ext cx="2743200" cy="365125"/>
          </a:xfrm>
        </p:spPr>
        <p:txBody>
          <a:bodyPr rtlCol="0"/>
          <a:lstStyle/>
          <a:p>
            <a:pPr rtl="0"/>
            <a:fld id="{53679892-51BE-4C79-9032-7473C572FBCD}" type="datetime1">
              <a:rPr lang="es-ES" noProof="0" smtClean="0"/>
              <a:t>23/04/2022</a:t>
            </a:fld>
            <a:endParaRPr lang="es-ES" noProof="0"/>
          </a:p>
        </p:txBody>
      </p:sp>
      <p:sp>
        <p:nvSpPr>
          <p:cNvPr id="5" name="Marcador de pie de página 4"/>
          <p:cNvSpPr>
            <a:spLocks noGrp="1"/>
          </p:cNvSpPr>
          <p:nvPr>
            <p:ph type="ftr" sz="quarter" idx="11"/>
          </p:nvPr>
        </p:nvSpPr>
        <p:spPr>
          <a:xfrm>
            <a:off x="1876424" y="5410201"/>
            <a:ext cx="5124886" cy="365125"/>
          </a:xfrm>
        </p:spPr>
        <p:txBody>
          <a:bodyPr rtlCol="0"/>
          <a:lstStyle/>
          <a:p>
            <a:pPr rtl="0"/>
            <a:endParaRPr lang="es-ES" noProof="0"/>
          </a:p>
        </p:txBody>
      </p:sp>
      <p:sp>
        <p:nvSpPr>
          <p:cNvPr id="6" name="Marcador de número de diapositiva 5"/>
          <p:cNvSpPr>
            <a:spLocks noGrp="1"/>
          </p:cNvSpPr>
          <p:nvPr>
            <p:ph type="sldNum" sz="quarter" idx="12"/>
          </p:nvPr>
        </p:nvSpPr>
        <p:spPr>
          <a:xfrm>
            <a:off x="9896911" y="5410199"/>
            <a:ext cx="771089" cy="365125"/>
          </a:xfrm>
        </p:spPr>
        <p:txBody>
          <a:bodyPr rtlCol="0"/>
          <a:lstStyle/>
          <a:p>
            <a:pPr rtl="0"/>
            <a:fld id="{6D22F896-40B5-4ADD-8801-0D06FADFA095}" type="slidenum">
              <a:rPr lang="es-ES" noProof="0" smtClean="0"/>
              <a:t>‹Nº›</a:t>
            </a:fld>
            <a:endParaRPr lang="es-ES" noProof="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leyenda">
    <p:spTree>
      <p:nvGrpSpPr>
        <p:cNvPr id="1" name=""/>
        <p:cNvGrpSpPr/>
        <p:nvPr/>
      </p:nvGrpSpPr>
      <p:grpSpPr>
        <a:xfrm>
          <a:off x="0" y="0"/>
          <a:ext cx="0" cy="0"/>
          <a:chOff x="0" y="0"/>
          <a:chExt cx="0" cy="0"/>
        </a:xfrm>
      </p:grpSpPr>
      <p:sp>
        <p:nvSpPr>
          <p:cNvPr id="2" name="Título 1"/>
          <p:cNvSpPr>
            <a:spLocks noGrp="1"/>
          </p:cNvSpPr>
          <p:nvPr>
            <p:ph type="title"/>
          </p:nvPr>
        </p:nvSpPr>
        <p:spPr>
          <a:xfrm>
            <a:off x="1141410" y="4304664"/>
            <a:ext cx="9912355" cy="819355"/>
          </a:xfrm>
        </p:spPr>
        <p:txBody>
          <a:bodyPr rtlCol="0" anchor="b">
            <a:normAutofit/>
          </a:bodyPr>
          <a:lstStyle>
            <a:lvl1pPr>
              <a:defRPr sz="3200"/>
            </a:lvl1pPr>
          </a:lstStyle>
          <a:p>
            <a:pPr rtl="0"/>
            <a:r>
              <a:rPr lang="es-ES" noProof="0"/>
              <a:t>Haga clic para modificar el estilo de título del patrón</a:t>
            </a:r>
          </a:p>
        </p:txBody>
      </p:sp>
      <p:sp>
        <p:nvSpPr>
          <p:cNvPr id="3" name="Marcador de posición de imagen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rtl="0">
              <a:buNone/>
            </a:pPr>
            <a:r>
              <a:rPr lang="es-ES" noProof="0"/>
              <a:t>Haga clic en el icono para agregar una imagen</a:t>
            </a:r>
          </a:p>
        </p:txBody>
      </p:sp>
      <p:sp>
        <p:nvSpPr>
          <p:cNvPr id="4" name="Marcador de texto 3"/>
          <p:cNvSpPr>
            <a:spLocks noGrp="1"/>
          </p:cNvSpPr>
          <p:nvPr>
            <p:ph type="body" sz="half" idx="2"/>
          </p:nvPr>
        </p:nvSpPr>
        <p:spPr>
          <a:xfrm>
            <a:off x="1141364" y="5124020"/>
            <a:ext cx="9910859" cy="682472"/>
          </a:xfrm>
        </p:spPr>
        <p:txBody>
          <a:bodyPr rtlCol="0">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ES" noProof="0"/>
              <a:t>Haga clic para modificar los estilos de texto del patrón</a:t>
            </a:r>
          </a:p>
        </p:txBody>
      </p:sp>
      <p:sp>
        <p:nvSpPr>
          <p:cNvPr id="5" name="Marcador de fecha 4"/>
          <p:cNvSpPr>
            <a:spLocks noGrp="1"/>
          </p:cNvSpPr>
          <p:nvPr>
            <p:ph type="dt" sz="half" idx="10"/>
          </p:nvPr>
        </p:nvSpPr>
        <p:spPr/>
        <p:txBody>
          <a:bodyPr rtlCol="0"/>
          <a:lstStyle/>
          <a:p>
            <a:pPr rtl="0"/>
            <a:fld id="{18425EA1-F648-4049-AD9A-F25DAA183EE8}" type="datetime1">
              <a:rPr lang="es-ES" noProof="0" smtClean="0"/>
              <a:t>23/04/2022</a:t>
            </a:fld>
            <a:endParaRPr lang="es-ES" noProof="0"/>
          </a:p>
        </p:txBody>
      </p:sp>
      <p:sp>
        <p:nvSpPr>
          <p:cNvPr id="6" name="Marcador de pie de página 5"/>
          <p:cNvSpPr>
            <a:spLocks noGrp="1"/>
          </p:cNvSpPr>
          <p:nvPr>
            <p:ph type="ftr" sz="quarter" idx="11"/>
          </p:nvPr>
        </p:nvSpPr>
        <p:spPr/>
        <p:txBody>
          <a:bodyPr rtlCol="0"/>
          <a:lstStyle/>
          <a:p>
            <a:pPr rtl="0"/>
            <a:endParaRPr lang="es-ES" noProof="0"/>
          </a:p>
        </p:txBody>
      </p:sp>
      <p:sp>
        <p:nvSpPr>
          <p:cNvPr id="7" name="Marcador de número de diapositiva 6"/>
          <p:cNvSpPr>
            <a:spLocks noGrp="1"/>
          </p:cNvSpPr>
          <p:nvPr>
            <p:ph type="sldNum" sz="quarter" idx="12"/>
          </p:nvPr>
        </p:nvSpPr>
        <p:spPr/>
        <p:txBody>
          <a:bodyPr rtlCol="0"/>
          <a:lstStyle/>
          <a:p>
            <a:pPr rtl="0"/>
            <a:fld id="{6D22F896-40B5-4ADD-8801-0D06FADFA095}" type="slidenum">
              <a:rPr lang="es-ES" noProof="0" smtClean="0"/>
              <a:t>‹Nº›</a:t>
            </a:fld>
            <a:endParaRPr lang="es-ES" noProof="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leyenda">
    <p:spTree>
      <p:nvGrpSpPr>
        <p:cNvPr id="1" name=""/>
        <p:cNvGrpSpPr/>
        <p:nvPr/>
      </p:nvGrpSpPr>
      <p:grpSpPr>
        <a:xfrm>
          <a:off x="0" y="0"/>
          <a:ext cx="0" cy="0"/>
          <a:chOff x="0" y="0"/>
          <a:chExt cx="0" cy="0"/>
        </a:xfrm>
      </p:grpSpPr>
      <p:sp>
        <p:nvSpPr>
          <p:cNvPr id="2" name="Título 1"/>
          <p:cNvSpPr>
            <a:spLocks noGrp="1"/>
          </p:cNvSpPr>
          <p:nvPr>
            <p:ph type="title"/>
          </p:nvPr>
        </p:nvSpPr>
        <p:spPr>
          <a:xfrm>
            <a:off x="1141456" y="609600"/>
            <a:ext cx="9905955" cy="3429000"/>
          </a:xfrm>
        </p:spPr>
        <p:txBody>
          <a:bodyPr rtlCol="0" anchor="ctr">
            <a:normAutofit/>
          </a:bodyPr>
          <a:lstStyle>
            <a:lvl1pPr>
              <a:defRPr sz="3600"/>
            </a:lvl1pPr>
          </a:lstStyle>
          <a:p>
            <a:pPr rtl="0"/>
            <a:r>
              <a:rPr lang="es-ES" noProof="0"/>
              <a:t>Haga clic para modificar el estilo de título del patrón</a:t>
            </a:r>
          </a:p>
        </p:txBody>
      </p:sp>
      <p:sp>
        <p:nvSpPr>
          <p:cNvPr id="4" name="Marcador de texto 3"/>
          <p:cNvSpPr>
            <a:spLocks noGrp="1"/>
          </p:cNvSpPr>
          <p:nvPr>
            <p:ph type="body" sz="half" idx="2"/>
          </p:nvPr>
        </p:nvSpPr>
        <p:spPr>
          <a:xfrm>
            <a:off x="1141410" y="4419599"/>
            <a:ext cx="9904459" cy="1371599"/>
          </a:xfrm>
        </p:spPr>
        <p:txBody>
          <a:bodyPr rtlCol="0"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ES" noProof="0"/>
              <a:t>Haga clic para modificar los estilos de texto del patrón</a:t>
            </a:r>
          </a:p>
        </p:txBody>
      </p:sp>
      <p:sp>
        <p:nvSpPr>
          <p:cNvPr id="5" name="Marcador de fecha 4"/>
          <p:cNvSpPr>
            <a:spLocks noGrp="1"/>
          </p:cNvSpPr>
          <p:nvPr>
            <p:ph type="dt" sz="half" idx="10"/>
          </p:nvPr>
        </p:nvSpPr>
        <p:spPr/>
        <p:txBody>
          <a:bodyPr rtlCol="0"/>
          <a:lstStyle/>
          <a:p>
            <a:pPr rtl="0"/>
            <a:fld id="{E944F516-20E2-4381-9952-C3E5172FC12A}" type="datetime1">
              <a:rPr lang="es-ES" noProof="0" smtClean="0"/>
              <a:t>23/04/2022</a:t>
            </a:fld>
            <a:endParaRPr lang="es-ES" noProof="0"/>
          </a:p>
        </p:txBody>
      </p:sp>
      <p:sp>
        <p:nvSpPr>
          <p:cNvPr id="6" name="Marcador de pie de página 5"/>
          <p:cNvSpPr>
            <a:spLocks noGrp="1"/>
          </p:cNvSpPr>
          <p:nvPr>
            <p:ph type="ftr" sz="quarter" idx="11"/>
          </p:nvPr>
        </p:nvSpPr>
        <p:spPr/>
        <p:txBody>
          <a:bodyPr rtlCol="0"/>
          <a:lstStyle/>
          <a:p>
            <a:pPr rtl="0"/>
            <a:endParaRPr lang="es-ES" noProof="0"/>
          </a:p>
        </p:txBody>
      </p:sp>
      <p:sp>
        <p:nvSpPr>
          <p:cNvPr id="7" name="Marcador de número de diapositiva 6"/>
          <p:cNvSpPr>
            <a:spLocks noGrp="1"/>
          </p:cNvSpPr>
          <p:nvPr>
            <p:ph type="sldNum" sz="quarter" idx="12"/>
          </p:nvPr>
        </p:nvSpPr>
        <p:spPr/>
        <p:txBody>
          <a:bodyPr rtlCol="0"/>
          <a:lstStyle/>
          <a:p>
            <a:pPr rtl="0"/>
            <a:fld id="{6D22F896-40B5-4ADD-8801-0D06FADFA095}" type="slidenum">
              <a:rPr lang="es-ES" noProof="0" smtClean="0"/>
              <a:t>‹Nº›</a:t>
            </a:fld>
            <a:endParaRPr lang="es-ES" noProof="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leyenda">
    <p:spTree>
      <p:nvGrpSpPr>
        <p:cNvPr id="1" name=""/>
        <p:cNvGrpSpPr/>
        <p:nvPr/>
      </p:nvGrpSpPr>
      <p:grpSpPr>
        <a:xfrm>
          <a:off x="0" y="0"/>
          <a:ext cx="0" cy="0"/>
          <a:chOff x="0" y="0"/>
          <a:chExt cx="0" cy="0"/>
        </a:xfrm>
      </p:grpSpPr>
      <p:sp>
        <p:nvSpPr>
          <p:cNvPr id="2" name="Título 1"/>
          <p:cNvSpPr>
            <a:spLocks noGrp="1"/>
          </p:cNvSpPr>
          <p:nvPr>
            <p:ph type="title"/>
          </p:nvPr>
        </p:nvSpPr>
        <p:spPr>
          <a:xfrm>
            <a:off x="1446212" y="609599"/>
            <a:ext cx="9302752" cy="2748429"/>
          </a:xfrm>
        </p:spPr>
        <p:txBody>
          <a:bodyPr rtlCol="0" anchor="ctr">
            <a:normAutofit/>
          </a:bodyPr>
          <a:lstStyle>
            <a:lvl1pPr>
              <a:defRPr sz="3600"/>
            </a:lvl1pPr>
          </a:lstStyle>
          <a:p>
            <a:pPr rtl="0"/>
            <a:r>
              <a:rPr lang="es-ES" noProof="0"/>
              <a:t>Haga clic para modificar el estilo de título del patrón</a:t>
            </a:r>
          </a:p>
        </p:txBody>
      </p:sp>
      <p:sp>
        <p:nvSpPr>
          <p:cNvPr id="12" name="Marcador de texto 3"/>
          <p:cNvSpPr>
            <a:spLocks noGrp="1"/>
          </p:cNvSpPr>
          <p:nvPr>
            <p:ph type="body" sz="half" idx="13"/>
          </p:nvPr>
        </p:nvSpPr>
        <p:spPr>
          <a:xfrm>
            <a:off x="1720644" y="3365557"/>
            <a:ext cx="8752299" cy="548968"/>
          </a:xfrm>
        </p:spPr>
        <p:txBody>
          <a:bodyPr rtlCol="0"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ES" noProof="0"/>
              <a:t>Haga clic para modificar los estilos de texto del patrón</a:t>
            </a:r>
          </a:p>
        </p:txBody>
      </p:sp>
      <p:sp>
        <p:nvSpPr>
          <p:cNvPr id="4" name="Marcador de texto 3"/>
          <p:cNvSpPr>
            <a:spLocks noGrp="1"/>
          </p:cNvSpPr>
          <p:nvPr>
            <p:ph type="body" sz="half" idx="2"/>
          </p:nvPr>
        </p:nvSpPr>
        <p:spPr>
          <a:xfrm>
            <a:off x="1141411" y="4309919"/>
            <a:ext cx="9906002" cy="1489496"/>
          </a:xfrm>
        </p:spPr>
        <p:txBody>
          <a:bodyPr rtlCol="0"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ES" noProof="0"/>
              <a:t>Haga clic para modificar los estilos de texto del patrón</a:t>
            </a:r>
          </a:p>
        </p:txBody>
      </p:sp>
      <p:sp>
        <p:nvSpPr>
          <p:cNvPr id="5" name="Marcador de fecha 4"/>
          <p:cNvSpPr>
            <a:spLocks noGrp="1"/>
          </p:cNvSpPr>
          <p:nvPr>
            <p:ph type="dt" sz="half" idx="10"/>
          </p:nvPr>
        </p:nvSpPr>
        <p:spPr/>
        <p:txBody>
          <a:bodyPr rtlCol="0"/>
          <a:lstStyle/>
          <a:p>
            <a:pPr rtl="0"/>
            <a:fld id="{B8FDBEC5-D859-4363-9A3D-D04ACDBBDBC8}" type="datetime1">
              <a:rPr lang="es-ES" noProof="0" smtClean="0"/>
              <a:t>23/04/2022</a:t>
            </a:fld>
            <a:endParaRPr lang="es-ES" noProof="0"/>
          </a:p>
        </p:txBody>
      </p:sp>
      <p:sp>
        <p:nvSpPr>
          <p:cNvPr id="6" name="Marcador de pie de página 5"/>
          <p:cNvSpPr>
            <a:spLocks noGrp="1"/>
          </p:cNvSpPr>
          <p:nvPr>
            <p:ph type="ftr" sz="quarter" idx="11"/>
          </p:nvPr>
        </p:nvSpPr>
        <p:spPr/>
        <p:txBody>
          <a:bodyPr rtlCol="0"/>
          <a:lstStyle/>
          <a:p>
            <a:pPr rtl="0"/>
            <a:endParaRPr lang="es-ES" noProof="0"/>
          </a:p>
        </p:txBody>
      </p:sp>
      <p:sp>
        <p:nvSpPr>
          <p:cNvPr id="7" name="Marcador de número de diapositiva 6"/>
          <p:cNvSpPr>
            <a:spLocks noGrp="1"/>
          </p:cNvSpPr>
          <p:nvPr>
            <p:ph type="sldNum" sz="quarter" idx="12"/>
          </p:nvPr>
        </p:nvSpPr>
        <p:spPr/>
        <p:txBody>
          <a:bodyPr rtlCol="0"/>
          <a:lstStyle/>
          <a:p>
            <a:pPr rtl="0"/>
            <a:fld id="{6D22F896-40B5-4ADD-8801-0D06FADFA095}" type="slidenum">
              <a:rPr lang="es-ES" noProof="0" smtClean="0"/>
              <a:t>‹Nº›</a:t>
            </a:fld>
            <a:endParaRPr lang="es-ES" noProof="0"/>
          </a:p>
        </p:txBody>
      </p:sp>
      <p:sp>
        <p:nvSpPr>
          <p:cNvPr id="60" name="Cuadro de texto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rtl="0"/>
            <a:r>
              <a:rPr lang="es-ES" sz="8000" noProof="0">
                <a:solidFill>
                  <a:schemeClr val="tx1"/>
                </a:solidFill>
                <a:effectLst/>
              </a:rPr>
              <a:t>“</a:t>
            </a:r>
          </a:p>
        </p:txBody>
      </p:sp>
      <p:sp>
        <p:nvSpPr>
          <p:cNvPr id="61" name="Cuadro de texto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rtl="0"/>
            <a:r>
              <a:rPr lang="es-ES" sz="8000" noProof="0">
                <a:solidFill>
                  <a:schemeClr val="tx1"/>
                </a:solidFill>
                <a:effectLst/>
              </a:rPr>
              <a:t>”</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ítulo 1"/>
          <p:cNvSpPr>
            <a:spLocks noGrp="1"/>
          </p:cNvSpPr>
          <p:nvPr>
            <p:ph type="title"/>
          </p:nvPr>
        </p:nvSpPr>
        <p:spPr>
          <a:xfrm>
            <a:off x="1141410" y="2134041"/>
            <a:ext cx="9906001" cy="2511835"/>
          </a:xfrm>
        </p:spPr>
        <p:txBody>
          <a:bodyPr rtlCol="0" anchor="b">
            <a:normAutofit/>
          </a:bodyPr>
          <a:lstStyle>
            <a:lvl1pPr>
              <a:defRPr sz="3600"/>
            </a:lvl1pPr>
          </a:lstStyle>
          <a:p>
            <a:pPr rtl="0"/>
            <a:r>
              <a:rPr lang="es-ES" noProof="0"/>
              <a:t>Haga clic para modificar el estilo de título del patrón</a:t>
            </a:r>
          </a:p>
        </p:txBody>
      </p:sp>
      <p:sp>
        <p:nvSpPr>
          <p:cNvPr id="4" name="Marcador de texto 3"/>
          <p:cNvSpPr>
            <a:spLocks noGrp="1"/>
          </p:cNvSpPr>
          <p:nvPr>
            <p:ph type="body" sz="half" idx="2"/>
          </p:nvPr>
        </p:nvSpPr>
        <p:spPr>
          <a:xfrm>
            <a:off x="1141364" y="4657655"/>
            <a:ext cx="9904505" cy="1140644"/>
          </a:xfrm>
        </p:spPr>
        <p:txBody>
          <a:bodyPr rtlCol="0"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ES" noProof="0"/>
              <a:t>Haga clic para modificar los estilos de texto del patrón</a:t>
            </a:r>
          </a:p>
        </p:txBody>
      </p:sp>
      <p:sp>
        <p:nvSpPr>
          <p:cNvPr id="5" name="Marcador de fecha 4"/>
          <p:cNvSpPr>
            <a:spLocks noGrp="1"/>
          </p:cNvSpPr>
          <p:nvPr>
            <p:ph type="dt" sz="half" idx="10"/>
          </p:nvPr>
        </p:nvSpPr>
        <p:spPr/>
        <p:txBody>
          <a:bodyPr rtlCol="0"/>
          <a:lstStyle/>
          <a:p>
            <a:pPr rtl="0"/>
            <a:fld id="{10193AE0-C308-4E6C-A5C9-9E4366659949}" type="datetime1">
              <a:rPr lang="es-ES" noProof="0" smtClean="0"/>
              <a:t>23/04/2022</a:t>
            </a:fld>
            <a:endParaRPr lang="es-ES" noProof="0"/>
          </a:p>
        </p:txBody>
      </p:sp>
      <p:sp>
        <p:nvSpPr>
          <p:cNvPr id="6" name="Marcador de pie de página 5"/>
          <p:cNvSpPr>
            <a:spLocks noGrp="1"/>
          </p:cNvSpPr>
          <p:nvPr>
            <p:ph type="ftr" sz="quarter" idx="11"/>
          </p:nvPr>
        </p:nvSpPr>
        <p:spPr/>
        <p:txBody>
          <a:bodyPr rtlCol="0"/>
          <a:lstStyle/>
          <a:p>
            <a:pPr rtl="0"/>
            <a:endParaRPr lang="es-ES" noProof="0"/>
          </a:p>
        </p:txBody>
      </p:sp>
      <p:sp>
        <p:nvSpPr>
          <p:cNvPr id="7" name="Marcador de número de diapositiva 6"/>
          <p:cNvSpPr>
            <a:spLocks noGrp="1"/>
          </p:cNvSpPr>
          <p:nvPr>
            <p:ph type="sldNum" sz="quarter" idx="12"/>
          </p:nvPr>
        </p:nvSpPr>
        <p:spPr/>
        <p:txBody>
          <a:bodyPr rtlCol="0"/>
          <a:lstStyle/>
          <a:p>
            <a:pPr rtl="0"/>
            <a:fld id="{6D22F896-40B5-4ADD-8801-0D06FADFA095}" type="slidenum">
              <a:rPr lang="es-ES" noProof="0" smtClean="0"/>
              <a:t>‹Nº›</a:t>
            </a:fld>
            <a:endParaRPr lang="es-ES" noProof="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15" name="Título 1"/>
          <p:cNvSpPr>
            <a:spLocks noGrp="1"/>
          </p:cNvSpPr>
          <p:nvPr>
            <p:ph type="title"/>
          </p:nvPr>
        </p:nvSpPr>
        <p:spPr>
          <a:xfrm>
            <a:off x="1141413" y="609600"/>
            <a:ext cx="9905998" cy="1905000"/>
          </a:xfrm>
        </p:spPr>
        <p:txBody>
          <a:bodyPr rtlCol="0"/>
          <a:lstStyle/>
          <a:p>
            <a:pPr rtl="0"/>
            <a:r>
              <a:rPr lang="es-ES" noProof="0"/>
              <a:t>Haga clic para modificar el estilo de título del patrón</a:t>
            </a:r>
          </a:p>
        </p:txBody>
      </p:sp>
      <p:sp>
        <p:nvSpPr>
          <p:cNvPr id="7" name="Marcador de texto 2"/>
          <p:cNvSpPr>
            <a:spLocks noGrp="1"/>
          </p:cNvSpPr>
          <p:nvPr>
            <p:ph type="body" idx="1"/>
          </p:nvPr>
        </p:nvSpPr>
        <p:spPr>
          <a:xfrm>
            <a:off x="1141410" y="2674463"/>
            <a:ext cx="3196899" cy="685800"/>
          </a:xfrm>
        </p:spPr>
        <p:txBody>
          <a:bodyPr rtlCol="0"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a:t>Haga clic para modificar los estilos de texto del patrón</a:t>
            </a:r>
          </a:p>
        </p:txBody>
      </p:sp>
      <p:sp>
        <p:nvSpPr>
          <p:cNvPr id="8" name="Marcador de texto 3"/>
          <p:cNvSpPr>
            <a:spLocks noGrp="1"/>
          </p:cNvSpPr>
          <p:nvPr>
            <p:ph type="body" sz="half" idx="15"/>
          </p:nvPr>
        </p:nvSpPr>
        <p:spPr>
          <a:xfrm>
            <a:off x="1127918" y="3360263"/>
            <a:ext cx="3208735" cy="2430936"/>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ES" noProof="0"/>
              <a:t>Haga clic para modificar los estilos de texto del patrón</a:t>
            </a:r>
          </a:p>
        </p:txBody>
      </p:sp>
      <p:sp>
        <p:nvSpPr>
          <p:cNvPr id="9" name="Marcador de texto 4"/>
          <p:cNvSpPr>
            <a:spLocks noGrp="1"/>
          </p:cNvSpPr>
          <p:nvPr>
            <p:ph type="body" sz="quarter" idx="3"/>
          </p:nvPr>
        </p:nvSpPr>
        <p:spPr>
          <a:xfrm>
            <a:off x="4514766" y="2677635"/>
            <a:ext cx="3184385" cy="685800"/>
          </a:xfrm>
        </p:spPr>
        <p:txBody>
          <a:bodyPr rtlCol="0"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a:t>Haga clic para modificar los estilos de texto del patrón</a:t>
            </a:r>
          </a:p>
        </p:txBody>
      </p:sp>
      <p:sp>
        <p:nvSpPr>
          <p:cNvPr id="10" name="Marcador de texto 3"/>
          <p:cNvSpPr>
            <a:spLocks noGrp="1"/>
          </p:cNvSpPr>
          <p:nvPr>
            <p:ph type="body" sz="half" idx="16"/>
          </p:nvPr>
        </p:nvSpPr>
        <p:spPr>
          <a:xfrm>
            <a:off x="4504213" y="3363435"/>
            <a:ext cx="3195830" cy="2430936"/>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ES" noProof="0"/>
              <a:t>Haga clic para modificar los estilos de texto del patrón</a:t>
            </a:r>
          </a:p>
        </p:txBody>
      </p:sp>
      <p:sp>
        <p:nvSpPr>
          <p:cNvPr id="11" name="Marcador de texto 4"/>
          <p:cNvSpPr>
            <a:spLocks noGrp="1"/>
          </p:cNvSpPr>
          <p:nvPr>
            <p:ph type="body" sz="quarter" idx="13"/>
          </p:nvPr>
        </p:nvSpPr>
        <p:spPr>
          <a:xfrm>
            <a:off x="7852442" y="2674463"/>
            <a:ext cx="3194968" cy="685800"/>
          </a:xfrm>
        </p:spPr>
        <p:txBody>
          <a:bodyPr rtlCol="0"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a:t>Haga clic para modificar los estilos de texto del patrón</a:t>
            </a:r>
          </a:p>
        </p:txBody>
      </p:sp>
      <p:sp>
        <p:nvSpPr>
          <p:cNvPr id="12" name="Marcador de texto 3"/>
          <p:cNvSpPr>
            <a:spLocks noGrp="1"/>
          </p:cNvSpPr>
          <p:nvPr>
            <p:ph type="body" sz="half" idx="17"/>
          </p:nvPr>
        </p:nvSpPr>
        <p:spPr>
          <a:xfrm>
            <a:off x="7852442" y="3360263"/>
            <a:ext cx="3194968" cy="2430936"/>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ES" noProof="0"/>
              <a:t>Haga clic para modificar los estilos de texto del patrón</a:t>
            </a:r>
          </a:p>
        </p:txBody>
      </p:sp>
      <p:sp>
        <p:nvSpPr>
          <p:cNvPr id="3" name="Marcador de fecha 2"/>
          <p:cNvSpPr>
            <a:spLocks noGrp="1"/>
          </p:cNvSpPr>
          <p:nvPr>
            <p:ph type="dt" sz="half" idx="10"/>
          </p:nvPr>
        </p:nvSpPr>
        <p:spPr/>
        <p:txBody>
          <a:bodyPr rtlCol="0"/>
          <a:lstStyle/>
          <a:p>
            <a:pPr rtl="0"/>
            <a:fld id="{D976A01D-C322-4A99-A9B8-CB9EAAF3F796}" type="datetime1">
              <a:rPr lang="es-ES" noProof="0" smtClean="0"/>
              <a:t>23/04/2022</a:t>
            </a:fld>
            <a:endParaRPr lang="es-ES" noProof="0"/>
          </a:p>
        </p:txBody>
      </p:sp>
      <p:sp>
        <p:nvSpPr>
          <p:cNvPr id="4" name="Marcador de pie de página 3"/>
          <p:cNvSpPr>
            <a:spLocks noGrp="1"/>
          </p:cNvSpPr>
          <p:nvPr>
            <p:ph type="ftr" sz="quarter" idx="11"/>
          </p:nvPr>
        </p:nvSpPr>
        <p:spPr/>
        <p:txBody>
          <a:bodyPr rtlCol="0"/>
          <a:lstStyle/>
          <a:p>
            <a:pPr rtl="0"/>
            <a:endParaRPr lang="es-ES" noProof="0"/>
          </a:p>
        </p:txBody>
      </p:sp>
      <p:sp>
        <p:nvSpPr>
          <p:cNvPr id="5" name="Marcador de número de diapositiva 4"/>
          <p:cNvSpPr>
            <a:spLocks noGrp="1"/>
          </p:cNvSpPr>
          <p:nvPr>
            <p:ph type="sldNum" sz="quarter" idx="12"/>
          </p:nvPr>
        </p:nvSpPr>
        <p:spPr/>
        <p:txBody>
          <a:bodyPr rtlCol="0"/>
          <a:lstStyle/>
          <a:p>
            <a:pPr rtl="0"/>
            <a:fld id="{6D22F896-40B5-4ADD-8801-0D06FADFA095}" type="slidenum">
              <a:rPr lang="es-ES" noProof="0" smtClean="0"/>
              <a:t>‹Nº›</a:t>
            </a:fld>
            <a:endParaRPr lang="es-ES" noProof="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30" name="Título 1"/>
          <p:cNvSpPr>
            <a:spLocks noGrp="1"/>
          </p:cNvSpPr>
          <p:nvPr>
            <p:ph type="title"/>
          </p:nvPr>
        </p:nvSpPr>
        <p:spPr>
          <a:xfrm>
            <a:off x="1141411" y="609600"/>
            <a:ext cx="9905999" cy="1905000"/>
          </a:xfrm>
        </p:spPr>
        <p:txBody>
          <a:bodyPr rtlCol="0"/>
          <a:lstStyle/>
          <a:p>
            <a:pPr rtl="0"/>
            <a:r>
              <a:rPr lang="es-ES" noProof="0"/>
              <a:t>Haga clic para modificar el estilo de título del patrón</a:t>
            </a:r>
          </a:p>
        </p:txBody>
      </p:sp>
      <p:sp>
        <p:nvSpPr>
          <p:cNvPr id="19" name="Marcador de texto 2"/>
          <p:cNvSpPr>
            <a:spLocks noGrp="1"/>
          </p:cNvSpPr>
          <p:nvPr>
            <p:ph type="body" idx="1"/>
          </p:nvPr>
        </p:nvSpPr>
        <p:spPr>
          <a:xfrm>
            <a:off x="1141413" y="4404596"/>
            <a:ext cx="3195240" cy="576262"/>
          </a:xfrm>
        </p:spPr>
        <p:txBody>
          <a:bodyPr rtlCol="0"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a:t>Haga clic para modificar los estilos de texto del patrón</a:t>
            </a:r>
          </a:p>
        </p:txBody>
      </p:sp>
      <p:sp>
        <p:nvSpPr>
          <p:cNvPr id="20" name="Marcador de posición de imagen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rtl="0">
              <a:buNone/>
            </a:pPr>
            <a:r>
              <a:rPr lang="es-ES" noProof="0"/>
              <a:t>Haga clic en el icono para agregar una imagen</a:t>
            </a:r>
          </a:p>
        </p:txBody>
      </p:sp>
      <p:sp>
        <p:nvSpPr>
          <p:cNvPr id="21" name="Marcador de texto 3"/>
          <p:cNvSpPr>
            <a:spLocks noGrp="1"/>
          </p:cNvSpPr>
          <p:nvPr>
            <p:ph type="body" sz="half" idx="18"/>
          </p:nvPr>
        </p:nvSpPr>
        <p:spPr>
          <a:xfrm>
            <a:off x="1141413" y="4980858"/>
            <a:ext cx="3195240" cy="817843"/>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ES" noProof="0"/>
              <a:t>Haga clic para modificar los estilos de texto del patrón</a:t>
            </a:r>
          </a:p>
        </p:txBody>
      </p:sp>
      <p:sp>
        <p:nvSpPr>
          <p:cNvPr id="22" name="Marcador de texto 4"/>
          <p:cNvSpPr>
            <a:spLocks noGrp="1"/>
          </p:cNvSpPr>
          <p:nvPr>
            <p:ph type="body" sz="quarter" idx="3"/>
          </p:nvPr>
        </p:nvSpPr>
        <p:spPr>
          <a:xfrm>
            <a:off x="4489053" y="4404596"/>
            <a:ext cx="3200400" cy="576262"/>
          </a:xfrm>
        </p:spPr>
        <p:txBody>
          <a:bodyPr rtlCol="0"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a:t>Haga clic para modificar los estilos de texto del patrón</a:t>
            </a:r>
          </a:p>
        </p:txBody>
      </p:sp>
      <p:sp>
        <p:nvSpPr>
          <p:cNvPr id="23" name="Marcador de posición de imagen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rtl="0">
              <a:buNone/>
            </a:pPr>
            <a:r>
              <a:rPr lang="es-ES" noProof="0"/>
              <a:t>Haga clic en el icono para agregar una imagen</a:t>
            </a:r>
          </a:p>
        </p:txBody>
      </p:sp>
      <p:sp>
        <p:nvSpPr>
          <p:cNvPr id="24" name="Marcador de texto 3"/>
          <p:cNvSpPr>
            <a:spLocks noGrp="1"/>
          </p:cNvSpPr>
          <p:nvPr>
            <p:ph type="body" sz="half" idx="19"/>
          </p:nvPr>
        </p:nvSpPr>
        <p:spPr>
          <a:xfrm>
            <a:off x="4487593" y="4980857"/>
            <a:ext cx="3200400" cy="810342"/>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ES" noProof="0"/>
              <a:t>Haga clic para modificar los estilos de texto del patrón</a:t>
            </a:r>
          </a:p>
        </p:txBody>
      </p:sp>
      <p:sp>
        <p:nvSpPr>
          <p:cNvPr id="25" name="Marcador de texto 4"/>
          <p:cNvSpPr>
            <a:spLocks noGrp="1"/>
          </p:cNvSpPr>
          <p:nvPr>
            <p:ph type="body" sz="quarter" idx="13"/>
          </p:nvPr>
        </p:nvSpPr>
        <p:spPr>
          <a:xfrm>
            <a:off x="7852567" y="4404595"/>
            <a:ext cx="3190741" cy="576262"/>
          </a:xfrm>
        </p:spPr>
        <p:txBody>
          <a:bodyPr rtlCol="0"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a:t>Haga clic para modificar los estilos de texto del patrón</a:t>
            </a:r>
          </a:p>
        </p:txBody>
      </p:sp>
      <p:sp>
        <p:nvSpPr>
          <p:cNvPr id="26" name="Marcador de posición de imagen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rtl="0">
              <a:buNone/>
            </a:pPr>
            <a:r>
              <a:rPr lang="es-ES" noProof="0"/>
              <a:t>Haga clic en el icono para agregar una imagen</a:t>
            </a:r>
          </a:p>
        </p:txBody>
      </p:sp>
      <p:sp>
        <p:nvSpPr>
          <p:cNvPr id="27" name="Marcador de texto 3"/>
          <p:cNvSpPr>
            <a:spLocks noGrp="1"/>
          </p:cNvSpPr>
          <p:nvPr>
            <p:ph type="body" sz="half" idx="20"/>
          </p:nvPr>
        </p:nvSpPr>
        <p:spPr>
          <a:xfrm>
            <a:off x="7852442" y="4980854"/>
            <a:ext cx="3194968" cy="810345"/>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ES" noProof="0"/>
              <a:t>Haga clic para modificar los estilos de texto del patrón</a:t>
            </a:r>
          </a:p>
        </p:txBody>
      </p:sp>
      <p:sp>
        <p:nvSpPr>
          <p:cNvPr id="3" name="Marcador de fecha 2"/>
          <p:cNvSpPr>
            <a:spLocks noGrp="1"/>
          </p:cNvSpPr>
          <p:nvPr>
            <p:ph type="dt" sz="half" idx="10"/>
          </p:nvPr>
        </p:nvSpPr>
        <p:spPr/>
        <p:txBody>
          <a:bodyPr rtlCol="0"/>
          <a:lstStyle/>
          <a:p>
            <a:pPr rtl="0"/>
            <a:fld id="{A15ADA64-BBA0-4B2E-B92A-F51B837322EC}" type="datetime1">
              <a:rPr lang="es-ES" noProof="0" smtClean="0"/>
              <a:t>23/04/2022</a:t>
            </a:fld>
            <a:endParaRPr lang="es-ES" noProof="0"/>
          </a:p>
        </p:txBody>
      </p:sp>
      <p:sp>
        <p:nvSpPr>
          <p:cNvPr id="4" name="Marcador de pie de página 3"/>
          <p:cNvSpPr>
            <a:spLocks noGrp="1"/>
          </p:cNvSpPr>
          <p:nvPr>
            <p:ph type="ftr" sz="quarter" idx="11"/>
          </p:nvPr>
        </p:nvSpPr>
        <p:spPr/>
        <p:txBody>
          <a:bodyPr rtlCol="0"/>
          <a:lstStyle/>
          <a:p>
            <a:pPr rtl="0"/>
            <a:endParaRPr lang="es-ES" noProof="0"/>
          </a:p>
        </p:txBody>
      </p:sp>
      <p:sp>
        <p:nvSpPr>
          <p:cNvPr id="5" name="Marcador de número de diapositiva 4"/>
          <p:cNvSpPr>
            <a:spLocks noGrp="1"/>
          </p:cNvSpPr>
          <p:nvPr>
            <p:ph type="sldNum" sz="quarter" idx="12"/>
          </p:nvPr>
        </p:nvSpPr>
        <p:spPr/>
        <p:txBody>
          <a:bodyPr rtlCol="0"/>
          <a:lstStyle/>
          <a:p>
            <a:pPr rtl="0"/>
            <a:fld id="{6D22F896-40B5-4ADD-8801-0D06FADFA095}" type="slidenum">
              <a:rPr lang="es-ES" noProof="0" smtClean="0"/>
              <a:t>‹Nº›</a:t>
            </a:fld>
            <a:endParaRPr lang="es-ES" noProof="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noProof="0"/>
              <a:t>Haga clic para modificar el estilo de título del patrón</a:t>
            </a:r>
          </a:p>
        </p:txBody>
      </p:sp>
      <p:sp>
        <p:nvSpPr>
          <p:cNvPr id="3" name="Marcador de posición de texto vertical 2"/>
          <p:cNvSpPr>
            <a:spLocks noGrp="1"/>
          </p:cNvSpPr>
          <p:nvPr>
            <p:ph type="body" orient="vert" idx="1"/>
          </p:nvPr>
        </p:nvSpPr>
        <p:spPr/>
        <p:txBody>
          <a:bodyPr vert="eaVert" rtlCol="0" anchor="t"/>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4" name="Marcador de fecha 3"/>
          <p:cNvSpPr>
            <a:spLocks noGrp="1"/>
          </p:cNvSpPr>
          <p:nvPr>
            <p:ph type="dt" sz="half" idx="10"/>
          </p:nvPr>
        </p:nvSpPr>
        <p:spPr/>
        <p:txBody>
          <a:bodyPr rtlCol="0"/>
          <a:lstStyle/>
          <a:p>
            <a:pPr rtl="0"/>
            <a:fld id="{818752D6-1556-45C7-86E8-B146907A0AF6}" type="datetime1">
              <a:rPr lang="es-ES" noProof="0" smtClean="0"/>
              <a:t>23/04/2022</a:t>
            </a:fld>
            <a:endParaRPr lang="es-ES" noProof="0"/>
          </a:p>
        </p:txBody>
      </p:sp>
      <p:sp>
        <p:nvSpPr>
          <p:cNvPr id="5" name="Marcador de pie de página 4"/>
          <p:cNvSpPr>
            <a:spLocks noGrp="1"/>
          </p:cNvSpPr>
          <p:nvPr>
            <p:ph type="ftr" sz="quarter" idx="11"/>
          </p:nvPr>
        </p:nvSpPr>
        <p:spPr/>
        <p:txBody>
          <a:bodyPr rtlCol="0"/>
          <a:lstStyle/>
          <a:p>
            <a:pPr rtl="0"/>
            <a:endParaRPr lang="es-ES" noProof="0"/>
          </a:p>
        </p:txBody>
      </p:sp>
      <p:sp>
        <p:nvSpPr>
          <p:cNvPr id="6" name="Marcador de número de diapositiva 5"/>
          <p:cNvSpPr>
            <a:spLocks noGrp="1"/>
          </p:cNvSpPr>
          <p:nvPr>
            <p:ph type="sldNum" sz="quarter" idx="12"/>
          </p:nvPr>
        </p:nvSpPr>
        <p:spPr/>
        <p:txBody>
          <a:bodyPr rtlCol="0"/>
          <a:lstStyle/>
          <a:p>
            <a:pPr rtl="0"/>
            <a:fld id="{6D22F896-40B5-4ADD-8801-0D06FADFA095}" type="slidenum">
              <a:rPr lang="es-ES" noProof="0" smtClean="0"/>
              <a:t>‹Nº›</a:t>
            </a:fld>
            <a:endParaRPr lang="es-ES" noProof="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9042400" y="609599"/>
            <a:ext cx="2005011" cy="5181601"/>
          </a:xfrm>
        </p:spPr>
        <p:txBody>
          <a:bodyPr vert="eaVert" rtlCol="0"/>
          <a:lstStyle/>
          <a:p>
            <a:pPr rtl="0"/>
            <a:r>
              <a:rPr lang="es-ES" noProof="0"/>
              <a:t>Haga clic para modificar el estilo de título del patrón</a:t>
            </a:r>
          </a:p>
        </p:txBody>
      </p:sp>
      <p:sp>
        <p:nvSpPr>
          <p:cNvPr id="3" name="Marcador de posición de texto vertical 2"/>
          <p:cNvSpPr>
            <a:spLocks noGrp="1"/>
          </p:cNvSpPr>
          <p:nvPr>
            <p:ph type="body" orient="vert" idx="1"/>
          </p:nvPr>
        </p:nvSpPr>
        <p:spPr>
          <a:xfrm>
            <a:off x="1141410" y="609599"/>
            <a:ext cx="7748590" cy="5181601"/>
          </a:xfrm>
        </p:spPr>
        <p:txBody>
          <a:bodyPr vert="eaVert" rtlCol="0"/>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4" name="Marcador de fecha 3"/>
          <p:cNvSpPr>
            <a:spLocks noGrp="1"/>
          </p:cNvSpPr>
          <p:nvPr>
            <p:ph type="dt" sz="half" idx="10"/>
          </p:nvPr>
        </p:nvSpPr>
        <p:spPr/>
        <p:txBody>
          <a:bodyPr rtlCol="0"/>
          <a:lstStyle/>
          <a:p>
            <a:pPr rtl="0"/>
            <a:fld id="{1B8F7CEA-13C7-4FEA-8C1A-0A5383197599}" type="datetime1">
              <a:rPr lang="es-ES" noProof="0" smtClean="0"/>
              <a:t>23/04/2022</a:t>
            </a:fld>
            <a:endParaRPr lang="es-ES" noProof="0"/>
          </a:p>
        </p:txBody>
      </p:sp>
      <p:sp>
        <p:nvSpPr>
          <p:cNvPr id="5" name="Marcador de pie de página 4"/>
          <p:cNvSpPr>
            <a:spLocks noGrp="1"/>
          </p:cNvSpPr>
          <p:nvPr>
            <p:ph type="ftr" sz="quarter" idx="11"/>
          </p:nvPr>
        </p:nvSpPr>
        <p:spPr/>
        <p:txBody>
          <a:bodyPr rtlCol="0"/>
          <a:lstStyle/>
          <a:p>
            <a:pPr rtl="0"/>
            <a:endParaRPr lang="es-ES" noProof="0"/>
          </a:p>
        </p:txBody>
      </p:sp>
      <p:sp>
        <p:nvSpPr>
          <p:cNvPr id="6" name="Marcador de número de diapositiva 5"/>
          <p:cNvSpPr>
            <a:spLocks noGrp="1"/>
          </p:cNvSpPr>
          <p:nvPr>
            <p:ph type="sldNum" sz="quarter" idx="12"/>
          </p:nvPr>
        </p:nvSpPr>
        <p:spPr/>
        <p:txBody>
          <a:bodyPr rtlCol="0"/>
          <a:lstStyle/>
          <a:p>
            <a:pPr rtl="0"/>
            <a:fld id="{6D22F896-40B5-4ADD-8801-0D06FADFA095}" type="slidenum">
              <a:rPr lang="es-ES" noProof="0" smtClean="0"/>
              <a:t>‹Nº›</a:t>
            </a:fld>
            <a:endParaRPr lang="es-ES" noProof="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contenido">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noProof="0"/>
              <a:t>Haga clic para modificar el estilo de título del patrón</a:t>
            </a:r>
          </a:p>
        </p:txBody>
      </p:sp>
      <p:sp>
        <p:nvSpPr>
          <p:cNvPr id="3" name="Marcador de contenido 2"/>
          <p:cNvSpPr>
            <a:spLocks noGrp="1"/>
          </p:cNvSpPr>
          <p:nvPr>
            <p:ph idx="1"/>
          </p:nvPr>
        </p:nvSpPr>
        <p:spPr/>
        <p:txBody>
          <a:bodyPr rtlCol="0"/>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4" name="Marcador de fecha 3"/>
          <p:cNvSpPr>
            <a:spLocks noGrp="1"/>
          </p:cNvSpPr>
          <p:nvPr>
            <p:ph type="dt" sz="half" idx="10"/>
          </p:nvPr>
        </p:nvSpPr>
        <p:spPr/>
        <p:txBody>
          <a:bodyPr rtlCol="0"/>
          <a:lstStyle/>
          <a:p>
            <a:pPr rtl="0"/>
            <a:fld id="{AF097B57-B72F-420B-A8B3-006069A971F8}" type="datetime1">
              <a:rPr lang="es-ES" noProof="0" smtClean="0"/>
              <a:t>23/04/2022</a:t>
            </a:fld>
            <a:endParaRPr lang="es-ES" noProof="0"/>
          </a:p>
        </p:txBody>
      </p:sp>
      <p:sp>
        <p:nvSpPr>
          <p:cNvPr id="5" name="Marcador de pie de página 4"/>
          <p:cNvSpPr>
            <a:spLocks noGrp="1"/>
          </p:cNvSpPr>
          <p:nvPr>
            <p:ph type="ftr" sz="quarter" idx="11"/>
          </p:nvPr>
        </p:nvSpPr>
        <p:spPr/>
        <p:txBody>
          <a:bodyPr rtlCol="0"/>
          <a:lstStyle/>
          <a:p>
            <a:pPr rtl="0"/>
            <a:endParaRPr lang="es-ES" noProof="0"/>
          </a:p>
        </p:txBody>
      </p:sp>
      <p:sp>
        <p:nvSpPr>
          <p:cNvPr id="6" name="Marcador de número de diapositiva 5"/>
          <p:cNvSpPr>
            <a:spLocks noGrp="1"/>
          </p:cNvSpPr>
          <p:nvPr>
            <p:ph type="sldNum" sz="quarter" idx="12"/>
          </p:nvPr>
        </p:nvSpPr>
        <p:spPr/>
        <p:txBody>
          <a:bodyPr rtlCol="0"/>
          <a:lstStyle/>
          <a:p>
            <a:pPr rtl="0"/>
            <a:fld id="{6D22F896-40B5-4ADD-8801-0D06FADFA095}" type="slidenum">
              <a:rPr lang="es-ES" noProof="0" smtClean="0"/>
              <a:t>‹Nº›</a:t>
            </a:fld>
            <a:endParaRPr lang="es-ES" noProof="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la sección">
    <p:spTree>
      <p:nvGrpSpPr>
        <p:cNvPr id="1" name=""/>
        <p:cNvGrpSpPr/>
        <p:nvPr/>
      </p:nvGrpSpPr>
      <p:grpSpPr>
        <a:xfrm>
          <a:off x="0" y="0"/>
          <a:ext cx="0" cy="0"/>
          <a:chOff x="0" y="0"/>
          <a:chExt cx="0" cy="0"/>
        </a:xfrm>
      </p:grpSpPr>
      <p:sp>
        <p:nvSpPr>
          <p:cNvPr id="2" name="Título 1"/>
          <p:cNvSpPr>
            <a:spLocks noGrp="1"/>
          </p:cNvSpPr>
          <p:nvPr>
            <p:ph type="title"/>
          </p:nvPr>
        </p:nvSpPr>
        <p:spPr>
          <a:xfrm>
            <a:off x="1141411" y="1419226"/>
            <a:ext cx="9906000" cy="2852737"/>
          </a:xfrm>
        </p:spPr>
        <p:txBody>
          <a:bodyPr rtlCol="0" anchor="b">
            <a:normAutofit/>
          </a:bodyPr>
          <a:lstStyle>
            <a:lvl1pPr>
              <a:defRPr sz="3600"/>
            </a:lvl1pPr>
          </a:lstStyle>
          <a:p>
            <a:pPr rtl="0"/>
            <a:r>
              <a:rPr lang="es-ES" noProof="0"/>
              <a:t>Haga clic para modificar el estilo de título del patrón</a:t>
            </a:r>
          </a:p>
        </p:txBody>
      </p:sp>
      <p:sp>
        <p:nvSpPr>
          <p:cNvPr id="3" name="Marcador de texto 2"/>
          <p:cNvSpPr>
            <a:spLocks noGrp="1"/>
          </p:cNvSpPr>
          <p:nvPr>
            <p:ph type="body" idx="1"/>
          </p:nvPr>
        </p:nvSpPr>
        <p:spPr>
          <a:xfrm>
            <a:off x="1141411" y="4424362"/>
            <a:ext cx="9906000" cy="1374776"/>
          </a:xfrm>
        </p:spPr>
        <p:txBody>
          <a:bodyPr rtlCol="0">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es-ES" noProof="0"/>
              <a:t>Haga clic para modificar los estilos de texto del patrón</a:t>
            </a:r>
          </a:p>
        </p:txBody>
      </p:sp>
      <p:sp>
        <p:nvSpPr>
          <p:cNvPr id="4" name="Marcador de fecha 3"/>
          <p:cNvSpPr>
            <a:spLocks noGrp="1"/>
          </p:cNvSpPr>
          <p:nvPr>
            <p:ph type="dt" sz="half" idx="10"/>
          </p:nvPr>
        </p:nvSpPr>
        <p:spPr/>
        <p:txBody>
          <a:bodyPr rtlCol="0"/>
          <a:lstStyle/>
          <a:p>
            <a:pPr rtl="0"/>
            <a:fld id="{E9B8A8E5-B735-43D5-B8A8-F9364991DBAE}" type="datetime1">
              <a:rPr lang="es-ES" noProof="0" smtClean="0"/>
              <a:t>23/04/2022</a:t>
            </a:fld>
            <a:endParaRPr lang="es-ES" noProof="0"/>
          </a:p>
        </p:txBody>
      </p:sp>
      <p:sp>
        <p:nvSpPr>
          <p:cNvPr id="5" name="Marcador de pie de página 4"/>
          <p:cNvSpPr>
            <a:spLocks noGrp="1"/>
          </p:cNvSpPr>
          <p:nvPr>
            <p:ph type="ftr" sz="quarter" idx="11"/>
          </p:nvPr>
        </p:nvSpPr>
        <p:spPr/>
        <p:txBody>
          <a:bodyPr rtlCol="0"/>
          <a:lstStyle/>
          <a:p>
            <a:pPr rtl="0"/>
            <a:endParaRPr lang="es-ES" noProof="0"/>
          </a:p>
        </p:txBody>
      </p:sp>
      <p:sp>
        <p:nvSpPr>
          <p:cNvPr id="6" name="Marcador de número de diapositiva 5"/>
          <p:cNvSpPr>
            <a:spLocks noGrp="1"/>
          </p:cNvSpPr>
          <p:nvPr>
            <p:ph type="sldNum" sz="quarter" idx="12"/>
          </p:nvPr>
        </p:nvSpPr>
        <p:spPr/>
        <p:txBody>
          <a:bodyPr rtlCol="0"/>
          <a:lstStyle/>
          <a:p>
            <a:pPr rtl="0"/>
            <a:fld id="{6D22F896-40B5-4ADD-8801-0D06FADFA095}" type="slidenum">
              <a:rPr lang="es-ES" noProof="0" smtClean="0"/>
              <a:t>‹Nº›</a:t>
            </a:fld>
            <a:endParaRPr lang="es-ES" noProof="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noProof="0"/>
              <a:t>Haga clic para modificar el estilo de título del patrón</a:t>
            </a:r>
          </a:p>
        </p:txBody>
      </p:sp>
      <p:sp>
        <p:nvSpPr>
          <p:cNvPr id="3" name="Marcador de contenido 2"/>
          <p:cNvSpPr>
            <a:spLocks noGrp="1"/>
          </p:cNvSpPr>
          <p:nvPr>
            <p:ph sz="half" idx="1"/>
          </p:nvPr>
        </p:nvSpPr>
        <p:spPr>
          <a:xfrm>
            <a:off x="1141410" y="2249486"/>
            <a:ext cx="4878389" cy="3541714"/>
          </a:xfrm>
        </p:spPr>
        <p:txBody>
          <a:bodyPr rtlCol="0"/>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4" name="Marcador de contenido 3"/>
          <p:cNvSpPr>
            <a:spLocks noGrp="1"/>
          </p:cNvSpPr>
          <p:nvPr>
            <p:ph sz="half" idx="2"/>
          </p:nvPr>
        </p:nvSpPr>
        <p:spPr>
          <a:xfrm>
            <a:off x="6172200" y="2249486"/>
            <a:ext cx="4875211" cy="3541714"/>
          </a:xfrm>
        </p:spPr>
        <p:txBody>
          <a:bodyPr rtlCol="0"/>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5" name="Marcador de fecha 4"/>
          <p:cNvSpPr>
            <a:spLocks noGrp="1"/>
          </p:cNvSpPr>
          <p:nvPr>
            <p:ph type="dt" sz="half" idx="10"/>
          </p:nvPr>
        </p:nvSpPr>
        <p:spPr/>
        <p:txBody>
          <a:bodyPr rtlCol="0"/>
          <a:lstStyle/>
          <a:p>
            <a:pPr rtl="0"/>
            <a:fld id="{89C64DD1-C385-4F10-9CD2-DD93C702F068}" type="datetime1">
              <a:rPr lang="es-ES" noProof="0" smtClean="0"/>
              <a:t>23/04/2022</a:t>
            </a:fld>
            <a:endParaRPr lang="es-ES" noProof="0"/>
          </a:p>
        </p:txBody>
      </p:sp>
      <p:sp>
        <p:nvSpPr>
          <p:cNvPr id="6" name="Marcador de pie de página 5"/>
          <p:cNvSpPr>
            <a:spLocks noGrp="1"/>
          </p:cNvSpPr>
          <p:nvPr>
            <p:ph type="ftr" sz="quarter" idx="11"/>
          </p:nvPr>
        </p:nvSpPr>
        <p:spPr/>
        <p:txBody>
          <a:bodyPr rtlCol="0"/>
          <a:lstStyle/>
          <a:p>
            <a:pPr rtl="0"/>
            <a:endParaRPr lang="es-ES" noProof="0"/>
          </a:p>
        </p:txBody>
      </p:sp>
      <p:sp>
        <p:nvSpPr>
          <p:cNvPr id="7" name="Marcador de número de diapositiva 6"/>
          <p:cNvSpPr>
            <a:spLocks noGrp="1"/>
          </p:cNvSpPr>
          <p:nvPr>
            <p:ph type="sldNum" sz="quarter" idx="12"/>
          </p:nvPr>
        </p:nvSpPr>
        <p:spPr/>
        <p:txBody>
          <a:bodyPr rtlCol="0"/>
          <a:lstStyle/>
          <a:p>
            <a:pPr rtl="0"/>
            <a:fld id="{6D22F896-40B5-4ADD-8801-0D06FADFA095}" type="slidenum">
              <a:rPr lang="es-ES" noProof="0" smtClean="0"/>
              <a:t>‹Nº›</a:t>
            </a:fld>
            <a:endParaRPr lang="es-ES" noProof="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1141411" y="619126"/>
            <a:ext cx="9906000" cy="1477961"/>
          </a:xfrm>
        </p:spPr>
        <p:txBody>
          <a:bodyPr rtlCol="0"/>
          <a:lstStyle/>
          <a:p>
            <a:pPr rtl="0"/>
            <a:r>
              <a:rPr lang="es-ES" noProof="0"/>
              <a:t>Haga clic para modificar el estilo de título del patrón</a:t>
            </a:r>
          </a:p>
        </p:txBody>
      </p:sp>
      <p:sp>
        <p:nvSpPr>
          <p:cNvPr id="3" name="Marcador de texto 2"/>
          <p:cNvSpPr>
            <a:spLocks noGrp="1"/>
          </p:cNvSpPr>
          <p:nvPr>
            <p:ph type="body" idx="1"/>
          </p:nvPr>
        </p:nvSpPr>
        <p:spPr>
          <a:xfrm>
            <a:off x="1370019" y="2249486"/>
            <a:ext cx="4649783" cy="823912"/>
          </a:xfrm>
        </p:spPr>
        <p:txBody>
          <a:bodyPr rtlCol="0"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a:t>Haga clic para modificar los estilos de texto del patrón</a:t>
            </a:r>
          </a:p>
        </p:txBody>
      </p:sp>
      <p:sp>
        <p:nvSpPr>
          <p:cNvPr id="4" name="Marcador de contenido 3"/>
          <p:cNvSpPr>
            <a:spLocks noGrp="1"/>
          </p:cNvSpPr>
          <p:nvPr>
            <p:ph sz="half" idx="2"/>
          </p:nvPr>
        </p:nvSpPr>
        <p:spPr>
          <a:xfrm>
            <a:off x="1141410" y="3073397"/>
            <a:ext cx="4878391" cy="2717801"/>
          </a:xfrm>
        </p:spPr>
        <p:txBody>
          <a:bodyPr rtlCol="0"/>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5" name="Marcador de texto 4"/>
          <p:cNvSpPr>
            <a:spLocks noGrp="1"/>
          </p:cNvSpPr>
          <p:nvPr>
            <p:ph type="body" sz="quarter" idx="3"/>
          </p:nvPr>
        </p:nvSpPr>
        <p:spPr>
          <a:xfrm>
            <a:off x="6400808" y="2249485"/>
            <a:ext cx="4646602" cy="823912"/>
          </a:xfrm>
        </p:spPr>
        <p:txBody>
          <a:bodyPr rtlCol="0"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a:t>Haga clic para modificar los estilos de texto del patrón</a:t>
            </a:r>
          </a:p>
        </p:txBody>
      </p:sp>
      <p:sp>
        <p:nvSpPr>
          <p:cNvPr id="6" name="Marcador de contenido 5"/>
          <p:cNvSpPr>
            <a:spLocks noGrp="1"/>
          </p:cNvSpPr>
          <p:nvPr>
            <p:ph sz="quarter" idx="4"/>
          </p:nvPr>
        </p:nvSpPr>
        <p:spPr>
          <a:xfrm>
            <a:off x="6172200" y="3073397"/>
            <a:ext cx="4875210" cy="2717801"/>
          </a:xfrm>
        </p:spPr>
        <p:txBody>
          <a:bodyPr rtlCol="0"/>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7" name="Marcador de fecha 6"/>
          <p:cNvSpPr>
            <a:spLocks noGrp="1"/>
          </p:cNvSpPr>
          <p:nvPr>
            <p:ph type="dt" sz="half" idx="10"/>
          </p:nvPr>
        </p:nvSpPr>
        <p:spPr/>
        <p:txBody>
          <a:bodyPr rtlCol="0"/>
          <a:lstStyle/>
          <a:p>
            <a:pPr rtl="0"/>
            <a:fld id="{B51227E5-EAF8-4A16-84BD-E3150A48D32B}" type="datetime1">
              <a:rPr lang="es-ES" noProof="0" smtClean="0"/>
              <a:t>23/04/2022</a:t>
            </a:fld>
            <a:endParaRPr lang="es-ES" noProof="0"/>
          </a:p>
        </p:txBody>
      </p:sp>
      <p:sp>
        <p:nvSpPr>
          <p:cNvPr id="8" name="Marcador de pie de página 7"/>
          <p:cNvSpPr>
            <a:spLocks noGrp="1"/>
          </p:cNvSpPr>
          <p:nvPr>
            <p:ph type="ftr" sz="quarter" idx="11"/>
          </p:nvPr>
        </p:nvSpPr>
        <p:spPr/>
        <p:txBody>
          <a:bodyPr rtlCol="0"/>
          <a:lstStyle/>
          <a:p>
            <a:pPr rtl="0"/>
            <a:endParaRPr lang="es-ES" noProof="0"/>
          </a:p>
        </p:txBody>
      </p:sp>
      <p:sp>
        <p:nvSpPr>
          <p:cNvPr id="9" name="Marcador de número de diapositiva 8"/>
          <p:cNvSpPr>
            <a:spLocks noGrp="1"/>
          </p:cNvSpPr>
          <p:nvPr>
            <p:ph type="sldNum" sz="quarter" idx="12"/>
          </p:nvPr>
        </p:nvSpPr>
        <p:spPr/>
        <p:txBody>
          <a:bodyPr rtlCol="0"/>
          <a:lstStyle/>
          <a:p>
            <a:pPr rtl="0"/>
            <a:fld id="{6D22F896-40B5-4ADD-8801-0D06FADFA095}" type="slidenum">
              <a:rPr lang="es-ES" noProof="0" smtClean="0"/>
              <a:t>‹Nº›</a:t>
            </a:fld>
            <a:endParaRPr lang="es-ES" noProof="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noProof="0"/>
              <a:t>Haga clic para modificar el estilo de título del patrón</a:t>
            </a:r>
          </a:p>
        </p:txBody>
      </p:sp>
      <p:sp>
        <p:nvSpPr>
          <p:cNvPr id="3" name="Marcador de fecha 2"/>
          <p:cNvSpPr>
            <a:spLocks noGrp="1"/>
          </p:cNvSpPr>
          <p:nvPr>
            <p:ph type="dt" sz="half" idx="10"/>
          </p:nvPr>
        </p:nvSpPr>
        <p:spPr/>
        <p:txBody>
          <a:bodyPr rtlCol="0"/>
          <a:lstStyle/>
          <a:p>
            <a:pPr rtl="0"/>
            <a:fld id="{5D4A2405-EADC-49A9-A212-B14F59A595D1}" type="datetime1">
              <a:rPr lang="es-ES" noProof="0" smtClean="0"/>
              <a:t>23/04/2022</a:t>
            </a:fld>
            <a:endParaRPr lang="es-ES" noProof="0"/>
          </a:p>
        </p:txBody>
      </p:sp>
      <p:sp>
        <p:nvSpPr>
          <p:cNvPr id="4" name="Marcador de pie de página 3"/>
          <p:cNvSpPr>
            <a:spLocks noGrp="1"/>
          </p:cNvSpPr>
          <p:nvPr>
            <p:ph type="ftr" sz="quarter" idx="11"/>
          </p:nvPr>
        </p:nvSpPr>
        <p:spPr/>
        <p:txBody>
          <a:bodyPr rtlCol="0"/>
          <a:lstStyle/>
          <a:p>
            <a:pPr rtl="0"/>
            <a:endParaRPr lang="es-ES" noProof="0"/>
          </a:p>
        </p:txBody>
      </p:sp>
      <p:sp>
        <p:nvSpPr>
          <p:cNvPr id="5" name="Marcador de número de diapositiva 4"/>
          <p:cNvSpPr>
            <a:spLocks noGrp="1"/>
          </p:cNvSpPr>
          <p:nvPr>
            <p:ph type="sldNum" sz="quarter" idx="12"/>
          </p:nvPr>
        </p:nvSpPr>
        <p:spPr/>
        <p:txBody>
          <a:bodyPr rtlCol="0"/>
          <a:lstStyle/>
          <a:p>
            <a:pPr rtl="0"/>
            <a:fld id="{6D22F896-40B5-4ADD-8801-0D06FADFA095}" type="slidenum">
              <a:rPr lang="es-ES" noProof="0" smtClean="0"/>
              <a:t>‹Nº›</a:t>
            </a:fld>
            <a:endParaRPr lang="es-ES" noProof="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rtlCol="0"/>
          <a:lstStyle/>
          <a:p>
            <a:pPr rtl="0"/>
            <a:fld id="{4923801C-93E6-4BBB-A3C6-DF8FA5AF99A7}" type="datetime1">
              <a:rPr lang="es-ES" noProof="0" smtClean="0"/>
              <a:t>23/04/2022</a:t>
            </a:fld>
            <a:endParaRPr lang="es-ES" noProof="0"/>
          </a:p>
        </p:txBody>
      </p:sp>
      <p:sp>
        <p:nvSpPr>
          <p:cNvPr id="3" name="Marcador de pie de página 2"/>
          <p:cNvSpPr>
            <a:spLocks noGrp="1"/>
          </p:cNvSpPr>
          <p:nvPr>
            <p:ph type="ftr" sz="quarter" idx="11"/>
          </p:nvPr>
        </p:nvSpPr>
        <p:spPr/>
        <p:txBody>
          <a:bodyPr rtlCol="0"/>
          <a:lstStyle/>
          <a:p>
            <a:pPr rtl="0"/>
            <a:endParaRPr lang="es-ES" noProof="0"/>
          </a:p>
        </p:txBody>
      </p:sp>
      <p:sp>
        <p:nvSpPr>
          <p:cNvPr id="4" name="Marcador de número de diapositiva 3"/>
          <p:cNvSpPr>
            <a:spLocks noGrp="1"/>
          </p:cNvSpPr>
          <p:nvPr>
            <p:ph type="sldNum" sz="quarter" idx="12"/>
          </p:nvPr>
        </p:nvSpPr>
        <p:spPr/>
        <p:txBody>
          <a:bodyPr rtlCol="0"/>
          <a:lstStyle/>
          <a:p>
            <a:pPr rtl="0"/>
            <a:fld id="{6D22F896-40B5-4ADD-8801-0D06FADFA095}" type="slidenum">
              <a:rPr lang="es-ES" noProof="0" smtClean="0"/>
              <a:t>‹Nº›</a:t>
            </a:fld>
            <a:endParaRPr lang="es-ES" noProof="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146705" y="609601"/>
            <a:ext cx="3856037" cy="1639884"/>
          </a:xfrm>
        </p:spPr>
        <p:txBody>
          <a:bodyPr rtlCol="0" anchor="b"/>
          <a:lstStyle>
            <a:lvl1pPr>
              <a:defRPr sz="3200"/>
            </a:lvl1pPr>
          </a:lstStyle>
          <a:p>
            <a:pPr rtl="0"/>
            <a:r>
              <a:rPr lang="es-ES" noProof="0"/>
              <a:t>Haga clic para modificar el estilo de título del patrón</a:t>
            </a:r>
          </a:p>
        </p:txBody>
      </p:sp>
      <p:sp>
        <p:nvSpPr>
          <p:cNvPr id="3" name="Marcador de contenido 2"/>
          <p:cNvSpPr>
            <a:spLocks noGrp="1"/>
          </p:cNvSpPr>
          <p:nvPr>
            <p:ph idx="1"/>
          </p:nvPr>
        </p:nvSpPr>
        <p:spPr>
          <a:xfrm>
            <a:off x="5156200" y="592666"/>
            <a:ext cx="5891209" cy="5198534"/>
          </a:xfrm>
        </p:spPr>
        <p:txBody>
          <a:bodyPr rtlCol="0" anchor="ct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4" name="Marcador de texto 3"/>
          <p:cNvSpPr>
            <a:spLocks noGrp="1"/>
          </p:cNvSpPr>
          <p:nvPr>
            <p:ph type="body" sz="half" idx="2"/>
          </p:nvPr>
        </p:nvSpPr>
        <p:spPr>
          <a:xfrm>
            <a:off x="1146705" y="2249486"/>
            <a:ext cx="3856037" cy="3541714"/>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ES" noProof="0"/>
              <a:t>Haga clic para modificar los estilos de texto del patrón</a:t>
            </a:r>
          </a:p>
        </p:txBody>
      </p:sp>
      <p:sp>
        <p:nvSpPr>
          <p:cNvPr id="5" name="Marcador de fecha 4"/>
          <p:cNvSpPr>
            <a:spLocks noGrp="1"/>
          </p:cNvSpPr>
          <p:nvPr>
            <p:ph type="dt" sz="half" idx="10"/>
          </p:nvPr>
        </p:nvSpPr>
        <p:spPr/>
        <p:txBody>
          <a:bodyPr rtlCol="0"/>
          <a:lstStyle/>
          <a:p>
            <a:pPr rtl="0"/>
            <a:fld id="{AFBA167B-534C-4C9B-B1D3-207F6508C18C}" type="datetime1">
              <a:rPr lang="es-ES" noProof="0" smtClean="0"/>
              <a:t>23/04/2022</a:t>
            </a:fld>
            <a:endParaRPr lang="es-ES" noProof="0"/>
          </a:p>
        </p:txBody>
      </p:sp>
      <p:sp>
        <p:nvSpPr>
          <p:cNvPr id="6" name="Marcador de pie de página 5"/>
          <p:cNvSpPr>
            <a:spLocks noGrp="1"/>
          </p:cNvSpPr>
          <p:nvPr>
            <p:ph type="ftr" sz="quarter" idx="11"/>
          </p:nvPr>
        </p:nvSpPr>
        <p:spPr/>
        <p:txBody>
          <a:bodyPr rtlCol="0"/>
          <a:lstStyle/>
          <a:p>
            <a:pPr rtl="0"/>
            <a:endParaRPr lang="es-ES" noProof="0"/>
          </a:p>
        </p:txBody>
      </p:sp>
      <p:sp>
        <p:nvSpPr>
          <p:cNvPr id="7" name="Marcador de número de diapositiva 6"/>
          <p:cNvSpPr>
            <a:spLocks noGrp="1"/>
          </p:cNvSpPr>
          <p:nvPr>
            <p:ph type="sldNum" sz="quarter" idx="12"/>
          </p:nvPr>
        </p:nvSpPr>
        <p:spPr/>
        <p:txBody>
          <a:bodyPr rtlCol="0"/>
          <a:lstStyle/>
          <a:p>
            <a:pPr rtl="0"/>
            <a:fld id="{6D22F896-40B5-4ADD-8801-0D06FADFA095}" type="slidenum">
              <a:rPr lang="es-ES" noProof="0" smtClean="0"/>
              <a:t>‹Nº›</a:t>
            </a:fld>
            <a:endParaRPr lang="es-ES" noProof="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leyenda">
    <p:spTree>
      <p:nvGrpSpPr>
        <p:cNvPr id="1" name=""/>
        <p:cNvGrpSpPr/>
        <p:nvPr/>
      </p:nvGrpSpPr>
      <p:grpSpPr>
        <a:xfrm>
          <a:off x="0" y="0"/>
          <a:ext cx="0" cy="0"/>
          <a:chOff x="0" y="0"/>
          <a:chExt cx="0" cy="0"/>
        </a:xfrm>
      </p:grpSpPr>
      <p:sp>
        <p:nvSpPr>
          <p:cNvPr id="2" name="Título 1"/>
          <p:cNvSpPr>
            <a:spLocks noGrp="1"/>
          </p:cNvSpPr>
          <p:nvPr>
            <p:ph type="title"/>
          </p:nvPr>
        </p:nvSpPr>
        <p:spPr>
          <a:xfrm>
            <a:off x="1141413" y="609600"/>
            <a:ext cx="5934508" cy="1639886"/>
          </a:xfrm>
        </p:spPr>
        <p:txBody>
          <a:bodyPr rtlCol="0" anchor="b"/>
          <a:lstStyle>
            <a:lvl1pPr>
              <a:defRPr sz="3200"/>
            </a:lvl1pPr>
          </a:lstStyle>
          <a:p>
            <a:pPr rtl="0"/>
            <a:r>
              <a:rPr lang="es-ES" noProof="0"/>
              <a:t>Haga clic para modificar el estilo de título del patrón</a:t>
            </a:r>
          </a:p>
        </p:txBody>
      </p:sp>
      <p:sp>
        <p:nvSpPr>
          <p:cNvPr id="3" name="Marcador de posición de imagen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rtlCol="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s-ES" noProof="0"/>
              <a:t>Haga clic en el icono para agregar una imagen</a:t>
            </a:r>
          </a:p>
        </p:txBody>
      </p:sp>
      <p:sp>
        <p:nvSpPr>
          <p:cNvPr id="4" name="Marcador de texto 3"/>
          <p:cNvSpPr>
            <a:spLocks noGrp="1"/>
          </p:cNvSpPr>
          <p:nvPr>
            <p:ph type="body" sz="half" idx="2"/>
          </p:nvPr>
        </p:nvSpPr>
        <p:spPr>
          <a:xfrm>
            <a:off x="1141410" y="2249486"/>
            <a:ext cx="5934511" cy="3541714"/>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ES" noProof="0"/>
              <a:t>Haga clic para modificar los estilos de texto del patrón</a:t>
            </a:r>
          </a:p>
        </p:txBody>
      </p:sp>
      <p:sp>
        <p:nvSpPr>
          <p:cNvPr id="5" name="Marcador de fecha 4"/>
          <p:cNvSpPr>
            <a:spLocks noGrp="1"/>
          </p:cNvSpPr>
          <p:nvPr>
            <p:ph type="dt" sz="half" idx="10"/>
          </p:nvPr>
        </p:nvSpPr>
        <p:spPr/>
        <p:txBody>
          <a:bodyPr rtlCol="0"/>
          <a:lstStyle/>
          <a:p>
            <a:pPr rtl="0"/>
            <a:fld id="{8609DEB8-87A0-494F-8121-A23D0AA457E9}" type="datetime1">
              <a:rPr lang="es-ES" noProof="0" smtClean="0"/>
              <a:t>23/04/2022</a:t>
            </a:fld>
            <a:endParaRPr lang="es-ES" noProof="0"/>
          </a:p>
        </p:txBody>
      </p:sp>
      <p:sp>
        <p:nvSpPr>
          <p:cNvPr id="6" name="Marcador de pie de página 5"/>
          <p:cNvSpPr>
            <a:spLocks noGrp="1"/>
          </p:cNvSpPr>
          <p:nvPr>
            <p:ph type="ftr" sz="quarter" idx="11"/>
          </p:nvPr>
        </p:nvSpPr>
        <p:spPr/>
        <p:txBody>
          <a:bodyPr rtlCol="0"/>
          <a:lstStyle/>
          <a:p>
            <a:pPr rtl="0"/>
            <a:endParaRPr lang="es-ES" noProof="0"/>
          </a:p>
        </p:txBody>
      </p:sp>
      <p:sp>
        <p:nvSpPr>
          <p:cNvPr id="7" name="Marcador de número de diapositiva 6"/>
          <p:cNvSpPr>
            <a:spLocks noGrp="1"/>
          </p:cNvSpPr>
          <p:nvPr>
            <p:ph type="sldNum" sz="quarter" idx="12"/>
          </p:nvPr>
        </p:nvSpPr>
        <p:spPr/>
        <p:txBody>
          <a:bodyPr rtlCol="0"/>
          <a:lstStyle/>
          <a:p>
            <a:pPr rtl="0"/>
            <a:fld id="{6D22F896-40B5-4ADD-8801-0D06FADFA095}" type="slidenum">
              <a:rPr lang="es-ES" noProof="0" smtClean="0"/>
              <a:t>‹Nº›</a:t>
            </a:fld>
            <a:endParaRPr lang="es-ES" noProof="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Imagen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upo 7"/>
          <p:cNvGrpSpPr/>
          <p:nvPr/>
        </p:nvGrpSpPr>
        <p:grpSpPr>
          <a:xfrm>
            <a:off x="-14288" y="0"/>
            <a:ext cx="12053888" cy="6858001"/>
            <a:chOff x="-14288" y="0"/>
            <a:chExt cx="12053888" cy="6858001"/>
          </a:xfrm>
        </p:grpSpPr>
        <p:grpSp>
          <p:nvGrpSpPr>
            <p:cNvPr id="9" name="Grupo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ángulo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orma libre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orma libre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orma libre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orma libre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orma libre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orma libre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orma libre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orma libre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orma libre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orma libre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ínea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orma libre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orma libre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orma libre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orma libre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ángulo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orma libre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orma libre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orma libre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orma libre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orma libre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orma libre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orma libre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orma libre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orma libre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orma libre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upo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orma libre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orma libre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orma libre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orma libre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orma libre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orma libre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orma libre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orma libre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orma libre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ángulo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Marcador de título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pPr rtl="0"/>
            <a:endParaRPr lang="es-ES" noProof="0"/>
          </a:p>
        </p:txBody>
      </p:sp>
      <p:sp>
        <p:nvSpPr>
          <p:cNvPr id="3" name="Marcador de texto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4" name="Marcador de fecha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pPr rtl="0"/>
            <a:fld id="{69434DCA-7D87-482A-B826-DA8947791FB1}" type="datetime1">
              <a:rPr lang="es-ES" noProof="0" smtClean="0"/>
              <a:t>23/04/2022</a:t>
            </a:fld>
            <a:endParaRPr lang="es-ES" noProof="0"/>
          </a:p>
        </p:txBody>
      </p:sp>
      <p:sp>
        <p:nvSpPr>
          <p:cNvPr id="5" name="Marcador de pie de página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pPr rtl="0"/>
            <a:endParaRPr lang="es-ES" noProof="0"/>
          </a:p>
        </p:txBody>
      </p:sp>
      <p:sp>
        <p:nvSpPr>
          <p:cNvPr id="6" name="Marcador de número de diapositiva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pPr rtl="0"/>
            <a:fld id="{6D22F896-40B5-4ADD-8801-0D06FADFA095}" type="slidenum">
              <a:rPr lang="es-ES" noProof="0" smtClean="0"/>
              <a:pPr rtl="0"/>
              <a:t>‹Nº›</a:t>
            </a:fld>
            <a:endParaRPr lang="es-ES" noProof="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hf sldNum="0" hdr="0" ftr="0" dt="0"/>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hyperlink" Target="https://es.wikipedia.org/wiki/Radio_(medio_de_comunicaci%C3%B3n)" TargetMode="Externa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sv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4" descr="Señal iluminada que dice On air">
            <a:extLst>
              <a:ext uri="{FF2B5EF4-FFF2-40B4-BE49-F238E27FC236}">
                <a16:creationId xmlns:a16="http://schemas.microsoft.com/office/drawing/2014/main" id="{2144C97B-41DA-1A54-2CC0-FF72E2A932A0}"/>
              </a:ext>
            </a:extLst>
          </p:cNvPr>
          <p:cNvPicPr>
            <a:picLocks noChangeAspect="1"/>
          </p:cNvPicPr>
          <p:nvPr/>
        </p:nvPicPr>
        <p:blipFill>
          <a:blip r:embed="rId3"/>
          <a:stretch>
            <a:fillRect/>
          </a:stretch>
        </p:blipFill>
        <p:spPr>
          <a:xfrm>
            <a:off x="1288211" y="1007254"/>
            <a:ext cx="8609160" cy="5562359"/>
          </a:xfrm>
          <a:prstGeom prst="rect">
            <a:avLst/>
          </a:prstGeom>
        </p:spPr>
      </p:pic>
      <p:sp>
        <p:nvSpPr>
          <p:cNvPr id="2" name="Título 1"/>
          <p:cNvSpPr>
            <a:spLocks noGrp="1"/>
          </p:cNvSpPr>
          <p:nvPr>
            <p:ph type="ctrTitle"/>
          </p:nvPr>
        </p:nvSpPr>
        <p:spPr>
          <a:xfrm>
            <a:off x="1416349" y="360363"/>
            <a:ext cx="8791575" cy="2387600"/>
          </a:xfrm>
        </p:spPr>
        <p:txBody>
          <a:bodyPr rtlCol="0">
            <a:normAutofit/>
          </a:bodyPr>
          <a:lstStyle/>
          <a:p>
            <a:r>
              <a:rPr lang="es-ES" sz="6000" dirty="0">
                <a:latin typeface="Amasis MT Pro Medium"/>
              </a:rPr>
              <a:t>El podcast en la escuela</a:t>
            </a:r>
          </a:p>
        </p:txBody>
      </p:sp>
    </p:spTree>
    <p:extLst>
      <p:ext uri="{BB962C8B-B14F-4D97-AF65-F5344CB8AC3E}">
        <p14:creationId xmlns:p14="http://schemas.microsoft.com/office/powerpoint/2010/main" val="38561443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10" descr="Interfaz de usuario gráfica, Aplicación, Word&#10;&#10;Descripción generada automáticamente">
            <a:extLst>
              <a:ext uri="{FF2B5EF4-FFF2-40B4-BE49-F238E27FC236}">
                <a16:creationId xmlns:a16="http://schemas.microsoft.com/office/drawing/2014/main" id="{0FDFE187-C776-1353-4A1A-DC27B0CA7A72}"/>
              </a:ext>
            </a:extLst>
          </p:cNvPr>
          <p:cNvPicPr>
            <a:picLocks noChangeAspect="1"/>
          </p:cNvPicPr>
          <p:nvPr/>
        </p:nvPicPr>
        <p:blipFill>
          <a:blip r:embed="rId2"/>
          <a:stretch>
            <a:fillRect/>
          </a:stretch>
        </p:blipFill>
        <p:spPr>
          <a:xfrm>
            <a:off x="-4837" y="8618"/>
            <a:ext cx="12189580" cy="6852859"/>
          </a:xfrm>
          <a:prstGeom prst="rect">
            <a:avLst/>
          </a:prstGeom>
        </p:spPr>
      </p:pic>
      <p:sp>
        <p:nvSpPr>
          <p:cNvPr id="7" name="CuadroTexto 6">
            <a:extLst>
              <a:ext uri="{FF2B5EF4-FFF2-40B4-BE49-F238E27FC236}">
                <a16:creationId xmlns:a16="http://schemas.microsoft.com/office/drawing/2014/main" id="{3124CE07-177D-354D-AF51-5B06DCE39A80}"/>
              </a:ext>
            </a:extLst>
          </p:cNvPr>
          <p:cNvSpPr txBox="1"/>
          <p:nvPr/>
        </p:nvSpPr>
        <p:spPr>
          <a:xfrm>
            <a:off x="5664047" y="1660525"/>
            <a:ext cx="4122057" cy="369332"/>
          </a:xfrm>
          <a:prstGeom prst="rect">
            <a:avLst/>
          </a:prstGeom>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s-ES" dirty="0">
                <a:solidFill>
                  <a:srgbClr val="FF0000"/>
                </a:solidFill>
              </a:rPr>
              <a:t>Niveles de grabación y reproducción</a:t>
            </a:r>
          </a:p>
        </p:txBody>
      </p:sp>
      <p:sp>
        <p:nvSpPr>
          <p:cNvPr id="9" name="Flecha: a la derecha 8">
            <a:extLst>
              <a:ext uri="{FF2B5EF4-FFF2-40B4-BE49-F238E27FC236}">
                <a16:creationId xmlns:a16="http://schemas.microsoft.com/office/drawing/2014/main" id="{86BB764A-42DD-1198-223D-FAE978EB1D3E}"/>
              </a:ext>
            </a:extLst>
          </p:cNvPr>
          <p:cNvSpPr/>
          <p:nvPr/>
        </p:nvSpPr>
        <p:spPr>
          <a:xfrm rot="-5400000">
            <a:off x="6574414" y="985350"/>
            <a:ext cx="653143" cy="70152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Rectángulo 10">
            <a:extLst>
              <a:ext uri="{FF2B5EF4-FFF2-40B4-BE49-F238E27FC236}">
                <a16:creationId xmlns:a16="http://schemas.microsoft.com/office/drawing/2014/main" id="{2FA2F3F2-E6E4-DC9E-0854-4F77E53BA725}"/>
              </a:ext>
            </a:extLst>
          </p:cNvPr>
          <p:cNvSpPr/>
          <p:nvPr/>
        </p:nvSpPr>
        <p:spPr>
          <a:xfrm>
            <a:off x="-4384" y="836234"/>
            <a:ext cx="3519715" cy="423333"/>
          </a:xfrm>
          <a:prstGeom prst="rect">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3" name="CuadroTexto 12">
            <a:extLst>
              <a:ext uri="{FF2B5EF4-FFF2-40B4-BE49-F238E27FC236}">
                <a16:creationId xmlns:a16="http://schemas.microsoft.com/office/drawing/2014/main" id="{C5C0B1D3-9712-B8C3-24B4-8EFBA8146456}"/>
              </a:ext>
            </a:extLst>
          </p:cNvPr>
          <p:cNvSpPr txBox="1"/>
          <p:nvPr/>
        </p:nvSpPr>
        <p:spPr>
          <a:xfrm>
            <a:off x="305857" y="1854049"/>
            <a:ext cx="2743200" cy="369332"/>
          </a:xfrm>
          <a:prstGeom prst="rect">
            <a:avLst/>
          </a:prstGeom>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s-ES" dirty="0">
                <a:solidFill>
                  <a:srgbClr val="FF0000"/>
                </a:solidFill>
              </a:rPr>
              <a:t>Teclas de edición</a:t>
            </a:r>
          </a:p>
        </p:txBody>
      </p:sp>
      <p:sp>
        <p:nvSpPr>
          <p:cNvPr id="15" name="Flecha: a la derecha 14">
            <a:extLst>
              <a:ext uri="{FF2B5EF4-FFF2-40B4-BE49-F238E27FC236}">
                <a16:creationId xmlns:a16="http://schemas.microsoft.com/office/drawing/2014/main" id="{2F8F9DE3-67B9-986C-85D4-CDE9CD4F8D98}"/>
              </a:ext>
            </a:extLst>
          </p:cNvPr>
          <p:cNvSpPr/>
          <p:nvPr/>
        </p:nvSpPr>
        <p:spPr>
          <a:xfrm rot="-5400000">
            <a:off x="1470226" y="1263541"/>
            <a:ext cx="580571" cy="60476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6" name="Rectángulo 15">
            <a:extLst>
              <a:ext uri="{FF2B5EF4-FFF2-40B4-BE49-F238E27FC236}">
                <a16:creationId xmlns:a16="http://schemas.microsoft.com/office/drawing/2014/main" id="{A5DB6BC3-96AA-58C8-3C90-EB5937D7EB1B}"/>
              </a:ext>
            </a:extLst>
          </p:cNvPr>
          <p:cNvSpPr/>
          <p:nvPr/>
        </p:nvSpPr>
        <p:spPr>
          <a:xfrm>
            <a:off x="4640187" y="400805"/>
            <a:ext cx="4354286" cy="568475"/>
          </a:xfrm>
          <a:prstGeom prst="rect">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7" name="CuadroTexto 16">
            <a:extLst>
              <a:ext uri="{FF2B5EF4-FFF2-40B4-BE49-F238E27FC236}">
                <a16:creationId xmlns:a16="http://schemas.microsoft.com/office/drawing/2014/main" id="{2349B737-4A4E-E3A7-6046-1DF54CA6D6CD}"/>
              </a:ext>
            </a:extLst>
          </p:cNvPr>
          <p:cNvSpPr txBox="1"/>
          <p:nvPr/>
        </p:nvSpPr>
        <p:spPr>
          <a:xfrm>
            <a:off x="9607094" y="2785381"/>
            <a:ext cx="2283581" cy="369332"/>
          </a:xfrm>
          <a:prstGeom prst="rect">
            <a:avLst/>
          </a:prstGeom>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s-ES" dirty="0">
                <a:solidFill>
                  <a:srgbClr val="FF0000"/>
                </a:solidFill>
              </a:rPr>
              <a:t>Teclas de volumen</a:t>
            </a:r>
          </a:p>
        </p:txBody>
      </p:sp>
      <p:sp>
        <p:nvSpPr>
          <p:cNvPr id="18" name="Flecha: a la derecha 17">
            <a:extLst>
              <a:ext uri="{FF2B5EF4-FFF2-40B4-BE49-F238E27FC236}">
                <a16:creationId xmlns:a16="http://schemas.microsoft.com/office/drawing/2014/main" id="{BF59FBC5-F85D-8CEB-51AC-8CD1E426B8B3}"/>
              </a:ext>
            </a:extLst>
          </p:cNvPr>
          <p:cNvSpPr/>
          <p:nvPr/>
        </p:nvSpPr>
        <p:spPr>
          <a:xfrm rot="-5400000">
            <a:off x="9688938" y="1668730"/>
            <a:ext cx="1560285" cy="67733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9" name="Rectángulo 18">
            <a:extLst>
              <a:ext uri="{FF2B5EF4-FFF2-40B4-BE49-F238E27FC236}">
                <a16:creationId xmlns:a16="http://schemas.microsoft.com/office/drawing/2014/main" id="{FD8ED86C-642A-B988-9FC5-C9D1498D2055}"/>
              </a:ext>
            </a:extLst>
          </p:cNvPr>
          <p:cNvSpPr/>
          <p:nvPr/>
        </p:nvSpPr>
        <p:spPr>
          <a:xfrm>
            <a:off x="9054948" y="558042"/>
            <a:ext cx="3132667" cy="556380"/>
          </a:xfrm>
          <a:prstGeom prst="rect">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10212411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2295178-9D80-4914-C13F-29C8CC665245}"/>
              </a:ext>
            </a:extLst>
          </p:cNvPr>
          <p:cNvSpPr>
            <a:spLocks noGrp="1"/>
          </p:cNvSpPr>
          <p:nvPr>
            <p:ph type="title"/>
          </p:nvPr>
        </p:nvSpPr>
        <p:spPr/>
        <p:txBody>
          <a:bodyPr/>
          <a:lstStyle/>
          <a:p>
            <a:r>
              <a:rPr lang="es-ES" dirty="0">
                <a:solidFill>
                  <a:srgbClr val="000000"/>
                </a:solidFill>
              </a:rPr>
              <a:t>¿Qué buscamos?</a:t>
            </a:r>
          </a:p>
        </p:txBody>
      </p:sp>
      <p:sp>
        <p:nvSpPr>
          <p:cNvPr id="3" name="Marcador de contenido 2">
            <a:extLst>
              <a:ext uri="{FF2B5EF4-FFF2-40B4-BE49-F238E27FC236}">
                <a16:creationId xmlns:a16="http://schemas.microsoft.com/office/drawing/2014/main" id="{0A888FF5-ED28-E011-7D0B-EADA809DA983}"/>
              </a:ext>
            </a:extLst>
          </p:cNvPr>
          <p:cNvSpPr>
            <a:spLocks noGrp="1"/>
          </p:cNvSpPr>
          <p:nvPr>
            <p:ph idx="1"/>
          </p:nvPr>
        </p:nvSpPr>
        <p:spPr/>
        <p:txBody>
          <a:bodyPr vert="horz" lIns="91440" tIns="45720" rIns="91440" bIns="45720" rtlCol="0" anchor="t">
            <a:normAutofit/>
          </a:bodyPr>
          <a:lstStyle/>
          <a:p>
            <a:r>
              <a:rPr lang="es-ES" b="1" cap="all" dirty="0">
                <a:solidFill>
                  <a:srgbClr val="000000"/>
                </a:solidFill>
                <a:latin typeface="TW Cen MT"/>
              </a:rPr>
              <a:t>EL PROFESOR MEDIOCRE DICE. EL BUEN PROFESOR EXPLICA. EL PROFESOR SUPERIOR DEMUESTRA. EL GRAN PROFESOR INSPIRA.</a:t>
            </a:r>
            <a:r>
              <a:rPr lang="es-ES" cap="all" dirty="0">
                <a:solidFill>
                  <a:srgbClr val="000000"/>
                </a:solidFill>
                <a:latin typeface="TW Cen MT"/>
              </a:rPr>
              <a:t> WILLIAM A. WARD.</a:t>
            </a:r>
            <a:endParaRPr lang="es-ES" dirty="0">
              <a:solidFill>
                <a:srgbClr val="000000"/>
              </a:solidFill>
            </a:endParaRPr>
          </a:p>
        </p:txBody>
      </p:sp>
    </p:spTree>
    <p:extLst>
      <p:ext uri="{BB962C8B-B14F-4D97-AF65-F5344CB8AC3E}">
        <p14:creationId xmlns:p14="http://schemas.microsoft.com/office/powerpoint/2010/main" val="24743473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duotone>
              <a:schemeClr val="bg2">
                <a:shade val="88000"/>
                <a:hueMod val="106000"/>
                <a:satMod val="140000"/>
                <a:lumMod val="54000"/>
              </a:schemeClr>
              <a:schemeClr val="bg2">
                <a:tint val="98000"/>
                <a:hueMod val="90000"/>
                <a:satMod val="150000"/>
                <a:lumMod val="160000"/>
              </a:schemeClr>
            </a:duotone>
          </a:blip>
          <a:stretch/>
        </a:blipFill>
        <a:effectLst/>
      </p:bgPr>
    </p:bg>
    <p:spTree>
      <p:nvGrpSpPr>
        <p:cNvPr id="1" name=""/>
        <p:cNvGrpSpPr/>
        <p:nvPr/>
      </p:nvGrpSpPr>
      <p:grpSpPr>
        <a:xfrm>
          <a:off x="0" y="0"/>
          <a:ext cx="0" cy="0"/>
          <a:chOff x="0" y="0"/>
          <a:chExt cx="0" cy="0"/>
        </a:xfrm>
      </p:grpSpPr>
      <p:pic>
        <p:nvPicPr>
          <p:cNvPr id="141" name="Picture 2">
            <a:extLst>
              <a:ext uri="{FF2B5EF4-FFF2-40B4-BE49-F238E27FC236}">
                <a16:creationId xmlns:a16="http://schemas.microsoft.com/office/drawing/2014/main" id="{50C065C3-0FE3-4452-B765-CB05BBB2A98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3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p14="http://schemas.microsoft.com/office/powerpoint/2010/main" xmlns:a14="http://schemas.microsoft.com/office/drawing/2010/main" xmlns:a16="http://schemas.microsoft.com/office/drawing/2014/main" xmlns="">
                <a:solidFill>
                  <a:srgbClr val="FFFFFF"/>
                </a:solidFill>
              </a14:hiddenFill>
            </a:ext>
          </a:extLst>
        </p:spPr>
      </p:pic>
      <p:grpSp>
        <p:nvGrpSpPr>
          <p:cNvPr id="143" name="Group 142">
            <a:extLst>
              <a:ext uri="{FF2B5EF4-FFF2-40B4-BE49-F238E27FC236}">
                <a16:creationId xmlns:a16="http://schemas.microsoft.com/office/drawing/2014/main" id="{9795E515-5F57-431F-9A0D-3A0419DF757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44" name="Rectangle 5">
              <a:extLst>
                <a:ext uri="{FF2B5EF4-FFF2-40B4-BE49-F238E27FC236}">
                  <a16:creationId xmlns:a16="http://schemas.microsoft.com/office/drawing/2014/main" id="{D45BCBFE-0478-4767-BF2E-FC2C548BA62F}"/>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209675" y="4763"/>
              <a:ext cx="23813" cy="2181225"/>
            </a:xfrm>
            <a:prstGeom prst="rect">
              <a:avLst/>
            </a:pr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miter lim="800000"/>
                  <a:headEnd/>
                  <a:tailEnd/>
                </a14:hiddenLine>
              </a:ext>
            </a:extLst>
          </p:spPr>
        </p:sp>
        <p:sp>
          <p:nvSpPr>
            <p:cNvPr id="145" name="Freeform 6">
              <a:extLst>
                <a:ext uri="{FF2B5EF4-FFF2-40B4-BE49-F238E27FC236}">
                  <a16:creationId xmlns:a16="http://schemas.microsoft.com/office/drawing/2014/main" id="{E903928F-F6DA-470C-81A0-CF7D9DE0341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sp>
        <p:sp>
          <p:nvSpPr>
            <p:cNvPr id="146" name="Freeform 7">
              <a:extLst>
                <a:ext uri="{FF2B5EF4-FFF2-40B4-BE49-F238E27FC236}">
                  <a16:creationId xmlns:a16="http://schemas.microsoft.com/office/drawing/2014/main" id="{ADA095F6-E326-4450-A2D6-DB2BF989B87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sp>
        <p:sp>
          <p:nvSpPr>
            <p:cNvPr id="147" name="Rectangle 8">
              <a:extLst>
                <a:ext uri="{FF2B5EF4-FFF2-40B4-BE49-F238E27FC236}">
                  <a16:creationId xmlns:a16="http://schemas.microsoft.com/office/drawing/2014/main" id="{6B067F9A-FDF2-49EC-B4FF-CD4B90F78923}"/>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414338" y="9525"/>
              <a:ext cx="28575" cy="4481513"/>
            </a:xfrm>
            <a:prstGeom prst="rect">
              <a:avLst/>
            </a:pr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miter lim="800000"/>
                  <a:headEnd/>
                  <a:tailEnd/>
                </a14:hiddenLine>
              </a:ext>
            </a:extLst>
          </p:spPr>
        </p:sp>
        <p:sp>
          <p:nvSpPr>
            <p:cNvPr id="148" name="Freeform 9">
              <a:extLst>
                <a:ext uri="{FF2B5EF4-FFF2-40B4-BE49-F238E27FC236}">
                  <a16:creationId xmlns:a16="http://schemas.microsoft.com/office/drawing/2014/main" id="{F1331213-D19D-49FC-8616-168A14565A8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sp>
        <p:sp>
          <p:nvSpPr>
            <p:cNvPr id="149" name="Freeform 10">
              <a:extLst>
                <a:ext uri="{FF2B5EF4-FFF2-40B4-BE49-F238E27FC236}">
                  <a16:creationId xmlns:a16="http://schemas.microsoft.com/office/drawing/2014/main" id="{2ADFE242-96FC-4A14-8C59-90CD6DE1D9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sp>
        <p:sp>
          <p:nvSpPr>
            <p:cNvPr id="150" name="Freeform 11">
              <a:extLst>
                <a:ext uri="{FF2B5EF4-FFF2-40B4-BE49-F238E27FC236}">
                  <a16:creationId xmlns:a16="http://schemas.microsoft.com/office/drawing/2014/main" id="{6A97B7BC-40BD-494B-9C6B-AF3045559A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sp>
        <p:sp>
          <p:nvSpPr>
            <p:cNvPr id="151" name="Freeform 12">
              <a:extLst>
                <a:ext uri="{FF2B5EF4-FFF2-40B4-BE49-F238E27FC236}">
                  <a16:creationId xmlns:a16="http://schemas.microsoft.com/office/drawing/2014/main" id="{3D7F35CF-F44C-491F-904D-A31ED832137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sp>
        <p:sp>
          <p:nvSpPr>
            <p:cNvPr id="152" name="Freeform 13">
              <a:extLst>
                <a:ext uri="{FF2B5EF4-FFF2-40B4-BE49-F238E27FC236}">
                  <a16:creationId xmlns:a16="http://schemas.microsoft.com/office/drawing/2014/main" id="{84D9BF7E-18C2-452C-B139-4ED58D7A03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sp>
        <p:sp>
          <p:nvSpPr>
            <p:cNvPr id="153" name="Freeform 14">
              <a:extLst>
                <a:ext uri="{FF2B5EF4-FFF2-40B4-BE49-F238E27FC236}">
                  <a16:creationId xmlns:a16="http://schemas.microsoft.com/office/drawing/2014/main" id="{700A6223-AD38-426F-A6FE-7926CAEF31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sp>
        <p:sp>
          <p:nvSpPr>
            <p:cNvPr id="154" name="Freeform 15">
              <a:extLst>
                <a:ext uri="{FF2B5EF4-FFF2-40B4-BE49-F238E27FC236}">
                  <a16:creationId xmlns:a16="http://schemas.microsoft.com/office/drawing/2014/main" id="{D172AA94-449F-45EB-94E6-67C186C32DD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sp>
        <p:sp>
          <p:nvSpPr>
            <p:cNvPr id="155" name="Freeform 16">
              <a:extLst>
                <a:ext uri="{FF2B5EF4-FFF2-40B4-BE49-F238E27FC236}">
                  <a16:creationId xmlns:a16="http://schemas.microsoft.com/office/drawing/2014/main" id="{A7D4F697-8937-4F4C-83C5-770B3FCB828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sp>
        <p:sp>
          <p:nvSpPr>
            <p:cNvPr id="156" name="Freeform 17">
              <a:extLst>
                <a:ext uri="{FF2B5EF4-FFF2-40B4-BE49-F238E27FC236}">
                  <a16:creationId xmlns:a16="http://schemas.microsoft.com/office/drawing/2014/main" id="{10AF1D59-5117-4D47-8414-4BB61F944B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sp>
        <p:sp>
          <p:nvSpPr>
            <p:cNvPr id="157" name="Freeform 18">
              <a:extLst>
                <a:ext uri="{FF2B5EF4-FFF2-40B4-BE49-F238E27FC236}">
                  <a16:creationId xmlns:a16="http://schemas.microsoft.com/office/drawing/2014/main" id="{2387DC33-88B3-4718-8C94-41659EA33A9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sp>
        <p:sp>
          <p:nvSpPr>
            <p:cNvPr id="158" name="Freeform 19">
              <a:extLst>
                <a:ext uri="{FF2B5EF4-FFF2-40B4-BE49-F238E27FC236}">
                  <a16:creationId xmlns:a16="http://schemas.microsoft.com/office/drawing/2014/main" id="{D4E7EC64-4763-4F04-B2E4-E400364D72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sp>
        <p:sp>
          <p:nvSpPr>
            <p:cNvPr id="159" name="Freeform 20">
              <a:extLst>
                <a:ext uri="{FF2B5EF4-FFF2-40B4-BE49-F238E27FC236}">
                  <a16:creationId xmlns:a16="http://schemas.microsoft.com/office/drawing/2014/main" id="{581717DF-9FD4-47CB-9579-E34DF7E8754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sp>
        <p:sp>
          <p:nvSpPr>
            <p:cNvPr id="160" name="Freeform 21">
              <a:extLst>
                <a:ext uri="{FF2B5EF4-FFF2-40B4-BE49-F238E27FC236}">
                  <a16:creationId xmlns:a16="http://schemas.microsoft.com/office/drawing/2014/main" id="{BCD8EF50-6E58-4B2D-90B6-AFF236A73BC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sp>
        <p:sp>
          <p:nvSpPr>
            <p:cNvPr id="161" name="Freeform 22">
              <a:extLst>
                <a:ext uri="{FF2B5EF4-FFF2-40B4-BE49-F238E27FC236}">
                  <a16:creationId xmlns:a16="http://schemas.microsoft.com/office/drawing/2014/main" id="{6524A268-142A-4CBF-BB8B-DC1FCBC8F7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sp>
        <p:sp>
          <p:nvSpPr>
            <p:cNvPr id="162" name="Freeform 23">
              <a:extLst>
                <a:ext uri="{FF2B5EF4-FFF2-40B4-BE49-F238E27FC236}">
                  <a16:creationId xmlns:a16="http://schemas.microsoft.com/office/drawing/2014/main" id="{56A0E6F3-B76B-4813-B44B-56CE11A8A0C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sp>
        <p:sp>
          <p:nvSpPr>
            <p:cNvPr id="163" name="Freeform 24">
              <a:extLst>
                <a:ext uri="{FF2B5EF4-FFF2-40B4-BE49-F238E27FC236}">
                  <a16:creationId xmlns:a16="http://schemas.microsoft.com/office/drawing/2014/main" id="{A74CED8D-B902-4B76-9CC8-30A09B2FA19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sp>
        <p:sp>
          <p:nvSpPr>
            <p:cNvPr id="164" name="Freeform 25">
              <a:extLst>
                <a:ext uri="{FF2B5EF4-FFF2-40B4-BE49-F238E27FC236}">
                  <a16:creationId xmlns:a16="http://schemas.microsoft.com/office/drawing/2014/main" id="{ED007BD7-ED56-4566-B1FF-707160024A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sp>
        <p:sp>
          <p:nvSpPr>
            <p:cNvPr id="165" name="Freeform 26">
              <a:extLst>
                <a:ext uri="{FF2B5EF4-FFF2-40B4-BE49-F238E27FC236}">
                  <a16:creationId xmlns:a16="http://schemas.microsoft.com/office/drawing/2014/main" id="{90AD48D2-5BC8-4C80-B126-B1A201242B8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sp>
        <p:sp>
          <p:nvSpPr>
            <p:cNvPr id="166" name="Freeform 27">
              <a:extLst>
                <a:ext uri="{FF2B5EF4-FFF2-40B4-BE49-F238E27FC236}">
                  <a16:creationId xmlns:a16="http://schemas.microsoft.com/office/drawing/2014/main" id="{BE14C82F-9F35-4D61-B758-7BCE32DECB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sp>
        <p:sp>
          <p:nvSpPr>
            <p:cNvPr id="167" name="Freeform 28">
              <a:extLst>
                <a:ext uri="{FF2B5EF4-FFF2-40B4-BE49-F238E27FC236}">
                  <a16:creationId xmlns:a16="http://schemas.microsoft.com/office/drawing/2014/main" id="{6540CE06-9028-497A-AC64-CF0ED60A745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sp>
        <p:sp>
          <p:nvSpPr>
            <p:cNvPr id="168" name="Freeform 29">
              <a:extLst>
                <a:ext uri="{FF2B5EF4-FFF2-40B4-BE49-F238E27FC236}">
                  <a16:creationId xmlns:a16="http://schemas.microsoft.com/office/drawing/2014/main" id="{A4825B3B-52CD-4F08-BA02-6C2B0EFEDE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sp>
        <p:sp>
          <p:nvSpPr>
            <p:cNvPr id="169" name="Freeform 30">
              <a:extLst>
                <a:ext uri="{FF2B5EF4-FFF2-40B4-BE49-F238E27FC236}">
                  <a16:creationId xmlns:a16="http://schemas.microsoft.com/office/drawing/2014/main" id="{6877A5EF-B8B8-44D3-AA57-4BBF89206D3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sp>
        <p:sp>
          <p:nvSpPr>
            <p:cNvPr id="170" name="Freeform 31">
              <a:extLst>
                <a:ext uri="{FF2B5EF4-FFF2-40B4-BE49-F238E27FC236}">
                  <a16:creationId xmlns:a16="http://schemas.microsoft.com/office/drawing/2014/main" id="{00BB365C-9180-4208-92CF-AB6A88848C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sp>
        <p:sp>
          <p:nvSpPr>
            <p:cNvPr id="171" name="Freeform 32">
              <a:extLst>
                <a:ext uri="{FF2B5EF4-FFF2-40B4-BE49-F238E27FC236}">
                  <a16:creationId xmlns:a16="http://schemas.microsoft.com/office/drawing/2014/main" id="{8D1134D2-53A6-41D5-AC1A-5254A2FBD08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sp>
        <p:sp>
          <p:nvSpPr>
            <p:cNvPr id="172" name="Rectangle 33">
              <a:extLst>
                <a:ext uri="{FF2B5EF4-FFF2-40B4-BE49-F238E27FC236}">
                  <a16:creationId xmlns:a16="http://schemas.microsoft.com/office/drawing/2014/main" id="{24C7FA73-07CD-479A-9B9E-DAD4D3B2BFC0}"/>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642938" y="6610350"/>
              <a:ext cx="23813" cy="242888"/>
            </a:xfrm>
            <a:prstGeom prst="rect">
              <a:avLst/>
            </a:pr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miter lim="800000"/>
                  <a:headEnd/>
                  <a:tailEnd/>
                </a14:hiddenLine>
              </a:ext>
            </a:extLst>
          </p:spPr>
        </p:sp>
        <p:sp>
          <p:nvSpPr>
            <p:cNvPr id="173" name="Freeform 34">
              <a:extLst>
                <a:ext uri="{FF2B5EF4-FFF2-40B4-BE49-F238E27FC236}">
                  <a16:creationId xmlns:a16="http://schemas.microsoft.com/office/drawing/2014/main" id="{AB24DF92-B081-4701-B58D-913261A00D7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sp>
        <p:sp>
          <p:nvSpPr>
            <p:cNvPr id="174" name="Freeform 35">
              <a:extLst>
                <a:ext uri="{FF2B5EF4-FFF2-40B4-BE49-F238E27FC236}">
                  <a16:creationId xmlns:a16="http://schemas.microsoft.com/office/drawing/2014/main" id="{AB4DF275-6B82-4AA9-A7A9-138E631E30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sp>
        <p:sp>
          <p:nvSpPr>
            <p:cNvPr id="175" name="Freeform 36">
              <a:extLst>
                <a:ext uri="{FF2B5EF4-FFF2-40B4-BE49-F238E27FC236}">
                  <a16:creationId xmlns:a16="http://schemas.microsoft.com/office/drawing/2014/main" id="{972A3812-16AD-453E-B1E6-9F39894F79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sp>
        <p:sp>
          <p:nvSpPr>
            <p:cNvPr id="176" name="Freeform 37">
              <a:extLst>
                <a:ext uri="{FF2B5EF4-FFF2-40B4-BE49-F238E27FC236}">
                  <a16:creationId xmlns:a16="http://schemas.microsoft.com/office/drawing/2014/main" id="{8FB6759A-BAD8-4073-86A2-6DDD73DE2AF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sp>
        <p:sp>
          <p:nvSpPr>
            <p:cNvPr id="177" name="Freeform 38">
              <a:extLst>
                <a:ext uri="{FF2B5EF4-FFF2-40B4-BE49-F238E27FC236}">
                  <a16:creationId xmlns:a16="http://schemas.microsoft.com/office/drawing/2014/main" id="{9FCCB0F4-1178-47C1-9EE2-234EA715C1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sp>
        <p:sp>
          <p:nvSpPr>
            <p:cNvPr id="178" name="Freeform 39">
              <a:extLst>
                <a:ext uri="{FF2B5EF4-FFF2-40B4-BE49-F238E27FC236}">
                  <a16:creationId xmlns:a16="http://schemas.microsoft.com/office/drawing/2014/main" id="{CB01BF0B-7EB0-4C18-80BE-20D2EAC048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sp>
        <p:sp>
          <p:nvSpPr>
            <p:cNvPr id="179" name="Freeform 40">
              <a:extLst>
                <a:ext uri="{FF2B5EF4-FFF2-40B4-BE49-F238E27FC236}">
                  <a16:creationId xmlns:a16="http://schemas.microsoft.com/office/drawing/2014/main" id="{3266E9DA-C937-48E0-8F98-90A467760F1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sp>
        <p:sp>
          <p:nvSpPr>
            <p:cNvPr id="180" name="Freeform 41">
              <a:extLst>
                <a:ext uri="{FF2B5EF4-FFF2-40B4-BE49-F238E27FC236}">
                  <a16:creationId xmlns:a16="http://schemas.microsoft.com/office/drawing/2014/main" id="{A8A9C00D-0425-4E68-A1DE-BCE5BD6BBD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sp>
        <p:sp>
          <p:nvSpPr>
            <p:cNvPr id="181" name="Freeform 42">
              <a:extLst>
                <a:ext uri="{FF2B5EF4-FFF2-40B4-BE49-F238E27FC236}">
                  <a16:creationId xmlns:a16="http://schemas.microsoft.com/office/drawing/2014/main" id="{46230904-E744-4B55-84FF-826A6B737BF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sp>
        <p:sp>
          <p:nvSpPr>
            <p:cNvPr id="182" name="Freeform 43">
              <a:extLst>
                <a:ext uri="{FF2B5EF4-FFF2-40B4-BE49-F238E27FC236}">
                  <a16:creationId xmlns:a16="http://schemas.microsoft.com/office/drawing/2014/main" id="{D4291668-8AF0-4784-BC06-870768F53F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sp>
        <p:sp>
          <p:nvSpPr>
            <p:cNvPr id="183" name="Freeform 44">
              <a:extLst>
                <a:ext uri="{FF2B5EF4-FFF2-40B4-BE49-F238E27FC236}">
                  <a16:creationId xmlns:a16="http://schemas.microsoft.com/office/drawing/2014/main" id="{D917DCBD-774B-4AAF-92AE-D18289FFC4D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sp>
        <p:sp>
          <p:nvSpPr>
            <p:cNvPr id="184" name="Rectangle 45">
              <a:extLst>
                <a:ext uri="{FF2B5EF4-FFF2-40B4-BE49-F238E27FC236}">
                  <a16:creationId xmlns:a16="http://schemas.microsoft.com/office/drawing/2014/main" id="{9E50122E-0F19-4D65-9CB2-E22C3EA84ACD}"/>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228725" y="4662488"/>
              <a:ext cx="23813" cy="2181225"/>
            </a:xfrm>
            <a:prstGeom prst="rect">
              <a:avLst/>
            </a:pr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miter lim="800000"/>
                  <a:headEnd/>
                  <a:tailEnd/>
                </a14:hiddenLine>
              </a:ext>
            </a:extLst>
          </p:spPr>
        </p:sp>
        <p:sp>
          <p:nvSpPr>
            <p:cNvPr id="185" name="Freeform 46">
              <a:extLst>
                <a:ext uri="{FF2B5EF4-FFF2-40B4-BE49-F238E27FC236}">
                  <a16:creationId xmlns:a16="http://schemas.microsoft.com/office/drawing/2014/main" id="{BC28A765-6E8B-4352-BD0C-35474F70AC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sp>
        <p:sp>
          <p:nvSpPr>
            <p:cNvPr id="186" name="Freeform 47">
              <a:extLst>
                <a:ext uri="{FF2B5EF4-FFF2-40B4-BE49-F238E27FC236}">
                  <a16:creationId xmlns:a16="http://schemas.microsoft.com/office/drawing/2014/main" id="{0AC30A17-F494-44EB-9817-1B8B255CE46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sp>
        <p:sp>
          <p:nvSpPr>
            <p:cNvPr id="187" name="Freeform 48">
              <a:extLst>
                <a:ext uri="{FF2B5EF4-FFF2-40B4-BE49-F238E27FC236}">
                  <a16:creationId xmlns:a16="http://schemas.microsoft.com/office/drawing/2014/main" id="{6088D59F-32BD-4932-9C22-9AA0FCDA74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sp>
        <p:sp>
          <p:nvSpPr>
            <p:cNvPr id="188" name="Freeform 49">
              <a:extLst>
                <a:ext uri="{FF2B5EF4-FFF2-40B4-BE49-F238E27FC236}">
                  <a16:creationId xmlns:a16="http://schemas.microsoft.com/office/drawing/2014/main" id="{B18BBE45-5F21-47FA-B291-AC802D71556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sp>
        <p:sp>
          <p:nvSpPr>
            <p:cNvPr id="189" name="Freeform 50">
              <a:extLst>
                <a:ext uri="{FF2B5EF4-FFF2-40B4-BE49-F238E27FC236}">
                  <a16:creationId xmlns:a16="http://schemas.microsoft.com/office/drawing/2014/main" id="{A1BD992D-1C4B-4E69-A627-A45D8958E0D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sp>
        <p:sp>
          <p:nvSpPr>
            <p:cNvPr id="190" name="Freeform 51">
              <a:extLst>
                <a:ext uri="{FF2B5EF4-FFF2-40B4-BE49-F238E27FC236}">
                  <a16:creationId xmlns:a16="http://schemas.microsoft.com/office/drawing/2014/main" id="{571C0498-7105-455E-8B0A-233F850F18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sp>
        <p:sp>
          <p:nvSpPr>
            <p:cNvPr id="191" name="Freeform 52">
              <a:extLst>
                <a:ext uri="{FF2B5EF4-FFF2-40B4-BE49-F238E27FC236}">
                  <a16:creationId xmlns:a16="http://schemas.microsoft.com/office/drawing/2014/main" id="{F6FA78CC-C0B1-422F-B535-05580A9716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sp>
        <p:sp>
          <p:nvSpPr>
            <p:cNvPr id="192" name="Freeform 53">
              <a:extLst>
                <a:ext uri="{FF2B5EF4-FFF2-40B4-BE49-F238E27FC236}">
                  <a16:creationId xmlns:a16="http://schemas.microsoft.com/office/drawing/2014/main" id="{49A1BACF-EE5E-46F8-8968-D4CF18BC011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sp>
        <p:sp>
          <p:nvSpPr>
            <p:cNvPr id="193" name="Freeform 54">
              <a:extLst>
                <a:ext uri="{FF2B5EF4-FFF2-40B4-BE49-F238E27FC236}">
                  <a16:creationId xmlns:a16="http://schemas.microsoft.com/office/drawing/2014/main" id="{0AF8DFAF-8AF7-453E-AED7-89E59FBD7DB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sp>
        <p:sp>
          <p:nvSpPr>
            <p:cNvPr id="194" name="Freeform 55">
              <a:extLst>
                <a:ext uri="{FF2B5EF4-FFF2-40B4-BE49-F238E27FC236}">
                  <a16:creationId xmlns:a16="http://schemas.microsoft.com/office/drawing/2014/main" id="{F8C26D97-8DA4-4556-92E4-2AE66B365B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sp>
        <p:sp>
          <p:nvSpPr>
            <p:cNvPr id="195" name="Freeform 56">
              <a:extLst>
                <a:ext uri="{FF2B5EF4-FFF2-40B4-BE49-F238E27FC236}">
                  <a16:creationId xmlns:a16="http://schemas.microsoft.com/office/drawing/2014/main" id="{EEF9D855-A8A7-44CC-919C-BEA327F2542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sp>
        <p:sp>
          <p:nvSpPr>
            <p:cNvPr id="196" name="Freeform 57">
              <a:extLst>
                <a:ext uri="{FF2B5EF4-FFF2-40B4-BE49-F238E27FC236}">
                  <a16:creationId xmlns:a16="http://schemas.microsoft.com/office/drawing/2014/main" id="{11F0B045-803C-4067-A182-066EEB2C4F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sp>
        <p:sp>
          <p:nvSpPr>
            <p:cNvPr id="197" name="Freeform 58">
              <a:extLst>
                <a:ext uri="{FF2B5EF4-FFF2-40B4-BE49-F238E27FC236}">
                  <a16:creationId xmlns:a16="http://schemas.microsoft.com/office/drawing/2014/main" id="{3C1FCACB-EFEF-4B54-99A6-E327A637C25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p14="http://schemas.microsoft.com/office/powerpoint/2010/main" xmlns:a14="http://schemas.microsoft.com/office/drawing/2010/main" xmlns:a16="http://schemas.microsoft.com/office/drawing/2014/main" xmlns="" w="9525">
                  <a:solidFill>
                    <a:srgbClr val="000000"/>
                  </a:solidFill>
                  <a:round/>
                  <a:headEnd/>
                  <a:tailEnd/>
                </a14:hiddenLine>
              </a:ext>
            </a:extLst>
          </p:spPr>
        </p:sp>
      </p:grpSp>
      <p:grpSp>
        <p:nvGrpSpPr>
          <p:cNvPr id="199" name="Group 198">
            <a:extLst>
              <a:ext uri="{FF2B5EF4-FFF2-40B4-BE49-F238E27FC236}">
                <a16:creationId xmlns:a16="http://schemas.microsoft.com/office/drawing/2014/main" id="{068ACACB-DD9E-4155-84BF-8E4D43DEC13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
            <a:ext cx="12192003" cy="6858001"/>
            <a:chOff x="0" y="-1"/>
            <a:chExt cx="12192003" cy="6858001"/>
          </a:xfrm>
        </p:grpSpPr>
        <p:sp useBgFill="1">
          <p:nvSpPr>
            <p:cNvPr id="200" name="Rectangle 199">
              <a:extLst>
                <a:ext uri="{FF2B5EF4-FFF2-40B4-BE49-F238E27FC236}">
                  <a16:creationId xmlns:a16="http://schemas.microsoft.com/office/drawing/2014/main" id="{8A7B0AF6-6256-4262-A76E-47B08EAB92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 y="-1"/>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1" name="Picture 2">
              <a:extLst>
                <a:ext uri="{FF2B5EF4-FFF2-40B4-BE49-F238E27FC236}">
                  <a16:creationId xmlns:a16="http://schemas.microsoft.com/office/drawing/2014/main" id="{8034A3B1-2FBE-4771-84C6-797415E99D22}"/>
                </a:ext>
                <a:ext uri="{C183D7F6-B498-43B3-948B-1728B52AA6E4}">
                  <adec:decorative xmlns:adec="http://schemas.microsoft.com/office/drawing/2017/decorative" val="1"/>
                </a:ext>
              </a:extLst>
            </p:cNvPr>
            <p:cNvPicPr>
              <a:picLocks noChangeAspect="1" noChangeArrowheads="1"/>
            </p:cNvPicPr>
            <p:nvPr>
              <p:extLst>
                <p:ext uri="{386F3935-93C4-4BCD-93E2-E3B085C9AB24}">
                  <p16:designElem xmlns:p16="http://schemas.microsoft.com/office/powerpoint/2015/main" val="1"/>
                </p:ext>
              </p:extLst>
            </p:nvPr>
          </p:nvPicPr>
          <p:blipFill>
            <a:blip r:embed="rId3">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p14="http://schemas.microsoft.com/office/powerpoint/2010/main" xmlns:a14="http://schemas.microsoft.com/office/drawing/2010/main" xmlns:a16="http://schemas.microsoft.com/office/drawing/2014/main" xmlns="">
                  <a:solidFill>
                    <a:srgbClr val="FFFFFF"/>
                  </a:solidFill>
                </a14:hiddenFill>
              </a:ext>
            </a:extLst>
          </p:spPr>
        </p:pic>
      </p:grpSp>
      <p:pic>
        <p:nvPicPr>
          <p:cNvPr id="4" name="Picture 3" descr="Caja de resonancia de audio">
            <a:extLst>
              <a:ext uri="{FF2B5EF4-FFF2-40B4-BE49-F238E27FC236}">
                <a16:creationId xmlns:a16="http://schemas.microsoft.com/office/drawing/2014/main" id="{0162529D-5719-4462-B1CB-7F56BC0C32F1}"/>
              </a:ext>
            </a:extLst>
          </p:cNvPr>
          <p:cNvPicPr>
            <a:picLocks noChangeAspect="1"/>
          </p:cNvPicPr>
          <p:nvPr/>
        </p:nvPicPr>
        <p:blipFill rotWithShape="1">
          <a:blip r:embed="rId4">
            <a:duotone>
              <a:prstClr val="black"/>
              <a:schemeClr val="accent5">
                <a:tint val="45000"/>
                <a:satMod val="400000"/>
              </a:schemeClr>
            </a:duotone>
            <a:alphaModFix/>
          </a:blip>
          <a:srcRect t="15705"/>
          <a:stretch/>
        </p:blipFill>
        <p:spPr>
          <a:xfrm>
            <a:off x="3611" y="10"/>
            <a:ext cx="12188389" cy="6857990"/>
          </a:xfrm>
          <a:prstGeom prst="rect">
            <a:avLst/>
          </a:prstGeom>
        </p:spPr>
      </p:pic>
      <p:grpSp>
        <p:nvGrpSpPr>
          <p:cNvPr id="203" name="Group 202">
            <a:extLst>
              <a:ext uri="{FF2B5EF4-FFF2-40B4-BE49-F238E27FC236}">
                <a16:creationId xmlns:a16="http://schemas.microsoft.com/office/drawing/2014/main" id="{BF3AEE19-128A-4FF8-954B-A9724F42E0D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97617" y="251125"/>
            <a:ext cx="11090340" cy="5904141"/>
            <a:chOff x="497617" y="251125"/>
            <a:chExt cx="11090340" cy="5904141"/>
          </a:xfrm>
        </p:grpSpPr>
        <p:sp>
          <p:nvSpPr>
            <p:cNvPr id="204" name="Round Diagonal Corner Rectangle 7">
              <a:extLst>
                <a:ext uri="{FF2B5EF4-FFF2-40B4-BE49-F238E27FC236}">
                  <a16:creationId xmlns:a16="http://schemas.microsoft.com/office/drawing/2014/main" id="{80F57FCB-2163-4EF8-B6A7-023F6B877F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7617" y="251125"/>
              <a:ext cx="10636050" cy="5904141"/>
            </a:xfrm>
            <a:prstGeom prst="round2DiagRect">
              <a:avLst>
                <a:gd name="adj1" fmla="val 9246"/>
                <a:gd name="adj2" fmla="val 0"/>
              </a:avLst>
            </a:prstGeom>
            <a:solidFill>
              <a:schemeClr val="bg1">
                <a:alpha val="80000"/>
              </a:schemeClr>
            </a:solidFill>
            <a:ln w="19050" cap="sq">
              <a:solidFill>
                <a:schemeClr val="tx2">
                  <a:alpha val="60000"/>
                </a:schemeClr>
              </a:solidFill>
              <a:miter lim="800000"/>
            </a:ln>
            <a:effectLst>
              <a:outerShdw blurRad="889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05" name="Group 204">
              <a:extLst>
                <a:ext uri="{FF2B5EF4-FFF2-40B4-BE49-F238E27FC236}">
                  <a16:creationId xmlns:a16="http://schemas.microsoft.com/office/drawing/2014/main" id="{77AB9C7F-4D09-4E13-BD9A-E5C14E37AFDE}"/>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605895" y="2900097"/>
              <a:ext cx="10982062" cy="1211524"/>
              <a:chOff x="605895" y="2900097"/>
              <a:chExt cx="10982062" cy="1211524"/>
            </a:xfrm>
          </p:grpSpPr>
          <p:sp>
            <p:nvSpPr>
              <p:cNvPr id="206" name="Freeform 32">
                <a:extLst>
                  <a:ext uri="{FF2B5EF4-FFF2-40B4-BE49-F238E27FC236}">
                    <a16:creationId xmlns:a16="http://schemas.microsoft.com/office/drawing/2014/main" id="{043B40A6-216C-4409-942A-16B4141973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rot="5400000" flipV="1">
                <a:off x="9653587" y="3379784"/>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207" name="Freeform 33">
                <a:extLst>
                  <a:ext uri="{FF2B5EF4-FFF2-40B4-BE49-F238E27FC236}">
                    <a16:creationId xmlns:a16="http://schemas.microsoft.com/office/drawing/2014/main" id="{6F5ED6F5-BEC7-4798-943B-12105A51781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rot="5400000" flipV="1">
                <a:off x="10078244" y="3310728"/>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208" name="Freeform 34">
                <a:extLst>
                  <a:ext uri="{FF2B5EF4-FFF2-40B4-BE49-F238E27FC236}">
                    <a16:creationId xmlns:a16="http://schemas.microsoft.com/office/drawing/2014/main" id="{45C6ABB9-CB59-444A-9A14-96A037BC422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rot="5400000" flipV="1">
                <a:off x="11146631" y="3574253"/>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209" name="Freeform 37">
                <a:extLst>
                  <a:ext uri="{FF2B5EF4-FFF2-40B4-BE49-F238E27FC236}">
                    <a16:creationId xmlns:a16="http://schemas.microsoft.com/office/drawing/2014/main" id="{C5F74DA3-506A-4911-BADD-B5DADFA9C5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rot="5400000" flipV="1">
                <a:off x="10230644" y="3034502"/>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210" name="Freeform 35">
                <a:extLst>
                  <a:ext uri="{FF2B5EF4-FFF2-40B4-BE49-F238E27FC236}">
                    <a16:creationId xmlns:a16="http://schemas.microsoft.com/office/drawing/2014/main" id="{364BA096-7428-4C20-ABC8-CEBBC3E678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rot="5400000">
                <a:off x="10034587" y="256275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211" name="Freeform 36">
                <a:extLst>
                  <a:ext uri="{FF2B5EF4-FFF2-40B4-BE49-F238E27FC236}">
                    <a16:creationId xmlns:a16="http://schemas.microsoft.com/office/drawing/2014/main" id="{25CA3B41-F8C1-48AF-B4B0-83A0E662AAA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rot="5400000">
                <a:off x="10747375" y="3232679"/>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212" name="Freeform 38">
                <a:extLst>
                  <a:ext uri="{FF2B5EF4-FFF2-40B4-BE49-F238E27FC236}">
                    <a16:creationId xmlns:a16="http://schemas.microsoft.com/office/drawing/2014/main" id="{A2E4BFFC-0D72-4691-AC6F-6D446092C84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rot="5400000">
                <a:off x="11399044" y="3095360"/>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213" name="Freeform 39">
                <a:extLst>
                  <a:ext uri="{FF2B5EF4-FFF2-40B4-BE49-F238E27FC236}">
                    <a16:creationId xmlns:a16="http://schemas.microsoft.com/office/drawing/2014/main" id="{7E81AA48-AA02-4008-9B21-B1BB050424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rot="5400000">
                <a:off x="10353675" y="2153178"/>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214" name="Freeform 40">
                <a:extLst>
                  <a:ext uri="{FF2B5EF4-FFF2-40B4-BE49-F238E27FC236}">
                    <a16:creationId xmlns:a16="http://schemas.microsoft.com/office/drawing/2014/main" id="{08B8F28E-CB03-4B11-8575-F1AB3A12A3A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rot="5400000">
                <a:off x="9848850" y="330887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215" name="Rectangle 41">
                <a:extLst>
                  <a:ext uri="{FF2B5EF4-FFF2-40B4-BE49-F238E27FC236}">
                    <a16:creationId xmlns:a16="http://schemas.microsoft.com/office/drawing/2014/main" id="{6F2B917E-B873-4E35-8D18-F116784B501D}"/>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rot="5400000">
                <a:off x="9721056" y="3284272"/>
                <a:ext cx="23813" cy="252413"/>
              </a:xfrm>
              <a:prstGeom prst="rect">
                <a:avLst/>
              </a:prstGeom>
              <a:solidFill>
                <a:schemeClr val="tx2">
                  <a:alpha val="60000"/>
                </a:schemeClr>
              </a:solidFill>
              <a:ln>
                <a:noFill/>
              </a:ln>
              <a:effectLst>
                <a:outerShdw blurRad="50800" dist="38100" dir="2700000" algn="tl" rotWithShape="0">
                  <a:srgbClr val="000000">
                    <a:alpha val="58000"/>
                  </a:srgbClr>
                </a:outerShdw>
              </a:effectLst>
            </p:spPr>
          </p:sp>
          <p:sp>
            <p:nvSpPr>
              <p:cNvPr id="216" name="Freeform 32">
                <a:extLst>
                  <a:ext uri="{FF2B5EF4-FFF2-40B4-BE49-F238E27FC236}">
                    <a16:creationId xmlns:a16="http://schemas.microsoft.com/office/drawing/2014/main" id="{DA0EBFF7-C330-4AEE-806E-6A2D745425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rot="16200000" flipH="1" flipV="1">
                <a:off x="2122751" y="3532184"/>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217" name="Freeform 33">
                <a:extLst>
                  <a:ext uri="{FF2B5EF4-FFF2-40B4-BE49-F238E27FC236}">
                    <a16:creationId xmlns:a16="http://schemas.microsoft.com/office/drawing/2014/main" id="{2A66CF61-D72F-4E03-B74E-4BDD67D1CA3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rot="16200000" flipH="1" flipV="1">
                <a:off x="1958445" y="3463128"/>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218" name="Freeform 34">
                <a:extLst>
                  <a:ext uri="{FF2B5EF4-FFF2-40B4-BE49-F238E27FC236}">
                    <a16:creationId xmlns:a16="http://schemas.microsoft.com/office/drawing/2014/main" id="{04DE5338-105A-4EB0-8FE2-D41DC2F9847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rot="16200000" flipH="1" flipV="1">
                <a:off x="858308" y="3726653"/>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219" name="Freeform 37">
                <a:extLst>
                  <a:ext uri="{FF2B5EF4-FFF2-40B4-BE49-F238E27FC236}">
                    <a16:creationId xmlns:a16="http://schemas.microsoft.com/office/drawing/2014/main" id="{C9A1C85F-5B5B-47FA-8C0C-66F75C2741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rot="16200000" flipH="1" flipV="1">
                <a:off x="1658407" y="3186902"/>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220" name="Freeform 35">
                <a:extLst>
                  <a:ext uri="{FF2B5EF4-FFF2-40B4-BE49-F238E27FC236}">
                    <a16:creationId xmlns:a16="http://schemas.microsoft.com/office/drawing/2014/main" id="{75F79533-DD24-4E6A-83A1-9E21DF5651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rot="16200000" flipH="1">
                <a:off x="1860814" y="271515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221" name="Freeform 36">
                <a:extLst>
                  <a:ext uri="{FF2B5EF4-FFF2-40B4-BE49-F238E27FC236}">
                    <a16:creationId xmlns:a16="http://schemas.microsoft.com/office/drawing/2014/main" id="{376D6142-024F-4BD4-95B7-A6D05EF593D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rot="16200000" flipH="1">
                <a:off x="1289314" y="3385079"/>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222" name="Freeform 38">
                <a:extLst>
                  <a:ext uri="{FF2B5EF4-FFF2-40B4-BE49-F238E27FC236}">
                    <a16:creationId xmlns:a16="http://schemas.microsoft.com/office/drawing/2014/main" id="{CD28FD54-698D-4BAD-92FC-28970674505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rot="16200000" flipH="1">
                <a:off x="605895" y="3247760"/>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223" name="Freeform 39">
                <a:extLst>
                  <a:ext uri="{FF2B5EF4-FFF2-40B4-BE49-F238E27FC236}">
                    <a16:creationId xmlns:a16="http://schemas.microsoft.com/office/drawing/2014/main" id="{47EFA16F-61E8-404C-840D-A8AE44F51F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rot="16200000" flipH="1">
                <a:off x="1532202" y="2305578"/>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224" name="Freeform 40">
                <a:extLst>
                  <a:ext uri="{FF2B5EF4-FFF2-40B4-BE49-F238E27FC236}">
                    <a16:creationId xmlns:a16="http://schemas.microsoft.com/office/drawing/2014/main" id="{09E4A29B-6AEB-4F87-9189-F506B278A71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rot="16200000" flipH="1">
                <a:off x="2154501" y="346127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225" name="Rectangle 41">
                <a:extLst>
                  <a:ext uri="{FF2B5EF4-FFF2-40B4-BE49-F238E27FC236}">
                    <a16:creationId xmlns:a16="http://schemas.microsoft.com/office/drawing/2014/main" id="{338E5AEE-F711-46EB-9890-E720C8B85233}"/>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rot="16200000" flipH="1">
                <a:off x="2448983" y="3436672"/>
                <a:ext cx="23813" cy="252413"/>
              </a:xfrm>
              <a:prstGeom prst="rect">
                <a:avLst/>
              </a:prstGeom>
              <a:solidFill>
                <a:schemeClr val="tx2">
                  <a:alpha val="60000"/>
                </a:schemeClr>
              </a:solidFill>
              <a:ln>
                <a:noFill/>
              </a:ln>
              <a:effectLst>
                <a:outerShdw blurRad="50800" dist="38100" dir="2700000" algn="tl" rotWithShape="0">
                  <a:srgbClr val="000000">
                    <a:alpha val="58000"/>
                  </a:srgbClr>
                </a:outerShdw>
              </a:effectLst>
            </p:spPr>
          </p:sp>
        </p:grpSp>
      </p:grpSp>
      <p:sp>
        <p:nvSpPr>
          <p:cNvPr id="2" name="Título 1">
            <a:extLst>
              <a:ext uri="{FF2B5EF4-FFF2-40B4-BE49-F238E27FC236}">
                <a16:creationId xmlns:a16="http://schemas.microsoft.com/office/drawing/2014/main" id="{CEA99693-18AD-F8EA-A796-FC1EAD2079F0}"/>
              </a:ext>
            </a:extLst>
          </p:cNvPr>
          <p:cNvSpPr>
            <a:spLocks noGrp="1"/>
          </p:cNvSpPr>
          <p:nvPr>
            <p:ph type="title"/>
          </p:nvPr>
        </p:nvSpPr>
        <p:spPr>
          <a:xfrm>
            <a:off x="1919377" y="3202615"/>
            <a:ext cx="7792528" cy="2489329"/>
          </a:xfrm>
        </p:spPr>
        <p:txBody>
          <a:bodyPr vert="horz" lIns="91440" tIns="45720" rIns="91440" bIns="45720" rtlCol="0" anchor="b">
            <a:normAutofit fontScale="90000"/>
          </a:bodyPr>
          <a:lstStyle/>
          <a:p>
            <a:pPr algn="ctr"/>
            <a:br>
              <a:rPr lang="en-US" sz="1200" dirty="0"/>
            </a:br>
            <a:br>
              <a:rPr lang="en-US" sz="1200" dirty="0"/>
            </a:br>
            <a:br>
              <a:rPr lang="en-US" sz="1200" dirty="0"/>
            </a:br>
            <a:br>
              <a:rPr lang="en-US" sz="1200" dirty="0"/>
            </a:br>
            <a:br>
              <a:rPr lang="en-US" sz="2800" dirty="0">
                <a:solidFill>
                  <a:srgbClr val="FF0000"/>
                </a:solidFill>
              </a:rPr>
            </a:br>
            <a:br>
              <a:rPr lang="en-US" sz="2800" dirty="0">
                <a:solidFill>
                  <a:srgbClr val="FF0000"/>
                </a:solidFill>
              </a:rPr>
            </a:br>
            <a:br>
              <a:rPr lang="en-US" sz="2800" dirty="0">
                <a:solidFill>
                  <a:srgbClr val="FF0000"/>
                </a:solidFill>
              </a:rPr>
            </a:br>
            <a:r>
              <a:rPr lang="en-US" sz="2800" dirty="0">
                <a:solidFill>
                  <a:srgbClr val="FF0000"/>
                </a:solidFill>
              </a:rPr>
              <a:t>Podcast:</a:t>
            </a:r>
            <a:br>
              <a:rPr lang="en-US" sz="2800" dirty="0">
                <a:solidFill>
                  <a:srgbClr val="FF0000"/>
                </a:solidFill>
              </a:rPr>
            </a:br>
            <a:r>
              <a:rPr lang="en-US" sz="2800" dirty="0" err="1">
                <a:solidFill>
                  <a:srgbClr val="FF0000"/>
                </a:solidFill>
              </a:rPr>
              <a:t>Emisión</a:t>
            </a:r>
            <a:r>
              <a:rPr lang="en-US" sz="2800" dirty="0">
                <a:solidFill>
                  <a:srgbClr val="FF0000"/>
                </a:solidFill>
              </a:rPr>
              <a:t> de radio o TV que se </a:t>
            </a:r>
            <a:r>
              <a:rPr lang="en-US" sz="2800" dirty="0" err="1">
                <a:solidFill>
                  <a:srgbClr val="FF0000"/>
                </a:solidFill>
              </a:rPr>
              <a:t>puede</a:t>
            </a:r>
            <a:r>
              <a:rPr lang="en-US" sz="2800" dirty="0">
                <a:solidFill>
                  <a:srgbClr val="FF0000"/>
                </a:solidFill>
              </a:rPr>
              <a:t> </a:t>
            </a:r>
            <a:r>
              <a:rPr lang="en-US" sz="2800" dirty="0" err="1">
                <a:solidFill>
                  <a:srgbClr val="FF0000"/>
                </a:solidFill>
              </a:rPr>
              <a:t>descargar</a:t>
            </a:r>
            <a:r>
              <a:rPr lang="en-US" sz="2800" dirty="0">
                <a:solidFill>
                  <a:srgbClr val="FF0000"/>
                </a:solidFill>
              </a:rPr>
              <a:t> de Internet.</a:t>
            </a:r>
            <a:br>
              <a:rPr lang="en-US" sz="2800" dirty="0">
                <a:solidFill>
                  <a:srgbClr val="FF0000"/>
                </a:solidFill>
              </a:rPr>
            </a:br>
            <a:r>
              <a:rPr lang="en-US" sz="2800" dirty="0" err="1">
                <a:solidFill>
                  <a:srgbClr val="FF0000"/>
                </a:solidFill>
              </a:rPr>
              <a:t>Acrónimo</a:t>
            </a:r>
            <a:r>
              <a:rPr lang="en-US" sz="2800" dirty="0">
                <a:solidFill>
                  <a:srgbClr val="FF0000"/>
                </a:solidFill>
              </a:rPr>
              <a:t> </a:t>
            </a:r>
            <a:r>
              <a:rPr lang="en-US" sz="2800" dirty="0" err="1">
                <a:solidFill>
                  <a:srgbClr val="FF0000"/>
                </a:solidFill>
              </a:rPr>
              <a:t>de:POD</a:t>
            </a:r>
            <a:r>
              <a:rPr lang="en-US" sz="2800" dirty="0">
                <a:solidFill>
                  <a:srgbClr val="FF0000"/>
                </a:solidFill>
              </a:rPr>
              <a:t> (</a:t>
            </a:r>
            <a:r>
              <a:rPr lang="en-US" sz="2800" dirty="0" err="1">
                <a:solidFill>
                  <a:srgbClr val="FF0000"/>
                </a:solidFill>
              </a:rPr>
              <a:t>publiccon</a:t>
            </a:r>
            <a:r>
              <a:rPr lang="en-US" sz="2800" dirty="0">
                <a:solidFill>
                  <a:srgbClr val="FF0000"/>
                </a:solidFill>
              </a:rPr>
              <a:t> demand) + </a:t>
            </a:r>
            <a:br>
              <a:rPr lang="en-US" sz="2800" dirty="0">
                <a:solidFill>
                  <a:srgbClr val="FF0000"/>
                </a:solidFill>
              </a:rPr>
            </a:br>
            <a:r>
              <a:rPr lang="en-US" sz="2800" dirty="0">
                <a:solidFill>
                  <a:srgbClr val="FF0000"/>
                </a:solidFill>
              </a:rPr>
              <a:t>CAST ( Broadcasting)</a:t>
            </a:r>
            <a:endParaRPr lang="en-US" sz="1200"/>
          </a:p>
        </p:txBody>
      </p:sp>
      <p:sp>
        <p:nvSpPr>
          <p:cNvPr id="3" name="CuadroTexto 2">
            <a:extLst>
              <a:ext uri="{FF2B5EF4-FFF2-40B4-BE49-F238E27FC236}">
                <a16:creationId xmlns:a16="http://schemas.microsoft.com/office/drawing/2014/main" id="{379A4B03-E0A9-0977-8573-9A168B239D11}"/>
              </a:ext>
            </a:extLst>
          </p:cNvPr>
          <p:cNvSpPr txBox="1"/>
          <p:nvPr/>
        </p:nvSpPr>
        <p:spPr>
          <a:xfrm>
            <a:off x="1918305" y="624114"/>
            <a:ext cx="8222342" cy="267765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400" cap="all" dirty="0">
                <a:solidFill>
                  <a:srgbClr val="FF0000"/>
                </a:solidFill>
                <a:ea typeface="+mn-lt"/>
                <a:cs typeface="+mn-lt"/>
              </a:rPr>
              <a:t>RADIO:</a:t>
            </a:r>
            <a:br>
              <a:rPr lang="en-US" sz="2400" cap="all" dirty="0">
                <a:solidFill>
                  <a:srgbClr val="FF0000"/>
                </a:solidFill>
                <a:ea typeface="+mn-lt"/>
                <a:cs typeface="+mn-lt"/>
              </a:rPr>
            </a:br>
            <a:r>
              <a:rPr lang="en-US" sz="2400" cap="all" dirty="0">
                <a:solidFill>
                  <a:srgbClr val="FF0000"/>
                </a:solidFill>
                <a:ea typeface="+mn-lt"/>
                <a:cs typeface="+mn-lt"/>
              </a:rPr>
              <a:t>LA RADIO ES UN MEDIO DE COMUNICACIÓN QUE SE BASA EN EL ENVÍO DE SEÑALES DE AUDIO A TRAVÉS DE ONDAS DE RADIO, SI BIEN EL TÉRMINO SE USA TAMBIÉN PARA OTRAS FORMAS DE ENVÍO DE AUDIO A DISTANCIA COMO LA RADIO POR INTERNET. </a:t>
            </a:r>
            <a:r>
              <a:rPr lang="en-US" sz="2400" cap="all" dirty="0">
                <a:solidFill>
                  <a:srgbClr val="FF0000"/>
                </a:solidFill>
                <a:ea typeface="+mn-lt"/>
                <a:cs typeface="+mn-lt"/>
                <a:hlinkClick r:id="rId5"/>
              </a:rPr>
              <a:t>WIKIPEDIA</a:t>
            </a:r>
            <a:endParaRPr lang="es-ES" sz="2400"/>
          </a:p>
        </p:txBody>
      </p:sp>
    </p:spTree>
    <p:extLst>
      <p:ext uri="{BB962C8B-B14F-4D97-AF65-F5344CB8AC3E}">
        <p14:creationId xmlns:p14="http://schemas.microsoft.com/office/powerpoint/2010/main" val="10959781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4EA1B4A-B80E-2FF6-2016-25C38CB3FA5E}"/>
              </a:ext>
            </a:extLst>
          </p:cNvPr>
          <p:cNvSpPr>
            <a:spLocks noGrp="1"/>
          </p:cNvSpPr>
          <p:nvPr>
            <p:ph type="title"/>
          </p:nvPr>
        </p:nvSpPr>
        <p:spPr>
          <a:xfrm>
            <a:off x="1014413" y="-185815"/>
            <a:ext cx="9905998" cy="1478570"/>
          </a:xfrm>
        </p:spPr>
        <p:txBody>
          <a:bodyPr/>
          <a:lstStyle/>
          <a:p>
            <a:r>
              <a:rPr lang="es-ES" dirty="0">
                <a:solidFill>
                  <a:srgbClr val="000000"/>
                </a:solidFill>
              </a:rPr>
              <a:t>Los podcast en la escuela</a:t>
            </a:r>
          </a:p>
        </p:txBody>
      </p:sp>
      <p:pic>
        <p:nvPicPr>
          <p:cNvPr id="4" name="Gráfico 4" descr="Maestro con relleno sólido">
            <a:extLst>
              <a:ext uri="{FF2B5EF4-FFF2-40B4-BE49-F238E27FC236}">
                <a16:creationId xmlns:a16="http://schemas.microsoft.com/office/drawing/2014/main" id="{EF60B1E2-82D4-864A-6C72-AE41116E6509}"/>
              </a:ext>
            </a:extLst>
          </p:cNvPr>
          <p:cNvPicPr>
            <a:picLocks noGrp="1" noChangeAspect="1"/>
          </p:cNvPicPr>
          <p:nvPr>
            <p:ph idx="1"/>
          </p:nvPr>
        </p:nvPicPr>
        <p:blipFill>
          <a:blip r:embed="rId2">
            <a:extLst>
              <a:ext uri="{96DAC541-7B7A-43D3-8B79-37D633B846F1}">
                <asvg:svgBlip xmlns:asvg="http://schemas.microsoft.com/office/drawing/2016/SVG/main" r:embed="rId3"/>
              </a:ext>
            </a:extLst>
          </a:blip>
          <a:stretch>
            <a:fillRect/>
          </a:stretch>
        </p:blipFill>
        <p:spPr>
          <a:xfrm>
            <a:off x="2164083" y="588383"/>
            <a:ext cx="1834550" cy="1834550"/>
          </a:xfrm>
        </p:spPr>
      </p:pic>
      <p:sp>
        <p:nvSpPr>
          <p:cNvPr id="5" name="CuadroTexto 4">
            <a:extLst>
              <a:ext uri="{FF2B5EF4-FFF2-40B4-BE49-F238E27FC236}">
                <a16:creationId xmlns:a16="http://schemas.microsoft.com/office/drawing/2014/main" id="{68EBE8FF-1FEB-79F6-F5E4-F4B95AE17246}"/>
              </a:ext>
            </a:extLst>
          </p:cNvPr>
          <p:cNvSpPr txBox="1"/>
          <p:nvPr/>
        </p:nvSpPr>
        <p:spPr>
          <a:xfrm>
            <a:off x="1846732" y="2125892"/>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s-ES" dirty="0">
                <a:solidFill>
                  <a:srgbClr val="000000"/>
                </a:solidFill>
              </a:rPr>
              <a:t>Diseñados por nosotros</a:t>
            </a:r>
          </a:p>
        </p:txBody>
      </p:sp>
      <p:pic>
        <p:nvPicPr>
          <p:cNvPr id="6" name="Gráfico 6" descr="Colegiala con relleno sólido">
            <a:extLst>
              <a:ext uri="{FF2B5EF4-FFF2-40B4-BE49-F238E27FC236}">
                <a16:creationId xmlns:a16="http://schemas.microsoft.com/office/drawing/2014/main" id="{2644913F-1EF7-8023-63F5-6F12380CEAA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240703" y="848144"/>
            <a:ext cx="1316966" cy="1302588"/>
          </a:xfrm>
          <a:prstGeom prst="rect">
            <a:avLst/>
          </a:prstGeom>
        </p:spPr>
      </p:pic>
      <p:sp>
        <p:nvSpPr>
          <p:cNvPr id="7" name="CuadroTexto 6">
            <a:extLst>
              <a:ext uri="{FF2B5EF4-FFF2-40B4-BE49-F238E27FC236}">
                <a16:creationId xmlns:a16="http://schemas.microsoft.com/office/drawing/2014/main" id="{C9E3F033-237B-05DD-AD64-E19B53BDE8F9}"/>
              </a:ext>
            </a:extLst>
          </p:cNvPr>
          <p:cNvSpPr txBox="1"/>
          <p:nvPr/>
        </p:nvSpPr>
        <p:spPr>
          <a:xfrm>
            <a:off x="7619241" y="2128089"/>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s-ES" dirty="0">
                <a:solidFill>
                  <a:srgbClr val="000000"/>
                </a:solidFill>
              </a:rPr>
              <a:t>Diseñados por los alumnos</a:t>
            </a:r>
          </a:p>
        </p:txBody>
      </p:sp>
      <p:sp>
        <p:nvSpPr>
          <p:cNvPr id="3" name="CuadroTexto 2">
            <a:extLst>
              <a:ext uri="{FF2B5EF4-FFF2-40B4-BE49-F238E27FC236}">
                <a16:creationId xmlns:a16="http://schemas.microsoft.com/office/drawing/2014/main" id="{6D8A0FBA-D3AF-0622-3DFC-DE631B957A8B}"/>
              </a:ext>
            </a:extLst>
          </p:cNvPr>
          <p:cNvSpPr txBox="1"/>
          <p:nvPr/>
        </p:nvSpPr>
        <p:spPr>
          <a:xfrm>
            <a:off x="618067" y="2586567"/>
            <a:ext cx="5103283" cy="258532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s-ES" dirty="0">
                <a:solidFill>
                  <a:schemeClr val="bg1">
                    <a:lumMod val="95000"/>
                    <a:lumOff val="5000"/>
                  </a:schemeClr>
                </a:solidFill>
                <a:ea typeface="+mn-lt"/>
                <a:cs typeface="+mn-lt"/>
              </a:rPr>
              <a:t>Requieren un compromiso  mayor que en el resto de podcast.</a:t>
            </a:r>
            <a:endParaRPr lang="es-ES">
              <a:solidFill>
                <a:schemeClr val="bg1">
                  <a:lumMod val="95000"/>
                  <a:lumOff val="5000"/>
                </a:schemeClr>
              </a:solidFill>
            </a:endParaRPr>
          </a:p>
          <a:p>
            <a:pPr marL="285750" indent="-285750">
              <a:buFont typeface="Arial"/>
              <a:buChar char="•"/>
            </a:pPr>
            <a:r>
              <a:rPr lang="es-ES" dirty="0">
                <a:solidFill>
                  <a:schemeClr val="bg1">
                    <a:lumMod val="95000"/>
                    <a:lumOff val="5000"/>
                  </a:schemeClr>
                </a:solidFill>
                <a:ea typeface="+mn-lt"/>
                <a:cs typeface="+mn-lt"/>
              </a:rPr>
              <a:t>No sólo hay que ordenar muy bien la información, sino que se debe hacer un ejercicio de pedagogía. </a:t>
            </a:r>
          </a:p>
          <a:p>
            <a:pPr marL="285750" indent="-285750">
              <a:buFont typeface="Arial"/>
              <a:buChar char="•"/>
            </a:pPr>
            <a:r>
              <a:rPr lang="es-ES" dirty="0">
                <a:solidFill>
                  <a:schemeClr val="bg1">
                    <a:lumMod val="95000"/>
                    <a:lumOff val="5000"/>
                  </a:schemeClr>
                </a:solidFill>
                <a:ea typeface="+mn-lt"/>
                <a:cs typeface="+mn-lt"/>
              </a:rPr>
              <a:t>Son los que más seguidores fieles consiguen. Es decir, que tienen menos oyentes que otro tipo de podcast, pero quien está suscrito tiene un interés en los contenidos que se ofrecen.</a:t>
            </a:r>
            <a:endParaRPr lang="es-ES">
              <a:solidFill>
                <a:schemeClr val="bg1">
                  <a:lumMod val="95000"/>
                  <a:lumOff val="5000"/>
                </a:schemeClr>
              </a:solidFill>
            </a:endParaRPr>
          </a:p>
        </p:txBody>
      </p:sp>
      <p:sp>
        <p:nvSpPr>
          <p:cNvPr id="8" name="CuadroTexto 7">
            <a:extLst>
              <a:ext uri="{FF2B5EF4-FFF2-40B4-BE49-F238E27FC236}">
                <a16:creationId xmlns:a16="http://schemas.microsoft.com/office/drawing/2014/main" id="{197AD14D-AB1D-CCC6-B087-FD56D6F77FBD}"/>
              </a:ext>
            </a:extLst>
          </p:cNvPr>
          <p:cNvSpPr txBox="1"/>
          <p:nvPr/>
        </p:nvSpPr>
        <p:spPr>
          <a:xfrm>
            <a:off x="6645275" y="2581276"/>
            <a:ext cx="4828116" cy="175432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s-ES" dirty="0">
                <a:solidFill>
                  <a:schemeClr val="bg1">
                    <a:lumMod val="95000"/>
                    <a:lumOff val="5000"/>
                  </a:schemeClr>
                </a:solidFill>
                <a:ea typeface="+mn-lt"/>
                <a:cs typeface="+mn-lt"/>
              </a:rPr>
              <a:t>Requieren una fase previa de formación en el programa y familiarización con el estudio de la radio.</a:t>
            </a:r>
          </a:p>
          <a:p>
            <a:pPr marL="285750" indent="-285750">
              <a:buFont typeface="Arial"/>
              <a:buChar char="•"/>
            </a:pPr>
            <a:r>
              <a:rPr lang="es-ES" dirty="0">
                <a:solidFill>
                  <a:schemeClr val="bg1">
                    <a:lumMod val="95000"/>
                    <a:lumOff val="5000"/>
                  </a:schemeClr>
                </a:solidFill>
                <a:ea typeface="+mn-lt"/>
                <a:cs typeface="+mn-lt"/>
              </a:rPr>
              <a:t>Son trabajos muy motivadores y propician el trabajo en grupo colaborativo.</a:t>
            </a:r>
            <a:endParaRPr lang="es-ES" dirty="0">
              <a:solidFill>
                <a:schemeClr val="bg1">
                  <a:lumMod val="95000"/>
                  <a:lumOff val="5000"/>
                </a:schemeClr>
              </a:solidFill>
            </a:endParaRPr>
          </a:p>
          <a:p>
            <a:pPr marL="285750" indent="-285750">
              <a:buFont typeface="Arial"/>
              <a:buChar char="•"/>
            </a:pPr>
            <a:endParaRPr lang="es-ES" dirty="0">
              <a:solidFill>
                <a:srgbClr val="FF0000"/>
              </a:solidFill>
            </a:endParaRPr>
          </a:p>
        </p:txBody>
      </p:sp>
    </p:spTree>
    <p:extLst>
      <p:ext uri="{BB962C8B-B14F-4D97-AF65-F5344CB8AC3E}">
        <p14:creationId xmlns:p14="http://schemas.microsoft.com/office/powerpoint/2010/main" val="38023308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80D4AD1-355A-0D88-6C1F-0A0687862F9C}"/>
              </a:ext>
            </a:extLst>
          </p:cNvPr>
          <p:cNvSpPr>
            <a:spLocks noGrp="1"/>
          </p:cNvSpPr>
          <p:nvPr>
            <p:ph type="title"/>
          </p:nvPr>
        </p:nvSpPr>
        <p:spPr/>
        <p:txBody>
          <a:bodyPr/>
          <a:lstStyle/>
          <a:p>
            <a:r>
              <a:rPr lang="es-ES" dirty="0">
                <a:solidFill>
                  <a:srgbClr val="0C0C0C"/>
                </a:solidFill>
              </a:rPr>
              <a:t>Diseñados por los alumnos</a:t>
            </a:r>
          </a:p>
        </p:txBody>
      </p:sp>
      <p:sp>
        <p:nvSpPr>
          <p:cNvPr id="3" name="Marcador de contenido 2">
            <a:extLst>
              <a:ext uri="{FF2B5EF4-FFF2-40B4-BE49-F238E27FC236}">
                <a16:creationId xmlns:a16="http://schemas.microsoft.com/office/drawing/2014/main" id="{E8F98E39-093E-2840-FBEF-303D3B1D8322}"/>
              </a:ext>
            </a:extLst>
          </p:cNvPr>
          <p:cNvSpPr>
            <a:spLocks noGrp="1"/>
          </p:cNvSpPr>
          <p:nvPr>
            <p:ph idx="1"/>
          </p:nvPr>
        </p:nvSpPr>
        <p:spPr/>
        <p:txBody>
          <a:bodyPr vert="horz" lIns="91440" tIns="45720" rIns="91440" bIns="45720" rtlCol="0" anchor="t">
            <a:normAutofit lnSpcReduction="10000"/>
          </a:bodyPr>
          <a:lstStyle/>
          <a:p>
            <a:r>
              <a:rPr lang="es-ES" dirty="0">
                <a:solidFill>
                  <a:srgbClr val="0C0C0C"/>
                </a:solidFill>
                <a:latin typeface="TW Cen MT"/>
              </a:rPr>
              <a:t>Suelen ser el resultado de un trabajo de investigación o de una tarea relacionada con la asignatura.</a:t>
            </a:r>
          </a:p>
          <a:p>
            <a:pPr marL="285750" indent="-285750">
              <a:lnSpc>
                <a:spcPct val="100000"/>
              </a:lnSpc>
              <a:spcBef>
                <a:spcPts val="0"/>
              </a:spcBef>
              <a:buFont typeface="Arial,Sans-Serif" panose="020B0604020202020204" pitchFamily="34" charset="0"/>
            </a:pPr>
            <a:r>
              <a:rPr lang="es-ES">
                <a:solidFill>
                  <a:srgbClr val="0C0C0C"/>
                </a:solidFill>
                <a:latin typeface="TW Cen MT"/>
              </a:rPr>
              <a:t>Puede tener cualquier forma o diseño:</a:t>
            </a:r>
            <a:endParaRPr lang="en-US">
              <a:solidFill>
                <a:srgbClr val="0C0C0C"/>
              </a:solidFill>
              <a:ea typeface="+mn-lt"/>
              <a:cs typeface="+mn-lt"/>
            </a:endParaRPr>
          </a:p>
          <a:p>
            <a:pPr marL="457200" lvl="1" indent="0">
              <a:lnSpc>
                <a:spcPct val="100000"/>
              </a:lnSpc>
              <a:spcBef>
                <a:spcPts val="0"/>
              </a:spcBef>
              <a:buNone/>
            </a:pPr>
            <a:r>
              <a:rPr lang="es-ES">
                <a:solidFill>
                  <a:srgbClr val="0C0C0C"/>
                </a:solidFill>
                <a:latin typeface="TW Cen MT"/>
              </a:rPr>
              <a:t>•Informativo</a:t>
            </a:r>
            <a:endParaRPr lang="en-US">
              <a:solidFill>
                <a:srgbClr val="0C0C0C"/>
              </a:solidFill>
              <a:ea typeface="+mn-lt"/>
              <a:cs typeface="+mn-lt"/>
            </a:endParaRPr>
          </a:p>
          <a:p>
            <a:pPr marL="457200" lvl="1" indent="0">
              <a:lnSpc>
                <a:spcPct val="100000"/>
              </a:lnSpc>
              <a:spcBef>
                <a:spcPts val="0"/>
              </a:spcBef>
              <a:buNone/>
            </a:pPr>
            <a:r>
              <a:rPr lang="es-ES">
                <a:solidFill>
                  <a:srgbClr val="0C0C0C"/>
                </a:solidFill>
                <a:latin typeface="TW Cen MT"/>
              </a:rPr>
              <a:t>•Magazine</a:t>
            </a:r>
            <a:endParaRPr lang="en-US">
              <a:solidFill>
                <a:srgbClr val="0C0C0C"/>
              </a:solidFill>
              <a:ea typeface="+mn-lt"/>
              <a:cs typeface="+mn-lt"/>
            </a:endParaRPr>
          </a:p>
          <a:p>
            <a:pPr marL="457200" lvl="1" indent="0">
              <a:lnSpc>
                <a:spcPct val="100000"/>
              </a:lnSpc>
              <a:spcBef>
                <a:spcPts val="0"/>
              </a:spcBef>
              <a:buNone/>
            </a:pPr>
            <a:r>
              <a:rPr lang="es-ES">
                <a:solidFill>
                  <a:srgbClr val="0C0C0C"/>
                </a:solidFill>
                <a:latin typeface="TW Cen MT"/>
              </a:rPr>
              <a:t>•Entrevistas</a:t>
            </a:r>
            <a:endParaRPr lang="en-US">
              <a:solidFill>
                <a:srgbClr val="0C0C0C"/>
              </a:solidFill>
              <a:ea typeface="+mn-lt"/>
              <a:cs typeface="+mn-lt"/>
            </a:endParaRPr>
          </a:p>
          <a:p>
            <a:pPr marL="457200" lvl="1" indent="0">
              <a:lnSpc>
                <a:spcPct val="100000"/>
              </a:lnSpc>
              <a:spcBef>
                <a:spcPts val="0"/>
              </a:spcBef>
              <a:buNone/>
            </a:pPr>
            <a:r>
              <a:rPr lang="es-ES">
                <a:solidFill>
                  <a:srgbClr val="0C0C0C"/>
                </a:solidFill>
                <a:latin typeface="TW Cen MT"/>
              </a:rPr>
              <a:t>•Reportajes</a:t>
            </a:r>
            <a:endParaRPr lang="en-US">
              <a:solidFill>
                <a:srgbClr val="0C0C0C"/>
              </a:solidFill>
              <a:ea typeface="+mn-lt"/>
              <a:cs typeface="+mn-lt"/>
            </a:endParaRPr>
          </a:p>
          <a:p>
            <a:pPr marL="457200" lvl="1" indent="0">
              <a:lnSpc>
                <a:spcPct val="100000"/>
              </a:lnSpc>
              <a:spcBef>
                <a:spcPts val="0"/>
              </a:spcBef>
              <a:buNone/>
            </a:pPr>
            <a:r>
              <a:rPr lang="es-ES">
                <a:solidFill>
                  <a:srgbClr val="0C0C0C"/>
                </a:solidFill>
                <a:latin typeface="TW Cen MT"/>
              </a:rPr>
              <a:t>•Etc.</a:t>
            </a:r>
            <a:endParaRPr lang="es-ES">
              <a:solidFill>
                <a:srgbClr val="0C0C0C"/>
              </a:solidFill>
              <a:ea typeface="+mn-lt"/>
              <a:cs typeface="+mn-lt"/>
            </a:endParaRPr>
          </a:p>
          <a:p>
            <a:r>
              <a:rPr lang="es-ES" dirty="0">
                <a:solidFill>
                  <a:srgbClr val="0C0C0C"/>
                </a:solidFill>
                <a:ea typeface="+mn-lt"/>
                <a:cs typeface="+mn-lt"/>
              </a:rPr>
              <a:t>Es imprescindible la elaboración de un guion: no se graba </a:t>
            </a:r>
            <a:r>
              <a:rPr lang="es-ES">
                <a:solidFill>
                  <a:srgbClr val="0C0C0C"/>
                </a:solidFill>
                <a:ea typeface="+mn-lt"/>
                <a:cs typeface="+mn-lt"/>
              </a:rPr>
              <a:t>NADA si</a:t>
            </a:r>
            <a:r>
              <a:rPr lang="es-ES" dirty="0">
                <a:solidFill>
                  <a:srgbClr val="0C0C0C"/>
                </a:solidFill>
                <a:ea typeface="+mn-lt"/>
                <a:cs typeface="+mn-lt"/>
              </a:rPr>
              <a:t> no está escrito antes.</a:t>
            </a:r>
            <a:endParaRPr lang="es-ES" dirty="0">
              <a:solidFill>
                <a:srgbClr val="0C0C0C"/>
              </a:solidFill>
              <a:latin typeface="TW Cen MT"/>
            </a:endParaRPr>
          </a:p>
        </p:txBody>
      </p:sp>
    </p:spTree>
    <p:extLst>
      <p:ext uri="{BB962C8B-B14F-4D97-AF65-F5344CB8AC3E}">
        <p14:creationId xmlns:p14="http://schemas.microsoft.com/office/powerpoint/2010/main" val="120814553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FF3AF98-0CBC-0771-C35A-581596E7DE98}"/>
              </a:ext>
            </a:extLst>
          </p:cNvPr>
          <p:cNvSpPr>
            <a:spLocks noGrp="1"/>
          </p:cNvSpPr>
          <p:nvPr>
            <p:ph type="title"/>
          </p:nvPr>
        </p:nvSpPr>
        <p:spPr>
          <a:xfrm>
            <a:off x="621318" y="533851"/>
            <a:ext cx="10509847" cy="4670343"/>
          </a:xfrm>
        </p:spPr>
        <p:txBody>
          <a:bodyPr>
            <a:normAutofit/>
          </a:bodyPr>
          <a:lstStyle/>
          <a:p>
            <a:pPr algn="ctr"/>
            <a:br>
              <a:rPr lang="es-ES" dirty="0">
                <a:solidFill>
                  <a:schemeClr val="bg1"/>
                </a:solidFill>
                <a:ea typeface="+mj-lt"/>
                <a:cs typeface="+mj-lt"/>
              </a:rPr>
            </a:br>
            <a:r>
              <a:rPr lang="es-ES" dirty="0">
                <a:solidFill>
                  <a:schemeClr val="bg1"/>
                </a:solidFill>
                <a:ea typeface="+mj-lt"/>
                <a:cs typeface="+mj-lt"/>
              </a:rPr>
              <a:t>         •</a:t>
            </a:r>
            <a:r>
              <a:rPr lang="es-ES" sz="2800" dirty="0">
                <a:solidFill>
                  <a:schemeClr val="bg1"/>
                </a:solidFill>
                <a:ea typeface="+mj-lt"/>
                <a:cs typeface="+mj-lt"/>
              </a:rPr>
              <a:t>No tiene por qué ser un informativo en toda regla.</a:t>
            </a:r>
            <a:br>
              <a:rPr lang="es-ES" sz="2800" dirty="0">
                <a:solidFill>
                  <a:schemeClr val="bg1"/>
                </a:solidFill>
                <a:ea typeface="+mj-lt"/>
                <a:cs typeface="+mj-lt"/>
              </a:rPr>
            </a:br>
            <a:br>
              <a:rPr lang="es-ES" sz="2800" dirty="0">
                <a:ea typeface="+mj-lt"/>
                <a:cs typeface="+mj-lt"/>
              </a:rPr>
            </a:br>
            <a:r>
              <a:rPr lang="es-ES" sz="2800" dirty="0">
                <a:solidFill>
                  <a:schemeClr val="bg1"/>
                </a:solidFill>
                <a:ea typeface="+mj-lt"/>
                <a:cs typeface="+mj-lt"/>
              </a:rPr>
              <a:t>            •Se tratade cualquier podcast que aporte novedades en un campo determinado de forma periódica.</a:t>
            </a:r>
            <a:endParaRPr lang="es-ES" sz="2800" dirty="0">
              <a:solidFill>
                <a:schemeClr val="bg1"/>
              </a:solidFill>
            </a:endParaRPr>
          </a:p>
        </p:txBody>
      </p:sp>
      <p:sp>
        <p:nvSpPr>
          <p:cNvPr id="3" name="CuadroTexto 2">
            <a:extLst>
              <a:ext uri="{FF2B5EF4-FFF2-40B4-BE49-F238E27FC236}">
                <a16:creationId xmlns:a16="http://schemas.microsoft.com/office/drawing/2014/main" id="{96AC0B3E-A6FD-D610-1103-78EB06F94057}"/>
              </a:ext>
            </a:extLst>
          </p:cNvPr>
          <p:cNvSpPr txBox="1"/>
          <p:nvPr/>
        </p:nvSpPr>
        <p:spPr>
          <a:xfrm>
            <a:off x="1168400" y="902305"/>
            <a:ext cx="8935961" cy="98488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s-ES" sz="4000" cap="all" dirty="0">
                <a:solidFill>
                  <a:schemeClr val="bg1"/>
                </a:solidFill>
                <a:latin typeface="TW Cen MT"/>
              </a:rPr>
              <a:t>•PODCAST DE INFORMACIÓN:</a:t>
            </a:r>
            <a:br>
              <a:rPr lang="es-ES" cap="all" dirty="0">
                <a:solidFill>
                  <a:schemeClr val="bg1"/>
                </a:solidFill>
                <a:latin typeface="TW Cen MT"/>
              </a:rPr>
            </a:br>
            <a:endParaRPr lang="es-ES">
              <a:ea typeface="+mn-lt"/>
              <a:cs typeface="+mn-lt"/>
            </a:endParaRPr>
          </a:p>
        </p:txBody>
      </p:sp>
    </p:spTree>
    <p:extLst>
      <p:ext uri="{BB962C8B-B14F-4D97-AF65-F5344CB8AC3E}">
        <p14:creationId xmlns:p14="http://schemas.microsoft.com/office/powerpoint/2010/main" val="131012653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0BDD55C-A95A-9318-CB55-53BAE8624F51}"/>
              </a:ext>
            </a:extLst>
          </p:cNvPr>
          <p:cNvSpPr>
            <a:spLocks noGrp="1"/>
          </p:cNvSpPr>
          <p:nvPr>
            <p:ph type="title"/>
          </p:nvPr>
        </p:nvSpPr>
        <p:spPr/>
        <p:txBody>
          <a:bodyPr/>
          <a:lstStyle/>
          <a:p>
            <a:r>
              <a:rPr lang="es-ES" dirty="0">
                <a:solidFill>
                  <a:schemeClr val="bg1"/>
                </a:solidFill>
                <a:latin typeface="TW Cen MT"/>
              </a:rPr>
              <a:t>•PODCAST DE INFORMACIÓN:</a:t>
            </a:r>
            <a:endParaRPr lang="es-ES" dirty="0"/>
          </a:p>
        </p:txBody>
      </p:sp>
      <p:sp>
        <p:nvSpPr>
          <p:cNvPr id="3" name="Marcador de contenido 2">
            <a:extLst>
              <a:ext uri="{FF2B5EF4-FFF2-40B4-BE49-F238E27FC236}">
                <a16:creationId xmlns:a16="http://schemas.microsoft.com/office/drawing/2014/main" id="{1E790367-7EEE-ACFF-6291-BB5CC176BB68}"/>
              </a:ext>
            </a:extLst>
          </p:cNvPr>
          <p:cNvSpPr>
            <a:spLocks noGrp="1"/>
          </p:cNvSpPr>
          <p:nvPr>
            <p:ph idx="1"/>
          </p:nvPr>
        </p:nvSpPr>
        <p:spPr>
          <a:xfrm>
            <a:off x="652582" y="2048204"/>
            <a:ext cx="10725508" cy="4289336"/>
          </a:xfrm>
        </p:spPr>
        <p:txBody>
          <a:bodyPr vert="horz" lIns="91440" tIns="45720" rIns="91440" bIns="45720" rtlCol="0" anchor="t">
            <a:normAutofit fontScale="92500" lnSpcReduction="20000"/>
          </a:bodyPr>
          <a:lstStyle/>
          <a:p>
            <a:pPr marL="0" indent="0">
              <a:buNone/>
            </a:pPr>
            <a:r>
              <a:rPr lang="es-ES" cap="all" dirty="0">
                <a:solidFill>
                  <a:schemeClr val="bg1"/>
                </a:solidFill>
                <a:latin typeface="TW Cen MT"/>
                <a:ea typeface="+mn-lt"/>
                <a:cs typeface="+mn-lt"/>
              </a:rPr>
              <a:t>•</a:t>
            </a:r>
            <a:r>
              <a:rPr lang="es-ES" cap="all" dirty="0">
                <a:solidFill>
                  <a:schemeClr val="bg1"/>
                </a:solidFill>
                <a:latin typeface="Amasis MT Pro Medium"/>
                <a:ea typeface="+mn-lt"/>
                <a:cs typeface="+mn-lt"/>
              </a:rPr>
              <a:t>NO TIENE POR QUÉ SER UN INFORMATIVO EN TODA REGLA.</a:t>
            </a:r>
            <a:br>
              <a:rPr lang="es-ES" cap="all" dirty="0">
                <a:solidFill>
                  <a:schemeClr val="bg1"/>
                </a:solidFill>
                <a:latin typeface="Amasis MT Pro Medium"/>
                <a:ea typeface="+mn-lt"/>
                <a:cs typeface="+mn-lt"/>
              </a:rPr>
            </a:br>
            <a:br>
              <a:rPr lang="es-ES" cap="all" dirty="0">
                <a:solidFill>
                  <a:schemeClr val="bg1"/>
                </a:solidFill>
                <a:latin typeface="Amasis MT Pro Medium"/>
                <a:ea typeface="+mn-lt"/>
                <a:cs typeface="+mn-lt"/>
              </a:rPr>
            </a:br>
            <a:r>
              <a:rPr lang="es-ES" cap="all" dirty="0">
                <a:solidFill>
                  <a:schemeClr val="bg1"/>
                </a:solidFill>
                <a:latin typeface="Amasis MT Pro Medium"/>
                <a:ea typeface="+mn-lt"/>
                <a:cs typeface="+mn-lt"/>
              </a:rPr>
              <a:t> •SE TRATADE CUALQUIER PODCAST QUE APORTE NOVEDADES EN UN CAMPO DETERMINADO DE FORMA PERIÓDICA.</a:t>
            </a:r>
            <a:endParaRPr lang="es-ES" dirty="0">
              <a:solidFill>
                <a:schemeClr val="bg1"/>
              </a:solidFill>
              <a:latin typeface="Amasis MT Pro Medium"/>
              <a:ea typeface="+mn-lt"/>
              <a:cs typeface="+mn-lt"/>
            </a:endParaRPr>
          </a:p>
          <a:p>
            <a:pPr marL="0" indent="0">
              <a:buNone/>
            </a:pPr>
            <a:endParaRPr lang="es-ES" cap="all" dirty="0">
              <a:solidFill>
                <a:schemeClr val="bg1"/>
              </a:solidFill>
              <a:latin typeface="Amasis MT Pro Medium"/>
              <a:ea typeface="+mn-lt"/>
              <a:cs typeface="+mn-lt"/>
            </a:endParaRPr>
          </a:p>
          <a:p>
            <a:pPr marL="0" indent="0">
              <a:buNone/>
            </a:pPr>
            <a:r>
              <a:rPr lang="es-ES" cap="all" dirty="0">
                <a:solidFill>
                  <a:schemeClr val="bg1"/>
                </a:solidFill>
                <a:latin typeface="Amasis MT Pro Medium"/>
                <a:ea typeface="+mn-lt"/>
                <a:cs typeface="+mn-lt"/>
              </a:rPr>
              <a:t>·DENTRO DE LOS PODCASTS INFORMATIVOS, LOS MÁS ABUNDANTES SON LOS DE TECNOLOGÍA, PERO PUEDEN SER DE CUALQUIER OTRO TEMA.</a:t>
            </a:r>
            <a:endParaRPr lang="es-ES" dirty="0">
              <a:solidFill>
                <a:schemeClr val="bg1"/>
              </a:solidFill>
              <a:latin typeface="Amasis MT Pro Medium"/>
              <a:ea typeface="+mn-lt"/>
              <a:cs typeface="+mn-lt"/>
            </a:endParaRPr>
          </a:p>
          <a:p>
            <a:pPr marL="0" indent="0">
              <a:buNone/>
            </a:pPr>
            <a:endParaRPr lang="es-ES" cap="all" dirty="0">
              <a:solidFill>
                <a:schemeClr val="bg1"/>
              </a:solidFill>
              <a:latin typeface="Amasis MT Pro Medium"/>
            </a:endParaRPr>
          </a:p>
          <a:p>
            <a:pPr marL="0" indent="0">
              <a:buNone/>
            </a:pPr>
            <a:endParaRPr lang="es-ES" cap="all" dirty="0">
              <a:solidFill>
                <a:schemeClr val="bg1"/>
              </a:solidFill>
              <a:latin typeface="Amasis MT Pro Medium"/>
              <a:ea typeface="+mn-lt"/>
              <a:cs typeface="+mn-lt"/>
            </a:endParaRPr>
          </a:p>
          <a:p>
            <a:pPr marL="0" indent="0">
              <a:buNone/>
            </a:pPr>
            <a:r>
              <a:rPr lang="es-ES" dirty="0">
                <a:solidFill>
                  <a:schemeClr val="bg1"/>
                </a:solidFill>
                <a:latin typeface="Amasis MT Pro Medium"/>
                <a:ea typeface="+mn-lt"/>
                <a:cs typeface="+mn-lt"/>
              </a:rPr>
              <a:t>.</a:t>
            </a:r>
            <a:endParaRPr lang="es-ES" dirty="0">
              <a:solidFill>
                <a:schemeClr val="bg1"/>
              </a:solidFill>
              <a:latin typeface="Amasis MT Pro Medium"/>
            </a:endParaRPr>
          </a:p>
        </p:txBody>
      </p:sp>
    </p:spTree>
    <p:extLst>
      <p:ext uri="{BB962C8B-B14F-4D97-AF65-F5344CB8AC3E}">
        <p14:creationId xmlns:p14="http://schemas.microsoft.com/office/powerpoint/2010/main" val="32286723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5C1A51E-E9F8-08C9-843B-5E54580FD73D}"/>
              </a:ext>
            </a:extLst>
          </p:cNvPr>
          <p:cNvSpPr>
            <a:spLocks noGrp="1"/>
          </p:cNvSpPr>
          <p:nvPr>
            <p:ph type="title"/>
          </p:nvPr>
        </p:nvSpPr>
        <p:spPr/>
        <p:txBody>
          <a:bodyPr/>
          <a:lstStyle/>
          <a:p>
            <a:r>
              <a:rPr lang="es-ES" dirty="0">
                <a:solidFill>
                  <a:srgbClr val="000000"/>
                </a:solidFill>
                <a:ea typeface="+mj-lt"/>
                <a:cs typeface="+mj-lt"/>
              </a:rPr>
              <a:t>•Podcast de formación:</a:t>
            </a:r>
            <a:endParaRPr lang="es-ES" dirty="0">
              <a:solidFill>
                <a:srgbClr val="000000"/>
              </a:solidFill>
            </a:endParaRPr>
          </a:p>
        </p:txBody>
      </p:sp>
      <p:sp>
        <p:nvSpPr>
          <p:cNvPr id="3" name="Marcador de contenido 2">
            <a:extLst>
              <a:ext uri="{FF2B5EF4-FFF2-40B4-BE49-F238E27FC236}">
                <a16:creationId xmlns:a16="http://schemas.microsoft.com/office/drawing/2014/main" id="{00CF246C-9DA2-0646-FA7F-8CE042349B78}"/>
              </a:ext>
            </a:extLst>
          </p:cNvPr>
          <p:cNvSpPr>
            <a:spLocks noGrp="1"/>
          </p:cNvSpPr>
          <p:nvPr>
            <p:ph idx="1"/>
          </p:nvPr>
        </p:nvSpPr>
        <p:spPr/>
        <p:txBody>
          <a:bodyPr vert="horz" lIns="91440" tIns="45720" rIns="91440" bIns="45720" rtlCol="0" anchor="t">
            <a:normAutofit/>
          </a:bodyPr>
          <a:lstStyle/>
          <a:p>
            <a:r>
              <a:rPr lang="es-ES" dirty="0">
                <a:solidFill>
                  <a:srgbClr val="000000"/>
                </a:solidFill>
                <a:ea typeface="+mn-lt"/>
                <a:cs typeface="+mn-lt"/>
              </a:rPr>
              <a:t>Son podcasts que por lo general dan información atemporal, perenne, que ilustran sobre un tema determinado y capacita a quien lo escucha sobre un tema en concreto.</a:t>
            </a:r>
            <a:endParaRPr lang="es-ES" dirty="0">
              <a:solidFill>
                <a:srgbClr val="000000"/>
              </a:solidFill>
            </a:endParaRPr>
          </a:p>
        </p:txBody>
      </p:sp>
    </p:spTree>
    <p:extLst>
      <p:ext uri="{BB962C8B-B14F-4D97-AF65-F5344CB8AC3E}">
        <p14:creationId xmlns:p14="http://schemas.microsoft.com/office/powerpoint/2010/main" val="24145857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n 10" descr="Interfaz de usuario gráfica, Aplicación, Word&#10;&#10;Descripción generada automáticamente">
            <a:extLst>
              <a:ext uri="{FF2B5EF4-FFF2-40B4-BE49-F238E27FC236}">
                <a16:creationId xmlns:a16="http://schemas.microsoft.com/office/drawing/2014/main" id="{E890DE25-BB18-CC89-6F36-2770C33888C8}"/>
              </a:ext>
            </a:extLst>
          </p:cNvPr>
          <p:cNvPicPr>
            <a:picLocks noChangeAspect="1"/>
          </p:cNvPicPr>
          <p:nvPr/>
        </p:nvPicPr>
        <p:blipFill>
          <a:blip r:embed="rId2"/>
          <a:stretch>
            <a:fillRect/>
          </a:stretch>
        </p:blipFill>
        <p:spPr>
          <a:xfrm>
            <a:off x="-4837" y="8618"/>
            <a:ext cx="12189580" cy="6852859"/>
          </a:xfrm>
          <a:prstGeom prst="rect">
            <a:avLst/>
          </a:prstGeom>
        </p:spPr>
      </p:pic>
      <p:sp>
        <p:nvSpPr>
          <p:cNvPr id="14" name="Rectángulo 13">
            <a:extLst>
              <a:ext uri="{FF2B5EF4-FFF2-40B4-BE49-F238E27FC236}">
                <a16:creationId xmlns:a16="http://schemas.microsoft.com/office/drawing/2014/main" id="{9A9470E3-4C61-FD42-0159-17F1438DE124}"/>
              </a:ext>
            </a:extLst>
          </p:cNvPr>
          <p:cNvSpPr/>
          <p:nvPr/>
        </p:nvSpPr>
        <p:spPr>
          <a:xfrm>
            <a:off x="104473" y="449187"/>
            <a:ext cx="3519714" cy="604762"/>
          </a:xfrm>
          <a:prstGeom prst="rect">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6" name="Rectángulo 5">
            <a:extLst>
              <a:ext uri="{FF2B5EF4-FFF2-40B4-BE49-F238E27FC236}">
                <a16:creationId xmlns:a16="http://schemas.microsoft.com/office/drawing/2014/main" id="{6EB89AA3-F7C6-DD0E-C5F1-CC0DF1F27EAA}"/>
              </a:ext>
            </a:extLst>
          </p:cNvPr>
          <p:cNvSpPr/>
          <p:nvPr/>
        </p:nvSpPr>
        <p:spPr>
          <a:xfrm>
            <a:off x="3733044" y="364519"/>
            <a:ext cx="1306286" cy="604762"/>
          </a:xfrm>
          <a:prstGeom prst="rect">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 name="Rectángulo 6">
            <a:extLst>
              <a:ext uri="{FF2B5EF4-FFF2-40B4-BE49-F238E27FC236}">
                <a16:creationId xmlns:a16="http://schemas.microsoft.com/office/drawing/2014/main" id="{309F3A2B-343B-685B-FBCD-C31911470448}"/>
              </a:ext>
            </a:extLst>
          </p:cNvPr>
          <p:cNvSpPr/>
          <p:nvPr/>
        </p:nvSpPr>
        <p:spPr>
          <a:xfrm>
            <a:off x="1289806" y="1961091"/>
            <a:ext cx="6374190" cy="2636762"/>
          </a:xfrm>
          <a:prstGeom prst="rect">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CuadroTexto 4">
            <a:extLst>
              <a:ext uri="{FF2B5EF4-FFF2-40B4-BE49-F238E27FC236}">
                <a16:creationId xmlns:a16="http://schemas.microsoft.com/office/drawing/2014/main" id="{DD02F255-8998-19A7-6F8C-812A57126DBF}"/>
              </a:ext>
            </a:extLst>
          </p:cNvPr>
          <p:cNvSpPr txBox="1"/>
          <p:nvPr/>
        </p:nvSpPr>
        <p:spPr>
          <a:xfrm>
            <a:off x="5869668" y="862239"/>
            <a:ext cx="2743200" cy="369332"/>
          </a:xfrm>
          <a:prstGeom prst="rect">
            <a:avLst/>
          </a:prstGeom>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s-ES" dirty="0">
                <a:solidFill>
                  <a:srgbClr val="FF0000"/>
                </a:solidFill>
              </a:rPr>
              <a:t>Herramientas de edición</a:t>
            </a:r>
          </a:p>
        </p:txBody>
      </p:sp>
      <p:sp>
        <p:nvSpPr>
          <p:cNvPr id="11" name="CuadroTexto 10">
            <a:extLst>
              <a:ext uri="{FF2B5EF4-FFF2-40B4-BE49-F238E27FC236}">
                <a16:creationId xmlns:a16="http://schemas.microsoft.com/office/drawing/2014/main" id="{21A8EECA-7AD7-83F7-C3AC-7B98065C9227}"/>
              </a:ext>
            </a:extLst>
          </p:cNvPr>
          <p:cNvSpPr txBox="1"/>
          <p:nvPr/>
        </p:nvSpPr>
        <p:spPr>
          <a:xfrm>
            <a:off x="305857" y="1527477"/>
            <a:ext cx="2743200" cy="369332"/>
          </a:xfrm>
          <a:prstGeom prst="rect">
            <a:avLst/>
          </a:prstGeom>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s-ES" dirty="0">
                <a:solidFill>
                  <a:srgbClr val="FF0000"/>
                </a:solidFill>
              </a:rPr>
              <a:t>Controles</a:t>
            </a:r>
          </a:p>
        </p:txBody>
      </p:sp>
      <p:sp>
        <p:nvSpPr>
          <p:cNvPr id="12" name="CuadroTexto 11">
            <a:extLst>
              <a:ext uri="{FF2B5EF4-FFF2-40B4-BE49-F238E27FC236}">
                <a16:creationId xmlns:a16="http://schemas.microsoft.com/office/drawing/2014/main" id="{3C9F1CB6-0193-C4F8-EBE9-C7D3C0D62CBA}"/>
              </a:ext>
            </a:extLst>
          </p:cNvPr>
          <p:cNvSpPr txBox="1"/>
          <p:nvPr/>
        </p:nvSpPr>
        <p:spPr>
          <a:xfrm>
            <a:off x="3015190" y="5156048"/>
            <a:ext cx="2743200" cy="369332"/>
          </a:xfrm>
          <a:prstGeom prst="rect">
            <a:avLst/>
          </a:prstGeom>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s-ES" dirty="0">
                <a:solidFill>
                  <a:srgbClr val="FF0000"/>
                </a:solidFill>
              </a:rPr>
              <a:t>Pista de sonido</a:t>
            </a:r>
          </a:p>
        </p:txBody>
      </p:sp>
      <p:sp>
        <p:nvSpPr>
          <p:cNvPr id="8" name="Flecha: a la derecha 7">
            <a:extLst>
              <a:ext uri="{FF2B5EF4-FFF2-40B4-BE49-F238E27FC236}">
                <a16:creationId xmlns:a16="http://schemas.microsoft.com/office/drawing/2014/main" id="{B365117D-0240-A8C6-E4F9-855BD4903A52}"/>
              </a:ext>
            </a:extLst>
          </p:cNvPr>
          <p:cNvSpPr/>
          <p:nvPr/>
        </p:nvSpPr>
        <p:spPr>
          <a:xfrm rot="-5400000">
            <a:off x="1687940" y="961160"/>
            <a:ext cx="580571" cy="60476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3" name="Flecha: a la derecha 12">
            <a:extLst>
              <a:ext uri="{FF2B5EF4-FFF2-40B4-BE49-F238E27FC236}">
                <a16:creationId xmlns:a16="http://schemas.microsoft.com/office/drawing/2014/main" id="{87BD7890-624F-CD06-F99F-DA1F31986975}"/>
              </a:ext>
            </a:extLst>
          </p:cNvPr>
          <p:cNvSpPr/>
          <p:nvPr/>
        </p:nvSpPr>
        <p:spPr>
          <a:xfrm rot="11880000">
            <a:off x="4959700" y="701111"/>
            <a:ext cx="979714" cy="4838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5" name="Flecha: a la derecha 14">
            <a:extLst>
              <a:ext uri="{FF2B5EF4-FFF2-40B4-BE49-F238E27FC236}">
                <a16:creationId xmlns:a16="http://schemas.microsoft.com/office/drawing/2014/main" id="{988F46E9-5AE4-4303-EDE4-058ED362FD0C}"/>
              </a:ext>
            </a:extLst>
          </p:cNvPr>
          <p:cNvSpPr/>
          <p:nvPr/>
        </p:nvSpPr>
        <p:spPr>
          <a:xfrm rot="-5400000">
            <a:off x="3925557" y="4480873"/>
            <a:ext cx="653143" cy="70152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213465002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o">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9296FC7E1A65F64691B537AD11D0D172" ma:contentTypeVersion="13" ma:contentTypeDescription="Crear nuevo documento." ma:contentTypeScope="" ma:versionID="59f563d607b174edb438cadc7a0f0374">
  <xsd:schema xmlns:xsd="http://www.w3.org/2001/XMLSchema" xmlns:xs="http://www.w3.org/2001/XMLSchema" xmlns:p="http://schemas.microsoft.com/office/2006/metadata/properties" xmlns:ns2="a3d42be2-677a-4308-886c-83921597f3c7" xmlns:ns3="35f83912-cde1-4313-a9da-bdc212e5f398" targetNamespace="http://schemas.microsoft.com/office/2006/metadata/properties" ma:root="true" ma:fieldsID="b05b7797f6184781a2a650367d9c4799" ns2:_="" ns3:_="">
    <xsd:import namespace="a3d42be2-677a-4308-886c-83921597f3c7"/>
    <xsd:import namespace="35f83912-cde1-4313-a9da-bdc212e5f39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AutoKeyPoints" minOccurs="0"/>
                <xsd:element ref="ns2:MediaServiceKeyPoints" minOccurs="0"/>
                <xsd:element ref="ns3:SharedWithUsers" minOccurs="0"/>
                <xsd:element ref="ns3:SharedWithDetail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3d42be2-677a-4308-886c-83921597f3c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5f83912-cde1-4313-a9da-bdc212e5f398" elementFormDefault="qualified">
    <xsd:import namespace="http://schemas.microsoft.com/office/2006/documentManagement/types"/>
    <xsd:import namespace="http://schemas.microsoft.com/office/infopath/2007/PartnerControls"/>
    <xsd:element name="SharedWithUsers" ma:index="18"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Detalles de uso compartido"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49AC0EE-C7F7-4178-983A-AF58BB3928E5}"/>
</file>

<file path=customXml/itemProps2.xml><?xml version="1.0" encoding="utf-8"?>
<ds:datastoreItem xmlns:ds="http://schemas.openxmlformats.org/officeDocument/2006/customXml" ds:itemID="{E95C751E-A35F-4991-99C4-81D74DE321DB}"/>
</file>

<file path=customXml/itemProps3.xml><?xml version="1.0" encoding="utf-8"?>
<ds:datastoreItem xmlns:ds="http://schemas.openxmlformats.org/officeDocument/2006/customXml" ds:itemID="{0A5C00DC-47B6-4EA3-A947-806B8176E450}"/>
</file>

<file path=docProps/app.xml><?xml version="1.0" encoding="utf-8"?>
<Properties xmlns="http://schemas.openxmlformats.org/officeDocument/2006/extended-properties" xmlns:vt="http://schemas.openxmlformats.org/officeDocument/2006/docPropsVTypes">
  <Template>Circuit</Template>
  <TotalTime>0</TotalTime>
  <Words>1</Words>
  <Application>Microsoft Office PowerPoint</Application>
  <PresentationFormat>Panorámica</PresentationFormat>
  <Paragraphs>1</Paragraphs>
  <Slides>10</Slides>
  <Notes>1</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Circuito</vt:lpstr>
      <vt:lpstr>El podcast en la escuela</vt:lpstr>
      <vt:lpstr>¿Qué buscamos?</vt:lpstr>
      <vt:lpstr>       Podcast: Emisión de radio o TV que se puede descargar de Internet. Acrónimo de:POD (publiccon demand) +  CAST ( Broadcasting)</vt:lpstr>
      <vt:lpstr>Los podcast en la escuela</vt:lpstr>
      <vt:lpstr>Diseñados por los alumnos</vt:lpstr>
      <vt:lpstr>          •No tiene por qué ser un informativo en toda regla.              •Se tratade cualquier podcast que aporte novedades en un campo determinado de forma periódica.</vt:lpstr>
      <vt:lpstr>•PODCAST DE INFORMACIÓN:</vt:lpstr>
      <vt:lpstr>•Podcast de formación:</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
  <cp:lastModifiedBy/>
  <cp:revision>387</cp:revision>
  <dcterms:created xsi:type="dcterms:W3CDTF">2022-04-21T20:47:18Z</dcterms:created>
  <dcterms:modified xsi:type="dcterms:W3CDTF">2022-04-23T14:32:50Z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0x0101009296FC7E1A65F64691B537AD11D0D172</vt:lpwstr>
  </property>
</Properties>
</file>