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2" r:id="rId2"/>
    <p:sldMasterId id="2147483753" r:id="rId3"/>
  </p:sldMasterIdLst>
  <p:notesMasterIdLst>
    <p:notesMasterId r:id="rId41"/>
  </p:notesMasterIdLst>
  <p:sldIdLst>
    <p:sldId id="256" r:id="rId4"/>
    <p:sldId id="354" r:id="rId5"/>
    <p:sldId id="337" r:id="rId6"/>
    <p:sldId id="356" r:id="rId7"/>
    <p:sldId id="338" r:id="rId8"/>
    <p:sldId id="357" r:id="rId9"/>
    <p:sldId id="339" r:id="rId10"/>
    <p:sldId id="340" r:id="rId11"/>
    <p:sldId id="341" r:id="rId12"/>
    <p:sldId id="342" r:id="rId13"/>
    <p:sldId id="343" r:id="rId14"/>
    <p:sldId id="257" r:id="rId15"/>
    <p:sldId id="258" r:id="rId16"/>
    <p:sldId id="259" r:id="rId17"/>
    <p:sldId id="352" r:id="rId18"/>
    <p:sldId id="353" r:id="rId19"/>
    <p:sldId id="260" r:id="rId20"/>
    <p:sldId id="323" r:id="rId21"/>
    <p:sldId id="324" r:id="rId22"/>
    <p:sldId id="325" r:id="rId23"/>
    <p:sldId id="327" r:id="rId24"/>
    <p:sldId id="358" r:id="rId25"/>
    <p:sldId id="344" r:id="rId26"/>
    <p:sldId id="328" r:id="rId27"/>
    <p:sldId id="345" r:id="rId28"/>
    <p:sldId id="346" r:id="rId29"/>
    <p:sldId id="332" r:id="rId30"/>
    <p:sldId id="333" r:id="rId31"/>
    <p:sldId id="347" r:id="rId32"/>
    <p:sldId id="366" r:id="rId33"/>
    <p:sldId id="367" r:id="rId34"/>
    <p:sldId id="368" r:id="rId35"/>
    <p:sldId id="364" r:id="rId36"/>
    <p:sldId id="359" r:id="rId37"/>
    <p:sldId id="360" r:id="rId38"/>
    <p:sldId id="361" r:id="rId39"/>
    <p:sldId id="294"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AC"/>
    <a:srgbClr val="E41D0E"/>
    <a:srgbClr val="0094C8"/>
    <a:srgbClr val="338828"/>
    <a:srgbClr val="E7F628"/>
    <a:srgbClr val="85CA3A"/>
    <a:srgbClr val="D4E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69" d="100"/>
          <a:sy n="69" d="100"/>
        </p:scale>
        <p:origin x="-142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25FA0-79E8-4689-B4AC-4B0B8CD2F80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4CF6DD6A-8983-4A9A-B24B-C8CB9B3577AB}">
      <dgm:prSet phldrT="[Texto]" custT="1"/>
      <dgm:spPr/>
      <dgm:t>
        <a:bodyPr/>
        <a:lstStyle/>
        <a:p>
          <a:r>
            <a:rPr lang="es-ES" sz="1400" b="1" dirty="0" smtClean="0">
              <a:latin typeface="Century Gothic" pitchFamily="34" charset="0"/>
            </a:rPr>
            <a:t>SIN EVIDENCIA Y NO RECOMEN DADOS</a:t>
          </a:r>
          <a:endParaRPr lang="es-ES" sz="1400" b="1" dirty="0">
            <a:latin typeface="Century Gothic" pitchFamily="34" charset="0"/>
          </a:endParaRPr>
        </a:p>
      </dgm:t>
    </dgm:pt>
    <dgm:pt modelId="{D48A0EEA-CE39-4644-AB7D-C872C4DD96F7}" type="parTrans" cxnId="{8B5C0A62-38D1-4F0D-95E2-A2FCF20EDADC}">
      <dgm:prSet/>
      <dgm:spPr/>
      <dgm:t>
        <a:bodyPr/>
        <a:lstStyle/>
        <a:p>
          <a:endParaRPr lang="es-ES"/>
        </a:p>
      </dgm:t>
    </dgm:pt>
    <dgm:pt modelId="{91EA259A-ED6E-4133-ABE0-E3B5D9343DCC}" type="sibTrans" cxnId="{8B5C0A62-38D1-4F0D-95E2-A2FCF20EDADC}">
      <dgm:prSet/>
      <dgm:spPr/>
      <dgm:t>
        <a:bodyPr/>
        <a:lstStyle/>
        <a:p>
          <a:endParaRPr lang="es-ES"/>
        </a:p>
      </dgm:t>
    </dgm:pt>
    <dgm:pt modelId="{CAB40397-95D3-47C5-B40B-9FB8C62B502B}">
      <dgm:prSet phldrT="[Texto]" custT="1"/>
      <dgm:spPr/>
      <dgm:t>
        <a:bodyPr/>
        <a:lstStyle/>
        <a:p>
          <a:r>
            <a:rPr lang="es-ES" sz="2000" dirty="0" smtClean="0">
              <a:latin typeface="Century Gothic" pitchFamily="34" charset="0"/>
            </a:rPr>
            <a:t>Doman-Delacato</a:t>
          </a:r>
          <a:endParaRPr lang="es-ES" sz="2000" dirty="0">
            <a:latin typeface="Century Gothic" pitchFamily="34" charset="0"/>
          </a:endParaRPr>
        </a:p>
      </dgm:t>
    </dgm:pt>
    <dgm:pt modelId="{1E329ED4-AEDC-4C82-915A-8F9DF0DB99D6}" type="parTrans" cxnId="{1E55D6C4-DAB4-4B7B-B847-A3CD1D42CCC9}">
      <dgm:prSet/>
      <dgm:spPr/>
      <dgm:t>
        <a:bodyPr/>
        <a:lstStyle/>
        <a:p>
          <a:endParaRPr lang="es-ES"/>
        </a:p>
      </dgm:t>
    </dgm:pt>
    <dgm:pt modelId="{96FC2920-CCE2-4420-8CE9-BC27054EABD0}" type="sibTrans" cxnId="{1E55D6C4-DAB4-4B7B-B847-A3CD1D42CCC9}">
      <dgm:prSet/>
      <dgm:spPr/>
      <dgm:t>
        <a:bodyPr/>
        <a:lstStyle/>
        <a:p>
          <a:endParaRPr lang="es-ES"/>
        </a:p>
      </dgm:t>
    </dgm:pt>
    <dgm:pt modelId="{D80FD316-CD4E-4FFB-88BA-AC8C4910E8AA}">
      <dgm:prSet phldrT="[Texto]" custT="1"/>
      <dgm:spPr/>
      <dgm:t>
        <a:bodyPr/>
        <a:lstStyle/>
        <a:p>
          <a:r>
            <a:rPr lang="es-ES" sz="2000" dirty="0" smtClean="0">
              <a:latin typeface="Century Gothic" pitchFamily="34" charset="0"/>
            </a:rPr>
            <a:t>Lentes de Irlen</a:t>
          </a:r>
          <a:endParaRPr lang="es-ES" sz="2000" dirty="0">
            <a:latin typeface="Century Gothic" pitchFamily="34" charset="0"/>
          </a:endParaRPr>
        </a:p>
      </dgm:t>
    </dgm:pt>
    <dgm:pt modelId="{09539D24-8F28-4562-B94D-1F54CF2B0100}" type="parTrans" cxnId="{9C338D50-3513-459D-BF6A-2481A42A71D7}">
      <dgm:prSet/>
      <dgm:spPr/>
      <dgm:t>
        <a:bodyPr/>
        <a:lstStyle/>
        <a:p>
          <a:endParaRPr lang="es-ES"/>
        </a:p>
      </dgm:t>
    </dgm:pt>
    <dgm:pt modelId="{8C053367-C627-43DD-B8AD-5659572A604C}" type="sibTrans" cxnId="{9C338D50-3513-459D-BF6A-2481A42A71D7}">
      <dgm:prSet/>
      <dgm:spPr/>
      <dgm:t>
        <a:bodyPr/>
        <a:lstStyle/>
        <a:p>
          <a:endParaRPr lang="es-ES"/>
        </a:p>
      </dgm:t>
    </dgm:pt>
    <dgm:pt modelId="{A0ACFC12-61C4-400C-8B8A-1459501E5BFF}">
      <dgm:prSet phldrT="[Texto]" custT="1"/>
      <dgm:spPr/>
      <dgm:t>
        <a:bodyPr/>
        <a:lstStyle/>
        <a:p>
          <a:r>
            <a:rPr lang="es-ES" sz="2000" dirty="0" smtClean="0">
              <a:latin typeface="Century Gothic" pitchFamily="34" charset="0"/>
            </a:rPr>
            <a:t>Comunicación facilitada</a:t>
          </a:r>
          <a:endParaRPr lang="es-ES" sz="2000" dirty="0">
            <a:latin typeface="Century Gothic" pitchFamily="34" charset="0"/>
          </a:endParaRPr>
        </a:p>
      </dgm:t>
    </dgm:pt>
    <dgm:pt modelId="{B52A5295-F97E-4AC1-9CE1-83F19B33D3B4}" type="parTrans" cxnId="{9C865CB2-76DE-4771-8FBA-E6258B63E499}">
      <dgm:prSet/>
      <dgm:spPr/>
      <dgm:t>
        <a:bodyPr/>
        <a:lstStyle/>
        <a:p>
          <a:endParaRPr lang="es-ES"/>
        </a:p>
      </dgm:t>
    </dgm:pt>
    <dgm:pt modelId="{386A2133-2C7C-4E0F-8948-501E83923DCA}" type="sibTrans" cxnId="{9C865CB2-76DE-4771-8FBA-E6258B63E499}">
      <dgm:prSet/>
      <dgm:spPr/>
      <dgm:t>
        <a:bodyPr/>
        <a:lstStyle/>
        <a:p>
          <a:endParaRPr lang="es-ES"/>
        </a:p>
      </dgm:t>
    </dgm:pt>
    <dgm:pt modelId="{BB6F24D1-9839-4140-A00E-EA1F27AA14E0}">
      <dgm:prSet phldrT="[Texto]" custT="1"/>
      <dgm:spPr/>
      <dgm:t>
        <a:bodyPr/>
        <a:lstStyle/>
        <a:p>
          <a:r>
            <a:rPr lang="es-ES" sz="2000" dirty="0" smtClean="0">
              <a:latin typeface="Century Gothic" pitchFamily="34" charset="0"/>
            </a:rPr>
            <a:t>Terapia psicodinámica</a:t>
          </a:r>
          <a:endParaRPr lang="es-ES" sz="2000" dirty="0">
            <a:latin typeface="Century Gothic" pitchFamily="34" charset="0"/>
          </a:endParaRPr>
        </a:p>
      </dgm:t>
    </dgm:pt>
    <dgm:pt modelId="{56FA2926-1C80-4A88-A191-EB02ADB138E1}" type="parTrans" cxnId="{0FD43AAC-1346-4B8A-8FD0-2AF17B7DFB5D}">
      <dgm:prSet/>
      <dgm:spPr/>
      <dgm:t>
        <a:bodyPr/>
        <a:lstStyle/>
        <a:p>
          <a:endParaRPr lang="es-ES"/>
        </a:p>
      </dgm:t>
    </dgm:pt>
    <dgm:pt modelId="{DD89CCA6-09FE-47FC-9D0A-D5E57A999096}" type="sibTrans" cxnId="{0FD43AAC-1346-4B8A-8FD0-2AF17B7DFB5D}">
      <dgm:prSet/>
      <dgm:spPr/>
      <dgm:t>
        <a:bodyPr/>
        <a:lstStyle/>
        <a:p>
          <a:endParaRPr lang="es-ES"/>
        </a:p>
      </dgm:t>
    </dgm:pt>
    <dgm:pt modelId="{5FDC6062-CCFF-4720-A07E-550C360E1F68}">
      <dgm:prSet phldrT="[Texto]" custT="1"/>
      <dgm:spPr/>
      <dgm:t>
        <a:bodyPr/>
        <a:lstStyle/>
        <a:p>
          <a:r>
            <a:rPr lang="es-ES" sz="2000" dirty="0" smtClean="0">
              <a:latin typeface="Century Gothic" pitchFamily="34" charset="0"/>
            </a:rPr>
            <a:t>Secretina</a:t>
          </a:r>
          <a:endParaRPr lang="es-ES" sz="2000" dirty="0">
            <a:latin typeface="Century Gothic" pitchFamily="34" charset="0"/>
          </a:endParaRPr>
        </a:p>
      </dgm:t>
    </dgm:pt>
    <dgm:pt modelId="{A350478A-7A56-49EB-A200-F5B70E5E2CAD}" type="parTrans" cxnId="{D5F2992F-B91D-41C9-B374-1357FF397491}">
      <dgm:prSet/>
      <dgm:spPr/>
      <dgm:t>
        <a:bodyPr/>
        <a:lstStyle/>
        <a:p>
          <a:endParaRPr lang="es-ES"/>
        </a:p>
      </dgm:t>
    </dgm:pt>
    <dgm:pt modelId="{62E4E51A-0C06-4417-9824-39B2AA2D75A7}" type="sibTrans" cxnId="{D5F2992F-B91D-41C9-B374-1357FF397491}">
      <dgm:prSet/>
      <dgm:spPr/>
      <dgm:t>
        <a:bodyPr/>
        <a:lstStyle/>
        <a:p>
          <a:endParaRPr lang="es-ES"/>
        </a:p>
      </dgm:t>
    </dgm:pt>
    <dgm:pt modelId="{60A5F2C1-C2C0-4FB7-9FFE-EEF1F4EBBD02}">
      <dgm:prSet phldrT="[Texto]" custT="1"/>
      <dgm:spPr/>
      <dgm:t>
        <a:bodyPr/>
        <a:lstStyle/>
        <a:p>
          <a:r>
            <a:rPr lang="es-ES" sz="2000" dirty="0" smtClean="0">
              <a:latin typeface="Century Gothic" pitchFamily="34" charset="0"/>
            </a:rPr>
            <a:t>Terapia antimicótica</a:t>
          </a:r>
          <a:endParaRPr lang="es-ES" sz="2000" dirty="0">
            <a:latin typeface="Century Gothic" pitchFamily="34" charset="0"/>
          </a:endParaRPr>
        </a:p>
      </dgm:t>
    </dgm:pt>
    <dgm:pt modelId="{8ABFE81C-4897-41A1-AC30-9624C5569A92}" type="parTrans" cxnId="{CA55C204-E744-4F37-907E-5CCA34E5157C}">
      <dgm:prSet/>
      <dgm:spPr/>
      <dgm:t>
        <a:bodyPr/>
        <a:lstStyle/>
        <a:p>
          <a:endParaRPr lang="es-ES"/>
        </a:p>
      </dgm:t>
    </dgm:pt>
    <dgm:pt modelId="{193BFCCC-C29E-4DED-93E8-3CB9A9BEC029}" type="sibTrans" cxnId="{CA55C204-E744-4F37-907E-5CCA34E5157C}">
      <dgm:prSet/>
      <dgm:spPr/>
      <dgm:t>
        <a:bodyPr/>
        <a:lstStyle/>
        <a:p>
          <a:endParaRPr lang="es-ES"/>
        </a:p>
      </dgm:t>
    </dgm:pt>
    <dgm:pt modelId="{302FDC4B-A738-4498-82B7-821D44245C08}">
      <dgm:prSet phldrT="[Texto]" custT="1"/>
      <dgm:spPr/>
      <dgm:t>
        <a:bodyPr/>
        <a:lstStyle/>
        <a:p>
          <a:r>
            <a:rPr lang="es-ES" sz="2000" dirty="0" smtClean="0"/>
            <a:t>Tratamiento con quelantes</a:t>
          </a:r>
          <a:endParaRPr lang="es-ES" sz="2000" dirty="0"/>
        </a:p>
      </dgm:t>
    </dgm:pt>
    <dgm:pt modelId="{246D463C-BA42-4E12-B4A0-AFE466AEC90E}" type="parTrans" cxnId="{2AC12A86-0B7D-4494-8B93-C021DC2122D5}">
      <dgm:prSet/>
      <dgm:spPr/>
      <dgm:t>
        <a:bodyPr/>
        <a:lstStyle/>
        <a:p>
          <a:endParaRPr lang="es-ES"/>
        </a:p>
      </dgm:t>
    </dgm:pt>
    <dgm:pt modelId="{5ADDF1DF-74FD-4CB4-8494-6CDFD5600146}" type="sibTrans" cxnId="{2AC12A86-0B7D-4494-8B93-C021DC2122D5}">
      <dgm:prSet/>
      <dgm:spPr/>
      <dgm:t>
        <a:bodyPr/>
        <a:lstStyle/>
        <a:p>
          <a:endParaRPr lang="es-ES"/>
        </a:p>
      </dgm:t>
    </dgm:pt>
    <dgm:pt modelId="{A12FCA4A-CD63-4A19-B545-6CB1FA2356FA}">
      <dgm:prSet phldrT="[Texto]" custT="1"/>
      <dgm:spPr/>
      <dgm:t>
        <a:bodyPr/>
        <a:lstStyle/>
        <a:p>
          <a:r>
            <a:rPr lang="es-ES" sz="2000" dirty="0" smtClean="0"/>
            <a:t>Inmunoterapia</a:t>
          </a:r>
          <a:endParaRPr lang="es-ES" sz="2000" dirty="0"/>
        </a:p>
      </dgm:t>
    </dgm:pt>
    <dgm:pt modelId="{E4EAFAD7-7D0C-4E4F-AB12-CFAD877E968D}" type="parTrans" cxnId="{2AF4A480-38EB-4AFD-AAAC-5B383200F0CE}">
      <dgm:prSet/>
      <dgm:spPr/>
      <dgm:t>
        <a:bodyPr/>
        <a:lstStyle/>
        <a:p>
          <a:endParaRPr lang="es-ES"/>
        </a:p>
      </dgm:t>
    </dgm:pt>
    <dgm:pt modelId="{615096A5-3E14-4CAA-B98E-834A697A2426}" type="sibTrans" cxnId="{2AF4A480-38EB-4AFD-AAAC-5B383200F0CE}">
      <dgm:prSet/>
      <dgm:spPr/>
      <dgm:t>
        <a:bodyPr/>
        <a:lstStyle/>
        <a:p>
          <a:endParaRPr lang="es-ES"/>
        </a:p>
      </dgm:t>
    </dgm:pt>
    <dgm:pt modelId="{BC05A43E-554D-4CA4-9BAF-9324BFB18DBB}">
      <dgm:prSet phldrT="[Texto]" custT="1"/>
      <dgm:spPr/>
      <dgm:t>
        <a:bodyPr/>
        <a:lstStyle/>
        <a:p>
          <a:r>
            <a:rPr lang="es-ES" sz="2000" dirty="0" smtClean="0"/>
            <a:t>Terapia sacrocraneal</a:t>
          </a:r>
          <a:endParaRPr lang="es-ES" sz="2000" dirty="0"/>
        </a:p>
      </dgm:t>
    </dgm:pt>
    <dgm:pt modelId="{6C25101E-22DF-4E9D-8901-7F26FDBC2722}" type="parTrans" cxnId="{9B3E720A-07E0-448C-A145-FF65716BAE33}">
      <dgm:prSet/>
      <dgm:spPr/>
      <dgm:t>
        <a:bodyPr/>
        <a:lstStyle/>
        <a:p>
          <a:endParaRPr lang="es-ES"/>
        </a:p>
      </dgm:t>
    </dgm:pt>
    <dgm:pt modelId="{E7E7151C-6007-4A60-BD8D-01B73BE1119C}" type="sibTrans" cxnId="{9B3E720A-07E0-448C-A145-FF65716BAE33}">
      <dgm:prSet/>
      <dgm:spPr/>
      <dgm:t>
        <a:bodyPr/>
        <a:lstStyle/>
        <a:p>
          <a:endParaRPr lang="es-ES"/>
        </a:p>
      </dgm:t>
    </dgm:pt>
    <dgm:pt modelId="{951B8F0A-BCA9-47AF-941F-048D67C14103}">
      <dgm:prSet phldrT="[Texto]" custT="1"/>
      <dgm:spPr/>
      <dgm:t>
        <a:bodyPr/>
        <a:lstStyle/>
        <a:p>
          <a:r>
            <a:rPr lang="es-ES" sz="2000" dirty="0" smtClean="0"/>
            <a:t>Terapia asistida con animales</a:t>
          </a:r>
          <a:endParaRPr lang="es-ES" sz="2000" dirty="0"/>
        </a:p>
      </dgm:t>
    </dgm:pt>
    <dgm:pt modelId="{26C3A8CF-BF26-48C6-B681-9172AED25035}" type="parTrans" cxnId="{0D7028DA-C92E-499F-BFAA-EE4FECA45254}">
      <dgm:prSet/>
      <dgm:spPr/>
      <dgm:t>
        <a:bodyPr/>
        <a:lstStyle/>
        <a:p>
          <a:endParaRPr lang="es-ES"/>
        </a:p>
      </dgm:t>
    </dgm:pt>
    <dgm:pt modelId="{50216AD3-3F6F-4262-BBF3-94116D3D7FCC}" type="sibTrans" cxnId="{0D7028DA-C92E-499F-BFAA-EE4FECA45254}">
      <dgm:prSet/>
      <dgm:spPr/>
      <dgm:t>
        <a:bodyPr/>
        <a:lstStyle/>
        <a:p>
          <a:endParaRPr lang="es-ES"/>
        </a:p>
      </dgm:t>
    </dgm:pt>
    <dgm:pt modelId="{F2E212A0-30CB-41F6-9336-DFCC942ADC31}" type="pres">
      <dgm:prSet presAssocID="{CD525FA0-79E8-4689-B4AC-4B0B8CD2F808}" presName="vert0" presStyleCnt="0">
        <dgm:presLayoutVars>
          <dgm:dir/>
          <dgm:animOne val="branch"/>
          <dgm:animLvl val="lvl"/>
        </dgm:presLayoutVars>
      </dgm:prSet>
      <dgm:spPr/>
      <dgm:t>
        <a:bodyPr/>
        <a:lstStyle/>
        <a:p>
          <a:endParaRPr lang="es-ES"/>
        </a:p>
      </dgm:t>
    </dgm:pt>
    <dgm:pt modelId="{DF6BEB6F-A65A-435C-8132-593078AC54C6}" type="pres">
      <dgm:prSet presAssocID="{4CF6DD6A-8983-4A9A-B24B-C8CB9B3577AB}" presName="thickLine" presStyleLbl="alignNode1" presStyleIdx="0" presStyleCnt="1"/>
      <dgm:spPr/>
    </dgm:pt>
    <dgm:pt modelId="{451FBB27-D0FA-45D8-8C25-B8A7E6A09766}" type="pres">
      <dgm:prSet presAssocID="{4CF6DD6A-8983-4A9A-B24B-C8CB9B3577AB}" presName="horz1" presStyleCnt="0"/>
      <dgm:spPr/>
    </dgm:pt>
    <dgm:pt modelId="{59845733-B523-4162-B0A4-3A9CAE9A0F01}" type="pres">
      <dgm:prSet presAssocID="{4CF6DD6A-8983-4A9A-B24B-C8CB9B3577AB}" presName="tx1" presStyleLbl="revTx" presStyleIdx="0" presStyleCnt="11" custScaleX="128317"/>
      <dgm:spPr/>
      <dgm:t>
        <a:bodyPr/>
        <a:lstStyle/>
        <a:p>
          <a:endParaRPr lang="es-ES"/>
        </a:p>
      </dgm:t>
    </dgm:pt>
    <dgm:pt modelId="{6C55EC03-9CE6-4EE3-8204-322F98D9E045}" type="pres">
      <dgm:prSet presAssocID="{4CF6DD6A-8983-4A9A-B24B-C8CB9B3577AB}" presName="vert1" presStyleCnt="0"/>
      <dgm:spPr/>
    </dgm:pt>
    <dgm:pt modelId="{B5BC57A0-B31D-4277-A855-4FDF1C9D3ABB}" type="pres">
      <dgm:prSet presAssocID="{CAB40397-95D3-47C5-B40B-9FB8C62B502B}" presName="vertSpace2a" presStyleCnt="0"/>
      <dgm:spPr/>
    </dgm:pt>
    <dgm:pt modelId="{7C67D83B-F87D-486E-BE13-6063BE1B3444}" type="pres">
      <dgm:prSet presAssocID="{CAB40397-95D3-47C5-B40B-9FB8C62B502B}" presName="horz2" presStyleCnt="0"/>
      <dgm:spPr/>
    </dgm:pt>
    <dgm:pt modelId="{040E9CBE-8262-4338-A1A3-9453FC049573}" type="pres">
      <dgm:prSet presAssocID="{CAB40397-95D3-47C5-B40B-9FB8C62B502B}" presName="horzSpace2" presStyleCnt="0"/>
      <dgm:spPr/>
    </dgm:pt>
    <dgm:pt modelId="{5B303472-95F5-4D63-9BDC-5C9E21D590DB}" type="pres">
      <dgm:prSet presAssocID="{CAB40397-95D3-47C5-B40B-9FB8C62B502B}" presName="tx2" presStyleLbl="revTx" presStyleIdx="1" presStyleCnt="11"/>
      <dgm:spPr/>
      <dgm:t>
        <a:bodyPr/>
        <a:lstStyle/>
        <a:p>
          <a:endParaRPr lang="es-ES"/>
        </a:p>
      </dgm:t>
    </dgm:pt>
    <dgm:pt modelId="{763F81D2-073C-4FEB-B856-8419923A5389}" type="pres">
      <dgm:prSet presAssocID="{CAB40397-95D3-47C5-B40B-9FB8C62B502B}" presName="vert2" presStyleCnt="0"/>
      <dgm:spPr/>
    </dgm:pt>
    <dgm:pt modelId="{58E1D14B-4570-498F-BFE5-8E2FC8BACE94}" type="pres">
      <dgm:prSet presAssocID="{CAB40397-95D3-47C5-B40B-9FB8C62B502B}" presName="thinLine2b" presStyleLbl="callout" presStyleIdx="0" presStyleCnt="10" custLinFactY="-680661" custLinFactNeighborY="-700000"/>
      <dgm:spPr/>
    </dgm:pt>
    <dgm:pt modelId="{37B61900-26B9-4582-9921-E22E17BBB64A}" type="pres">
      <dgm:prSet presAssocID="{CAB40397-95D3-47C5-B40B-9FB8C62B502B}" presName="vertSpace2b" presStyleCnt="0"/>
      <dgm:spPr/>
    </dgm:pt>
    <dgm:pt modelId="{456FD8D8-5D78-4841-A6F7-58D7DAF1E194}" type="pres">
      <dgm:prSet presAssocID="{D80FD316-CD4E-4FFB-88BA-AC8C4910E8AA}" presName="horz2" presStyleCnt="0"/>
      <dgm:spPr/>
    </dgm:pt>
    <dgm:pt modelId="{D8D7C8F4-DE7B-44FE-8697-41220D70A96E}" type="pres">
      <dgm:prSet presAssocID="{D80FD316-CD4E-4FFB-88BA-AC8C4910E8AA}" presName="horzSpace2" presStyleCnt="0"/>
      <dgm:spPr/>
    </dgm:pt>
    <dgm:pt modelId="{83855C24-0F10-4949-B108-810ADF931484}" type="pres">
      <dgm:prSet presAssocID="{D80FD316-CD4E-4FFB-88BA-AC8C4910E8AA}" presName="tx2" presStyleLbl="revTx" presStyleIdx="2" presStyleCnt="11"/>
      <dgm:spPr/>
      <dgm:t>
        <a:bodyPr/>
        <a:lstStyle/>
        <a:p>
          <a:endParaRPr lang="es-ES"/>
        </a:p>
      </dgm:t>
    </dgm:pt>
    <dgm:pt modelId="{D83D4E8A-3617-4419-9743-11C8DD7D3B27}" type="pres">
      <dgm:prSet presAssocID="{D80FD316-CD4E-4FFB-88BA-AC8C4910E8AA}" presName="vert2" presStyleCnt="0"/>
      <dgm:spPr/>
    </dgm:pt>
    <dgm:pt modelId="{18C0ED35-C9C5-4D07-A1AB-E87BA858DF11}" type="pres">
      <dgm:prSet presAssocID="{D80FD316-CD4E-4FFB-88BA-AC8C4910E8AA}" presName="thinLine2b" presStyleLbl="callout" presStyleIdx="1" presStyleCnt="10"/>
      <dgm:spPr/>
    </dgm:pt>
    <dgm:pt modelId="{9147D056-3AE4-434D-88C0-9648DAC5B52F}" type="pres">
      <dgm:prSet presAssocID="{D80FD316-CD4E-4FFB-88BA-AC8C4910E8AA}" presName="vertSpace2b" presStyleCnt="0"/>
      <dgm:spPr/>
    </dgm:pt>
    <dgm:pt modelId="{1C689AD5-BC52-4AE6-9D20-EBE0F0F31168}" type="pres">
      <dgm:prSet presAssocID="{A0ACFC12-61C4-400C-8B8A-1459501E5BFF}" presName="horz2" presStyleCnt="0"/>
      <dgm:spPr/>
    </dgm:pt>
    <dgm:pt modelId="{93D0F98C-239E-4406-8C0A-26041DCE81F8}" type="pres">
      <dgm:prSet presAssocID="{A0ACFC12-61C4-400C-8B8A-1459501E5BFF}" presName="horzSpace2" presStyleCnt="0"/>
      <dgm:spPr/>
    </dgm:pt>
    <dgm:pt modelId="{2F0FAF3C-02F4-45F5-AACF-46532D953501}" type="pres">
      <dgm:prSet presAssocID="{A0ACFC12-61C4-400C-8B8A-1459501E5BFF}" presName="tx2" presStyleLbl="revTx" presStyleIdx="3" presStyleCnt="11"/>
      <dgm:spPr/>
      <dgm:t>
        <a:bodyPr/>
        <a:lstStyle/>
        <a:p>
          <a:endParaRPr lang="es-ES"/>
        </a:p>
      </dgm:t>
    </dgm:pt>
    <dgm:pt modelId="{231C8FD6-4694-48A7-AED9-2A6DF09F7CF9}" type="pres">
      <dgm:prSet presAssocID="{A0ACFC12-61C4-400C-8B8A-1459501E5BFF}" presName="vert2" presStyleCnt="0"/>
      <dgm:spPr/>
    </dgm:pt>
    <dgm:pt modelId="{323AD90E-6881-4656-A00A-BDB9102B6247}" type="pres">
      <dgm:prSet presAssocID="{A0ACFC12-61C4-400C-8B8A-1459501E5BFF}" presName="thinLine2b" presStyleLbl="callout" presStyleIdx="2" presStyleCnt="10"/>
      <dgm:spPr/>
    </dgm:pt>
    <dgm:pt modelId="{6DEDDCBD-3640-43AC-B4D0-C444B1986025}" type="pres">
      <dgm:prSet presAssocID="{A0ACFC12-61C4-400C-8B8A-1459501E5BFF}" presName="vertSpace2b" presStyleCnt="0"/>
      <dgm:spPr/>
    </dgm:pt>
    <dgm:pt modelId="{1C9D4873-86DD-43F9-B0F0-2A5375EE7F1C}" type="pres">
      <dgm:prSet presAssocID="{BB6F24D1-9839-4140-A00E-EA1F27AA14E0}" presName="horz2" presStyleCnt="0"/>
      <dgm:spPr/>
    </dgm:pt>
    <dgm:pt modelId="{AE29E17A-2C72-4656-AF20-AEEF05F7BF0F}" type="pres">
      <dgm:prSet presAssocID="{BB6F24D1-9839-4140-A00E-EA1F27AA14E0}" presName="horzSpace2" presStyleCnt="0"/>
      <dgm:spPr/>
    </dgm:pt>
    <dgm:pt modelId="{9A0F9993-D22B-49ED-81A1-3F4CD243191E}" type="pres">
      <dgm:prSet presAssocID="{BB6F24D1-9839-4140-A00E-EA1F27AA14E0}" presName="tx2" presStyleLbl="revTx" presStyleIdx="4" presStyleCnt="11"/>
      <dgm:spPr/>
      <dgm:t>
        <a:bodyPr/>
        <a:lstStyle/>
        <a:p>
          <a:endParaRPr lang="es-ES"/>
        </a:p>
      </dgm:t>
    </dgm:pt>
    <dgm:pt modelId="{1CA545E0-76CE-44CA-B0CF-4509E92226BF}" type="pres">
      <dgm:prSet presAssocID="{BB6F24D1-9839-4140-A00E-EA1F27AA14E0}" presName="vert2" presStyleCnt="0"/>
      <dgm:spPr/>
    </dgm:pt>
    <dgm:pt modelId="{31C765E9-7469-498B-B8F3-EB1DBA2536B2}" type="pres">
      <dgm:prSet presAssocID="{BB6F24D1-9839-4140-A00E-EA1F27AA14E0}" presName="thinLine2b" presStyleLbl="callout" presStyleIdx="3" presStyleCnt="10"/>
      <dgm:spPr/>
    </dgm:pt>
    <dgm:pt modelId="{D17F7F40-583C-481B-A4D9-726CE679134B}" type="pres">
      <dgm:prSet presAssocID="{BB6F24D1-9839-4140-A00E-EA1F27AA14E0}" presName="vertSpace2b" presStyleCnt="0"/>
      <dgm:spPr/>
    </dgm:pt>
    <dgm:pt modelId="{E4CFA530-6FA9-4281-BD3E-E3966814B519}" type="pres">
      <dgm:prSet presAssocID="{5FDC6062-CCFF-4720-A07E-550C360E1F68}" presName="horz2" presStyleCnt="0"/>
      <dgm:spPr/>
    </dgm:pt>
    <dgm:pt modelId="{D2788C4F-9933-44B7-A036-B1E7163BD6B9}" type="pres">
      <dgm:prSet presAssocID="{5FDC6062-CCFF-4720-A07E-550C360E1F68}" presName="horzSpace2" presStyleCnt="0"/>
      <dgm:spPr/>
    </dgm:pt>
    <dgm:pt modelId="{C9300BFA-2230-422C-AA4F-73C8E90EDC2B}" type="pres">
      <dgm:prSet presAssocID="{5FDC6062-CCFF-4720-A07E-550C360E1F68}" presName="tx2" presStyleLbl="revTx" presStyleIdx="5" presStyleCnt="11"/>
      <dgm:spPr/>
      <dgm:t>
        <a:bodyPr/>
        <a:lstStyle/>
        <a:p>
          <a:endParaRPr lang="es-ES"/>
        </a:p>
      </dgm:t>
    </dgm:pt>
    <dgm:pt modelId="{8EA202C5-2118-4630-B4AE-FD4E66501C76}" type="pres">
      <dgm:prSet presAssocID="{5FDC6062-CCFF-4720-A07E-550C360E1F68}" presName="vert2" presStyleCnt="0"/>
      <dgm:spPr/>
    </dgm:pt>
    <dgm:pt modelId="{0D155124-AF4A-45E2-8F94-4F6DB8189045}" type="pres">
      <dgm:prSet presAssocID="{5FDC6062-CCFF-4720-A07E-550C360E1F68}" presName="thinLine2b" presStyleLbl="callout" presStyleIdx="4" presStyleCnt="10"/>
      <dgm:spPr/>
    </dgm:pt>
    <dgm:pt modelId="{EBD9508D-0502-49C9-B210-6E4AE4A52072}" type="pres">
      <dgm:prSet presAssocID="{5FDC6062-CCFF-4720-A07E-550C360E1F68}" presName="vertSpace2b" presStyleCnt="0"/>
      <dgm:spPr/>
    </dgm:pt>
    <dgm:pt modelId="{4ADBF0C6-B1AE-4D57-BAFA-B75D2F17A865}" type="pres">
      <dgm:prSet presAssocID="{60A5F2C1-C2C0-4FB7-9FFE-EEF1F4EBBD02}" presName="horz2" presStyleCnt="0"/>
      <dgm:spPr/>
    </dgm:pt>
    <dgm:pt modelId="{D72276F6-94FA-4540-B64A-779F5F9FD863}" type="pres">
      <dgm:prSet presAssocID="{60A5F2C1-C2C0-4FB7-9FFE-EEF1F4EBBD02}" presName="horzSpace2" presStyleCnt="0"/>
      <dgm:spPr/>
    </dgm:pt>
    <dgm:pt modelId="{D1486B97-4064-4045-8762-3D2A5B321D3D}" type="pres">
      <dgm:prSet presAssocID="{60A5F2C1-C2C0-4FB7-9FFE-EEF1F4EBBD02}" presName="tx2" presStyleLbl="revTx" presStyleIdx="6" presStyleCnt="11"/>
      <dgm:spPr/>
      <dgm:t>
        <a:bodyPr/>
        <a:lstStyle/>
        <a:p>
          <a:endParaRPr lang="es-ES"/>
        </a:p>
      </dgm:t>
    </dgm:pt>
    <dgm:pt modelId="{3EAAA200-D2D4-435F-9C48-ECA37DBFAECB}" type="pres">
      <dgm:prSet presAssocID="{60A5F2C1-C2C0-4FB7-9FFE-EEF1F4EBBD02}" presName="vert2" presStyleCnt="0"/>
      <dgm:spPr/>
    </dgm:pt>
    <dgm:pt modelId="{6FD30F62-2B5F-4E53-A161-E3358AF67952}" type="pres">
      <dgm:prSet presAssocID="{60A5F2C1-C2C0-4FB7-9FFE-EEF1F4EBBD02}" presName="thinLine2b" presStyleLbl="callout" presStyleIdx="5" presStyleCnt="10"/>
      <dgm:spPr/>
    </dgm:pt>
    <dgm:pt modelId="{70E839FD-23A9-44F7-97D6-2B2F4683CB76}" type="pres">
      <dgm:prSet presAssocID="{60A5F2C1-C2C0-4FB7-9FFE-EEF1F4EBBD02}" presName="vertSpace2b" presStyleCnt="0"/>
      <dgm:spPr/>
    </dgm:pt>
    <dgm:pt modelId="{4A6BC2D8-E77F-42F2-86A8-BDB36A9B7FD7}" type="pres">
      <dgm:prSet presAssocID="{302FDC4B-A738-4498-82B7-821D44245C08}" presName="horz2" presStyleCnt="0"/>
      <dgm:spPr/>
    </dgm:pt>
    <dgm:pt modelId="{C1AB61DF-A7D4-4475-AC29-4D48FB143FA0}" type="pres">
      <dgm:prSet presAssocID="{302FDC4B-A738-4498-82B7-821D44245C08}" presName="horzSpace2" presStyleCnt="0"/>
      <dgm:spPr/>
    </dgm:pt>
    <dgm:pt modelId="{AB52A283-D4B6-4552-A0A0-D3DF726CBBFC}" type="pres">
      <dgm:prSet presAssocID="{302FDC4B-A738-4498-82B7-821D44245C08}" presName="tx2" presStyleLbl="revTx" presStyleIdx="7" presStyleCnt="11"/>
      <dgm:spPr/>
      <dgm:t>
        <a:bodyPr/>
        <a:lstStyle/>
        <a:p>
          <a:endParaRPr lang="es-ES"/>
        </a:p>
      </dgm:t>
    </dgm:pt>
    <dgm:pt modelId="{8A48AF42-DD9F-4510-9248-50037CDE1051}" type="pres">
      <dgm:prSet presAssocID="{302FDC4B-A738-4498-82B7-821D44245C08}" presName="vert2" presStyleCnt="0"/>
      <dgm:spPr/>
    </dgm:pt>
    <dgm:pt modelId="{2EE7C71B-C6A1-4D68-B0F1-18CC18F07E89}" type="pres">
      <dgm:prSet presAssocID="{302FDC4B-A738-4498-82B7-821D44245C08}" presName="thinLine2b" presStyleLbl="callout" presStyleIdx="6" presStyleCnt="10"/>
      <dgm:spPr/>
    </dgm:pt>
    <dgm:pt modelId="{780924C5-6937-4B09-AA91-8E8A31D632A8}" type="pres">
      <dgm:prSet presAssocID="{302FDC4B-A738-4498-82B7-821D44245C08}" presName="vertSpace2b" presStyleCnt="0"/>
      <dgm:spPr/>
    </dgm:pt>
    <dgm:pt modelId="{60A2CBEB-B424-4F66-AB4B-DD6AC0E1A300}" type="pres">
      <dgm:prSet presAssocID="{A12FCA4A-CD63-4A19-B545-6CB1FA2356FA}" presName="horz2" presStyleCnt="0"/>
      <dgm:spPr/>
    </dgm:pt>
    <dgm:pt modelId="{8CB664B6-4E06-4475-9F92-299F9ACF57D9}" type="pres">
      <dgm:prSet presAssocID="{A12FCA4A-CD63-4A19-B545-6CB1FA2356FA}" presName="horzSpace2" presStyleCnt="0"/>
      <dgm:spPr/>
    </dgm:pt>
    <dgm:pt modelId="{1B10E528-4CF0-4C8E-B386-1AE1E36A6E94}" type="pres">
      <dgm:prSet presAssocID="{A12FCA4A-CD63-4A19-B545-6CB1FA2356FA}" presName="tx2" presStyleLbl="revTx" presStyleIdx="8" presStyleCnt="11"/>
      <dgm:spPr/>
      <dgm:t>
        <a:bodyPr/>
        <a:lstStyle/>
        <a:p>
          <a:endParaRPr lang="es-ES"/>
        </a:p>
      </dgm:t>
    </dgm:pt>
    <dgm:pt modelId="{1FDF419C-174F-4F11-A4D5-08846D3710AD}" type="pres">
      <dgm:prSet presAssocID="{A12FCA4A-CD63-4A19-B545-6CB1FA2356FA}" presName="vert2" presStyleCnt="0"/>
      <dgm:spPr/>
    </dgm:pt>
    <dgm:pt modelId="{06CE284F-0E9A-4765-A572-1BA8E3F0D612}" type="pres">
      <dgm:prSet presAssocID="{A12FCA4A-CD63-4A19-B545-6CB1FA2356FA}" presName="thinLine2b" presStyleLbl="callout" presStyleIdx="7" presStyleCnt="10"/>
      <dgm:spPr/>
    </dgm:pt>
    <dgm:pt modelId="{C956E8B3-D43C-423A-B7C8-8852C30FB015}" type="pres">
      <dgm:prSet presAssocID="{A12FCA4A-CD63-4A19-B545-6CB1FA2356FA}" presName="vertSpace2b" presStyleCnt="0"/>
      <dgm:spPr/>
    </dgm:pt>
    <dgm:pt modelId="{896B473D-597D-4D7D-A734-1BC4718F54DE}" type="pres">
      <dgm:prSet presAssocID="{BC05A43E-554D-4CA4-9BAF-9324BFB18DBB}" presName="horz2" presStyleCnt="0"/>
      <dgm:spPr/>
    </dgm:pt>
    <dgm:pt modelId="{72636C3E-AE4A-462D-9341-A3154B5FF3C3}" type="pres">
      <dgm:prSet presAssocID="{BC05A43E-554D-4CA4-9BAF-9324BFB18DBB}" presName="horzSpace2" presStyleCnt="0"/>
      <dgm:spPr/>
    </dgm:pt>
    <dgm:pt modelId="{998EE3A2-153D-4091-B134-3865B14B02D0}" type="pres">
      <dgm:prSet presAssocID="{BC05A43E-554D-4CA4-9BAF-9324BFB18DBB}" presName="tx2" presStyleLbl="revTx" presStyleIdx="9" presStyleCnt="11"/>
      <dgm:spPr/>
      <dgm:t>
        <a:bodyPr/>
        <a:lstStyle/>
        <a:p>
          <a:endParaRPr lang="es-ES"/>
        </a:p>
      </dgm:t>
    </dgm:pt>
    <dgm:pt modelId="{1D24190F-4BF9-4FE9-8B6F-AA99625A3E14}" type="pres">
      <dgm:prSet presAssocID="{BC05A43E-554D-4CA4-9BAF-9324BFB18DBB}" presName="vert2" presStyleCnt="0"/>
      <dgm:spPr/>
    </dgm:pt>
    <dgm:pt modelId="{C6FD2DDF-58CA-43E5-9855-E803B82389FF}" type="pres">
      <dgm:prSet presAssocID="{BC05A43E-554D-4CA4-9BAF-9324BFB18DBB}" presName="thinLine2b" presStyleLbl="callout" presStyleIdx="8" presStyleCnt="10"/>
      <dgm:spPr/>
    </dgm:pt>
    <dgm:pt modelId="{3E1D1A5A-BF3B-475D-BD94-3F0519A843D3}" type="pres">
      <dgm:prSet presAssocID="{BC05A43E-554D-4CA4-9BAF-9324BFB18DBB}" presName="vertSpace2b" presStyleCnt="0"/>
      <dgm:spPr/>
    </dgm:pt>
    <dgm:pt modelId="{4DC409FC-1874-48F0-8092-F22BA0159D37}" type="pres">
      <dgm:prSet presAssocID="{951B8F0A-BCA9-47AF-941F-048D67C14103}" presName="horz2" presStyleCnt="0"/>
      <dgm:spPr/>
    </dgm:pt>
    <dgm:pt modelId="{F427E998-8B61-4C06-A479-E668DFA59216}" type="pres">
      <dgm:prSet presAssocID="{951B8F0A-BCA9-47AF-941F-048D67C14103}" presName="horzSpace2" presStyleCnt="0"/>
      <dgm:spPr/>
    </dgm:pt>
    <dgm:pt modelId="{F1D434C0-7D73-49A6-B52C-3432E0C10923}" type="pres">
      <dgm:prSet presAssocID="{951B8F0A-BCA9-47AF-941F-048D67C14103}" presName="tx2" presStyleLbl="revTx" presStyleIdx="10" presStyleCnt="11"/>
      <dgm:spPr/>
      <dgm:t>
        <a:bodyPr/>
        <a:lstStyle/>
        <a:p>
          <a:endParaRPr lang="es-ES"/>
        </a:p>
      </dgm:t>
    </dgm:pt>
    <dgm:pt modelId="{B8BB7A00-AE0B-41FC-B2C1-A42DC6575CBD}" type="pres">
      <dgm:prSet presAssocID="{951B8F0A-BCA9-47AF-941F-048D67C14103}" presName="vert2" presStyleCnt="0"/>
      <dgm:spPr/>
    </dgm:pt>
    <dgm:pt modelId="{B5D38CA8-CC07-42A0-9D48-46834DDD96B8}" type="pres">
      <dgm:prSet presAssocID="{951B8F0A-BCA9-47AF-941F-048D67C14103}" presName="thinLine2b" presStyleLbl="callout" presStyleIdx="9" presStyleCnt="10"/>
      <dgm:spPr/>
    </dgm:pt>
    <dgm:pt modelId="{4CA411FE-B6C6-4F61-84E8-0B091C07585D}" type="pres">
      <dgm:prSet presAssocID="{951B8F0A-BCA9-47AF-941F-048D67C14103}" presName="vertSpace2b" presStyleCnt="0"/>
      <dgm:spPr/>
    </dgm:pt>
  </dgm:ptLst>
  <dgm:cxnLst>
    <dgm:cxn modelId="{9C338D50-3513-459D-BF6A-2481A42A71D7}" srcId="{4CF6DD6A-8983-4A9A-B24B-C8CB9B3577AB}" destId="{D80FD316-CD4E-4FFB-88BA-AC8C4910E8AA}" srcOrd="1" destOrd="0" parTransId="{09539D24-8F28-4562-B94D-1F54CF2B0100}" sibTransId="{8C053367-C627-43DD-B8AD-5659572A604C}"/>
    <dgm:cxn modelId="{AA7E1E0C-D523-411B-ABDE-BFD257D663A4}" type="presOf" srcId="{302FDC4B-A738-4498-82B7-821D44245C08}" destId="{AB52A283-D4B6-4552-A0A0-D3DF726CBBFC}" srcOrd="0" destOrd="0" presId="urn:microsoft.com/office/officeart/2008/layout/LinedList"/>
    <dgm:cxn modelId="{9C865CB2-76DE-4771-8FBA-E6258B63E499}" srcId="{4CF6DD6A-8983-4A9A-B24B-C8CB9B3577AB}" destId="{A0ACFC12-61C4-400C-8B8A-1459501E5BFF}" srcOrd="2" destOrd="0" parTransId="{B52A5295-F97E-4AC1-9CE1-83F19B33D3B4}" sibTransId="{386A2133-2C7C-4E0F-8948-501E83923DCA}"/>
    <dgm:cxn modelId="{683198CF-057B-47B1-A277-8B1E75FB4779}" type="presOf" srcId="{D80FD316-CD4E-4FFB-88BA-AC8C4910E8AA}" destId="{83855C24-0F10-4949-B108-810ADF931484}" srcOrd="0" destOrd="0" presId="urn:microsoft.com/office/officeart/2008/layout/LinedList"/>
    <dgm:cxn modelId="{036F1EEE-9776-45E0-9FF4-1A79D80F0277}" type="presOf" srcId="{BB6F24D1-9839-4140-A00E-EA1F27AA14E0}" destId="{9A0F9993-D22B-49ED-81A1-3F4CD243191E}" srcOrd="0" destOrd="0" presId="urn:microsoft.com/office/officeart/2008/layout/LinedList"/>
    <dgm:cxn modelId="{0FAC016F-7975-4A4F-9853-4F19B224429B}" type="presOf" srcId="{CAB40397-95D3-47C5-B40B-9FB8C62B502B}" destId="{5B303472-95F5-4D63-9BDC-5C9E21D590DB}" srcOrd="0" destOrd="0" presId="urn:microsoft.com/office/officeart/2008/layout/LinedList"/>
    <dgm:cxn modelId="{E14150B5-0E91-4889-9DF4-1B4484931193}" type="presOf" srcId="{951B8F0A-BCA9-47AF-941F-048D67C14103}" destId="{F1D434C0-7D73-49A6-B52C-3432E0C10923}" srcOrd="0" destOrd="0" presId="urn:microsoft.com/office/officeart/2008/layout/LinedList"/>
    <dgm:cxn modelId="{AB5C8E34-12C8-45BA-A8FE-ED6DC42D8664}" type="presOf" srcId="{60A5F2C1-C2C0-4FB7-9FFE-EEF1F4EBBD02}" destId="{D1486B97-4064-4045-8762-3D2A5B321D3D}" srcOrd="0" destOrd="0" presId="urn:microsoft.com/office/officeart/2008/layout/LinedList"/>
    <dgm:cxn modelId="{5B279A2E-B49D-4C41-A925-897981E78881}" type="presOf" srcId="{BC05A43E-554D-4CA4-9BAF-9324BFB18DBB}" destId="{998EE3A2-153D-4091-B134-3865B14B02D0}" srcOrd="0" destOrd="0" presId="urn:microsoft.com/office/officeart/2008/layout/LinedList"/>
    <dgm:cxn modelId="{DF209CC7-6E05-41CE-9317-C173EE299F04}" type="presOf" srcId="{A0ACFC12-61C4-400C-8B8A-1459501E5BFF}" destId="{2F0FAF3C-02F4-45F5-AACF-46532D953501}" srcOrd="0" destOrd="0" presId="urn:microsoft.com/office/officeart/2008/layout/LinedList"/>
    <dgm:cxn modelId="{2AF4A480-38EB-4AFD-AAAC-5B383200F0CE}" srcId="{4CF6DD6A-8983-4A9A-B24B-C8CB9B3577AB}" destId="{A12FCA4A-CD63-4A19-B545-6CB1FA2356FA}" srcOrd="7" destOrd="0" parTransId="{E4EAFAD7-7D0C-4E4F-AB12-CFAD877E968D}" sibTransId="{615096A5-3E14-4CAA-B98E-834A697A2426}"/>
    <dgm:cxn modelId="{ED2D2C5D-71CE-4D76-A81C-AF2F65F77915}" type="presOf" srcId="{A12FCA4A-CD63-4A19-B545-6CB1FA2356FA}" destId="{1B10E528-4CF0-4C8E-B386-1AE1E36A6E94}" srcOrd="0" destOrd="0" presId="urn:microsoft.com/office/officeart/2008/layout/LinedList"/>
    <dgm:cxn modelId="{1E55D6C4-DAB4-4B7B-B847-A3CD1D42CCC9}" srcId="{4CF6DD6A-8983-4A9A-B24B-C8CB9B3577AB}" destId="{CAB40397-95D3-47C5-B40B-9FB8C62B502B}" srcOrd="0" destOrd="0" parTransId="{1E329ED4-AEDC-4C82-915A-8F9DF0DB99D6}" sibTransId="{96FC2920-CCE2-4420-8CE9-BC27054EABD0}"/>
    <dgm:cxn modelId="{0D7028DA-C92E-499F-BFAA-EE4FECA45254}" srcId="{4CF6DD6A-8983-4A9A-B24B-C8CB9B3577AB}" destId="{951B8F0A-BCA9-47AF-941F-048D67C14103}" srcOrd="9" destOrd="0" parTransId="{26C3A8CF-BF26-48C6-B681-9172AED25035}" sibTransId="{50216AD3-3F6F-4262-BBF3-94116D3D7FCC}"/>
    <dgm:cxn modelId="{CA55C204-E744-4F37-907E-5CCA34E5157C}" srcId="{4CF6DD6A-8983-4A9A-B24B-C8CB9B3577AB}" destId="{60A5F2C1-C2C0-4FB7-9FFE-EEF1F4EBBD02}" srcOrd="5" destOrd="0" parTransId="{8ABFE81C-4897-41A1-AC30-9624C5569A92}" sibTransId="{193BFCCC-C29E-4DED-93E8-3CB9A9BEC029}"/>
    <dgm:cxn modelId="{0FD43AAC-1346-4B8A-8FD0-2AF17B7DFB5D}" srcId="{4CF6DD6A-8983-4A9A-B24B-C8CB9B3577AB}" destId="{BB6F24D1-9839-4140-A00E-EA1F27AA14E0}" srcOrd="3" destOrd="0" parTransId="{56FA2926-1C80-4A88-A191-EB02ADB138E1}" sibTransId="{DD89CCA6-09FE-47FC-9D0A-D5E57A999096}"/>
    <dgm:cxn modelId="{7E3C5157-386D-4054-B1E1-5A9F2645AB51}" type="presOf" srcId="{4CF6DD6A-8983-4A9A-B24B-C8CB9B3577AB}" destId="{59845733-B523-4162-B0A4-3A9CAE9A0F01}" srcOrd="0" destOrd="0" presId="urn:microsoft.com/office/officeart/2008/layout/LinedList"/>
    <dgm:cxn modelId="{067C2665-F1D1-4908-8F78-F97F465C5D80}" type="presOf" srcId="{5FDC6062-CCFF-4720-A07E-550C360E1F68}" destId="{C9300BFA-2230-422C-AA4F-73C8E90EDC2B}" srcOrd="0" destOrd="0" presId="urn:microsoft.com/office/officeart/2008/layout/LinedList"/>
    <dgm:cxn modelId="{D5F2992F-B91D-41C9-B374-1357FF397491}" srcId="{4CF6DD6A-8983-4A9A-B24B-C8CB9B3577AB}" destId="{5FDC6062-CCFF-4720-A07E-550C360E1F68}" srcOrd="4" destOrd="0" parTransId="{A350478A-7A56-49EB-A200-F5B70E5E2CAD}" sibTransId="{62E4E51A-0C06-4417-9824-39B2AA2D75A7}"/>
    <dgm:cxn modelId="{9B3E720A-07E0-448C-A145-FF65716BAE33}" srcId="{4CF6DD6A-8983-4A9A-B24B-C8CB9B3577AB}" destId="{BC05A43E-554D-4CA4-9BAF-9324BFB18DBB}" srcOrd="8" destOrd="0" parTransId="{6C25101E-22DF-4E9D-8901-7F26FDBC2722}" sibTransId="{E7E7151C-6007-4A60-BD8D-01B73BE1119C}"/>
    <dgm:cxn modelId="{8B5C0A62-38D1-4F0D-95E2-A2FCF20EDADC}" srcId="{CD525FA0-79E8-4689-B4AC-4B0B8CD2F808}" destId="{4CF6DD6A-8983-4A9A-B24B-C8CB9B3577AB}" srcOrd="0" destOrd="0" parTransId="{D48A0EEA-CE39-4644-AB7D-C872C4DD96F7}" sibTransId="{91EA259A-ED6E-4133-ABE0-E3B5D9343DCC}"/>
    <dgm:cxn modelId="{2AC12A86-0B7D-4494-8B93-C021DC2122D5}" srcId="{4CF6DD6A-8983-4A9A-B24B-C8CB9B3577AB}" destId="{302FDC4B-A738-4498-82B7-821D44245C08}" srcOrd="6" destOrd="0" parTransId="{246D463C-BA42-4E12-B4A0-AFE466AEC90E}" sibTransId="{5ADDF1DF-74FD-4CB4-8494-6CDFD5600146}"/>
    <dgm:cxn modelId="{22EBF96A-C304-4EB8-AC59-46B4A6BCEA54}" type="presOf" srcId="{CD525FA0-79E8-4689-B4AC-4B0B8CD2F808}" destId="{F2E212A0-30CB-41F6-9336-DFCC942ADC31}" srcOrd="0" destOrd="0" presId="urn:microsoft.com/office/officeart/2008/layout/LinedList"/>
    <dgm:cxn modelId="{418D509A-AF4C-481A-8901-54BC5FCEF7BD}" type="presParOf" srcId="{F2E212A0-30CB-41F6-9336-DFCC942ADC31}" destId="{DF6BEB6F-A65A-435C-8132-593078AC54C6}" srcOrd="0" destOrd="0" presId="urn:microsoft.com/office/officeart/2008/layout/LinedList"/>
    <dgm:cxn modelId="{5E4345D0-A63F-4A86-A044-B4EBDCAA0D5B}" type="presParOf" srcId="{F2E212A0-30CB-41F6-9336-DFCC942ADC31}" destId="{451FBB27-D0FA-45D8-8C25-B8A7E6A09766}" srcOrd="1" destOrd="0" presId="urn:microsoft.com/office/officeart/2008/layout/LinedList"/>
    <dgm:cxn modelId="{51B88112-52B7-4960-BB7D-3F3E01F29B26}" type="presParOf" srcId="{451FBB27-D0FA-45D8-8C25-B8A7E6A09766}" destId="{59845733-B523-4162-B0A4-3A9CAE9A0F01}" srcOrd="0" destOrd="0" presId="urn:microsoft.com/office/officeart/2008/layout/LinedList"/>
    <dgm:cxn modelId="{A6C4904E-ED4A-4D11-AE87-86ADAA6A0967}" type="presParOf" srcId="{451FBB27-D0FA-45D8-8C25-B8A7E6A09766}" destId="{6C55EC03-9CE6-4EE3-8204-322F98D9E045}" srcOrd="1" destOrd="0" presId="urn:microsoft.com/office/officeart/2008/layout/LinedList"/>
    <dgm:cxn modelId="{008225BB-E64C-49AC-87FB-D58BD5765A08}" type="presParOf" srcId="{6C55EC03-9CE6-4EE3-8204-322F98D9E045}" destId="{B5BC57A0-B31D-4277-A855-4FDF1C9D3ABB}" srcOrd="0" destOrd="0" presId="urn:microsoft.com/office/officeart/2008/layout/LinedList"/>
    <dgm:cxn modelId="{F1FED81D-26C1-4501-9619-C5B091598B9A}" type="presParOf" srcId="{6C55EC03-9CE6-4EE3-8204-322F98D9E045}" destId="{7C67D83B-F87D-486E-BE13-6063BE1B3444}" srcOrd="1" destOrd="0" presId="urn:microsoft.com/office/officeart/2008/layout/LinedList"/>
    <dgm:cxn modelId="{4A3051C0-46E3-40F8-95FA-55E6E97E0862}" type="presParOf" srcId="{7C67D83B-F87D-486E-BE13-6063BE1B3444}" destId="{040E9CBE-8262-4338-A1A3-9453FC049573}" srcOrd="0" destOrd="0" presId="urn:microsoft.com/office/officeart/2008/layout/LinedList"/>
    <dgm:cxn modelId="{C1C6104A-862E-4F09-AEFE-0E6090548CFA}" type="presParOf" srcId="{7C67D83B-F87D-486E-BE13-6063BE1B3444}" destId="{5B303472-95F5-4D63-9BDC-5C9E21D590DB}" srcOrd="1" destOrd="0" presId="urn:microsoft.com/office/officeart/2008/layout/LinedList"/>
    <dgm:cxn modelId="{116BD70B-B78C-449B-A456-EE8654F80A53}" type="presParOf" srcId="{7C67D83B-F87D-486E-BE13-6063BE1B3444}" destId="{763F81D2-073C-4FEB-B856-8419923A5389}" srcOrd="2" destOrd="0" presId="urn:microsoft.com/office/officeart/2008/layout/LinedList"/>
    <dgm:cxn modelId="{8016487F-5224-4181-BA7E-392B24523CA2}" type="presParOf" srcId="{6C55EC03-9CE6-4EE3-8204-322F98D9E045}" destId="{58E1D14B-4570-498F-BFE5-8E2FC8BACE94}" srcOrd="2" destOrd="0" presId="urn:microsoft.com/office/officeart/2008/layout/LinedList"/>
    <dgm:cxn modelId="{E919CE77-7F6B-4D85-9E42-3E55897953A9}" type="presParOf" srcId="{6C55EC03-9CE6-4EE3-8204-322F98D9E045}" destId="{37B61900-26B9-4582-9921-E22E17BBB64A}" srcOrd="3" destOrd="0" presId="urn:microsoft.com/office/officeart/2008/layout/LinedList"/>
    <dgm:cxn modelId="{3B9AA9BF-6F9A-4E6C-B1CA-428BF598D2CE}" type="presParOf" srcId="{6C55EC03-9CE6-4EE3-8204-322F98D9E045}" destId="{456FD8D8-5D78-4841-A6F7-58D7DAF1E194}" srcOrd="4" destOrd="0" presId="urn:microsoft.com/office/officeart/2008/layout/LinedList"/>
    <dgm:cxn modelId="{B268F799-7A76-430E-8207-AD85CC03BB6B}" type="presParOf" srcId="{456FD8D8-5D78-4841-A6F7-58D7DAF1E194}" destId="{D8D7C8F4-DE7B-44FE-8697-41220D70A96E}" srcOrd="0" destOrd="0" presId="urn:microsoft.com/office/officeart/2008/layout/LinedList"/>
    <dgm:cxn modelId="{140C9160-3DC1-481A-AE96-412E515A7369}" type="presParOf" srcId="{456FD8D8-5D78-4841-A6F7-58D7DAF1E194}" destId="{83855C24-0F10-4949-B108-810ADF931484}" srcOrd="1" destOrd="0" presId="urn:microsoft.com/office/officeart/2008/layout/LinedList"/>
    <dgm:cxn modelId="{623C6C54-54BB-4DB9-992C-18EDF9725ACF}" type="presParOf" srcId="{456FD8D8-5D78-4841-A6F7-58D7DAF1E194}" destId="{D83D4E8A-3617-4419-9743-11C8DD7D3B27}" srcOrd="2" destOrd="0" presId="urn:microsoft.com/office/officeart/2008/layout/LinedList"/>
    <dgm:cxn modelId="{00E46DCF-5615-4C1C-A620-D9B9B6F5CAD7}" type="presParOf" srcId="{6C55EC03-9CE6-4EE3-8204-322F98D9E045}" destId="{18C0ED35-C9C5-4D07-A1AB-E87BA858DF11}" srcOrd="5" destOrd="0" presId="urn:microsoft.com/office/officeart/2008/layout/LinedList"/>
    <dgm:cxn modelId="{E6C4C3AF-509F-48C8-8127-063CF452231C}" type="presParOf" srcId="{6C55EC03-9CE6-4EE3-8204-322F98D9E045}" destId="{9147D056-3AE4-434D-88C0-9648DAC5B52F}" srcOrd="6" destOrd="0" presId="urn:microsoft.com/office/officeart/2008/layout/LinedList"/>
    <dgm:cxn modelId="{F4BD6F58-190D-4090-B5FB-065F2D986F1A}" type="presParOf" srcId="{6C55EC03-9CE6-4EE3-8204-322F98D9E045}" destId="{1C689AD5-BC52-4AE6-9D20-EBE0F0F31168}" srcOrd="7" destOrd="0" presId="urn:microsoft.com/office/officeart/2008/layout/LinedList"/>
    <dgm:cxn modelId="{AB1E2DB0-6EAD-4ED6-B025-4F07C1D3168F}" type="presParOf" srcId="{1C689AD5-BC52-4AE6-9D20-EBE0F0F31168}" destId="{93D0F98C-239E-4406-8C0A-26041DCE81F8}" srcOrd="0" destOrd="0" presId="urn:microsoft.com/office/officeart/2008/layout/LinedList"/>
    <dgm:cxn modelId="{31806CE6-FE6F-47CE-B4B3-77F405E88596}" type="presParOf" srcId="{1C689AD5-BC52-4AE6-9D20-EBE0F0F31168}" destId="{2F0FAF3C-02F4-45F5-AACF-46532D953501}" srcOrd="1" destOrd="0" presId="urn:microsoft.com/office/officeart/2008/layout/LinedList"/>
    <dgm:cxn modelId="{2A6F82D6-97B3-46F0-9A6A-DE384D7E2A98}" type="presParOf" srcId="{1C689AD5-BC52-4AE6-9D20-EBE0F0F31168}" destId="{231C8FD6-4694-48A7-AED9-2A6DF09F7CF9}" srcOrd="2" destOrd="0" presId="urn:microsoft.com/office/officeart/2008/layout/LinedList"/>
    <dgm:cxn modelId="{50C95D21-BE55-433A-BACE-F248D64D8ACE}" type="presParOf" srcId="{6C55EC03-9CE6-4EE3-8204-322F98D9E045}" destId="{323AD90E-6881-4656-A00A-BDB9102B6247}" srcOrd="8" destOrd="0" presId="urn:microsoft.com/office/officeart/2008/layout/LinedList"/>
    <dgm:cxn modelId="{12EDCB79-3D19-43A9-889B-E74A5D8E03D8}" type="presParOf" srcId="{6C55EC03-9CE6-4EE3-8204-322F98D9E045}" destId="{6DEDDCBD-3640-43AC-B4D0-C444B1986025}" srcOrd="9" destOrd="0" presId="urn:microsoft.com/office/officeart/2008/layout/LinedList"/>
    <dgm:cxn modelId="{3696FFEB-9687-48DF-8AC8-603F16BF688D}" type="presParOf" srcId="{6C55EC03-9CE6-4EE3-8204-322F98D9E045}" destId="{1C9D4873-86DD-43F9-B0F0-2A5375EE7F1C}" srcOrd="10" destOrd="0" presId="urn:microsoft.com/office/officeart/2008/layout/LinedList"/>
    <dgm:cxn modelId="{523B2F80-0060-4FB4-B8C3-ECF448419DC7}" type="presParOf" srcId="{1C9D4873-86DD-43F9-B0F0-2A5375EE7F1C}" destId="{AE29E17A-2C72-4656-AF20-AEEF05F7BF0F}" srcOrd="0" destOrd="0" presId="urn:microsoft.com/office/officeart/2008/layout/LinedList"/>
    <dgm:cxn modelId="{637A61EF-E278-4C03-9238-EA4331AA7092}" type="presParOf" srcId="{1C9D4873-86DD-43F9-B0F0-2A5375EE7F1C}" destId="{9A0F9993-D22B-49ED-81A1-3F4CD243191E}" srcOrd="1" destOrd="0" presId="urn:microsoft.com/office/officeart/2008/layout/LinedList"/>
    <dgm:cxn modelId="{0D65A670-1C16-4B64-89FE-30D2300D7B62}" type="presParOf" srcId="{1C9D4873-86DD-43F9-B0F0-2A5375EE7F1C}" destId="{1CA545E0-76CE-44CA-B0CF-4509E92226BF}" srcOrd="2" destOrd="0" presId="urn:microsoft.com/office/officeart/2008/layout/LinedList"/>
    <dgm:cxn modelId="{71E8A830-3C64-42F5-907E-4F795BA7419B}" type="presParOf" srcId="{6C55EC03-9CE6-4EE3-8204-322F98D9E045}" destId="{31C765E9-7469-498B-B8F3-EB1DBA2536B2}" srcOrd="11" destOrd="0" presId="urn:microsoft.com/office/officeart/2008/layout/LinedList"/>
    <dgm:cxn modelId="{A7BABBCA-C940-4C87-BCB5-D3AA823FE205}" type="presParOf" srcId="{6C55EC03-9CE6-4EE3-8204-322F98D9E045}" destId="{D17F7F40-583C-481B-A4D9-726CE679134B}" srcOrd="12" destOrd="0" presId="urn:microsoft.com/office/officeart/2008/layout/LinedList"/>
    <dgm:cxn modelId="{BB05CEB0-AECA-401A-9338-7784A48DE8B8}" type="presParOf" srcId="{6C55EC03-9CE6-4EE3-8204-322F98D9E045}" destId="{E4CFA530-6FA9-4281-BD3E-E3966814B519}" srcOrd="13" destOrd="0" presId="urn:microsoft.com/office/officeart/2008/layout/LinedList"/>
    <dgm:cxn modelId="{5A72F3EB-385D-4265-AAF7-F58A41E9F26D}" type="presParOf" srcId="{E4CFA530-6FA9-4281-BD3E-E3966814B519}" destId="{D2788C4F-9933-44B7-A036-B1E7163BD6B9}" srcOrd="0" destOrd="0" presId="urn:microsoft.com/office/officeart/2008/layout/LinedList"/>
    <dgm:cxn modelId="{3B15CB55-4787-4494-8C9A-BAC6F8B5C221}" type="presParOf" srcId="{E4CFA530-6FA9-4281-BD3E-E3966814B519}" destId="{C9300BFA-2230-422C-AA4F-73C8E90EDC2B}" srcOrd="1" destOrd="0" presId="urn:microsoft.com/office/officeart/2008/layout/LinedList"/>
    <dgm:cxn modelId="{B84F080A-B057-4E5F-A410-9808AA7C357D}" type="presParOf" srcId="{E4CFA530-6FA9-4281-BD3E-E3966814B519}" destId="{8EA202C5-2118-4630-B4AE-FD4E66501C76}" srcOrd="2" destOrd="0" presId="urn:microsoft.com/office/officeart/2008/layout/LinedList"/>
    <dgm:cxn modelId="{B6C217A2-AE01-43E5-846A-1B9A14F0C67A}" type="presParOf" srcId="{6C55EC03-9CE6-4EE3-8204-322F98D9E045}" destId="{0D155124-AF4A-45E2-8F94-4F6DB8189045}" srcOrd="14" destOrd="0" presId="urn:microsoft.com/office/officeart/2008/layout/LinedList"/>
    <dgm:cxn modelId="{C88F97E9-8447-4CD4-BAA7-4AC56A2C5AA4}" type="presParOf" srcId="{6C55EC03-9CE6-4EE3-8204-322F98D9E045}" destId="{EBD9508D-0502-49C9-B210-6E4AE4A52072}" srcOrd="15" destOrd="0" presId="urn:microsoft.com/office/officeart/2008/layout/LinedList"/>
    <dgm:cxn modelId="{9FF36CF8-A71D-4DFE-886E-FB32E8F2E3B8}" type="presParOf" srcId="{6C55EC03-9CE6-4EE3-8204-322F98D9E045}" destId="{4ADBF0C6-B1AE-4D57-BAFA-B75D2F17A865}" srcOrd="16" destOrd="0" presId="urn:microsoft.com/office/officeart/2008/layout/LinedList"/>
    <dgm:cxn modelId="{C4375DA7-B510-4F25-A549-049F2E22B7A6}" type="presParOf" srcId="{4ADBF0C6-B1AE-4D57-BAFA-B75D2F17A865}" destId="{D72276F6-94FA-4540-B64A-779F5F9FD863}" srcOrd="0" destOrd="0" presId="urn:microsoft.com/office/officeart/2008/layout/LinedList"/>
    <dgm:cxn modelId="{79DA9AA3-C124-4DD2-B190-F56EF490C611}" type="presParOf" srcId="{4ADBF0C6-B1AE-4D57-BAFA-B75D2F17A865}" destId="{D1486B97-4064-4045-8762-3D2A5B321D3D}" srcOrd="1" destOrd="0" presId="urn:microsoft.com/office/officeart/2008/layout/LinedList"/>
    <dgm:cxn modelId="{0EBF1F3C-4948-4149-B8D8-730B8EDE8DA6}" type="presParOf" srcId="{4ADBF0C6-B1AE-4D57-BAFA-B75D2F17A865}" destId="{3EAAA200-D2D4-435F-9C48-ECA37DBFAECB}" srcOrd="2" destOrd="0" presId="urn:microsoft.com/office/officeart/2008/layout/LinedList"/>
    <dgm:cxn modelId="{515E99BF-5E8F-461E-8F5D-B32DB70874E1}" type="presParOf" srcId="{6C55EC03-9CE6-4EE3-8204-322F98D9E045}" destId="{6FD30F62-2B5F-4E53-A161-E3358AF67952}" srcOrd="17" destOrd="0" presId="urn:microsoft.com/office/officeart/2008/layout/LinedList"/>
    <dgm:cxn modelId="{2D8317AD-5944-4385-891D-D47F94FCA219}" type="presParOf" srcId="{6C55EC03-9CE6-4EE3-8204-322F98D9E045}" destId="{70E839FD-23A9-44F7-97D6-2B2F4683CB76}" srcOrd="18" destOrd="0" presId="urn:microsoft.com/office/officeart/2008/layout/LinedList"/>
    <dgm:cxn modelId="{19ADC0B6-C2EB-410A-BBF4-F118781FD174}" type="presParOf" srcId="{6C55EC03-9CE6-4EE3-8204-322F98D9E045}" destId="{4A6BC2D8-E77F-42F2-86A8-BDB36A9B7FD7}" srcOrd="19" destOrd="0" presId="urn:microsoft.com/office/officeart/2008/layout/LinedList"/>
    <dgm:cxn modelId="{22ACEC53-8B25-427E-B4F8-FD583ACD4536}" type="presParOf" srcId="{4A6BC2D8-E77F-42F2-86A8-BDB36A9B7FD7}" destId="{C1AB61DF-A7D4-4475-AC29-4D48FB143FA0}" srcOrd="0" destOrd="0" presId="urn:microsoft.com/office/officeart/2008/layout/LinedList"/>
    <dgm:cxn modelId="{70615BCC-3E9A-457E-9CAA-92375FD49735}" type="presParOf" srcId="{4A6BC2D8-E77F-42F2-86A8-BDB36A9B7FD7}" destId="{AB52A283-D4B6-4552-A0A0-D3DF726CBBFC}" srcOrd="1" destOrd="0" presId="urn:microsoft.com/office/officeart/2008/layout/LinedList"/>
    <dgm:cxn modelId="{70039965-B064-41F1-BC5D-22FF52BA5B3D}" type="presParOf" srcId="{4A6BC2D8-E77F-42F2-86A8-BDB36A9B7FD7}" destId="{8A48AF42-DD9F-4510-9248-50037CDE1051}" srcOrd="2" destOrd="0" presId="urn:microsoft.com/office/officeart/2008/layout/LinedList"/>
    <dgm:cxn modelId="{08072EB0-B660-4605-B177-76963D65E1E5}" type="presParOf" srcId="{6C55EC03-9CE6-4EE3-8204-322F98D9E045}" destId="{2EE7C71B-C6A1-4D68-B0F1-18CC18F07E89}" srcOrd="20" destOrd="0" presId="urn:microsoft.com/office/officeart/2008/layout/LinedList"/>
    <dgm:cxn modelId="{714FD282-53EA-492E-9DE7-3011A5068C13}" type="presParOf" srcId="{6C55EC03-9CE6-4EE3-8204-322F98D9E045}" destId="{780924C5-6937-4B09-AA91-8E8A31D632A8}" srcOrd="21" destOrd="0" presId="urn:microsoft.com/office/officeart/2008/layout/LinedList"/>
    <dgm:cxn modelId="{0717A786-C634-41BA-85F0-2A183EE3D7C5}" type="presParOf" srcId="{6C55EC03-9CE6-4EE3-8204-322F98D9E045}" destId="{60A2CBEB-B424-4F66-AB4B-DD6AC0E1A300}" srcOrd="22" destOrd="0" presId="urn:microsoft.com/office/officeart/2008/layout/LinedList"/>
    <dgm:cxn modelId="{7B162505-9C9F-4B86-9364-EF9A19994420}" type="presParOf" srcId="{60A2CBEB-B424-4F66-AB4B-DD6AC0E1A300}" destId="{8CB664B6-4E06-4475-9F92-299F9ACF57D9}" srcOrd="0" destOrd="0" presId="urn:microsoft.com/office/officeart/2008/layout/LinedList"/>
    <dgm:cxn modelId="{4197FF34-2637-4E60-862E-870CBBB38602}" type="presParOf" srcId="{60A2CBEB-B424-4F66-AB4B-DD6AC0E1A300}" destId="{1B10E528-4CF0-4C8E-B386-1AE1E36A6E94}" srcOrd="1" destOrd="0" presId="urn:microsoft.com/office/officeart/2008/layout/LinedList"/>
    <dgm:cxn modelId="{2A1C92DA-3CE0-4BCB-B831-F326023AF66E}" type="presParOf" srcId="{60A2CBEB-B424-4F66-AB4B-DD6AC0E1A300}" destId="{1FDF419C-174F-4F11-A4D5-08846D3710AD}" srcOrd="2" destOrd="0" presId="urn:microsoft.com/office/officeart/2008/layout/LinedList"/>
    <dgm:cxn modelId="{0A1D391C-F852-449F-8657-C17F1367C1EC}" type="presParOf" srcId="{6C55EC03-9CE6-4EE3-8204-322F98D9E045}" destId="{06CE284F-0E9A-4765-A572-1BA8E3F0D612}" srcOrd="23" destOrd="0" presId="urn:microsoft.com/office/officeart/2008/layout/LinedList"/>
    <dgm:cxn modelId="{A9172198-EA1E-4B09-A7CE-CB227106DF52}" type="presParOf" srcId="{6C55EC03-9CE6-4EE3-8204-322F98D9E045}" destId="{C956E8B3-D43C-423A-B7C8-8852C30FB015}" srcOrd="24" destOrd="0" presId="urn:microsoft.com/office/officeart/2008/layout/LinedList"/>
    <dgm:cxn modelId="{2DD34B82-28CA-44A4-B26F-901D12E4449D}" type="presParOf" srcId="{6C55EC03-9CE6-4EE3-8204-322F98D9E045}" destId="{896B473D-597D-4D7D-A734-1BC4718F54DE}" srcOrd="25" destOrd="0" presId="urn:microsoft.com/office/officeart/2008/layout/LinedList"/>
    <dgm:cxn modelId="{B6074B68-D3FB-4B6A-80C0-5B430C1871BD}" type="presParOf" srcId="{896B473D-597D-4D7D-A734-1BC4718F54DE}" destId="{72636C3E-AE4A-462D-9341-A3154B5FF3C3}" srcOrd="0" destOrd="0" presId="urn:microsoft.com/office/officeart/2008/layout/LinedList"/>
    <dgm:cxn modelId="{E6A5651D-5659-4130-A83D-3C5A5F10DC18}" type="presParOf" srcId="{896B473D-597D-4D7D-A734-1BC4718F54DE}" destId="{998EE3A2-153D-4091-B134-3865B14B02D0}" srcOrd="1" destOrd="0" presId="urn:microsoft.com/office/officeart/2008/layout/LinedList"/>
    <dgm:cxn modelId="{A9138D27-D3CA-41F7-A4E6-F1D21C07CBB3}" type="presParOf" srcId="{896B473D-597D-4D7D-A734-1BC4718F54DE}" destId="{1D24190F-4BF9-4FE9-8B6F-AA99625A3E14}" srcOrd="2" destOrd="0" presId="urn:microsoft.com/office/officeart/2008/layout/LinedList"/>
    <dgm:cxn modelId="{823E7503-27D3-47C2-9F3C-F86DA394BFD9}" type="presParOf" srcId="{6C55EC03-9CE6-4EE3-8204-322F98D9E045}" destId="{C6FD2DDF-58CA-43E5-9855-E803B82389FF}" srcOrd="26" destOrd="0" presId="urn:microsoft.com/office/officeart/2008/layout/LinedList"/>
    <dgm:cxn modelId="{AA4716CF-9F75-4A5B-B6EB-516BF4BF6142}" type="presParOf" srcId="{6C55EC03-9CE6-4EE3-8204-322F98D9E045}" destId="{3E1D1A5A-BF3B-475D-BD94-3F0519A843D3}" srcOrd="27" destOrd="0" presId="urn:microsoft.com/office/officeart/2008/layout/LinedList"/>
    <dgm:cxn modelId="{0519BDEA-EBB9-4ADF-BC3F-19887906F1C5}" type="presParOf" srcId="{6C55EC03-9CE6-4EE3-8204-322F98D9E045}" destId="{4DC409FC-1874-48F0-8092-F22BA0159D37}" srcOrd="28" destOrd="0" presId="urn:microsoft.com/office/officeart/2008/layout/LinedList"/>
    <dgm:cxn modelId="{C15E1363-2CC0-475A-AD4B-671B68736345}" type="presParOf" srcId="{4DC409FC-1874-48F0-8092-F22BA0159D37}" destId="{F427E998-8B61-4C06-A479-E668DFA59216}" srcOrd="0" destOrd="0" presId="urn:microsoft.com/office/officeart/2008/layout/LinedList"/>
    <dgm:cxn modelId="{C7E26532-42B7-4219-B281-87CA8ADAFB22}" type="presParOf" srcId="{4DC409FC-1874-48F0-8092-F22BA0159D37}" destId="{F1D434C0-7D73-49A6-B52C-3432E0C10923}" srcOrd="1" destOrd="0" presId="urn:microsoft.com/office/officeart/2008/layout/LinedList"/>
    <dgm:cxn modelId="{BD38E51F-0B28-43F7-9E0E-E2EEC748E89F}" type="presParOf" srcId="{4DC409FC-1874-48F0-8092-F22BA0159D37}" destId="{B8BB7A00-AE0B-41FC-B2C1-A42DC6575CBD}" srcOrd="2" destOrd="0" presId="urn:microsoft.com/office/officeart/2008/layout/LinedList"/>
    <dgm:cxn modelId="{6198BDF4-C8EB-414C-B28A-EB72EF7C95C0}" type="presParOf" srcId="{6C55EC03-9CE6-4EE3-8204-322F98D9E045}" destId="{B5D38CA8-CC07-42A0-9D48-46834DDD96B8}" srcOrd="29" destOrd="0" presId="urn:microsoft.com/office/officeart/2008/layout/LinedList"/>
    <dgm:cxn modelId="{D12F284C-A7AC-406A-8A94-C685825D4344}" type="presParOf" srcId="{6C55EC03-9CE6-4EE3-8204-322F98D9E045}" destId="{4CA411FE-B6C6-4F61-84E8-0B091C07585D}" srcOrd="30"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C2CF64-B524-4311-A2EF-5A8DF640524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15EBE052-97F2-4FC7-AC07-BFBE19745B86}">
      <dgm:prSet phldrT="[Texto]" custT="1"/>
      <dgm:spPr/>
      <dgm:t>
        <a:bodyPr/>
        <a:lstStyle/>
        <a:p>
          <a:r>
            <a:rPr lang="es-ES" sz="1600" b="1" dirty="0" smtClean="0">
              <a:latin typeface="Century Gothic" pitchFamily="34" charset="0"/>
            </a:rPr>
            <a:t>EVIDENCIA DÉBIL Y RECOMEN DADOS EN ESTUDIOS EXPERIMENTALES</a:t>
          </a:r>
          <a:endParaRPr lang="es-ES" sz="1600" b="1" dirty="0">
            <a:latin typeface="Century Gothic" pitchFamily="34" charset="0"/>
          </a:endParaRPr>
        </a:p>
      </dgm:t>
    </dgm:pt>
    <dgm:pt modelId="{D2696AC8-427B-48A1-897A-B0BE9690FCDE}" type="parTrans" cxnId="{824F41E6-118C-4953-804F-028F6115CCBA}">
      <dgm:prSet/>
      <dgm:spPr/>
      <dgm:t>
        <a:bodyPr/>
        <a:lstStyle/>
        <a:p>
          <a:endParaRPr lang="es-ES"/>
        </a:p>
      </dgm:t>
    </dgm:pt>
    <dgm:pt modelId="{BBB66729-6CA1-4F5A-BACD-C4367BF1E6E8}" type="sibTrans" cxnId="{824F41E6-118C-4953-804F-028F6115CCBA}">
      <dgm:prSet/>
      <dgm:spPr/>
      <dgm:t>
        <a:bodyPr/>
        <a:lstStyle/>
        <a:p>
          <a:endParaRPr lang="es-ES"/>
        </a:p>
      </dgm:t>
    </dgm:pt>
    <dgm:pt modelId="{EDDEA7D0-99D5-4F40-9C69-51AC93C88580}">
      <dgm:prSet phldrT="[Texto]" custT="1"/>
      <dgm:spPr/>
      <dgm:t>
        <a:bodyPr/>
        <a:lstStyle/>
        <a:p>
          <a:r>
            <a:rPr lang="es-ES" sz="2000" dirty="0" smtClean="0">
              <a:latin typeface="Century Gothic" pitchFamily="34" charset="0"/>
            </a:rPr>
            <a:t>Integración auditiva</a:t>
          </a:r>
          <a:endParaRPr lang="es-ES" sz="2000" dirty="0">
            <a:latin typeface="Century Gothic" pitchFamily="34" charset="0"/>
          </a:endParaRPr>
        </a:p>
      </dgm:t>
    </dgm:pt>
    <dgm:pt modelId="{A7E31444-D1BA-4C74-B77F-8F480642DF2F}" type="parTrans" cxnId="{23F47604-4A6A-4E09-B9B7-7FFFBD83E3DF}">
      <dgm:prSet/>
      <dgm:spPr/>
      <dgm:t>
        <a:bodyPr/>
        <a:lstStyle/>
        <a:p>
          <a:endParaRPr lang="es-ES"/>
        </a:p>
      </dgm:t>
    </dgm:pt>
    <dgm:pt modelId="{048619C2-8507-46BE-B135-6F819055E7E6}" type="sibTrans" cxnId="{23F47604-4A6A-4E09-B9B7-7FFFBD83E3DF}">
      <dgm:prSet/>
      <dgm:spPr/>
      <dgm:t>
        <a:bodyPr/>
        <a:lstStyle/>
        <a:p>
          <a:endParaRPr lang="es-ES"/>
        </a:p>
      </dgm:t>
    </dgm:pt>
    <dgm:pt modelId="{E6FA338F-E987-45B4-8B6A-C371A1EB544D}">
      <dgm:prSet phldrT="[Texto]" custT="1"/>
      <dgm:spPr/>
      <dgm:t>
        <a:bodyPr/>
        <a:lstStyle/>
        <a:p>
          <a:r>
            <a:rPr lang="es-ES" sz="2000" dirty="0" smtClean="0">
              <a:latin typeface="Century Gothic" pitchFamily="34" charset="0"/>
            </a:rPr>
            <a:t>Integración sensorial</a:t>
          </a:r>
          <a:endParaRPr lang="es-ES" sz="2000" dirty="0">
            <a:latin typeface="Century Gothic" pitchFamily="34" charset="0"/>
          </a:endParaRPr>
        </a:p>
      </dgm:t>
    </dgm:pt>
    <dgm:pt modelId="{43370028-C7B8-4740-AE34-4383606899D8}" type="parTrans" cxnId="{2A550CB3-2264-4E32-A546-A29329F6CC8F}">
      <dgm:prSet/>
      <dgm:spPr/>
      <dgm:t>
        <a:bodyPr/>
        <a:lstStyle/>
        <a:p>
          <a:endParaRPr lang="es-ES"/>
        </a:p>
      </dgm:t>
    </dgm:pt>
    <dgm:pt modelId="{36CFA802-E417-4B5A-849B-79C9398845C9}" type="sibTrans" cxnId="{2A550CB3-2264-4E32-A546-A29329F6CC8F}">
      <dgm:prSet/>
      <dgm:spPr/>
      <dgm:t>
        <a:bodyPr/>
        <a:lstStyle/>
        <a:p>
          <a:endParaRPr lang="es-ES"/>
        </a:p>
      </dgm:t>
    </dgm:pt>
    <dgm:pt modelId="{51237638-8823-44B7-9E7E-BC6E4435E336}">
      <dgm:prSet phldrT="[Texto]" custT="1"/>
      <dgm:spPr/>
      <dgm:t>
        <a:bodyPr/>
        <a:lstStyle/>
        <a:p>
          <a:r>
            <a:rPr lang="es-ES" sz="2000" dirty="0" smtClean="0">
              <a:latin typeface="Century Gothic" pitchFamily="34" charset="0"/>
            </a:rPr>
            <a:t>Psicoterapias expresivas</a:t>
          </a:r>
          <a:endParaRPr lang="es-ES" sz="2000" dirty="0">
            <a:latin typeface="Century Gothic" pitchFamily="34" charset="0"/>
          </a:endParaRPr>
        </a:p>
      </dgm:t>
    </dgm:pt>
    <dgm:pt modelId="{C7F7A7AF-3F6D-4A88-B296-7DF8D3D7B156}" type="parTrans" cxnId="{1099C965-3A8E-4CE0-9E84-BCBFC6A9E0AE}">
      <dgm:prSet/>
      <dgm:spPr/>
      <dgm:t>
        <a:bodyPr/>
        <a:lstStyle/>
        <a:p>
          <a:endParaRPr lang="es-ES"/>
        </a:p>
      </dgm:t>
    </dgm:pt>
    <dgm:pt modelId="{1D73305F-C56A-41B7-8400-33E2FE3DB6A8}" type="sibTrans" cxnId="{1099C965-3A8E-4CE0-9E84-BCBFC6A9E0AE}">
      <dgm:prSet/>
      <dgm:spPr/>
      <dgm:t>
        <a:bodyPr/>
        <a:lstStyle/>
        <a:p>
          <a:endParaRPr lang="es-ES"/>
        </a:p>
      </dgm:t>
    </dgm:pt>
    <dgm:pt modelId="{8B26DD84-AD8C-4880-B790-6DB56ED79B9E}">
      <dgm:prSet phldrT="[Texto]" custT="1"/>
      <dgm:spPr/>
      <dgm:t>
        <a:bodyPr/>
        <a:lstStyle/>
        <a:p>
          <a:r>
            <a:rPr lang="es-ES" sz="2000" dirty="0" smtClean="0">
              <a:latin typeface="Century Gothic" pitchFamily="34" charset="0"/>
            </a:rPr>
            <a:t>Vitaminas y suplementos dietéticos</a:t>
          </a:r>
          <a:endParaRPr lang="es-ES" sz="2000" dirty="0">
            <a:latin typeface="Century Gothic" pitchFamily="34" charset="0"/>
          </a:endParaRPr>
        </a:p>
      </dgm:t>
    </dgm:pt>
    <dgm:pt modelId="{62DC6A11-8303-4B31-822F-DE7665F51F70}" type="parTrans" cxnId="{EDBF330A-0FDB-4360-B420-E019934334EC}">
      <dgm:prSet/>
      <dgm:spPr/>
      <dgm:t>
        <a:bodyPr/>
        <a:lstStyle/>
        <a:p>
          <a:endParaRPr lang="es-ES"/>
        </a:p>
      </dgm:t>
    </dgm:pt>
    <dgm:pt modelId="{7D543473-393A-4B31-AD9E-6809117518D8}" type="sibTrans" cxnId="{EDBF330A-0FDB-4360-B420-E019934334EC}">
      <dgm:prSet/>
      <dgm:spPr/>
      <dgm:t>
        <a:bodyPr/>
        <a:lstStyle/>
        <a:p>
          <a:endParaRPr lang="es-ES"/>
        </a:p>
      </dgm:t>
    </dgm:pt>
    <dgm:pt modelId="{7DA6A78B-7976-449E-AB7C-E521F835F54C}">
      <dgm:prSet phldrT="[Texto]" custT="1"/>
      <dgm:spPr/>
      <dgm:t>
        <a:bodyPr/>
        <a:lstStyle/>
        <a:p>
          <a:r>
            <a:rPr lang="es-ES" sz="2000" dirty="0" smtClean="0">
              <a:latin typeface="Century Gothic" pitchFamily="34" charset="0"/>
            </a:rPr>
            <a:t>Dietas sin gluten/caseína</a:t>
          </a:r>
          <a:endParaRPr lang="es-ES" sz="2000" dirty="0">
            <a:latin typeface="Century Gothic" pitchFamily="34" charset="0"/>
          </a:endParaRPr>
        </a:p>
      </dgm:t>
    </dgm:pt>
    <dgm:pt modelId="{5BFA637D-2FC1-4C43-A50A-CF8D0BA4D2B2}" type="parTrans" cxnId="{2E67088D-D680-4416-AB88-BAE847BB100B}">
      <dgm:prSet/>
      <dgm:spPr/>
      <dgm:t>
        <a:bodyPr/>
        <a:lstStyle/>
        <a:p>
          <a:endParaRPr lang="es-ES"/>
        </a:p>
      </dgm:t>
    </dgm:pt>
    <dgm:pt modelId="{FD38336C-0659-4485-BC5D-C87CA5B714F3}" type="sibTrans" cxnId="{2E67088D-D680-4416-AB88-BAE847BB100B}">
      <dgm:prSet/>
      <dgm:spPr/>
      <dgm:t>
        <a:bodyPr/>
        <a:lstStyle/>
        <a:p>
          <a:endParaRPr lang="es-ES"/>
        </a:p>
      </dgm:t>
    </dgm:pt>
    <dgm:pt modelId="{C96ADDF6-D099-42E1-910C-BA428E6FEC31}" type="pres">
      <dgm:prSet presAssocID="{4DC2CF64-B524-4311-A2EF-5A8DF640524A}" presName="vert0" presStyleCnt="0">
        <dgm:presLayoutVars>
          <dgm:dir/>
          <dgm:animOne val="branch"/>
          <dgm:animLvl val="lvl"/>
        </dgm:presLayoutVars>
      </dgm:prSet>
      <dgm:spPr/>
      <dgm:t>
        <a:bodyPr/>
        <a:lstStyle/>
        <a:p>
          <a:endParaRPr lang="es-ES"/>
        </a:p>
      </dgm:t>
    </dgm:pt>
    <dgm:pt modelId="{462F8E61-C314-4581-9EA8-F638F4C476B5}" type="pres">
      <dgm:prSet presAssocID="{15EBE052-97F2-4FC7-AC07-BFBE19745B86}" presName="thickLine" presStyleLbl="alignNode1" presStyleIdx="0" presStyleCnt="1"/>
      <dgm:spPr/>
    </dgm:pt>
    <dgm:pt modelId="{4042F29D-D9D8-40FC-8179-45FF12DF59F5}" type="pres">
      <dgm:prSet presAssocID="{15EBE052-97F2-4FC7-AC07-BFBE19745B86}" presName="horz1" presStyleCnt="0"/>
      <dgm:spPr/>
    </dgm:pt>
    <dgm:pt modelId="{05450531-E769-40AE-ADCE-D7275C882214}" type="pres">
      <dgm:prSet presAssocID="{15EBE052-97F2-4FC7-AC07-BFBE19745B86}" presName="tx1" presStyleLbl="revTx" presStyleIdx="0" presStyleCnt="6" custScaleX="175109"/>
      <dgm:spPr/>
      <dgm:t>
        <a:bodyPr/>
        <a:lstStyle/>
        <a:p>
          <a:endParaRPr lang="es-ES"/>
        </a:p>
      </dgm:t>
    </dgm:pt>
    <dgm:pt modelId="{5ACA154F-7A18-4C2D-934D-BECDE858BB94}" type="pres">
      <dgm:prSet presAssocID="{15EBE052-97F2-4FC7-AC07-BFBE19745B86}" presName="vert1" presStyleCnt="0"/>
      <dgm:spPr/>
    </dgm:pt>
    <dgm:pt modelId="{C72024CE-17D3-4FA1-A6E0-28C7798F44CA}" type="pres">
      <dgm:prSet presAssocID="{EDDEA7D0-99D5-4F40-9C69-51AC93C88580}" presName="vertSpace2a" presStyleCnt="0"/>
      <dgm:spPr/>
    </dgm:pt>
    <dgm:pt modelId="{B3082FD1-3754-4FB6-98BE-38CFD38D38DE}" type="pres">
      <dgm:prSet presAssocID="{EDDEA7D0-99D5-4F40-9C69-51AC93C88580}" presName="horz2" presStyleCnt="0"/>
      <dgm:spPr/>
    </dgm:pt>
    <dgm:pt modelId="{6D52C136-E48B-446B-B844-F8535C7AF003}" type="pres">
      <dgm:prSet presAssocID="{EDDEA7D0-99D5-4F40-9C69-51AC93C88580}" presName="horzSpace2" presStyleCnt="0"/>
      <dgm:spPr/>
    </dgm:pt>
    <dgm:pt modelId="{B868594C-0073-411E-ACBA-55E08A8CF92D}" type="pres">
      <dgm:prSet presAssocID="{EDDEA7D0-99D5-4F40-9C69-51AC93C88580}" presName="tx2" presStyleLbl="revTx" presStyleIdx="1" presStyleCnt="6"/>
      <dgm:spPr/>
      <dgm:t>
        <a:bodyPr/>
        <a:lstStyle/>
        <a:p>
          <a:endParaRPr lang="es-ES"/>
        </a:p>
      </dgm:t>
    </dgm:pt>
    <dgm:pt modelId="{4BFA231D-3608-4386-BDCF-99D218F2EB7E}" type="pres">
      <dgm:prSet presAssocID="{EDDEA7D0-99D5-4F40-9C69-51AC93C88580}" presName="vert2" presStyleCnt="0"/>
      <dgm:spPr/>
    </dgm:pt>
    <dgm:pt modelId="{D18EA9BB-D93C-422A-9175-7BC4CFACF3DB}" type="pres">
      <dgm:prSet presAssocID="{EDDEA7D0-99D5-4F40-9C69-51AC93C88580}" presName="thinLine2b" presStyleLbl="callout" presStyleIdx="0" presStyleCnt="5"/>
      <dgm:spPr/>
    </dgm:pt>
    <dgm:pt modelId="{BB4440CB-FF74-4065-BF89-000CDCC57E0E}" type="pres">
      <dgm:prSet presAssocID="{EDDEA7D0-99D5-4F40-9C69-51AC93C88580}" presName="vertSpace2b" presStyleCnt="0"/>
      <dgm:spPr/>
    </dgm:pt>
    <dgm:pt modelId="{DC840ECA-224B-4820-A0C8-03F1A44AFB41}" type="pres">
      <dgm:prSet presAssocID="{E6FA338F-E987-45B4-8B6A-C371A1EB544D}" presName="horz2" presStyleCnt="0"/>
      <dgm:spPr/>
    </dgm:pt>
    <dgm:pt modelId="{EE3F9337-2769-4749-B2AD-981B488000DD}" type="pres">
      <dgm:prSet presAssocID="{E6FA338F-E987-45B4-8B6A-C371A1EB544D}" presName="horzSpace2" presStyleCnt="0"/>
      <dgm:spPr/>
    </dgm:pt>
    <dgm:pt modelId="{FA23EF28-7A12-4687-B72B-B5A8F08A38BD}" type="pres">
      <dgm:prSet presAssocID="{E6FA338F-E987-45B4-8B6A-C371A1EB544D}" presName="tx2" presStyleLbl="revTx" presStyleIdx="2" presStyleCnt="6"/>
      <dgm:spPr/>
      <dgm:t>
        <a:bodyPr/>
        <a:lstStyle/>
        <a:p>
          <a:endParaRPr lang="es-ES"/>
        </a:p>
      </dgm:t>
    </dgm:pt>
    <dgm:pt modelId="{351355FD-F46F-45F8-BDDD-20149A433BCB}" type="pres">
      <dgm:prSet presAssocID="{E6FA338F-E987-45B4-8B6A-C371A1EB544D}" presName="vert2" presStyleCnt="0"/>
      <dgm:spPr/>
    </dgm:pt>
    <dgm:pt modelId="{4346CD2B-FF6A-4411-9985-6C209A58F286}" type="pres">
      <dgm:prSet presAssocID="{E6FA338F-E987-45B4-8B6A-C371A1EB544D}" presName="thinLine2b" presStyleLbl="callout" presStyleIdx="1" presStyleCnt="5"/>
      <dgm:spPr/>
    </dgm:pt>
    <dgm:pt modelId="{E8573630-C1CD-41D0-9D98-FAA145A80173}" type="pres">
      <dgm:prSet presAssocID="{E6FA338F-E987-45B4-8B6A-C371A1EB544D}" presName="vertSpace2b" presStyleCnt="0"/>
      <dgm:spPr/>
    </dgm:pt>
    <dgm:pt modelId="{64F9054E-1F6B-46DA-B757-387D5039A666}" type="pres">
      <dgm:prSet presAssocID="{51237638-8823-44B7-9E7E-BC6E4435E336}" presName="horz2" presStyleCnt="0"/>
      <dgm:spPr/>
    </dgm:pt>
    <dgm:pt modelId="{2699002C-1F59-4025-A6CE-E956A2E9BA6B}" type="pres">
      <dgm:prSet presAssocID="{51237638-8823-44B7-9E7E-BC6E4435E336}" presName="horzSpace2" presStyleCnt="0"/>
      <dgm:spPr/>
    </dgm:pt>
    <dgm:pt modelId="{FF18A1FE-3D94-40FA-9C45-96DFBA2BF3E5}" type="pres">
      <dgm:prSet presAssocID="{51237638-8823-44B7-9E7E-BC6E4435E336}" presName="tx2" presStyleLbl="revTx" presStyleIdx="3" presStyleCnt="6"/>
      <dgm:spPr/>
      <dgm:t>
        <a:bodyPr/>
        <a:lstStyle/>
        <a:p>
          <a:endParaRPr lang="es-ES"/>
        </a:p>
      </dgm:t>
    </dgm:pt>
    <dgm:pt modelId="{39A31E61-641B-42C6-A5BA-DCC357F68205}" type="pres">
      <dgm:prSet presAssocID="{51237638-8823-44B7-9E7E-BC6E4435E336}" presName="vert2" presStyleCnt="0"/>
      <dgm:spPr/>
    </dgm:pt>
    <dgm:pt modelId="{26E75625-39BD-418B-A03B-4946AF0DDB69}" type="pres">
      <dgm:prSet presAssocID="{51237638-8823-44B7-9E7E-BC6E4435E336}" presName="thinLine2b" presStyleLbl="callout" presStyleIdx="2" presStyleCnt="5"/>
      <dgm:spPr/>
    </dgm:pt>
    <dgm:pt modelId="{8161EB26-4FDE-4E94-A6BA-F6B68A28FC86}" type="pres">
      <dgm:prSet presAssocID="{51237638-8823-44B7-9E7E-BC6E4435E336}" presName="vertSpace2b" presStyleCnt="0"/>
      <dgm:spPr/>
    </dgm:pt>
    <dgm:pt modelId="{311B50FD-68E5-4BFC-8163-92EA11817018}" type="pres">
      <dgm:prSet presAssocID="{8B26DD84-AD8C-4880-B790-6DB56ED79B9E}" presName="horz2" presStyleCnt="0"/>
      <dgm:spPr/>
    </dgm:pt>
    <dgm:pt modelId="{CB68D7A2-48B9-45C3-8A30-01C99C8AACFC}" type="pres">
      <dgm:prSet presAssocID="{8B26DD84-AD8C-4880-B790-6DB56ED79B9E}" presName="horzSpace2" presStyleCnt="0"/>
      <dgm:spPr/>
    </dgm:pt>
    <dgm:pt modelId="{173F88DC-4917-48B1-A50E-5A6B61DD2676}" type="pres">
      <dgm:prSet presAssocID="{8B26DD84-AD8C-4880-B790-6DB56ED79B9E}" presName="tx2" presStyleLbl="revTx" presStyleIdx="4" presStyleCnt="6"/>
      <dgm:spPr/>
      <dgm:t>
        <a:bodyPr/>
        <a:lstStyle/>
        <a:p>
          <a:endParaRPr lang="es-ES"/>
        </a:p>
      </dgm:t>
    </dgm:pt>
    <dgm:pt modelId="{01F82EC5-752C-495E-A747-681D623E2A73}" type="pres">
      <dgm:prSet presAssocID="{8B26DD84-AD8C-4880-B790-6DB56ED79B9E}" presName="vert2" presStyleCnt="0"/>
      <dgm:spPr/>
    </dgm:pt>
    <dgm:pt modelId="{DA01CF70-997A-45A0-A8EC-04D2E54BF590}" type="pres">
      <dgm:prSet presAssocID="{8B26DD84-AD8C-4880-B790-6DB56ED79B9E}" presName="thinLine2b" presStyleLbl="callout" presStyleIdx="3" presStyleCnt="5"/>
      <dgm:spPr/>
    </dgm:pt>
    <dgm:pt modelId="{D4F8573E-64FE-43AA-8169-E8A2CCAE5936}" type="pres">
      <dgm:prSet presAssocID="{8B26DD84-AD8C-4880-B790-6DB56ED79B9E}" presName="vertSpace2b" presStyleCnt="0"/>
      <dgm:spPr/>
    </dgm:pt>
    <dgm:pt modelId="{9517AE54-79D3-4900-8EA6-CAAF9E84D884}" type="pres">
      <dgm:prSet presAssocID="{7DA6A78B-7976-449E-AB7C-E521F835F54C}" presName="horz2" presStyleCnt="0"/>
      <dgm:spPr/>
    </dgm:pt>
    <dgm:pt modelId="{467B0ADB-26B5-4BEB-B94D-FA4DF60BBA48}" type="pres">
      <dgm:prSet presAssocID="{7DA6A78B-7976-449E-AB7C-E521F835F54C}" presName="horzSpace2" presStyleCnt="0"/>
      <dgm:spPr/>
    </dgm:pt>
    <dgm:pt modelId="{A407415B-D48B-4AD0-B794-FEF82965D7A8}" type="pres">
      <dgm:prSet presAssocID="{7DA6A78B-7976-449E-AB7C-E521F835F54C}" presName="tx2" presStyleLbl="revTx" presStyleIdx="5" presStyleCnt="6"/>
      <dgm:spPr/>
      <dgm:t>
        <a:bodyPr/>
        <a:lstStyle/>
        <a:p>
          <a:endParaRPr lang="es-ES"/>
        </a:p>
      </dgm:t>
    </dgm:pt>
    <dgm:pt modelId="{5197C264-C74A-4F38-8F71-6D12F1B1C47A}" type="pres">
      <dgm:prSet presAssocID="{7DA6A78B-7976-449E-AB7C-E521F835F54C}" presName="vert2" presStyleCnt="0"/>
      <dgm:spPr/>
    </dgm:pt>
    <dgm:pt modelId="{06EFE94D-5CF5-48DD-8F08-D3D65A7C8E91}" type="pres">
      <dgm:prSet presAssocID="{7DA6A78B-7976-449E-AB7C-E521F835F54C}" presName="thinLine2b" presStyleLbl="callout" presStyleIdx="4" presStyleCnt="5"/>
      <dgm:spPr/>
    </dgm:pt>
    <dgm:pt modelId="{FD70A959-B7A1-4D75-BC41-BFCE6D329211}" type="pres">
      <dgm:prSet presAssocID="{7DA6A78B-7976-449E-AB7C-E521F835F54C}" presName="vertSpace2b" presStyleCnt="0"/>
      <dgm:spPr/>
    </dgm:pt>
  </dgm:ptLst>
  <dgm:cxnLst>
    <dgm:cxn modelId="{EE7F8079-9363-411B-AEEA-1A92C5294F5D}" type="presOf" srcId="{15EBE052-97F2-4FC7-AC07-BFBE19745B86}" destId="{05450531-E769-40AE-ADCE-D7275C882214}" srcOrd="0" destOrd="0" presId="urn:microsoft.com/office/officeart/2008/layout/LinedList"/>
    <dgm:cxn modelId="{BCF35C27-E739-497E-8EFD-E7A399A09620}" type="presOf" srcId="{4DC2CF64-B524-4311-A2EF-5A8DF640524A}" destId="{C96ADDF6-D099-42E1-910C-BA428E6FEC31}" srcOrd="0" destOrd="0" presId="urn:microsoft.com/office/officeart/2008/layout/LinedList"/>
    <dgm:cxn modelId="{824F41E6-118C-4953-804F-028F6115CCBA}" srcId="{4DC2CF64-B524-4311-A2EF-5A8DF640524A}" destId="{15EBE052-97F2-4FC7-AC07-BFBE19745B86}" srcOrd="0" destOrd="0" parTransId="{D2696AC8-427B-48A1-897A-B0BE9690FCDE}" sibTransId="{BBB66729-6CA1-4F5A-BACD-C4367BF1E6E8}"/>
    <dgm:cxn modelId="{F33CF230-F6F6-4417-A8F0-4E915C07A66A}" type="presOf" srcId="{51237638-8823-44B7-9E7E-BC6E4435E336}" destId="{FF18A1FE-3D94-40FA-9C45-96DFBA2BF3E5}" srcOrd="0" destOrd="0" presId="urn:microsoft.com/office/officeart/2008/layout/LinedList"/>
    <dgm:cxn modelId="{01DE3DA2-99E2-4F83-B933-E4D3077E1718}" type="presOf" srcId="{E6FA338F-E987-45B4-8B6A-C371A1EB544D}" destId="{FA23EF28-7A12-4687-B72B-B5A8F08A38BD}" srcOrd="0" destOrd="0" presId="urn:microsoft.com/office/officeart/2008/layout/LinedList"/>
    <dgm:cxn modelId="{23F47604-4A6A-4E09-B9B7-7FFFBD83E3DF}" srcId="{15EBE052-97F2-4FC7-AC07-BFBE19745B86}" destId="{EDDEA7D0-99D5-4F40-9C69-51AC93C88580}" srcOrd="0" destOrd="0" parTransId="{A7E31444-D1BA-4C74-B77F-8F480642DF2F}" sibTransId="{048619C2-8507-46BE-B135-6F819055E7E6}"/>
    <dgm:cxn modelId="{3A385B70-A5D7-404F-8613-60FB5134AA38}" type="presOf" srcId="{7DA6A78B-7976-449E-AB7C-E521F835F54C}" destId="{A407415B-D48B-4AD0-B794-FEF82965D7A8}" srcOrd="0" destOrd="0" presId="urn:microsoft.com/office/officeart/2008/layout/LinedList"/>
    <dgm:cxn modelId="{3A2C8AC0-4AEF-4DAA-B019-0E48B87B8F54}" type="presOf" srcId="{8B26DD84-AD8C-4880-B790-6DB56ED79B9E}" destId="{173F88DC-4917-48B1-A50E-5A6B61DD2676}" srcOrd="0" destOrd="0" presId="urn:microsoft.com/office/officeart/2008/layout/LinedList"/>
    <dgm:cxn modelId="{2A550CB3-2264-4E32-A546-A29329F6CC8F}" srcId="{15EBE052-97F2-4FC7-AC07-BFBE19745B86}" destId="{E6FA338F-E987-45B4-8B6A-C371A1EB544D}" srcOrd="1" destOrd="0" parTransId="{43370028-C7B8-4740-AE34-4383606899D8}" sibTransId="{36CFA802-E417-4B5A-849B-79C9398845C9}"/>
    <dgm:cxn modelId="{1099C965-3A8E-4CE0-9E84-BCBFC6A9E0AE}" srcId="{15EBE052-97F2-4FC7-AC07-BFBE19745B86}" destId="{51237638-8823-44B7-9E7E-BC6E4435E336}" srcOrd="2" destOrd="0" parTransId="{C7F7A7AF-3F6D-4A88-B296-7DF8D3D7B156}" sibTransId="{1D73305F-C56A-41B7-8400-33E2FE3DB6A8}"/>
    <dgm:cxn modelId="{EDBF330A-0FDB-4360-B420-E019934334EC}" srcId="{15EBE052-97F2-4FC7-AC07-BFBE19745B86}" destId="{8B26DD84-AD8C-4880-B790-6DB56ED79B9E}" srcOrd="3" destOrd="0" parTransId="{62DC6A11-8303-4B31-822F-DE7665F51F70}" sibTransId="{7D543473-393A-4B31-AD9E-6809117518D8}"/>
    <dgm:cxn modelId="{62EB5C8F-B16F-46A9-9EE9-4AA4914A8FCC}" type="presOf" srcId="{EDDEA7D0-99D5-4F40-9C69-51AC93C88580}" destId="{B868594C-0073-411E-ACBA-55E08A8CF92D}" srcOrd="0" destOrd="0" presId="urn:microsoft.com/office/officeart/2008/layout/LinedList"/>
    <dgm:cxn modelId="{2E67088D-D680-4416-AB88-BAE847BB100B}" srcId="{15EBE052-97F2-4FC7-AC07-BFBE19745B86}" destId="{7DA6A78B-7976-449E-AB7C-E521F835F54C}" srcOrd="4" destOrd="0" parTransId="{5BFA637D-2FC1-4C43-A50A-CF8D0BA4D2B2}" sibTransId="{FD38336C-0659-4485-BC5D-C87CA5B714F3}"/>
    <dgm:cxn modelId="{F049883D-404D-4094-94ED-567AC0C32E84}" type="presParOf" srcId="{C96ADDF6-D099-42E1-910C-BA428E6FEC31}" destId="{462F8E61-C314-4581-9EA8-F638F4C476B5}" srcOrd="0" destOrd="0" presId="urn:microsoft.com/office/officeart/2008/layout/LinedList"/>
    <dgm:cxn modelId="{D99CC33E-3260-4D60-8871-4D4B219EB528}" type="presParOf" srcId="{C96ADDF6-D099-42E1-910C-BA428E6FEC31}" destId="{4042F29D-D9D8-40FC-8179-45FF12DF59F5}" srcOrd="1" destOrd="0" presId="urn:microsoft.com/office/officeart/2008/layout/LinedList"/>
    <dgm:cxn modelId="{2543227F-0055-400C-9E3C-990A0CC23FA9}" type="presParOf" srcId="{4042F29D-D9D8-40FC-8179-45FF12DF59F5}" destId="{05450531-E769-40AE-ADCE-D7275C882214}" srcOrd="0" destOrd="0" presId="urn:microsoft.com/office/officeart/2008/layout/LinedList"/>
    <dgm:cxn modelId="{0C344A0B-1298-42A7-AE29-D231F5300CCA}" type="presParOf" srcId="{4042F29D-D9D8-40FC-8179-45FF12DF59F5}" destId="{5ACA154F-7A18-4C2D-934D-BECDE858BB94}" srcOrd="1" destOrd="0" presId="urn:microsoft.com/office/officeart/2008/layout/LinedList"/>
    <dgm:cxn modelId="{3670E1FD-3F43-442D-BCCE-DDD4613DD787}" type="presParOf" srcId="{5ACA154F-7A18-4C2D-934D-BECDE858BB94}" destId="{C72024CE-17D3-4FA1-A6E0-28C7798F44CA}" srcOrd="0" destOrd="0" presId="urn:microsoft.com/office/officeart/2008/layout/LinedList"/>
    <dgm:cxn modelId="{6EEF7B82-C4C3-4C6D-B98C-38478E64518D}" type="presParOf" srcId="{5ACA154F-7A18-4C2D-934D-BECDE858BB94}" destId="{B3082FD1-3754-4FB6-98BE-38CFD38D38DE}" srcOrd="1" destOrd="0" presId="urn:microsoft.com/office/officeart/2008/layout/LinedList"/>
    <dgm:cxn modelId="{114C601F-1C86-489B-9ECC-E7D0AB0763FB}" type="presParOf" srcId="{B3082FD1-3754-4FB6-98BE-38CFD38D38DE}" destId="{6D52C136-E48B-446B-B844-F8535C7AF003}" srcOrd="0" destOrd="0" presId="urn:microsoft.com/office/officeart/2008/layout/LinedList"/>
    <dgm:cxn modelId="{136489CE-7397-4A56-AB12-A5F7D932AE6B}" type="presParOf" srcId="{B3082FD1-3754-4FB6-98BE-38CFD38D38DE}" destId="{B868594C-0073-411E-ACBA-55E08A8CF92D}" srcOrd="1" destOrd="0" presId="urn:microsoft.com/office/officeart/2008/layout/LinedList"/>
    <dgm:cxn modelId="{EB77531E-940D-41B5-B3C0-B1579F8F6806}" type="presParOf" srcId="{B3082FD1-3754-4FB6-98BE-38CFD38D38DE}" destId="{4BFA231D-3608-4386-BDCF-99D218F2EB7E}" srcOrd="2" destOrd="0" presId="urn:microsoft.com/office/officeart/2008/layout/LinedList"/>
    <dgm:cxn modelId="{C3F0686A-7F87-4874-ACF6-568D45F85D48}" type="presParOf" srcId="{5ACA154F-7A18-4C2D-934D-BECDE858BB94}" destId="{D18EA9BB-D93C-422A-9175-7BC4CFACF3DB}" srcOrd="2" destOrd="0" presId="urn:microsoft.com/office/officeart/2008/layout/LinedList"/>
    <dgm:cxn modelId="{6AC4E636-09BC-4515-B4C8-BB9647640267}" type="presParOf" srcId="{5ACA154F-7A18-4C2D-934D-BECDE858BB94}" destId="{BB4440CB-FF74-4065-BF89-000CDCC57E0E}" srcOrd="3" destOrd="0" presId="urn:microsoft.com/office/officeart/2008/layout/LinedList"/>
    <dgm:cxn modelId="{D071BCCB-209A-4C3C-95D1-7C239904F956}" type="presParOf" srcId="{5ACA154F-7A18-4C2D-934D-BECDE858BB94}" destId="{DC840ECA-224B-4820-A0C8-03F1A44AFB41}" srcOrd="4" destOrd="0" presId="urn:microsoft.com/office/officeart/2008/layout/LinedList"/>
    <dgm:cxn modelId="{2ACF6EF2-2D7F-4F81-BA52-AD4CBC1199C5}" type="presParOf" srcId="{DC840ECA-224B-4820-A0C8-03F1A44AFB41}" destId="{EE3F9337-2769-4749-B2AD-981B488000DD}" srcOrd="0" destOrd="0" presId="urn:microsoft.com/office/officeart/2008/layout/LinedList"/>
    <dgm:cxn modelId="{FEF90EB3-0E79-4906-A388-5E4B3A7A5C6C}" type="presParOf" srcId="{DC840ECA-224B-4820-A0C8-03F1A44AFB41}" destId="{FA23EF28-7A12-4687-B72B-B5A8F08A38BD}" srcOrd="1" destOrd="0" presId="urn:microsoft.com/office/officeart/2008/layout/LinedList"/>
    <dgm:cxn modelId="{37BEBDBA-F652-4528-BE0E-3135E2471068}" type="presParOf" srcId="{DC840ECA-224B-4820-A0C8-03F1A44AFB41}" destId="{351355FD-F46F-45F8-BDDD-20149A433BCB}" srcOrd="2" destOrd="0" presId="urn:microsoft.com/office/officeart/2008/layout/LinedList"/>
    <dgm:cxn modelId="{2E3E6815-34CB-425B-B2CD-86995207C5C7}" type="presParOf" srcId="{5ACA154F-7A18-4C2D-934D-BECDE858BB94}" destId="{4346CD2B-FF6A-4411-9985-6C209A58F286}" srcOrd="5" destOrd="0" presId="urn:microsoft.com/office/officeart/2008/layout/LinedList"/>
    <dgm:cxn modelId="{49907FE6-8E8C-4365-80DC-C0142CD33884}" type="presParOf" srcId="{5ACA154F-7A18-4C2D-934D-BECDE858BB94}" destId="{E8573630-C1CD-41D0-9D98-FAA145A80173}" srcOrd="6" destOrd="0" presId="urn:microsoft.com/office/officeart/2008/layout/LinedList"/>
    <dgm:cxn modelId="{D298FD6A-4C21-49B5-A551-772B1D96B15F}" type="presParOf" srcId="{5ACA154F-7A18-4C2D-934D-BECDE858BB94}" destId="{64F9054E-1F6B-46DA-B757-387D5039A666}" srcOrd="7" destOrd="0" presId="urn:microsoft.com/office/officeart/2008/layout/LinedList"/>
    <dgm:cxn modelId="{7EE6CE8D-A2CA-42F4-8496-F5111079B6AA}" type="presParOf" srcId="{64F9054E-1F6B-46DA-B757-387D5039A666}" destId="{2699002C-1F59-4025-A6CE-E956A2E9BA6B}" srcOrd="0" destOrd="0" presId="urn:microsoft.com/office/officeart/2008/layout/LinedList"/>
    <dgm:cxn modelId="{E7EAF170-5EE5-4AD5-B026-2FDB5EA79549}" type="presParOf" srcId="{64F9054E-1F6B-46DA-B757-387D5039A666}" destId="{FF18A1FE-3D94-40FA-9C45-96DFBA2BF3E5}" srcOrd="1" destOrd="0" presId="urn:microsoft.com/office/officeart/2008/layout/LinedList"/>
    <dgm:cxn modelId="{90411835-6D87-4418-86A3-4ABDC9ED4A6B}" type="presParOf" srcId="{64F9054E-1F6B-46DA-B757-387D5039A666}" destId="{39A31E61-641B-42C6-A5BA-DCC357F68205}" srcOrd="2" destOrd="0" presId="urn:microsoft.com/office/officeart/2008/layout/LinedList"/>
    <dgm:cxn modelId="{E8AA47BC-AC43-4F5E-A0B7-B867F9FEE155}" type="presParOf" srcId="{5ACA154F-7A18-4C2D-934D-BECDE858BB94}" destId="{26E75625-39BD-418B-A03B-4946AF0DDB69}" srcOrd="8" destOrd="0" presId="urn:microsoft.com/office/officeart/2008/layout/LinedList"/>
    <dgm:cxn modelId="{CEB109F3-0811-4865-9551-289276E3C3A1}" type="presParOf" srcId="{5ACA154F-7A18-4C2D-934D-BECDE858BB94}" destId="{8161EB26-4FDE-4E94-A6BA-F6B68A28FC86}" srcOrd="9" destOrd="0" presId="urn:microsoft.com/office/officeart/2008/layout/LinedList"/>
    <dgm:cxn modelId="{6E51DA56-1B58-4680-94D5-B786CD4D3E69}" type="presParOf" srcId="{5ACA154F-7A18-4C2D-934D-BECDE858BB94}" destId="{311B50FD-68E5-4BFC-8163-92EA11817018}" srcOrd="10" destOrd="0" presId="urn:microsoft.com/office/officeart/2008/layout/LinedList"/>
    <dgm:cxn modelId="{DCF75CAD-3FE5-47E9-9612-DCDD2B5F2932}" type="presParOf" srcId="{311B50FD-68E5-4BFC-8163-92EA11817018}" destId="{CB68D7A2-48B9-45C3-8A30-01C99C8AACFC}" srcOrd="0" destOrd="0" presId="urn:microsoft.com/office/officeart/2008/layout/LinedList"/>
    <dgm:cxn modelId="{D5AD65B1-7ED5-4BAD-89C3-7400BD4B78F0}" type="presParOf" srcId="{311B50FD-68E5-4BFC-8163-92EA11817018}" destId="{173F88DC-4917-48B1-A50E-5A6B61DD2676}" srcOrd="1" destOrd="0" presId="urn:microsoft.com/office/officeart/2008/layout/LinedList"/>
    <dgm:cxn modelId="{C5B2CD34-143D-4751-8AF6-0ACBF72F8380}" type="presParOf" srcId="{311B50FD-68E5-4BFC-8163-92EA11817018}" destId="{01F82EC5-752C-495E-A747-681D623E2A73}" srcOrd="2" destOrd="0" presId="urn:microsoft.com/office/officeart/2008/layout/LinedList"/>
    <dgm:cxn modelId="{E8A24221-196E-4A72-AB65-CB6517F3A80A}" type="presParOf" srcId="{5ACA154F-7A18-4C2D-934D-BECDE858BB94}" destId="{DA01CF70-997A-45A0-A8EC-04D2E54BF590}" srcOrd="11" destOrd="0" presId="urn:microsoft.com/office/officeart/2008/layout/LinedList"/>
    <dgm:cxn modelId="{0EF097DD-92F0-43C1-8083-301E7807F9E7}" type="presParOf" srcId="{5ACA154F-7A18-4C2D-934D-BECDE858BB94}" destId="{D4F8573E-64FE-43AA-8169-E8A2CCAE5936}" srcOrd="12" destOrd="0" presId="urn:microsoft.com/office/officeart/2008/layout/LinedList"/>
    <dgm:cxn modelId="{84C0BDC2-8FEB-4405-81A9-9ACBF739271F}" type="presParOf" srcId="{5ACA154F-7A18-4C2D-934D-BECDE858BB94}" destId="{9517AE54-79D3-4900-8EA6-CAAF9E84D884}" srcOrd="13" destOrd="0" presId="urn:microsoft.com/office/officeart/2008/layout/LinedList"/>
    <dgm:cxn modelId="{1810547B-F1D8-45D7-88C7-CA3B1E64C39C}" type="presParOf" srcId="{9517AE54-79D3-4900-8EA6-CAAF9E84D884}" destId="{467B0ADB-26B5-4BEB-B94D-FA4DF60BBA48}" srcOrd="0" destOrd="0" presId="urn:microsoft.com/office/officeart/2008/layout/LinedList"/>
    <dgm:cxn modelId="{9D6E7982-5278-4E62-86DB-8B50D81D4F80}" type="presParOf" srcId="{9517AE54-79D3-4900-8EA6-CAAF9E84D884}" destId="{A407415B-D48B-4AD0-B794-FEF82965D7A8}" srcOrd="1" destOrd="0" presId="urn:microsoft.com/office/officeart/2008/layout/LinedList"/>
    <dgm:cxn modelId="{4EC81C32-168C-432D-9BC9-564167C8D4DD}" type="presParOf" srcId="{9517AE54-79D3-4900-8EA6-CAAF9E84D884}" destId="{5197C264-C74A-4F38-8F71-6D12F1B1C47A}" srcOrd="2" destOrd="0" presId="urn:microsoft.com/office/officeart/2008/layout/LinedList"/>
    <dgm:cxn modelId="{53B7F6AE-2DB2-4917-9186-74547F78F063}" type="presParOf" srcId="{5ACA154F-7A18-4C2D-934D-BECDE858BB94}" destId="{06EFE94D-5CF5-48DD-8F08-D3D65A7C8E91}" srcOrd="14" destOrd="0" presId="urn:microsoft.com/office/officeart/2008/layout/LinedList"/>
    <dgm:cxn modelId="{CB5679DB-07CF-4DD4-AE66-AED59D9C6811}" type="presParOf" srcId="{5ACA154F-7A18-4C2D-934D-BECDE858BB94}" destId="{FD70A959-B7A1-4D75-BC41-BFCE6D329211}" srcOrd="15"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4F02BB-EFDA-4D82-8357-FEA2A7F215C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E4EE6D86-2C5A-4B86-B124-099986517DC4}">
      <dgm:prSet phldrT="[Texto]" custT="1"/>
      <dgm:spPr/>
      <dgm:t>
        <a:bodyPr/>
        <a:lstStyle/>
        <a:p>
          <a:r>
            <a:rPr lang="es-ES" sz="1600" b="1" dirty="0" smtClean="0"/>
            <a:t>EVIDENCIA DE EFICACIA Y RECOMEN  DADOS</a:t>
          </a:r>
          <a:endParaRPr lang="es-ES" sz="1600" b="1" dirty="0"/>
        </a:p>
      </dgm:t>
    </dgm:pt>
    <dgm:pt modelId="{2DA82C5E-7B87-427E-A5E3-C0441430BC04}" type="parTrans" cxnId="{4DB4D71D-8E6C-4421-A089-230E09560D18}">
      <dgm:prSet/>
      <dgm:spPr/>
      <dgm:t>
        <a:bodyPr/>
        <a:lstStyle/>
        <a:p>
          <a:endParaRPr lang="es-ES"/>
        </a:p>
      </dgm:t>
    </dgm:pt>
    <dgm:pt modelId="{BBDDDA24-D582-4CF3-80A3-378EA18D12EF}" type="sibTrans" cxnId="{4DB4D71D-8E6C-4421-A089-230E09560D18}">
      <dgm:prSet/>
      <dgm:spPr/>
      <dgm:t>
        <a:bodyPr/>
        <a:lstStyle/>
        <a:p>
          <a:endParaRPr lang="es-ES"/>
        </a:p>
      </dgm:t>
    </dgm:pt>
    <dgm:pt modelId="{87F8FE3B-CBB1-4BD5-BEA0-B7DB6D14C569}">
      <dgm:prSet phldrT="[Texto]" custT="1"/>
      <dgm:spPr/>
      <dgm:t>
        <a:bodyPr/>
        <a:lstStyle/>
        <a:p>
          <a:r>
            <a:rPr lang="es-ES" sz="2000" dirty="0" smtClean="0">
              <a:latin typeface="Century Gothic" pitchFamily="34" charset="0"/>
            </a:rPr>
            <a:t>Intervenciones conductuales</a:t>
          </a:r>
          <a:endParaRPr lang="es-ES" sz="2000" dirty="0">
            <a:latin typeface="Century Gothic" pitchFamily="34" charset="0"/>
          </a:endParaRPr>
        </a:p>
      </dgm:t>
    </dgm:pt>
    <dgm:pt modelId="{C5117CC6-35B8-48E4-947B-17EA378A5616}" type="parTrans" cxnId="{40C042F0-21D4-45EB-AD07-CA46202F5849}">
      <dgm:prSet/>
      <dgm:spPr/>
      <dgm:t>
        <a:bodyPr/>
        <a:lstStyle/>
        <a:p>
          <a:endParaRPr lang="es-ES"/>
        </a:p>
      </dgm:t>
    </dgm:pt>
    <dgm:pt modelId="{B570FE23-AE02-4B7C-A86D-4D0394BF1D96}" type="sibTrans" cxnId="{40C042F0-21D4-45EB-AD07-CA46202F5849}">
      <dgm:prSet/>
      <dgm:spPr/>
      <dgm:t>
        <a:bodyPr/>
        <a:lstStyle/>
        <a:p>
          <a:endParaRPr lang="es-ES"/>
        </a:p>
      </dgm:t>
    </dgm:pt>
    <dgm:pt modelId="{E052FB42-4CED-40BE-A06F-15EDD2F03128}">
      <dgm:prSet phldrT="[Texto]" custT="1"/>
      <dgm:spPr/>
      <dgm:t>
        <a:bodyPr/>
        <a:lstStyle/>
        <a:p>
          <a:r>
            <a:rPr lang="es-ES" sz="2000" dirty="0" smtClean="0">
              <a:latin typeface="Century Gothic" pitchFamily="34" charset="0"/>
            </a:rPr>
            <a:t>Risperidona </a:t>
          </a:r>
          <a:endParaRPr lang="es-ES" sz="2000" dirty="0">
            <a:latin typeface="Century Gothic" pitchFamily="34" charset="0"/>
          </a:endParaRPr>
        </a:p>
      </dgm:t>
    </dgm:pt>
    <dgm:pt modelId="{0FBCC053-F587-4410-B09E-9CDEC3DA5009}" type="parTrans" cxnId="{AEB84426-5753-4B3E-865F-18CF77C68982}">
      <dgm:prSet/>
      <dgm:spPr/>
      <dgm:t>
        <a:bodyPr/>
        <a:lstStyle/>
        <a:p>
          <a:endParaRPr lang="es-ES"/>
        </a:p>
      </dgm:t>
    </dgm:pt>
    <dgm:pt modelId="{7827E9AB-5053-47CE-84A2-7B2A5796A97C}" type="sibTrans" cxnId="{AEB84426-5753-4B3E-865F-18CF77C68982}">
      <dgm:prSet/>
      <dgm:spPr/>
      <dgm:t>
        <a:bodyPr/>
        <a:lstStyle/>
        <a:p>
          <a:endParaRPr lang="es-ES"/>
        </a:p>
      </dgm:t>
    </dgm:pt>
    <dgm:pt modelId="{6EB402D8-F86F-47F0-9EF3-516683B2A990}" type="pres">
      <dgm:prSet presAssocID="{044F02BB-EFDA-4D82-8357-FEA2A7F215CC}" presName="vert0" presStyleCnt="0">
        <dgm:presLayoutVars>
          <dgm:dir/>
          <dgm:animOne val="branch"/>
          <dgm:animLvl val="lvl"/>
        </dgm:presLayoutVars>
      </dgm:prSet>
      <dgm:spPr/>
      <dgm:t>
        <a:bodyPr/>
        <a:lstStyle/>
        <a:p>
          <a:endParaRPr lang="es-ES"/>
        </a:p>
      </dgm:t>
    </dgm:pt>
    <dgm:pt modelId="{745FC9D7-2708-4CD5-A294-335A1DCA22B1}" type="pres">
      <dgm:prSet presAssocID="{E4EE6D86-2C5A-4B86-B124-099986517DC4}" presName="thickLine" presStyleLbl="alignNode1" presStyleIdx="0" presStyleCnt="1"/>
      <dgm:spPr/>
    </dgm:pt>
    <dgm:pt modelId="{B99F9D6D-4320-4E2B-91CA-5736537F797E}" type="pres">
      <dgm:prSet presAssocID="{E4EE6D86-2C5A-4B86-B124-099986517DC4}" presName="horz1" presStyleCnt="0"/>
      <dgm:spPr/>
    </dgm:pt>
    <dgm:pt modelId="{9FC90E64-D8B7-467D-8AF9-6C7555213C70}" type="pres">
      <dgm:prSet presAssocID="{E4EE6D86-2C5A-4B86-B124-099986517DC4}" presName="tx1" presStyleLbl="revTx" presStyleIdx="0" presStyleCnt="3" custScaleX="166028"/>
      <dgm:spPr/>
      <dgm:t>
        <a:bodyPr/>
        <a:lstStyle/>
        <a:p>
          <a:endParaRPr lang="es-ES"/>
        </a:p>
      </dgm:t>
    </dgm:pt>
    <dgm:pt modelId="{2E9CA358-CD0B-4FA5-B128-23114C920B8C}" type="pres">
      <dgm:prSet presAssocID="{E4EE6D86-2C5A-4B86-B124-099986517DC4}" presName="vert1" presStyleCnt="0"/>
      <dgm:spPr/>
    </dgm:pt>
    <dgm:pt modelId="{CEFFA2B4-2384-4996-A133-6A71445A1879}" type="pres">
      <dgm:prSet presAssocID="{87F8FE3B-CBB1-4BD5-BEA0-B7DB6D14C569}" presName="vertSpace2a" presStyleCnt="0"/>
      <dgm:spPr/>
    </dgm:pt>
    <dgm:pt modelId="{18ACD546-2014-453B-BE58-9DD62EB372B2}" type="pres">
      <dgm:prSet presAssocID="{87F8FE3B-CBB1-4BD5-BEA0-B7DB6D14C569}" presName="horz2" presStyleCnt="0"/>
      <dgm:spPr/>
    </dgm:pt>
    <dgm:pt modelId="{2BA09FE2-645C-432B-9DCC-861BD1C8FE84}" type="pres">
      <dgm:prSet presAssocID="{87F8FE3B-CBB1-4BD5-BEA0-B7DB6D14C569}" presName="horzSpace2" presStyleCnt="0"/>
      <dgm:spPr/>
    </dgm:pt>
    <dgm:pt modelId="{F1FAB089-4BB7-4386-8C76-94B4C92809B6}" type="pres">
      <dgm:prSet presAssocID="{87F8FE3B-CBB1-4BD5-BEA0-B7DB6D14C569}" presName="tx2" presStyleLbl="revTx" presStyleIdx="1" presStyleCnt="3"/>
      <dgm:spPr/>
      <dgm:t>
        <a:bodyPr/>
        <a:lstStyle/>
        <a:p>
          <a:endParaRPr lang="es-ES"/>
        </a:p>
      </dgm:t>
    </dgm:pt>
    <dgm:pt modelId="{B12AE974-496C-4CBD-8B97-2B8666F50143}" type="pres">
      <dgm:prSet presAssocID="{87F8FE3B-CBB1-4BD5-BEA0-B7DB6D14C569}" presName="vert2" presStyleCnt="0"/>
      <dgm:spPr/>
    </dgm:pt>
    <dgm:pt modelId="{A81B28ED-6668-449E-BC7B-06B369BF68A8}" type="pres">
      <dgm:prSet presAssocID="{87F8FE3B-CBB1-4BD5-BEA0-B7DB6D14C569}" presName="thinLine2b" presStyleLbl="callout" presStyleIdx="0" presStyleCnt="2"/>
      <dgm:spPr/>
    </dgm:pt>
    <dgm:pt modelId="{FB26D4D6-A358-46E6-96B3-6918DDB11397}" type="pres">
      <dgm:prSet presAssocID="{87F8FE3B-CBB1-4BD5-BEA0-B7DB6D14C569}" presName="vertSpace2b" presStyleCnt="0"/>
      <dgm:spPr/>
    </dgm:pt>
    <dgm:pt modelId="{AC6C58AA-1AB5-467F-9374-5CEF1B038EB1}" type="pres">
      <dgm:prSet presAssocID="{E052FB42-4CED-40BE-A06F-15EDD2F03128}" presName="horz2" presStyleCnt="0"/>
      <dgm:spPr/>
    </dgm:pt>
    <dgm:pt modelId="{08C216AE-CE74-4B6A-8526-6A1EDCA743E2}" type="pres">
      <dgm:prSet presAssocID="{E052FB42-4CED-40BE-A06F-15EDD2F03128}" presName="horzSpace2" presStyleCnt="0"/>
      <dgm:spPr/>
    </dgm:pt>
    <dgm:pt modelId="{8FEAD828-A0B8-4E17-9B1C-95E2D783CA17}" type="pres">
      <dgm:prSet presAssocID="{E052FB42-4CED-40BE-A06F-15EDD2F03128}" presName="tx2" presStyleLbl="revTx" presStyleIdx="2" presStyleCnt="3"/>
      <dgm:spPr/>
      <dgm:t>
        <a:bodyPr/>
        <a:lstStyle/>
        <a:p>
          <a:endParaRPr lang="es-ES"/>
        </a:p>
      </dgm:t>
    </dgm:pt>
    <dgm:pt modelId="{D24BB796-FE9C-4D66-8C40-3F8B5BF77AFC}" type="pres">
      <dgm:prSet presAssocID="{E052FB42-4CED-40BE-A06F-15EDD2F03128}" presName="vert2" presStyleCnt="0"/>
      <dgm:spPr/>
    </dgm:pt>
    <dgm:pt modelId="{F7A1113C-F96E-43C3-AFBE-955CD031F423}" type="pres">
      <dgm:prSet presAssocID="{E052FB42-4CED-40BE-A06F-15EDD2F03128}" presName="thinLine2b" presStyleLbl="callout" presStyleIdx="1" presStyleCnt="2"/>
      <dgm:spPr/>
    </dgm:pt>
    <dgm:pt modelId="{36BC90CE-71E5-4F55-9B0D-2D39A42C3245}" type="pres">
      <dgm:prSet presAssocID="{E052FB42-4CED-40BE-A06F-15EDD2F03128}" presName="vertSpace2b" presStyleCnt="0"/>
      <dgm:spPr/>
    </dgm:pt>
  </dgm:ptLst>
  <dgm:cxnLst>
    <dgm:cxn modelId="{4DB4D71D-8E6C-4421-A089-230E09560D18}" srcId="{044F02BB-EFDA-4D82-8357-FEA2A7F215CC}" destId="{E4EE6D86-2C5A-4B86-B124-099986517DC4}" srcOrd="0" destOrd="0" parTransId="{2DA82C5E-7B87-427E-A5E3-C0441430BC04}" sibTransId="{BBDDDA24-D582-4CF3-80A3-378EA18D12EF}"/>
    <dgm:cxn modelId="{AEB84426-5753-4B3E-865F-18CF77C68982}" srcId="{E4EE6D86-2C5A-4B86-B124-099986517DC4}" destId="{E052FB42-4CED-40BE-A06F-15EDD2F03128}" srcOrd="1" destOrd="0" parTransId="{0FBCC053-F587-4410-B09E-9CDEC3DA5009}" sibTransId="{7827E9AB-5053-47CE-84A2-7B2A5796A97C}"/>
    <dgm:cxn modelId="{A1A82824-07E7-4CA6-98F1-0EF8997091CD}" type="presOf" srcId="{87F8FE3B-CBB1-4BD5-BEA0-B7DB6D14C569}" destId="{F1FAB089-4BB7-4386-8C76-94B4C92809B6}" srcOrd="0" destOrd="0" presId="urn:microsoft.com/office/officeart/2008/layout/LinedList"/>
    <dgm:cxn modelId="{40C042F0-21D4-45EB-AD07-CA46202F5849}" srcId="{E4EE6D86-2C5A-4B86-B124-099986517DC4}" destId="{87F8FE3B-CBB1-4BD5-BEA0-B7DB6D14C569}" srcOrd="0" destOrd="0" parTransId="{C5117CC6-35B8-48E4-947B-17EA378A5616}" sibTransId="{B570FE23-AE02-4B7C-A86D-4D0394BF1D96}"/>
    <dgm:cxn modelId="{23B0CF10-B9D1-4324-9A1A-FE3375294E80}" type="presOf" srcId="{E4EE6D86-2C5A-4B86-B124-099986517DC4}" destId="{9FC90E64-D8B7-467D-8AF9-6C7555213C70}" srcOrd="0" destOrd="0" presId="urn:microsoft.com/office/officeart/2008/layout/LinedList"/>
    <dgm:cxn modelId="{D9DE5241-417C-409F-8C64-88A0A856A44D}" type="presOf" srcId="{044F02BB-EFDA-4D82-8357-FEA2A7F215CC}" destId="{6EB402D8-F86F-47F0-9EF3-516683B2A990}" srcOrd="0" destOrd="0" presId="urn:microsoft.com/office/officeart/2008/layout/LinedList"/>
    <dgm:cxn modelId="{48184FD0-E357-4A3F-9464-71F068CDA989}" type="presOf" srcId="{E052FB42-4CED-40BE-A06F-15EDD2F03128}" destId="{8FEAD828-A0B8-4E17-9B1C-95E2D783CA17}" srcOrd="0" destOrd="0" presId="urn:microsoft.com/office/officeart/2008/layout/LinedList"/>
    <dgm:cxn modelId="{72CCE7F4-180E-4CBB-AEAE-2953D66C3E3C}" type="presParOf" srcId="{6EB402D8-F86F-47F0-9EF3-516683B2A990}" destId="{745FC9D7-2708-4CD5-A294-335A1DCA22B1}" srcOrd="0" destOrd="0" presId="urn:microsoft.com/office/officeart/2008/layout/LinedList"/>
    <dgm:cxn modelId="{228C591E-5E64-452F-935F-089211564082}" type="presParOf" srcId="{6EB402D8-F86F-47F0-9EF3-516683B2A990}" destId="{B99F9D6D-4320-4E2B-91CA-5736537F797E}" srcOrd="1" destOrd="0" presId="urn:microsoft.com/office/officeart/2008/layout/LinedList"/>
    <dgm:cxn modelId="{2B222A63-314B-4857-8431-C0C47E33B8BC}" type="presParOf" srcId="{B99F9D6D-4320-4E2B-91CA-5736537F797E}" destId="{9FC90E64-D8B7-467D-8AF9-6C7555213C70}" srcOrd="0" destOrd="0" presId="urn:microsoft.com/office/officeart/2008/layout/LinedList"/>
    <dgm:cxn modelId="{F66BDAA7-3DA4-40C1-A668-BF4CA45B8F79}" type="presParOf" srcId="{B99F9D6D-4320-4E2B-91CA-5736537F797E}" destId="{2E9CA358-CD0B-4FA5-B128-23114C920B8C}" srcOrd="1" destOrd="0" presId="urn:microsoft.com/office/officeart/2008/layout/LinedList"/>
    <dgm:cxn modelId="{9089DC0D-F9DE-43C9-8AE2-D459D993C651}" type="presParOf" srcId="{2E9CA358-CD0B-4FA5-B128-23114C920B8C}" destId="{CEFFA2B4-2384-4996-A133-6A71445A1879}" srcOrd="0" destOrd="0" presId="urn:microsoft.com/office/officeart/2008/layout/LinedList"/>
    <dgm:cxn modelId="{6B8400EE-A0CE-44C2-A5D5-030D2A0F6101}" type="presParOf" srcId="{2E9CA358-CD0B-4FA5-B128-23114C920B8C}" destId="{18ACD546-2014-453B-BE58-9DD62EB372B2}" srcOrd="1" destOrd="0" presId="urn:microsoft.com/office/officeart/2008/layout/LinedList"/>
    <dgm:cxn modelId="{86FD0109-9559-48EB-8DBB-BDA1EE5D32FB}" type="presParOf" srcId="{18ACD546-2014-453B-BE58-9DD62EB372B2}" destId="{2BA09FE2-645C-432B-9DCC-861BD1C8FE84}" srcOrd="0" destOrd="0" presId="urn:microsoft.com/office/officeart/2008/layout/LinedList"/>
    <dgm:cxn modelId="{5B863E29-9ABE-42B5-8E27-D07D1F5EEBC4}" type="presParOf" srcId="{18ACD546-2014-453B-BE58-9DD62EB372B2}" destId="{F1FAB089-4BB7-4386-8C76-94B4C92809B6}" srcOrd="1" destOrd="0" presId="urn:microsoft.com/office/officeart/2008/layout/LinedList"/>
    <dgm:cxn modelId="{7CA1F016-2AF4-4EE8-B314-877512C38A95}" type="presParOf" srcId="{18ACD546-2014-453B-BE58-9DD62EB372B2}" destId="{B12AE974-496C-4CBD-8B97-2B8666F50143}" srcOrd="2" destOrd="0" presId="urn:microsoft.com/office/officeart/2008/layout/LinedList"/>
    <dgm:cxn modelId="{54D40436-8634-4C81-BA2A-A01196894B37}" type="presParOf" srcId="{2E9CA358-CD0B-4FA5-B128-23114C920B8C}" destId="{A81B28ED-6668-449E-BC7B-06B369BF68A8}" srcOrd="2" destOrd="0" presId="urn:microsoft.com/office/officeart/2008/layout/LinedList"/>
    <dgm:cxn modelId="{28B9AA5D-8663-4309-BEDF-1E795AE8D89E}" type="presParOf" srcId="{2E9CA358-CD0B-4FA5-B128-23114C920B8C}" destId="{FB26D4D6-A358-46E6-96B3-6918DDB11397}" srcOrd="3" destOrd="0" presId="urn:microsoft.com/office/officeart/2008/layout/LinedList"/>
    <dgm:cxn modelId="{077FF15E-445D-4F4D-A4A3-9769F7B2B18E}" type="presParOf" srcId="{2E9CA358-CD0B-4FA5-B128-23114C920B8C}" destId="{AC6C58AA-1AB5-467F-9374-5CEF1B038EB1}" srcOrd="4" destOrd="0" presId="urn:microsoft.com/office/officeart/2008/layout/LinedList"/>
    <dgm:cxn modelId="{5BC2829E-D7A7-4378-B4E3-E5F2E0C3A6A6}" type="presParOf" srcId="{AC6C58AA-1AB5-467F-9374-5CEF1B038EB1}" destId="{08C216AE-CE74-4B6A-8526-6A1EDCA743E2}" srcOrd="0" destOrd="0" presId="urn:microsoft.com/office/officeart/2008/layout/LinedList"/>
    <dgm:cxn modelId="{CAC0CC59-AB6C-40F0-BD77-C133915FB2FC}" type="presParOf" srcId="{AC6C58AA-1AB5-467F-9374-5CEF1B038EB1}" destId="{8FEAD828-A0B8-4E17-9B1C-95E2D783CA17}" srcOrd="1" destOrd="0" presId="urn:microsoft.com/office/officeart/2008/layout/LinedList"/>
    <dgm:cxn modelId="{7988B478-3B61-472A-82F3-836CF1DB34ED}" type="presParOf" srcId="{AC6C58AA-1AB5-467F-9374-5CEF1B038EB1}" destId="{D24BB796-FE9C-4D66-8C40-3F8B5BF77AFC}" srcOrd="2" destOrd="0" presId="urn:microsoft.com/office/officeart/2008/layout/LinedList"/>
    <dgm:cxn modelId="{0FCAFD71-BFCA-491B-9B25-A66092DB6C8F}" type="presParOf" srcId="{2E9CA358-CD0B-4FA5-B128-23114C920B8C}" destId="{F7A1113C-F96E-43C3-AFBE-955CD031F423}" srcOrd="5" destOrd="0" presId="urn:microsoft.com/office/officeart/2008/layout/LinedList"/>
    <dgm:cxn modelId="{5024C8EC-6E71-4B56-884D-4DF93EF56B7C}" type="presParOf" srcId="{2E9CA358-CD0B-4FA5-B128-23114C920B8C}" destId="{36BC90CE-71E5-4F55-9B0D-2D39A42C3245}"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C94FBD-BF8C-4611-BD16-4188EC710D9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345972CB-6508-4FF1-A882-E167CFA16070}">
      <dgm:prSet phldrT="[Texto]" custT="1"/>
      <dgm:spPr/>
      <dgm:t>
        <a:bodyPr/>
        <a:lstStyle/>
        <a:p>
          <a:r>
            <a:rPr lang="es-ES" sz="1600" b="1" dirty="0" smtClean="0">
              <a:latin typeface="Century Gothic" pitchFamily="34" charset="0"/>
            </a:rPr>
            <a:t>EVIDENCIA DÉBIL AUNQUE RECOMENDADOS</a:t>
          </a:r>
          <a:endParaRPr lang="es-ES" sz="1600" b="1" dirty="0">
            <a:latin typeface="Century Gothic" pitchFamily="34" charset="0"/>
          </a:endParaRPr>
        </a:p>
      </dgm:t>
    </dgm:pt>
    <dgm:pt modelId="{9701D008-62F4-474F-A77C-F23BB1933420}" type="parTrans" cxnId="{8BFC1CF3-DAD1-459D-A90A-BB99FC29CA62}">
      <dgm:prSet/>
      <dgm:spPr/>
      <dgm:t>
        <a:bodyPr/>
        <a:lstStyle/>
        <a:p>
          <a:endParaRPr lang="es-ES"/>
        </a:p>
      </dgm:t>
    </dgm:pt>
    <dgm:pt modelId="{64863001-E8FC-495E-B099-0DE2670E8B34}" type="sibTrans" cxnId="{8BFC1CF3-DAD1-459D-A90A-BB99FC29CA62}">
      <dgm:prSet/>
      <dgm:spPr/>
      <dgm:t>
        <a:bodyPr/>
        <a:lstStyle/>
        <a:p>
          <a:endParaRPr lang="es-ES"/>
        </a:p>
      </dgm:t>
    </dgm:pt>
    <dgm:pt modelId="{0FD3925C-F11B-4963-B2B7-18E6AF1C8638}">
      <dgm:prSet phldrT="[Texto]" custT="1"/>
      <dgm:spPr/>
      <dgm:t>
        <a:bodyPr/>
        <a:lstStyle/>
        <a:p>
          <a:r>
            <a:rPr lang="es-ES" sz="2000" dirty="0" smtClean="0">
              <a:latin typeface="Century Gothic" pitchFamily="34" charset="0"/>
            </a:rPr>
            <a:t>Promoción de competencias sociales</a:t>
          </a:r>
          <a:endParaRPr lang="es-ES" sz="2000" dirty="0">
            <a:latin typeface="Century Gothic" pitchFamily="34" charset="0"/>
          </a:endParaRPr>
        </a:p>
      </dgm:t>
    </dgm:pt>
    <dgm:pt modelId="{AB6F5C6B-F353-4C6C-B0FE-AA5A4F21FFE8}" type="parTrans" cxnId="{67E3180B-9907-4D1A-91F7-2B3AB02308F5}">
      <dgm:prSet/>
      <dgm:spPr/>
      <dgm:t>
        <a:bodyPr/>
        <a:lstStyle/>
        <a:p>
          <a:endParaRPr lang="es-ES"/>
        </a:p>
      </dgm:t>
    </dgm:pt>
    <dgm:pt modelId="{7B6CB6D8-8901-4744-80CD-DE5579C14ECD}" type="sibTrans" cxnId="{67E3180B-9907-4D1A-91F7-2B3AB02308F5}">
      <dgm:prSet/>
      <dgm:spPr/>
      <dgm:t>
        <a:bodyPr/>
        <a:lstStyle/>
        <a:p>
          <a:endParaRPr lang="es-ES"/>
        </a:p>
      </dgm:t>
    </dgm:pt>
    <dgm:pt modelId="{047F2B48-7817-4769-AB8F-757175844336}">
      <dgm:prSet phldrT="[Texto]" custT="1"/>
      <dgm:spPr/>
      <dgm:t>
        <a:bodyPr/>
        <a:lstStyle/>
        <a:p>
          <a:r>
            <a:rPr lang="es-ES" sz="2000" dirty="0" smtClean="0">
              <a:latin typeface="Century Gothic" pitchFamily="34" charset="0"/>
            </a:rPr>
            <a:t>Sistemas alternativos de comunicación</a:t>
          </a:r>
          <a:endParaRPr lang="es-ES" sz="2000" dirty="0">
            <a:latin typeface="Century Gothic" pitchFamily="34" charset="0"/>
          </a:endParaRPr>
        </a:p>
      </dgm:t>
    </dgm:pt>
    <dgm:pt modelId="{BFF3548B-A86B-4008-876F-98F016997F86}" type="parTrans" cxnId="{68F70C03-4A45-4EC7-AE0B-3B537799DD1C}">
      <dgm:prSet/>
      <dgm:spPr/>
      <dgm:t>
        <a:bodyPr/>
        <a:lstStyle/>
        <a:p>
          <a:endParaRPr lang="es-ES"/>
        </a:p>
      </dgm:t>
    </dgm:pt>
    <dgm:pt modelId="{C6230A51-FA23-4414-98BA-AAF99EE382C5}" type="sibTrans" cxnId="{68F70C03-4A45-4EC7-AE0B-3B537799DD1C}">
      <dgm:prSet/>
      <dgm:spPr/>
      <dgm:t>
        <a:bodyPr/>
        <a:lstStyle/>
        <a:p>
          <a:endParaRPr lang="es-ES"/>
        </a:p>
      </dgm:t>
    </dgm:pt>
    <dgm:pt modelId="{AAE7383D-CD1A-4540-A45A-1C3C54F7AC53}">
      <dgm:prSet phldrT="[Texto]" custT="1"/>
      <dgm:spPr/>
      <dgm:t>
        <a:bodyPr/>
        <a:lstStyle/>
        <a:p>
          <a:r>
            <a:rPr lang="es-ES" sz="2000" dirty="0" smtClean="0">
              <a:latin typeface="Century Gothic" pitchFamily="34" charset="0"/>
            </a:rPr>
            <a:t>Sistema TEACCH</a:t>
          </a:r>
          <a:endParaRPr lang="es-ES" sz="2000" dirty="0">
            <a:latin typeface="Century Gothic" pitchFamily="34" charset="0"/>
          </a:endParaRPr>
        </a:p>
      </dgm:t>
    </dgm:pt>
    <dgm:pt modelId="{7E3D6CA2-2933-4F82-A6E0-85BA5B537AF1}" type="parTrans" cxnId="{FDF84B90-998F-4BCC-82CB-9D216FD4D4E5}">
      <dgm:prSet/>
      <dgm:spPr/>
      <dgm:t>
        <a:bodyPr/>
        <a:lstStyle/>
        <a:p>
          <a:endParaRPr lang="es-ES"/>
        </a:p>
      </dgm:t>
    </dgm:pt>
    <dgm:pt modelId="{A3C34920-D4CB-410A-90A8-96527A6B6639}" type="sibTrans" cxnId="{FDF84B90-998F-4BCC-82CB-9D216FD4D4E5}">
      <dgm:prSet/>
      <dgm:spPr/>
      <dgm:t>
        <a:bodyPr/>
        <a:lstStyle/>
        <a:p>
          <a:endParaRPr lang="es-ES"/>
        </a:p>
      </dgm:t>
    </dgm:pt>
    <dgm:pt modelId="{3CEAED88-83A3-41F1-8F4A-AE450A11257E}">
      <dgm:prSet phldrT="[Texto]" custT="1"/>
      <dgm:spPr/>
      <dgm:t>
        <a:bodyPr/>
        <a:lstStyle/>
        <a:p>
          <a:r>
            <a:rPr lang="es-ES" sz="2000" dirty="0" smtClean="0">
              <a:latin typeface="Century Gothic" pitchFamily="34" charset="0"/>
            </a:rPr>
            <a:t>Terapia cognitivo-conductual</a:t>
          </a:r>
          <a:endParaRPr lang="es-ES" sz="2000" dirty="0">
            <a:latin typeface="Century Gothic" pitchFamily="34" charset="0"/>
          </a:endParaRPr>
        </a:p>
      </dgm:t>
    </dgm:pt>
    <dgm:pt modelId="{CF40A3BB-9EDC-4B7D-A7A5-B38A44E879C6}" type="parTrans" cxnId="{9CBF1E31-C9B6-4E8C-829B-EDFA5496781C}">
      <dgm:prSet/>
      <dgm:spPr/>
      <dgm:t>
        <a:bodyPr/>
        <a:lstStyle/>
        <a:p>
          <a:endParaRPr lang="es-ES"/>
        </a:p>
      </dgm:t>
    </dgm:pt>
    <dgm:pt modelId="{FD75ED7F-4EC7-4A28-B500-D47A3D7D0691}" type="sibTrans" cxnId="{9CBF1E31-C9B6-4E8C-829B-EDFA5496781C}">
      <dgm:prSet/>
      <dgm:spPr/>
      <dgm:t>
        <a:bodyPr/>
        <a:lstStyle/>
        <a:p>
          <a:endParaRPr lang="es-ES"/>
        </a:p>
      </dgm:t>
    </dgm:pt>
    <dgm:pt modelId="{EBA87ACD-DDDC-410C-BB45-1286083095BE}">
      <dgm:prSet phldrT="[Texto]" custT="1"/>
      <dgm:spPr/>
      <dgm:t>
        <a:bodyPr/>
        <a:lstStyle/>
        <a:p>
          <a:endParaRPr lang="es-ES" sz="2000" dirty="0">
            <a:latin typeface="Century Gothic" pitchFamily="34" charset="0"/>
          </a:endParaRPr>
        </a:p>
      </dgm:t>
    </dgm:pt>
    <dgm:pt modelId="{43919C6E-87F9-4C93-9FF1-BDFCD256CF16}" type="parTrans" cxnId="{000B9F8D-9858-46F8-9CCF-1BC8A9A0B993}">
      <dgm:prSet/>
      <dgm:spPr/>
      <dgm:t>
        <a:bodyPr/>
        <a:lstStyle/>
        <a:p>
          <a:endParaRPr lang="es-ES"/>
        </a:p>
      </dgm:t>
    </dgm:pt>
    <dgm:pt modelId="{9B9C2244-8F1B-49C5-BE13-713DAEE6D7CF}" type="sibTrans" cxnId="{000B9F8D-9858-46F8-9CCF-1BC8A9A0B993}">
      <dgm:prSet/>
      <dgm:spPr/>
      <dgm:t>
        <a:bodyPr/>
        <a:lstStyle/>
        <a:p>
          <a:endParaRPr lang="es-ES"/>
        </a:p>
      </dgm:t>
    </dgm:pt>
    <dgm:pt modelId="{FD1BF9A0-D615-4B71-ADB0-FDE48B29D3E6}">
      <dgm:prSet phldrT="[Texto]" custT="1"/>
      <dgm:spPr/>
      <dgm:t>
        <a:bodyPr/>
        <a:lstStyle/>
        <a:p>
          <a:r>
            <a:rPr lang="es-ES" sz="2000" dirty="0" smtClean="0"/>
            <a:t>Estimulantes en TEA + TDA/H</a:t>
          </a:r>
          <a:endParaRPr lang="es-ES" sz="2000" dirty="0"/>
        </a:p>
      </dgm:t>
    </dgm:pt>
    <dgm:pt modelId="{A128612C-7B13-42DD-A49D-D4DB60E8F7E3}" type="parTrans" cxnId="{6910F439-EB59-4AC3-A66F-6C6014C7F190}">
      <dgm:prSet/>
      <dgm:spPr/>
      <dgm:t>
        <a:bodyPr/>
        <a:lstStyle/>
        <a:p>
          <a:endParaRPr lang="es-ES"/>
        </a:p>
      </dgm:t>
    </dgm:pt>
    <dgm:pt modelId="{C342ED22-7BEC-4CEC-AECE-B46C4E807231}" type="sibTrans" cxnId="{6910F439-EB59-4AC3-A66F-6C6014C7F190}">
      <dgm:prSet/>
      <dgm:spPr/>
      <dgm:t>
        <a:bodyPr/>
        <a:lstStyle/>
        <a:p>
          <a:endParaRPr lang="es-ES"/>
        </a:p>
      </dgm:t>
    </dgm:pt>
    <dgm:pt modelId="{E50B5D15-2148-4C25-B669-85AC56320F4B}" type="pres">
      <dgm:prSet presAssocID="{5FC94FBD-BF8C-4611-BD16-4188EC710D90}" presName="vert0" presStyleCnt="0">
        <dgm:presLayoutVars>
          <dgm:dir/>
          <dgm:animOne val="branch"/>
          <dgm:animLvl val="lvl"/>
        </dgm:presLayoutVars>
      </dgm:prSet>
      <dgm:spPr/>
      <dgm:t>
        <a:bodyPr/>
        <a:lstStyle/>
        <a:p>
          <a:endParaRPr lang="es-ES"/>
        </a:p>
      </dgm:t>
    </dgm:pt>
    <dgm:pt modelId="{1D252FC9-8DDE-456B-946F-42E03B8F080F}" type="pres">
      <dgm:prSet presAssocID="{345972CB-6508-4FF1-A882-E167CFA16070}" presName="thickLine" presStyleLbl="alignNode1" presStyleIdx="0" presStyleCnt="1"/>
      <dgm:spPr/>
    </dgm:pt>
    <dgm:pt modelId="{F12C5D7F-CFBB-4D4B-9DF9-FBC7D9868740}" type="pres">
      <dgm:prSet presAssocID="{345972CB-6508-4FF1-A882-E167CFA16070}" presName="horz1" presStyleCnt="0"/>
      <dgm:spPr/>
    </dgm:pt>
    <dgm:pt modelId="{028ADC2A-3FEA-4161-8B7A-6E914E0DC210}" type="pres">
      <dgm:prSet presAssocID="{345972CB-6508-4FF1-A882-E167CFA16070}" presName="tx1" presStyleLbl="revTx" presStyleIdx="0" presStyleCnt="7" custScaleX="161145"/>
      <dgm:spPr/>
      <dgm:t>
        <a:bodyPr/>
        <a:lstStyle/>
        <a:p>
          <a:endParaRPr lang="es-ES"/>
        </a:p>
      </dgm:t>
    </dgm:pt>
    <dgm:pt modelId="{CA89A5E7-7CB3-4466-888C-AA7F7CD9BAF8}" type="pres">
      <dgm:prSet presAssocID="{345972CB-6508-4FF1-A882-E167CFA16070}" presName="vert1" presStyleCnt="0"/>
      <dgm:spPr/>
    </dgm:pt>
    <dgm:pt modelId="{1B91E42D-F3B9-4954-862A-9627232E495B}" type="pres">
      <dgm:prSet presAssocID="{0FD3925C-F11B-4963-B2B7-18E6AF1C8638}" presName="vertSpace2a" presStyleCnt="0"/>
      <dgm:spPr/>
    </dgm:pt>
    <dgm:pt modelId="{6C0407A9-25DE-4771-9751-F1FE78AC623F}" type="pres">
      <dgm:prSet presAssocID="{0FD3925C-F11B-4963-B2B7-18E6AF1C8638}" presName="horz2" presStyleCnt="0"/>
      <dgm:spPr/>
    </dgm:pt>
    <dgm:pt modelId="{C19F8DA3-4434-4839-B4F6-B5DB14BAAA53}" type="pres">
      <dgm:prSet presAssocID="{0FD3925C-F11B-4963-B2B7-18E6AF1C8638}" presName="horzSpace2" presStyleCnt="0"/>
      <dgm:spPr/>
    </dgm:pt>
    <dgm:pt modelId="{FD9A4717-6A5D-417C-9FE2-9BD7773AA4DA}" type="pres">
      <dgm:prSet presAssocID="{0FD3925C-F11B-4963-B2B7-18E6AF1C8638}" presName="tx2" presStyleLbl="revTx" presStyleIdx="1" presStyleCnt="7"/>
      <dgm:spPr/>
      <dgm:t>
        <a:bodyPr/>
        <a:lstStyle/>
        <a:p>
          <a:endParaRPr lang="es-ES"/>
        </a:p>
      </dgm:t>
    </dgm:pt>
    <dgm:pt modelId="{3596BCEE-19A7-4C39-BB18-D5778594D803}" type="pres">
      <dgm:prSet presAssocID="{0FD3925C-F11B-4963-B2B7-18E6AF1C8638}" presName="vert2" presStyleCnt="0"/>
      <dgm:spPr/>
    </dgm:pt>
    <dgm:pt modelId="{7B06E66F-692A-4CC7-B0DD-EE536D473F59}" type="pres">
      <dgm:prSet presAssocID="{0FD3925C-F11B-4963-B2B7-18E6AF1C8638}" presName="thinLine2b" presStyleLbl="callout" presStyleIdx="0" presStyleCnt="6"/>
      <dgm:spPr/>
    </dgm:pt>
    <dgm:pt modelId="{03B0FC8B-ECA3-454C-9DC4-4D8373548F27}" type="pres">
      <dgm:prSet presAssocID="{0FD3925C-F11B-4963-B2B7-18E6AF1C8638}" presName="vertSpace2b" presStyleCnt="0"/>
      <dgm:spPr/>
    </dgm:pt>
    <dgm:pt modelId="{10C1610E-BAEC-422E-9EA2-2BCCC8FFFCF5}" type="pres">
      <dgm:prSet presAssocID="{047F2B48-7817-4769-AB8F-757175844336}" presName="horz2" presStyleCnt="0"/>
      <dgm:spPr/>
    </dgm:pt>
    <dgm:pt modelId="{CB7EAA6A-B57A-4303-9400-54816A63F415}" type="pres">
      <dgm:prSet presAssocID="{047F2B48-7817-4769-AB8F-757175844336}" presName="horzSpace2" presStyleCnt="0"/>
      <dgm:spPr/>
    </dgm:pt>
    <dgm:pt modelId="{BA3BED55-1F75-453C-A7BF-C0D525109DF8}" type="pres">
      <dgm:prSet presAssocID="{047F2B48-7817-4769-AB8F-757175844336}" presName="tx2" presStyleLbl="revTx" presStyleIdx="2" presStyleCnt="7"/>
      <dgm:spPr/>
      <dgm:t>
        <a:bodyPr/>
        <a:lstStyle/>
        <a:p>
          <a:endParaRPr lang="es-ES"/>
        </a:p>
      </dgm:t>
    </dgm:pt>
    <dgm:pt modelId="{14023C0B-8274-487D-8959-C7BB719DB522}" type="pres">
      <dgm:prSet presAssocID="{047F2B48-7817-4769-AB8F-757175844336}" presName="vert2" presStyleCnt="0"/>
      <dgm:spPr/>
    </dgm:pt>
    <dgm:pt modelId="{5168FB86-67D5-430E-AD9C-D0A7A10DE8D6}" type="pres">
      <dgm:prSet presAssocID="{047F2B48-7817-4769-AB8F-757175844336}" presName="thinLine2b" presStyleLbl="callout" presStyleIdx="1" presStyleCnt="6"/>
      <dgm:spPr/>
    </dgm:pt>
    <dgm:pt modelId="{43CD7E72-EFA4-4FF1-B46E-F07258EC779D}" type="pres">
      <dgm:prSet presAssocID="{047F2B48-7817-4769-AB8F-757175844336}" presName="vertSpace2b" presStyleCnt="0"/>
      <dgm:spPr/>
    </dgm:pt>
    <dgm:pt modelId="{10E06C7F-17D7-4A50-85B1-119EEB6235C2}" type="pres">
      <dgm:prSet presAssocID="{AAE7383D-CD1A-4540-A45A-1C3C54F7AC53}" presName="horz2" presStyleCnt="0"/>
      <dgm:spPr/>
    </dgm:pt>
    <dgm:pt modelId="{52A5BCBB-B501-498B-B4FF-4C000CE832E2}" type="pres">
      <dgm:prSet presAssocID="{AAE7383D-CD1A-4540-A45A-1C3C54F7AC53}" presName="horzSpace2" presStyleCnt="0"/>
      <dgm:spPr/>
    </dgm:pt>
    <dgm:pt modelId="{855493D2-9031-487E-9FC8-4615A6A859CC}" type="pres">
      <dgm:prSet presAssocID="{AAE7383D-CD1A-4540-A45A-1C3C54F7AC53}" presName="tx2" presStyleLbl="revTx" presStyleIdx="3" presStyleCnt="7"/>
      <dgm:spPr/>
      <dgm:t>
        <a:bodyPr/>
        <a:lstStyle/>
        <a:p>
          <a:endParaRPr lang="es-ES"/>
        </a:p>
      </dgm:t>
    </dgm:pt>
    <dgm:pt modelId="{EB8830CC-8AAC-4ADA-97CE-A0C5B61983B6}" type="pres">
      <dgm:prSet presAssocID="{AAE7383D-CD1A-4540-A45A-1C3C54F7AC53}" presName="vert2" presStyleCnt="0"/>
      <dgm:spPr/>
    </dgm:pt>
    <dgm:pt modelId="{251B5E18-A8BA-4A94-8F03-1D8CEC35446B}" type="pres">
      <dgm:prSet presAssocID="{AAE7383D-CD1A-4540-A45A-1C3C54F7AC53}" presName="thinLine2b" presStyleLbl="callout" presStyleIdx="2" presStyleCnt="6"/>
      <dgm:spPr/>
    </dgm:pt>
    <dgm:pt modelId="{F2391F4A-6BD2-44AB-BD70-7E13B1C7116F}" type="pres">
      <dgm:prSet presAssocID="{AAE7383D-CD1A-4540-A45A-1C3C54F7AC53}" presName="vertSpace2b" presStyleCnt="0"/>
      <dgm:spPr/>
    </dgm:pt>
    <dgm:pt modelId="{CC60DFDA-CF74-4632-AB51-857687776081}" type="pres">
      <dgm:prSet presAssocID="{3CEAED88-83A3-41F1-8F4A-AE450A11257E}" presName="horz2" presStyleCnt="0"/>
      <dgm:spPr/>
    </dgm:pt>
    <dgm:pt modelId="{032FAE3C-2A22-483D-ADCD-812D3CE297AC}" type="pres">
      <dgm:prSet presAssocID="{3CEAED88-83A3-41F1-8F4A-AE450A11257E}" presName="horzSpace2" presStyleCnt="0"/>
      <dgm:spPr/>
    </dgm:pt>
    <dgm:pt modelId="{733F1AD0-0BC6-464C-ABB6-3C3063B60109}" type="pres">
      <dgm:prSet presAssocID="{3CEAED88-83A3-41F1-8F4A-AE450A11257E}" presName="tx2" presStyleLbl="revTx" presStyleIdx="4" presStyleCnt="7"/>
      <dgm:spPr/>
      <dgm:t>
        <a:bodyPr/>
        <a:lstStyle/>
        <a:p>
          <a:endParaRPr lang="es-ES"/>
        </a:p>
      </dgm:t>
    </dgm:pt>
    <dgm:pt modelId="{B7992648-19AF-4B6F-9356-CA6B88B89311}" type="pres">
      <dgm:prSet presAssocID="{3CEAED88-83A3-41F1-8F4A-AE450A11257E}" presName="vert2" presStyleCnt="0"/>
      <dgm:spPr/>
    </dgm:pt>
    <dgm:pt modelId="{73129CB6-6363-49CD-9F84-0E270519D63C}" type="pres">
      <dgm:prSet presAssocID="{3CEAED88-83A3-41F1-8F4A-AE450A11257E}" presName="thinLine2b" presStyleLbl="callout" presStyleIdx="3" presStyleCnt="6"/>
      <dgm:spPr/>
    </dgm:pt>
    <dgm:pt modelId="{3FFFA412-DDE5-4A65-BCE2-107A794D55AA}" type="pres">
      <dgm:prSet presAssocID="{3CEAED88-83A3-41F1-8F4A-AE450A11257E}" presName="vertSpace2b" presStyleCnt="0"/>
      <dgm:spPr/>
    </dgm:pt>
    <dgm:pt modelId="{C70C6EA8-98BE-41A8-B4CE-5107281CEC40}" type="pres">
      <dgm:prSet presAssocID="{EBA87ACD-DDDC-410C-BB45-1286083095BE}" presName="horz2" presStyleCnt="0"/>
      <dgm:spPr/>
    </dgm:pt>
    <dgm:pt modelId="{3F647F73-4465-4761-8FA8-DB3B612773AB}" type="pres">
      <dgm:prSet presAssocID="{EBA87ACD-DDDC-410C-BB45-1286083095BE}" presName="horzSpace2" presStyleCnt="0"/>
      <dgm:spPr/>
    </dgm:pt>
    <dgm:pt modelId="{7B0C626A-B0B7-4292-BBA0-EB5714DA0413}" type="pres">
      <dgm:prSet presAssocID="{EBA87ACD-DDDC-410C-BB45-1286083095BE}" presName="tx2" presStyleLbl="revTx" presStyleIdx="5" presStyleCnt="7"/>
      <dgm:spPr/>
      <dgm:t>
        <a:bodyPr/>
        <a:lstStyle/>
        <a:p>
          <a:endParaRPr lang="es-ES"/>
        </a:p>
      </dgm:t>
    </dgm:pt>
    <dgm:pt modelId="{5EE5E06B-2C35-40CB-8061-E3199303B891}" type="pres">
      <dgm:prSet presAssocID="{EBA87ACD-DDDC-410C-BB45-1286083095BE}" presName="vert2" presStyleCnt="0"/>
      <dgm:spPr/>
    </dgm:pt>
    <dgm:pt modelId="{91766E80-AA62-4658-A0B2-0474029C6F4E}" type="pres">
      <dgm:prSet presAssocID="{EBA87ACD-DDDC-410C-BB45-1286083095BE}" presName="thinLine2b" presStyleLbl="callout" presStyleIdx="4" presStyleCnt="6"/>
      <dgm:spPr/>
    </dgm:pt>
    <dgm:pt modelId="{F69541FE-E314-49BF-BAAB-AC72646C1B34}" type="pres">
      <dgm:prSet presAssocID="{EBA87ACD-DDDC-410C-BB45-1286083095BE}" presName="vertSpace2b" presStyleCnt="0"/>
      <dgm:spPr/>
    </dgm:pt>
    <dgm:pt modelId="{68F166F0-C542-4D30-9D59-CD2A96DAD7BB}" type="pres">
      <dgm:prSet presAssocID="{FD1BF9A0-D615-4B71-ADB0-FDE48B29D3E6}" presName="horz2" presStyleCnt="0"/>
      <dgm:spPr/>
    </dgm:pt>
    <dgm:pt modelId="{B5465DDA-72A8-48CE-AE0B-2EEEFEFC46C4}" type="pres">
      <dgm:prSet presAssocID="{FD1BF9A0-D615-4B71-ADB0-FDE48B29D3E6}" presName="horzSpace2" presStyleCnt="0"/>
      <dgm:spPr/>
    </dgm:pt>
    <dgm:pt modelId="{8527E201-54D9-478D-977E-38A857D0A494}" type="pres">
      <dgm:prSet presAssocID="{FD1BF9A0-D615-4B71-ADB0-FDE48B29D3E6}" presName="tx2" presStyleLbl="revTx" presStyleIdx="6" presStyleCnt="7"/>
      <dgm:spPr/>
      <dgm:t>
        <a:bodyPr/>
        <a:lstStyle/>
        <a:p>
          <a:endParaRPr lang="es-ES"/>
        </a:p>
      </dgm:t>
    </dgm:pt>
    <dgm:pt modelId="{A01CA09B-F90F-440D-9E79-5F33BE367028}" type="pres">
      <dgm:prSet presAssocID="{FD1BF9A0-D615-4B71-ADB0-FDE48B29D3E6}" presName="vert2" presStyleCnt="0"/>
      <dgm:spPr/>
    </dgm:pt>
    <dgm:pt modelId="{6701896A-2769-49DF-9652-1368EAB33248}" type="pres">
      <dgm:prSet presAssocID="{FD1BF9A0-D615-4B71-ADB0-FDE48B29D3E6}" presName="thinLine2b" presStyleLbl="callout" presStyleIdx="5" presStyleCnt="6"/>
      <dgm:spPr/>
    </dgm:pt>
    <dgm:pt modelId="{66276588-B4CC-4714-A2E5-8E8B98034B3D}" type="pres">
      <dgm:prSet presAssocID="{FD1BF9A0-D615-4B71-ADB0-FDE48B29D3E6}" presName="vertSpace2b" presStyleCnt="0"/>
      <dgm:spPr/>
    </dgm:pt>
  </dgm:ptLst>
  <dgm:cxnLst>
    <dgm:cxn modelId="{6910F439-EB59-4AC3-A66F-6C6014C7F190}" srcId="{345972CB-6508-4FF1-A882-E167CFA16070}" destId="{FD1BF9A0-D615-4B71-ADB0-FDE48B29D3E6}" srcOrd="5" destOrd="0" parTransId="{A128612C-7B13-42DD-A49D-D4DB60E8F7E3}" sibTransId="{C342ED22-7BEC-4CEC-AECE-B46C4E807231}"/>
    <dgm:cxn modelId="{8F882F4B-25C8-455D-A9FE-F5B645E48507}" type="presOf" srcId="{FD1BF9A0-D615-4B71-ADB0-FDE48B29D3E6}" destId="{8527E201-54D9-478D-977E-38A857D0A494}" srcOrd="0" destOrd="0" presId="urn:microsoft.com/office/officeart/2008/layout/LinedList"/>
    <dgm:cxn modelId="{00E53C05-935A-4D0D-8C55-C0DEB307420F}" type="presOf" srcId="{3CEAED88-83A3-41F1-8F4A-AE450A11257E}" destId="{733F1AD0-0BC6-464C-ABB6-3C3063B60109}" srcOrd="0" destOrd="0" presId="urn:microsoft.com/office/officeart/2008/layout/LinedList"/>
    <dgm:cxn modelId="{D52EEE8F-628B-4F62-BF41-29CE83289E5E}" type="presOf" srcId="{5FC94FBD-BF8C-4611-BD16-4188EC710D90}" destId="{E50B5D15-2148-4C25-B669-85AC56320F4B}" srcOrd="0" destOrd="0" presId="urn:microsoft.com/office/officeart/2008/layout/LinedList"/>
    <dgm:cxn modelId="{BB78EA71-FE3B-4417-9CE4-8D30EE0EE0D2}" type="presOf" srcId="{047F2B48-7817-4769-AB8F-757175844336}" destId="{BA3BED55-1F75-453C-A7BF-C0D525109DF8}" srcOrd="0" destOrd="0" presId="urn:microsoft.com/office/officeart/2008/layout/LinedList"/>
    <dgm:cxn modelId="{9CBF1E31-C9B6-4E8C-829B-EDFA5496781C}" srcId="{345972CB-6508-4FF1-A882-E167CFA16070}" destId="{3CEAED88-83A3-41F1-8F4A-AE450A11257E}" srcOrd="3" destOrd="0" parTransId="{CF40A3BB-9EDC-4B7D-A7A5-B38A44E879C6}" sibTransId="{FD75ED7F-4EC7-4A28-B500-D47A3D7D0691}"/>
    <dgm:cxn modelId="{67E3180B-9907-4D1A-91F7-2B3AB02308F5}" srcId="{345972CB-6508-4FF1-A882-E167CFA16070}" destId="{0FD3925C-F11B-4963-B2B7-18E6AF1C8638}" srcOrd="0" destOrd="0" parTransId="{AB6F5C6B-F353-4C6C-B0FE-AA5A4F21FFE8}" sibTransId="{7B6CB6D8-8901-4744-80CD-DE5579C14ECD}"/>
    <dgm:cxn modelId="{522D6687-E6BF-497F-8F74-CE227B198C10}" type="presOf" srcId="{AAE7383D-CD1A-4540-A45A-1C3C54F7AC53}" destId="{855493D2-9031-487E-9FC8-4615A6A859CC}" srcOrd="0" destOrd="0" presId="urn:microsoft.com/office/officeart/2008/layout/LinedList"/>
    <dgm:cxn modelId="{8BFC1CF3-DAD1-459D-A90A-BB99FC29CA62}" srcId="{5FC94FBD-BF8C-4611-BD16-4188EC710D90}" destId="{345972CB-6508-4FF1-A882-E167CFA16070}" srcOrd="0" destOrd="0" parTransId="{9701D008-62F4-474F-A77C-F23BB1933420}" sibTransId="{64863001-E8FC-495E-B099-0DE2670E8B34}"/>
    <dgm:cxn modelId="{FDF84B90-998F-4BCC-82CB-9D216FD4D4E5}" srcId="{345972CB-6508-4FF1-A882-E167CFA16070}" destId="{AAE7383D-CD1A-4540-A45A-1C3C54F7AC53}" srcOrd="2" destOrd="0" parTransId="{7E3D6CA2-2933-4F82-A6E0-85BA5B537AF1}" sibTransId="{A3C34920-D4CB-410A-90A8-96527A6B6639}"/>
    <dgm:cxn modelId="{68F70C03-4A45-4EC7-AE0B-3B537799DD1C}" srcId="{345972CB-6508-4FF1-A882-E167CFA16070}" destId="{047F2B48-7817-4769-AB8F-757175844336}" srcOrd="1" destOrd="0" parTransId="{BFF3548B-A86B-4008-876F-98F016997F86}" sibTransId="{C6230A51-FA23-4414-98BA-AAF99EE382C5}"/>
    <dgm:cxn modelId="{F4C11D32-39A3-4523-98CA-E06244D43751}" type="presOf" srcId="{345972CB-6508-4FF1-A882-E167CFA16070}" destId="{028ADC2A-3FEA-4161-8B7A-6E914E0DC210}" srcOrd="0" destOrd="0" presId="urn:microsoft.com/office/officeart/2008/layout/LinedList"/>
    <dgm:cxn modelId="{000B9F8D-9858-46F8-9CCF-1BC8A9A0B993}" srcId="{345972CB-6508-4FF1-A882-E167CFA16070}" destId="{EBA87ACD-DDDC-410C-BB45-1286083095BE}" srcOrd="4" destOrd="0" parTransId="{43919C6E-87F9-4C93-9FF1-BDFCD256CF16}" sibTransId="{9B9C2244-8F1B-49C5-BE13-713DAEE6D7CF}"/>
    <dgm:cxn modelId="{7B2A2EC5-4048-487A-A4B9-04D00E608D93}" type="presOf" srcId="{0FD3925C-F11B-4963-B2B7-18E6AF1C8638}" destId="{FD9A4717-6A5D-417C-9FE2-9BD7773AA4DA}" srcOrd="0" destOrd="0" presId="urn:microsoft.com/office/officeart/2008/layout/LinedList"/>
    <dgm:cxn modelId="{BCC4DD57-F831-497E-BE41-2873A2DB3353}" type="presOf" srcId="{EBA87ACD-DDDC-410C-BB45-1286083095BE}" destId="{7B0C626A-B0B7-4292-BBA0-EB5714DA0413}" srcOrd="0" destOrd="0" presId="urn:microsoft.com/office/officeart/2008/layout/LinedList"/>
    <dgm:cxn modelId="{A0F0965D-F6EC-4375-977D-C3C88FE7C5BA}" type="presParOf" srcId="{E50B5D15-2148-4C25-B669-85AC56320F4B}" destId="{1D252FC9-8DDE-456B-946F-42E03B8F080F}" srcOrd="0" destOrd="0" presId="urn:microsoft.com/office/officeart/2008/layout/LinedList"/>
    <dgm:cxn modelId="{4F776F42-B22D-450D-9DA1-1756C41EB238}" type="presParOf" srcId="{E50B5D15-2148-4C25-B669-85AC56320F4B}" destId="{F12C5D7F-CFBB-4D4B-9DF9-FBC7D9868740}" srcOrd="1" destOrd="0" presId="urn:microsoft.com/office/officeart/2008/layout/LinedList"/>
    <dgm:cxn modelId="{7D2DB968-1A2C-41C2-839E-0F53CD32E5EE}" type="presParOf" srcId="{F12C5D7F-CFBB-4D4B-9DF9-FBC7D9868740}" destId="{028ADC2A-3FEA-4161-8B7A-6E914E0DC210}" srcOrd="0" destOrd="0" presId="urn:microsoft.com/office/officeart/2008/layout/LinedList"/>
    <dgm:cxn modelId="{E2783814-CA4A-42F6-8380-11F34132694D}" type="presParOf" srcId="{F12C5D7F-CFBB-4D4B-9DF9-FBC7D9868740}" destId="{CA89A5E7-7CB3-4466-888C-AA7F7CD9BAF8}" srcOrd="1" destOrd="0" presId="urn:microsoft.com/office/officeart/2008/layout/LinedList"/>
    <dgm:cxn modelId="{89AF5FAC-4D43-413C-9513-6EF4AEC0C3B6}" type="presParOf" srcId="{CA89A5E7-7CB3-4466-888C-AA7F7CD9BAF8}" destId="{1B91E42D-F3B9-4954-862A-9627232E495B}" srcOrd="0" destOrd="0" presId="urn:microsoft.com/office/officeart/2008/layout/LinedList"/>
    <dgm:cxn modelId="{9A3DB8A8-7E0B-4EB7-9391-BCD9EDF4E83D}" type="presParOf" srcId="{CA89A5E7-7CB3-4466-888C-AA7F7CD9BAF8}" destId="{6C0407A9-25DE-4771-9751-F1FE78AC623F}" srcOrd="1" destOrd="0" presId="urn:microsoft.com/office/officeart/2008/layout/LinedList"/>
    <dgm:cxn modelId="{0D5A073E-0686-4726-B1C9-D3C37EA3907E}" type="presParOf" srcId="{6C0407A9-25DE-4771-9751-F1FE78AC623F}" destId="{C19F8DA3-4434-4839-B4F6-B5DB14BAAA53}" srcOrd="0" destOrd="0" presId="urn:microsoft.com/office/officeart/2008/layout/LinedList"/>
    <dgm:cxn modelId="{AFC89AEB-1D8F-4703-8386-91C70F10E825}" type="presParOf" srcId="{6C0407A9-25DE-4771-9751-F1FE78AC623F}" destId="{FD9A4717-6A5D-417C-9FE2-9BD7773AA4DA}" srcOrd="1" destOrd="0" presId="urn:microsoft.com/office/officeart/2008/layout/LinedList"/>
    <dgm:cxn modelId="{19E70875-82D7-4D20-9C11-59F9EEAAC94B}" type="presParOf" srcId="{6C0407A9-25DE-4771-9751-F1FE78AC623F}" destId="{3596BCEE-19A7-4C39-BB18-D5778594D803}" srcOrd="2" destOrd="0" presId="urn:microsoft.com/office/officeart/2008/layout/LinedList"/>
    <dgm:cxn modelId="{52714AB1-4117-4ED0-959B-AAE7E853BDDD}" type="presParOf" srcId="{CA89A5E7-7CB3-4466-888C-AA7F7CD9BAF8}" destId="{7B06E66F-692A-4CC7-B0DD-EE536D473F59}" srcOrd="2" destOrd="0" presId="urn:microsoft.com/office/officeart/2008/layout/LinedList"/>
    <dgm:cxn modelId="{29CCBC8A-DB85-45D6-B819-17B38B3148DD}" type="presParOf" srcId="{CA89A5E7-7CB3-4466-888C-AA7F7CD9BAF8}" destId="{03B0FC8B-ECA3-454C-9DC4-4D8373548F27}" srcOrd="3" destOrd="0" presId="urn:microsoft.com/office/officeart/2008/layout/LinedList"/>
    <dgm:cxn modelId="{78F12FBF-6736-416C-AA37-A0ACA4A3162D}" type="presParOf" srcId="{CA89A5E7-7CB3-4466-888C-AA7F7CD9BAF8}" destId="{10C1610E-BAEC-422E-9EA2-2BCCC8FFFCF5}" srcOrd="4" destOrd="0" presId="urn:microsoft.com/office/officeart/2008/layout/LinedList"/>
    <dgm:cxn modelId="{9F049A3A-B547-4F14-AA3A-055ECA790EBB}" type="presParOf" srcId="{10C1610E-BAEC-422E-9EA2-2BCCC8FFFCF5}" destId="{CB7EAA6A-B57A-4303-9400-54816A63F415}" srcOrd="0" destOrd="0" presId="urn:microsoft.com/office/officeart/2008/layout/LinedList"/>
    <dgm:cxn modelId="{63885847-89E8-47A1-8000-6D0A827CACFC}" type="presParOf" srcId="{10C1610E-BAEC-422E-9EA2-2BCCC8FFFCF5}" destId="{BA3BED55-1F75-453C-A7BF-C0D525109DF8}" srcOrd="1" destOrd="0" presId="urn:microsoft.com/office/officeart/2008/layout/LinedList"/>
    <dgm:cxn modelId="{B19FCEA3-B1B5-42CB-AA18-2CF86CC7D9AB}" type="presParOf" srcId="{10C1610E-BAEC-422E-9EA2-2BCCC8FFFCF5}" destId="{14023C0B-8274-487D-8959-C7BB719DB522}" srcOrd="2" destOrd="0" presId="urn:microsoft.com/office/officeart/2008/layout/LinedList"/>
    <dgm:cxn modelId="{FF30CBB5-92B4-4304-BCB7-69C9F64245CB}" type="presParOf" srcId="{CA89A5E7-7CB3-4466-888C-AA7F7CD9BAF8}" destId="{5168FB86-67D5-430E-AD9C-D0A7A10DE8D6}" srcOrd="5" destOrd="0" presId="urn:microsoft.com/office/officeart/2008/layout/LinedList"/>
    <dgm:cxn modelId="{CFC4390E-9C05-4A92-988E-5E05F8F29DF3}" type="presParOf" srcId="{CA89A5E7-7CB3-4466-888C-AA7F7CD9BAF8}" destId="{43CD7E72-EFA4-4FF1-B46E-F07258EC779D}" srcOrd="6" destOrd="0" presId="urn:microsoft.com/office/officeart/2008/layout/LinedList"/>
    <dgm:cxn modelId="{841F3D4B-68A5-4AB3-97BC-58BC0C92C48F}" type="presParOf" srcId="{CA89A5E7-7CB3-4466-888C-AA7F7CD9BAF8}" destId="{10E06C7F-17D7-4A50-85B1-119EEB6235C2}" srcOrd="7" destOrd="0" presId="urn:microsoft.com/office/officeart/2008/layout/LinedList"/>
    <dgm:cxn modelId="{5F5926CC-0142-4CA1-AD8A-9EF6C4574AA4}" type="presParOf" srcId="{10E06C7F-17D7-4A50-85B1-119EEB6235C2}" destId="{52A5BCBB-B501-498B-B4FF-4C000CE832E2}" srcOrd="0" destOrd="0" presId="urn:microsoft.com/office/officeart/2008/layout/LinedList"/>
    <dgm:cxn modelId="{59D89D33-75DD-4708-93ED-2CCDF29CA376}" type="presParOf" srcId="{10E06C7F-17D7-4A50-85B1-119EEB6235C2}" destId="{855493D2-9031-487E-9FC8-4615A6A859CC}" srcOrd="1" destOrd="0" presId="urn:microsoft.com/office/officeart/2008/layout/LinedList"/>
    <dgm:cxn modelId="{5E71667E-1562-4B43-9E97-68A6A064D811}" type="presParOf" srcId="{10E06C7F-17D7-4A50-85B1-119EEB6235C2}" destId="{EB8830CC-8AAC-4ADA-97CE-A0C5B61983B6}" srcOrd="2" destOrd="0" presId="urn:microsoft.com/office/officeart/2008/layout/LinedList"/>
    <dgm:cxn modelId="{793EE531-15A1-40C3-A87B-6ECC5B510E7F}" type="presParOf" srcId="{CA89A5E7-7CB3-4466-888C-AA7F7CD9BAF8}" destId="{251B5E18-A8BA-4A94-8F03-1D8CEC35446B}" srcOrd="8" destOrd="0" presId="urn:microsoft.com/office/officeart/2008/layout/LinedList"/>
    <dgm:cxn modelId="{60CB8A6E-856C-4DBD-AB96-A122389611C7}" type="presParOf" srcId="{CA89A5E7-7CB3-4466-888C-AA7F7CD9BAF8}" destId="{F2391F4A-6BD2-44AB-BD70-7E13B1C7116F}" srcOrd="9" destOrd="0" presId="urn:microsoft.com/office/officeart/2008/layout/LinedList"/>
    <dgm:cxn modelId="{51993C87-9132-43DE-AC71-0BDDE309D386}" type="presParOf" srcId="{CA89A5E7-7CB3-4466-888C-AA7F7CD9BAF8}" destId="{CC60DFDA-CF74-4632-AB51-857687776081}" srcOrd="10" destOrd="0" presId="urn:microsoft.com/office/officeart/2008/layout/LinedList"/>
    <dgm:cxn modelId="{B47C962E-CE9A-4513-A971-E64B3C15CFE3}" type="presParOf" srcId="{CC60DFDA-CF74-4632-AB51-857687776081}" destId="{032FAE3C-2A22-483D-ADCD-812D3CE297AC}" srcOrd="0" destOrd="0" presId="urn:microsoft.com/office/officeart/2008/layout/LinedList"/>
    <dgm:cxn modelId="{438B160E-9871-4546-96D4-E2438E491680}" type="presParOf" srcId="{CC60DFDA-CF74-4632-AB51-857687776081}" destId="{733F1AD0-0BC6-464C-ABB6-3C3063B60109}" srcOrd="1" destOrd="0" presId="urn:microsoft.com/office/officeart/2008/layout/LinedList"/>
    <dgm:cxn modelId="{59E8A462-81E6-4DDB-B4A1-EDBD695E1DD3}" type="presParOf" srcId="{CC60DFDA-CF74-4632-AB51-857687776081}" destId="{B7992648-19AF-4B6F-9356-CA6B88B89311}" srcOrd="2" destOrd="0" presId="urn:microsoft.com/office/officeart/2008/layout/LinedList"/>
    <dgm:cxn modelId="{BD22A1ED-40DD-45A9-ADAF-A33C7A27442C}" type="presParOf" srcId="{CA89A5E7-7CB3-4466-888C-AA7F7CD9BAF8}" destId="{73129CB6-6363-49CD-9F84-0E270519D63C}" srcOrd="11" destOrd="0" presId="urn:microsoft.com/office/officeart/2008/layout/LinedList"/>
    <dgm:cxn modelId="{032784F9-B2B6-4D43-BEE5-D1769536B572}" type="presParOf" srcId="{CA89A5E7-7CB3-4466-888C-AA7F7CD9BAF8}" destId="{3FFFA412-DDE5-4A65-BCE2-107A794D55AA}" srcOrd="12" destOrd="0" presId="urn:microsoft.com/office/officeart/2008/layout/LinedList"/>
    <dgm:cxn modelId="{73E704CA-D89E-44CC-B429-71102992B96E}" type="presParOf" srcId="{CA89A5E7-7CB3-4466-888C-AA7F7CD9BAF8}" destId="{C70C6EA8-98BE-41A8-B4CE-5107281CEC40}" srcOrd="13" destOrd="0" presId="urn:microsoft.com/office/officeart/2008/layout/LinedList"/>
    <dgm:cxn modelId="{CB1D8BEF-0A77-44BC-8B10-B7B7A8E1AEA8}" type="presParOf" srcId="{C70C6EA8-98BE-41A8-B4CE-5107281CEC40}" destId="{3F647F73-4465-4761-8FA8-DB3B612773AB}" srcOrd="0" destOrd="0" presId="urn:microsoft.com/office/officeart/2008/layout/LinedList"/>
    <dgm:cxn modelId="{C6613A3F-8DB4-4785-BE92-9878FD297D05}" type="presParOf" srcId="{C70C6EA8-98BE-41A8-B4CE-5107281CEC40}" destId="{7B0C626A-B0B7-4292-BBA0-EB5714DA0413}" srcOrd="1" destOrd="0" presId="urn:microsoft.com/office/officeart/2008/layout/LinedList"/>
    <dgm:cxn modelId="{12996ED9-E40C-430B-930F-0D5F0FCC7B72}" type="presParOf" srcId="{C70C6EA8-98BE-41A8-B4CE-5107281CEC40}" destId="{5EE5E06B-2C35-40CB-8061-E3199303B891}" srcOrd="2" destOrd="0" presId="urn:microsoft.com/office/officeart/2008/layout/LinedList"/>
    <dgm:cxn modelId="{7C14E38D-491F-4F1C-97F0-93F45F8D5F4F}" type="presParOf" srcId="{CA89A5E7-7CB3-4466-888C-AA7F7CD9BAF8}" destId="{91766E80-AA62-4658-A0B2-0474029C6F4E}" srcOrd="14" destOrd="0" presId="urn:microsoft.com/office/officeart/2008/layout/LinedList"/>
    <dgm:cxn modelId="{B69F08B5-A418-40A5-B9FD-FF353F83F3F8}" type="presParOf" srcId="{CA89A5E7-7CB3-4466-888C-AA7F7CD9BAF8}" destId="{F69541FE-E314-49BF-BAAB-AC72646C1B34}" srcOrd="15" destOrd="0" presId="urn:microsoft.com/office/officeart/2008/layout/LinedList"/>
    <dgm:cxn modelId="{9FA1C04F-BB81-4807-914F-5E633B37F133}" type="presParOf" srcId="{CA89A5E7-7CB3-4466-888C-AA7F7CD9BAF8}" destId="{68F166F0-C542-4D30-9D59-CD2A96DAD7BB}" srcOrd="16" destOrd="0" presId="urn:microsoft.com/office/officeart/2008/layout/LinedList"/>
    <dgm:cxn modelId="{7EF64A39-5F00-4F96-862E-1528F8960D74}" type="presParOf" srcId="{68F166F0-C542-4D30-9D59-CD2A96DAD7BB}" destId="{B5465DDA-72A8-48CE-AE0B-2EEEFEFC46C4}" srcOrd="0" destOrd="0" presId="urn:microsoft.com/office/officeart/2008/layout/LinedList"/>
    <dgm:cxn modelId="{08DFCBD2-1642-4BC3-AF58-2D57797C5C65}" type="presParOf" srcId="{68F166F0-C542-4D30-9D59-CD2A96DAD7BB}" destId="{8527E201-54D9-478D-977E-38A857D0A494}" srcOrd="1" destOrd="0" presId="urn:microsoft.com/office/officeart/2008/layout/LinedList"/>
    <dgm:cxn modelId="{C7EF4C34-FAB1-4C1B-A0B8-54AF07559C51}" type="presParOf" srcId="{68F166F0-C542-4D30-9D59-CD2A96DAD7BB}" destId="{A01CA09B-F90F-440D-9E79-5F33BE367028}" srcOrd="2" destOrd="0" presId="urn:microsoft.com/office/officeart/2008/layout/LinedList"/>
    <dgm:cxn modelId="{3377305D-5410-4789-8AA9-C7FC32E8658B}" type="presParOf" srcId="{CA89A5E7-7CB3-4466-888C-AA7F7CD9BAF8}" destId="{6701896A-2769-49DF-9652-1368EAB33248}" srcOrd="17" destOrd="0" presId="urn:microsoft.com/office/officeart/2008/layout/LinedList"/>
    <dgm:cxn modelId="{E157AAA5-2D52-4980-AE60-836ECB5EE2E6}" type="presParOf" srcId="{CA89A5E7-7CB3-4466-888C-AA7F7CD9BAF8}" destId="{66276588-B4CC-4714-A2E5-8E8B98034B3D}" srcOrd="18"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2AFD90-0349-4CD0-BDAE-541E3741D62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s-ES"/>
        </a:p>
      </dgm:t>
    </dgm:pt>
    <dgm:pt modelId="{668191DD-E98E-406C-918F-D988E585D18D}">
      <dgm:prSet phldrT="[Texto]" custT="1"/>
      <dgm:spPr/>
      <dgm:t>
        <a:bodyPr/>
        <a:lstStyle/>
        <a:p>
          <a:r>
            <a:rPr lang="es-ES" sz="1100" b="1" dirty="0">
              <a:solidFill>
                <a:schemeClr val="tx1"/>
              </a:solidFill>
            </a:rPr>
            <a:t>T. DESINTEGRATIVO</a:t>
          </a:r>
        </a:p>
      </dgm:t>
    </dgm:pt>
    <dgm:pt modelId="{B37C2DFF-E343-4813-BA75-22CBAB011226}" type="parTrans" cxnId="{68B9505B-FA7B-4B21-9221-6BD1E60B41EA}">
      <dgm:prSet/>
      <dgm:spPr/>
      <dgm:t>
        <a:bodyPr/>
        <a:lstStyle/>
        <a:p>
          <a:endParaRPr lang="es-ES"/>
        </a:p>
      </dgm:t>
    </dgm:pt>
    <dgm:pt modelId="{B0AF83BD-3C9C-4095-8DC6-6531D4C66E79}" type="sibTrans" cxnId="{68B9505B-FA7B-4B21-9221-6BD1E60B41EA}">
      <dgm:prSet/>
      <dgm:spPr/>
      <dgm:t>
        <a:bodyPr/>
        <a:lstStyle/>
        <a:p>
          <a:endParaRPr lang="es-ES"/>
        </a:p>
      </dgm:t>
    </dgm:pt>
    <dgm:pt modelId="{9CA9FEE7-DCC9-4A1F-B9D3-EE57CE710824}">
      <dgm:prSet phldrT="[Texto]" custT="1"/>
      <dgm:spPr/>
      <dgm:t>
        <a:bodyPr/>
        <a:lstStyle/>
        <a:p>
          <a:r>
            <a:rPr lang="es-ES" sz="1100" b="1" dirty="0">
              <a:solidFill>
                <a:schemeClr val="tx1"/>
              </a:solidFill>
            </a:rPr>
            <a:t>TGD NO ESPECIFICADO</a:t>
          </a:r>
        </a:p>
      </dgm:t>
    </dgm:pt>
    <dgm:pt modelId="{7FC04B32-50BF-4760-B0D5-F4C10500B61A}" type="parTrans" cxnId="{29C59A36-7FED-47FD-9603-2F9DBB19D16E}">
      <dgm:prSet/>
      <dgm:spPr/>
      <dgm:t>
        <a:bodyPr/>
        <a:lstStyle/>
        <a:p>
          <a:endParaRPr lang="es-ES"/>
        </a:p>
      </dgm:t>
    </dgm:pt>
    <dgm:pt modelId="{A21B13FE-5BC8-48A0-94DA-44EA0A67A29C}" type="sibTrans" cxnId="{29C59A36-7FED-47FD-9603-2F9DBB19D16E}">
      <dgm:prSet/>
      <dgm:spPr/>
      <dgm:t>
        <a:bodyPr/>
        <a:lstStyle/>
        <a:p>
          <a:endParaRPr lang="es-ES"/>
        </a:p>
      </dgm:t>
    </dgm:pt>
    <dgm:pt modelId="{A6171BFB-94FD-42F8-9A2F-0B75DAC134B7}">
      <dgm:prSet phldrT="[Texto]" custT="1"/>
      <dgm:spPr/>
      <dgm:t>
        <a:bodyPr/>
        <a:lstStyle/>
        <a:p>
          <a:r>
            <a:rPr lang="es-ES" sz="1100" b="1" dirty="0">
              <a:solidFill>
                <a:schemeClr val="tx1"/>
              </a:solidFill>
            </a:rPr>
            <a:t>S. ASPERGER</a:t>
          </a:r>
        </a:p>
      </dgm:t>
    </dgm:pt>
    <dgm:pt modelId="{91255C69-A92E-44B7-B1E1-902B0F90BF42}" type="parTrans" cxnId="{4C915A20-2025-49D3-A086-EBD5AC590A31}">
      <dgm:prSet/>
      <dgm:spPr/>
      <dgm:t>
        <a:bodyPr/>
        <a:lstStyle/>
        <a:p>
          <a:endParaRPr lang="es-ES"/>
        </a:p>
      </dgm:t>
    </dgm:pt>
    <dgm:pt modelId="{46350E4E-481D-40EB-89C9-3BB801E09EFC}" type="sibTrans" cxnId="{4C915A20-2025-49D3-A086-EBD5AC590A31}">
      <dgm:prSet/>
      <dgm:spPr/>
      <dgm:t>
        <a:bodyPr/>
        <a:lstStyle/>
        <a:p>
          <a:endParaRPr lang="es-ES"/>
        </a:p>
      </dgm:t>
    </dgm:pt>
    <dgm:pt modelId="{3F78C3D5-7AB2-4CBD-BE8F-0AC5F6E6944F}">
      <dgm:prSet custT="1"/>
      <dgm:spPr/>
      <dgm:t>
        <a:bodyPr/>
        <a:lstStyle/>
        <a:p>
          <a:r>
            <a:rPr lang="es-ES" sz="1100" b="1" dirty="0">
              <a:solidFill>
                <a:schemeClr val="tx1"/>
              </a:solidFill>
            </a:rPr>
            <a:t>S. RETT</a:t>
          </a:r>
        </a:p>
      </dgm:t>
    </dgm:pt>
    <dgm:pt modelId="{0B095DE0-8CE5-43E4-9D4F-6AD958760BE1}" type="parTrans" cxnId="{D7402B0D-2512-406A-8FA8-A7410FD8A224}">
      <dgm:prSet/>
      <dgm:spPr/>
      <dgm:t>
        <a:bodyPr/>
        <a:lstStyle/>
        <a:p>
          <a:endParaRPr lang="es-ES"/>
        </a:p>
      </dgm:t>
    </dgm:pt>
    <dgm:pt modelId="{F4B40508-1441-433D-B820-C91C64590174}" type="sibTrans" cxnId="{D7402B0D-2512-406A-8FA8-A7410FD8A224}">
      <dgm:prSet/>
      <dgm:spPr/>
      <dgm:t>
        <a:bodyPr/>
        <a:lstStyle/>
        <a:p>
          <a:endParaRPr lang="es-ES"/>
        </a:p>
      </dgm:t>
    </dgm:pt>
    <dgm:pt modelId="{24F2AD39-4EAA-4143-BD73-4E9A0B722B3F}">
      <dgm:prSet custT="1"/>
      <dgm:spPr/>
      <dgm:t>
        <a:bodyPr/>
        <a:lstStyle/>
        <a:p>
          <a:r>
            <a:rPr lang="es-ES" sz="1100" b="1" dirty="0">
              <a:solidFill>
                <a:schemeClr val="tx1"/>
              </a:solidFill>
            </a:rPr>
            <a:t>AUTISMO</a:t>
          </a:r>
        </a:p>
      </dgm:t>
    </dgm:pt>
    <dgm:pt modelId="{639FAF9A-B307-4749-A73B-FD836F90F80A}" type="parTrans" cxnId="{945F36A3-55CD-48B0-A9FF-1D7FE65C6979}">
      <dgm:prSet/>
      <dgm:spPr/>
      <dgm:t>
        <a:bodyPr/>
        <a:lstStyle/>
        <a:p>
          <a:endParaRPr lang="es-ES"/>
        </a:p>
      </dgm:t>
    </dgm:pt>
    <dgm:pt modelId="{69F3B419-A44A-4C6A-BFFB-C9FC69E14036}" type="sibTrans" cxnId="{945F36A3-55CD-48B0-A9FF-1D7FE65C6979}">
      <dgm:prSet/>
      <dgm:spPr/>
      <dgm:t>
        <a:bodyPr/>
        <a:lstStyle/>
        <a:p>
          <a:endParaRPr lang="es-ES"/>
        </a:p>
      </dgm:t>
    </dgm:pt>
    <dgm:pt modelId="{E49F194D-9A5E-41D2-BCE6-918CB6BCACE3}" type="pres">
      <dgm:prSet presAssocID="{922AFD90-0349-4CD0-BDAE-541E3741D627}" presName="Name0" presStyleCnt="0">
        <dgm:presLayoutVars>
          <dgm:dir/>
          <dgm:animLvl val="lvl"/>
          <dgm:resizeHandles val="exact"/>
        </dgm:presLayoutVars>
      </dgm:prSet>
      <dgm:spPr/>
      <dgm:t>
        <a:bodyPr/>
        <a:lstStyle/>
        <a:p>
          <a:endParaRPr lang="es-ES_tradnl"/>
        </a:p>
      </dgm:t>
    </dgm:pt>
    <dgm:pt modelId="{145322E6-2BFB-4FD9-99D5-FE9070BA240E}" type="pres">
      <dgm:prSet presAssocID="{668191DD-E98E-406C-918F-D988E585D18D}" presName="parTxOnly" presStyleLbl="node1" presStyleIdx="0" presStyleCnt="5">
        <dgm:presLayoutVars>
          <dgm:chMax val="0"/>
          <dgm:chPref val="0"/>
          <dgm:bulletEnabled val="1"/>
        </dgm:presLayoutVars>
      </dgm:prSet>
      <dgm:spPr/>
      <dgm:t>
        <a:bodyPr/>
        <a:lstStyle/>
        <a:p>
          <a:endParaRPr lang="es-ES_tradnl"/>
        </a:p>
      </dgm:t>
    </dgm:pt>
    <dgm:pt modelId="{D7FCDDEC-B8D8-4F6F-953C-62C3E4DF389A}" type="pres">
      <dgm:prSet presAssocID="{B0AF83BD-3C9C-4095-8DC6-6531D4C66E79}" presName="parTxOnlySpace" presStyleCnt="0"/>
      <dgm:spPr/>
    </dgm:pt>
    <dgm:pt modelId="{C96B5456-B8BD-4291-A91B-7C34E7D6B3D4}" type="pres">
      <dgm:prSet presAssocID="{3F78C3D5-7AB2-4CBD-BE8F-0AC5F6E6944F}" presName="parTxOnly" presStyleLbl="node1" presStyleIdx="1" presStyleCnt="5">
        <dgm:presLayoutVars>
          <dgm:chMax val="0"/>
          <dgm:chPref val="0"/>
          <dgm:bulletEnabled val="1"/>
        </dgm:presLayoutVars>
      </dgm:prSet>
      <dgm:spPr/>
      <dgm:t>
        <a:bodyPr/>
        <a:lstStyle/>
        <a:p>
          <a:endParaRPr lang="es-ES_tradnl"/>
        </a:p>
      </dgm:t>
    </dgm:pt>
    <dgm:pt modelId="{DC7DE83E-124A-469C-88BF-0DD183DD1783}" type="pres">
      <dgm:prSet presAssocID="{F4B40508-1441-433D-B820-C91C64590174}" presName="parTxOnlySpace" presStyleCnt="0"/>
      <dgm:spPr/>
    </dgm:pt>
    <dgm:pt modelId="{FFE7D392-942B-4E7A-9E0D-82E2817F94C1}" type="pres">
      <dgm:prSet presAssocID="{24F2AD39-4EAA-4143-BD73-4E9A0B722B3F}" presName="parTxOnly" presStyleLbl="node1" presStyleIdx="2" presStyleCnt="5">
        <dgm:presLayoutVars>
          <dgm:chMax val="0"/>
          <dgm:chPref val="0"/>
          <dgm:bulletEnabled val="1"/>
        </dgm:presLayoutVars>
      </dgm:prSet>
      <dgm:spPr/>
      <dgm:t>
        <a:bodyPr/>
        <a:lstStyle/>
        <a:p>
          <a:endParaRPr lang="es-ES_tradnl"/>
        </a:p>
      </dgm:t>
    </dgm:pt>
    <dgm:pt modelId="{22351F44-019F-45F9-9A6D-DF698A668BAE}" type="pres">
      <dgm:prSet presAssocID="{69F3B419-A44A-4C6A-BFFB-C9FC69E14036}" presName="parTxOnlySpace" presStyleCnt="0"/>
      <dgm:spPr/>
    </dgm:pt>
    <dgm:pt modelId="{512ED835-FFF6-49B5-9A83-A30D4E944FFE}" type="pres">
      <dgm:prSet presAssocID="{9CA9FEE7-DCC9-4A1F-B9D3-EE57CE710824}" presName="parTxOnly" presStyleLbl="node1" presStyleIdx="3" presStyleCnt="5">
        <dgm:presLayoutVars>
          <dgm:chMax val="0"/>
          <dgm:chPref val="0"/>
          <dgm:bulletEnabled val="1"/>
        </dgm:presLayoutVars>
      </dgm:prSet>
      <dgm:spPr/>
      <dgm:t>
        <a:bodyPr/>
        <a:lstStyle/>
        <a:p>
          <a:endParaRPr lang="es-ES_tradnl"/>
        </a:p>
      </dgm:t>
    </dgm:pt>
    <dgm:pt modelId="{E7B82BC9-73C6-4A2B-B960-1BC676454AD0}" type="pres">
      <dgm:prSet presAssocID="{A21B13FE-5BC8-48A0-94DA-44EA0A67A29C}" presName="parTxOnlySpace" presStyleCnt="0"/>
      <dgm:spPr/>
    </dgm:pt>
    <dgm:pt modelId="{C67AD3FA-119A-40BF-AF1B-6F67F935A919}" type="pres">
      <dgm:prSet presAssocID="{A6171BFB-94FD-42F8-9A2F-0B75DAC134B7}" presName="parTxOnly" presStyleLbl="node1" presStyleIdx="4" presStyleCnt="5">
        <dgm:presLayoutVars>
          <dgm:chMax val="0"/>
          <dgm:chPref val="0"/>
          <dgm:bulletEnabled val="1"/>
        </dgm:presLayoutVars>
      </dgm:prSet>
      <dgm:spPr/>
      <dgm:t>
        <a:bodyPr/>
        <a:lstStyle/>
        <a:p>
          <a:endParaRPr lang="es-ES_tradnl"/>
        </a:p>
      </dgm:t>
    </dgm:pt>
  </dgm:ptLst>
  <dgm:cxnLst>
    <dgm:cxn modelId="{99FA7901-CDF8-454B-B444-C86611543782}" type="presOf" srcId="{A6171BFB-94FD-42F8-9A2F-0B75DAC134B7}" destId="{C67AD3FA-119A-40BF-AF1B-6F67F935A919}" srcOrd="0" destOrd="0" presId="urn:microsoft.com/office/officeart/2005/8/layout/chevron1"/>
    <dgm:cxn modelId="{A65F32C6-C305-41AF-9863-DBCEFB4C8D55}" type="presOf" srcId="{24F2AD39-4EAA-4143-BD73-4E9A0B722B3F}" destId="{FFE7D392-942B-4E7A-9E0D-82E2817F94C1}" srcOrd="0" destOrd="0" presId="urn:microsoft.com/office/officeart/2005/8/layout/chevron1"/>
    <dgm:cxn modelId="{68B9505B-FA7B-4B21-9221-6BD1E60B41EA}" srcId="{922AFD90-0349-4CD0-BDAE-541E3741D627}" destId="{668191DD-E98E-406C-918F-D988E585D18D}" srcOrd="0" destOrd="0" parTransId="{B37C2DFF-E343-4813-BA75-22CBAB011226}" sibTransId="{B0AF83BD-3C9C-4095-8DC6-6531D4C66E79}"/>
    <dgm:cxn modelId="{D7402B0D-2512-406A-8FA8-A7410FD8A224}" srcId="{922AFD90-0349-4CD0-BDAE-541E3741D627}" destId="{3F78C3D5-7AB2-4CBD-BE8F-0AC5F6E6944F}" srcOrd="1" destOrd="0" parTransId="{0B095DE0-8CE5-43E4-9D4F-6AD958760BE1}" sibTransId="{F4B40508-1441-433D-B820-C91C64590174}"/>
    <dgm:cxn modelId="{613610B5-609E-4403-907D-835D28CD64DF}" type="presOf" srcId="{9CA9FEE7-DCC9-4A1F-B9D3-EE57CE710824}" destId="{512ED835-FFF6-49B5-9A83-A30D4E944FFE}" srcOrd="0" destOrd="0" presId="urn:microsoft.com/office/officeart/2005/8/layout/chevron1"/>
    <dgm:cxn modelId="{A19E6FFF-423F-4A19-81C4-49EF7EFD30B9}" type="presOf" srcId="{668191DD-E98E-406C-918F-D988E585D18D}" destId="{145322E6-2BFB-4FD9-99D5-FE9070BA240E}" srcOrd="0" destOrd="0" presId="urn:microsoft.com/office/officeart/2005/8/layout/chevron1"/>
    <dgm:cxn modelId="{945F36A3-55CD-48B0-A9FF-1D7FE65C6979}" srcId="{922AFD90-0349-4CD0-BDAE-541E3741D627}" destId="{24F2AD39-4EAA-4143-BD73-4E9A0B722B3F}" srcOrd="2" destOrd="0" parTransId="{639FAF9A-B307-4749-A73B-FD836F90F80A}" sibTransId="{69F3B419-A44A-4C6A-BFFB-C9FC69E14036}"/>
    <dgm:cxn modelId="{29C59A36-7FED-47FD-9603-2F9DBB19D16E}" srcId="{922AFD90-0349-4CD0-BDAE-541E3741D627}" destId="{9CA9FEE7-DCC9-4A1F-B9D3-EE57CE710824}" srcOrd="3" destOrd="0" parTransId="{7FC04B32-50BF-4760-B0D5-F4C10500B61A}" sibTransId="{A21B13FE-5BC8-48A0-94DA-44EA0A67A29C}"/>
    <dgm:cxn modelId="{1AFA5EA4-0BDB-46BE-B953-602E3FB4E0A5}" type="presOf" srcId="{922AFD90-0349-4CD0-BDAE-541E3741D627}" destId="{E49F194D-9A5E-41D2-BCE6-918CB6BCACE3}" srcOrd="0" destOrd="0" presId="urn:microsoft.com/office/officeart/2005/8/layout/chevron1"/>
    <dgm:cxn modelId="{4C915A20-2025-49D3-A086-EBD5AC590A31}" srcId="{922AFD90-0349-4CD0-BDAE-541E3741D627}" destId="{A6171BFB-94FD-42F8-9A2F-0B75DAC134B7}" srcOrd="4" destOrd="0" parTransId="{91255C69-A92E-44B7-B1E1-902B0F90BF42}" sibTransId="{46350E4E-481D-40EB-89C9-3BB801E09EFC}"/>
    <dgm:cxn modelId="{AA63B245-43EA-4068-941B-CBA7C1B747C0}" type="presOf" srcId="{3F78C3D5-7AB2-4CBD-BE8F-0AC5F6E6944F}" destId="{C96B5456-B8BD-4291-A91B-7C34E7D6B3D4}" srcOrd="0" destOrd="0" presId="urn:microsoft.com/office/officeart/2005/8/layout/chevron1"/>
    <dgm:cxn modelId="{3FC65CDA-1BCD-417E-BB6F-63F1DCB4E4B0}" type="presParOf" srcId="{E49F194D-9A5E-41D2-BCE6-918CB6BCACE3}" destId="{145322E6-2BFB-4FD9-99D5-FE9070BA240E}" srcOrd="0" destOrd="0" presId="urn:microsoft.com/office/officeart/2005/8/layout/chevron1"/>
    <dgm:cxn modelId="{96FC6C16-0475-4113-A56F-BBCB920915A2}" type="presParOf" srcId="{E49F194D-9A5E-41D2-BCE6-918CB6BCACE3}" destId="{D7FCDDEC-B8D8-4F6F-953C-62C3E4DF389A}" srcOrd="1" destOrd="0" presId="urn:microsoft.com/office/officeart/2005/8/layout/chevron1"/>
    <dgm:cxn modelId="{D9F853B9-9FBD-4B65-96CB-89253142E80B}" type="presParOf" srcId="{E49F194D-9A5E-41D2-BCE6-918CB6BCACE3}" destId="{C96B5456-B8BD-4291-A91B-7C34E7D6B3D4}" srcOrd="2" destOrd="0" presId="urn:microsoft.com/office/officeart/2005/8/layout/chevron1"/>
    <dgm:cxn modelId="{5D565139-535D-4D66-8F54-1693B761F11D}" type="presParOf" srcId="{E49F194D-9A5E-41D2-BCE6-918CB6BCACE3}" destId="{DC7DE83E-124A-469C-88BF-0DD183DD1783}" srcOrd="3" destOrd="0" presId="urn:microsoft.com/office/officeart/2005/8/layout/chevron1"/>
    <dgm:cxn modelId="{195E6F58-82BD-4F1A-B4F1-C0D96B34C989}" type="presParOf" srcId="{E49F194D-9A5E-41D2-BCE6-918CB6BCACE3}" destId="{FFE7D392-942B-4E7A-9E0D-82E2817F94C1}" srcOrd="4" destOrd="0" presId="urn:microsoft.com/office/officeart/2005/8/layout/chevron1"/>
    <dgm:cxn modelId="{14EB1F32-D0A5-45EE-B00A-41FC13F08587}" type="presParOf" srcId="{E49F194D-9A5E-41D2-BCE6-918CB6BCACE3}" destId="{22351F44-019F-45F9-9A6D-DF698A668BAE}" srcOrd="5" destOrd="0" presId="urn:microsoft.com/office/officeart/2005/8/layout/chevron1"/>
    <dgm:cxn modelId="{69B0240E-CBCD-4C84-8755-72F0B023DA7D}" type="presParOf" srcId="{E49F194D-9A5E-41D2-BCE6-918CB6BCACE3}" destId="{512ED835-FFF6-49B5-9A83-A30D4E944FFE}" srcOrd="6" destOrd="0" presId="urn:microsoft.com/office/officeart/2005/8/layout/chevron1"/>
    <dgm:cxn modelId="{F9EDCCD9-F517-4066-8F15-9EDA4F3C0EB0}" type="presParOf" srcId="{E49F194D-9A5E-41D2-BCE6-918CB6BCACE3}" destId="{E7B82BC9-73C6-4A2B-B960-1BC676454AD0}" srcOrd="7" destOrd="0" presId="urn:microsoft.com/office/officeart/2005/8/layout/chevron1"/>
    <dgm:cxn modelId="{348B7FC7-D4F5-4D85-BE65-739A09282106}" type="presParOf" srcId="{E49F194D-9A5E-41D2-BCE6-918CB6BCACE3}" destId="{C67AD3FA-119A-40BF-AF1B-6F67F935A919}"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83B482-4F3A-423F-A0A8-1CC2DEDEA41B}" type="doc">
      <dgm:prSet loTypeId="urn:microsoft.com/office/officeart/2005/8/layout/process1" loCatId="process" qsTypeId="urn:microsoft.com/office/officeart/2005/8/quickstyle/simple1" qsCatId="simple" csTypeId="urn:microsoft.com/office/officeart/2005/8/colors/accent1_2" csCatId="accent1" phldr="1"/>
      <dgm:spPr/>
    </dgm:pt>
    <dgm:pt modelId="{BED1B8D6-EC69-4281-8337-9756C5D22169}">
      <dgm:prSet phldrT="[Texto]"/>
      <dgm:spPr/>
      <dgm:t>
        <a:bodyPr/>
        <a:lstStyle/>
        <a:p>
          <a:r>
            <a:rPr lang="es-ES" dirty="0"/>
            <a:t>NIVEL 1</a:t>
          </a:r>
        </a:p>
      </dgm:t>
    </dgm:pt>
    <dgm:pt modelId="{26A5E511-3FEF-4AF8-89A2-C0767D56E175}" type="parTrans" cxnId="{2B4BFF29-4DC4-471E-995B-5A684CD3F691}">
      <dgm:prSet/>
      <dgm:spPr/>
      <dgm:t>
        <a:bodyPr/>
        <a:lstStyle/>
        <a:p>
          <a:endParaRPr lang="es-ES"/>
        </a:p>
      </dgm:t>
    </dgm:pt>
    <dgm:pt modelId="{9B4FBB6C-C282-4761-B647-0A472FC00607}" type="sibTrans" cxnId="{2B4BFF29-4DC4-471E-995B-5A684CD3F691}">
      <dgm:prSet/>
      <dgm:spPr/>
      <dgm:t>
        <a:bodyPr/>
        <a:lstStyle/>
        <a:p>
          <a:endParaRPr lang="es-ES" dirty="0"/>
        </a:p>
      </dgm:t>
    </dgm:pt>
    <dgm:pt modelId="{347CC8B8-5B8E-4106-A0F0-2E1622E0E343}">
      <dgm:prSet phldrT="[Texto]"/>
      <dgm:spPr/>
      <dgm:t>
        <a:bodyPr/>
        <a:lstStyle/>
        <a:p>
          <a:r>
            <a:rPr lang="es-ES" dirty="0"/>
            <a:t>NIVEL 2</a:t>
          </a:r>
        </a:p>
      </dgm:t>
    </dgm:pt>
    <dgm:pt modelId="{E3725A46-9C66-48AE-A92C-9F2175CEE82B}" type="parTrans" cxnId="{DA508AF0-D979-411F-B328-295FDAF2142A}">
      <dgm:prSet/>
      <dgm:spPr/>
      <dgm:t>
        <a:bodyPr/>
        <a:lstStyle/>
        <a:p>
          <a:endParaRPr lang="es-ES"/>
        </a:p>
      </dgm:t>
    </dgm:pt>
    <dgm:pt modelId="{D66969B4-4C04-44EB-8718-85F7F9334571}" type="sibTrans" cxnId="{DA508AF0-D979-411F-B328-295FDAF2142A}">
      <dgm:prSet/>
      <dgm:spPr/>
      <dgm:t>
        <a:bodyPr/>
        <a:lstStyle/>
        <a:p>
          <a:endParaRPr lang="es-ES" dirty="0"/>
        </a:p>
      </dgm:t>
    </dgm:pt>
    <dgm:pt modelId="{0077E5C2-51D7-4DB4-A9DD-C873119ABCF8}">
      <dgm:prSet phldrT="[Texto]"/>
      <dgm:spPr/>
      <dgm:t>
        <a:bodyPr/>
        <a:lstStyle/>
        <a:p>
          <a:r>
            <a:rPr lang="es-ES" dirty="0"/>
            <a:t>NIVEL 3</a:t>
          </a:r>
        </a:p>
      </dgm:t>
    </dgm:pt>
    <dgm:pt modelId="{2F78E6B3-321C-440A-A23D-9462C3D70959}" type="parTrans" cxnId="{A172D4F2-57E3-4BE2-8B1F-83F815AB6D6C}">
      <dgm:prSet/>
      <dgm:spPr/>
      <dgm:t>
        <a:bodyPr/>
        <a:lstStyle/>
        <a:p>
          <a:endParaRPr lang="es-ES"/>
        </a:p>
      </dgm:t>
    </dgm:pt>
    <dgm:pt modelId="{716504AE-E249-4898-90ED-5DFEF4123B74}" type="sibTrans" cxnId="{A172D4F2-57E3-4BE2-8B1F-83F815AB6D6C}">
      <dgm:prSet/>
      <dgm:spPr/>
      <dgm:t>
        <a:bodyPr/>
        <a:lstStyle/>
        <a:p>
          <a:endParaRPr lang="es-ES"/>
        </a:p>
      </dgm:t>
    </dgm:pt>
    <dgm:pt modelId="{485D11BD-1C54-4440-9CE3-B852807CD231}" type="pres">
      <dgm:prSet presAssocID="{4A83B482-4F3A-423F-A0A8-1CC2DEDEA41B}" presName="Name0" presStyleCnt="0">
        <dgm:presLayoutVars>
          <dgm:dir/>
          <dgm:resizeHandles val="exact"/>
        </dgm:presLayoutVars>
      </dgm:prSet>
      <dgm:spPr/>
    </dgm:pt>
    <dgm:pt modelId="{248988D5-BC93-4A0D-987D-6AE8BDEB636D}" type="pres">
      <dgm:prSet presAssocID="{BED1B8D6-EC69-4281-8337-9756C5D22169}" presName="node" presStyleLbl="node1" presStyleIdx="0" presStyleCnt="3">
        <dgm:presLayoutVars>
          <dgm:bulletEnabled val="1"/>
        </dgm:presLayoutVars>
      </dgm:prSet>
      <dgm:spPr/>
      <dgm:t>
        <a:bodyPr/>
        <a:lstStyle/>
        <a:p>
          <a:endParaRPr lang="es-ES_tradnl"/>
        </a:p>
      </dgm:t>
    </dgm:pt>
    <dgm:pt modelId="{1FBFF860-4E0B-4391-A5A9-2394B0C1A65E}" type="pres">
      <dgm:prSet presAssocID="{9B4FBB6C-C282-4761-B647-0A472FC00607}" presName="sibTrans" presStyleLbl="sibTrans2D1" presStyleIdx="0" presStyleCnt="2"/>
      <dgm:spPr/>
      <dgm:t>
        <a:bodyPr/>
        <a:lstStyle/>
        <a:p>
          <a:endParaRPr lang="es-ES_tradnl"/>
        </a:p>
      </dgm:t>
    </dgm:pt>
    <dgm:pt modelId="{65F0AE81-D28B-4234-8FE4-E0B9B1E060B8}" type="pres">
      <dgm:prSet presAssocID="{9B4FBB6C-C282-4761-B647-0A472FC00607}" presName="connectorText" presStyleLbl="sibTrans2D1" presStyleIdx="0" presStyleCnt="2"/>
      <dgm:spPr/>
      <dgm:t>
        <a:bodyPr/>
        <a:lstStyle/>
        <a:p>
          <a:endParaRPr lang="es-ES_tradnl"/>
        </a:p>
      </dgm:t>
    </dgm:pt>
    <dgm:pt modelId="{D40336AE-E5BD-44A1-9165-D7579A013BC4}" type="pres">
      <dgm:prSet presAssocID="{347CC8B8-5B8E-4106-A0F0-2E1622E0E343}" presName="node" presStyleLbl="node1" presStyleIdx="1" presStyleCnt="3">
        <dgm:presLayoutVars>
          <dgm:bulletEnabled val="1"/>
        </dgm:presLayoutVars>
      </dgm:prSet>
      <dgm:spPr/>
      <dgm:t>
        <a:bodyPr/>
        <a:lstStyle/>
        <a:p>
          <a:endParaRPr lang="es-ES_tradnl"/>
        </a:p>
      </dgm:t>
    </dgm:pt>
    <dgm:pt modelId="{5CEE47A3-B12D-4AA7-83EF-76E4F907711D}" type="pres">
      <dgm:prSet presAssocID="{D66969B4-4C04-44EB-8718-85F7F9334571}" presName="sibTrans" presStyleLbl="sibTrans2D1" presStyleIdx="1" presStyleCnt="2"/>
      <dgm:spPr/>
      <dgm:t>
        <a:bodyPr/>
        <a:lstStyle/>
        <a:p>
          <a:endParaRPr lang="es-ES_tradnl"/>
        </a:p>
      </dgm:t>
    </dgm:pt>
    <dgm:pt modelId="{1D67FDF2-4D4C-4819-9570-C69AD4CA042A}" type="pres">
      <dgm:prSet presAssocID="{D66969B4-4C04-44EB-8718-85F7F9334571}" presName="connectorText" presStyleLbl="sibTrans2D1" presStyleIdx="1" presStyleCnt="2"/>
      <dgm:spPr/>
      <dgm:t>
        <a:bodyPr/>
        <a:lstStyle/>
        <a:p>
          <a:endParaRPr lang="es-ES_tradnl"/>
        </a:p>
      </dgm:t>
    </dgm:pt>
    <dgm:pt modelId="{E410AAEF-9D5D-4842-813A-DC1D4B303EC5}" type="pres">
      <dgm:prSet presAssocID="{0077E5C2-51D7-4DB4-A9DD-C873119ABCF8}" presName="node" presStyleLbl="node1" presStyleIdx="2" presStyleCnt="3">
        <dgm:presLayoutVars>
          <dgm:bulletEnabled val="1"/>
        </dgm:presLayoutVars>
      </dgm:prSet>
      <dgm:spPr/>
      <dgm:t>
        <a:bodyPr/>
        <a:lstStyle/>
        <a:p>
          <a:endParaRPr lang="es-ES_tradnl"/>
        </a:p>
      </dgm:t>
    </dgm:pt>
  </dgm:ptLst>
  <dgm:cxnLst>
    <dgm:cxn modelId="{A76D45B2-705A-4BA4-ABD8-A3D17830608A}" type="presOf" srcId="{9B4FBB6C-C282-4761-B647-0A472FC00607}" destId="{1FBFF860-4E0B-4391-A5A9-2394B0C1A65E}" srcOrd="0" destOrd="0" presId="urn:microsoft.com/office/officeart/2005/8/layout/process1"/>
    <dgm:cxn modelId="{DA508AF0-D979-411F-B328-295FDAF2142A}" srcId="{4A83B482-4F3A-423F-A0A8-1CC2DEDEA41B}" destId="{347CC8B8-5B8E-4106-A0F0-2E1622E0E343}" srcOrd="1" destOrd="0" parTransId="{E3725A46-9C66-48AE-A92C-9F2175CEE82B}" sibTransId="{D66969B4-4C04-44EB-8718-85F7F9334571}"/>
    <dgm:cxn modelId="{2B4BFF29-4DC4-471E-995B-5A684CD3F691}" srcId="{4A83B482-4F3A-423F-A0A8-1CC2DEDEA41B}" destId="{BED1B8D6-EC69-4281-8337-9756C5D22169}" srcOrd="0" destOrd="0" parTransId="{26A5E511-3FEF-4AF8-89A2-C0767D56E175}" sibTransId="{9B4FBB6C-C282-4761-B647-0A472FC00607}"/>
    <dgm:cxn modelId="{17D02042-D973-40D2-8B15-4F97429CD148}" type="presOf" srcId="{D66969B4-4C04-44EB-8718-85F7F9334571}" destId="{5CEE47A3-B12D-4AA7-83EF-76E4F907711D}" srcOrd="0" destOrd="0" presId="urn:microsoft.com/office/officeart/2005/8/layout/process1"/>
    <dgm:cxn modelId="{7EF9D819-94C3-4AA3-A6DC-A82B0786CCFE}" type="presOf" srcId="{0077E5C2-51D7-4DB4-A9DD-C873119ABCF8}" destId="{E410AAEF-9D5D-4842-813A-DC1D4B303EC5}" srcOrd="0" destOrd="0" presId="urn:microsoft.com/office/officeart/2005/8/layout/process1"/>
    <dgm:cxn modelId="{A46B6CD4-CAE2-4B41-8F59-89CE704230C0}" type="presOf" srcId="{9B4FBB6C-C282-4761-B647-0A472FC00607}" destId="{65F0AE81-D28B-4234-8FE4-E0B9B1E060B8}" srcOrd="1" destOrd="0" presId="urn:microsoft.com/office/officeart/2005/8/layout/process1"/>
    <dgm:cxn modelId="{A172D4F2-57E3-4BE2-8B1F-83F815AB6D6C}" srcId="{4A83B482-4F3A-423F-A0A8-1CC2DEDEA41B}" destId="{0077E5C2-51D7-4DB4-A9DD-C873119ABCF8}" srcOrd="2" destOrd="0" parTransId="{2F78E6B3-321C-440A-A23D-9462C3D70959}" sibTransId="{716504AE-E249-4898-90ED-5DFEF4123B74}"/>
    <dgm:cxn modelId="{39E19808-B1AE-4D66-92A6-2CED0657CE6C}" type="presOf" srcId="{D66969B4-4C04-44EB-8718-85F7F9334571}" destId="{1D67FDF2-4D4C-4819-9570-C69AD4CA042A}" srcOrd="1" destOrd="0" presId="urn:microsoft.com/office/officeart/2005/8/layout/process1"/>
    <dgm:cxn modelId="{92E906E0-7FA2-422C-AF0D-DD438DB35C79}" type="presOf" srcId="{4A83B482-4F3A-423F-A0A8-1CC2DEDEA41B}" destId="{485D11BD-1C54-4440-9CE3-B852807CD231}" srcOrd="0" destOrd="0" presId="urn:microsoft.com/office/officeart/2005/8/layout/process1"/>
    <dgm:cxn modelId="{1CB94907-213F-4C4C-8582-3F8635A9AE1D}" type="presOf" srcId="{347CC8B8-5B8E-4106-A0F0-2E1622E0E343}" destId="{D40336AE-E5BD-44A1-9165-D7579A013BC4}" srcOrd="0" destOrd="0" presId="urn:microsoft.com/office/officeart/2005/8/layout/process1"/>
    <dgm:cxn modelId="{304D116B-BF2E-4250-A7EE-5BCB50503607}" type="presOf" srcId="{BED1B8D6-EC69-4281-8337-9756C5D22169}" destId="{248988D5-BC93-4A0D-987D-6AE8BDEB636D}" srcOrd="0" destOrd="0" presId="urn:microsoft.com/office/officeart/2005/8/layout/process1"/>
    <dgm:cxn modelId="{13751B92-96CE-48B8-B55D-186C149AD4A3}" type="presParOf" srcId="{485D11BD-1C54-4440-9CE3-B852807CD231}" destId="{248988D5-BC93-4A0D-987D-6AE8BDEB636D}" srcOrd="0" destOrd="0" presId="urn:microsoft.com/office/officeart/2005/8/layout/process1"/>
    <dgm:cxn modelId="{C893DB07-4C2F-43C2-9D1C-4A0378B6BA57}" type="presParOf" srcId="{485D11BD-1C54-4440-9CE3-B852807CD231}" destId="{1FBFF860-4E0B-4391-A5A9-2394B0C1A65E}" srcOrd="1" destOrd="0" presId="urn:microsoft.com/office/officeart/2005/8/layout/process1"/>
    <dgm:cxn modelId="{F05C85B2-BCEC-48FB-B944-54A761B20E76}" type="presParOf" srcId="{1FBFF860-4E0B-4391-A5A9-2394B0C1A65E}" destId="{65F0AE81-D28B-4234-8FE4-E0B9B1E060B8}" srcOrd="0" destOrd="0" presId="urn:microsoft.com/office/officeart/2005/8/layout/process1"/>
    <dgm:cxn modelId="{9468D684-65C3-468B-BEEB-49ACCED80E70}" type="presParOf" srcId="{485D11BD-1C54-4440-9CE3-B852807CD231}" destId="{D40336AE-E5BD-44A1-9165-D7579A013BC4}" srcOrd="2" destOrd="0" presId="urn:microsoft.com/office/officeart/2005/8/layout/process1"/>
    <dgm:cxn modelId="{DFAE7CD8-5347-40E3-A9D0-F5C68F0E7CBB}" type="presParOf" srcId="{485D11BD-1C54-4440-9CE3-B852807CD231}" destId="{5CEE47A3-B12D-4AA7-83EF-76E4F907711D}" srcOrd="3" destOrd="0" presId="urn:microsoft.com/office/officeart/2005/8/layout/process1"/>
    <dgm:cxn modelId="{024DBCBD-8D12-4C7E-BD63-25448E503638}" type="presParOf" srcId="{5CEE47A3-B12D-4AA7-83EF-76E4F907711D}" destId="{1D67FDF2-4D4C-4819-9570-C69AD4CA042A}" srcOrd="0" destOrd="0" presId="urn:microsoft.com/office/officeart/2005/8/layout/process1"/>
    <dgm:cxn modelId="{CD6C947B-55FE-4DEA-9E18-4B8A13B87CF1}" type="presParOf" srcId="{485D11BD-1C54-4440-9CE3-B852807CD231}" destId="{E410AAEF-9D5D-4842-813A-DC1D4B303EC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BEB6F-A65A-435C-8132-593078AC54C6}">
      <dsp:nvSpPr>
        <dsp:cNvPr id="0" name=""/>
        <dsp:cNvSpPr/>
      </dsp:nvSpPr>
      <dsp:spPr>
        <a:xfrm>
          <a:off x="0" y="0"/>
          <a:ext cx="4786313"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845733-B523-4162-B0A4-3A9CAE9A0F01}">
      <dsp:nvSpPr>
        <dsp:cNvPr id="0" name=""/>
        <dsp:cNvSpPr/>
      </dsp:nvSpPr>
      <dsp:spPr>
        <a:xfrm>
          <a:off x="0" y="0"/>
          <a:ext cx="1162355" cy="5786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b="1" kern="1200" dirty="0" smtClean="0">
              <a:latin typeface="Century Gothic" pitchFamily="34" charset="0"/>
            </a:rPr>
            <a:t>SIN EVIDENCIA Y NO RECOMEN DADOS</a:t>
          </a:r>
          <a:endParaRPr lang="es-ES" sz="1400" b="1" kern="1200" dirty="0">
            <a:latin typeface="Century Gothic" pitchFamily="34" charset="0"/>
          </a:endParaRPr>
        </a:p>
      </dsp:txBody>
      <dsp:txXfrm>
        <a:off x="0" y="0"/>
        <a:ext cx="1162355" cy="5786454"/>
      </dsp:txXfrm>
    </dsp:sp>
    <dsp:sp modelId="{5B303472-95F5-4D63-9BDC-5C9E21D590DB}">
      <dsp:nvSpPr>
        <dsp:cNvPr id="0" name=""/>
        <dsp:cNvSpPr/>
      </dsp:nvSpPr>
      <dsp:spPr>
        <a:xfrm>
          <a:off x="1230294" y="27406"/>
          <a:ext cx="3555449" cy="5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Doman-Delacato</a:t>
          </a:r>
          <a:endParaRPr lang="es-ES" sz="2000" kern="1200" dirty="0">
            <a:latin typeface="Century Gothic" pitchFamily="34" charset="0"/>
          </a:endParaRPr>
        </a:p>
      </dsp:txBody>
      <dsp:txXfrm>
        <a:off x="1230294" y="27406"/>
        <a:ext cx="3555449" cy="548130"/>
      </dsp:txXfrm>
    </dsp:sp>
    <dsp:sp modelId="{58E1D14B-4570-498F-BFE5-8E2FC8BACE94}">
      <dsp:nvSpPr>
        <dsp:cNvPr id="0" name=""/>
        <dsp:cNvSpPr/>
      </dsp:nvSpPr>
      <dsp:spPr>
        <a:xfrm>
          <a:off x="1162355" y="138653"/>
          <a:ext cx="36233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855C24-0F10-4949-B108-810ADF931484}">
      <dsp:nvSpPr>
        <dsp:cNvPr id="0" name=""/>
        <dsp:cNvSpPr/>
      </dsp:nvSpPr>
      <dsp:spPr>
        <a:xfrm>
          <a:off x="1230294" y="602943"/>
          <a:ext cx="3555449" cy="5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Lentes de Irlen</a:t>
          </a:r>
          <a:endParaRPr lang="es-ES" sz="2000" kern="1200" dirty="0">
            <a:latin typeface="Century Gothic" pitchFamily="34" charset="0"/>
          </a:endParaRPr>
        </a:p>
      </dsp:txBody>
      <dsp:txXfrm>
        <a:off x="1230294" y="602943"/>
        <a:ext cx="3555449" cy="548130"/>
      </dsp:txXfrm>
    </dsp:sp>
    <dsp:sp modelId="{18C0ED35-C9C5-4D07-A1AB-E87BA858DF11}">
      <dsp:nvSpPr>
        <dsp:cNvPr id="0" name=""/>
        <dsp:cNvSpPr/>
      </dsp:nvSpPr>
      <dsp:spPr>
        <a:xfrm>
          <a:off x="1162355" y="1151074"/>
          <a:ext cx="36233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0FAF3C-02F4-45F5-AACF-46532D953501}">
      <dsp:nvSpPr>
        <dsp:cNvPr id="0" name=""/>
        <dsp:cNvSpPr/>
      </dsp:nvSpPr>
      <dsp:spPr>
        <a:xfrm>
          <a:off x="1230294" y="1178481"/>
          <a:ext cx="3555449" cy="5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Comunicación facilitada</a:t>
          </a:r>
          <a:endParaRPr lang="es-ES" sz="2000" kern="1200" dirty="0">
            <a:latin typeface="Century Gothic" pitchFamily="34" charset="0"/>
          </a:endParaRPr>
        </a:p>
      </dsp:txBody>
      <dsp:txXfrm>
        <a:off x="1230294" y="1178481"/>
        <a:ext cx="3555449" cy="548130"/>
      </dsp:txXfrm>
    </dsp:sp>
    <dsp:sp modelId="{323AD90E-6881-4656-A00A-BDB9102B6247}">
      <dsp:nvSpPr>
        <dsp:cNvPr id="0" name=""/>
        <dsp:cNvSpPr/>
      </dsp:nvSpPr>
      <dsp:spPr>
        <a:xfrm>
          <a:off x="1162355" y="1726612"/>
          <a:ext cx="36233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0F9993-D22B-49ED-81A1-3F4CD243191E}">
      <dsp:nvSpPr>
        <dsp:cNvPr id="0" name=""/>
        <dsp:cNvSpPr/>
      </dsp:nvSpPr>
      <dsp:spPr>
        <a:xfrm>
          <a:off x="1230294" y="1754018"/>
          <a:ext cx="3555449" cy="5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Terapia psicodinámica</a:t>
          </a:r>
          <a:endParaRPr lang="es-ES" sz="2000" kern="1200" dirty="0">
            <a:latin typeface="Century Gothic" pitchFamily="34" charset="0"/>
          </a:endParaRPr>
        </a:p>
      </dsp:txBody>
      <dsp:txXfrm>
        <a:off x="1230294" y="1754018"/>
        <a:ext cx="3555449" cy="548130"/>
      </dsp:txXfrm>
    </dsp:sp>
    <dsp:sp modelId="{31C765E9-7469-498B-B8F3-EB1DBA2536B2}">
      <dsp:nvSpPr>
        <dsp:cNvPr id="0" name=""/>
        <dsp:cNvSpPr/>
      </dsp:nvSpPr>
      <dsp:spPr>
        <a:xfrm>
          <a:off x="1162355" y="2302149"/>
          <a:ext cx="36233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00BFA-2230-422C-AA4F-73C8E90EDC2B}">
      <dsp:nvSpPr>
        <dsp:cNvPr id="0" name=""/>
        <dsp:cNvSpPr/>
      </dsp:nvSpPr>
      <dsp:spPr>
        <a:xfrm>
          <a:off x="1230294" y="2329556"/>
          <a:ext cx="3555449" cy="5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Secretina</a:t>
          </a:r>
          <a:endParaRPr lang="es-ES" sz="2000" kern="1200" dirty="0">
            <a:latin typeface="Century Gothic" pitchFamily="34" charset="0"/>
          </a:endParaRPr>
        </a:p>
      </dsp:txBody>
      <dsp:txXfrm>
        <a:off x="1230294" y="2329556"/>
        <a:ext cx="3555449" cy="548130"/>
      </dsp:txXfrm>
    </dsp:sp>
    <dsp:sp modelId="{0D155124-AF4A-45E2-8F94-4F6DB8189045}">
      <dsp:nvSpPr>
        <dsp:cNvPr id="0" name=""/>
        <dsp:cNvSpPr/>
      </dsp:nvSpPr>
      <dsp:spPr>
        <a:xfrm>
          <a:off x="1162355" y="2877687"/>
          <a:ext cx="36233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486B97-4064-4045-8762-3D2A5B321D3D}">
      <dsp:nvSpPr>
        <dsp:cNvPr id="0" name=""/>
        <dsp:cNvSpPr/>
      </dsp:nvSpPr>
      <dsp:spPr>
        <a:xfrm>
          <a:off x="1230294" y="2905093"/>
          <a:ext cx="3555449" cy="5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Terapia antimicótica</a:t>
          </a:r>
          <a:endParaRPr lang="es-ES" sz="2000" kern="1200" dirty="0">
            <a:latin typeface="Century Gothic" pitchFamily="34" charset="0"/>
          </a:endParaRPr>
        </a:p>
      </dsp:txBody>
      <dsp:txXfrm>
        <a:off x="1230294" y="2905093"/>
        <a:ext cx="3555449" cy="548130"/>
      </dsp:txXfrm>
    </dsp:sp>
    <dsp:sp modelId="{6FD30F62-2B5F-4E53-A161-E3358AF67952}">
      <dsp:nvSpPr>
        <dsp:cNvPr id="0" name=""/>
        <dsp:cNvSpPr/>
      </dsp:nvSpPr>
      <dsp:spPr>
        <a:xfrm>
          <a:off x="1162355" y="3453224"/>
          <a:ext cx="36233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52A283-D4B6-4552-A0A0-D3DF726CBBFC}">
      <dsp:nvSpPr>
        <dsp:cNvPr id="0" name=""/>
        <dsp:cNvSpPr/>
      </dsp:nvSpPr>
      <dsp:spPr>
        <a:xfrm>
          <a:off x="1230294" y="3480631"/>
          <a:ext cx="3555449" cy="5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Tratamiento con quelantes</a:t>
          </a:r>
          <a:endParaRPr lang="es-ES" sz="2000" kern="1200" dirty="0"/>
        </a:p>
      </dsp:txBody>
      <dsp:txXfrm>
        <a:off x="1230294" y="3480631"/>
        <a:ext cx="3555449" cy="548130"/>
      </dsp:txXfrm>
    </dsp:sp>
    <dsp:sp modelId="{2EE7C71B-C6A1-4D68-B0F1-18CC18F07E89}">
      <dsp:nvSpPr>
        <dsp:cNvPr id="0" name=""/>
        <dsp:cNvSpPr/>
      </dsp:nvSpPr>
      <dsp:spPr>
        <a:xfrm>
          <a:off x="1162355" y="4028762"/>
          <a:ext cx="36233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10E528-4CF0-4C8E-B386-1AE1E36A6E94}">
      <dsp:nvSpPr>
        <dsp:cNvPr id="0" name=""/>
        <dsp:cNvSpPr/>
      </dsp:nvSpPr>
      <dsp:spPr>
        <a:xfrm>
          <a:off x="1230294" y="4056168"/>
          <a:ext cx="3555449" cy="5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Inmunoterapia</a:t>
          </a:r>
          <a:endParaRPr lang="es-ES" sz="2000" kern="1200" dirty="0"/>
        </a:p>
      </dsp:txBody>
      <dsp:txXfrm>
        <a:off x="1230294" y="4056168"/>
        <a:ext cx="3555449" cy="548130"/>
      </dsp:txXfrm>
    </dsp:sp>
    <dsp:sp modelId="{06CE284F-0E9A-4765-A572-1BA8E3F0D612}">
      <dsp:nvSpPr>
        <dsp:cNvPr id="0" name=""/>
        <dsp:cNvSpPr/>
      </dsp:nvSpPr>
      <dsp:spPr>
        <a:xfrm>
          <a:off x="1162355" y="4604299"/>
          <a:ext cx="36233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8EE3A2-153D-4091-B134-3865B14B02D0}">
      <dsp:nvSpPr>
        <dsp:cNvPr id="0" name=""/>
        <dsp:cNvSpPr/>
      </dsp:nvSpPr>
      <dsp:spPr>
        <a:xfrm>
          <a:off x="1230294" y="4631706"/>
          <a:ext cx="3555449" cy="5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Terapia sacrocraneal</a:t>
          </a:r>
          <a:endParaRPr lang="es-ES" sz="2000" kern="1200" dirty="0"/>
        </a:p>
      </dsp:txBody>
      <dsp:txXfrm>
        <a:off x="1230294" y="4631706"/>
        <a:ext cx="3555449" cy="548130"/>
      </dsp:txXfrm>
    </dsp:sp>
    <dsp:sp modelId="{C6FD2DDF-58CA-43E5-9855-E803B82389FF}">
      <dsp:nvSpPr>
        <dsp:cNvPr id="0" name=""/>
        <dsp:cNvSpPr/>
      </dsp:nvSpPr>
      <dsp:spPr>
        <a:xfrm>
          <a:off x="1162355" y="5179836"/>
          <a:ext cx="36233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D434C0-7D73-49A6-B52C-3432E0C10923}">
      <dsp:nvSpPr>
        <dsp:cNvPr id="0" name=""/>
        <dsp:cNvSpPr/>
      </dsp:nvSpPr>
      <dsp:spPr>
        <a:xfrm>
          <a:off x="1230294" y="5207243"/>
          <a:ext cx="3555449" cy="548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Terapia asistida con animales</a:t>
          </a:r>
          <a:endParaRPr lang="es-ES" sz="2000" kern="1200" dirty="0"/>
        </a:p>
      </dsp:txBody>
      <dsp:txXfrm>
        <a:off x="1230294" y="5207243"/>
        <a:ext cx="3555449" cy="548130"/>
      </dsp:txXfrm>
    </dsp:sp>
    <dsp:sp modelId="{B5D38CA8-CC07-42A0-9D48-46834DDD96B8}">
      <dsp:nvSpPr>
        <dsp:cNvPr id="0" name=""/>
        <dsp:cNvSpPr/>
      </dsp:nvSpPr>
      <dsp:spPr>
        <a:xfrm>
          <a:off x="1162355" y="5755374"/>
          <a:ext cx="362338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8E61-C314-4581-9EA8-F638F4C476B5}">
      <dsp:nvSpPr>
        <dsp:cNvPr id="0" name=""/>
        <dsp:cNvSpPr/>
      </dsp:nvSpPr>
      <dsp:spPr>
        <a:xfrm>
          <a:off x="0" y="2267"/>
          <a:ext cx="421481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450531-E769-40AE-ADCE-D7275C882214}">
      <dsp:nvSpPr>
        <dsp:cNvPr id="0" name=""/>
        <dsp:cNvSpPr/>
      </dsp:nvSpPr>
      <dsp:spPr>
        <a:xfrm>
          <a:off x="0" y="2267"/>
          <a:ext cx="1282940" cy="4638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smtClean="0">
              <a:latin typeface="Century Gothic" pitchFamily="34" charset="0"/>
            </a:rPr>
            <a:t>EVIDENCIA DÉBIL Y RECOMEN DADOS EN ESTUDIOS EXPERIMENTALES</a:t>
          </a:r>
          <a:endParaRPr lang="es-ES" sz="1600" b="1" kern="1200" dirty="0">
            <a:latin typeface="Century Gothic" pitchFamily="34" charset="0"/>
          </a:endParaRPr>
        </a:p>
      </dsp:txBody>
      <dsp:txXfrm>
        <a:off x="0" y="2267"/>
        <a:ext cx="1282940" cy="4638935"/>
      </dsp:txXfrm>
    </dsp:sp>
    <dsp:sp modelId="{B868594C-0073-411E-ACBA-55E08A8CF92D}">
      <dsp:nvSpPr>
        <dsp:cNvPr id="0" name=""/>
        <dsp:cNvSpPr/>
      </dsp:nvSpPr>
      <dsp:spPr>
        <a:xfrm>
          <a:off x="1337889" y="45983"/>
          <a:ext cx="2875661" cy="874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Integración auditiva</a:t>
          </a:r>
          <a:endParaRPr lang="es-ES" sz="2000" kern="1200" dirty="0">
            <a:latin typeface="Century Gothic" pitchFamily="34" charset="0"/>
          </a:endParaRPr>
        </a:p>
      </dsp:txBody>
      <dsp:txXfrm>
        <a:off x="1337889" y="45983"/>
        <a:ext cx="2875661" cy="874330"/>
      </dsp:txXfrm>
    </dsp:sp>
    <dsp:sp modelId="{D18EA9BB-D93C-422A-9175-7BC4CFACF3DB}">
      <dsp:nvSpPr>
        <dsp:cNvPr id="0" name=""/>
        <dsp:cNvSpPr/>
      </dsp:nvSpPr>
      <dsp:spPr>
        <a:xfrm>
          <a:off x="1282940" y="920314"/>
          <a:ext cx="293061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3EF28-7A12-4687-B72B-B5A8F08A38BD}">
      <dsp:nvSpPr>
        <dsp:cNvPr id="0" name=""/>
        <dsp:cNvSpPr/>
      </dsp:nvSpPr>
      <dsp:spPr>
        <a:xfrm>
          <a:off x="1337889" y="964030"/>
          <a:ext cx="2875661" cy="874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Integración sensorial</a:t>
          </a:r>
          <a:endParaRPr lang="es-ES" sz="2000" kern="1200" dirty="0">
            <a:latin typeface="Century Gothic" pitchFamily="34" charset="0"/>
          </a:endParaRPr>
        </a:p>
      </dsp:txBody>
      <dsp:txXfrm>
        <a:off x="1337889" y="964030"/>
        <a:ext cx="2875661" cy="874330"/>
      </dsp:txXfrm>
    </dsp:sp>
    <dsp:sp modelId="{4346CD2B-FF6A-4411-9985-6C209A58F286}">
      <dsp:nvSpPr>
        <dsp:cNvPr id="0" name=""/>
        <dsp:cNvSpPr/>
      </dsp:nvSpPr>
      <dsp:spPr>
        <a:xfrm>
          <a:off x="1282940" y="1838361"/>
          <a:ext cx="293061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18A1FE-3D94-40FA-9C45-96DFBA2BF3E5}">
      <dsp:nvSpPr>
        <dsp:cNvPr id="0" name=""/>
        <dsp:cNvSpPr/>
      </dsp:nvSpPr>
      <dsp:spPr>
        <a:xfrm>
          <a:off x="1337889" y="1882078"/>
          <a:ext cx="2875661" cy="874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Psicoterapias expresivas</a:t>
          </a:r>
          <a:endParaRPr lang="es-ES" sz="2000" kern="1200" dirty="0">
            <a:latin typeface="Century Gothic" pitchFamily="34" charset="0"/>
          </a:endParaRPr>
        </a:p>
      </dsp:txBody>
      <dsp:txXfrm>
        <a:off x="1337889" y="1882078"/>
        <a:ext cx="2875661" cy="874330"/>
      </dsp:txXfrm>
    </dsp:sp>
    <dsp:sp modelId="{26E75625-39BD-418B-A03B-4946AF0DDB69}">
      <dsp:nvSpPr>
        <dsp:cNvPr id="0" name=""/>
        <dsp:cNvSpPr/>
      </dsp:nvSpPr>
      <dsp:spPr>
        <a:xfrm>
          <a:off x="1282940" y="2756408"/>
          <a:ext cx="293061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F88DC-4917-48B1-A50E-5A6B61DD2676}">
      <dsp:nvSpPr>
        <dsp:cNvPr id="0" name=""/>
        <dsp:cNvSpPr/>
      </dsp:nvSpPr>
      <dsp:spPr>
        <a:xfrm>
          <a:off x="1337889" y="2800125"/>
          <a:ext cx="2875661" cy="874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Vitaminas y suplementos dietéticos</a:t>
          </a:r>
          <a:endParaRPr lang="es-ES" sz="2000" kern="1200" dirty="0">
            <a:latin typeface="Century Gothic" pitchFamily="34" charset="0"/>
          </a:endParaRPr>
        </a:p>
      </dsp:txBody>
      <dsp:txXfrm>
        <a:off x="1337889" y="2800125"/>
        <a:ext cx="2875661" cy="874330"/>
      </dsp:txXfrm>
    </dsp:sp>
    <dsp:sp modelId="{DA01CF70-997A-45A0-A8EC-04D2E54BF590}">
      <dsp:nvSpPr>
        <dsp:cNvPr id="0" name=""/>
        <dsp:cNvSpPr/>
      </dsp:nvSpPr>
      <dsp:spPr>
        <a:xfrm>
          <a:off x="1282940" y="3674455"/>
          <a:ext cx="293061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7415B-D48B-4AD0-B794-FEF82965D7A8}">
      <dsp:nvSpPr>
        <dsp:cNvPr id="0" name=""/>
        <dsp:cNvSpPr/>
      </dsp:nvSpPr>
      <dsp:spPr>
        <a:xfrm>
          <a:off x="1337889" y="3718172"/>
          <a:ext cx="2875661" cy="874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Dietas sin gluten/caseína</a:t>
          </a:r>
          <a:endParaRPr lang="es-ES" sz="2000" kern="1200" dirty="0">
            <a:latin typeface="Century Gothic" pitchFamily="34" charset="0"/>
          </a:endParaRPr>
        </a:p>
      </dsp:txBody>
      <dsp:txXfrm>
        <a:off x="1337889" y="3718172"/>
        <a:ext cx="2875661" cy="874330"/>
      </dsp:txXfrm>
    </dsp:sp>
    <dsp:sp modelId="{06EFE94D-5CF5-48DD-8F08-D3D65A7C8E91}">
      <dsp:nvSpPr>
        <dsp:cNvPr id="0" name=""/>
        <dsp:cNvSpPr/>
      </dsp:nvSpPr>
      <dsp:spPr>
        <a:xfrm>
          <a:off x="1282940" y="4592502"/>
          <a:ext cx="293061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FC9D7-2708-4CD5-A294-335A1DCA22B1}">
      <dsp:nvSpPr>
        <dsp:cNvPr id="0" name=""/>
        <dsp:cNvSpPr/>
      </dsp:nvSpPr>
      <dsp:spPr>
        <a:xfrm>
          <a:off x="0" y="1271"/>
          <a:ext cx="359465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C90E64-D8B7-467D-8AF9-6C7555213C70}">
      <dsp:nvSpPr>
        <dsp:cNvPr id="0" name=""/>
        <dsp:cNvSpPr/>
      </dsp:nvSpPr>
      <dsp:spPr>
        <a:xfrm>
          <a:off x="0" y="1271"/>
          <a:ext cx="1053748" cy="2600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smtClean="0"/>
            <a:t>EVIDENCIA DE EFICACIA Y RECOMEN  DADOS</a:t>
          </a:r>
          <a:endParaRPr lang="es-ES" sz="1600" b="1" kern="1200" dirty="0"/>
        </a:p>
      </dsp:txBody>
      <dsp:txXfrm>
        <a:off x="0" y="1271"/>
        <a:ext cx="1053748" cy="2600497"/>
      </dsp:txXfrm>
    </dsp:sp>
    <dsp:sp modelId="{F1FAB089-4BB7-4386-8C76-94B4C92809B6}">
      <dsp:nvSpPr>
        <dsp:cNvPr id="0" name=""/>
        <dsp:cNvSpPr/>
      </dsp:nvSpPr>
      <dsp:spPr>
        <a:xfrm>
          <a:off x="1101349" y="61712"/>
          <a:ext cx="2491123" cy="1208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Intervenciones conductuales</a:t>
          </a:r>
          <a:endParaRPr lang="es-ES" sz="2000" kern="1200" dirty="0">
            <a:latin typeface="Century Gothic" pitchFamily="34" charset="0"/>
          </a:endParaRPr>
        </a:p>
      </dsp:txBody>
      <dsp:txXfrm>
        <a:off x="1101349" y="61712"/>
        <a:ext cx="2491123" cy="1208825"/>
      </dsp:txXfrm>
    </dsp:sp>
    <dsp:sp modelId="{A81B28ED-6668-449E-BC7B-06B369BF68A8}">
      <dsp:nvSpPr>
        <dsp:cNvPr id="0" name=""/>
        <dsp:cNvSpPr/>
      </dsp:nvSpPr>
      <dsp:spPr>
        <a:xfrm>
          <a:off x="1053748" y="1270537"/>
          <a:ext cx="253872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EAD828-A0B8-4E17-9B1C-95E2D783CA17}">
      <dsp:nvSpPr>
        <dsp:cNvPr id="0" name=""/>
        <dsp:cNvSpPr/>
      </dsp:nvSpPr>
      <dsp:spPr>
        <a:xfrm>
          <a:off x="1101349" y="1330978"/>
          <a:ext cx="2491123" cy="1208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Risperidona </a:t>
          </a:r>
          <a:endParaRPr lang="es-ES" sz="2000" kern="1200" dirty="0">
            <a:latin typeface="Century Gothic" pitchFamily="34" charset="0"/>
          </a:endParaRPr>
        </a:p>
      </dsp:txBody>
      <dsp:txXfrm>
        <a:off x="1101349" y="1330978"/>
        <a:ext cx="2491123" cy="1208825"/>
      </dsp:txXfrm>
    </dsp:sp>
    <dsp:sp modelId="{F7A1113C-F96E-43C3-AFBE-955CD031F423}">
      <dsp:nvSpPr>
        <dsp:cNvPr id="0" name=""/>
        <dsp:cNvSpPr/>
      </dsp:nvSpPr>
      <dsp:spPr>
        <a:xfrm>
          <a:off x="1053748" y="2539803"/>
          <a:ext cx="253872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52FC9-8DDE-456B-946F-42E03B8F080F}">
      <dsp:nvSpPr>
        <dsp:cNvPr id="0" name=""/>
        <dsp:cNvSpPr/>
      </dsp:nvSpPr>
      <dsp:spPr>
        <a:xfrm>
          <a:off x="0" y="2215"/>
          <a:ext cx="414546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ADC2A-3FEA-4161-8B7A-6E914E0DC210}">
      <dsp:nvSpPr>
        <dsp:cNvPr id="0" name=""/>
        <dsp:cNvSpPr/>
      </dsp:nvSpPr>
      <dsp:spPr>
        <a:xfrm>
          <a:off x="0" y="2215"/>
          <a:ext cx="1189913" cy="4532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smtClean="0">
              <a:latin typeface="Century Gothic" pitchFamily="34" charset="0"/>
            </a:rPr>
            <a:t>EVIDENCIA DÉBIL AUNQUE RECOMENDADOS</a:t>
          </a:r>
          <a:endParaRPr lang="es-ES" sz="1600" b="1" kern="1200" dirty="0">
            <a:latin typeface="Century Gothic" pitchFamily="34" charset="0"/>
          </a:endParaRPr>
        </a:p>
      </dsp:txBody>
      <dsp:txXfrm>
        <a:off x="0" y="2215"/>
        <a:ext cx="1189913" cy="4532072"/>
      </dsp:txXfrm>
    </dsp:sp>
    <dsp:sp modelId="{FD9A4717-6A5D-417C-9FE2-9BD7773AA4DA}">
      <dsp:nvSpPr>
        <dsp:cNvPr id="0" name=""/>
        <dsp:cNvSpPr/>
      </dsp:nvSpPr>
      <dsp:spPr>
        <a:xfrm>
          <a:off x="1245294" y="37898"/>
          <a:ext cx="2898265" cy="713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Promoción de competencias sociales</a:t>
          </a:r>
          <a:endParaRPr lang="es-ES" sz="2000" kern="1200" dirty="0">
            <a:latin typeface="Century Gothic" pitchFamily="34" charset="0"/>
          </a:endParaRPr>
        </a:p>
      </dsp:txBody>
      <dsp:txXfrm>
        <a:off x="1245294" y="37898"/>
        <a:ext cx="2898265" cy="713668"/>
      </dsp:txXfrm>
    </dsp:sp>
    <dsp:sp modelId="{7B06E66F-692A-4CC7-B0DD-EE536D473F59}">
      <dsp:nvSpPr>
        <dsp:cNvPr id="0" name=""/>
        <dsp:cNvSpPr/>
      </dsp:nvSpPr>
      <dsp:spPr>
        <a:xfrm>
          <a:off x="1189913" y="751567"/>
          <a:ext cx="295364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BED55-1F75-453C-A7BF-C0D525109DF8}">
      <dsp:nvSpPr>
        <dsp:cNvPr id="0" name=""/>
        <dsp:cNvSpPr/>
      </dsp:nvSpPr>
      <dsp:spPr>
        <a:xfrm>
          <a:off x="1245294" y="787250"/>
          <a:ext cx="2898265" cy="713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Sistemas alternativos de comunicación</a:t>
          </a:r>
          <a:endParaRPr lang="es-ES" sz="2000" kern="1200" dirty="0">
            <a:latin typeface="Century Gothic" pitchFamily="34" charset="0"/>
          </a:endParaRPr>
        </a:p>
      </dsp:txBody>
      <dsp:txXfrm>
        <a:off x="1245294" y="787250"/>
        <a:ext cx="2898265" cy="713668"/>
      </dsp:txXfrm>
    </dsp:sp>
    <dsp:sp modelId="{5168FB86-67D5-430E-AD9C-D0A7A10DE8D6}">
      <dsp:nvSpPr>
        <dsp:cNvPr id="0" name=""/>
        <dsp:cNvSpPr/>
      </dsp:nvSpPr>
      <dsp:spPr>
        <a:xfrm>
          <a:off x="1189913" y="1500919"/>
          <a:ext cx="295364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5493D2-9031-487E-9FC8-4615A6A859CC}">
      <dsp:nvSpPr>
        <dsp:cNvPr id="0" name=""/>
        <dsp:cNvSpPr/>
      </dsp:nvSpPr>
      <dsp:spPr>
        <a:xfrm>
          <a:off x="1245294" y="1536602"/>
          <a:ext cx="2898265" cy="713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Sistema TEACCH</a:t>
          </a:r>
          <a:endParaRPr lang="es-ES" sz="2000" kern="1200" dirty="0">
            <a:latin typeface="Century Gothic" pitchFamily="34" charset="0"/>
          </a:endParaRPr>
        </a:p>
      </dsp:txBody>
      <dsp:txXfrm>
        <a:off x="1245294" y="1536602"/>
        <a:ext cx="2898265" cy="713668"/>
      </dsp:txXfrm>
    </dsp:sp>
    <dsp:sp modelId="{251B5E18-A8BA-4A94-8F03-1D8CEC35446B}">
      <dsp:nvSpPr>
        <dsp:cNvPr id="0" name=""/>
        <dsp:cNvSpPr/>
      </dsp:nvSpPr>
      <dsp:spPr>
        <a:xfrm>
          <a:off x="1189913" y="2250271"/>
          <a:ext cx="295364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3F1AD0-0BC6-464C-ABB6-3C3063B60109}">
      <dsp:nvSpPr>
        <dsp:cNvPr id="0" name=""/>
        <dsp:cNvSpPr/>
      </dsp:nvSpPr>
      <dsp:spPr>
        <a:xfrm>
          <a:off x="1245294" y="2285954"/>
          <a:ext cx="2898265" cy="713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latin typeface="Century Gothic" pitchFamily="34" charset="0"/>
            </a:rPr>
            <a:t>Terapia cognitivo-conductual</a:t>
          </a:r>
          <a:endParaRPr lang="es-ES" sz="2000" kern="1200" dirty="0">
            <a:latin typeface="Century Gothic" pitchFamily="34" charset="0"/>
          </a:endParaRPr>
        </a:p>
      </dsp:txBody>
      <dsp:txXfrm>
        <a:off x="1245294" y="2285954"/>
        <a:ext cx="2898265" cy="713668"/>
      </dsp:txXfrm>
    </dsp:sp>
    <dsp:sp modelId="{73129CB6-6363-49CD-9F84-0E270519D63C}">
      <dsp:nvSpPr>
        <dsp:cNvPr id="0" name=""/>
        <dsp:cNvSpPr/>
      </dsp:nvSpPr>
      <dsp:spPr>
        <a:xfrm>
          <a:off x="1189913" y="2999623"/>
          <a:ext cx="295364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0C626A-B0B7-4292-BBA0-EB5714DA0413}">
      <dsp:nvSpPr>
        <dsp:cNvPr id="0" name=""/>
        <dsp:cNvSpPr/>
      </dsp:nvSpPr>
      <dsp:spPr>
        <a:xfrm>
          <a:off x="1245294" y="3035307"/>
          <a:ext cx="2898265" cy="713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endParaRPr lang="es-ES" sz="2000" kern="1200" dirty="0">
            <a:latin typeface="Century Gothic" pitchFamily="34" charset="0"/>
          </a:endParaRPr>
        </a:p>
      </dsp:txBody>
      <dsp:txXfrm>
        <a:off x="1245294" y="3035307"/>
        <a:ext cx="2898265" cy="713668"/>
      </dsp:txXfrm>
    </dsp:sp>
    <dsp:sp modelId="{91766E80-AA62-4658-A0B2-0474029C6F4E}">
      <dsp:nvSpPr>
        <dsp:cNvPr id="0" name=""/>
        <dsp:cNvSpPr/>
      </dsp:nvSpPr>
      <dsp:spPr>
        <a:xfrm>
          <a:off x="1189913" y="3748975"/>
          <a:ext cx="295364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27E201-54D9-478D-977E-38A857D0A494}">
      <dsp:nvSpPr>
        <dsp:cNvPr id="0" name=""/>
        <dsp:cNvSpPr/>
      </dsp:nvSpPr>
      <dsp:spPr>
        <a:xfrm>
          <a:off x="1245294" y="3784659"/>
          <a:ext cx="2898265" cy="713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Estimulantes en TEA + TDA/H</a:t>
          </a:r>
          <a:endParaRPr lang="es-ES" sz="2000" kern="1200" dirty="0"/>
        </a:p>
      </dsp:txBody>
      <dsp:txXfrm>
        <a:off x="1245294" y="3784659"/>
        <a:ext cx="2898265" cy="713668"/>
      </dsp:txXfrm>
    </dsp:sp>
    <dsp:sp modelId="{6701896A-2769-49DF-9652-1368EAB33248}">
      <dsp:nvSpPr>
        <dsp:cNvPr id="0" name=""/>
        <dsp:cNvSpPr/>
      </dsp:nvSpPr>
      <dsp:spPr>
        <a:xfrm>
          <a:off x="1189913" y="4498327"/>
          <a:ext cx="295364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322E6-2BFB-4FD9-99D5-FE9070BA240E}">
      <dsp:nvSpPr>
        <dsp:cNvPr id="0" name=""/>
        <dsp:cNvSpPr/>
      </dsp:nvSpPr>
      <dsp:spPr>
        <a:xfrm>
          <a:off x="2120" y="2324112"/>
          <a:ext cx="1887512" cy="75500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rPr>
            <a:t>T. DESINTEGRATIVO</a:t>
          </a:r>
        </a:p>
      </dsp:txBody>
      <dsp:txXfrm>
        <a:off x="379623" y="2324112"/>
        <a:ext cx="1132507" cy="755005"/>
      </dsp:txXfrm>
    </dsp:sp>
    <dsp:sp modelId="{C96B5456-B8BD-4291-A91B-7C34E7D6B3D4}">
      <dsp:nvSpPr>
        <dsp:cNvPr id="0" name=""/>
        <dsp:cNvSpPr/>
      </dsp:nvSpPr>
      <dsp:spPr>
        <a:xfrm>
          <a:off x="1700882" y="2324112"/>
          <a:ext cx="1887512" cy="75500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rPr>
            <a:t>S. RETT</a:t>
          </a:r>
        </a:p>
      </dsp:txBody>
      <dsp:txXfrm>
        <a:off x="2078385" y="2324112"/>
        <a:ext cx="1132507" cy="755005"/>
      </dsp:txXfrm>
    </dsp:sp>
    <dsp:sp modelId="{FFE7D392-942B-4E7A-9E0D-82E2817F94C1}">
      <dsp:nvSpPr>
        <dsp:cNvPr id="0" name=""/>
        <dsp:cNvSpPr/>
      </dsp:nvSpPr>
      <dsp:spPr>
        <a:xfrm>
          <a:off x="3399643" y="2324112"/>
          <a:ext cx="1887512" cy="75500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rPr>
            <a:t>AUTISMO</a:t>
          </a:r>
        </a:p>
      </dsp:txBody>
      <dsp:txXfrm>
        <a:off x="3777146" y="2324112"/>
        <a:ext cx="1132507" cy="755005"/>
      </dsp:txXfrm>
    </dsp:sp>
    <dsp:sp modelId="{512ED835-FFF6-49B5-9A83-A30D4E944FFE}">
      <dsp:nvSpPr>
        <dsp:cNvPr id="0" name=""/>
        <dsp:cNvSpPr/>
      </dsp:nvSpPr>
      <dsp:spPr>
        <a:xfrm>
          <a:off x="5098405" y="2324112"/>
          <a:ext cx="1887512" cy="75500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rPr>
            <a:t>TGD NO ESPECIFICADO</a:t>
          </a:r>
        </a:p>
      </dsp:txBody>
      <dsp:txXfrm>
        <a:off x="5475908" y="2324112"/>
        <a:ext cx="1132507" cy="755005"/>
      </dsp:txXfrm>
    </dsp:sp>
    <dsp:sp modelId="{C67AD3FA-119A-40BF-AF1B-6F67F935A919}">
      <dsp:nvSpPr>
        <dsp:cNvPr id="0" name=""/>
        <dsp:cNvSpPr/>
      </dsp:nvSpPr>
      <dsp:spPr>
        <a:xfrm>
          <a:off x="6797166" y="2324112"/>
          <a:ext cx="1887512" cy="75500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rPr>
            <a:t>S. ASPERGER</a:t>
          </a:r>
        </a:p>
      </dsp:txBody>
      <dsp:txXfrm>
        <a:off x="7174669" y="2324112"/>
        <a:ext cx="1132507" cy="7550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988D5-BC93-4A0D-987D-6AE8BDEB636D}">
      <dsp:nvSpPr>
        <dsp:cNvPr id="0" name=""/>
        <dsp:cNvSpPr/>
      </dsp:nvSpPr>
      <dsp:spPr>
        <a:xfrm>
          <a:off x="6511" y="1141730"/>
          <a:ext cx="1946273" cy="11677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kern="1200" dirty="0"/>
            <a:t>NIVEL 1</a:t>
          </a:r>
        </a:p>
      </dsp:txBody>
      <dsp:txXfrm>
        <a:off x="40714" y="1175933"/>
        <a:ext cx="1877867" cy="1099357"/>
      </dsp:txXfrm>
    </dsp:sp>
    <dsp:sp modelId="{1FBFF860-4E0B-4391-A5A9-2394B0C1A65E}">
      <dsp:nvSpPr>
        <dsp:cNvPr id="0" name=""/>
        <dsp:cNvSpPr/>
      </dsp:nvSpPr>
      <dsp:spPr>
        <a:xfrm>
          <a:off x="2147412" y="1484274"/>
          <a:ext cx="412609" cy="482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dirty="0"/>
        </a:p>
      </dsp:txBody>
      <dsp:txXfrm>
        <a:off x="2147412" y="1580809"/>
        <a:ext cx="288826" cy="289605"/>
      </dsp:txXfrm>
    </dsp:sp>
    <dsp:sp modelId="{D40336AE-E5BD-44A1-9165-D7579A013BC4}">
      <dsp:nvSpPr>
        <dsp:cNvPr id="0" name=""/>
        <dsp:cNvSpPr/>
      </dsp:nvSpPr>
      <dsp:spPr>
        <a:xfrm>
          <a:off x="2731294" y="1141730"/>
          <a:ext cx="1946273" cy="11677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kern="1200" dirty="0"/>
            <a:t>NIVEL 2</a:t>
          </a:r>
        </a:p>
      </dsp:txBody>
      <dsp:txXfrm>
        <a:off x="2765497" y="1175933"/>
        <a:ext cx="1877867" cy="1099357"/>
      </dsp:txXfrm>
    </dsp:sp>
    <dsp:sp modelId="{5CEE47A3-B12D-4AA7-83EF-76E4F907711D}">
      <dsp:nvSpPr>
        <dsp:cNvPr id="0" name=""/>
        <dsp:cNvSpPr/>
      </dsp:nvSpPr>
      <dsp:spPr>
        <a:xfrm>
          <a:off x="4872194" y="1484274"/>
          <a:ext cx="412609" cy="4826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dirty="0"/>
        </a:p>
      </dsp:txBody>
      <dsp:txXfrm>
        <a:off x="4872194" y="1580809"/>
        <a:ext cx="288826" cy="289605"/>
      </dsp:txXfrm>
    </dsp:sp>
    <dsp:sp modelId="{E410AAEF-9D5D-4842-813A-DC1D4B303EC5}">
      <dsp:nvSpPr>
        <dsp:cNvPr id="0" name=""/>
        <dsp:cNvSpPr/>
      </dsp:nvSpPr>
      <dsp:spPr>
        <a:xfrm>
          <a:off x="5456076" y="1141730"/>
          <a:ext cx="1946273" cy="116776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S" sz="3800" kern="1200" dirty="0"/>
            <a:t>NIVEL 3</a:t>
          </a:r>
        </a:p>
      </dsp:txBody>
      <dsp:txXfrm>
        <a:off x="5490279" y="1175933"/>
        <a:ext cx="1877867" cy="10993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2CD621-354C-4112-9019-CEB0FF158EDC}" type="datetimeFigureOut">
              <a:rPr lang="es-ES" smtClean="0"/>
              <a:t>22/09/2021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1B29A4-30E4-4A73-BE92-BC32B101EFEB}" type="slidenum">
              <a:rPr lang="es-ES" smtClean="0"/>
              <a:t>‹Nº›</a:t>
            </a:fld>
            <a:endParaRPr lang="es-ES" dirty="0"/>
          </a:p>
        </p:txBody>
      </p:sp>
    </p:spTree>
    <p:extLst>
      <p:ext uri="{BB962C8B-B14F-4D97-AF65-F5344CB8AC3E}">
        <p14:creationId xmlns:p14="http://schemas.microsoft.com/office/powerpoint/2010/main" val="1322454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5" name="Footer Placeholder 4"/>
          <p:cNvSpPr>
            <a:spLocks noGrp="1"/>
          </p:cNvSpPr>
          <p:nvPr>
            <p:ph type="ftr" sz="quarter" idx="11"/>
          </p:nvPr>
        </p:nvSpPr>
        <p:spPr/>
        <p:txBody>
          <a:bodyPr/>
          <a:lstStyle/>
          <a:p>
            <a:endParaRPr lang="es-ES" dirty="0">
              <a:solidFill>
                <a:prstClr val="white"/>
              </a:solidFill>
            </a:endParaRPr>
          </a:p>
        </p:txBody>
      </p:sp>
      <p:sp>
        <p:nvSpPr>
          <p:cNvPr id="6" name="Slide Number Placeholder 5"/>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385701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6" name="Footer Placeholder 5"/>
          <p:cNvSpPr>
            <a:spLocks noGrp="1"/>
          </p:cNvSpPr>
          <p:nvPr>
            <p:ph type="ftr" sz="quarter" idx="11"/>
          </p:nvPr>
        </p:nvSpPr>
        <p:spPr/>
        <p:txBody>
          <a:bodyPr/>
          <a:lstStyle/>
          <a:p>
            <a:endParaRPr lang="es-ES" dirty="0">
              <a:solidFill>
                <a:prstClr val="white"/>
              </a:solidFill>
            </a:endParaRPr>
          </a:p>
        </p:txBody>
      </p:sp>
      <p:sp>
        <p:nvSpPr>
          <p:cNvPr id="7" name="Slide Number Placeholder 6"/>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3957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6" name="Footer Placeholder 5"/>
          <p:cNvSpPr>
            <a:spLocks noGrp="1"/>
          </p:cNvSpPr>
          <p:nvPr>
            <p:ph type="ftr" sz="quarter" idx="11"/>
          </p:nvPr>
        </p:nvSpPr>
        <p:spPr/>
        <p:txBody>
          <a:bodyPr/>
          <a:lstStyle/>
          <a:p>
            <a:endParaRPr lang="es-ES" dirty="0">
              <a:solidFill>
                <a:prstClr val="white"/>
              </a:solidFill>
            </a:endParaRPr>
          </a:p>
        </p:txBody>
      </p:sp>
      <p:sp>
        <p:nvSpPr>
          <p:cNvPr id="7" name="Slide Number Placeholder 6"/>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28582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6" name="Footer Placeholder 5"/>
          <p:cNvSpPr>
            <a:spLocks noGrp="1"/>
          </p:cNvSpPr>
          <p:nvPr>
            <p:ph type="ftr" sz="quarter" idx="11"/>
          </p:nvPr>
        </p:nvSpPr>
        <p:spPr/>
        <p:txBody>
          <a:bodyPr/>
          <a:lstStyle/>
          <a:p>
            <a:endParaRPr lang="es-ES" dirty="0">
              <a:solidFill>
                <a:prstClr val="white"/>
              </a:solidFill>
            </a:endParaRPr>
          </a:p>
        </p:txBody>
      </p:sp>
      <p:sp>
        <p:nvSpPr>
          <p:cNvPr id="7" name="Slide Number Placeholder 6"/>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1514577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6" name="Footer Placeholder 5"/>
          <p:cNvSpPr>
            <a:spLocks noGrp="1"/>
          </p:cNvSpPr>
          <p:nvPr>
            <p:ph type="ftr" sz="quarter" idx="11"/>
          </p:nvPr>
        </p:nvSpPr>
        <p:spPr/>
        <p:txBody>
          <a:bodyPr/>
          <a:lstStyle/>
          <a:p>
            <a:endParaRPr lang="es-ES" dirty="0">
              <a:solidFill>
                <a:prstClr val="white"/>
              </a:solidFill>
            </a:endParaRPr>
          </a:p>
        </p:txBody>
      </p:sp>
      <p:sp>
        <p:nvSpPr>
          <p:cNvPr id="7" name="Slide Number Placeholder 6"/>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322599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4" name="Footer Placeholder 3"/>
          <p:cNvSpPr>
            <a:spLocks noGrp="1"/>
          </p:cNvSpPr>
          <p:nvPr>
            <p:ph type="ftr" sz="quarter" idx="11"/>
          </p:nvPr>
        </p:nvSpPr>
        <p:spPr/>
        <p:txBody>
          <a:bodyPr/>
          <a:lstStyle/>
          <a:p>
            <a:endParaRPr lang="es-ES" dirty="0">
              <a:solidFill>
                <a:prstClr val="white"/>
              </a:solidFill>
            </a:endParaRPr>
          </a:p>
        </p:txBody>
      </p:sp>
      <p:sp>
        <p:nvSpPr>
          <p:cNvPr id="5" name="Slide Number Placeholder 4"/>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50054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4" name="Footer Placeholder 3"/>
          <p:cNvSpPr>
            <a:spLocks noGrp="1"/>
          </p:cNvSpPr>
          <p:nvPr>
            <p:ph type="ftr" sz="quarter" idx="11"/>
          </p:nvPr>
        </p:nvSpPr>
        <p:spPr/>
        <p:txBody>
          <a:bodyPr/>
          <a:lstStyle/>
          <a:p>
            <a:endParaRPr lang="es-ES" dirty="0">
              <a:solidFill>
                <a:prstClr val="white"/>
              </a:solidFill>
            </a:endParaRPr>
          </a:p>
        </p:txBody>
      </p:sp>
      <p:sp>
        <p:nvSpPr>
          <p:cNvPr id="5" name="Slide Number Placeholder 4"/>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877342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5" name="Footer Placeholder 4"/>
          <p:cNvSpPr>
            <a:spLocks noGrp="1"/>
          </p:cNvSpPr>
          <p:nvPr>
            <p:ph type="ftr" sz="quarter" idx="11"/>
          </p:nvPr>
        </p:nvSpPr>
        <p:spPr/>
        <p:txBody>
          <a:bodyPr/>
          <a:lstStyle/>
          <a:p>
            <a:endParaRPr lang="es-ES" dirty="0">
              <a:solidFill>
                <a:prstClr val="white"/>
              </a:solidFill>
            </a:endParaRPr>
          </a:p>
        </p:txBody>
      </p:sp>
      <p:sp>
        <p:nvSpPr>
          <p:cNvPr id="6" name="Slide Number Placeholder 5"/>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466321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5" name="Footer Placeholder 4"/>
          <p:cNvSpPr>
            <a:spLocks noGrp="1"/>
          </p:cNvSpPr>
          <p:nvPr>
            <p:ph type="ftr" sz="quarter" idx="11"/>
          </p:nvPr>
        </p:nvSpPr>
        <p:spPr/>
        <p:txBody>
          <a:bodyPr/>
          <a:lstStyle/>
          <a:p>
            <a:endParaRPr lang="es-ES" dirty="0">
              <a:solidFill>
                <a:prstClr val="white"/>
              </a:solidFill>
            </a:endParaRPr>
          </a:p>
        </p:txBody>
      </p:sp>
      <p:sp>
        <p:nvSpPr>
          <p:cNvPr id="6" name="Slide Number Placeholder 5"/>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2294909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5" name="Footer Placeholder 4"/>
          <p:cNvSpPr>
            <a:spLocks noGrp="1"/>
          </p:cNvSpPr>
          <p:nvPr>
            <p:ph type="ftr" sz="quarter" idx="11"/>
          </p:nvPr>
        </p:nvSpPr>
        <p:spPr/>
        <p:txBody>
          <a:bodyPr/>
          <a:lstStyle/>
          <a:p>
            <a:endParaRPr lang="es-ES" dirty="0">
              <a:solidFill>
                <a:prstClr val="white"/>
              </a:solidFill>
            </a:endParaRPr>
          </a:p>
        </p:txBody>
      </p:sp>
      <p:sp>
        <p:nvSpPr>
          <p:cNvPr id="6" name="Slide Number Placeholder 5"/>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3294372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5" name="Footer Placeholder 4"/>
          <p:cNvSpPr>
            <a:spLocks noGrp="1"/>
          </p:cNvSpPr>
          <p:nvPr>
            <p:ph type="ftr" sz="quarter" idx="11"/>
          </p:nvPr>
        </p:nvSpPr>
        <p:spPr/>
        <p:txBody>
          <a:bodyPr/>
          <a:lstStyle/>
          <a:p>
            <a:endParaRPr lang="es-ES" dirty="0">
              <a:solidFill>
                <a:prstClr val="white"/>
              </a:solidFill>
            </a:endParaRPr>
          </a:p>
        </p:txBody>
      </p:sp>
      <p:sp>
        <p:nvSpPr>
          <p:cNvPr id="6" name="Slide Number Placeholder 5"/>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55583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5" name="Footer Placeholder 4"/>
          <p:cNvSpPr>
            <a:spLocks noGrp="1"/>
          </p:cNvSpPr>
          <p:nvPr>
            <p:ph type="ftr" sz="quarter" idx="11"/>
          </p:nvPr>
        </p:nvSpPr>
        <p:spPr/>
        <p:txBody>
          <a:bodyPr/>
          <a:lstStyle/>
          <a:p>
            <a:endParaRPr lang="es-ES" dirty="0">
              <a:solidFill>
                <a:prstClr val="white"/>
              </a:solidFill>
            </a:endParaRPr>
          </a:p>
        </p:txBody>
      </p:sp>
      <p:sp>
        <p:nvSpPr>
          <p:cNvPr id="6" name="Slide Number Placeholder 5"/>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351281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5" name="Footer Placeholder 4"/>
          <p:cNvSpPr>
            <a:spLocks noGrp="1"/>
          </p:cNvSpPr>
          <p:nvPr>
            <p:ph type="ftr" sz="quarter" idx="11"/>
          </p:nvPr>
        </p:nvSpPr>
        <p:spPr/>
        <p:txBody>
          <a:bodyPr/>
          <a:lstStyle/>
          <a:p>
            <a:endParaRPr lang="es-ES" dirty="0">
              <a:solidFill>
                <a:prstClr val="white"/>
              </a:solidFill>
            </a:endParaRPr>
          </a:p>
        </p:txBody>
      </p:sp>
      <p:sp>
        <p:nvSpPr>
          <p:cNvPr id="6" name="Slide Number Placeholder 5"/>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89021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6" name="Footer Placeholder 5"/>
          <p:cNvSpPr>
            <a:spLocks noGrp="1"/>
          </p:cNvSpPr>
          <p:nvPr>
            <p:ph type="ftr" sz="quarter" idx="11"/>
          </p:nvPr>
        </p:nvSpPr>
        <p:spPr/>
        <p:txBody>
          <a:bodyPr/>
          <a:lstStyle/>
          <a:p>
            <a:endParaRPr lang="es-ES" dirty="0">
              <a:solidFill>
                <a:prstClr val="white"/>
              </a:solidFill>
            </a:endParaRPr>
          </a:p>
        </p:txBody>
      </p:sp>
      <p:sp>
        <p:nvSpPr>
          <p:cNvPr id="7" name="Slide Number Placeholder 6"/>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705521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8" name="Footer Placeholder 7"/>
          <p:cNvSpPr>
            <a:spLocks noGrp="1"/>
          </p:cNvSpPr>
          <p:nvPr>
            <p:ph type="ftr" sz="quarter" idx="11"/>
          </p:nvPr>
        </p:nvSpPr>
        <p:spPr/>
        <p:txBody>
          <a:bodyPr/>
          <a:lstStyle/>
          <a:p>
            <a:endParaRPr lang="es-ES" dirty="0">
              <a:solidFill>
                <a:prstClr val="white"/>
              </a:solidFill>
            </a:endParaRPr>
          </a:p>
        </p:txBody>
      </p:sp>
      <p:sp>
        <p:nvSpPr>
          <p:cNvPr id="9" name="Slide Number Placeholder 8"/>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934352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4" name="Footer Placeholder 3"/>
          <p:cNvSpPr>
            <a:spLocks noGrp="1"/>
          </p:cNvSpPr>
          <p:nvPr>
            <p:ph type="ftr" sz="quarter" idx="11"/>
          </p:nvPr>
        </p:nvSpPr>
        <p:spPr/>
        <p:txBody>
          <a:bodyPr/>
          <a:lstStyle/>
          <a:p>
            <a:endParaRPr lang="es-ES" dirty="0">
              <a:solidFill>
                <a:prstClr val="white"/>
              </a:solidFill>
            </a:endParaRPr>
          </a:p>
        </p:txBody>
      </p:sp>
      <p:sp>
        <p:nvSpPr>
          <p:cNvPr id="5" name="Slide Number Placeholder 4"/>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292270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3" name="Footer Placeholder 2"/>
          <p:cNvSpPr>
            <a:spLocks noGrp="1"/>
          </p:cNvSpPr>
          <p:nvPr>
            <p:ph type="ftr" sz="quarter" idx="11"/>
          </p:nvPr>
        </p:nvSpPr>
        <p:spPr/>
        <p:txBody>
          <a:bodyPr/>
          <a:lstStyle/>
          <a:p>
            <a:endParaRPr lang="es-ES" dirty="0">
              <a:solidFill>
                <a:prstClr val="white"/>
              </a:solidFill>
            </a:endParaRPr>
          </a:p>
        </p:txBody>
      </p:sp>
      <p:sp>
        <p:nvSpPr>
          <p:cNvPr id="4" name="Slide Number Placeholder 3"/>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193204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6" name="Footer Placeholder 5"/>
          <p:cNvSpPr>
            <a:spLocks noGrp="1"/>
          </p:cNvSpPr>
          <p:nvPr>
            <p:ph type="ftr" sz="quarter" idx="11"/>
          </p:nvPr>
        </p:nvSpPr>
        <p:spPr/>
        <p:txBody>
          <a:bodyPr/>
          <a:lstStyle/>
          <a:p>
            <a:endParaRPr lang="es-ES" dirty="0">
              <a:solidFill>
                <a:prstClr val="white"/>
              </a:solidFill>
            </a:endParaRPr>
          </a:p>
        </p:txBody>
      </p:sp>
      <p:sp>
        <p:nvSpPr>
          <p:cNvPr id="7" name="Slide Number Placeholder 6"/>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4112856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6" name="Footer Placeholder 5"/>
          <p:cNvSpPr>
            <a:spLocks noGrp="1"/>
          </p:cNvSpPr>
          <p:nvPr>
            <p:ph type="ftr" sz="quarter" idx="11"/>
          </p:nvPr>
        </p:nvSpPr>
        <p:spPr/>
        <p:txBody>
          <a:bodyPr/>
          <a:lstStyle/>
          <a:p>
            <a:endParaRPr lang="es-ES" dirty="0">
              <a:solidFill>
                <a:prstClr val="white"/>
              </a:solidFill>
            </a:endParaRPr>
          </a:p>
        </p:txBody>
      </p:sp>
      <p:sp>
        <p:nvSpPr>
          <p:cNvPr id="7" name="Slide Number Placeholder 6"/>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313260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6" name="Footer Placeholder 5"/>
          <p:cNvSpPr>
            <a:spLocks noGrp="1"/>
          </p:cNvSpPr>
          <p:nvPr>
            <p:ph type="ftr" sz="quarter" idx="11"/>
          </p:nvPr>
        </p:nvSpPr>
        <p:spPr/>
        <p:txBody>
          <a:bodyPr/>
          <a:lstStyle/>
          <a:p>
            <a:endParaRPr lang="es-ES" dirty="0">
              <a:solidFill>
                <a:prstClr val="white"/>
              </a:solidFill>
            </a:endParaRPr>
          </a:p>
        </p:txBody>
      </p:sp>
      <p:sp>
        <p:nvSpPr>
          <p:cNvPr id="7" name="Slide Number Placeholder 6"/>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3816891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6" name="Footer Placeholder 5"/>
          <p:cNvSpPr>
            <a:spLocks noGrp="1"/>
          </p:cNvSpPr>
          <p:nvPr>
            <p:ph type="ftr" sz="quarter" idx="11"/>
          </p:nvPr>
        </p:nvSpPr>
        <p:spPr/>
        <p:txBody>
          <a:bodyPr/>
          <a:lstStyle/>
          <a:p>
            <a:endParaRPr lang="es-ES" dirty="0">
              <a:solidFill>
                <a:prstClr val="white"/>
              </a:solidFill>
            </a:endParaRPr>
          </a:p>
        </p:txBody>
      </p:sp>
      <p:sp>
        <p:nvSpPr>
          <p:cNvPr id="7" name="Slide Number Placeholder 6"/>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828490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6" name="Footer Placeholder 5"/>
          <p:cNvSpPr>
            <a:spLocks noGrp="1"/>
          </p:cNvSpPr>
          <p:nvPr>
            <p:ph type="ftr" sz="quarter" idx="11"/>
          </p:nvPr>
        </p:nvSpPr>
        <p:spPr/>
        <p:txBody>
          <a:bodyPr/>
          <a:lstStyle/>
          <a:p>
            <a:endParaRPr lang="es-ES" dirty="0">
              <a:solidFill>
                <a:prstClr val="white"/>
              </a:solidFill>
            </a:endParaRPr>
          </a:p>
        </p:txBody>
      </p:sp>
      <p:sp>
        <p:nvSpPr>
          <p:cNvPr id="7" name="Slide Number Placeholder 6"/>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112644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5" name="Footer Placeholder 4"/>
          <p:cNvSpPr>
            <a:spLocks noGrp="1"/>
          </p:cNvSpPr>
          <p:nvPr>
            <p:ph type="ftr" sz="quarter" idx="11"/>
          </p:nvPr>
        </p:nvSpPr>
        <p:spPr/>
        <p:txBody>
          <a:bodyPr/>
          <a:lstStyle/>
          <a:p>
            <a:endParaRPr lang="es-ES" dirty="0">
              <a:solidFill>
                <a:prstClr val="white"/>
              </a:solidFill>
            </a:endParaRPr>
          </a:p>
        </p:txBody>
      </p:sp>
      <p:sp>
        <p:nvSpPr>
          <p:cNvPr id="6" name="Slide Number Placeholder 5"/>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2081091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6" name="Footer Placeholder 5"/>
          <p:cNvSpPr>
            <a:spLocks noGrp="1"/>
          </p:cNvSpPr>
          <p:nvPr>
            <p:ph type="ftr" sz="quarter" idx="11"/>
          </p:nvPr>
        </p:nvSpPr>
        <p:spPr/>
        <p:txBody>
          <a:bodyPr/>
          <a:lstStyle/>
          <a:p>
            <a:endParaRPr lang="es-ES" dirty="0">
              <a:solidFill>
                <a:prstClr val="white"/>
              </a:solidFill>
            </a:endParaRPr>
          </a:p>
        </p:txBody>
      </p:sp>
      <p:sp>
        <p:nvSpPr>
          <p:cNvPr id="7" name="Slide Number Placeholder 6"/>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3735956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4" name="Footer Placeholder 3"/>
          <p:cNvSpPr>
            <a:spLocks noGrp="1"/>
          </p:cNvSpPr>
          <p:nvPr>
            <p:ph type="ftr" sz="quarter" idx="11"/>
          </p:nvPr>
        </p:nvSpPr>
        <p:spPr/>
        <p:txBody>
          <a:bodyPr/>
          <a:lstStyle/>
          <a:p>
            <a:endParaRPr lang="es-ES" dirty="0">
              <a:solidFill>
                <a:prstClr val="white"/>
              </a:solidFill>
            </a:endParaRPr>
          </a:p>
        </p:txBody>
      </p:sp>
      <p:sp>
        <p:nvSpPr>
          <p:cNvPr id="5" name="Slide Number Placeholder 4"/>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279031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4" name="Footer Placeholder 3"/>
          <p:cNvSpPr>
            <a:spLocks noGrp="1"/>
          </p:cNvSpPr>
          <p:nvPr>
            <p:ph type="ftr" sz="quarter" idx="11"/>
          </p:nvPr>
        </p:nvSpPr>
        <p:spPr/>
        <p:txBody>
          <a:bodyPr/>
          <a:lstStyle/>
          <a:p>
            <a:endParaRPr lang="es-ES" dirty="0">
              <a:solidFill>
                <a:prstClr val="white"/>
              </a:solidFill>
            </a:endParaRPr>
          </a:p>
        </p:txBody>
      </p:sp>
      <p:sp>
        <p:nvSpPr>
          <p:cNvPr id="5" name="Slide Number Placeholder 4"/>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2543405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5" name="Footer Placeholder 4"/>
          <p:cNvSpPr>
            <a:spLocks noGrp="1"/>
          </p:cNvSpPr>
          <p:nvPr>
            <p:ph type="ftr" sz="quarter" idx="11"/>
          </p:nvPr>
        </p:nvSpPr>
        <p:spPr/>
        <p:txBody>
          <a:bodyPr/>
          <a:lstStyle/>
          <a:p>
            <a:endParaRPr lang="es-ES" dirty="0">
              <a:solidFill>
                <a:prstClr val="white"/>
              </a:solidFill>
            </a:endParaRPr>
          </a:p>
        </p:txBody>
      </p:sp>
      <p:sp>
        <p:nvSpPr>
          <p:cNvPr id="6" name="Slide Number Placeholder 5"/>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2794309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5" name="Footer Placeholder 4"/>
          <p:cNvSpPr>
            <a:spLocks noGrp="1"/>
          </p:cNvSpPr>
          <p:nvPr>
            <p:ph type="ftr" sz="quarter" idx="11"/>
          </p:nvPr>
        </p:nvSpPr>
        <p:spPr/>
        <p:txBody>
          <a:bodyPr/>
          <a:lstStyle/>
          <a:p>
            <a:endParaRPr lang="es-ES" dirty="0">
              <a:solidFill>
                <a:prstClr val="white"/>
              </a:solidFill>
            </a:endParaRPr>
          </a:p>
        </p:txBody>
      </p:sp>
      <p:sp>
        <p:nvSpPr>
          <p:cNvPr id="6" name="Slide Number Placeholder 5"/>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2422692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a:t>Haga clic para modificar el estilo de título del patrón</a:t>
            </a:r>
          </a:p>
        </p:txBody>
      </p:sp>
      <p:sp>
        <p:nvSpPr>
          <p:cNvPr id="3" name="2 Marcador de contenido"/>
          <p:cNvSpPr>
            <a:spLocks noGrp="1"/>
          </p:cNvSpPr>
          <p:nvPr>
            <p:ph sz="quarter" idx="1"/>
          </p:nvPr>
        </p:nvSpPr>
        <p:spPr>
          <a:xfrm>
            <a:off x="457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57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contenido"/>
          <p:cNvSpPr>
            <a:spLocks noGrp="1"/>
          </p:cNvSpPr>
          <p:nvPr>
            <p:ph sz="quarter" idx="4"/>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245225"/>
            <a:ext cx="2133600" cy="476250"/>
          </a:xfrm>
        </p:spPr>
        <p:txBody>
          <a:bodyPr/>
          <a:lstStyle>
            <a:lvl1pPr>
              <a:defRPr/>
            </a:lvl1pPr>
          </a:lstStyle>
          <a:p>
            <a:endParaRPr lang="es-ES" dirty="0">
              <a:solidFill>
                <a:prstClr val="white"/>
              </a:solidFill>
            </a:endParaRPr>
          </a:p>
        </p:txBody>
      </p:sp>
      <p:sp>
        <p:nvSpPr>
          <p:cNvPr id="8" name="7 Marcador de pie de página"/>
          <p:cNvSpPr>
            <a:spLocks noGrp="1"/>
          </p:cNvSpPr>
          <p:nvPr>
            <p:ph type="ftr" sz="quarter" idx="11"/>
          </p:nvPr>
        </p:nvSpPr>
        <p:spPr>
          <a:xfrm>
            <a:off x="3124200" y="6245225"/>
            <a:ext cx="2895600" cy="476250"/>
          </a:xfrm>
        </p:spPr>
        <p:txBody>
          <a:bodyPr/>
          <a:lstStyle>
            <a:lvl1pPr>
              <a:defRPr/>
            </a:lvl1pPr>
          </a:lstStyle>
          <a:p>
            <a:endParaRPr lang="es-ES" dirty="0">
              <a:solidFill>
                <a:prstClr val="white"/>
              </a:solidFill>
            </a:endParaRPr>
          </a:p>
        </p:txBody>
      </p:sp>
      <p:sp>
        <p:nvSpPr>
          <p:cNvPr id="9" name="8 Marcador de número de diapositiva"/>
          <p:cNvSpPr>
            <a:spLocks noGrp="1"/>
          </p:cNvSpPr>
          <p:nvPr>
            <p:ph type="sldNum" sz="quarter" idx="12"/>
          </p:nvPr>
        </p:nvSpPr>
        <p:spPr>
          <a:xfrm>
            <a:off x="6553200" y="6245225"/>
            <a:ext cx="2133600" cy="476250"/>
          </a:xfrm>
        </p:spPr>
        <p:txBody>
          <a:bodyPr/>
          <a:lstStyle>
            <a:lvl1pPr>
              <a:defRPr/>
            </a:lvl1pPr>
          </a:lstStyle>
          <a:p>
            <a:fld id="{7DA3C245-EBC5-4382-B7C3-217D542A481F}" type="slidenum">
              <a:rPr lang="es-ES">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2205418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CE660D-A204-4EB7-9031-DB3001D72CF0}" type="datetimeFigureOut">
              <a:rPr lang="es-ES" smtClean="0"/>
              <a:t>22/09/2021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ABE483FC-1118-40F1-A49A-178940DA5F3C}" type="slidenum">
              <a:rPr lang="es-ES" smtClean="0"/>
              <a:t>‹Nº›</a:t>
            </a:fld>
            <a:endParaRPr lang="es-E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ACE660D-A204-4EB7-9031-DB3001D72CF0}" type="datetimeFigureOut">
              <a:rPr lang="es-ES" smtClean="0"/>
              <a:t>22/09/2021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ABE483FC-1118-40F1-A49A-178940DA5F3C}" type="slidenum">
              <a:rPr lang="es-ES" smtClean="0"/>
              <a:t>‹Nº›</a:t>
            </a:fld>
            <a:endParaRPr lang="es-ES" dirty="0"/>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ACE660D-A204-4EB7-9031-DB3001D72CF0}" type="datetimeFigureOut">
              <a:rPr lang="es-ES" smtClean="0"/>
              <a:t>22/09/2021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ABE483FC-1118-40F1-A49A-178940DA5F3C}" type="slidenum">
              <a:rPr lang="es-ES" smtClean="0"/>
              <a:t>‹Nº›</a:t>
            </a:fld>
            <a:endParaRPr lang="es-E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4ACE660D-A204-4EB7-9031-DB3001D72CF0}" type="datetimeFigureOut">
              <a:rPr lang="es-ES" smtClean="0"/>
              <a:t>22/09/2021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ABE483FC-1118-40F1-A49A-178940DA5F3C}" type="slidenum">
              <a:rPr lang="es-ES" smtClean="0"/>
              <a:t>‹Nº›</a:t>
            </a:fld>
            <a:endParaRPr lang="es-ES" dirty="0"/>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6" name="Footer Placeholder 5"/>
          <p:cNvSpPr>
            <a:spLocks noGrp="1"/>
          </p:cNvSpPr>
          <p:nvPr>
            <p:ph type="ftr" sz="quarter" idx="11"/>
          </p:nvPr>
        </p:nvSpPr>
        <p:spPr/>
        <p:txBody>
          <a:bodyPr/>
          <a:lstStyle/>
          <a:p>
            <a:endParaRPr lang="es-ES" dirty="0">
              <a:solidFill>
                <a:prstClr val="white"/>
              </a:solidFill>
            </a:endParaRPr>
          </a:p>
        </p:txBody>
      </p:sp>
      <p:sp>
        <p:nvSpPr>
          <p:cNvPr id="7" name="Slide Number Placeholder 6"/>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2772450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ACE660D-A204-4EB7-9031-DB3001D72CF0}" type="datetimeFigureOut">
              <a:rPr lang="es-ES" smtClean="0"/>
              <a:t>22/09/2021</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ABE483FC-1118-40F1-A49A-178940DA5F3C}" type="slidenum">
              <a:rPr lang="es-ES" smtClean="0"/>
              <a:t>‹Nº›</a:t>
            </a:fld>
            <a:endParaRPr lang="es-E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ACE660D-A204-4EB7-9031-DB3001D72CF0}" type="datetimeFigureOut">
              <a:rPr lang="es-ES" smtClean="0"/>
              <a:t>22/09/2021</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ABE483FC-1118-40F1-A49A-178940DA5F3C}" type="slidenum">
              <a:rPr lang="es-ES" smtClean="0"/>
              <a:t>‹Nº›</a:t>
            </a:fld>
            <a:endParaRPr lang="es-E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ACE660D-A204-4EB7-9031-DB3001D72CF0}" type="datetimeFigureOut">
              <a:rPr lang="es-ES" smtClean="0"/>
              <a:t>22/09/2021</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ABE483FC-1118-40F1-A49A-178940DA5F3C}" type="slidenum">
              <a:rPr lang="es-ES" smtClean="0"/>
              <a:t>‹Nº›</a:t>
            </a:fld>
            <a:endParaRPr lang="es-E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ACE660D-A204-4EB7-9031-DB3001D72CF0}" type="datetimeFigureOut">
              <a:rPr lang="es-ES" smtClean="0"/>
              <a:t>22/09/2021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ABE483FC-1118-40F1-A49A-178940DA5F3C}" type="slidenum">
              <a:rPr lang="es-ES" smtClean="0"/>
              <a:t>‹Nº›</a:t>
            </a:fld>
            <a:endParaRPr lang="es-E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ACE660D-A204-4EB7-9031-DB3001D72CF0}" type="datetimeFigureOut">
              <a:rPr lang="es-ES" smtClean="0"/>
              <a:t>22/09/2021</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ABE483FC-1118-40F1-A49A-178940DA5F3C}" type="slidenum">
              <a:rPr lang="es-ES" smtClean="0"/>
              <a:t>‹Nº›</a:t>
            </a:fld>
            <a:endParaRPr lang="es-E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ACE660D-A204-4EB7-9031-DB3001D72CF0}" type="datetimeFigureOut">
              <a:rPr lang="es-ES" smtClean="0"/>
              <a:t>22/09/2021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ABE483FC-1118-40F1-A49A-178940DA5F3C}" type="slidenum">
              <a:rPr lang="es-ES" smtClean="0"/>
              <a:t>‹Nº›</a:t>
            </a:fld>
            <a:endParaRPr lang="es-E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ACE660D-A204-4EB7-9031-DB3001D72CF0}" type="datetimeFigureOut">
              <a:rPr lang="es-ES" smtClean="0"/>
              <a:t>22/09/2021</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ABE483FC-1118-40F1-A49A-178940DA5F3C}" type="slidenum">
              <a:rPr lang="es-ES" smtClean="0"/>
              <a:t>‹Nº›</a:t>
            </a:fld>
            <a:endParaRPr lang="es-E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8" name="Footer Placeholder 7"/>
          <p:cNvSpPr>
            <a:spLocks noGrp="1"/>
          </p:cNvSpPr>
          <p:nvPr>
            <p:ph type="ftr" sz="quarter" idx="11"/>
          </p:nvPr>
        </p:nvSpPr>
        <p:spPr/>
        <p:txBody>
          <a:bodyPr/>
          <a:lstStyle/>
          <a:p>
            <a:endParaRPr lang="es-ES" dirty="0">
              <a:solidFill>
                <a:prstClr val="white"/>
              </a:solidFill>
            </a:endParaRPr>
          </a:p>
        </p:txBody>
      </p:sp>
      <p:sp>
        <p:nvSpPr>
          <p:cNvPr id="9" name="Slide Number Placeholder 8"/>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78444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4" name="Footer Placeholder 3"/>
          <p:cNvSpPr>
            <a:spLocks noGrp="1"/>
          </p:cNvSpPr>
          <p:nvPr>
            <p:ph type="ftr" sz="quarter" idx="11"/>
          </p:nvPr>
        </p:nvSpPr>
        <p:spPr/>
        <p:txBody>
          <a:bodyPr/>
          <a:lstStyle/>
          <a:p>
            <a:endParaRPr lang="es-ES" dirty="0">
              <a:solidFill>
                <a:prstClr val="white"/>
              </a:solidFill>
            </a:endParaRPr>
          </a:p>
        </p:txBody>
      </p:sp>
      <p:sp>
        <p:nvSpPr>
          <p:cNvPr id="5" name="Slide Number Placeholder 4"/>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94091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3" name="Footer Placeholder 2"/>
          <p:cNvSpPr>
            <a:spLocks noGrp="1"/>
          </p:cNvSpPr>
          <p:nvPr>
            <p:ph type="ftr" sz="quarter" idx="11"/>
          </p:nvPr>
        </p:nvSpPr>
        <p:spPr/>
        <p:txBody>
          <a:bodyPr/>
          <a:lstStyle/>
          <a:p>
            <a:endParaRPr lang="es-ES" dirty="0">
              <a:solidFill>
                <a:prstClr val="white"/>
              </a:solidFill>
            </a:endParaRPr>
          </a:p>
        </p:txBody>
      </p:sp>
      <p:sp>
        <p:nvSpPr>
          <p:cNvPr id="4" name="Slide Number Placeholder 3"/>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65227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6" name="Footer Placeholder 5"/>
          <p:cNvSpPr>
            <a:spLocks noGrp="1"/>
          </p:cNvSpPr>
          <p:nvPr>
            <p:ph type="ftr" sz="quarter" idx="11"/>
          </p:nvPr>
        </p:nvSpPr>
        <p:spPr/>
        <p:txBody>
          <a:bodyPr/>
          <a:lstStyle/>
          <a:p>
            <a:endParaRPr lang="es-ES" dirty="0">
              <a:solidFill>
                <a:prstClr val="white"/>
              </a:solidFill>
            </a:endParaRPr>
          </a:p>
        </p:txBody>
      </p:sp>
      <p:sp>
        <p:nvSpPr>
          <p:cNvPr id="7" name="Slide Number Placeholder 6"/>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346928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16A72047-C4F4-4C7E-A797-4E3BF212E7B5}" type="datetimeFigureOut">
              <a:rPr lang="es-ES" smtClean="0">
                <a:solidFill>
                  <a:prstClr val="white"/>
                </a:solidFill>
              </a:rPr>
              <a:pPr/>
              <a:t>22/09/2021</a:t>
            </a:fld>
            <a:endParaRPr lang="es-ES" dirty="0">
              <a:solidFill>
                <a:prstClr val="white"/>
              </a:solidFill>
            </a:endParaRPr>
          </a:p>
        </p:txBody>
      </p:sp>
      <p:sp>
        <p:nvSpPr>
          <p:cNvPr id="6" name="Footer Placeholder 5"/>
          <p:cNvSpPr>
            <a:spLocks noGrp="1"/>
          </p:cNvSpPr>
          <p:nvPr>
            <p:ph type="ftr" sz="quarter" idx="11"/>
          </p:nvPr>
        </p:nvSpPr>
        <p:spPr/>
        <p:txBody>
          <a:bodyPr/>
          <a:lstStyle/>
          <a:p>
            <a:endParaRPr lang="es-ES" dirty="0">
              <a:solidFill>
                <a:prstClr val="white"/>
              </a:solidFill>
            </a:endParaRPr>
          </a:p>
        </p:txBody>
      </p:sp>
      <p:sp>
        <p:nvSpPr>
          <p:cNvPr id="7" name="Slide Number Placeholder 6"/>
          <p:cNvSpPr>
            <a:spLocks noGrp="1"/>
          </p:cNvSpPr>
          <p:nvPr>
            <p:ph type="sldNum" sz="quarter" idx="12"/>
          </p:nvPr>
        </p:nvSpPr>
        <p:spPr/>
        <p:txBody>
          <a:bodyPr/>
          <a:lstStyle/>
          <a:p>
            <a:fld id="{AB9664B7-36A8-4C51-B244-CD5C2C9FE95B}"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01163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defTabSz="457200"/>
            <a:fld id="{16A72047-C4F4-4C7E-A797-4E3BF212E7B5}" type="datetimeFigureOut">
              <a:rPr lang="es-ES" smtClean="0">
                <a:solidFill>
                  <a:prstClr val="white"/>
                </a:solidFill>
              </a:rPr>
              <a:pPr defTabSz="457200"/>
              <a:t>22/09/2021</a:t>
            </a:fld>
            <a:endParaRPr lang="es-ES" dirty="0">
              <a:solidFill>
                <a:prstClr val="white"/>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defTabSz="457200"/>
            <a:endParaRPr lang="es-ES" dirty="0">
              <a:solidFill>
                <a:prstClr val="white"/>
              </a:solidFill>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defTabSz="457200"/>
            <a:fld id="{AB9664B7-36A8-4C51-B244-CD5C2C9FE95B}" type="slidenum">
              <a:rPr lang="es-ES" smtClean="0">
                <a:solidFill>
                  <a:prstClr val="white"/>
                </a:solidFill>
              </a:rPr>
              <a:pPr defTabSz="457200"/>
              <a:t>‹Nº›</a:t>
            </a:fld>
            <a:endParaRPr lang="es-ES" dirty="0">
              <a:solidFill>
                <a:prstClr val="white"/>
              </a:solidFill>
            </a:endParaRPr>
          </a:p>
        </p:txBody>
      </p:sp>
    </p:spTree>
    <p:extLst>
      <p:ext uri="{BB962C8B-B14F-4D97-AF65-F5344CB8AC3E}">
        <p14:creationId xmlns:p14="http://schemas.microsoft.com/office/powerpoint/2010/main" val="350663776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defTabSz="457200"/>
            <a:fld id="{16A72047-C4F4-4C7E-A797-4E3BF212E7B5}" type="datetimeFigureOut">
              <a:rPr lang="es-ES" smtClean="0">
                <a:solidFill>
                  <a:prstClr val="white"/>
                </a:solidFill>
              </a:rPr>
              <a:pPr defTabSz="457200"/>
              <a:t>22/09/2021</a:t>
            </a:fld>
            <a:endParaRPr lang="es-ES" dirty="0">
              <a:solidFill>
                <a:prstClr val="white"/>
              </a:solidFill>
            </a:endParaRP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defTabSz="457200"/>
            <a:endParaRPr lang="es-ES" dirty="0">
              <a:solidFill>
                <a:prstClr val="white"/>
              </a:solidFill>
            </a:endParaRP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defTabSz="457200"/>
            <a:fld id="{AB9664B7-36A8-4C51-B244-CD5C2C9FE95B}" type="slidenum">
              <a:rPr lang="es-ES" smtClean="0">
                <a:solidFill>
                  <a:prstClr val="white"/>
                </a:solidFill>
              </a:rPr>
              <a:pPr defTabSz="457200"/>
              <a:t>‹Nº›</a:t>
            </a:fld>
            <a:endParaRPr lang="es-ES" dirty="0">
              <a:solidFill>
                <a:prstClr val="white"/>
              </a:solidFill>
            </a:endParaRPr>
          </a:p>
        </p:txBody>
      </p:sp>
    </p:spTree>
    <p:extLst>
      <p:ext uri="{BB962C8B-B14F-4D97-AF65-F5344CB8AC3E}">
        <p14:creationId xmlns:p14="http://schemas.microsoft.com/office/powerpoint/2010/main" val="3163071695"/>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defTabSz="457200"/>
            <a:fld id="{16A72047-C4F4-4C7E-A797-4E3BF212E7B5}" type="datetimeFigureOut">
              <a:rPr lang="es-ES" smtClean="0">
                <a:solidFill>
                  <a:prstClr val="white"/>
                </a:solidFill>
              </a:rPr>
              <a:pPr defTabSz="457200"/>
              <a:t>22/09/2021</a:t>
            </a:fld>
            <a:endParaRPr lang="es-ES" dirty="0">
              <a:solidFill>
                <a:prstClr val="white"/>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defTabSz="457200"/>
            <a:endParaRPr lang="es-ES" dirty="0">
              <a:solidFill>
                <a:prstClr val="white"/>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defTabSz="457200"/>
            <a:fld id="{AB9664B7-36A8-4C51-B244-CD5C2C9FE95B}" type="slidenum">
              <a:rPr lang="es-ES" smtClean="0">
                <a:solidFill>
                  <a:prstClr val="white"/>
                </a:solidFill>
              </a:rPr>
              <a:pPr defTabSz="457200"/>
              <a:t>‹Nº›</a:t>
            </a:fld>
            <a:endParaRPr lang="es-ES" dirty="0">
              <a:solidFill>
                <a:prstClr val="white"/>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3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3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jpeg"/><Relationship Id="rId2" Type="http://schemas.openxmlformats.org/officeDocument/2006/relationships/diagramData" Target="../diagrams/data6.xml"/><Relationship Id="rId1" Type="http://schemas.openxmlformats.org/officeDocument/2006/relationships/slideLayout" Target="../slideLayouts/slideLayout3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8924" y="692696"/>
            <a:ext cx="8458200" cy="1222375"/>
          </a:xfrm>
        </p:spPr>
        <p:txBody>
          <a:bodyPr>
            <a:normAutofit fontScale="90000"/>
          </a:bodyPr>
          <a:lstStyle/>
          <a:p>
            <a:pPr algn="ctr"/>
            <a:r>
              <a:rPr lang="es-ES" dirty="0" smtClean="0"/>
              <a:t>TRASTORNO </a:t>
            </a:r>
            <a:r>
              <a:rPr lang="es-ES" dirty="0"/>
              <a:t>DEL ESPECTRO </a:t>
            </a:r>
            <a:r>
              <a:rPr lang="es-ES" dirty="0" smtClean="0"/>
              <a:t>AUTISTA</a:t>
            </a:r>
            <a:br>
              <a:rPr lang="es-ES" dirty="0" smtClean="0"/>
            </a:br>
            <a:r>
              <a:rPr lang="es-ES" dirty="0" smtClean="0"/>
              <a:t>(TEA)</a:t>
            </a:r>
            <a:endParaRPr lang="es-ES" dirty="0"/>
          </a:p>
        </p:txBody>
      </p:sp>
      <p:pic>
        <p:nvPicPr>
          <p:cNvPr id="4" name="Imagen 4">
            <a:extLst>
              <a:ext uri="{FF2B5EF4-FFF2-40B4-BE49-F238E27FC236}">
                <a16:creationId xmlns:a16="http://schemas.microsoft.com/office/drawing/2014/main" xmlns="" id="{75955754-D676-4E94-A097-90AB97A244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09320"/>
            <a:ext cx="1315783"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1090613"/>
            <a:ext cx="5969000"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7378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8600"/>
            <a:ext cx="7886700" cy="1123682"/>
          </a:xfrm>
        </p:spPr>
        <p:txBody>
          <a:bodyPr>
            <a:normAutofit/>
          </a:bodyPr>
          <a:lstStyle/>
          <a:p>
            <a:pPr algn="ctr"/>
            <a:r>
              <a:rPr lang="es-ES" sz="3600" dirty="0" smtClean="0"/>
              <a:t>VALORACIÓN DE TRATAMIENTOS</a:t>
            </a:r>
            <a:endParaRPr lang="es-ES" sz="3600" dirty="0"/>
          </a:p>
        </p:txBody>
      </p:sp>
      <p:graphicFrame>
        <p:nvGraphicFramePr>
          <p:cNvPr id="12" name="Diagrama 11"/>
          <p:cNvGraphicFramePr/>
          <p:nvPr>
            <p:extLst>
              <p:ext uri="{D42A27DB-BD31-4B8C-83A1-F6EECF244321}">
                <p14:modId xmlns:p14="http://schemas.microsoft.com/office/powerpoint/2010/main" val="1091069335"/>
              </p:ext>
            </p:extLst>
          </p:nvPr>
        </p:nvGraphicFramePr>
        <p:xfrm>
          <a:off x="0" y="1071547"/>
          <a:ext cx="4786313"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4168046916"/>
              </p:ext>
            </p:extLst>
          </p:nvPr>
        </p:nvGraphicFramePr>
        <p:xfrm>
          <a:off x="4929190" y="1357298"/>
          <a:ext cx="4214810" cy="46434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5047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592214960"/>
              </p:ext>
            </p:extLst>
          </p:nvPr>
        </p:nvGraphicFramePr>
        <p:xfrm>
          <a:off x="4977968" y="1552767"/>
          <a:ext cx="3594654" cy="2603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1879892411"/>
              </p:ext>
            </p:extLst>
          </p:nvPr>
        </p:nvGraphicFramePr>
        <p:xfrm>
          <a:off x="324185" y="1196752"/>
          <a:ext cx="4145469" cy="45365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93800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5602" y="260002"/>
            <a:ext cx="8072795" cy="838200"/>
          </a:xfrm>
        </p:spPr>
        <p:txBody>
          <a:bodyPr>
            <a:normAutofit/>
          </a:bodyPr>
          <a:lstStyle/>
          <a:p>
            <a:r>
              <a:rPr lang="es-ES" sz="4400" dirty="0"/>
              <a:t>Un poco de historia….</a:t>
            </a:r>
          </a:p>
        </p:txBody>
      </p:sp>
      <p:pic>
        <p:nvPicPr>
          <p:cNvPr id="4" name="Imagen 3">
            <a:extLst>
              <a:ext uri="{FF2B5EF4-FFF2-40B4-BE49-F238E27FC236}">
                <a16:creationId xmlns:a16="http://schemas.microsoft.com/office/drawing/2014/main" xmlns="" id="{C04EDBD5-4022-47BF-BE1C-93DD7F73EEAB}"/>
              </a:ext>
            </a:extLst>
          </p:cNvPr>
          <p:cNvPicPr>
            <a:picLocks noChangeAspect="1"/>
          </p:cNvPicPr>
          <p:nvPr/>
        </p:nvPicPr>
        <p:blipFill>
          <a:blip r:embed="rId2"/>
          <a:stretch>
            <a:fillRect/>
          </a:stretch>
        </p:blipFill>
        <p:spPr>
          <a:xfrm>
            <a:off x="817942" y="1438651"/>
            <a:ext cx="1490503" cy="2070408"/>
          </a:xfrm>
          <a:prstGeom prst="rect">
            <a:avLst/>
          </a:prstGeom>
          <a:ln>
            <a:noFill/>
          </a:ln>
          <a:effectLst>
            <a:softEdge rad="112500"/>
          </a:effectLst>
        </p:spPr>
      </p:pic>
      <p:sp>
        <p:nvSpPr>
          <p:cNvPr id="5" name="CuadroTexto 4">
            <a:extLst>
              <a:ext uri="{FF2B5EF4-FFF2-40B4-BE49-F238E27FC236}">
                <a16:creationId xmlns:a16="http://schemas.microsoft.com/office/drawing/2014/main" xmlns="" id="{4A7AA85C-8570-4730-8DBB-7969FDA29204}"/>
              </a:ext>
            </a:extLst>
          </p:cNvPr>
          <p:cNvSpPr txBox="1"/>
          <p:nvPr/>
        </p:nvSpPr>
        <p:spPr>
          <a:xfrm>
            <a:off x="524133" y="3366262"/>
            <a:ext cx="2664296" cy="646331"/>
          </a:xfrm>
          <a:prstGeom prst="rect">
            <a:avLst/>
          </a:prstGeom>
          <a:noFill/>
        </p:spPr>
        <p:txBody>
          <a:bodyPr wrap="square" rtlCol="0">
            <a:spAutoFit/>
          </a:bodyPr>
          <a:lstStyle/>
          <a:p>
            <a:r>
              <a:rPr lang="es-ES" sz="3200" dirty="0"/>
              <a:t>Leo</a:t>
            </a:r>
            <a:r>
              <a:rPr lang="es-ES" sz="3600" dirty="0"/>
              <a:t> </a:t>
            </a:r>
            <a:r>
              <a:rPr lang="es-ES" sz="3200" dirty="0"/>
              <a:t>kanner</a:t>
            </a:r>
            <a:endParaRPr lang="es-ES" sz="3600" dirty="0"/>
          </a:p>
        </p:txBody>
      </p:sp>
      <p:sp>
        <p:nvSpPr>
          <p:cNvPr id="6" name="CuadroTexto 5">
            <a:extLst>
              <a:ext uri="{FF2B5EF4-FFF2-40B4-BE49-F238E27FC236}">
                <a16:creationId xmlns:a16="http://schemas.microsoft.com/office/drawing/2014/main" xmlns="" id="{7EC4F1DB-4AE9-408B-9ECB-F39C5A6A1559}"/>
              </a:ext>
            </a:extLst>
          </p:cNvPr>
          <p:cNvSpPr txBox="1"/>
          <p:nvPr/>
        </p:nvSpPr>
        <p:spPr>
          <a:xfrm>
            <a:off x="3104576" y="3430301"/>
            <a:ext cx="2844112" cy="584775"/>
          </a:xfrm>
          <a:prstGeom prst="rect">
            <a:avLst/>
          </a:prstGeom>
          <a:noFill/>
        </p:spPr>
        <p:txBody>
          <a:bodyPr wrap="square" rtlCol="0">
            <a:spAutoFit/>
          </a:bodyPr>
          <a:lstStyle/>
          <a:p>
            <a:r>
              <a:rPr lang="es-ES" sz="3200" dirty="0"/>
              <a:t>Hans asperger</a:t>
            </a:r>
          </a:p>
        </p:txBody>
      </p:sp>
      <p:pic>
        <p:nvPicPr>
          <p:cNvPr id="1026" name="Picture 2" descr="Resultado de imagen de Hans asperger">
            <a:extLst>
              <a:ext uri="{FF2B5EF4-FFF2-40B4-BE49-F238E27FC236}">
                <a16:creationId xmlns:a16="http://schemas.microsoft.com/office/drawing/2014/main" xmlns="" id="{9111502C-5107-4D40-81D9-9DA7618CC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195" y="1384207"/>
            <a:ext cx="1772022" cy="2034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xmlns="" id="{A35E67E1-C88B-401A-890F-55598DCA5CF5}"/>
              </a:ext>
            </a:extLst>
          </p:cNvPr>
          <p:cNvSpPr txBox="1"/>
          <p:nvPr/>
        </p:nvSpPr>
        <p:spPr>
          <a:xfrm>
            <a:off x="5617298" y="6171483"/>
            <a:ext cx="1922077" cy="584775"/>
          </a:xfrm>
          <a:prstGeom prst="rect">
            <a:avLst/>
          </a:prstGeom>
          <a:noFill/>
        </p:spPr>
        <p:txBody>
          <a:bodyPr wrap="square" rtlCol="0">
            <a:spAutoFit/>
          </a:bodyPr>
          <a:lstStyle/>
          <a:p>
            <a:r>
              <a:rPr lang="es-ES" sz="3200" dirty="0"/>
              <a:t> DSM-V</a:t>
            </a:r>
          </a:p>
        </p:txBody>
      </p:sp>
      <p:sp>
        <p:nvSpPr>
          <p:cNvPr id="9" name="CuadroTexto 8">
            <a:extLst>
              <a:ext uri="{FF2B5EF4-FFF2-40B4-BE49-F238E27FC236}">
                <a16:creationId xmlns:a16="http://schemas.microsoft.com/office/drawing/2014/main" xmlns="" id="{9187007E-0474-427C-88F3-834C357EEFFC}"/>
              </a:ext>
            </a:extLst>
          </p:cNvPr>
          <p:cNvSpPr txBox="1"/>
          <p:nvPr/>
        </p:nvSpPr>
        <p:spPr>
          <a:xfrm>
            <a:off x="6117319" y="3430301"/>
            <a:ext cx="2844112" cy="584775"/>
          </a:xfrm>
          <a:prstGeom prst="rect">
            <a:avLst/>
          </a:prstGeom>
          <a:noFill/>
        </p:spPr>
        <p:txBody>
          <a:bodyPr wrap="square" rtlCol="0">
            <a:spAutoFit/>
          </a:bodyPr>
          <a:lstStyle/>
          <a:p>
            <a:r>
              <a:rPr lang="es-ES" sz="3200" dirty="0"/>
              <a:t>Lorna Wing</a:t>
            </a:r>
          </a:p>
        </p:txBody>
      </p:sp>
      <p:pic>
        <p:nvPicPr>
          <p:cNvPr id="1028" name="Picture 4" descr="Resultado de imagen de lorna wing">
            <a:extLst>
              <a:ext uri="{FF2B5EF4-FFF2-40B4-BE49-F238E27FC236}">
                <a16:creationId xmlns:a16="http://schemas.microsoft.com/office/drawing/2014/main" xmlns="" id="{2B3F8AF8-ABA5-4CA9-9669-C7F62DBCB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86631" y="1257121"/>
            <a:ext cx="2001287" cy="2155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xmlns="" id="{5AF1098D-6CCC-4417-A7B5-AB444567EB0F}"/>
              </a:ext>
            </a:extLst>
          </p:cNvPr>
          <p:cNvSpPr txBox="1"/>
          <p:nvPr/>
        </p:nvSpPr>
        <p:spPr>
          <a:xfrm>
            <a:off x="2302016" y="6173600"/>
            <a:ext cx="1813657" cy="584775"/>
          </a:xfrm>
          <a:prstGeom prst="rect">
            <a:avLst/>
          </a:prstGeom>
          <a:noFill/>
        </p:spPr>
        <p:txBody>
          <a:bodyPr wrap="square" rtlCol="0">
            <a:spAutoFit/>
          </a:bodyPr>
          <a:lstStyle/>
          <a:p>
            <a:r>
              <a:rPr lang="es-ES" sz="3200" dirty="0"/>
              <a:t> DSM-IV</a:t>
            </a:r>
          </a:p>
        </p:txBody>
      </p:sp>
      <p:pic>
        <p:nvPicPr>
          <p:cNvPr id="1030" name="Picture 6" descr="Resultado de imagen de DSM IV">
            <a:extLst>
              <a:ext uri="{FF2B5EF4-FFF2-40B4-BE49-F238E27FC236}">
                <a16:creationId xmlns:a16="http://schemas.microsoft.com/office/drawing/2014/main" xmlns="" id="{F89EFDB5-3749-4134-9E77-92605DC72D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350" y="4095674"/>
            <a:ext cx="1696452" cy="20758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Resultado de imagen de DSM V">
            <a:extLst>
              <a:ext uri="{FF2B5EF4-FFF2-40B4-BE49-F238E27FC236}">
                <a16:creationId xmlns:a16="http://schemas.microsoft.com/office/drawing/2014/main" xmlns="" id="{8F77863B-C8C9-413A-A80B-2E08D4F742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7298" y="4049012"/>
            <a:ext cx="1557254" cy="22173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Imagen 4">
            <a:extLst>
              <a:ext uri="{FF2B5EF4-FFF2-40B4-BE49-F238E27FC236}">
                <a16:creationId xmlns:a16="http://schemas.microsoft.com/office/drawing/2014/main" xmlns="" id="{8DD8E91D-5142-45B3-A71C-D5FA0E95CE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309320"/>
            <a:ext cx="1315783"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7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circle(in)">
                                      <p:cBhvr>
                                        <p:cTn id="27" dur="20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circle(in)">
                                      <p:cBhvr>
                                        <p:cTn id="37" dur="2000"/>
                                        <p:tgtEl>
                                          <p:spTgt spid="10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Effect transition="in" filter="circle(in)">
                                      <p:cBhvr>
                                        <p:cTn id="47" dur="2000"/>
                                        <p:tgtEl>
                                          <p:spTgt spid="103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arn(inVertical)">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35960819"/>
              </p:ext>
            </p:extLst>
          </p:nvPr>
        </p:nvGraphicFramePr>
        <p:xfrm>
          <a:off x="228600" y="980728"/>
          <a:ext cx="8686800" cy="5403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755576" y="332656"/>
            <a:ext cx="5688632" cy="838200"/>
          </a:xfrm>
        </p:spPr>
        <p:txBody>
          <a:bodyPr>
            <a:normAutofit/>
          </a:bodyPr>
          <a:lstStyle/>
          <a:p>
            <a:r>
              <a:rPr lang="es-ES" sz="4000" dirty="0"/>
              <a:t>DSM-IV</a:t>
            </a:r>
          </a:p>
        </p:txBody>
      </p:sp>
      <p:pic>
        <p:nvPicPr>
          <p:cNvPr id="5" name="Imagen 4">
            <a:extLst>
              <a:ext uri="{FF2B5EF4-FFF2-40B4-BE49-F238E27FC236}">
                <a16:creationId xmlns:a16="http://schemas.microsoft.com/office/drawing/2014/main" xmlns="" id="{4F8864CD-684E-4414-A651-4278E09A2F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309320"/>
            <a:ext cx="1315783"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1393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747556330"/>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425943" y="370186"/>
            <a:ext cx="8686800" cy="838200"/>
          </a:xfrm>
        </p:spPr>
        <p:txBody>
          <a:bodyPr>
            <a:normAutofit/>
          </a:bodyPr>
          <a:lstStyle/>
          <a:p>
            <a:r>
              <a:rPr lang="es-ES" sz="4000" dirty="0"/>
              <a:t>DSM V</a:t>
            </a:r>
          </a:p>
        </p:txBody>
      </p:sp>
      <p:sp>
        <p:nvSpPr>
          <p:cNvPr id="5" name="4 CuadroTexto"/>
          <p:cNvSpPr txBox="1"/>
          <p:nvPr/>
        </p:nvSpPr>
        <p:spPr>
          <a:xfrm>
            <a:off x="3064024" y="1700808"/>
            <a:ext cx="3168352" cy="923330"/>
          </a:xfrm>
          <a:prstGeom prst="rect">
            <a:avLst/>
          </a:prstGeom>
          <a:noFill/>
        </p:spPr>
        <p:txBody>
          <a:bodyPr wrap="square" rtlCol="0">
            <a:spAutoFit/>
          </a:bodyPr>
          <a:lstStyle/>
          <a:p>
            <a:pPr algn="ctr"/>
            <a:r>
              <a:rPr lang="es-ES" sz="5400" b="1" dirty="0">
                <a:solidFill>
                  <a:srgbClr val="0062AC"/>
                </a:solidFill>
              </a:rPr>
              <a:t>AUTISMO</a:t>
            </a:r>
          </a:p>
        </p:txBody>
      </p:sp>
      <p:pic>
        <p:nvPicPr>
          <p:cNvPr id="6" name="Imagen 4">
            <a:extLst>
              <a:ext uri="{FF2B5EF4-FFF2-40B4-BE49-F238E27FC236}">
                <a16:creationId xmlns:a16="http://schemas.microsoft.com/office/drawing/2014/main" xmlns="" id="{CCED6CA5-FD4B-4F30-BC28-976B58839C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309320"/>
            <a:ext cx="1315783"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6263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62500" lnSpcReduction="20000"/>
          </a:bodyPr>
          <a:lstStyle/>
          <a:p>
            <a:r>
              <a:rPr lang="es-ES" b="1" dirty="0"/>
              <a:t> Déficits persistentes en la comunicación y en la interacción social</a:t>
            </a:r>
            <a:r>
              <a:rPr lang="es-ES" dirty="0"/>
              <a:t> </a:t>
            </a:r>
          </a:p>
          <a:p>
            <a:pPr marL="0" indent="0">
              <a:buNone/>
            </a:pPr>
            <a:r>
              <a:rPr lang="es-ES" dirty="0"/>
              <a:t>– </a:t>
            </a:r>
            <a:r>
              <a:rPr lang="es-ES" u="sng" dirty="0"/>
              <a:t>Déficits en la reciprocidad social y emocional</a:t>
            </a:r>
            <a:r>
              <a:rPr lang="es-ES" dirty="0"/>
              <a:t>; que pueden abarcar desde un acercamiento social anormal y una incapacidad para mantener la alternancia en una conversación, pasando por la reducción de intereses, emociones y afectos compartidos, hasta la ausencia total de iniciativa en la interacción social.</a:t>
            </a:r>
          </a:p>
          <a:p>
            <a:pPr marL="0" indent="0">
              <a:buNone/>
            </a:pPr>
            <a:r>
              <a:rPr lang="es-ES" dirty="0"/>
              <a:t>– </a:t>
            </a:r>
            <a:r>
              <a:rPr lang="es-ES" u="sng" dirty="0"/>
              <a:t>Déficits en las conductas de comunicación no verbal </a:t>
            </a:r>
            <a:r>
              <a:rPr lang="es-ES" dirty="0"/>
              <a:t>que se usan en la comunicación social; que pueden abarcar desde una comunicación poco integrada, tanto verbal como no verbal, pasando por anormalidades en el contacto visual y en el lenguaje corporal, o déficits en la comprensión y uso de la comunicación no verbal, hasta la falta total de expresiones o gestos faciales.</a:t>
            </a:r>
          </a:p>
          <a:p>
            <a:pPr marL="0" indent="0">
              <a:buNone/>
            </a:pPr>
            <a:r>
              <a:rPr lang="es-ES" dirty="0" smtClean="0"/>
              <a:t>- </a:t>
            </a:r>
            <a:r>
              <a:rPr lang="es-ES" u="sng" dirty="0"/>
              <a:t>Déficits en el desarrollo y mantenimiento de relaciones adecuadas </a:t>
            </a:r>
            <a:r>
              <a:rPr lang="es-ES" dirty="0"/>
              <a:t>al nivel de desarrollo (más allá de las establecidas con los cuidadores); que pueden abarcar desde dificultades para mantener un comportamiento apropiado a los diferentes contextos sociales, pasando por las dificultades para compartir juegos imaginativos, hasta la aparente ausencia de interés en las otras personas.</a:t>
            </a:r>
          </a:p>
        </p:txBody>
      </p:sp>
      <p:sp>
        <p:nvSpPr>
          <p:cNvPr id="2" name="1 Título"/>
          <p:cNvSpPr>
            <a:spLocks noGrp="1"/>
          </p:cNvSpPr>
          <p:nvPr>
            <p:ph type="title"/>
          </p:nvPr>
        </p:nvSpPr>
        <p:spPr/>
        <p:txBody>
          <a:bodyPr/>
          <a:lstStyle/>
          <a:p>
            <a:r>
              <a:rPr lang="es-ES" dirty="0" smtClean="0"/>
              <a:t>DSM V. ¿Qué ES EL AUTISMO?</a:t>
            </a:r>
            <a:endParaRPr lang="es-ES" dirty="0"/>
          </a:p>
        </p:txBody>
      </p:sp>
    </p:spTree>
    <p:extLst>
      <p:ext uri="{BB962C8B-B14F-4D97-AF65-F5344CB8AC3E}">
        <p14:creationId xmlns:p14="http://schemas.microsoft.com/office/powerpoint/2010/main" val="1955325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r>
              <a:rPr lang="es-ES" b="1" dirty="0"/>
              <a:t> Patrones de comportamiento, intereses o actividades restringidas y repetitivas</a:t>
            </a:r>
            <a:r>
              <a:rPr lang="es-ES" dirty="0"/>
              <a:t> que se manifiestan al menos en dos de los siguientes puntos</a:t>
            </a:r>
            <a:r>
              <a:rPr lang="es-ES" dirty="0" smtClean="0"/>
              <a:t>:</a:t>
            </a:r>
          </a:p>
          <a:p>
            <a:pPr marL="0" indent="0">
              <a:buNone/>
            </a:pPr>
            <a:endParaRPr lang="es-ES" dirty="0"/>
          </a:p>
          <a:p>
            <a:pPr marL="0" indent="0">
              <a:buNone/>
            </a:pPr>
            <a:r>
              <a:rPr lang="es-ES" dirty="0"/>
              <a:t>– Habla, movimientos o manipulación de objetos </a:t>
            </a:r>
            <a:r>
              <a:rPr lang="es-ES" u="sng" dirty="0"/>
              <a:t>estereotipada o </a:t>
            </a:r>
            <a:r>
              <a:rPr lang="es-ES" u="sng" dirty="0" smtClean="0"/>
              <a:t>repetitiva.</a:t>
            </a:r>
          </a:p>
          <a:p>
            <a:pPr marL="0" indent="0">
              <a:buNone/>
            </a:pPr>
            <a:endParaRPr lang="es-ES" u="sng" dirty="0" smtClean="0"/>
          </a:p>
          <a:p>
            <a:pPr marL="0" indent="0">
              <a:buNone/>
            </a:pPr>
            <a:r>
              <a:rPr lang="es-ES" dirty="0" smtClean="0"/>
              <a:t>– </a:t>
            </a:r>
            <a:r>
              <a:rPr lang="es-ES" dirty="0"/>
              <a:t>Excesiva fijación con las rutinas, los patrones </a:t>
            </a:r>
            <a:r>
              <a:rPr lang="es-ES" u="sng" dirty="0"/>
              <a:t>ritualizados</a:t>
            </a:r>
            <a:r>
              <a:rPr lang="es-ES" dirty="0"/>
              <a:t> de conducta verbal y no verbal, o excesiva resistencia al </a:t>
            </a:r>
            <a:r>
              <a:rPr lang="es-ES" dirty="0" smtClean="0"/>
              <a:t>cambio.</a:t>
            </a:r>
          </a:p>
          <a:p>
            <a:pPr marL="0" indent="0">
              <a:buNone/>
            </a:pPr>
            <a:r>
              <a:rPr lang="es-ES" dirty="0" smtClean="0"/>
              <a:t>– </a:t>
            </a:r>
            <a:r>
              <a:rPr lang="es-ES" u="sng" dirty="0"/>
              <a:t>Intereses altamente restrictivos y fijos </a:t>
            </a:r>
            <a:r>
              <a:rPr lang="es-ES" dirty="0"/>
              <a:t>de intensidad </a:t>
            </a:r>
            <a:r>
              <a:rPr lang="es-ES" dirty="0" smtClean="0"/>
              <a:t>desmesurada.</a:t>
            </a:r>
          </a:p>
          <a:p>
            <a:pPr marL="0" indent="0">
              <a:buNone/>
            </a:pPr>
            <a:endParaRPr lang="es-ES" dirty="0" smtClean="0"/>
          </a:p>
          <a:p>
            <a:pPr marL="0" indent="0">
              <a:buNone/>
            </a:pPr>
            <a:r>
              <a:rPr lang="es-ES" dirty="0" smtClean="0"/>
              <a:t>–</a:t>
            </a:r>
            <a:r>
              <a:rPr lang="es-ES" dirty="0"/>
              <a:t> </a:t>
            </a:r>
            <a:r>
              <a:rPr lang="es-ES" i="1" dirty="0" smtClean="0"/>
              <a:t>Híper </a:t>
            </a:r>
            <a:r>
              <a:rPr lang="es-ES" i="1" dirty="0"/>
              <a:t>o hipo reactividad a los </a:t>
            </a:r>
            <a:r>
              <a:rPr lang="es-ES" i="1" u="sng" dirty="0"/>
              <a:t>estímulos sensoriales</a:t>
            </a:r>
            <a:r>
              <a:rPr lang="es-ES" dirty="0"/>
              <a:t> o inusual interés en aspectos sensoriales del </a:t>
            </a:r>
            <a:r>
              <a:rPr lang="es-ES" dirty="0" smtClean="0"/>
              <a:t>entorno).</a:t>
            </a:r>
            <a:endParaRPr lang="es-ES" dirty="0"/>
          </a:p>
          <a:p>
            <a:endParaRPr lang="es-ES" dirty="0"/>
          </a:p>
        </p:txBody>
      </p:sp>
      <p:sp>
        <p:nvSpPr>
          <p:cNvPr id="2" name="1 Título"/>
          <p:cNvSpPr>
            <a:spLocks noGrp="1"/>
          </p:cNvSpPr>
          <p:nvPr>
            <p:ph type="title"/>
          </p:nvPr>
        </p:nvSpPr>
        <p:spPr/>
        <p:txBody>
          <a:bodyPr/>
          <a:lstStyle/>
          <a:p>
            <a:r>
              <a:rPr lang="es-ES" dirty="0" smtClean="0"/>
              <a:t>DSM V. ¿Qué ES EL AUTISMO?</a:t>
            </a:r>
            <a:endParaRPr lang="es-ES" dirty="0"/>
          </a:p>
        </p:txBody>
      </p:sp>
    </p:spTree>
    <p:extLst>
      <p:ext uri="{BB962C8B-B14F-4D97-AF65-F5344CB8AC3E}">
        <p14:creationId xmlns:p14="http://schemas.microsoft.com/office/powerpoint/2010/main" val="3634464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686800" cy="838200"/>
          </a:xfrm>
        </p:spPr>
        <p:txBody>
          <a:bodyPr/>
          <a:lstStyle/>
          <a:p>
            <a:r>
              <a:rPr lang="es-ES" dirty="0"/>
              <a:t>DSM </a:t>
            </a:r>
            <a:r>
              <a:rPr lang="es-ES" dirty="0" smtClean="0"/>
              <a:t>V: NIVELES</a:t>
            </a:r>
            <a:endParaRPr lang="es-ES" dirty="0"/>
          </a:p>
        </p:txBody>
      </p:sp>
      <p:pic>
        <p:nvPicPr>
          <p:cNvPr id="4" name="Imagen 3">
            <a:extLst>
              <a:ext uri="{FF2B5EF4-FFF2-40B4-BE49-F238E27FC236}">
                <a16:creationId xmlns:a16="http://schemas.microsoft.com/office/drawing/2014/main" xmlns="" id="{DACA4623-8C93-4291-B692-0E6D3F31E3EC}"/>
              </a:ext>
            </a:extLst>
          </p:cNvPr>
          <p:cNvPicPr>
            <a:picLocks noChangeAspect="1"/>
          </p:cNvPicPr>
          <p:nvPr/>
        </p:nvPicPr>
        <p:blipFill>
          <a:blip r:embed="rId2"/>
          <a:stretch>
            <a:fillRect/>
          </a:stretch>
        </p:blipFill>
        <p:spPr>
          <a:xfrm>
            <a:off x="191953" y="1196752"/>
            <a:ext cx="8760093" cy="5423411"/>
          </a:xfrm>
          <a:prstGeom prst="rect">
            <a:avLst/>
          </a:prstGeom>
          <a:ln>
            <a:noFill/>
          </a:ln>
          <a:effectLst>
            <a:outerShdw blurRad="292100" dist="139700" dir="2700000" algn="tl" rotWithShape="0">
              <a:srgbClr val="333333">
                <a:alpha val="65000"/>
              </a:srgbClr>
            </a:outerShdw>
          </a:effectLst>
        </p:spPr>
      </p:pic>
      <p:pic>
        <p:nvPicPr>
          <p:cNvPr id="7" name="Imagen 4">
            <a:extLst>
              <a:ext uri="{FF2B5EF4-FFF2-40B4-BE49-F238E27FC236}">
                <a16:creationId xmlns:a16="http://schemas.microsoft.com/office/drawing/2014/main" xmlns="" id="{0104550E-B1D3-4637-9573-868E7A28CD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09320"/>
            <a:ext cx="1315783"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8849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solidFill>
                  <a:schemeClr val="bg1"/>
                </a:solidFill>
              </a:rPr>
              <a:t>PRINCIPALES TEORIAS EXPLICATIVAS</a:t>
            </a:r>
          </a:p>
        </p:txBody>
      </p:sp>
      <p:sp>
        <p:nvSpPr>
          <p:cNvPr id="3" name="2 CuadroTexto"/>
          <p:cNvSpPr txBox="1"/>
          <p:nvPr/>
        </p:nvSpPr>
        <p:spPr>
          <a:xfrm>
            <a:off x="714348" y="1857364"/>
            <a:ext cx="2428892" cy="2585323"/>
          </a:xfrm>
          <a:prstGeom prst="rect">
            <a:avLst/>
          </a:prstGeom>
          <a:noFill/>
        </p:spPr>
        <p:txBody>
          <a:bodyPr wrap="square" rtlCol="0">
            <a:spAutoFit/>
          </a:bodyPr>
          <a:lstStyle/>
          <a:p>
            <a:pPr defTabSz="457200"/>
            <a:r>
              <a:rPr lang="es-ES" dirty="0">
                <a:solidFill>
                  <a:srgbClr val="E34B7A"/>
                </a:solidFill>
              </a:rPr>
              <a:t>DEFICIT EN LA TEORÍA DE LA MENTE</a:t>
            </a:r>
          </a:p>
          <a:p>
            <a:pPr defTabSz="457200"/>
            <a:endParaRPr lang="es-ES" dirty="0">
              <a:solidFill>
                <a:prstClr val="white"/>
              </a:solidFill>
            </a:endParaRPr>
          </a:p>
          <a:p>
            <a:pPr defTabSz="457200"/>
            <a:endParaRPr lang="es-ES" dirty="0">
              <a:solidFill>
                <a:prstClr val="white"/>
              </a:solidFill>
            </a:endParaRPr>
          </a:p>
          <a:p>
            <a:pPr defTabSz="457200"/>
            <a:endParaRPr lang="es-ES" dirty="0">
              <a:solidFill>
                <a:prstClr val="white"/>
              </a:solidFill>
            </a:endParaRPr>
          </a:p>
          <a:p>
            <a:pPr defTabSz="457200"/>
            <a:endParaRPr lang="es-ES" dirty="0">
              <a:solidFill>
                <a:prstClr val="white"/>
              </a:solidFill>
            </a:endParaRPr>
          </a:p>
          <a:p>
            <a:pPr defTabSz="457200"/>
            <a:endParaRPr lang="es-ES" dirty="0">
              <a:solidFill>
                <a:prstClr val="white"/>
              </a:solidFill>
            </a:endParaRPr>
          </a:p>
          <a:p>
            <a:pPr defTabSz="457200"/>
            <a:endParaRPr lang="es-ES" dirty="0">
              <a:solidFill>
                <a:prstClr val="white"/>
              </a:solidFill>
            </a:endParaRPr>
          </a:p>
          <a:p>
            <a:pPr defTabSz="457200"/>
            <a:endParaRPr lang="es-ES" dirty="0">
              <a:solidFill>
                <a:prstClr val="white"/>
              </a:solidFill>
            </a:endParaRPr>
          </a:p>
        </p:txBody>
      </p:sp>
      <p:pic>
        <p:nvPicPr>
          <p:cNvPr id="1026" name="Picture 2"/>
          <p:cNvPicPr>
            <a:picLocks noChangeAspect="1" noChangeArrowheads="1"/>
          </p:cNvPicPr>
          <p:nvPr/>
        </p:nvPicPr>
        <p:blipFill>
          <a:blip r:embed="rId2"/>
          <a:srcRect/>
          <a:stretch>
            <a:fillRect/>
          </a:stretch>
        </p:blipFill>
        <p:spPr bwMode="auto">
          <a:xfrm>
            <a:off x="3143240" y="2458222"/>
            <a:ext cx="5276860" cy="3585391"/>
          </a:xfrm>
          <a:prstGeom prst="rect">
            <a:avLst/>
          </a:prstGeom>
          <a:noFill/>
          <a:ln w="9525">
            <a:noFill/>
            <a:miter lim="800000"/>
            <a:headEnd/>
            <a:tailEnd/>
          </a:ln>
          <a:effectLst/>
        </p:spPr>
      </p:pic>
      <p:sp>
        <p:nvSpPr>
          <p:cNvPr id="5" name="4 Rectángulo redondeado"/>
          <p:cNvSpPr/>
          <p:nvPr/>
        </p:nvSpPr>
        <p:spPr>
          <a:xfrm rot="20383221">
            <a:off x="428596" y="3071810"/>
            <a:ext cx="2071702"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s-ES" dirty="0">
                <a:solidFill>
                  <a:prstClr val="white"/>
                </a:solidFill>
              </a:rPr>
              <a:t>percepción sobre el pensamiento y las sensaciones de sus semejantes.</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5304"/>
            <a:ext cx="1187624"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688777"/>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3568" y="332656"/>
            <a:ext cx="7773338" cy="1596177"/>
          </a:xfrm>
        </p:spPr>
        <p:txBody>
          <a:bodyPr>
            <a:normAutofit/>
          </a:bodyPr>
          <a:lstStyle/>
          <a:p>
            <a:r>
              <a:rPr lang="es-ES" dirty="0">
                <a:solidFill>
                  <a:schemeClr val="bg1"/>
                </a:solidFill>
              </a:rPr>
              <a:t>Dirección de la mirada y teoría de la mente</a:t>
            </a:r>
          </a:p>
        </p:txBody>
      </p:sp>
      <p:pic>
        <p:nvPicPr>
          <p:cNvPr id="78851" name="Picture 3"/>
          <p:cNvPicPr>
            <a:picLocks noGrp="1" noChangeAspect="1" noChangeArrowheads="1"/>
          </p:cNvPicPr>
          <p:nvPr>
            <p:ph sz="quarter" idx="13"/>
          </p:nvPr>
        </p:nvPicPr>
        <p:blipFill>
          <a:blip r:embed="rId2"/>
          <a:srcRect/>
          <a:stretch>
            <a:fillRect/>
          </a:stretch>
        </p:blipFill>
        <p:spPr>
          <a:xfrm>
            <a:off x="899406" y="1916832"/>
            <a:ext cx="7345188" cy="4784343"/>
          </a:xfrm>
          <a:noFill/>
          <a:ln/>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5304"/>
            <a:ext cx="1187624"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709047"/>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srcRect/>
          <a:stretch>
            <a:fillRect/>
          </a:stretch>
        </p:blipFill>
        <p:spPr bwMode="auto">
          <a:xfrm>
            <a:off x="642910" y="642918"/>
            <a:ext cx="7643834" cy="5410200"/>
          </a:xfrm>
          <a:prstGeom prst="rect">
            <a:avLst/>
          </a:prstGeom>
          <a:noFill/>
          <a:ln w="9525">
            <a:noFill/>
            <a:miter lim="800000"/>
            <a:headEnd/>
            <a:tailEnd/>
          </a:ln>
          <a:effectLst/>
        </p:spPr>
      </p:pic>
      <p:pic>
        <p:nvPicPr>
          <p:cNvPr id="3" name="Imagen 4">
            <a:extLst>
              <a:ext uri="{FF2B5EF4-FFF2-40B4-BE49-F238E27FC236}">
                <a16:creationId xmlns:a16="http://schemas.microsoft.com/office/drawing/2014/main" xmlns="" id="{75955754-D676-4E94-A097-90AB97A244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053118"/>
            <a:ext cx="1315783"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653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5" name="Picture 5" descr="escanear0001"/>
          <p:cNvPicPr>
            <a:picLocks noGrp="1" noChangeAspect="1" noChangeArrowheads="1"/>
          </p:cNvPicPr>
          <p:nvPr>
            <p:ph sz="quarter" idx="13"/>
          </p:nvPr>
        </p:nvPicPr>
        <p:blipFill>
          <a:blip r:embed="rId2" cstate="print"/>
          <a:stretch>
            <a:fillRect/>
          </a:stretch>
        </p:blipFill>
        <p:spPr>
          <a:xfrm>
            <a:off x="755576" y="980728"/>
            <a:ext cx="3456384" cy="4752528"/>
          </a:xfrm>
          <a:prstGeom prst="rect">
            <a:avLst/>
          </a:prstGeom>
          <a:ln>
            <a:noFill/>
          </a:ln>
          <a:effectLst>
            <a:softEdge rad="112500"/>
          </a:effectLst>
        </p:spPr>
      </p:pic>
      <p:pic>
        <p:nvPicPr>
          <p:cNvPr id="92168" name="Picture 8" descr="escanear0002"/>
          <p:cNvPicPr>
            <a:picLocks noGrp="1" noChangeAspect="1" noChangeArrowheads="1"/>
          </p:cNvPicPr>
          <p:nvPr>
            <p:ph sz="quarter" idx="14"/>
          </p:nvPr>
        </p:nvPicPr>
        <p:blipFill>
          <a:blip r:embed="rId3" cstate="print"/>
          <a:stretch>
            <a:fillRect/>
          </a:stretch>
        </p:blipFill>
        <p:spPr>
          <a:xfrm>
            <a:off x="4788024" y="926722"/>
            <a:ext cx="3282442" cy="4513358"/>
          </a:xfrm>
          <a:prstGeom prst="rect">
            <a:avLst/>
          </a:prstGeom>
          <a:ln>
            <a:noFill/>
          </a:ln>
          <a:effectLst>
            <a:softEdge rad="112500"/>
          </a:effec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65304"/>
            <a:ext cx="1187624"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021583"/>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s-ES" dirty="0">
                <a:solidFill>
                  <a:schemeClr val="bg1"/>
                </a:solidFill>
              </a:rPr>
              <a:t>Disfunción ejecutiva:</a:t>
            </a:r>
          </a:p>
        </p:txBody>
      </p:sp>
      <p:sp>
        <p:nvSpPr>
          <p:cNvPr id="79875" name="Rectangle 3"/>
          <p:cNvSpPr>
            <a:spLocks noGrp="1" noChangeArrowheads="1"/>
          </p:cNvSpPr>
          <p:nvPr>
            <p:ph sz="quarter" idx="13"/>
          </p:nvPr>
        </p:nvSpPr>
        <p:spPr>
          <a:xfrm>
            <a:off x="457200" y="3143248"/>
            <a:ext cx="8229600" cy="2982915"/>
          </a:xfrm>
        </p:spPr>
        <p:txBody>
          <a:bodyPr/>
          <a:lstStyle/>
          <a:p>
            <a:pPr>
              <a:buNone/>
            </a:pPr>
            <a:endParaRPr lang="es-ES" dirty="0">
              <a:solidFill>
                <a:schemeClr val="accent2"/>
              </a:solidFill>
            </a:endParaRPr>
          </a:p>
        </p:txBody>
      </p:sp>
      <p:pic>
        <p:nvPicPr>
          <p:cNvPr id="5" name="Picture 2"/>
          <p:cNvPicPr>
            <a:picLocks noChangeAspect="1" noChangeArrowheads="1"/>
          </p:cNvPicPr>
          <p:nvPr/>
        </p:nvPicPr>
        <p:blipFill>
          <a:blip r:embed="rId2"/>
          <a:srcRect/>
          <a:stretch>
            <a:fillRect/>
          </a:stretch>
        </p:blipFill>
        <p:spPr bwMode="auto">
          <a:xfrm>
            <a:off x="3347864" y="4154191"/>
            <a:ext cx="1998618" cy="2427769"/>
          </a:xfrm>
          <a:prstGeom prst="rect">
            <a:avLst/>
          </a:prstGeom>
          <a:noFill/>
          <a:ln w="9525">
            <a:noFill/>
            <a:miter lim="800000"/>
            <a:headEnd/>
            <a:tailEnd/>
          </a:ln>
          <a:effectLst/>
        </p:spPr>
      </p:pic>
      <p:sp>
        <p:nvSpPr>
          <p:cNvPr id="6" name="5 Rectángulo"/>
          <p:cNvSpPr/>
          <p:nvPr/>
        </p:nvSpPr>
        <p:spPr>
          <a:xfrm>
            <a:off x="1880742" y="1796623"/>
            <a:ext cx="5643586" cy="1200329"/>
          </a:xfrm>
          <a:prstGeom prst="rect">
            <a:avLst/>
          </a:prstGeom>
          <a:ln w="9525">
            <a:solidFill>
              <a:srgbClr val="00B0F0"/>
            </a:solidFill>
          </a:ln>
        </p:spPr>
        <p:txBody>
          <a:bodyPr wrap="square">
            <a:spAutoFit/>
          </a:bodyPr>
          <a:lstStyle/>
          <a:p>
            <a:pPr defTabSz="457200"/>
            <a:r>
              <a:rPr lang="es-ES" dirty="0">
                <a:solidFill>
                  <a:prstClr val="black"/>
                </a:solidFill>
              </a:rPr>
              <a:t>La función ejecutiva es un término paraguas para una serie de procesos de orden superior que necesitamos para actuar flexiblemente en situaciones nuevas y complejas. </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5304"/>
            <a:ext cx="1187624"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705943"/>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7141003" cy="4018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15616" y="5445224"/>
            <a:ext cx="6336704" cy="646331"/>
          </a:xfrm>
          <a:prstGeom prst="rect">
            <a:avLst/>
          </a:prstGeom>
        </p:spPr>
        <p:txBody>
          <a:bodyPr wrap="square">
            <a:spAutoFit/>
          </a:bodyPr>
          <a:lstStyle/>
          <a:p>
            <a:r>
              <a:rPr lang="es-ES" dirty="0">
                <a:solidFill>
                  <a:schemeClr val="bg1"/>
                </a:solidFill>
              </a:rPr>
              <a:t>Organización / planificación / ejecución</a:t>
            </a:r>
          </a:p>
          <a:p>
            <a:r>
              <a:rPr lang="es-ES" dirty="0">
                <a:solidFill>
                  <a:schemeClr val="bg1"/>
                </a:solidFill>
              </a:rPr>
              <a:t>Rigidez mental, carácter obsesivo, trastornos de atención</a:t>
            </a:r>
          </a:p>
        </p:txBody>
      </p:sp>
    </p:spTree>
    <p:extLst>
      <p:ext uri="{BB962C8B-B14F-4D97-AF65-F5344CB8AC3E}">
        <p14:creationId xmlns:p14="http://schemas.microsoft.com/office/powerpoint/2010/main" val="144276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s-ES" dirty="0">
                <a:solidFill>
                  <a:schemeClr val="bg1"/>
                </a:solidFill>
              </a:rPr>
              <a:t>Falta de coherencia central:</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304"/>
            <a:ext cx="1187624"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descr="Resultado de imagen de percepcion fragmentada"/>
          <p:cNvPicPr>
            <a:picLocks noChangeAspect="1" noChangeArrowheads="1"/>
          </p:cNvPicPr>
          <p:nvPr/>
        </p:nvPicPr>
        <p:blipFill>
          <a:blip r:embed="rId3"/>
          <a:srcRect/>
          <a:stretch>
            <a:fillRect/>
          </a:stretch>
        </p:blipFill>
        <p:spPr bwMode="auto">
          <a:xfrm>
            <a:off x="2143088" y="1857344"/>
            <a:ext cx="4071986" cy="4071986"/>
          </a:xfrm>
          <a:prstGeom prst="rect">
            <a:avLst/>
          </a:prstGeom>
          <a:noFill/>
        </p:spPr>
      </p:pic>
    </p:spTree>
    <p:extLst>
      <p:ext uri="{BB962C8B-B14F-4D97-AF65-F5344CB8AC3E}">
        <p14:creationId xmlns:p14="http://schemas.microsoft.com/office/powerpoint/2010/main" val="2412111465"/>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3568" y="332656"/>
            <a:ext cx="7773338" cy="1596177"/>
          </a:xfrm>
        </p:spPr>
        <p:txBody>
          <a:bodyPr>
            <a:normAutofit/>
          </a:bodyPr>
          <a:lstStyle/>
          <a:p>
            <a:r>
              <a:rPr lang="es-ES" dirty="0">
                <a:solidFill>
                  <a:schemeClr val="bg1"/>
                </a:solidFill>
              </a:rPr>
              <a:t>TEORIA DE LA COHERENCIA CENTRAL</a:t>
            </a:r>
          </a:p>
        </p:txBody>
      </p:sp>
      <p:sp>
        <p:nvSpPr>
          <p:cNvPr id="80899" name="Rectangle 3"/>
          <p:cNvSpPr>
            <a:spLocks noGrp="1" noChangeArrowheads="1"/>
          </p:cNvSpPr>
          <p:nvPr>
            <p:ph sz="quarter" idx="13"/>
          </p:nvPr>
        </p:nvSpPr>
        <p:spPr>
          <a:xfrm>
            <a:off x="457200" y="1600200"/>
            <a:ext cx="5972188" cy="4525963"/>
          </a:xfrm>
        </p:spPr>
        <p:txBody>
          <a:bodyPr>
            <a:normAutofit/>
          </a:bodyPr>
          <a:lstStyle/>
          <a:p>
            <a:r>
              <a:rPr lang="es-ES" dirty="0">
                <a:solidFill>
                  <a:schemeClr val="bg1"/>
                </a:solidFill>
              </a:rPr>
              <a:t>U. FRITH 1989</a:t>
            </a:r>
          </a:p>
          <a:p>
            <a:r>
              <a:rPr lang="es-ES" dirty="0">
                <a:solidFill>
                  <a:schemeClr val="bg1"/>
                </a:solidFill>
              </a:rPr>
              <a:t>Procesamiento de información dentro de un contexto global de significado.</a:t>
            </a:r>
          </a:p>
          <a:p>
            <a:r>
              <a:rPr lang="es-ES" dirty="0">
                <a:solidFill>
                  <a:schemeClr val="bg1"/>
                </a:solidFill>
              </a:rPr>
              <a:t>Percepción centrada en las partes</a:t>
            </a:r>
            <a:r>
              <a:rPr lang="es-ES" dirty="0" smtClean="0">
                <a:solidFill>
                  <a:schemeClr val="bg1"/>
                </a:solidFill>
              </a:rPr>
              <a:t>.</a:t>
            </a:r>
            <a:endParaRPr lang="es-ES" dirty="0">
              <a:solidFill>
                <a:schemeClr val="bg1"/>
              </a:solidFill>
            </a:endParaRPr>
          </a:p>
        </p:txBody>
      </p:sp>
      <p:pic>
        <p:nvPicPr>
          <p:cNvPr id="5" name="Picture 2"/>
          <p:cNvPicPr>
            <a:picLocks noChangeAspect="1" noChangeArrowheads="1"/>
          </p:cNvPicPr>
          <p:nvPr/>
        </p:nvPicPr>
        <p:blipFill>
          <a:blip r:embed="rId2"/>
          <a:srcRect/>
          <a:stretch>
            <a:fillRect/>
          </a:stretch>
        </p:blipFill>
        <p:spPr bwMode="auto">
          <a:xfrm>
            <a:off x="6357950" y="4088416"/>
            <a:ext cx="2471723" cy="2585723"/>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5304"/>
            <a:ext cx="1187624"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778301"/>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Imagen relacionada"/>
          <p:cNvPicPr>
            <a:picLocks noChangeAspect="1" noChangeArrowheads="1"/>
          </p:cNvPicPr>
          <p:nvPr/>
        </p:nvPicPr>
        <p:blipFill>
          <a:blip r:embed="rId2"/>
          <a:srcRect/>
          <a:stretch>
            <a:fillRect/>
          </a:stretch>
        </p:blipFill>
        <p:spPr bwMode="auto">
          <a:xfrm>
            <a:off x="1785918" y="927902"/>
            <a:ext cx="4841200" cy="4858552"/>
          </a:xfrm>
          <a:prstGeom prst="rect">
            <a:avLst/>
          </a:prstGeom>
          <a:noFill/>
        </p:spPr>
      </p:pic>
    </p:spTree>
    <p:extLst>
      <p:ext uri="{BB962C8B-B14F-4D97-AF65-F5344CB8AC3E}">
        <p14:creationId xmlns:p14="http://schemas.microsoft.com/office/powerpoint/2010/main" val="2887832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Resultado de imagen de perro salchicha"/>
          <p:cNvPicPr>
            <a:picLocks noChangeAspect="1" noChangeArrowheads="1"/>
          </p:cNvPicPr>
          <p:nvPr/>
        </p:nvPicPr>
        <p:blipFill>
          <a:blip r:embed="rId2"/>
          <a:srcRect/>
          <a:stretch>
            <a:fillRect/>
          </a:stretch>
        </p:blipFill>
        <p:spPr bwMode="auto">
          <a:xfrm>
            <a:off x="5643570" y="714356"/>
            <a:ext cx="2952771" cy="2214578"/>
          </a:xfrm>
          <a:prstGeom prst="rect">
            <a:avLst/>
          </a:prstGeom>
          <a:noFill/>
        </p:spPr>
      </p:pic>
      <p:pic>
        <p:nvPicPr>
          <p:cNvPr id="116740" name="Picture 4" descr="Resultado de imagen de perro chow chow"/>
          <p:cNvPicPr>
            <a:picLocks noChangeAspect="1" noChangeArrowheads="1"/>
          </p:cNvPicPr>
          <p:nvPr/>
        </p:nvPicPr>
        <p:blipFill>
          <a:blip r:embed="rId3"/>
          <a:srcRect/>
          <a:stretch>
            <a:fillRect/>
          </a:stretch>
        </p:blipFill>
        <p:spPr bwMode="auto">
          <a:xfrm>
            <a:off x="5072066" y="4214818"/>
            <a:ext cx="3157530" cy="2417929"/>
          </a:xfrm>
          <a:prstGeom prst="rect">
            <a:avLst/>
          </a:prstGeom>
          <a:noFill/>
        </p:spPr>
      </p:pic>
      <p:sp>
        <p:nvSpPr>
          <p:cNvPr id="116742" name="AutoShape 6" descr="Resultado de imagen de perro dalm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116744" name="AutoShape 8" descr="Resultado de imagen de perro dalm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16746" name="Picture 10" descr="Resultado de imagen de perro dalmata"/>
          <p:cNvPicPr>
            <a:picLocks noChangeAspect="1" noChangeArrowheads="1"/>
          </p:cNvPicPr>
          <p:nvPr/>
        </p:nvPicPr>
        <p:blipFill>
          <a:blip r:embed="rId4"/>
          <a:srcRect/>
          <a:stretch>
            <a:fillRect/>
          </a:stretch>
        </p:blipFill>
        <p:spPr bwMode="auto">
          <a:xfrm>
            <a:off x="357158" y="1000108"/>
            <a:ext cx="4321959" cy="2881306"/>
          </a:xfrm>
          <a:prstGeom prst="rect">
            <a:avLst/>
          </a:prstGeom>
          <a:noFill/>
        </p:spPr>
      </p:pic>
      <p:sp>
        <p:nvSpPr>
          <p:cNvPr id="7" name="6 CuadroTexto"/>
          <p:cNvSpPr txBox="1"/>
          <p:nvPr/>
        </p:nvSpPr>
        <p:spPr>
          <a:xfrm>
            <a:off x="1142976" y="5143512"/>
            <a:ext cx="3357586" cy="769441"/>
          </a:xfrm>
          <a:prstGeom prst="rect">
            <a:avLst/>
          </a:prstGeom>
          <a:noFill/>
        </p:spPr>
        <p:txBody>
          <a:bodyPr wrap="square" rtlCol="0">
            <a:spAutoFit/>
          </a:bodyPr>
          <a:lstStyle/>
          <a:p>
            <a:r>
              <a:rPr lang="es-ES" sz="4400" dirty="0" smtClean="0">
                <a:latin typeface="AR CHRISTY" pitchFamily="2" charset="0"/>
              </a:rPr>
              <a:t>¿PERRO?</a:t>
            </a:r>
            <a:endParaRPr lang="es-ES" sz="4400" dirty="0">
              <a:latin typeface="AR CHRISTY" pitchFamily="2" charset="0"/>
            </a:endParaRPr>
          </a:p>
        </p:txBody>
      </p:sp>
    </p:spTree>
    <p:extLst>
      <p:ext uri="{BB962C8B-B14F-4D97-AF65-F5344CB8AC3E}">
        <p14:creationId xmlns:p14="http://schemas.microsoft.com/office/powerpoint/2010/main" val="1359444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es-ES" dirty="0">
                <a:solidFill>
                  <a:schemeClr val="bg1"/>
                </a:solidFill>
              </a:rPr>
              <a:t>		Teoría de las neuronas 	</a:t>
            </a:r>
            <a:r>
              <a:rPr lang="es-ES" dirty="0" smtClean="0">
                <a:solidFill>
                  <a:schemeClr val="bg1"/>
                </a:solidFill>
              </a:rPr>
              <a:t>En </a:t>
            </a:r>
            <a:r>
              <a:rPr lang="es-ES" dirty="0">
                <a:solidFill>
                  <a:schemeClr val="bg1"/>
                </a:solidFill>
              </a:rPr>
              <a:t>espejo:</a:t>
            </a:r>
          </a:p>
        </p:txBody>
      </p:sp>
      <p:sp>
        <p:nvSpPr>
          <p:cNvPr id="89091" name="Rectangle 3"/>
          <p:cNvSpPr>
            <a:spLocks noGrp="1" noChangeArrowheads="1"/>
          </p:cNvSpPr>
          <p:nvPr>
            <p:ph sz="quarter" idx="13"/>
          </p:nvPr>
        </p:nvSpPr>
        <p:spPr>
          <a:xfrm>
            <a:off x="467544" y="2348880"/>
            <a:ext cx="8229600" cy="3816424"/>
          </a:xfrm>
        </p:spPr>
        <p:txBody>
          <a:bodyPr>
            <a:normAutofit/>
          </a:bodyPr>
          <a:lstStyle/>
          <a:p>
            <a:r>
              <a:rPr lang="es-ES" sz="2800" dirty="0">
                <a:solidFill>
                  <a:schemeClr val="bg1"/>
                </a:solidFill>
              </a:rPr>
              <a:t>Neuronas que se activan tanto cuando se está realizando una acción como cuando se observa a alguien realizando la misma acción.</a:t>
            </a:r>
          </a:p>
          <a:p>
            <a:r>
              <a:rPr lang="es-ES" sz="2800" dirty="0">
                <a:solidFill>
                  <a:schemeClr val="bg1"/>
                </a:solidFill>
              </a:rPr>
              <a:t>Juegan papel importante dentro de las capacidades cognitivas relacionadas con aspectos sociales: IMITACIÓN Y EMPATÍA</a:t>
            </a:r>
          </a:p>
          <a:p>
            <a:pPr>
              <a:buNone/>
            </a:pPr>
            <a:endParaRPr lang="es-ES" sz="2800" dirty="0">
              <a:solidFill>
                <a:schemeClr val="accent2"/>
              </a:solidFill>
            </a:endParaRPr>
          </a:p>
          <a:p>
            <a:pPr>
              <a:buFontTx/>
              <a:buNone/>
            </a:pPr>
            <a:endParaRPr lang="es-ES"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65304"/>
            <a:ext cx="1187624"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383742"/>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8645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65304"/>
            <a:ext cx="1187624" cy="69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497573"/>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t>Autismo como ceguera en el contexto</a:t>
            </a:r>
            <a:br>
              <a:rPr lang="es-ES" sz="3200" dirty="0" smtClean="0"/>
            </a:br>
            <a:r>
              <a:rPr lang="es-ES" sz="3200" dirty="0" smtClean="0"/>
              <a:t>peter vermeulen (2007)</a:t>
            </a:r>
            <a:endParaRPr lang="es-ES" sz="3200" dirty="0"/>
          </a:p>
        </p:txBody>
      </p:sp>
      <p:pic>
        <p:nvPicPr>
          <p:cNvPr id="7" name="Picture 9"/>
          <p:cNvPicPr>
            <a:picLocks noGrp="1" noChangeAspect="1"/>
          </p:cNvPicPr>
          <p:nvPr>
            <p:ph sz="quarter" idx="13"/>
          </p:nvPr>
        </p:nvPicPr>
        <p:blipFill>
          <a:blip r:embed="rId2"/>
          <a:stretch>
            <a:fillRect/>
          </a:stretch>
        </p:blipFill>
        <p:spPr>
          <a:xfrm>
            <a:off x="2071670" y="2366963"/>
            <a:ext cx="4272173" cy="4128167"/>
          </a:xfrm>
          <a:prstGeom prst="rect">
            <a:avLst/>
          </a:prstGeom>
        </p:spPr>
      </p:pic>
      <p:pic>
        <p:nvPicPr>
          <p:cNvPr id="5" name="Picture 2" descr="Resultado de imagen de peter vermeulen"/>
          <p:cNvPicPr>
            <a:picLocks noChangeAspect="1" noChangeArrowheads="1"/>
          </p:cNvPicPr>
          <p:nvPr/>
        </p:nvPicPr>
        <p:blipFill>
          <a:blip r:embed="rId3"/>
          <a:srcRect/>
          <a:stretch>
            <a:fillRect/>
          </a:stretch>
        </p:blipFill>
        <p:spPr bwMode="auto">
          <a:xfrm>
            <a:off x="357158" y="714356"/>
            <a:ext cx="1214434" cy="1214434"/>
          </a:xfrm>
          <a:prstGeom prst="rect">
            <a:avLst/>
          </a:prstGeom>
          <a:noFill/>
        </p:spPr>
      </p:pic>
    </p:spTree>
    <p:extLst>
      <p:ext uri="{BB962C8B-B14F-4D97-AF65-F5344CB8AC3E}">
        <p14:creationId xmlns:p14="http://schemas.microsoft.com/office/powerpoint/2010/main" val="1713468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p:txBody>
      </p:sp>
      <p:sp>
        <p:nvSpPr>
          <p:cNvPr id="2" name="1 Título"/>
          <p:cNvSpPr>
            <a:spLocks noGrp="1"/>
          </p:cNvSpPr>
          <p:nvPr>
            <p:ph type="title"/>
          </p:nvPr>
        </p:nvSpPr>
        <p:spPr/>
        <p:txBody>
          <a:bodyPr/>
          <a:lstStyle/>
          <a:p>
            <a:r>
              <a:rPr lang="es-ES" dirty="0" smtClean="0"/>
              <a:t>OBJETIVO</a:t>
            </a:r>
            <a:endParaRPr lang="es-ES" dirty="0"/>
          </a:p>
        </p:txBody>
      </p:sp>
      <p:sp>
        <p:nvSpPr>
          <p:cNvPr id="5" name="4 Elipse"/>
          <p:cNvSpPr/>
          <p:nvPr/>
        </p:nvSpPr>
        <p:spPr>
          <a:xfrm>
            <a:off x="4499992" y="2677553"/>
            <a:ext cx="1944216" cy="17595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EXISTE UNA FORMA DIFERENTE DE SENTIR</a:t>
            </a:r>
            <a:endParaRPr lang="es-ES" dirty="0"/>
          </a:p>
        </p:txBody>
      </p:sp>
      <p:sp>
        <p:nvSpPr>
          <p:cNvPr id="6" name="5 Elipse"/>
          <p:cNvSpPr/>
          <p:nvPr/>
        </p:nvSpPr>
        <p:spPr>
          <a:xfrm>
            <a:off x="467544" y="2677553"/>
            <a:ext cx="1728192"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APRENDER A OBSERVAR</a:t>
            </a:r>
            <a:endParaRPr lang="es-ES" sz="1600" dirty="0"/>
          </a:p>
        </p:txBody>
      </p:sp>
      <p:sp>
        <p:nvSpPr>
          <p:cNvPr id="7" name="6 Elipse"/>
          <p:cNvSpPr/>
          <p:nvPr/>
        </p:nvSpPr>
        <p:spPr>
          <a:xfrm>
            <a:off x="2411760" y="2707432"/>
            <a:ext cx="1872208" cy="1729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EXISTE OTRA FORMA DE MIRAR</a:t>
            </a:r>
            <a:endParaRPr lang="es-ES" dirty="0"/>
          </a:p>
        </p:txBody>
      </p:sp>
      <p:sp>
        <p:nvSpPr>
          <p:cNvPr id="8" name="7 Elipse"/>
          <p:cNvSpPr/>
          <p:nvPr/>
        </p:nvSpPr>
        <p:spPr>
          <a:xfrm>
            <a:off x="6732240" y="2742068"/>
            <a:ext cx="1944216" cy="1839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EXISTE OTRA FORMA DE COMUNICAR</a:t>
            </a:r>
            <a:endParaRPr lang="es-ES" sz="1600" dirty="0"/>
          </a:p>
        </p:txBody>
      </p:sp>
      <p:sp>
        <p:nvSpPr>
          <p:cNvPr id="10" name="9 Elipse"/>
          <p:cNvSpPr/>
          <p:nvPr/>
        </p:nvSpPr>
        <p:spPr>
          <a:xfrm>
            <a:off x="2771800" y="5085184"/>
            <a:ext cx="3888432"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LA MISMA NECESIDAD DE APRENDER Y DISFRUTAR</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41" y="6021288"/>
            <a:ext cx="13176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06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1571612"/>
            <a:ext cx="7072362" cy="1938992"/>
          </a:xfrm>
          <a:prstGeom prst="rect">
            <a:avLst/>
          </a:prstGeom>
        </p:spPr>
        <p:txBody>
          <a:bodyPr wrap="square">
            <a:spAutoFit/>
          </a:bodyPr>
          <a:lstStyle/>
          <a:p>
            <a:r>
              <a:rPr lang="es-ES" sz="2400" dirty="0" smtClean="0">
                <a:latin typeface="Century Gothic" pitchFamily="34" charset="0"/>
              </a:rPr>
              <a:t>Nada tiene un </a:t>
            </a:r>
            <a:r>
              <a:rPr lang="es-ES" sz="2400" b="1" dirty="0" smtClean="0">
                <a:latin typeface="Century Gothic" pitchFamily="34" charset="0"/>
              </a:rPr>
              <a:t>significado absoluto</a:t>
            </a:r>
            <a:r>
              <a:rPr lang="es-ES" sz="2400" dirty="0" smtClean="0">
                <a:latin typeface="Century Gothic" pitchFamily="34" charset="0"/>
              </a:rPr>
              <a:t>, ni siquiera un semáforo en rojo; el significado depende del contexto. Por eso nuestro cerebro se ha convertido en experto en el uso del contexto, para ir creando hipótesis deprisa y bien</a:t>
            </a:r>
            <a:endParaRPr lang="es-ES" sz="2400" dirty="0">
              <a:latin typeface="Century Gothic" pitchFamily="34" charset="0"/>
            </a:endParaRPr>
          </a:p>
        </p:txBody>
      </p:sp>
    </p:spTree>
    <p:extLst>
      <p:ext uri="{BB962C8B-B14F-4D97-AF65-F5344CB8AC3E}">
        <p14:creationId xmlns:p14="http://schemas.microsoft.com/office/powerpoint/2010/main" val="38545281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2"/>
          <a:srcRect r="13436"/>
          <a:stretch>
            <a:fillRect/>
          </a:stretch>
        </p:blipFill>
        <p:spPr bwMode="auto">
          <a:xfrm>
            <a:off x="214282" y="1714488"/>
            <a:ext cx="8585617" cy="3514737"/>
          </a:xfrm>
          <a:prstGeom prst="rect">
            <a:avLst/>
          </a:prstGeom>
          <a:noFill/>
          <a:ln w="9525">
            <a:noFill/>
            <a:miter lim="800000"/>
            <a:headEnd/>
            <a:tailEnd/>
          </a:ln>
          <a:effectLst/>
        </p:spPr>
      </p:pic>
      <p:sp>
        <p:nvSpPr>
          <p:cNvPr id="4" name="3 CuadroTexto"/>
          <p:cNvSpPr txBox="1"/>
          <p:nvPr/>
        </p:nvSpPr>
        <p:spPr>
          <a:xfrm>
            <a:off x="1285852" y="1000108"/>
            <a:ext cx="2714644" cy="369332"/>
          </a:xfrm>
          <a:prstGeom prst="rect">
            <a:avLst/>
          </a:prstGeom>
          <a:noFill/>
        </p:spPr>
        <p:txBody>
          <a:bodyPr wrap="square" rtlCol="0">
            <a:spAutoFit/>
          </a:bodyPr>
          <a:lstStyle/>
          <a:p>
            <a:r>
              <a:rPr lang="es-ES" b="1" dirty="0" smtClean="0"/>
              <a:t>NEUROTIPICO</a:t>
            </a:r>
            <a:endParaRPr lang="es-ES" b="1" dirty="0"/>
          </a:p>
        </p:txBody>
      </p:sp>
      <p:sp>
        <p:nvSpPr>
          <p:cNvPr id="5" name="4 CuadroTexto"/>
          <p:cNvSpPr txBox="1"/>
          <p:nvPr/>
        </p:nvSpPr>
        <p:spPr>
          <a:xfrm>
            <a:off x="6215074" y="1071546"/>
            <a:ext cx="1428760" cy="369332"/>
          </a:xfrm>
          <a:prstGeom prst="rect">
            <a:avLst/>
          </a:prstGeom>
          <a:noFill/>
        </p:spPr>
        <p:txBody>
          <a:bodyPr wrap="square" rtlCol="0">
            <a:spAutoFit/>
          </a:bodyPr>
          <a:lstStyle/>
          <a:p>
            <a:r>
              <a:rPr lang="es-ES" dirty="0" smtClean="0"/>
              <a:t>TEA</a:t>
            </a:r>
            <a:endParaRPr lang="es-ES" dirty="0"/>
          </a:p>
        </p:txBody>
      </p:sp>
    </p:spTree>
    <p:extLst>
      <p:ext uri="{BB962C8B-B14F-4D97-AF65-F5344CB8AC3E}">
        <p14:creationId xmlns:p14="http://schemas.microsoft.com/office/powerpoint/2010/main" val="236073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Que observamos en intervención directa</a:t>
            </a:r>
            <a:endParaRPr lang="es-ES" dirty="0"/>
          </a:p>
        </p:txBody>
      </p:sp>
      <p:sp>
        <p:nvSpPr>
          <p:cNvPr id="3" name="2 Marcador de contenido"/>
          <p:cNvSpPr>
            <a:spLocks noGrp="1"/>
          </p:cNvSpPr>
          <p:nvPr>
            <p:ph sz="quarter" idx="13"/>
          </p:nvPr>
        </p:nvSpPr>
        <p:spPr>
          <a:xfrm>
            <a:off x="457200" y="1600200"/>
            <a:ext cx="8229600" cy="4525963"/>
          </a:xfrm>
          <a:prstGeom prst="rect">
            <a:avLst/>
          </a:prstGeom>
        </p:spPr>
        <p:txBody>
          <a:bodyPr>
            <a:normAutofit lnSpcReduction="10000"/>
          </a:bodyPr>
          <a:lstStyle/>
          <a:p>
            <a:r>
              <a:rPr lang="es-ES" dirty="0" smtClean="0"/>
              <a:t>Iceberg</a:t>
            </a:r>
          </a:p>
          <a:p>
            <a:r>
              <a:rPr lang="es-ES" dirty="0" smtClean="0"/>
              <a:t>Las personas SA aprenden habilidades sociales, la dificultad la presentan en saber donde y cuando aplicarlas y donde y cuando no</a:t>
            </a:r>
          </a:p>
          <a:p>
            <a:r>
              <a:rPr lang="es-ES" dirty="0" smtClean="0"/>
              <a:t>Cuesta ver que significa algo en ese contexto, un estimulo puede provocar diferentes significados según el contexto. NADA TIENE UN SIGNIFICADO ABSOLUTO</a:t>
            </a:r>
          </a:p>
          <a:p>
            <a:r>
              <a:rPr lang="es-ES" dirty="0" smtClean="0"/>
              <a:t>Toma de decisiones (el cerebro descompone la información y la transforma en emoción)</a:t>
            </a:r>
          </a:p>
          <a:p>
            <a:r>
              <a:rPr lang="es-ES" dirty="0" smtClean="0"/>
              <a:t>Incapacidad / por lo que necesitamos sensibilizar el grupo. CONCIENCIACION DE LA SOCIEDAD</a:t>
            </a:r>
          </a:p>
          <a:p>
            <a:endParaRPr lang="es-ES" dirty="0"/>
          </a:p>
        </p:txBody>
      </p:sp>
    </p:spTree>
    <p:extLst>
      <p:ext uri="{BB962C8B-B14F-4D97-AF65-F5344CB8AC3E}">
        <p14:creationId xmlns:p14="http://schemas.microsoft.com/office/powerpoint/2010/main" val="103336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Una intervención de calidad</a:t>
            </a:r>
            <a:endParaRPr lang="es-ES" dirty="0"/>
          </a:p>
        </p:txBody>
      </p:sp>
      <p:sp>
        <p:nvSpPr>
          <p:cNvPr id="3" name="2 Marcador de contenido"/>
          <p:cNvSpPr>
            <a:spLocks noGrp="1"/>
          </p:cNvSpPr>
          <p:nvPr>
            <p:ph type="subTitle" idx="4294967295"/>
          </p:nvPr>
        </p:nvSpPr>
        <p:spPr>
          <a:xfrm>
            <a:off x="1081088" y="2060575"/>
            <a:ext cx="8062912" cy="3168650"/>
          </a:xfrm>
          <a:prstGeom prst="rect">
            <a:avLst/>
          </a:prstGeom>
        </p:spPr>
        <p:txBody>
          <a:bodyPr>
            <a:normAutofit/>
          </a:bodyPr>
          <a:lstStyle/>
          <a:p>
            <a:r>
              <a:rPr lang="es-ES" dirty="0" smtClean="0"/>
              <a:t>Identificación precoz de los trastornos.</a:t>
            </a:r>
          </a:p>
          <a:p>
            <a:r>
              <a:rPr lang="es-ES" dirty="0" smtClean="0"/>
              <a:t>Diagnostico multidisciplinar</a:t>
            </a:r>
          </a:p>
          <a:p>
            <a:r>
              <a:rPr lang="es-ES" dirty="0" smtClean="0"/>
              <a:t>Orientado a la PCP (planificación centrada en la persona)</a:t>
            </a:r>
          </a:p>
          <a:p>
            <a:r>
              <a:rPr lang="es-ES" dirty="0" smtClean="0"/>
              <a:t>Incidencia en la interacción social y la comunicación</a:t>
            </a:r>
          </a:p>
          <a:p>
            <a:r>
              <a:rPr lang="es-ES" dirty="0" smtClean="0"/>
              <a:t>Individualizado y estructurado</a:t>
            </a:r>
          </a:p>
          <a:p>
            <a:r>
              <a:rPr lang="es-ES" dirty="0" smtClean="0"/>
              <a:t>Intensivo y extensivo a contextos</a:t>
            </a:r>
          </a:p>
          <a:p>
            <a:r>
              <a:rPr lang="es-ES" dirty="0" smtClean="0"/>
              <a:t>Participación de los padres en el aprendizaje</a:t>
            </a:r>
            <a:endParaRPr lang="es-ES" dirty="0"/>
          </a:p>
        </p:txBody>
      </p:sp>
    </p:spTree>
    <p:extLst>
      <p:ext uri="{BB962C8B-B14F-4D97-AF65-F5344CB8AC3E}">
        <p14:creationId xmlns:p14="http://schemas.microsoft.com/office/powerpoint/2010/main" val="1889057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824"/>
          <a:stretch/>
        </p:blipFill>
        <p:spPr bwMode="auto">
          <a:xfrm>
            <a:off x="395536" y="548680"/>
            <a:ext cx="8535955" cy="5188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827584" y="1268760"/>
            <a:ext cx="3835929" cy="369332"/>
          </a:xfrm>
          <a:prstGeom prst="rect">
            <a:avLst/>
          </a:prstGeom>
          <a:noFill/>
        </p:spPr>
        <p:txBody>
          <a:bodyPr wrap="square" rtlCol="0">
            <a:spAutoFit/>
          </a:bodyPr>
          <a:lstStyle/>
          <a:p>
            <a:r>
              <a:rPr lang="es-ES" dirty="0" smtClean="0"/>
              <a:t>FAMILIA </a:t>
            </a:r>
            <a:endParaRPr lang="es-ES" dirty="0"/>
          </a:p>
        </p:txBody>
      </p:sp>
    </p:spTree>
    <p:extLst>
      <p:ext uri="{BB962C8B-B14F-4D97-AF65-F5344CB8AC3E}">
        <p14:creationId xmlns:p14="http://schemas.microsoft.com/office/powerpoint/2010/main" val="1716535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63" y="476672"/>
            <a:ext cx="7680853"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988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6746547" cy="457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507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75955754-D676-4E94-A097-90AB97A244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72816"/>
            <a:ext cx="8288714" cy="34563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07816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smtClean="0"/>
              <a:t>INTERVENCIÓN NO PUEDE CENTRARSE EN UN AREA…</a:t>
            </a:r>
          </a:p>
          <a:p>
            <a:r>
              <a:rPr lang="es-ES" dirty="0" smtClean="0"/>
              <a:t>INTERVENCIÓN FLEXIBLE</a:t>
            </a:r>
          </a:p>
          <a:p>
            <a:r>
              <a:rPr lang="es-ES" dirty="0" smtClean="0"/>
              <a:t>INTERVENCIÓN COORDINADA..</a:t>
            </a:r>
          </a:p>
          <a:p>
            <a:r>
              <a:rPr lang="es-ES" dirty="0" smtClean="0"/>
              <a:t>ELEMENTOS COMUNES QUE VAN A APARECER (CONDUCTA, COMUNICACIÓN, SENSORIAL…)</a:t>
            </a:r>
          </a:p>
          <a:p>
            <a:r>
              <a:rPr lang="es-ES" dirty="0" smtClean="0"/>
              <a:t>TRABAJO EN EQUIPO.</a:t>
            </a:r>
            <a:endParaRPr lang="es-ES" dirty="0"/>
          </a:p>
        </p:txBody>
      </p:sp>
      <p:sp>
        <p:nvSpPr>
          <p:cNvPr id="2" name="1 Título"/>
          <p:cNvSpPr>
            <a:spLocks noGrp="1"/>
          </p:cNvSpPr>
          <p:nvPr>
            <p:ph type="title"/>
          </p:nvPr>
        </p:nvSpPr>
        <p:spPr/>
        <p:txBody>
          <a:bodyPr/>
          <a:lstStyle/>
          <a:p>
            <a:r>
              <a:rPr lang="es-ES" dirty="0" smtClean="0"/>
              <a:t> QUE DEBO TENER EN CUENTA…</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021288"/>
            <a:ext cx="13176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48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dirty="0"/>
              <a:t>“Lo que tenemos que aprender, más que cualquier cosa</a:t>
            </a:r>
            <a:r>
              <a:rPr lang="es-ES" dirty="0" smtClean="0"/>
              <a:t>, es </a:t>
            </a:r>
            <a:r>
              <a:rPr lang="es-ES" dirty="0"/>
              <a:t>a </a:t>
            </a:r>
            <a:r>
              <a:rPr lang="es-ES" b="1" dirty="0"/>
              <a:t>intentar ver el mundo a través de los ojos y </a:t>
            </a:r>
            <a:r>
              <a:rPr lang="es-ES" b="1" dirty="0" smtClean="0"/>
              <a:t>del cerebro </a:t>
            </a:r>
            <a:r>
              <a:rPr lang="es-ES" b="1" dirty="0"/>
              <a:t>de una persona con autismo</a:t>
            </a:r>
            <a:r>
              <a:rPr lang="es-ES" dirty="0"/>
              <a:t>. </a:t>
            </a:r>
            <a:endParaRPr lang="es-ES" dirty="0" smtClean="0"/>
          </a:p>
          <a:p>
            <a:r>
              <a:rPr lang="es-ES" dirty="0" smtClean="0"/>
              <a:t>Cuando seamos más </a:t>
            </a:r>
            <a:r>
              <a:rPr lang="es-ES" dirty="0"/>
              <a:t>capaces de comprender qué es lo que hace que </a:t>
            </a:r>
            <a:r>
              <a:rPr lang="es-ES" dirty="0" smtClean="0"/>
              <a:t>la vida </a:t>
            </a:r>
            <a:r>
              <a:rPr lang="es-ES" dirty="0"/>
              <a:t>le resulte </a:t>
            </a:r>
            <a:r>
              <a:rPr lang="es-ES" b="1" dirty="0"/>
              <a:t>difícil</a:t>
            </a:r>
            <a:r>
              <a:rPr lang="es-ES" dirty="0"/>
              <a:t>, seremos </a:t>
            </a:r>
            <a:r>
              <a:rPr lang="es-ES" b="1" dirty="0"/>
              <a:t>más capaces de </a:t>
            </a:r>
            <a:r>
              <a:rPr lang="es-ES" b="1" dirty="0" smtClean="0"/>
              <a:t>mover obstáculos </a:t>
            </a:r>
            <a:r>
              <a:rPr lang="es-ES" dirty="0"/>
              <a:t>y de desarrollar respeto por todos </a:t>
            </a:r>
            <a:r>
              <a:rPr lang="es-ES" dirty="0" smtClean="0"/>
              <a:t>los </a:t>
            </a:r>
            <a:r>
              <a:rPr lang="es-ES" b="1" dirty="0" smtClean="0"/>
              <a:t>esfuerzos</a:t>
            </a:r>
            <a:r>
              <a:rPr lang="es-ES" dirty="0" smtClean="0"/>
              <a:t> </a:t>
            </a:r>
            <a:r>
              <a:rPr lang="es-ES" dirty="0"/>
              <a:t>que él hace para poder </a:t>
            </a:r>
            <a:r>
              <a:rPr lang="es-ES" b="1" dirty="0"/>
              <a:t>sobrevivir </a:t>
            </a:r>
            <a:r>
              <a:rPr lang="es-ES" b="1" dirty="0" smtClean="0"/>
              <a:t>entre nosotros</a:t>
            </a:r>
            <a:r>
              <a:rPr lang="es-ES" dirty="0"/>
              <a:t>”</a:t>
            </a:r>
          </a:p>
        </p:txBody>
      </p:sp>
      <p:sp>
        <p:nvSpPr>
          <p:cNvPr id="2" name="1 Título"/>
          <p:cNvSpPr>
            <a:spLocks noGrp="1"/>
          </p:cNvSpPr>
          <p:nvPr>
            <p:ph type="title"/>
          </p:nvPr>
        </p:nvSpPr>
        <p:spPr/>
        <p:txBody>
          <a:bodyPr/>
          <a:lstStyle/>
          <a:p>
            <a:r>
              <a:rPr lang="es-ES" dirty="0" smtClean="0"/>
              <a:t>THEO PETEERS</a:t>
            </a:r>
            <a:endParaRPr lang="es-ES" dirty="0"/>
          </a:p>
        </p:txBody>
      </p:sp>
      <p:pic>
        <p:nvPicPr>
          <p:cNvPr id="5" name="Imagen 4">
            <a:extLst>
              <a:ext uri="{FF2B5EF4-FFF2-40B4-BE49-F238E27FC236}">
                <a16:creationId xmlns:a16="http://schemas.microsoft.com/office/drawing/2014/main" xmlns="" id="{75955754-D676-4E94-A097-90AB97A244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107004"/>
            <a:ext cx="1315783"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1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395119" cy="581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endParaRPr lang="es-ES"/>
          </a:p>
        </p:txBody>
      </p:sp>
      <p:pic>
        <p:nvPicPr>
          <p:cNvPr id="4" name="Imagen 4">
            <a:extLst>
              <a:ext uri="{FF2B5EF4-FFF2-40B4-BE49-F238E27FC236}">
                <a16:creationId xmlns:a16="http://schemas.microsoft.com/office/drawing/2014/main" xmlns="" id="{75955754-D676-4E94-A097-90AB97A244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165304"/>
            <a:ext cx="1315783"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034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DEBEMOS SER CAPACES DE COMPENSAR</a:t>
            </a:r>
            <a:endParaRPr lang="es-E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38" t="39484" r="35969" b="28770"/>
          <a:stretch/>
        </p:blipFill>
        <p:spPr bwMode="auto">
          <a:xfrm>
            <a:off x="558005" y="1772816"/>
            <a:ext cx="7886671"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4">
            <a:extLst>
              <a:ext uri="{FF2B5EF4-FFF2-40B4-BE49-F238E27FC236}">
                <a16:creationId xmlns:a16="http://schemas.microsoft.com/office/drawing/2014/main" xmlns="" id="{75955754-D676-4E94-A097-90AB97A244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059807"/>
            <a:ext cx="1315783"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318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285720" y="1214422"/>
            <a:ext cx="8705880" cy="5214974"/>
          </a:xfrm>
          <a:prstGeom prst="rect">
            <a:avLst/>
          </a:prstGeom>
        </p:spPr>
        <p:txBody>
          <a:bodyPr>
            <a:noAutofit/>
          </a:bodyPr>
          <a:lstStyle/>
          <a:p>
            <a:pPr fontAlgn="base"/>
            <a:r>
              <a:rPr lang="es-ES" sz="1600" b="1" dirty="0" smtClean="0">
                <a:latin typeface="Century Gothic" pitchFamily="34" charset="0"/>
              </a:rPr>
              <a:t>El autismo es una enfermedad. </a:t>
            </a:r>
          </a:p>
          <a:p>
            <a:pPr lvl="1" fontAlgn="base"/>
            <a:r>
              <a:rPr lang="es-ES" sz="1600" dirty="0" smtClean="0">
                <a:latin typeface="Century Gothic" pitchFamily="34" charset="0"/>
              </a:rPr>
              <a:t>Es un trastorno neurobiológico. Discapacidad social</a:t>
            </a:r>
          </a:p>
          <a:p>
            <a:pPr fontAlgn="base"/>
            <a:r>
              <a:rPr lang="es-ES" sz="1600" b="1" dirty="0" smtClean="0">
                <a:latin typeface="Century Gothic" pitchFamily="34" charset="0"/>
              </a:rPr>
              <a:t>El autismo se puede curar. </a:t>
            </a:r>
          </a:p>
          <a:p>
            <a:pPr lvl="1" fontAlgn="base"/>
            <a:r>
              <a:rPr lang="es-ES" sz="1600" dirty="0" smtClean="0">
                <a:latin typeface="Century Gothic" pitchFamily="34" charset="0"/>
              </a:rPr>
              <a:t>la calidad de vida de las personas con TEA puede mejorar gracias a tratamientos psicoeducativos basados en la evidencia científica</a:t>
            </a:r>
          </a:p>
          <a:p>
            <a:pPr fontAlgn="base"/>
            <a:r>
              <a:rPr lang="es-ES" sz="1600" b="1" dirty="0" smtClean="0">
                <a:latin typeface="Century Gothic" pitchFamily="34" charset="0"/>
              </a:rPr>
              <a:t>La falta de cariño de los progenitores puede provocar autismo. </a:t>
            </a:r>
          </a:p>
          <a:p>
            <a:pPr lvl="1" fontAlgn="base"/>
            <a:r>
              <a:rPr lang="es-ES" sz="1600" dirty="0" smtClean="0">
                <a:latin typeface="Century Gothic" pitchFamily="34" charset="0"/>
              </a:rPr>
              <a:t>Fuerte implicación genética</a:t>
            </a:r>
          </a:p>
          <a:p>
            <a:pPr fontAlgn="base"/>
            <a:r>
              <a:rPr lang="es-ES" sz="1600" b="1" dirty="0" smtClean="0">
                <a:latin typeface="Century Gothic" pitchFamily="34" charset="0"/>
              </a:rPr>
              <a:t>Las vacunas pueden causar autismo. </a:t>
            </a:r>
          </a:p>
          <a:p>
            <a:pPr lvl="1" fontAlgn="base"/>
            <a:r>
              <a:rPr lang="es-ES" sz="1600" dirty="0" smtClean="0">
                <a:latin typeface="Century Gothic" pitchFamily="34" charset="0"/>
              </a:rPr>
              <a:t>a comunidad médica y científica de todo el mundo apoya de forma unánime la conclusión de que no existe evidencia que relacione la vacunación y el desarrollo de los TEA</a:t>
            </a:r>
            <a:endParaRPr lang="es-ES" sz="1600" b="1" dirty="0" smtClean="0">
              <a:latin typeface="Century Gothic" pitchFamily="34" charset="0"/>
            </a:endParaRPr>
          </a:p>
          <a:p>
            <a:pPr lvl="1" fontAlgn="base"/>
            <a:endParaRPr lang="es-ES" sz="1600" dirty="0" smtClean="0">
              <a:latin typeface="Century Gothic" pitchFamily="34" charset="0"/>
            </a:endParaRPr>
          </a:p>
          <a:p>
            <a:pPr fontAlgn="base"/>
            <a:r>
              <a:rPr lang="es-ES" sz="1600" b="1" dirty="0" smtClean="0">
                <a:latin typeface="Century Gothic" pitchFamily="34" charset="0"/>
              </a:rPr>
              <a:t>Las personas con TEA prefieren permanecer aisladas y evitar el contacto con los demás</a:t>
            </a:r>
            <a:r>
              <a:rPr lang="es-ES" sz="1600" dirty="0" smtClean="0">
                <a:latin typeface="Century Gothic" pitchFamily="34" charset="0"/>
              </a:rPr>
              <a:t>. </a:t>
            </a:r>
          </a:p>
          <a:p>
            <a:pPr lvl="1" fontAlgn="base"/>
            <a:r>
              <a:rPr lang="es-ES" sz="1600" dirty="0" smtClean="0">
                <a:latin typeface="Century Gothic" pitchFamily="34" charset="0"/>
              </a:rPr>
              <a:t>las personas con TEA pueden afrontar las demandas cotidianas y participar activamente en la sociedad si cuentan con los apoyos necesarios y los ajustes apropiados en el entorno.</a:t>
            </a:r>
          </a:p>
          <a:p>
            <a:pPr fontAlgn="base"/>
            <a:r>
              <a:rPr lang="es-ES" sz="1600" b="1" dirty="0" smtClean="0">
                <a:latin typeface="Century Gothic" pitchFamily="34" charset="0"/>
              </a:rPr>
              <a:t>Las personas con TEA no se comunican. </a:t>
            </a:r>
          </a:p>
          <a:p>
            <a:pPr lvl="1" fontAlgn="base"/>
            <a:r>
              <a:rPr lang="es-ES" sz="1600" dirty="0" smtClean="0">
                <a:latin typeface="Century Gothic" pitchFamily="34" charset="0"/>
              </a:rPr>
              <a:t>Todas las personas con TEA se comunican, pero no todas lo hacen de la misma manera</a:t>
            </a:r>
          </a:p>
        </p:txBody>
      </p:sp>
      <p:sp>
        <p:nvSpPr>
          <p:cNvPr id="2" name="1 Título"/>
          <p:cNvSpPr>
            <a:spLocks noGrp="1"/>
          </p:cNvSpPr>
          <p:nvPr>
            <p:ph type="title"/>
          </p:nvPr>
        </p:nvSpPr>
        <p:spPr/>
        <p:txBody>
          <a:bodyPr/>
          <a:lstStyle/>
          <a:p>
            <a:r>
              <a:rPr lang="es-ES" dirty="0" smtClean="0"/>
              <a:t>Mitos en el autismo</a:t>
            </a:r>
            <a:endParaRPr lang="es-ES" dirty="0"/>
          </a:p>
        </p:txBody>
      </p:sp>
    </p:spTree>
    <p:extLst>
      <p:ext uri="{BB962C8B-B14F-4D97-AF65-F5344CB8AC3E}">
        <p14:creationId xmlns:p14="http://schemas.microsoft.com/office/powerpoint/2010/main" val="238635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Effect transition="in" filter="fade">
                                      <p:cBhvr>
                                        <p:cTn id="55" dur="1000"/>
                                        <p:tgtEl>
                                          <p:spTgt spid="4">
                                            <p:txEl>
                                              <p:pRg st="9" end="9"/>
                                            </p:txEl>
                                          </p:spTgt>
                                        </p:tgtEl>
                                      </p:cBhvr>
                                    </p:animEffect>
                                    <p:anim calcmode="lin" valueType="num">
                                      <p:cBhvr>
                                        <p:cTn id="5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
                                            <p:txEl>
                                              <p:pRg st="10" end="10"/>
                                            </p:txEl>
                                          </p:spTgt>
                                        </p:tgtEl>
                                        <p:attrNameLst>
                                          <p:attrName>style.visibility</p:attrName>
                                        </p:attrNameLst>
                                      </p:cBhvr>
                                      <p:to>
                                        <p:strVal val="visible"/>
                                      </p:to>
                                    </p:set>
                                    <p:animEffect transition="in" filter="fade">
                                      <p:cBhvr>
                                        <p:cTn id="60" dur="1000"/>
                                        <p:tgtEl>
                                          <p:spTgt spid="4">
                                            <p:txEl>
                                              <p:pRg st="10" end="10"/>
                                            </p:txEl>
                                          </p:spTgt>
                                        </p:tgtEl>
                                      </p:cBhvr>
                                    </p:animEffect>
                                    <p:anim calcmode="lin" valueType="num">
                                      <p:cBhvr>
                                        <p:cTn id="6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fade">
                                      <p:cBhvr>
                                        <p:cTn id="67" dur="1000"/>
                                        <p:tgtEl>
                                          <p:spTgt spid="4">
                                            <p:txEl>
                                              <p:pRg st="11" end="11"/>
                                            </p:txEl>
                                          </p:spTgt>
                                        </p:tgtEl>
                                      </p:cBhvr>
                                    </p:animEffect>
                                    <p:anim calcmode="lin" valueType="num">
                                      <p:cBhvr>
                                        <p:cTn id="68"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
                                            <p:txEl>
                                              <p:pRg st="12" end="12"/>
                                            </p:txEl>
                                          </p:spTgt>
                                        </p:tgtEl>
                                        <p:attrNameLst>
                                          <p:attrName>style.visibility</p:attrName>
                                        </p:attrNameLst>
                                      </p:cBhvr>
                                      <p:to>
                                        <p:strVal val="visible"/>
                                      </p:to>
                                    </p:set>
                                    <p:animEffect transition="in" filter="fade">
                                      <p:cBhvr>
                                        <p:cTn id="72" dur="1000"/>
                                        <p:tgtEl>
                                          <p:spTgt spid="4">
                                            <p:txEl>
                                              <p:pRg st="12" end="12"/>
                                            </p:txEl>
                                          </p:spTgt>
                                        </p:tgtEl>
                                      </p:cBhvr>
                                    </p:animEffect>
                                    <p:anim calcmode="lin" valueType="num">
                                      <p:cBhvr>
                                        <p:cTn id="73"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214282" y="1214422"/>
            <a:ext cx="8705880" cy="4875234"/>
          </a:xfrm>
          <a:prstGeom prst="rect">
            <a:avLst/>
          </a:prstGeom>
        </p:spPr>
        <p:txBody>
          <a:bodyPr>
            <a:normAutofit fontScale="25000" lnSpcReduction="20000"/>
          </a:bodyPr>
          <a:lstStyle/>
          <a:p>
            <a:pPr fontAlgn="base"/>
            <a:endParaRPr lang="es-ES" dirty="0" smtClean="0"/>
          </a:p>
          <a:p>
            <a:pPr fontAlgn="base"/>
            <a:r>
              <a:rPr lang="es-ES" sz="6400" b="1" dirty="0" smtClean="0">
                <a:latin typeface="Century Gothic" pitchFamily="34" charset="0"/>
              </a:rPr>
              <a:t>El autismo lleva asociados rasgos físicos diferenciadores. </a:t>
            </a:r>
          </a:p>
          <a:p>
            <a:pPr lvl="1" fontAlgn="base"/>
            <a:r>
              <a:rPr lang="es-ES" sz="6400" dirty="0" smtClean="0">
                <a:latin typeface="Century Gothic" pitchFamily="34" charset="0"/>
              </a:rPr>
              <a:t>Las manifestaciones del trastorno son de tipo conductual, y pueden observarse por los comportamientos que tiene la persona y no por rasgos característicos.</a:t>
            </a:r>
          </a:p>
          <a:p>
            <a:pPr fontAlgn="base"/>
            <a:r>
              <a:rPr lang="es-ES" sz="6400" b="1" dirty="0" smtClean="0">
                <a:latin typeface="Century Gothic" pitchFamily="34" charset="0"/>
              </a:rPr>
              <a:t>Los TEA llevan asociada una discapacidad intelectual.</a:t>
            </a:r>
            <a:r>
              <a:rPr lang="es-ES" sz="6400" dirty="0" smtClean="0">
                <a:latin typeface="Century Gothic" pitchFamily="34" charset="0"/>
              </a:rPr>
              <a:t> </a:t>
            </a:r>
          </a:p>
          <a:p>
            <a:pPr lvl="1" fontAlgn="base"/>
            <a:r>
              <a:rPr lang="es-ES" sz="6400" dirty="0" smtClean="0">
                <a:latin typeface="Century Gothic" pitchFamily="34" charset="0"/>
              </a:rPr>
              <a:t>Algunas personas con TEA pueden presentar discapacidad intelectual asociada, mientras otras pueden mostrar capacidades esperadas para su edad o incluso por encima de lo esperado.</a:t>
            </a:r>
          </a:p>
          <a:p>
            <a:pPr fontAlgn="base"/>
            <a:r>
              <a:rPr lang="es-ES" sz="6400" b="1" dirty="0" smtClean="0">
                <a:latin typeface="Century Gothic" pitchFamily="34" charset="0"/>
              </a:rPr>
              <a:t>Las personas con TEA tienen “habilidades especiales”</a:t>
            </a:r>
            <a:r>
              <a:rPr lang="es-ES" sz="6400" dirty="0" smtClean="0">
                <a:latin typeface="Century Gothic" pitchFamily="34" charset="0"/>
              </a:rPr>
              <a:t>. </a:t>
            </a:r>
          </a:p>
          <a:p>
            <a:pPr lvl="1" fontAlgn="base"/>
            <a:r>
              <a:rPr lang="es-ES" sz="6400" dirty="0" smtClean="0">
                <a:latin typeface="Century Gothic" pitchFamily="34" charset="0"/>
              </a:rPr>
              <a:t>representan a una minoría de las personas con TEA. En muchos casos, estas habilidades están relacionadas con la forma en que funciona su cerebro o los intereses específicos que puedan tener.</a:t>
            </a:r>
          </a:p>
          <a:p>
            <a:pPr fontAlgn="base"/>
            <a:r>
              <a:rPr lang="es-ES" sz="6400" b="1" dirty="0" smtClean="0">
                <a:latin typeface="Century Gothic" pitchFamily="34" charset="0"/>
              </a:rPr>
              <a:t>Las personas con TEA son agresivas. </a:t>
            </a:r>
          </a:p>
          <a:p>
            <a:pPr lvl="1" fontAlgn="base"/>
            <a:r>
              <a:rPr lang="es-ES" sz="6400" dirty="0" smtClean="0">
                <a:latin typeface="Century Gothic" pitchFamily="34" charset="0"/>
              </a:rPr>
              <a:t>Las personas con TEA no son agresivas. En ocasiones experimentan niveles elevados de estrés relacionados con las dificultades para manejarse en entornos socialmente complejos e imprevisibles, que pueden manifestarse como conductas inadecuadas o no deseadas y que resultan extrañas a otras personas.</a:t>
            </a:r>
          </a:p>
          <a:p>
            <a:pPr fontAlgn="base"/>
            <a:r>
              <a:rPr lang="es-ES" sz="6400" b="1" dirty="0" smtClean="0">
                <a:latin typeface="Century Gothic" pitchFamily="34" charset="0"/>
              </a:rPr>
              <a:t>Se presenta más en hombres que en mujeres</a:t>
            </a:r>
            <a:r>
              <a:rPr lang="es-ES" sz="6400" dirty="0" smtClean="0">
                <a:latin typeface="Century Gothic" pitchFamily="34" charset="0"/>
              </a:rPr>
              <a:t>. </a:t>
            </a:r>
          </a:p>
          <a:p>
            <a:pPr fontAlgn="base">
              <a:buNone/>
            </a:pPr>
            <a:endParaRPr lang="es-ES" sz="6400" dirty="0" smtClean="0">
              <a:latin typeface="Century Gothic" pitchFamily="34" charset="0"/>
            </a:endParaRPr>
          </a:p>
          <a:p>
            <a:pPr lvl="1"/>
            <a:r>
              <a:rPr lang="es-ES" sz="6400" dirty="0" smtClean="0">
                <a:latin typeface="Century Gothic" pitchFamily="34" charset="0"/>
              </a:rPr>
              <a:t>Tradicionalmente se ha observado un mayor número de diagnósticos en hombres que en mujeres. Sin embargo, en los últimos años se está planteando que factores relacionados con diferencias en las manifestaciones del trastorno </a:t>
            </a:r>
            <a:endParaRPr lang="es-ES" sz="6400" dirty="0">
              <a:latin typeface="Century Gothic" pitchFamily="34" charset="0"/>
            </a:endParaRPr>
          </a:p>
        </p:txBody>
      </p:sp>
      <p:sp>
        <p:nvSpPr>
          <p:cNvPr id="2" name="1 Título"/>
          <p:cNvSpPr>
            <a:spLocks noGrp="1"/>
          </p:cNvSpPr>
          <p:nvPr>
            <p:ph type="title"/>
          </p:nvPr>
        </p:nvSpPr>
        <p:spPr>
          <a:xfrm>
            <a:off x="214282" y="214290"/>
            <a:ext cx="8686800" cy="838200"/>
          </a:xfrm>
        </p:spPr>
        <p:txBody>
          <a:bodyPr/>
          <a:lstStyle/>
          <a:p>
            <a:r>
              <a:rPr lang="es-ES" dirty="0" smtClean="0"/>
              <a:t>Mitos en el autismo</a:t>
            </a:r>
            <a:endParaRPr lang="es-ES" dirty="0"/>
          </a:p>
        </p:txBody>
      </p:sp>
    </p:spTree>
    <p:extLst>
      <p:ext uri="{BB962C8B-B14F-4D97-AF65-F5344CB8AC3E}">
        <p14:creationId xmlns:p14="http://schemas.microsoft.com/office/powerpoint/2010/main" val="382362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1000"/>
                                        <p:tgtEl>
                                          <p:spTgt spid="4">
                                            <p:txEl>
                                              <p:pRg st="6" end="6"/>
                                            </p:txEl>
                                          </p:spTgt>
                                        </p:tgtEl>
                                      </p:cBhvr>
                                    </p:animEffect>
                                    <p:anim calcmode="lin" valueType="num">
                                      <p:cBhvr>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1000"/>
                                        <p:tgtEl>
                                          <p:spTgt spid="4">
                                            <p:txEl>
                                              <p:pRg st="7" end="7"/>
                                            </p:txEl>
                                          </p:spTgt>
                                        </p:tgtEl>
                                      </p:cBhvr>
                                    </p:animEffect>
                                    <p:anim calcmode="lin" valueType="num">
                                      <p:cBhvr>
                                        <p:cTn id="4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Effect transition="in" filter="fade">
                                      <p:cBhvr>
                                        <p:cTn id="48" dur="1000"/>
                                        <p:tgtEl>
                                          <p:spTgt spid="4">
                                            <p:txEl>
                                              <p:pRg st="8" end="8"/>
                                            </p:txEl>
                                          </p:spTgt>
                                        </p:tgtEl>
                                      </p:cBhvr>
                                    </p:animEffect>
                                    <p:anim calcmode="lin" valueType="num">
                                      <p:cBhvr>
                                        <p:cTn id="4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Effect transition="in" filter="fade">
                                      <p:cBhvr>
                                        <p:cTn id="55" dur="1000"/>
                                        <p:tgtEl>
                                          <p:spTgt spid="4">
                                            <p:txEl>
                                              <p:pRg st="9" end="9"/>
                                            </p:txEl>
                                          </p:spTgt>
                                        </p:tgtEl>
                                      </p:cBhvr>
                                    </p:animEffect>
                                    <p:anim calcmode="lin" valueType="num">
                                      <p:cBhvr>
                                        <p:cTn id="5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
                                            <p:txEl>
                                              <p:pRg st="11" end="11"/>
                                            </p:txEl>
                                          </p:spTgt>
                                        </p:tgtEl>
                                        <p:attrNameLst>
                                          <p:attrName>style.visibility</p:attrName>
                                        </p:attrNameLst>
                                      </p:cBhvr>
                                      <p:to>
                                        <p:strVal val="visible"/>
                                      </p:to>
                                    </p:set>
                                    <p:animEffect transition="in" filter="fade">
                                      <p:cBhvr>
                                        <p:cTn id="60" dur="1000"/>
                                        <p:tgtEl>
                                          <p:spTgt spid="4">
                                            <p:txEl>
                                              <p:pRg st="11" end="11"/>
                                            </p:txEl>
                                          </p:spTgt>
                                        </p:tgtEl>
                                      </p:cBhvr>
                                    </p:animEffect>
                                    <p:anim calcmode="lin" valueType="num">
                                      <p:cBhvr>
                                        <p:cTn id="61"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2_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C71B277C-C29A-4BA0-A7BA-43502DF21AB3}"/>
    </a:ext>
  </a:extLst>
</a:theme>
</file>

<file path=ppt/theme/theme3.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1371</TotalTime>
  <Words>633</Words>
  <Application>Microsoft Office PowerPoint</Application>
  <PresentationFormat>Presentación en pantalla (4:3)</PresentationFormat>
  <Paragraphs>144</Paragraphs>
  <Slides>37</Slides>
  <Notes>0</Notes>
  <HiddenSlides>0</HiddenSlides>
  <MMClips>0</MMClips>
  <ScaleCrop>false</ScaleCrop>
  <HeadingPairs>
    <vt:vector size="4" baseType="variant">
      <vt:variant>
        <vt:lpstr>Tema</vt:lpstr>
      </vt:variant>
      <vt:variant>
        <vt:i4>3</vt:i4>
      </vt:variant>
      <vt:variant>
        <vt:lpstr>Títulos de diapositiva</vt:lpstr>
      </vt:variant>
      <vt:variant>
        <vt:i4>37</vt:i4>
      </vt:variant>
    </vt:vector>
  </HeadingPairs>
  <TitlesOfParts>
    <vt:vector size="40" baseType="lpstr">
      <vt:lpstr>Gota</vt:lpstr>
      <vt:lpstr>2_Gota</vt:lpstr>
      <vt:lpstr>Forma de onda</vt:lpstr>
      <vt:lpstr>TRASTORNO DEL ESPECTRO AUTISTA (TEA)</vt:lpstr>
      <vt:lpstr>Presentación de PowerPoint</vt:lpstr>
      <vt:lpstr>OBJETIVO</vt:lpstr>
      <vt:lpstr> QUE DEBO TENER EN CUENTA…</vt:lpstr>
      <vt:lpstr>THEO PETEERS</vt:lpstr>
      <vt:lpstr>Presentación de PowerPoint</vt:lpstr>
      <vt:lpstr>DEBEMOS SER CAPACES DE COMPENSAR</vt:lpstr>
      <vt:lpstr>Mitos en el autismo</vt:lpstr>
      <vt:lpstr>Mitos en el autismo</vt:lpstr>
      <vt:lpstr>VALORACIÓN DE TRATAMIENTOS</vt:lpstr>
      <vt:lpstr>Presentación de PowerPoint</vt:lpstr>
      <vt:lpstr>Un poco de historia….</vt:lpstr>
      <vt:lpstr>DSM-IV</vt:lpstr>
      <vt:lpstr>DSM V</vt:lpstr>
      <vt:lpstr>DSM V. ¿Qué ES EL AUTISMO?</vt:lpstr>
      <vt:lpstr>DSM V. ¿Qué ES EL AUTISMO?</vt:lpstr>
      <vt:lpstr>DSM V: NIVELES</vt:lpstr>
      <vt:lpstr>PRINCIPALES TEORIAS EXPLICATIVAS</vt:lpstr>
      <vt:lpstr>Dirección de la mirada y teoría de la mente</vt:lpstr>
      <vt:lpstr>Presentación de PowerPoint</vt:lpstr>
      <vt:lpstr>Disfunción ejecutiva:</vt:lpstr>
      <vt:lpstr>Presentación de PowerPoint</vt:lpstr>
      <vt:lpstr>Falta de coherencia central:</vt:lpstr>
      <vt:lpstr>TEORIA DE LA COHERENCIA CENTRAL</vt:lpstr>
      <vt:lpstr>Presentación de PowerPoint</vt:lpstr>
      <vt:lpstr>Presentación de PowerPoint</vt:lpstr>
      <vt:lpstr>  Teoría de las neuronas  En espejo:</vt:lpstr>
      <vt:lpstr>Presentación de PowerPoint</vt:lpstr>
      <vt:lpstr>Autismo como ceguera en el contexto peter vermeulen (2007)</vt:lpstr>
      <vt:lpstr>Presentación de PowerPoint</vt:lpstr>
      <vt:lpstr>Presentación de PowerPoint</vt:lpstr>
      <vt:lpstr>Que observamos en intervención directa</vt:lpstr>
      <vt:lpstr>Una intervención de calidad</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 TRASTORNO DEL ESPECTRO AUTISTA</dc:title>
  <dc:creator>MERCEDES</dc:creator>
  <cp:lastModifiedBy>Usuario de Windows</cp:lastModifiedBy>
  <cp:revision>89</cp:revision>
  <dcterms:created xsi:type="dcterms:W3CDTF">2017-10-17T07:29:53Z</dcterms:created>
  <dcterms:modified xsi:type="dcterms:W3CDTF">2021-09-22T10:38:49Z</dcterms:modified>
</cp:coreProperties>
</file>