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48" r:id="rId3"/>
    <p:sldMasterId id="2147483788" r:id="rId4"/>
  </p:sldMasterIdLst>
  <p:sldIdLst>
    <p:sldId id="261" r:id="rId5"/>
    <p:sldId id="264" r:id="rId6"/>
    <p:sldId id="265" r:id="rId7"/>
    <p:sldId id="267" r:id="rId8"/>
    <p:sldId id="272" r:id="rId9"/>
    <p:sldId id="273" r:id="rId10"/>
    <p:sldId id="275" r:id="rId11"/>
    <p:sldId id="276" r:id="rId12"/>
    <p:sldId id="277" r:id="rId13"/>
    <p:sldId id="278" r:id="rId14"/>
    <p:sldId id="279" r:id="rId15"/>
    <p:sldId id="280" r:id="rId16"/>
    <p:sldId id="271" r:id="rId17"/>
    <p:sldId id="282" r:id="rId18"/>
    <p:sldId id="283" r:id="rId19"/>
    <p:sldId id="281" r:id="rId20"/>
    <p:sldId id="268" r:id="rId21"/>
    <p:sldId id="270" r:id="rId22"/>
    <p:sldId id="301" r:id="rId23"/>
    <p:sldId id="284" r:id="rId24"/>
    <p:sldId id="288" r:id="rId25"/>
    <p:sldId id="285" r:id="rId26"/>
    <p:sldId id="287" r:id="rId27"/>
    <p:sldId id="286" r:id="rId28"/>
    <p:sldId id="289" r:id="rId29"/>
    <p:sldId id="291" r:id="rId30"/>
    <p:sldId id="290" r:id="rId31"/>
    <p:sldId id="293" r:id="rId32"/>
    <p:sldId id="294" r:id="rId33"/>
    <p:sldId id="295" r:id="rId34"/>
    <p:sldId id="296" r:id="rId35"/>
    <p:sldId id="298" r:id="rId36"/>
    <p:sldId id="299" r:id="rId37"/>
    <p:sldId id="274" r:id="rId38"/>
    <p:sldId id="269" r:id="rId39"/>
    <p:sldId id="300" r:id="rId4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3E471-891D-FE57-C610-C1C905F80BCB}" v="4" dt="2022-06-02T15:00:45.279"/>
    <p1510:client id="{1C7A4FD9-EFAD-A564-C54C-34DC14F48466}" v="91" dt="2022-05-17T10:20:04.510"/>
    <p1510:client id="{2664A6EA-CE1E-7A39-5DA3-1355B844BD5E}" v="285" dt="2022-05-23T09:31:13.019"/>
    <p1510:client id="{3163ED02-3050-C262-0A75-0DB9453CC00F}" v="55" dt="2022-05-25T10:25:21.284"/>
    <p1510:client id="{327A39E0-3F9C-58C7-BF2F-1B0BFFC4415C}" v="375" dt="2022-05-18T10:30:21.377"/>
    <p1510:client id="{363ADA2D-5DB8-5B0C-1499-B9A7950D73C3}" v="25" dt="2022-05-30T09:31:19.753"/>
    <p1510:client id="{3CCDA294-763C-16C1-C0A2-78006D6335EA}" v="45" dt="2022-05-26T10:25:21.120"/>
    <p1510:client id="{4821AD3F-0AE5-B893-77D1-AF1295E000E2}" v="21" dt="2022-06-02T15:10:41.575"/>
    <p1510:client id="{4C31F933-1C05-C175-3303-BF79F9E945DE}" v="12" dt="2022-05-17T10:19:57.595"/>
    <p1510:client id="{513731D0-39B1-08CD-3DBD-E9EF4845DE83}" v="1" dt="2022-05-17T10:17:27.672"/>
    <p1510:client id="{7B88BD1B-64F2-077D-25CB-4BF059BA9927}" v="9" dt="2022-05-23T15:04:02.042"/>
    <p1510:client id="{853B9BE9-A73C-5AFC-1B63-0178514781A9}" v="146" dt="2022-05-25T10:25:39.231"/>
    <p1510:client id="{8A0C9A13-EE07-E317-0AEB-D66A01E60A5A}" v="8" dt="2022-05-25T10:06:25.528"/>
    <p1510:client id="{8C7FCCFF-4BB5-1730-21B9-B1FB93C6D15E}" v="117" dt="2022-05-18T09:53:32.233"/>
    <p1510:client id="{96BD5C84-BF59-06E1-617C-70B38623F47E}" v="70" dt="2022-05-24T10:28:51.080"/>
    <p1510:client id="{9943C1E1-F4B7-49F3-A055-B0658CE24D62}" v="106" dt="2022-05-24T10:23:15.322"/>
    <p1510:client id="{9B538C3B-C044-BDC7-761A-CED8BD680B15}" v="2" dt="2022-05-25T10:09:53.444"/>
    <p1510:client id="{A7E31F8E-0928-F152-0ED6-05D3CEF750B4}" v="104" dt="2022-05-30T09:31:34.179"/>
    <p1510:client id="{AE1A967C-F5F1-768A-BB58-B737978B0099}" v="120" dt="2022-05-18T14:57:25.163"/>
    <p1510:client id="{BCC8F9CF-EE1E-0042-A605-0873B4EC5221}" v="8" dt="2022-05-18T10:30:44.815"/>
    <p1510:client id="{DCB6ACB3-4BF7-693D-EF2A-DA1616A52FC3}" v="89" dt="2022-05-17T10:30:39.191"/>
    <p1510:client id="{DDB0AEE2-13E5-FC89-D47A-35C085666410}" v="236" dt="2022-05-18T10:26:34.898"/>
    <p1510:client id="{E13BB4D4-1BE4-E9BD-8D4C-EAD56C5AF921}" v="10" dt="2022-05-17T10:11:37.532"/>
    <p1510:client id="{F42BC1C0-3BC5-4416-8A86-BCB7E9326103}" v="229" dt="2022-06-02T09:25:02.191"/>
    <p1510:client id="{F76774BD-1FA0-3CB1-C176-C1534D8369E4}" v="9" dt="2022-05-30T09:18:01.241"/>
    <p1510:client id="{FA97B615-159B-B427-8D83-1E118458F4F8}" v="47" dt="2022-05-26T10:25:51.401"/>
    <p1510:client id="{FC75B368-C973-BB31-93C8-30B6F27B3050}" v="191" dt="2022-06-02T09:22:31.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 MANUEL CALERO BERMEJO" userId="S::amcalero@educa.jcyl.es::d81e754a-f6e7-4a40-bff6-22b9e2ee6ab9" providerId="AD" clId="Web-{4821AD3F-0AE5-B893-77D1-AF1295E000E2}"/>
    <pc:docChg chg="modSld modMainMaster">
      <pc:chgData name="ANGEL MANUEL CALERO BERMEJO" userId="S::amcalero@educa.jcyl.es::d81e754a-f6e7-4a40-bff6-22b9e2ee6ab9" providerId="AD" clId="Web-{4821AD3F-0AE5-B893-77D1-AF1295E000E2}" dt="2022-06-02T15:10:41.200" v="19" actId="20577"/>
      <pc:docMkLst>
        <pc:docMk/>
      </pc:docMkLst>
      <pc:sldChg chg="addSp modSp">
        <pc:chgData name="ANGEL MANUEL CALERO BERMEJO" userId="S::amcalero@educa.jcyl.es::d81e754a-f6e7-4a40-bff6-22b9e2ee6ab9" providerId="AD" clId="Web-{4821AD3F-0AE5-B893-77D1-AF1295E000E2}" dt="2022-06-02T15:10:41.200" v="19" actId="20577"/>
        <pc:sldMkLst>
          <pc:docMk/>
          <pc:sldMk cId="2804030907" sldId="261"/>
        </pc:sldMkLst>
        <pc:spChg chg="add mod">
          <ac:chgData name="ANGEL MANUEL CALERO BERMEJO" userId="S::amcalero@educa.jcyl.es::d81e754a-f6e7-4a40-bff6-22b9e2ee6ab9" providerId="AD" clId="Web-{4821AD3F-0AE5-B893-77D1-AF1295E000E2}" dt="2022-06-02T15:10:41.200" v="19" actId="20577"/>
          <ac:spMkLst>
            <pc:docMk/>
            <pc:sldMk cId="2804030907" sldId="261"/>
            <ac:spMk id="4" creationId="{415A4994-D773-C995-AF24-C120146AD0F3}"/>
          </ac:spMkLst>
        </pc:spChg>
      </pc:sldChg>
      <pc:sldChg chg="addSp modSp">
        <pc:chgData name="ANGEL MANUEL CALERO BERMEJO" userId="S::amcalero@educa.jcyl.es::d81e754a-f6e7-4a40-bff6-22b9e2ee6ab9" providerId="AD" clId="Web-{4821AD3F-0AE5-B893-77D1-AF1295E000E2}" dt="2022-06-02T15:09:51.214" v="15"/>
        <pc:sldMkLst>
          <pc:docMk/>
          <pc:sldMk cId="740177959" sldId="264"/>
        </pc:sldMkLst>
        <pc:spChg chg="add mod">
          <ac:chgData name="ANGEL MANUEL CALERO BERMEJO" userId="S::amcalero@educa.jcyl.es::d81e754a-f6e7-4a40-bff6-22b9e2ee6ab9" providerId="AD" clId="Web-{4821AD3F-0AE5-B893-77D1-AF1295E000E2}" dt="2022-06-02T15:09:51.214" v="15"/>
          <ac:spMkLst>
            <pc:docMk/>
            <pc:sldMk cId="740177959" sldId="264"/>
            <ac:spMk id="4" creationId="{1179516F-1334-8ECF-185A-09B9377511A1}"/>
          </ac:spMkLst>
        </pc:spChg>
      </pc:sldChg>
      <pc:sldChg chg="addSp modSp">
        <pc:chgData name="ANGEL MANUEL CALERO BERMEJO" userId="S::amcalero@educa.jcyl.es::d81e754a-f6e7-4a40-bff6-22b9e2ee6ab9" providerId="AD" clId="Web-{4821AD3F-0AE5-B893-77D1-AF1295E000E2}" dt="2022-06-02T15:09:51.214" v="15"/>
        <pc:sldMkLst>
          <pc:docMk/>
          <pc:sldMk cId="1338450811" sldId="265"/>
        </pc:sldMkLst>
        <pc:spChg chg="add mod">
          <ac:chgData name="ANGEL MANUEL CALERO BERMEJO" userId="S::amcalero@educa.jcyl.es::d81e754a-f6e7-4a40-bff6-22b9e2ee6ab9" providerId="AD" clId="Web-{4821AD3F-0AE5-B893-77D1-AF1295E000E2}" dt="2022-06-02T15:09:51.214" v="15"/>
          <ac:spMkLst>
            <pc:docMk/>
            <pc:sldMk cId="1338450811" sldId="265"/>
            <ac:spMk id="3" creationId="{20D4E5BD-CEC0-84DD-EF12-A36D0E0138E6}"/>
          </ac:spMkLst>
        </pc:spChg>
      </pc:sldChg>
      <pc:sldChg chg="addSp modSp">
        <pc:chgData name="ANGEL MANUEL CALERO BERMEJO" userId="S::amcalero@educa.jcyl.es::d81e754a-f6e7-4a40-bff6-22b9e2ee6ab9" providerId="AD" clId="Web-{4821AD3F-0AE5-B893-77D1-AF1295E000E2}" dt="2022-06-02T15:09:51.214" v="15"/>
        <pc:sldMkLst>
          <pc:docMk/>
          <pc:sldMk cId="3348850759" sldId="267"/>
        </pc:sldMkLst>
        <pc:spChg chg="add mod">
          <ac:chgData name="ANGEL MANUEL CALERO BERMEJO" userId="S::amcalero@educa.jcyl.es::d81e754a-f6e7-4a40-bff6-22b9e2ee6ab9" providerId="AD" clId="Web-{4821AD3F-0AE5-B893-77D1-AF1295E000E2}" dt="2022-06-02T15:09:51.214" v="15"/>
          <ac:spMkLst>
            <pc:docMk/>
            <pc:sldMk cId="3348850759" sldId="267"/>
            <ac:spMk id="3" creationId="{E40AFCFD-96D8-86AC-B0B3-43B43513117B}"/>
          </ac:spMkLst>
        </pc:spChg>
      </pc:sldChg>
      <pc:sldChg chg="addSp modSp">
        <pc:chgData name="ANGEL MANUEL CALERO BERMEJO" userId="S::amcalero@educa.jcyl.es::d81e754a-f6e7-4a40-bff6-22b9e2ee6ab9" providerId="AD" clId="Web-{4821AD3F-0AE5-B893-77D1-AF1295E000E2}" dt="2022-06-02T15:09:51.214" v="15"/>
        <pc:sldMkLst>
          <pc:docMk/>
          <pc:sldMk cId="1471870537" sldId="268"/>
        </pc:sldMkLst>
        <pc:spChg chg="add mod">
          <ac:chgData name="ANGEL MANUEL CALERO BERMEJO" userId="S::amcalero@educa.jcyl.es::d81e754a-f6e7-4a40-bff6-22b9e2ee6ab9" providerId="AD" clId="Web-{4821AD3F-0AE5-B893-77D1-AF1295E000E2}" dt="2022-06-02T15:09:51.214" v="15"/>
          <ac:spMkLst>
            <pc:docMk/>
            <pc:sldMk cId="1471870537" sldId="268"/>
            <ac:spMk id="6" creationId="{1F611C03-0D1C-4106-B1FB-E1C813BAC9FD}"/>
          </ac:spMkLst>
        </pc:spChg>
      </pc:sldChg>
      <pc:sldChg chg="addSp modSp">
        <pc:chgData name="ANGEL MANUEL CALERO BERMEJO" userId="S::amcalero@educa.jcyl.es::d81e754a-f6e7-4a40-bff6-22b9e2ee6ab9" providerId="AD" clId="Web-{4821AD3F-0AE5-B893-77D1-AF1295E000E2}" dt="2022-06-02T15:09:51.214" v="15"/>
        <pc:sldMkLst>
          <pc:docMk/>
          <pc:sldMk cId="91341494" sldId="269"/>
        </pc:sldMkLst>
        <pc:spChg chg="add mod">
          <ac:chgData name="ANGEL MANUEL CALERO BERMEJO" userId="S::amcalero@educa.jcyl.es::d81e754a-f6e7-4a40-bff6-22b9e2ee6ab9" providerId="AD" clId="Web-{4821AD3F-0AE5-B893-77D1-AF1295E000E2}" dt="2022-06-02T15:09:51.214" v="15"/>
          <ac:spMkLst>
            <pc:docMk/>
            <pc:sldMk cId="91341494" sldId="269"/>
            <ac:spMk id="2" creationId="{3244BE9E-1CDC-1913-AEE5-F8D0CBB1B0A2}"/>
          </ac:spMkLst>
        </pc:spChg>
      </pc:sldChg>
      <pc:sldChg chg="addSp modSp">
        <pc:chgData name="ANGEL MANUEL CALERO BERMEJO" userId="S::amcalero@educa.jcyl.es::d81e754a-f6e7-4a40-bff6-22b9e2ee6ab9" providerId="AD" clId="Web-{4821AD3F-0AE5-B893-77D1-AF1295E000E2}" dt="2022-06-02T15:09:51.214" v="15"/>
        <pc:sldMkLst>
          <pc:docMk/>
          <pc:sldMk cId="2767878556" sldId="270"/>
        </pc:sldMkLst>
        <pc:spChg chg="add mod">
          <ac:chgData name="ANGEL MANUEL CALERO BERMEJO" userId="S::amcalero@educa.jcyl.es::d81e754a-f6e7-4a40-bff6-22b9e2ee6ab9" providerId="AD" clId="Web-{4821AD3F-0AE5-B893-77D1-AF1295E000E2}" dt="2022-06-02T15:09:51.214" v="15"/>
          <ac:spMkLst>
            <pc:docMk/>
            <pc:sldMk cId="2767878556" sldId="270"/>
            <ac:spMk id="2" creationId="{F85D96E1-87C7-F62D-8B8A-D74B5ACC6C7F}"/>
          </ac:spMkLst>
        </pc:spChg>
      </pc:sldChg>
      <pc:sldChg chg="addSp modSp">
        <pc:chgData name="ANGEL MANUEL CALERO BERMEJO" userId="S::amcalero@educa.jcyl.es::d81e754a-f6e7-4a40-bff6-22b9e2ee6ab9" providerId="AD" clId="Web-{4821AD3F-0AE5-B893-77D1-AF1295E000E2}" dt="2022-06-02T15:09:51.214" v="15"/>
        <pc:sldMkLst>
          <pc:docMk/>
          <pc:sldMk cId="502959293" sldId="271"/>
        </pc:sldMkLst>
        <pc:spChg chg="add mod">
          <ac:chgData name="ANGEL MANUEL CALERO BERMEJO" userId="S::amcalero@educa.jcyl.es::d81e754a-f6e7-4a40-bff6-22b9e2ee6ab9" providerId="AD" clId="Web-{4821AD3F-0AE5-B893-77D1-AF1295E000E2}" dt="2022-06-02T15:09:51.214" v="15"/>
          <ac:spMkLst>
            <pc:docMk/>
            <pc:sldMk cId="502959293" sldId="271"/>
            <ac:spMk id="2" creationId="{4265B808-15BD-F593-6758-CACCCB34088B}"/>
          </ac:spMkLst>
        </pc:spChg>
      </pc:sldChg>
      <pc:sldChg chg="addSp modSp">
        <pc:chgData name="ANGEL MANUEL CALERO BERMEJO" userId="S::amcalero@educa.jcyl.es::d81e754a-f6e7-4a40-bff6-22b9e2ee6ab9" providerId="AD" clId="Web-{4821AD3F-0AE5-B893-77D1-AF1295E000E2}" dt="2022-06-02T15:09:51.214" v="15"/>
        <pc:sldMkLst>
          <pc:docMk/>
          <pc:sldMk cId="1202702971" sldId="272"/>
        </pc:sldMkLst>
        <pc:spChg chg="add mod">
          <ac:chgData name="ANGEL MANUEL CALERO BERMEJO" userId="S::amcalero@educa.jcyl.es::d81e754a-f6e7-4a40-bff6-22b9e2ee6ab9" providerId="AD" clId="Web-{4821AD3F-0AE5-B893-77D1-AF1295E000E2}" dt="2022-06-02T15:09:51.214" v="15"/>
          <ac:spMkLst>
            <pc:docMk/>
            <pc:sldMk cId="1202702971" sldId="272"/>
            <ac:spMk id="29" creationId="{B7B48259-3960-6D89-EF01-020554742441}"/>
          </ac:spMkLst>
        </pc:spChg>
      </pc:sldChg>
      <pc:sldChg chg="addSp modSp">
        <pc:chgData name="ANGEL MANUEL CALERO BERMEJO" userId="S::amcalero@educa.jcyl.es::d81e754a-f6e7-4a40-bff6-22b9e2ee6ab9" providerId="AD" clId="Web-{4821AD3F-0AE5-B893-77D1-AF1295E000E2}" dt="2022-06-02T15:09:51.214" v="15"/>
        <pc:sldMkLst>
          <pc:docMk/>
          <pc:sldMk cId="2860537528" sldId="273"/>
        </pc:sldMkLst>
        <pc:spChg chg="add mod">
          <ac:chgData name="ANGEL MANUEL CALERO BERMEJO" userId="S::amcalero@educa.jcyl.es::d81e754a-f6e7-4a40-bff6-22b9e2ee6ab9" providerId="AD" clId="Web-{4821AD3F-0AE5-B893-77D1-AF1295E000E2}" dt="2022-06-02T15:09:51.214" v="15"/>
          <ac:spMkLst>
            <pc:docMk/>
            <pc:sldMk cId="2860537528" sldId="273"/>
            <ac:spMk id="4" creationId="{B58D91EA-B23D-48C2-0D1B-F0BBFE09197B}"/>
          </ac:spMkLst>
        </pc:spChg>
      </pc:sldChg>
      <pc:sldChg chg="addSp modSp">
        <pc:chgData name="ANGEL MANUEL CALERO BERMEJO" userId="S::amcalero@educa.jcyl.es::d81e754a-f6e7-4a40-bff6-22b9e2ee6ab9" providerId="AD" clId="Web-{4821AD3F-0AE5-B893-77D1-AF1295E000E2}" dt="2022-06-02T15:09:51.214" v="15"/>
        <pc:sldMkLst>
          <pc:docMk/>
          <pc:sldMk cId="2300694511" sldId="274"/>
        </pc:sldMkLst>
        <pc:spChg chg="add mod">
          <ac:chgData name="ANGEL MANUEL CALERO BERMEJO" userId="S::amcalero@educa.jcyl.es::d81e754a-f6e7-4a40-bff6-22b9e2ee6ab9" providerId="AD" clId="Web-{4821AD3F-0AE5-B893-77D1-AF1295E000E2}" dt="2022-06-02T15:09:51.214" v="15"/>
          <ac:spMkLst>
            <pc:docMk/>
            <pc:sldMk cId="2300694511" sldId="274"/>
            <ac:spMk id="2" creationId="{D9995A00-2437-FC1F-767C-EE86A5776441}"/>
          </ac:spMkLst>
        </pc:spChg>
      </pc:sldChg>
      <pc:sldChg chg="addSp modSp">
        <pc:chgData name="ANGEL MANUEL CALERO BERMEJO" userId="S::amcalero@educa.jcyl.es::d81e754a-f6e7-4a40-bff6-22b9e2ee6ab9" providerId="AD" clId="Web-{4821AD3F-0AE5-B893-77D1-AF1295E000E2}" dt="2022-06-02T15:09:51.214" v="15"/>
        <pc:sldMkLst>
          <pc:docMk/>
          <pc:sldMk cId="2533134958" sldId="275"/>
        </pc:sldMkLst>
        <pc:spChg chg="add mod">
          <ac:chgData name="ANGEL MANUEL CALERO BERMEJO" userId="S::amcalero@educa.jcyl.es::d81e754a-f6e7-4a40-bff6-22b9e2ee6ab9" providerId="AD" clId="Web-{4821AD3F-0AE5-B893-77D1-AF1295E000E2}" dt="2022-06-02T15:09:51.214" v="15"/>
          <ac:spMkLst>
            <pc:docMk/>
            <pc:sldMk cId="2533134958" sldId="275"/>
            <ac:spMk id="7" creationId="{1375FFED-339B-DD87-7F51-2A9BAC447B71}"/>
          </ac:spMkLst>
        </pc:spChg>
      </pc:sldChg>
      <pc:sldChg chg="addSp modSp">
        <pc:chgData name="ANGEL MANUEL CALERO BERMEJO" userId="S::amcalero@educa.jcyl.es::d81e754a-f6e7-4a40-bff6-22b9e2ee6ab9" providerId="AD" clId="Web-{4821AD3F-0AE5-B893-77D1-AF1295E000E2}" dt="2022-06-02T15:09:51.214" v="15"/>
        <pc:sldMkLst>
          <pc:docMk/>
          <pc:sldMk cId="935329923" sldId="276"/>
        </pc:sldMkLst>
        <pc:spChg chg="add mod">
          <ac:chgData name="ANGEL MANUEL CALERO BERMEJO" userId="S::amcalero@educa.jcyl.es::d81e754a-f6e7-4a40-bff6-22b9e2ee6ab9" providerId="AD" clId="Web-{4821AD3F-0AE5-B893-77D1-AF1295E000E2}" dt="2022-06-02T15:09:51.214" v="15"/>
          <ac:spMkLst>
            <pc:docMk/>
            <pc:sldMk cId="935329923" sldId="276"/>
            <ac:spMk id="4" creationId="{8FE25163-F449-E0AB-ABBC-A07833839134}"/>
          </ac:spMkLst>
        </pc:spChg>
      </pc:sldChg>
      <pc:sldChg chg="addSp modSp">
        <pc:chgData name="ANGEL MANUEL CALERO BERMEJO" userId="S::amcalero@educa.jcyl.es::d81e754a-f6e7-4a40-bff6-22b9e2ee6ab9" providerId="AD" clId="Web-{4821AD3F-0AE5-B893-77D1-AF1295E000E2}" dt="2022-06-02T15:09:51.214" v="15"/>
        <pc:sldMkLst>
          <pc:docMk/>
          <pc:sldMk cId="1673445959" sldId="277"/>
        </pc:sldMkLst>
        <pc:spChg chg="add mod">
          <ac:chgData name="ANGEL MANUEL CALERO BERMEJO" userId="S::amcalero@educa.jcyl.es::d81e754a-f6e7-4a40-bff6-22b9e2ee6ab9" providerId="AD" clId="Web-{4821AD3F-0AE5-B893-77D1-AF1295E000E2}" dt="2022-06-02T15:09:51.214" v="15"/>
          <ac:spMkLst>
            <pc:docMk/>
            <pc:sldMk cId="1673445959" sldId="277"/>
            <ac:spMk id="3" creationId="{8B774083-232A-58A8-F786-AC06E1BE7C68}"/>
          </ac:spMkLst>
        </pc:spChg>
      </pc:sldChg>
      <pc:sldChg chg="addSp modSp">
        <pc:chgData name="ANGEL MANUEL CALERO BERMEJO" userId="S::amcalero@educa.jcyl.es::d81e754a-f6e7-4a40-bff6-22b9e2ee6ab9" providerId="AD" clId="Web-{4821AD3F-0AE5-B893-77D1-AF1295E000E2}" dt="2022-06-02T15:09:51.214" v="15"/>
        <pc:sldMkLst>
          <pc:docMk/>
          <pc:sldMk cId="891129050" sldId="278"/>
        </pc:sldMkLst>
        <pc:spChg chg="add mod">
          <ac:chgData name="ANGEL MANUEL CALERO BERMEJO" userId="S::amcalero@educa.jcyl.es::d81e754a-f6e7-4a40-bff6-22b9e2ee6ab9" providerId="AD" clId="Web-{4821AD3F-0AE5-B893-77D1-AF1295E000E2}" dt="2022-06-02T15:09:51.214" v="15"/>
          <ac:spMkLst>
            <pc:docMk/>
            <pc:sldMk cId="891129050" sldId="278"/>
            <ac:spMk id="2" creationId="{9C89A465-C9AB-6D0B-C949-FB16D1A402B2}"/>
          </ac:spMkLst>
        </pc:spChg>
      </pc:sldChg>
      <pc:sldChg chg="addSp modSp">
        <pc:chgData name="ANGEL MANUEL CALERO BERMEJO" userId="S::amcalero@educa.jcyl.es::d81e754a-f6e7-4a40-bff6-22b9e2ee6ab9" providerId="AD" clId="Web-{4821AD3F-0AE5-B893-77D1-AF1295E000E2}" dt="2022-06-02T15:09:51.214" v="15"/>
        <pc:sldMkLst>
          <pc:docMk/>
          <pc:sldMk cId="3798166469" sldId="279"/>
        </pc:sldMkLst>
        <pc:spChg chg="add mod">
          <ac:chgData name="ANGEL MANUEL CALERO BERMEJO" userId="S::amcalero@educa.jcyl.es::d81e754a-f6e7-4a40-bff6-22b9e2ee6ab9" providerId="AD" clId="Web-{4821AD3F-0AE5-B893-77D1-AF1295E000E2}" dt="2022-06-02T15:09:51.214" v="15"/>
          <ac:spMkLst>
            <pc:docMk/>
            <pc:sldMk cId="3798166469" sldId="279"/>
            <ac:spMk id="4" creationId="{C07E645C-09D3-937D-7746-4427414EF355}"/>
          </ac:spMkLst>
        </pc:spChg>
      </pc:sldChg>
      <pc:sldChg chg="addSp modSp">
        <pc:chgData name="ANGEL MANUEL CALERO BERMEJO" userId="S::amcalero@educa.jcyl.es::d81e754a-f6e7-4a40-bff6-22b9e2ee6ab9" providerId="AD" clId="Web-{4821AD3F-0AE5-B893-77D1-AF1295E000E2}" dt="2022-06-02T15:09:51.214" v="15"/>
        <pc:sldMkLst>
          <pc:docMk/>
          <pc:sldMk cId="3741938532" sldId="280"/>
        </pc:sldMkLst>
        <pc:spChg chg="add mod">
          <ac:chgData name="ANGEL MANUEL CALERO BERMEJO" userId="S::amcalero@educa.jcyl.es::d81e754a-f6e7-4a40-bff6-22b9e2ee6ab9" providerId="AD" clId="Web-{4821AD3F-0AE5-B893-77D1-AF1295E000E2}" dt="2022-06-02T15:09:51.214" v="15"/>
          <ac:spMkLst>
            <pc:docMk/>
            <pc:sldMk cId="3741938532" sldId="280"/>
            <ac:spMk id="2" creationId="{CECCEDFA-D1C8-46A9-7CCE-A91D4BC7BB5D}"/>
          </ac:spMkLst>
        </pc:spChg>
      </pc:sldChg>
      <pc:sldChg chg="addSp modSp">
        <pc:chgData name="ANGEL MANUEL CALERO BERMEJO" userId="S::amcalero@educa.jcyl.es::d81e754a-f6e7-4a40-bff6-22b9e2ee6ab9" providerId="AD" clId="Web-{4821AD3F-0AE5-B893-77D1-AF1295E000E2}" dt="2022-06-02T15:09:51.214" v="15"/>
        <pc:sldMkLst>
          <pc:docMk/>
          <pc:sldMk cId="3829602291" sldId="281"/>
        </pc:sldMkLst>
        <pc:spChg chg="add mod">
          <ac:chgData name="ANGEL MANUEL CALERO BERMEJO" userId="S::amcalero@educa.jcyl.es::d81e754a-f6e7-4a40-bff6-22b9e2ee6ab9" providerId="AD" clId="Web-{4821AD3F-0AE5-B893-77D1-AF1295E000E2}" dt="2022-06-02T15:09:51.214" v="15"/>
          <ac:spMkLst>
            <pc:docMk/>
            <pc:sldMk cId="3829602291" sldId="281"/>
            <ac:spMk id="3" creationId="{4DC0FB7E-03CA-9889-D1FC-4F274E15B8E5}"/>
          </ac:spMkLst>
        </pc:spChg>
      </pc:sldChg>
      <pc:sldChg chg="addSp modSp">
        <pc:chgData name="ANGEL MANUEL CALERO BERMEJO" userId="S::amcalero@educa.jcyl.es::d81e754a-f6e7-4a40-bff6-22b9e2ee6ab9" providerId="AD" clId="Web-{4821AD3F-0AE5-B893-77D1-AF1295E000E2}" dt="2022-06-02T15:09:51.214" v="15"/>
        <pc:sldMkLst>
          <pc:docMk/>
          <pc:sldMk cId="510375679" sldId="282"/>
        </pc:sldMkLst>
        <pc:spChg chg="add mod">
          <ac:chgData name="ANGEL MANUEL CALERO BERMEJO" userId="S::amcalero@educa.jcyl.es::d81e754a-f6e7-4a40-bff6-22b9e2ee6ab9" providerId="AD" clId="Web-{4821AD3F-0AE5-B893-77D1-AF1295E000E2}" dt="2022-06-02T15:09:51.214" v="15"/>
          <ac:spMkLst>
            <pc:docMk/>
            <pc:sldMk cId="510375679" sldId="282"/>
            <ac:spMk id="3" creationId="{2D74874F-B610-0E6C-6972-786F8494E3D2}"/>
          </ac:spMkLst>
        </pc:spChg>
      </pc:sldChg>
      <pc:sldChg chg="addSp modSp">
        <pc:chgData name="ANGEL MANUEL CALERO BERMEJO" userId="S::amcalero@educa.jcyl.es::d81e754a-f6e7-4a40-bff6-22b9e2ee6ab9" providerId="AD" clId="Web-{4821AD3F-0AE5-B893-77D1-AF1295E000E2}" dt="2022-06-02T15:09:51.214" v="15"/>
        <pc:sldMkLst>
          <pc:docMk/>
          <pc:sldMk cId="1375174761" sldId="283"/>
        </pc:sldMkLst>
        <pc:spChg chg="add mod">
          <ac:chgData name="ANGEL MANUEL CALERO BERMEJO" userId="S::amcalero@educa.jcyl.es::d81e754a-f6e7-4a40-bff6-22b9e2ee6ab9" providerId="AD" clId="Web-{4821AD3F-0AE5-B893-77D1-AF1295E000E2}" dt="2022-06-02T15:09:51.214" v="15"/>
          <ac:spMkLst>
            <pc:docMk/>
            <pc:sldMk cId="1375174761" sldId="283"/>
            <ac:spMk id="3" creationId="{80464EF3-A033-AA17-47BF-C7E04ADA3A8C}"/>
          </ac:spMkLst>
        </pc:spChg>
      </pc:sldChg>
      <pc:sldChg chg="addSp modSp">
        <pc:chgData name="ANGEL MANUEL CALERO BERMEJO" userId="S::amcalero@educa.jcyl.es::d81e754a-f6e7-4a40-bff6-22b9e2ee6ab9" providerId="AD" clId="Web-{4821AD3F-0AE5-B893-77D1-AF1295E000E2}" dt="2022-06-02T15:09:51.214" v="15"/>
        <pc:sldMkLst>
          <pc:docMk/>
          <pc:sldMk cId="1428535935" sldId="284"/>
        </pc:sldMkLst>
        <pc:spChg chg="add mod">
          <ac:chgData name="ANGEL MANUEL CALERO BERMEJO" userId="S::amcalero@educa.jcyl.es::d81e754a-f6e7-4a40-bff6-22b9e2ee6ab9" providerId="AD" clId="Web-{4821AD3F-0AE5-B893-77D1-AF1295E000E2}" dt="2022-06-02T15:09:51.214" v="15"/>
          <ac:spMkLst>
            <pc:docMk/>
            <pc:sldMk cId="1428535935" sldId="284"/>
            <ac:spMk id="3" creationId="{D0CBCD44-F3E1-C7EB-00D0-D0469F75B6E4}"/>
          </ac:spMkLst>
        </pc:spChg>
      </pc:sldChg>
      <pc:sldChg chg="addSp modSp">
        <pc:chgData name="ANGEL MANUEL CALERO BERMEJO" userId="S::amcalero@educa.jcyl.es::d81e754a-f6e7-4a40-bff6-22b9e2ee6ab9" providerId="AD" clId="Web-{4821AD3F-0AE5-B893-77D1-AF1295E000E2}" dt="2022-06-02T15:09:51.214" v="15"/>
        <pc:sldMkLst>
          <pc:docMk/>
          <pc:sldMk cId="483928721" sldId="285"/>
        </pc:sldMkLst>
        <pc:spChg chg="add mod">
          <ac:chgData name="ANGEL MANUEL CALERO BERMEJO" userId="S::amcalero@educa.jcyl.es::d81e754a-f6e7-4a40-bff6-22b9e2ee6ab9" providerId="AD" clId="Web-{4821AD3F-0AE5-B893-77D1-AF1295E000E2}" dt="2022-06-02T15:09:51.214" v="15"/>
          <ac:spMkLst>
            <pc:docMk/>
            <pc:sldMk cId="483928721" sldId="285"/>
            <ac:spMk id="3" creationId="{4CFAF25D-AA4D-DB99-0278-616732B57AA5}"/>
          </ac:spMkLst>
        </pc:spChg>
      </pc:sldChg>
      <pc:sldChg chg="addSp modSp">
        <pc:chgData name="ANGEL MANUEL CALERO BERMEJO" userId="S::amcalero@educa.jcyl.es::d81e754a-f6e7-4a40-bff6-22b9e2ee6ab9" providerId="AD" clId="Web-{4821AD3F-0AE5-B893-77D1-AF1295E000E2}" dt="2022-06-02T15:09:51.214" v="15"/>
        <pc:sldMkLst>
          <pc:docMk/>
          <pc:sldMk cId="267737995" sldId="286"/>
        </pc:sldMkLst>
        <pc:spChg chg="add mod">
          <ac:chgData name="ANGEL MANUEL CALERO BERMEJO" userId="S::amcalero@educa.jcyl.es::d81e754a-f6e7-4a40-bff6-22b9e2ee6ab9" providerId="AD" clId="Web-{4821AD3F-0AE5-B893-77D1-AF1295E000E2}" dt="2022-06-02T15:09:51.214" v="15"/>
          <ac:spMkLst>
            <pc:docMk/>
            <pc:sldMk cId="267737995" sldId="286"/>
            <ac:spMk id="5" creationId="{E743E5AE-5ADA-E92F-DE3E-68D293423D63}"/>
          </ac:spMkLst>
        </pc:spChg>
      </pc:sldChg>
      <pc:sldChg chg="addSp modSp">
        <pc:chgData name="ANGEL MANUEL CALERO BERMEJO" userId="S::amcalero@educa.jcyl.es::d81e754a-f6e7-4a40-bff6-22b9e2ee6ab9" providerId="AD" clId="Web-{4821AD3F-0AE5-B893-77D1-AF1295E000E2}" dt="2022-06-02T15:09:51.214" v="15"/>
        <pc:sldMkLst>
          <pc:docMk/>
          <pc:sldMk cId="1289334819" sldId="287"/>
        </pc:sldMkLst>
        <pc:spChg chg="add mod">
          <ac:chgData name="ANGEL MANUEL CALERO BERMEJO" userId="S::amcalero@educa.jcyl.es::d81e754a-f6e7-4a40-bff6-22b9e2ee6ab9" providerId="AD" clId="Web-{4821AD3F-0AE5-B893-77D1-AF1295E000E2}" dt="2022-06-02T15:09:51.214" v="15"/>
          <ac:spMkLst>
            <pc:docMk/>
            <pc:sldMk cId="1289334819" sldId="287"/>
            <ac:spMk id="7" creationId="{8067C28D-7FF0-EBFC-A363-3D70E7FD6774}"/>
          </ac:spMkLst>
        </pc:spChg>
      </pc:sldChg>
      <pc:sldChg chg="addSp modSp">
        <pc:chgData name="ANGEL MANUEL CALERO BERMEJO" userId="S::amcalero@educa.jcyl.es::d81e754a-f6e7-4a40-bff6-22b9e2ee6ab9" providerId="AD" clId="Web-{4821AD3F-0AE5-B893-77D1-AF1295E000E2}" dt="2022-06-02T15:09:51.214" v="15"/>
        <pc:sldMkLst>
          <pc:docMk/>
          <pc:sldMk cId="3716660894" sldId="288"/>
        </pc:sldMkLst>
        <pc:spChg chg="add mod">
          <ac:chgData name="ANGEL MANUEL CALERO BERMEJO" userId="S::amcalero@educa.jcyl.es::d81e754a-f6e7-4a40-bff6-22b9e2ee6ab9" providerId="AD" clId="Web-{4821AD3F-0AE5-B893-77D1-AF1295E000E2}" dt="2022-06-02T15:09:51.214" v="15"/>
          <ac:spMkLst>
            <pc:docMk/>
            <pc:sldMk cId="3716660894" sldId="288"/>
            <ac:spMk id="3" creationId="{A22372C1-4243-3249-A0A7-74AC241EB4E8}"/>
          </ac:spMkLst>
        </pc:spChg>
      </pc:sldChg>
      <pc:sldChg chg="addSp modSp">
        <pc:chgData name="ANGEL MANUEL CALERO BERMEJO" userId="S::amcalero@educa.jcyl.es::d81e754a-f6e7-4a40-bff6-22b9e2ee6ab9" providerId="AD" clId="Web-{4821AD3F-0AE5-B893-77D1-AF1295E000E2}" dt="2022-06-02T15:09:51.214" v="15"/>
        <pc:sldMkLst>
          <pc:docMk/>
          <pc:sldMk cId="1887282341" sldId="289"/>
        </pc:sldMkLst>
        <pc:spChg chg="add mod">
          <ac:chgData name="ANGEL MANUEL CALERO BERMEJO" userId="S::amcalero@educa.jcyl.es::d81e754a-f6e7-4a40-bff6-22b9e2ee6ab9" providerId="AD" clId="Web-{4821AD3F-0AE5-B893-77D1-AF1295E000E2}" dt="2022-06-02T15:09:51.214" v="15"/>
          <ac:spMkLst>
            <pc:docMk/>
            <pc:sldMk cId="1887282341" sldId="289"/>
            <ac:spMk id="3" creationId="{8D99198F-6019-3AD9-BBED-DB7DC4975458}"/>
          </ac:spMkLst>
        </pc:spChg>
      </pc:sldChg>
      <pc:sldChg chg="addSp modSp">
        <pc:chgData name="ANGEL MANUEL CALERO BERMEJO" userId="S::amcalero@educa.jcyl.es::d81e754a-f6e7-4a40-bff6-22b9e2ee6ab9" providerId="AD" clId="Web-{4821AD3F-0AE5-B893-77D1-AF1295E000E2}" dt="2022-06-02T15:09:51.214" v="15"/>
        <pc:sldMkLst>
          <pc:docMk/>
          <pc:sldMk cId="3993771263" sldId="290"/>
        </pc:sldMkLst>
        <pc:spChg chg="add mod">
          <ac:chgData name="ANGEL MANUEL CALERO BERMEJO" userId="S::amcalero@educa.jcyl.es::d81e754a-f6e7-4a40-bff6-22b9e2ee6ab9" providerId="AD" clId="Web-{4821AD3F-0AE5-B893-77D1-AF1295E000E2}" dt="2022-06-02T15:09:51.214" v="15"/>
          <ac:spMkLst>
            <pc:docMk/>
            <pc:sldMk cId="3993771263" sldId="290"/>
            <ac:spMk id="4" creationId="{42F35668-8A46-1DA9-604E-54765B0B3AA4}"/>
          </ac:spMkLst>
        </pc:spChg>
      </pc:sldChg>
      <pc:sldChg chg="addSp modSp">
        <pc:chgData name="ANGEL MANUEL CALERO BERMEJO" userId="S::amcalero@educa.jcyl.es::d81e754a-f6e7-4a40-bff6-22b9e2ee6ab9" providerId="AD" clId="Web-{4821AD3F-0AE5-B893-77D1-AF1295E000E2}" dt="2022-06-02T15:09:51.214" v="15"/>
        <pc:sldMkLst>
          <pc:docMk/>
          <pc:sldMk cId="450134294" sldId="291"/>
        </pc:sldMkLst>
        <pc:spChg chg="add mod">
          <ac:chgData name="ANGEL MANUEL CALERO BERMEJO" userId="S::amcalero@educa.jcyl.es::d81e754a-f6e7-4a40-bff6-22b9e2ee6ab9" providerId="AD" clId="Web-{4821AD3F-0AE5-B893-77D1-AF1295E000E2}" dt="2022-06-02T15:09:51.214" v="15"/>
          <ac:spMkLst>
            <pc:docMk/>
            <pc:sldMk cId="450134294" sldId="291"/>
            <ac:spMk id="4" creationId="{175C00AB-6163-55DC-256C-2943D71EBDEC}"/>
          </ac:spMkLst>
        </pc:spChg>
      </pc:sldChg>
      <pc:sldChg chg="addSp modSp">
        <pc:chgData name="ANGEL MANUEL CALERO BERMEJO" userId="S::amcalero@educa.jcyl.es::d81e754a-f6e7-4a40-bff6-22b9e2ee6ab9" providerId="AD" clId="Web-{4821AD3F-0AE5-B893-77D1-AF1295E000E2}" dt="2022-06-02T15:09:51.214" v="15"/>
        <pc:sldMkLst>
          <pc:docMk/>
          <pc:sldMk cId="1662542710" sldId="293"/>
        </pc:sldMkLst>
        <pc:spChg chg="add mod">
          <ac:chgData name="ANGEL MANUEL CALERO BERMEJO" userId="S::amcalero@educa.jcyl.es::d81e754a-f6e7-4a40-bff6-22b9e2ee6ab9" providerId="AD" clId="Web-{4821AD3F-0AE5-B893-77D1-AF1295E000E2}" dt="2022-06-02T15:09:51.214" v="15"/>
          <ac:spMkLst>
            <pc:docMk/>
            <pc:sldMk cId="1662542710" sldId="293"/>
            <ac:spMk id="4" creationId="{69AB7FA7-D8E2-956F-095E-948713C66248}"/>
          </ac:spMkLst>
        </pc:spChg>
      </pc:sldChg>
      <pc:sldChg chg="addSp modSp">
        <pc:chgData name="ANGEL MANUEL CALERO BERMEJO" userId="S::amcalero@educa.jcyl.es::d81e754a-f6e7-4a40-bff6-22b9e2ee6ab9" providerId="AD" clId="Web-{4821AD3F-0AE5-B893-77D1-AF1295E000E2}" dt="2022-06-02T15:09:51.214" v="15"/>
        <pc:sldMkLst>
          <pc:docMk/>
          <pc:sldMk cId="2643222073" sldId="294"/>
        </pc:sldMkLst>
        <pc:spChg chg="add mod">
          <ac:chgData name="ANGEL MANUEL CALERO BERMEJO" userId="S::amcalero@educa.jcyl.es::d81e754a-f6e7-4a40-bff6-22b9e2ee6ab9" providerId="AD" clId="Web-{4821AD3F-0AE5-B893-77D1-AF1295E000E2}" dt="2022-06-02T15:09:51.214" v="15"/>
          <ac:spMkLst>
            <pc:docMk/>
            <pc:sldMk cId="2643222073" sldId="294"/>
            <ac:spMk id="5" creationId="{55D4C00F-B035-DA0C-A2BA-6F60AFB691BD}"/>
          </ac:spMkLst>
        </pc:spChg>
      </pc:sldChg>
      <pc:sldChg chg="addSp modSp">
        <pc:chgData name="ANGEL MANUEL CALERO BERMEJO" userId="S::amcalero@educa.jcyl.es::d81e754a-f6e7-4a40-bff6-22b9e2ee6ab9" providerId="AD" clId="Web-{4821AD3F-0AE5-B893-77D1-AF1295E000E2}" dt="2022-06-02T15:09:51.214" v="15"/>
        <pc:sldMkLst>
          <pc:docMk/>
          <pc:sldMk cId="1848425857" sldId="295"/>
        </pc:sldMkLst>
        <pc:spChg chg="add mod">
          <ac:chgData name="ANGEL MANUEL CALERO BERMEJO" userId="S::amcalero@educa.jcyl.es::d81e754a-f6e7-4a40-bff6-22b9e2ee6ab9" providerId="AD" clId="Web-{4821AD3F-0AE5-B893-77D1-AF1295E000E2}" dt="2022-06-02T15:09:51.214" v="15"/>
          <ac:spMkLst>
            <pc:docMk/>
            <pc:sldMk cId="1848425857" sldId="295"/>
            <ac:spMk id="5" creationId="{42F53531-4BE5-1BF7-CE2D-FE3412BE453F}"/>
          </ac:spMkLst>
        </pc:spChg>
      </pc:sldChg>
      <pc:sldChg chg="addSp modSp">
        <pc:chgData name="ANGEL MANUEL CALERO BERMEJO" userId="S::amcalero@educa.jcyl.es::d81e754a-f6e7-4a40-bff6-22b9e2ee6ab9" providerId="AD" clId="Web-{4821AD3F-0AE5-B893-77D1-AF1295E000E2}" dt="2022-06-02T15:09:51.214" v="15"/>
        <pc:sldMkLst>
          <pc:docMk/>
          <pc:sldMk cId="2956832593" sldId="296"/>
        </pc:sldMkLst>
        <pc:spChg chg="add mod">
          <ac:chgData name="ANGEL MANUEL CALERO BERMEJO" userId="S::amcalero@educa.jcyl.es::d81e754a-f6e7-4a40-bff6-22b9e2ee6ab9" providerId="AD" clId="Web-{4821AD3F-0AE5-B893-77D1-AF1295E000E2}" dt="2022-06-02T15:09:51.214" v="15"/>
          <ac:spMkLst>
            <pc:docMk/>
            <pc:sldMk cId="2956832593" sldId="296"/>
            <ac:spMk id="4" creationId="{8AC15C63-9AED-7A2B-DE91-F5050E7A9724}"/>
          </ac:spMkLst>
        </pc:spChg>
      </pc:sldChg>
      <pc:sldChg chg="addSp modSp">
        <pc:chgData name="ANGEL MANUEL CALERO BERMEJO" userId="S::amcalero@educa.jcyl.es::d81e754a-f6e7-4a40-bff6-22b9e2ee6ab9" providerId="AD" clId="Web-{4821AD3F-0AE5-B893-77D1-AF1295E000E2}" dt="2022-06-02T15:09:51.214" v="15"/>
        <pc:sldMkLst>
          <pc:docMk/>
          <pc:sldMk cId="1329098676" sldId="298"/>
        </pc:sldMkLst>
        <pc:spChg chg="add mod">
          <ac:chgData name="ANGEL MANUEL CALERO BERMEJO" userId="S::amcalero@educa.jcyl.es::d81e754a-f6e7-4a40-bff6-22b9e2ee6ab9" providerId="AD" clId="Web-{4821AD3F-0AE5-B893-77D1-AF1295E000E2}" dt="2022-06-02T15:09:51.214" v="15"/>
          <ac:spMkLst>
            <pc:docMk/>
            <pc:sldMk cId="1329098676" sldId="298"/>
            <ac:spMk id="6" creationId="{2A193AB9-8A04-B6B4-AE11-97D15105F5FB}"/>
          </ac:spMkLst>
        </pc:spChg>
      </pc:sldChg>
      <pc:sldChg chg="addSp modSp">
        <pc:chgData name="ANGEL MANUEL CALERO BERMEJO" userId="S::amcalero@educa.jcyl.es::d81e754a-f6e7-4a40-bff6-22b9e2ee6ab9" providerId="AD" clId="Web-{4821AD3F-0AE5-B893-77D1-AF1295E000E2}" dt="2022-06-02T15:09:51.214" v="15"/>
        <pc:sldMkLst>
          <pc:docMk/>
          <pc:sldMk cId="1048938397" sldId="299"/>
        </pc:sldMkLst>
        <pc:spChg chg="add mod">
          <ac:chgData name="ANGEL MANUEL CALERO BERMEJO" userId="S::amcalero@educa.jcyl.es::d81e754a-f6e7-4a40-bff6-22b9e2ee6ab9" providerId="AD" clId="Web-{4821AD3F-0AE5-B893-77D1-AF1295E000E2}" dt="2022-06-02T15:09:51.214" v="15"/>
          <ac:spMkLst>
            <pc:docMk/>
            <pc:sldMk cId="1048938397" sldId="299"/>
            <ac:spMk id="5" creationId="{89FDDC4F-C236-5F44-CD5C-EEFC88C96A73}"/>
          </ac:spMkLst>
        </pc:spChg>
      </pc:sldChg>
      <pc:sldChg chg="addSp modSp">
        <pc:chgData name="ANGEL MANUEL CALERO BERMEJO" userId="S::amcalero@educa.jcyl.es::d81e754a-f6e7-4a40-bff6-22b9e2ee6ab9" providerId="AD" clId="Web-{4821AD3F-0AE5-B893-77D1-AF1295E000E2}" dt="2022-06-02T15:09:51.214" v="15"/>
        <pc:sldMkLst>
          <pc:docMk/>
          <pc:sldMk cId="1706799849" sldId="300"/>
        </pc:sldMkLst>
        <pc:spChg chg="add mod">
          <ac:chgData name="ANGEL MANUEL CALERO BERMEJO" userId="S::amcalero@educa.jcyl.es::d81e754a-f6e7-4a40-bff6-22b9e2ee6ab9" providerId="AD" clId="Web-{4821AD3F-0AE5-B893-77D1-AF1295E000E2}" dt="2022-06-02T15:09:51.214" v="15"/>
          <ac:spMkLst>
            <pc:docMk/>
            <pc:sldMk cId="1706799849" sldId="300"/>
            <ac:spMk id="5" creationId="{89037922-A95F-B2C8-C37B-2543F3775AB4}"/>
          </ac:spMkLst>
        </pc:spChg>
      </pc:sldChg>
      <pc:sldChg chg="addSp modSp">
        <pc:chgData name="ANGEL MANUEL CALERO BERMEJO" userId="S::amcalero@educa.jcyl.es::d81e754a-f6e7-4a40-bff6-22b9e2ee6ab9" providerId="AD" clId="Web-{4821AD3F-0AE5-B893-77D1-AF1295E000E2}" dt="2022-06-02T15:09:51.214" v="15"/>
        <pc:sldMkLst>
          <pc:docMk/>
          <pc:sldMk cId="3167548596" sldId="301"/>
        </pc:sldMkLst>
        <pc:spChg chg="add mod">
          <ac:chgData name="ANGEL MANUEL CALERO BERMEJO" userId="S::amcalero@educa.jcyl.es::d81e754a-f6e7-4a40-bff6-22b9e2ee6ab9" providerId="AD" clId="Web-{4821AD3F-0AE5-B893-77D1-AF1295E000E2}" dt="2022-06-02T15:09:51.214" v="15"/>
          <ac:spMkLst>
            <pc:docMk/>
            <pc:sldMk cId="3167548596" sldId="301"/>
            <ac:spMk id="5" creationId="{072FEF90-29AF-E148-F713-462F359315B2}"/>
          </ac:spMkLst>
        </pc:spChg>
      </pc:sldChg>
      <pc:sldMasterChg chg="modSp mod modSldLayout">
        <pc:chgData name="ANGEL MANUEL CALERO BERMEJO" userId="S::amcalero@educa.jcyl.es::d81e754a-f6e7-4a40-bff6-22b9e2ee6ab9" providerId="AD" clId="Web-{4821AD3F-0AE5-B893-77D1-AF1295E000E2}" dt="2022-06-02T15:09:51.214" v="15"/>
        <pc:sldMasterMkLst>
          <pc:docMk/>
          <pc:sldMasterMk cId="479455270" sldId="2147483648"/>
        </pc:sldMasterMkLst>
        <pc:spChg chg="mod">
          <ac:chgData name="ANGEL MANUEL CALERO BERMEJO" userId="S::amcalero@educa.jcyl.es::d81e754a-f6e7-4a40-bff6-22b9e2ee6ab9" providerId="AD" clId="Web-{4821AD3F-0AE5-B893-77D1-AF1295E000E2}" dt="2022-06-02T15:09:51.214" v="15"/>
          <ac:spMkLst>
            <pc:docMk/>
            <pc:sldMasterMk cId="479455270" sldId="2147483648"/>
            <ac:spMk id="5" creationId="{05CFC96F-F4E9-4819-9057-5E80757A47DA}"/>
          </ac:spMkLst>
        </pc:spChg>
        <pc:sldLayoutChg chg="modSp mod">
          <pc:chgData name="ANGEL MANUEL CALERO BERMEJO" userId="S::amcalero@educa.jcyl.es::d81e754a-f6e7-4a40-bff6-22b9e2ee6ab9" providerId="AD" clId="Web-{4821AD3F-0AE5-B893-77D1-AF1295E000E2}" dt="2022-06-02T15:09:51.214" v="15"/>
          <pc:sldLayoutMkLst>
            <pc:docMk/>
            <pc:sldMasterMk cId="479455270" sldId="2147483648"/>
            <pc:sldLayoutMk cId="1441325595" sldId="2147483649"/>
          </pc:sldLayoutMkLst>
          <pc:spChg chg="mod">
            <ac:chgData name="ANGEL MANUEL CALERO BERMEJO" userId="S::amcalero@educa.jcyl.es::d81e754a-f6e7-4a40-bff6-22b9e2ee6ab9" providerId="AD" clId="Web-{4821AD3F-0AE5-B893-77D1-AF1295E000E2}" dt="2022-06-02T15:09:51.214" v="15"/>
            <ac:spMkLst>
              <pc:docMk/>
              <pc:sldMasterMk cId="479455270" sldId="2147483648"/>
              <pc:sldLayoutMk cId="1441325595" sldId="2147483649"/>
              <ac:spMk id="5" creationId="{B48213D5-AF8E-46D7-B878-C13DDEEAE37A}"/>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79455270" sldId="2147483648"/>
            <pc:sldLayoutMk cId="734326454" sldId="2147483650"/>
          </pc:sldLayoutMkLst>
          <pc:spChg chg="mod">
            <ac:chgData name="ANGEL MANUEL CALERO BERMEJO" userId="S::amcalero@educa.jcyl.es::d81e754a-f6e7-4a40-bff6-22b9e2ee6ab9" providerId="AD" clId="Web-{4821AD3F-0AE5-B893-77D1-AF1295E000E2}" dt="2022-06-02T15:09:51.214" v="15"/>
            <ac:spMkLst>
              <pc:docMk/>
              <pc:sldMasterMk cId="479455270" sldId="2147483648"/>
              <pc:sldLayoutMk cId="734326454" sldId="2147483650"/>
              <ac:spMk id="5" creationId="{E533618F-CEBE-4127-8B2C-35E37CF99A7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79455270" sldId="2147483648"/>
            <pc:sldLayoutMk cId="4215656646" sldId="2147483651"/>
          </pc:sldLayoutMkLst>
          <pc:spChg chg="mod">
            <ac:chgData name="ANGEL MANUEL CALERO BERMEJO" userId="S::amcalero@educa.jcyl.es::d81e754a-f6e7-4a40-bff6-22b9e2ee6ab9" providerId="AD" clId="Web-{4821AD3F-0AE5-B893-77D1-AF1295E000E2}" dt="2022-06-02T15:09:51.214" v="15"/>
            <ac:spMkLst>
              <pc:docMk/>
              <pc:sldMasterMk cId="479455270" sldId="2147483648"/>
              <pc:sldLayoutMk cId="4215656646" sldId="2147483651"/>
              <ac:spMk id="5" creationId="{84077102-FA1F-4E07-AEF6-4DE2ED4DA4BF}"/>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79455270" sldId="2147483648"/>
            <pc:sldLayoutMk cId="4071914364" sldId="2147483652"/>
          </pc:sldLayoutMkLst>
          <pc:spChg chg="mod">
            <ac:chgData name="ANGEL MANUEL CALERO BERMEJO" userId="S::amcalero@educa.jcyl.es::d81e754a-f6e7-4a40-bff6-22b9e2ee6ab9" providerId="AD" clId="Web-{4821AD3F-0AE5-B893-77D1-AF1295E000E2}" dt="2022-06-02T15:09:51.214" v="15"/>
            <ac:spMkLst>
              <pc:docMk/>
              <pc:sldMasterMk cId="479455270" sldId="2147483648"/>
              <pc:sldLayoutMk cId="4071914364" sldId="2147483652"/>
              <ac:spMk id="6" creationId="{B88DD406-C172-41F0-BF7A-4DD55AF30975}"/>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79455270" sldId="2147483648"/>
            <pc:sldLayoutMk cId="3512112507" sldId="2147483653"/>
          </pc:sldLayoutMkLst>
          <pc:spChg chg="mod">
            <ac:chgData name="ANGEL MANUEL CALERO BERMEJO" userId="S::amcalero@educa.jcyl.es::d81e754a-f6e7-4a40-bff6-22b9e2ee6ab9" providerId="AD" clId="Web-{4821AD3F-0AE5-B893-77D1-AF1295E000E2}" dt="2022-06-02T15:09:51.214" v="15"/>
            <ac:spMkLst>
              <pc:docMk/>
              <pc:sldMasterMk cId="479455270" sldId="2147483648"/>
              <pc:sldLayoutMk cId="3512112507" sldId="2147483653"/>
              <ac:spMk id="8" creationId="{8EA64CE6-18C2-4EE2-A1A3-399D010046A9}"/>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79455270" sldId="2147483648"/>
            <pc:sldLayoutMk cId="2697891334" sldId="2147483654"/>
          </pc:sldLayoutMkLst>
          <pc:spChg chg="mod">
            <ac:chgData name="ANGEL MANUEL CALERO BERMEJO" userId="S::amcalero@educa.jcyl.es::d81e754a-f6e7-4a40-bff6-22b9e2ee6ab9" providerId="AD" clId="Web-{4821AD3F-0AE5-B893-77D1-AF1295E000E2}" dt="2022-06-02T15:09:51.214" v="15"/>
            <ac:spMkLst>
              <pc:docMk/>
              <pc:sldMasterMk cId="479455270" sldId="2147483648"/>
              <pc:sldLayoutMk cId="2697891334" sldId="2147483654"/>
              <ac:spMk id="4" creationId="{52DFC7AD-2E63-45A8-B6EA-C88280E95C38}"/>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79455270" sldId="2147483648"/>
            <pc:sldLayoutMk cId="1865345344" sldId="2147483655"/>
          </pc:sldLayoutMkLst>
          <pc:spChg chg="mod">
            <ac:chgData name="ANGEL MANUEL CALERO BERMEJO" userId="S::amcalero@educa.jcyl.es::d81e754a-f6e7-4a40-bff6-22b9e2ee6ab9" providerId="AD" clId="Web-{4821AD3F-0AE5-B893-77D1-AF1295E000E2}" dt="2022-06-02T15:09:51.214" v="15"/>
            <ac:spMkLst>
              <pc:docMk/>
              <pc:sldMasterMk cId="479455270" sldId="2147483648"/>
              <pc:sldLayoutMk cId="1865345344" sldId="2147483655"/>
              <ac:spMk id="3" creationId="{8C7DCECA-00D5-4554-B3BB-A9C3CBDBD0D6}"/>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79455270" sldId="2147483648"/>
            <pc:sldLayoutMk cId="1416194392" sldId="2147483656"/>
          </pc:sldLayoutMkLst>
          <pc:spChg chg="mod">
            <ac:chgData name="ANGEL MANUEL CALERO BERMEJO" userId="S::amcalero@educa.jcyl.es::d81e754a-f6e7-4a40-bff6-22b9e2ee6ab9" providerId="AD" clId="Web-{4821AD3F-0AE5-B893-77D1-AF1295E000E2}" dt="2022-06-02T15:09:51.214" v="15"/>
            <ac:spMkLst>
              <pc:docMk/>
              <pc:sldMasterMk cId="479455270" sldId="2147483648"/>
              <pc:sldLayoutMk cId="1416194392" sldId="2147483656"/>
              <ac:spMk id="6" creationId="{13E209BA-850A-4D82-91AD-4EE836FC7666}"/>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79455270" sldId="2147483648"/>
            <pc:sldLayoutMk cId="1719755394" sldId="2147483657"/>
          </pc:sldLayoutMkLst>
          <pc:spChg chg="mod">
            <ac:chgData name="ANGEL MANUEL CALERO BERMEJO" userId="S::amcalero@educa.jcyl.es::d81e754a-f6e7-4a40-bff6-22b9e2ee6ab9" providerId="AD" clId="Web-{4821AD3F-0AE5-B893-77D1-AF1295E000E2}" dt="2022-06-02T15:09:51.214" v="15"/>
            <ac:spMkLst>
              <pc:docMk/>
              <pc:sldMasterMk cId="479455270" sldId="2147483648"/>
              <pc:sldLayoutMk cId="1719755394" sldId="2147483657"/>
              <ac:spMk id="6" creationId="{DF203714-6AD4-411F-A06C-F75DD30D8B3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79455270" sldId="2147483648"/>
            <pc:sldLayoutMk cId="2772686902" sldId="2147483658"/>
          </pc:sldLayoutMkLst>
          <pc:spChg chg="mod">
            <ac:chgData name="ANGEL MANUEL CALERO BERMEJO" userId="S::amcalero@educa.jcyl.es::d81e754a-f6e7-4a40-bff6-22b9e2ee6ab9" providerId="AD" clId="Web-{4821AD3F-0AE5-B893-77D1-AF1295E000E2}" dt="2022-06-02T15:09:51.214" v="15"/>
            <ac:spMkLst>
              <pc:docMk/>
              <pc:sldMasterMk cId="479455270" sldId="2147483648"/>
              <pc:sldLayoutMk cId="2772686902" sldId="2147483658"/>
              <ac:spMk id="5" creationId="{53CFCD90-55C2-4C77-81C2-1C2D14722A19}"/>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79455270" sldId="2147483648"/>
            <pc:sldLayoutMk cId="4262915339" sldId="2147483659"/>
          </pc:sldLayoutMkLst>
          <pc:spChg chg="mod">
            <ac:chgData name="ANGEL MANUEL CALERO BERMEJO" userId="S::amcalero@educa.jcyl.es::d81e754a-f6e7-4a40-bff6-22b9e2ee6ab9" providerId="AD" clId="Web-{4821AD3F-0AE5-B893-77D1-AF1295E000E2}" dt="2022-06-02T15:09:51.214" v="15"/>
            <ac:spMkLst>
              <pc:docMk/>
              <pc:sldMasterMk cId="479455270" sldId="2147483648"/>
              <pc:sldLayoutMk cId="4262915339" sldId="2147483659"/>
              <ac:spMk id="5" creationId="{F54A55E3-B338-4A7A-9470-9E8D9A1B629B}"/>
            </ac:spMkLst>
          </pc:spChg>
        </pc:sldLayoutChg>
      </pc:sldMasterChg>
      <pc:sldMasterChg chg="modSp mod modSldLayout">
        <pc:chgData name="ANGEL MANUEL CALERO BERMEJO" userId="S::amcalero@educa.jcyl.es::d81e754a-f6e7-4a40-bff6-22b9e2ee6ab9" providerId="AD" clId="Web-{4821AD3F-0AE5-B893-77D1-AF1295E000E2}" dt="2022-06-02T15:09:51.214" v="15"/>
        <pc:sldMasterMkLst>
          <pc:docMk/>
          <pc:sldMasterMk cId="525505431" sldId="2147483660"/>
        </pc:sldMasterMkLst>
        <pc:spChg chg="mod">
          <ac:chgData name="ANGEL MANUEL CALERO BERMEJO" userId="S::amcalero@educa.jcyl.es::d81e754a-f6e7-4a40-bff6-22b9e2ee6ab9" providerId="AD" clId="Web-{4821AD3F-0AE5-B893-77D1-AF1295E000E2}" dt="2022-06-02T15:09:51.214" v="15"/>
          <ac:spMkLst>
            <pc:docMk/>
            <pc:sldMasterMk cId="525505431" sldId="2147483660"/>
            <ac:spMk id="5" creationId="{00000000-0000-0000-0000-000000000000}"/>
          </ac:spMkLst>
        </pc:spChg>
        <pc:sldLayoutChg chg="modSp mod">
          <pc:chgData name="ANGEL MANUEL CALERO BERMEJO" userId="S::amcalero@educa.jcyl.es::d81e754a-f6e7-4a40-bff6-22b9e2ee6ab9" providerId="AD" clId="Web-{4821AD3F-0AE5-B893-77D1-AF1295E000E2}" dt="2022-06-02T15:09:51.214" v="15"/>
          <pc:sldLayoutMkLst>
            <pc:docMk/>
            <pc:sldMasterMk cId="525505431" sldId="2147483660"/>
            <pc:sldLayoutMk cId="2735473601" sldId="2147483661"/>
          </pc:sldLayoutMkLst>
          <pc:spChg chg="mod">
            <ac:chgData name="ANGEL MANUEL CALERO BERMEJO" userId="S::amcalero@educa.jcyl.es::d81e754a-f6e7-4a40-bff6-22b9e2ee6ab9" providerId="AD" clId="Web-{4821AD3F-0AE5-B893-77D1-AF1295E000E2}" dt="2022-06-02T15:09:51.214" v="15"/>
            <ac:spMkLst>
              <pc:docMk/>
              <pc:sldMasterMk cId="525505431" sldId="2147483660"/>
              <pc:sldLayoutMk cId="2735473601" sldId="2147483661"/>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525505431" sldId="2147483660"/>
            <pc:sldLayoutMk cId="1279958525" sldId="2147483662"/>
          </pc:sldLayoutMkLst>
          <pc:spChg chg="mod">
            <ac:chgData name="ANGEL MANUEL CALERO BERMEJO" userId="S::amcalero@educa.jcyl.es::d81e754a-f6e7-4a40-bff6-22b9e2ee6ab9" providerId="AD" clId="Web-{4821AD3F-0AE5-B893-77D1-AF1295E000E2}" dt="2022-06-02T15:09:51.214" v="15"/>
            <ac:spMkLst>
              <pc:docMk/>
              <pc:sldMasterMk cId="525505431" sldId="2147483660"/>
              <pc:sldLayoutMk cId="1279958525" sldId="2147483662"/>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525505431" sldId="2147483660"/>
            <pc:sldLayoutMk cId="141084363" sldId="2147483663"/>
          </pc:sldLayoutMkLst>
          <pc:spChg chg="mod">
            <ac:chgData name="ANGEL MANUEL CALERO BERMEJO" userId="S::amcalero@educa.jcyl.es::d81e754a-f6e7-4a40-bff6-22b9e2ee6ab9" providerId="AD" clId="Web-{4821AD3F-0AE5-B893-77D1-AF1295E000E2}" dt="2022-06-02T15:09:51.214" v="15"/>
            <ac:spMkLst>
              <pc:docMk/>
              <pc:sldMasterMk cId="525505431" sldId="2147483660"/>
              <pc:sldLayoutMk cId="141084363" sldId="2147483663"/>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525505431" sldId="2147483660"/>
            <pc:sldLayoutMk cId="1239661530" sldId="2147483664"/>
          </pc:sldLayoutMkLst>
          <pc:spChg chg="mod">
            <ac:chgData name="ANGEL MANUEL CALERO BERMEJO" userId="S::amcalero@educa.jcyl.es::d81e754a-f6e7-4a40-bff6-22b9e2ee6ab9" providerId="AD" clId="Web-{4821AD3F-0AE5-B893-77D1-AF1295E000E2}" dt="2022-06-02T15:09:51.214" v="15"/>
            <ac:spMkLst>
              <pc:docMk/>
              <pc:sldMasterMk cId="525505431" sldId="2147483660"/>
              <pc:sldLayoutMk cId="1239661530" sldId="2147483664"/>
              <ac:spMk id="6"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525505431" sldId="2147483660"/>
            <pc:sldLayoutMk cId="1040295730" sldId="2147483665"/>
          </pc:sldLayoutMkLst>
          <pc:spChg chg="mod">
            <ac:chgData name="ANGEL MANUEL CALERO BERMEJO" userId="S::amcalero@educa.jcyl.es::d81e754a-f6e7-4a40-bff6-22b9e2ee6ab9" providerId="AD" clId="Web-{4821AD3F-0AE5-B893-77D1-AF1295E000E2}" dt="2022-06-02T15:09:51.214" v="15"/>
            <ac:spMkLst>
              <pc:docMk/>
              <pc:sldMasterMk cId="525505431" sldId="2147483660"/>
              <pc:sldLayoutMk cId="1040295730" sldId="2147483665"/>
              <ac:spMk id="8"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525505431" sldId="2147483660"/>
            <pc:sldLayoutMk cId="2476359862" sldId="2147483666"/>
          </pc:sldLayoutMkLst>
          <pc:spChg chg="mod">
            <ac:chgData name="ANGEL MANUEL CALERO BERMEJO" userId="S::amcalero@educa.jcyl.es::d81e754a-f6e7-4a40-bff6-22b9e2ee6ab9" providerId="AD" clId="Web-{4821AD3F-0AE5-B893-77D1-AF1295E000E2}" dt="2022-06-02T15:09:51.214" v="15"/>
            <ac:spMkLst>
              <pc:docMk/>
              <pc:sldMasterMk cId="525505431" sldId="2147483660"/>
              <pc:sldLayoutMk cId="2476359862" sldId="2147483666"/>
              <ac:spMk id="4"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525505431" sldId="2147483660"/>
            <pc:sldLayoutMk cId="4142874356" sldId="2147483667"/>
          </pc:sldLayoutMkLst>
          <pc:spChg chg="mod">
            <ac:chgData name="ANGEL MANUEL CALERO BERMEJO" userId="S::amcalero@educa.jcyl.es::d81e754a-f6e7-4a40-bff6-22b9e2ee6ab9" providerId="AD" clId="Web-{4821AD3F-0AE5-B893-77D1-AF1295E000E2}" dt="2022-06-02T15:09:51.214" v="15"/>
            <ac:spMkLst>
              <pc:docMk/>
              <pc:sldMasterMk cId="525505431" sldId="2147483660"/>
              <pc:sldLayoutMk cId="4142874356" sldId="2147483667"/>
              <ac:spMk id="3"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525505431" sldId="2147483660"/>
            <pc:sldLayoutMk cId="684111040" sldId="2147483668"/>
          </pc:sldLayoutMkLst>
          <pc:spChg chg="mod">
            <ac:chgData name="ANGEL MANUEL CALERO BERMEJO" userId="S::amcalero@educa.jcyl.es::d81e754a-f6e7-4a40-bff6-22b9e2ee6ab9" providerId="AD" clId="Web-{4821AD3F-0AE5-B893-77D1-AF1295E000E2}" dt="2022-06-02T15:09:51.214" v="15"/>
            <ac:spMkLst>
              <pc:docMk/>
              <pc:sldMasterMk cId="525505431" sldId="2147483660"/>
              <pc:sldLayoutMk cId="684111040" sldId="2147483668"/>
              <ac:spMk id="6"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525505431" sldId="2147483660"/>
            <pc:sldLayoutMk cId="2581337710" sldId="2147483669"/>
          </pc:sldLayoutMkLst>
          <pc:spChg chg="mod">
            <ac:chgData name="ANGEL MANUEL CALERO BERMEJO" userId="S::amcalero@educa.jcyl.es::d81e754a-f6e7-4a40-bff6-22b9e2ee6ab9" providerId="AD" clId="Web-{4821AD3F-0AE5-B893-77D1-AF1295E000E2}" dt="2022-06-02T15:09:51.214" v="15"/>
            <ac:spMkLst>
              <pc:docMk/>
              <pc:sldMasterMk cId="525505431" sldId="2147483660"/>
              <pc:sldLayoutMk cId="2581337710" sldId="2147483669"/>
              <ac:spMk id="6"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525505431" sldId="2147483660"/>
            <pc:sldLayoutMk cId="873830550" sldId="2147483670"/>
          </pc:sldLayoutMkLst>
          <pc:spChg chg="mod">
            <ac:chgData name="ANGEL MANUEL CALERO BERMEJO" userId="S::amcalero@educa.jcyl.es::d81e754a-f6e7-4a40-bff6-22b9e2ee6ab9" providerId="AD" clId="Web-{4821AD3F-0AE5-B893-77D1-AF1295E000E2}" dt="2022-06-02T15:09:51.214" v="15"/>
            <ac:spMkLst>
              <pc:docMk/>
              <pc:sldMasterMk cId="525505431" sldId="2147483660"/>
              <pc:sldLayoutMk cId="873830550" sldId="2147483670"/>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525505431" sldId="2147483660"/>
            <pc:sldLayoutMk cId="1839182966" sldId="2147483671"/>
          </pc:sldLayoutMkLst>
          <pc:spChg chg="mod">
            <ac:chgData name="ANGEL MANUEL CALERO BERMEJO" userId="S::amcalero@educa.jcyl.es::d81e754a-f6e7-4a40-bff6-22b9e2ee6ab9" providerId="AD" clId="Web-{4821AD3F-0AE5-B893-77D1-AF1295E000E2}" dt="2022-06-02T15:09:51.214" v="15"/>
            <ac:spMkLst>
              <pc:docMk/>
              <pc:sldMasterMk cId="525505431" sldId="2147483660"/>
              <pc:sldLayoutMk cId="1839182966" sldId="2147483671"/>
              <ac:spMk id="5" creationId="{00000000-0000-0000-0000-000000000000}"/>
            </ac:spMkLst>
          </pc:spChg>
        </pc:sldLayoutChg>
      </pc:sldMasterChg>
      <pc:sldMasterChg chg="modSp mod modSldLayout">
        <pc:chgData name="ANGEL MANUEL CALERO BERMEJO" userId="S::amcalero@educa.jcyl.es::d81e754a-f6e7-4a40-bff6-22b9e2ee6ab9" providerId="AD" clId="Web-{4821AD3F-0AE5-B893-77D1-AF1295E000E2}" dt="2022-06-02T15:09:51.214" v="15"/>
        <pc:sldMasterMkLst>
          <pc:docMk/>
          <pc:sldMasterMk cId="4234173055" sldId="2147483675"/>
        </pc:sldMasterMkLst>
        <pc:spChg chg="mod">
          <ac:chgData name="ANGEL MANUEL CALERO BERMEJO" userId="S::amcalero@educa.jcyl.es::d81e754a-f6e7-4a40-bff6-22b9e2ee6ab9" providerId="AD" clId="Web-{4821AD3F-0AE5-B893-77D1-AF1295E000E2}" dt="2022-06-02T15:09:51.214" v="15"/>
          <ac:spMkLst>
            <pc:docMk/>
            <pc:sldMasterMk cId="4234173055" sldId="2147483675"/>
            <ac:spMk id="5" creationId="{3F9FBAA6-CC72-4DA8-ACBF-87EA21185588}"/>
          </ac:spMkLst>
        </pc:spChg>
        <pc:sldLayoutChg chg="modSp mod">
          <pc:chgData name="ANGEL MANUEL CALERO BERMEJO" userId="S::amcalero@educa.jcyl.es::d81e754a-f6e7-4a40-bff6-22b9e2ee6ab9" providerId="AD" clId="Web-{4821AD3F-0AE5-B893-77D1-AF1295E000E2}" dt="2022-06-02T15:09:51.214" v="15"/>
          <pc:sldLayoutMkLst>
            <pc:docMk/>
            <pc:sldMasterMk cId="4234173055" sldId="2147483675"/>
            <pc:sldLayoutMk cId="2693426331" sldId="2147483676"/>
          </pc:sldLayoutMkLst>
          <pc:spChg chg="mod">
            <ac:chgData name="ANGEL MANUEL CALERO BERMEJO" userId="S::amcalero@educa.jcyl.es::d81e754a-f6e7-4a40-bff6-22b9e2ee6ab9" providerId="AD" clId="Web-{4821AD3F-0AE5-B893-77D1-AF1295E000E2}" dt="2022-06-02T15:09:51.214" v="15"/>
            <ac:spMkLst>
              <pc:docMk/>
              <pc:sldMasterMk cId="4234173055" sldId="2147483675"/>
              <pc:sldLayoutMk cId="2693426331" sldId="2147483676"/>
              <ac:spMk id="5" creationId="{29BA7132-6E75-4511-A89B-B4F48DA41EAD}"/>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234173055" sldId="2147483675"/>
            <pc:sldLayoutMk cId="1016839814" sldId="2147483677"/>
          </pc:sldLayoutMkLst>
          <pc:spChg chg="mod">
            <ac:chgData name="ANGEL MANUEL CALERO BERMEJO" userId="S::amcalero@educa.jcyl.es::d81e754a-f6e7-4a40-bff6-22b9e2ee6ab9" providerId="AD" clId="Web-{4821AD3F-0AE5-B893-77D1-AF1295E000E2}" dt="2022-06-02T15:09:51.214" v="15"/>
            <ac:spMkLst>
              <pc:docMk/>
              <pc:sldMasterMk cId="4234173055" sldId="2147483675"/>
              <pc:sldLayoutMk cId="1016839814" sldId="2147483677"/>
              <ac:spMk id="5" creationId="{E7C479B5-DDFD-4E00-A577-03A5F6CBF0A9}"/>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234173055" sldId="2147483675"/>
            <pc:sldLayoutMk cId="2970918656" sldId="2147483678"/>
          </pc:sldLayoutMkLst>
          <pc:spChg chg="mod">
            <ac:chgData name="ANGEL MANUEL CALERO BERMEJO" userId="S::amcalero@educa.jcyl.es::d81e754a-f6e7-4a40-bff6-22b9e2ee6ab9" providerId="AD" clId="Web-{4821AD3F-0AE5-B893-77D1-AF1295E000E2}" dt="2022-06-02T15:09:51.214" v="15"/>
            <ac:spMkLst>
              <pc:docMk/>
              <pc:sldMasterMk cId="4234173055" sldId="2147483675"/>
              <pc:sldLayoutMk cId="2970918656" sldId="2147483678"/>
              <ac:spMk id="5" creationId="{6B37EF82-D654-48FF-BB51-8597AACDA885}"/>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234173055" sldId="2147483675"/>
            <pc:sldLayoutMk cId="2791045544" sldId="2147483679"/>
          </pc:sldLayoutMkLst>
          <pc:spChg chg="mod">
            <ac:chgData name="ANGEL MANUEL CALERO BERMEJO" userId="S::amcalero@educa.jcyl.es::d81e754a-f6e7-4a40-bff6-22b9e2ee6ab9" providerId="AD" clId="Web-{4821AD3F-0AE5-B893-77D1-AF1295E000E2}" dt="2022-06-02T15:09:51.214" v="15"/>
            <ac:spMkLst>
              <pc:docMk/>
              <pc:sldMasterMk cId="4234173055" sldId="2147483675"/>
              <pc:sldLayoutMk cId="2791045544" sldId="2147483679"/>
              <ac:spMk id="6" creationId="{3CB1160F-2606-4C9E-A83E-A44A60E72BA5}"/>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234173055" sldId="2147483675"/>
            <pc:sldLayoutMk cId="687786286" sldId="2147483680"/>
          </pc:sldLayoutMkLst>
          <pc:spChg chg="mod">
            <ac:chgData name="ANGEL MANUEL CALERO BERMEJO" userId="S::amcalero@educa.jcyl.es::d81e754a-f6e7-4a40-bff6-22b9e2ee6ab9" providerId="AD" clId="Web-{4821AD3F-0AE5-B893-77D1-AF1295E000E2}" dt="2022-06-02T15:09:51.214" v="15"/>
            <ac:spMkLst>
              <pc:docMk/>
              <pc:sldMasterMk cId="4234173055" sldId="2147483675"/>
              <pc:sldLayoutMk cId="687786286" sldId="2147483680"/>
              <ac:spMk id="8" creationId="{CC33ECD7-5907-4CE6-AD78-99FBEF81FDF7}"/>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234173055" sldId="2147483675"/>
            <pc:sldLayoutMk cId="1244028127" sldId="2147483681"/>
          </pc:sldLayoutMkLst>
          <pc:spChg chg="mod">
            <ac:chgData name="ANGEL MANUEL CALERO BERMEJO" userId="S::amcalero@educa.jcyl.es::d81e754a-f6e7-4a40-bff6-22b9e2ee6ab9" providerId="AD" clId="Web-{4821AD3F-0AE5-B893-77D1-AF1295E000E2}" dt="2022-06-02T15:09:51.214" v="15"/>
            <ac:spMkLst>
              <pc:docMk/>
              <pc:sldMasterMk cId="4234173055" sldId="2147483675"/>
              <pc:sldLayoutMk cId="1244028127" sldId="2147483681"/>
              <ac:spMk id="4" creationId="{8058288E-4E05-4694-AA62-59965FA85292}"/>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234173055" sldId="2147483675"/>
            <pc:sldLayoutMk cId="437665189" sldId="2147483682"/>
          </pc:sldLayoutMkLst>
          <pc:spChg chg="mod">
            <ac:chgData name="ANGEL MANUEL CALERO BERMEJO" userId="S::amcalero@educa.jcyl.es::d81e754a-f6e7-4a40-bff6-22b9e2ee6ab9" providerId="AD" clId="Web-{4821AD3F-0AE5-B893-77D1-AF1295E000E2}" dt="2022-06-02T15:09:51.214" v="15"/>
            <ac:spMkLst>
              <pc:docMk/>
              <pc:sldMasterMk cId="4234173055" sldId="2147483675"/>
              <pc:sldLayoutMk cId="437665189" sldId="2147483682"/>
              <ac:spMk id="3" creationId="{0B1A6AD8-2834-440C-A5A5-725119B3E0D1}"/>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234173055" sldId="2147483675"/>
            <pc:sldLayoutMk cId="3872925788" sldId="2147483683"/>
          </pc:sldLayoutMkLst>
          <pc:spChg chg="mod">
            <ac:chgData name="ANGEL MANUEL CALERO BERMEJO" userId="S::amcalero@educa.jcyl.es::d81e754a-f6e7-4a40-bff6-22b9e2ee6ab9" providerId="AD" clId="Web-{4821AD3F-0AE5-B893-77D1-AF1295E000E2}" dt="2022-06-02T15:09:51.214" v="15"/>
            <ac:spMkLst>
              <pc:docMk/>
              <pc:sldMasterMk cId="4234173055" sldId="2147483675"/>
              <pc:sldLayoutMk cId="3872925788" sldId="2147483683"/>
              <ac:spMk id="6" creationId="{798BBD02-3F3B-4531-8D28-DF0B310D993A}"/>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234173055" sldId="2147483675"/>
            <pc:sldLayoutMk cId="2352429703" sldId="2147483684"/>
          </pc:sldLayoutMkLst>
          <pc:spChg chg="mod">
            <ac:chgData name="ANGEL MANUEL CALERO BERMEJO" userId="S::amcalero@educa.jcyl.es::d81e754a-f6e7-4a40-bff6-22b9e2ee6ab9" providerId="AD" clId="Web-{4821AD3F-0AE5-B893-77D1-AF1295E000E2}" dt="2022-06-02T15:09:51.214" v="15"/>
            <ac:spMkLst>
              <pc:docMk/>
              <pc:sldMasterMk cId="4234173055" sldId="2147483675"/>
              <pc:sldLayoutMk cId="2352429703" sldId="2147483684"/>
              <ac:spMk id="6" creationId="{E236E03A-00B2-4816-97E3-6059227928AA}"/>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234173055" sldId="2147483675"/>
            <pc:sldLayoutMk cId="2761382347" sldId="2147483685"/>
          </pc:sldLayoutMkLst>
          <pc:spChg chg="mod">
            <ac:chgData name="ANGEL MANUEL CALERO BERMEJO" userId="S::amcalero@educa.jcyl.es::d81e754a-f6e7-4a40-bff6-22b9e2ee6ab9" providerId="AD" clId="Web-{4821AD3F-0AE5-B893-77D1-AF1295E000E2}" dt="2022-06-02T15:09:51.214" v="15"/>
            <ac:spMkLst>
              <pc:docMk/>
              <pc:sldMasterMk cId="4234173055" sldId="2147483675"/>
              <pc:sldLayoutMk cId="2761382347" sldId="2147483685"/>
              <ac:spMk id="5" creationId="{4FD6D2E7-7B76-41F1-8957-FE1D4B944067}"/>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4234173055" sldId="2147483675"/>
            <pc:sldLayoutMk cId="2799139092" sldId="2147483686"/>
          </pc:sldLayoutMkLst>
          <pc:spChg chg="mod">
            <ac:chgData name="ANGEL MANUEL CALERO BERMEJO" userId="S::amcalero@educa.jcyl.es::d81e754a-f6e7-4a40-bff6-22b9e2ee6ab9" providerId="AD" clId="Web-{4821AD3F-0AE5-B893-77D1-AF1295E000E2}" dt="2022-06-02T15:09:51.214" v="15"/>
            <ac:spMkLst>
              <pc:docMk/>
              <pc:sldMasterMk cId="4234173055" sldId="2147483675"/>
              <pc:sldLayoutMk cId="2799139092" sldId="2147483686"/>
              <ac:spMk id="5" creationId="{1FF9FF07-1498-4594-93C5-37E389E25DA5}"/>
            </ac:spMkLst>
          </pc:spChg>
        </pc:sldLayoutChg>
      </pc:sldMasterChg>
      <pc:sldMasterChg chg="modSp mod modSldLayout">
        <pc:chgData name="ANGEL MANUEL CALERO BERMEJO" userId="S::amcalero@educa.jcyl.es::d81e754a-f6e7-4a40-bff6-22b9e2ee6ab9" providerId="AD" clId="Web-{4821AD3F-0AE5-B893-77D1-AF1295E000E2}" dt="2022-06-02T15:09:51.214" v="15"/>
        <pc:sldMasterMkLst>
          <pc:docMk/>
          <pc:sldMasterMk cId="1371061261" sldId="2147483788"/>
        </pc:sldMasterMkLst>
        <pc:spChg chg="mod">
          <ac:chgData name="ANGEL MANUEL CALERO BERMEJO" userId="S::amcalero@educa.jcyl.es::d81e754a-f6e7-4a40-bff6-22b9e2ee6ab9" providerId="AD" clId="Web-{4821AD3F-0AE5-B893-77D1-AF1295E000E2}" dt="2022-06-02T15:09:51.214" v="15"/>
          <ac:spMkLst>
            <pc:docMk/>
            <pc:sldMasterMk cId="1371061261" sldId="2147483788"/>
            <ac:spMk id="5" creationId="{00000000-0000-0000-0000-000000000000}"/>
          </ac:spMkLst>
        </pc:sp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1751055046" sldId="2147483789"/>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1751055046" sldId="2147483789"/>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2819302226" sldId="2147483790"/>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2819302226" sldId="2147483790"/>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1487352914" sldId="2147483791"/>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1487352914" sldId="2147483791"/>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2256479683" sldId="2147483792"/>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2256479683" sldId="2147483792"/>
              <ac:spMk id="6"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3879003805" sldId="2147483793"/>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3879003805" sldId="2147483793"/>
              <ac:spMk id="8"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2370468963" sldId="2147483794"/>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2370468963" sldId="2147483794"/>
              <ac:spMk id="4"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2498392003" sldId="2147483795"/>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2498392003" sldId="2147483795"/>
              <ac:spMk id="3"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1174005610" sldId="2147483796"/>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1174005610" sldId="2147483796"/>
              <ac:spMk id="6"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1560835415" sldId="2147483797"/>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1560835415" sldId="2147483797"/>
              <ac:spMk id="6"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1124217995" sldId="2147483798"/>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1124217995" sldId="2147483798"/>
              <ac:spMk id="6"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39186056" sldId="2147483799"/>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39186056" sldId="2147483799"/>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2693788689" sldId="2147483800"/>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2693788689" sldId="2147483800"/>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3449929315" sldId="2147483801"/>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3449929315" sldId="2147483801"/>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1127038942" sldId="2147483802"/>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1127038942" sldId="2147483802"/>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2169889090" sldId="2147483803"/>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2169889090" sldId="2147483803"/>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2876468694" sldId="2147483804"/>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2876468694" sldId="2147483804"/>
              <ac:spMk id="5" creationId="{00000000-0000-0000-0000-000000000000}"/>
            </ac:spMkLst>
          </pc:spChg>
        </pc:sldLayoutChg>
        <pc:sldLayoutChg chg="modSp mod">
          <pc:chgData name="ANGEL MANUEL CALERO BERMEJO" userId="S::amcalero@educa.jcyl.es::d81e754a-f6e7-4a40-bff6-22b9e2ee6ab9" providerId="AD" clId="Web-{4821AD3F-0AE5-B893-77D1-AF1295E000E2}" dt="2022-06-02T15:09:51.214" v="15"/>
          <pc:sldLayoutMkLst>
            <pc:docMk/>
            <pc:sldMasterMk cId="1371061261" sldId="2147483788"/>
            <pc:sldLayoutMk cId="4009754539" sldId="2147483805"/>
          </pc:sldLayoutMkLst>
          <pc:spChg chg="mod">
            <ac:chgData name="ANGEL MANUEL CALERO BERMEJO" userId="S::amcalero@educa.jcyl.es::d81e754a-f6e7-4a40-bff6-22b9e2ee6ab9" providerId="AD" clId="Web-{4821AD3F-0AE5-B893-77D1-AF1295E000E2}" dt="2022-06-02T15:09:51.214" v="15"/>
            <ac:spMkLst>
              <pc:docMk/>
              <pc:sldMasterMk cId="1371061261" sldId="2147483788"/>
              <pc:sldLayoutMk cId="4009754539" sldId="2147483805"/>
              <ac:spMk id="5"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1ECC7E-907D-4CB8-B99E-9245233310F1}"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C4F9429-612B-4E92-82B3-EC86C8FE7E87}">
      <dgm:prSet/>
      <dgm:spPr/>
      <dgm:t>
        <a:bodyPr/>
        <a:lstStyle/>
        <a:p>
          <a:r>
            <a:rPr lang="es-ES" i="0"/>
            <a:t>Nombre científico : </a:t>
          </a:r>
          <a:r>
            <a:rPr lang="es-ES" i="0" err="1"/>
            <a:t>Felis</a:t>
          </a:r>
          <a:r>
            <a:rPr lang="es-ES" i="0"/>
            <a:t> </a:t>
          </a:r>
          <a:r>
            <a:rPr lang="es-ES" i="0" err="1"/>
            <a:t>Silvestris</a:t>
          </a:r>
          <a:r>
            <a:rPr lang="es-ES" i="0"/>
            <a:t> Catus.</a:t>
          </a:r>
          <a:endParaRPr lang="en-US" i="0"/>
        </a:p>
      </dgm:t>
    </dgm:pt>
    <dgm:pt modelId="{0FBAFC76-69E1-45C2-8D97-A980FAB6F3BB}" type="parTrans" cxnId="{164EB4D1-7E4B-4541-B574-D46D965A7C02}">
      <dgm:prSet/>
      <dgm:spPr/>
      <dgm:t>
        <a:bodyPr/>
        <a:lstStyle/>
        <a:p>
          <a:endParaRPr lang="en-US"/>
        </a:p>
      </dgm:t>
    </dgm:pt>
    <dgm:pt modelId="{74CC6D0D-BDC7-4028-BCED-10691DB0DADC}" type="sibTrans" cxnId="{164EB4D1-7E4B-4541-B574-D46D965A7C02}">
      <dgm:prSet/>
      <dgm:spPr/>
      <dgm:t>
        <a:bodyPr/>
        <a:lstStyle/>
        <a:p>
          <a:endParaRPr lang="en-US"/>
        </a:p>
      </dgm:t>
    </dgm:pt>
    <dgm:pt modelId="{F337FB6F-0A3D-497F-9CA2-C66E50DC9387}">
      <dgm:prSet/>
      <dgm:spPr/>
      <dgm:t>
        <a:bodyPr/>
        <a:lstStyle/>
        <a:p>
          <a:r>
            <a:rPr lang="es-ES" i="0"/>
            <a:t>HABITAD : casas o edificios vacíos, áticos, tuberías de drenaje, alcantarillas y cualquier otro lugar favorable.</a:t>
          </a:r>
          <a:endParaRPr lang="en-US" i="0"/>
        </a:p>
      </dgm:t>
    </dgm:pt>
    <dgm:pt modelId="{74AE3923-D514-49FB-93FC-8F4650383961}" type="parTrans" cxnId="{DCEEF7E0-2F65-4057-912F-FCA8E3D7A4C4}">
      <dgm:prSet/>
      <dgm:spPr/>
      <dgm:t>
        <a:bodyPr/>
        <a:lstStyle/>
        <a:p>
          <a:endParaRPr lang="en-US"/>
        </a:p>
      </dgm:t>
    </dgm:pt>
    <dgm:pt modelId="{C4FDCA02-EEF3-4465-B239-FE01C6311AE0}" type="sibTrans" cxnId="{DCEEF7E0-2F65-4057-912F-FCA8E3D7A4C4}">
      <dgm:prSet/>
      <dgm:spPr/>
      <dgm:t>
        <a:bodyPr/>
        <a:lstStyle/>
        <a:p>
          <a:endParaRPr lang="en-US"/>
        </a:p>
      </dgm:t>
    </dgm:pt>
    <dgm:pt modelId="{F5C20F9D-6AFE-403F-A8AF-E0A97B5BFE14}">
      <dgm:prSet/>
      <dgm:spPr/>
      <dgm:t>
        <a:bodyPr/>
        <a:lstStyle/>
        <a:p>
          <a:r>
            <a:rPr lang="es-ES" i="0"/>
            <a:t>ALIMENTACION : ratones, ratas, liebres, conejos, gorriones, topos, ardillas y murciélagos.</a:t>
          </a:r>
          <a:endParaRPr lang="en-US" i="0"/>
        </a:p>
      </dgm:t>
    </dgm:pt>
    <dgm:pt modelId="{976F3561-861B-4F01-AFF1-50CAC67DEB3B}" type="parTrans" cxnId="{BA85CEC5-0910-498C-ABA6-9FE0633BFEAC}">
      <dgm:prSet/>
      <dgm:spPr/>
      <dgm:t>
        <a:bodyPr/>
        <a:lstStyle/>
        <a:p>
          <a:endParaRPr lang="en-US"/>
        </a:p>
      </dgm:t>
    </dgm:pt>
    <dgm:pt modelId="{473ED85F-3AD4-4DA5-989D-FF7E0A531CC2}" type="sibTrans" cxnId="{BA85CEC5-0910-498C-ABA6-9FE0633BFEAC}">
      <dgm:prSet/>
      <dgm:spPr/>
      <dgm:t>
        <a:bodyPr/>
        <a:lstStyle/>
        <a:p>
          <a:endParaRPr lang="en-US"/>
        </a:p>
      </dgm:t>
    </dgm:pt>
    <dgm:pt modelId="{D4B31EFC-737E-42CB-9943-6C2CFB7A9074}">
      <dgm:prSet/>
      <dgm:spPr/>
      <dgm:t>
        <a:bodyPr/>
        <a:lstStyle/>
        <a:p>
          <a:r>
            <a:rPr lang="es-ES" i="0"/>
            <a:t>BENEFICIO : evitan plagas de ratas, ratones e, incluso, cucarachas y otros insectos.</a:t>
          </a:r>
          <a:endParaRPr lang="en-US" i="0"/>
        </a:p>
      </dgm:t>
    </dgm:pt>
    <dgm:pt modelId="{F2F17AA0-314F-41FA-B144-E8EDC34C3DA8}" type="parTrans" cxnId="{7BAF4F15-1C70-4F90-8849-24221BC42420}">
      <dgm:prSet/>
      <dgm:spPr/>
      <dgm:t>
        <a:bodyPr/>
        <a:lstStyle/>
        <a:p>
          <a:endParaRPr lang="en-US"/>
        </a:p>
      </dgm:t>
    </dgm:pt>
    <dgm:pt modelId="{6B4B0347-BC5D-44BD-A64B-8E11166B3D27}" type="sibTrans" cxnId="{7BAF4F15-1C70-4F90-8849-24221BC42420}">
      <dgm:prSet/>
      <dgm:spPr/>
      <dgm:t>
        <a:bodyPr/>
        <a:lstStyle/>
        <a:p>
          <a:endParaRPr lang="en-US"/>
        </a:p>
      </dgm:t>
    </dgm:pt>
    <dgm:pt modelId="{5E120F33-497D-4D34-BDF0-2CED57CCAA41}">
      <dgm:prSet/>
      <dgm:spPr/>
      <dgm:t>
        <a:bodyPr/>
        <a:lstStyle/>
        <a:p>
          <a:r>
            <a:rPr lang="es-ES" i="0"/>
            <a:t>PERJUICIO : pueden llegar a comer plantas y sus excrementos son perjudiciales para las plantas</a:t>
          </a:r>
          <a:endParaRPr lang="en-US" i="0"/>
        </a:p>
      </dgm:t>
    </dgm:pt>
    <dgm:pt modelId="{0F384CB8-56B0-4B8C-BFAB-6BA988DBFBD5}" type="parTrans" cxnId="{BC6AB634-A85A-4F5D-AFC9-5AEA070E376C}">
      <dgm:prSet/>
      <dgm:spPr/>
      <dgm:t>
        <a:bodyPr/>
        <a:lstStyle/>
        <a:p>
          <a:endParaRPr lang="en-US"/>
        </a:p>
      </dgm:t>
    </dgm:pt>
    <dgm:pt modelId="{D8DB6F63-C42A-4353-BEB3-5BEE2CA4EA81}" type="sibTrans" cxnId="{BC6AB634-A85A-4F5D-AFC9-5AEA070E376C}">
      <dgm:prSet/>
      <dgm:spPr/>
      <dgm:t>
        <a:bodyPr/>
        <a:lstStyle/>
        <a:p>
          <a:endParaRPr lang="en-US"/>
        </a:p>
      </dgm:t>
    </dgm:pt>
    <dgm:pt modelId="{5AFC6593-8A84-4498-9D35-0B9B6BA4A7DC}" type="pres">
      <dgm:prSet presAssocID="{AA1ECC7E-907D-4CB8-B99E-9245233310F1}" presName="vert0" presStyleCnt="0">
        <dgm:presLayoutVars>
          <dgm:dir/>
          <dgm:animOne val="branch"/>
          <dgm:animLvl val="lvl"/>
        </dgm:presLayoutVars>
      </dgm:prSet>
      <dgm:spPr/>
    </dgm:pt>
    <dgm:pt modelId="{BA09B0C0-9D4B-4F78-88BB-BEA2602E7664}" type="pres">
      <dgm:prSet presAssocID="{0C4F9429-612B-4E92-82B3-EC86C8FE7E87}" presName="thickLine" presStyleLbl="alignNode1" presStyleIdx="0" presStyleCnt="5"/>
      <dgm:spPr/>
    </dgm:pt>
    <dgm:pt modelId="{A9C2C295-D7CA-4F4E-8BFF-E15E43EC7DEA}" type="pres">
      <dgm:prSet presAssocID="{0C4F9429-612B-4E92-82B3-EC86C8FE7E87}" presName="horz1" presStyleCnt="0"/>
      <dgm:spPr/>
    </dgm:pt>
    <dgm:pt modelId="{32B5B757-6408-4399-A30F-9C09BEEF7A0C}" type="pres">
      <dgm:prSet presAssocID="{0C4F9429-612B-4E92-82B3-EC86C8FE7E87}" presName="tx1" presStyleLbl="revTx" presStyleIdx="0" presStyleCnt="5"/>
      <dgm:spPr/>
    </dgm:pt>
    <dgm:pt modelId="{3B093227-8605-48C5-BE90-542ECEF303F4}" type="pres">
      <dgm:prSet presAssocID="{0C4F9429-612B-4E92-82B3-EC86C8FE7E87}" presName="vert1" presStyleCnt="0"/>
      <dgm:spPr/>
    </dgm:pt>
    <dgm:pt modelId="{3C0CB3EB-4228-430F-AE17-8E30EFE34E9B}" type="pres">
      <dgm:prSet presAssocID="{F337FB6F-0A3D-497F-9CA2-C66E50DC9387}" presName="thickLine" presStyleLbl="alignNode1" presStyleIdx="1" presStyleCnt="5"/>
      <dgm:spPr/>
    </dgm:pt>
    <dgm:pt modelId="{B46EF36C-0B0D-4698-B3A4-CFC29D92C354}" type="pres">
      <dgm:prSet presAssocID="{F337FB6F-0A3D-497F-9CA2-C66E50DC9387}" presName="horz1" presStyleCnt="0"/>
      <dgm:spPr/>
    </dgm:pt>
    <dgm:pt modelId="{9C0E6E91-1D37-4ADF-A89E-775920452106}" type="pres">
      <dgm:prSet presAssocID="{F337FB6F-0A3D-497F-9CA2-C66E50DC9387}" presName="tx1" presStyleLbl="revTx" presStyleIdx="1" presStyleCnt="5"/>
      <dgm:spPr/>
    </dgm:pt>
    <dgm:pt modelId="{A03B3941-440A-4FDA-8AAD-204F36680729}" type="pres">
      <dgm:prSet presAssocID="{F337FB6F-0A3D-497F-9CA2-C66E50DC9387}" presName="vert1" presStyleCnt="0"/>
      <dgm:spPr/>
    </dgm:pt>
    <dgm:pt modelId="{91EFE5B6-06CB-426A-8BCC-74F3C6879624}" type="pres">
      <dgm:prSet presAssocID="{F5C20F9D-6AFE-403F-A8AF-E0A97B5BFE14}" presName="thickLine" presStyleLbl="alignNode1" presStyleIdx="2" presStyleCnt="5"/>
      <dgm:spPr/>
    </dgm:pt>
    <dgm:pt modelId="{A718CEFB-F775-4826-83B4-CD33A1AF83ED}" type="pres">
      <dgm:prSet presAssocID="{F5C20F9D-6AFE-403F-A8AF-E0A97B5BFE14}" presName="horz1" presStyleCnt="0"/>
      <dgm:spPr/>
    </dgm:pt>
    <dgm:pt modelId="{A97202A1-FE92-429E-A99C-8742E1F7EE43}" type="pres">
      <dgm:prSet presAssocID="{F5C20F9D-6AFE-403F-A8AF-E0A97B5BFE14}" presName="tx1" presStyleLbl="revTx" presStyleIdx="2" presStyleCnt="5"/>
      <dgm:spPr/>
    </dgm:pt>
    <dgm:pt modelId="{FC19B01E-6977-4449-81F6-5B5D94E7BE30}" type="pres">
      <dgm:prSet presAssocID="{F5C20F9D-6AFE-403F-A8AF-E0A97B5BFE14}" presName="vert1" presStyleCnt="0"/>
      <dgm:spPr/>
    </dgm:pt>
    <dgm:pt modelId="{36A8BCB1-AD0F-4B4C-825E-359D1AA64F62}" type="pres">
      <dgm:prSet presAssocID="{D4B31EFC-737E-42CB-9943-6C2CFB7A9074}" presName="thickLine" presStyleLbl="alignNode1" presStyleIdx="3" presStyleCnt="5"/>
      <dgm:spPr/>
    </dgm:pt>
    <dgm:pt modelId="{7EBDDAE3-2230-423B-AB18-0842C9627F13}" type="pres">
      <dgm:prSet presAssocID="{D4B31EFC-737E-42CB-9943-6C2CFB7A9074}" presName="horz1" presStyleCnt="0"/>
      <dgm:spPr/>
    </dgm:pt>
    <dgm:pt modelId="{7EE08D0E-B099-4710-ADC9-56CF778AC9F9}" type="pres">
      <dgm:prSet presAssocID="{D4B31EFC-737E-42CB-9943-6C2CFB7A9074}" presName="tx1" presStyleLbl="revTx" presStyleIdx="3" presStyleCnt="5"/>
      <dgm:spPr/>
    </dgm:pt>
    <dgm:pt modelId="{ACF605C5-F88A-4AA9-9C40-A589172A33BB}" type="pres">
      <dgm:prSet presAssocID="{D4B31EFC-737E-42CB-9943-6C2CFB7A9074}" presName="vert1" presStyleCnt="0"/>
      <dgm:spPr/>
    </dgm:pt>
    <dgm:pt modelId="{31A97F7D-A206-428F-A495-56B25A14C2BC}" type="pres">
      <dgm:prSet presAssocID="{5E120F33-497D-4D34-BDF0-2CED57CCAA41}" presName="thickLine" presStyleLbl="alignNode1" presStyleIdx="4" presStyleCnt="5"/>
      <dgm:spPr/>
    </dgm:pt>
    <dgm:pt modelId="{D881BCA3-1F9E-4DE7-A9B5-6C6C9A31F450}" type="pres">
      <dgm:prSet presAssocID="{5E120F33-497D-4D34-BDF0-2CED57CCAA41}" presName="horz1" presStyleCnt="0"/>
      <dgm:spPr/>
    </dgm:pt>
    <dgm:pt modelId="{1C11C6E2-F622-4884-89A8-21C214CF417F}" type="pres">
      <dgm:prSet presAssocID="{5E120F33-497D-4D34-BDF0-2CED57CCAA41}" presName="tx1" presStyleLbl="revTx" presStyleIdx="4" presStyleCnt="5"/>
      <dgm:spPr/>
    </dgm:pt>
    <dgm:pt modelId="{752E055F-575E-4946-A9C4-0A07A35C669C}" type="pres">
      <dgm:prSet presAssocID="{5E120F33-497D-4D34-BDF0-2CED57CCAA41}" presName="vert1" presStyleCnt="0"/>
      <dgm:spPr/>
    </dgm:pt>
  </dgm:ptLst>
  <dgm:cxnLst>
    <dgm:cxn modelId="{7670DE09-5073-47F6-B0F7-BBD5A84DA7EB}" type="presOf" srcId="{F5C20F9D-6AFE-403F-A8AF-E0A97B5BFE14}" destId="{A97202A1-FE92-429E-A99C-8742E1F7EE43}" srcOrd="0" destOrd="0" presId="urn:microsoft.com/office/officeart/2008/layout/LinedList"/>
    <dgm:cxn modelId="{7BAF4F15-1C70-4F90-8849-24221BC42420}" srcId="{AA1ECC7E-907D-4CB8-B99E-9245233310F1}" destId="{D4B31EFC-737E-42CB-9943-6C2CFB7A9074}" srcOrd="3" destOrd="0" parTransId="{F2F17AA0-314F-41FA-B144-E8EDC34C3DA8}" sibTransId="{6B4B0347-BC5D-44BD-A64B-8E11166B3D27}"/>
    <dgm:cxn modelId="{BC6AB634-A85A-4F5D-AFC9-5AEA070E376C}" srcId="{AA1ECC7E-907D-4CB8-B99E-9245233310F1}" destId="{5E120F33-497D-4D34-BDF0-2CED57CCAA41}" srcOrd="4" destOrd="0" parTransId="{0F384CB8-56B0-4B8C-BFAB-6BA988DBFBD5}" sibTransId="{D8DB6F63-C42A-4353-BEB3-5BEE2CA4EA81}"/>
    <dgm:cxn modelId="{66323C77-EE22-423E-AB6F-D9FD04A3FD49}" type="presOf" srcId="{5E120F33-497D-4D34-BDF0-2CED57CCAA41}" destId="{1C11C6E2-F622-4884-89A8-21C214CF417F}" srcOrd="0" destOrd="0" presId="urn:microsoft.com/office/officeart/2008/layout/LinedList"/>
    <dgm:cxn modelId="{ADA1EA8C-EA57-4A4E-8C9F-FFF916E45A86}" type="presOf" srcId="{0C4F9429-612B-4E92-82B3-EC86C8FE7E87}" destId="{32B5B757-6408-4399-A30F-9C09BEEF7A0C}" srcOrd="0" destOrd="0" presId="urn:microsoft.com/office/officeart/2008/layout/LinedList"/>
    <dgm:cxn modelId="{186C8DA2-F736-4766-8438-C66577179AFE}" type="presOf" srcId="{F337FB6F-0A3D-497F-9CA2-C66E50DC9387}" destId="{9C0E6E91-1D37-4ADF-A89E-775920452106}" srcOrd="0" destOrd="0" presId="urn:microsoft.com/office/officeart/2008/layout/LinedList"/>
    <dgm:cxn modelId="{BA85CEC5-0910-498C-ABA6-9FE0633BFEAC}" srcId="{AA1ECC7E-907D-4CB8-B99E-9245233310F1}" destId="{F5C20F9D-6AFE-403F-A8AF-E0A97B5BFE14}" srcOrd="2" destOrd="0" parTransId="{976F3561-861B-4F01-AFF1-50CAC67DEB3B}" sibTransId="{473ED85F-3AD4-4DA5-989D-FF7E0A531CC2}"/>
    <dgm:cxn modelId="{DF03FECF-C34B-4AFD-B965-697B87CD8E92}" type="presOf" srcId="{D4B31EFC-737E-42CB-9943-6C2CFB7A9074}" destId="{7EE08D0E-B099-4710-ADC9-56CF778AC9F9}" srcOrd="0" destOrd="0" presId="urn:microsoft.com/office/officeart/2008/layout/LinedList"/>
    <dgm:cxn modelId="{164EB4D1-7E4B-4541-B574-D46D965A7C02}" srcId="{AA1ECC7E-907D-4CB8-B99E-9245233310F1}" destId="{0C4F9429-612B-4E92-82B3-EC86C8FE7E87}" srcOrd="0" destOrd="0" parTransId="{0FBAFC76-69E1-45C2-8D97-A980FAB6F3BB}" sibTransId="{74CC6D0D-BDC7-4028-BCED-10691DB0DADC}"/>
    <dgm:cxn modelId="{CEC0DADA-865B-4A86-B0B8-862244E622A0}" type="presOf" srcId="{AA1ECC7E-907D-4CB8-B99E-9245233310F1}" destId="{5AFC6593-8A84-4498-9D35-0B9B6BA4A7DC}" srcOrd="0" destOrd="0" presId="urn:microsoft.com/office/officeart/2008/layout/LinedList"/>
    <dgm:cxn modelId="{DCEEF7E0-2F65-4057-912F-FCA8E3D7A4C4}" srcId="{AA1ECC7E-907D-4CB8-B99E-9245233310F1}" destId="{F337FB6F-0A3D-497F-9CA2-C66E50DC9387}" srcOrd="1" destOrd="0" parTransId="{74AE3923-D514-49FB-93FC-8F4650383961}" sibTransId="{C4FDCA02-EEF3-4465-B239-FE01C6311AE0}"/>
    <dgm:cxn modelId="{05BB228B-2C17-4202-96CE-F6EA0208D745}" type="presParOf" srcId="{5AFC6593-8A84-4498-9D35-0B9B6BA4A7DC}" destId="{BA09B0C0-9D4B-4F78-88BB-BEA2602E7664}" srcOrd="0" destOrd="0" presId="urn:microsoft.com/office/officeart/2008/layout/LinedList"/>
    <dgm:cxn modelId="{E6397432-C75A-47AB-8959-5A1BB12C0473}" type="presParOf" srcId="{5AFC6593-8A84-4498-9D35-0B9B6BA4A7DC}" destId="{A9C2C295-D7CA-4F4E-8BFF-E15E43EC7DEA}" srcOrd="1" destOrd="0" presId="urn:microsoft.com/office/officeart/2008/layout/LinedList"/>
    <dgm:cxn modelId="{73BB8818-EC94-4697-9B15-3572459252A1}" type="presParOf" srcId="{A9C2C295-D7CA-4F4E-8BFF-E15E43EC7DEA}" destId="{32B5B757-6408-4399-A30F-9C09BEEF7A0C}" srcOrd="0" destOrd="0" presId="urn:microsoft.com/office/officeart/2008/layout/LinedList"/>
    <dgm:cxn modelId="{22EC42A5-9256-45C9-8914-062EED60A211}" type="presParOf" srcId="{A9C2C295-D7CA-4F4E-8BFF-E15E43EC7DEA}" destId="{3B093227-8605-48C5-BE90-542ECEF303F4}" srcOrd="1" destOrd="0" presId="urn:microsoft.com/office/officeart/2008/layout/LinedList"/>
    <dgm:cxn modelId="{060A6C5E-95AC-460C-8296-372FF1EA241C}" type="presParOf" srcId="{5AFC6593-8A84-4498-9D35-0B9B6BA4A7DC}" destId="{3C0CB3EB-4228-430F-AE17-8E30EFE34E9B}" srcOrd="2" destOrd="0" presId="urn:microsoft.com/office/officeart/2008/layout/LinedList"/>
    <dgm:cxn modelId="{DDD3FC86-3B55-459D-8D6D-B0B231F34E49}" type="presParOf" srcId="{5AFC6593-8A84-4498-9D35-0B9B6BA4A7DC}" destId="{B46EF36C-0B0D-4698-B3A4-CFC29D92C354}" srcOrd="3" destOrd="0" presId="urn:microsoft.com/office/officeart/2008/layout/LinedList"/>
    <dgm:cxn modelId="{2F8AF21E-087B-4F70-B3E0-CD9633F818EE}" type="presParOf" srcId="{B46EF36C-0B0D-4698-B3A4-CFC29D92C354}" destId="{9C0E6E91-1D37-4ADF-A89E-775920452106}" srcOrd="0" destOrd="0" presId="urn:microsoft.com/office/officeart/2008/layout/LinedList"/>
    <dgm:cxn modelId="{4902C777-19DF-4F6C-8773-3677547480F5}" type="presParOf" srcId="{B46EF36C-0B0D-4698-B3A4-CFC29D92C354}" destId="{A03B3941-440A-4FDA-8AAD-204F36680729}" srcOrd="1" destOrd="0" presId="urn:microsoft.com/office/officeart/2008/layout/LinedList"/>
    <dgm:cxn modelId="{553F1B96-2FB4-4AEE-A9A3-292D3917B17D}" type="presParOf" srcId="{5AFC6593-8A84-4498-9D35-0B9B6BA4A7DC}" destId="{91EFE5B6-06CB-426A-8BCC-74F3C6879624}" srcOrd="4" destOrd="0" presId="urn:microsoft.com/office/officeart/2008/layout/LinedList"/>
    <dgm:cxn modelId="{D380D0E1-CDC2-4C54-BDC7-0EF57F08DC88}" type="presParOf" srcId="{5AFC6593-8A84-4498-9D35-0B9B6BA4A7DC}" destId="{A718CEFB-F775-4826-83B4-CD33A1AF83ED}" srcOrd="5" destOrd="0" presId="urn:microsoft.com/office/officeart/2008/layout/LinedList"/>
    <dgm:cxn modelId="{6ACF6D4E-F706-4CF2-B10B-DC09A7710EBC}" type="presParOf" srcId="{A718CEFB-F775-4826-83B4-CD33A1AF83ED}" destId="{A97202A1-FE92-429E-A99C-8742E1F7EE43}" srcOrd="0" destOrd="0" presId="urn:microsoft.com/office/officeart/2008/layout/LinedList"/>
    <dgm:cxn modelId="{ECC46688-AE9F-413A-9E22-4DC41684E1E8}" type="presParOf" srcId="{A718CEFB-F775-4826-83B4-CD33A1AF83ED}" destId="{FC19B01E-6977-4449-81F6-5B5D94E7BE30}" srcOrd="1" destOrd="0" presId="urn:microsoft.com/office/officeart/2008/layout/LinedList"/>
    <dgm:cxn modelId="{903F0DC6-9B8E-4B5B-8EC4-166811B03402}" type="presParOf" srcId="{5AFC6593-8A84-4498-9D35-0B9B6BA4A7DC}" destId="{36A8BCB1-AD0F-4B4C-825E-359D1AA64F62}" srcOrd="6" destOrd="0" presId="urn:microsoft.com/office/officeart/2008/layout/LinedList"/>
    <dgm:cxn modelId="{E6BA1BF0-03BE-4C54-B17E-B6CB2053B6F6}" type="presParOf" srcId="{5AFC6593-8A84-4498-9D35-0B9B6BA4A7DC}" destId="{7EBDDAE3-2230-423B-AB18-0842C9627F13}" srcOrd="7" destOrd="0" presId="urn:microsoft.com/office/officeart/2008/layout/LinedList"/>
    <dgm:cxn modelId="{9A766F7E-A2E9-48DE-8053-E30E6BC08200}" type="presParOf" srcId="{7EBDDAE3-2230-423B-AB18-0842C9627F13}" destId="{7EE08D0E-B099-4710-ADC9-56CF778AC9F9}" srcOrd="0" destOrd="0" presId="urn:microsoft.com/office/officeart/2008/layout/LinedList"/>
    <dgm:cxn modelId="{82BA45FC-B343-424C-9402-B2CC96D77BE7}" type="presParOf" srcId="{7EBDDAE3-2230-423B-AB18-0842C9627F13}" destId="{ACF605C5-F88A-4AA9-9C40-A589172A33BB}" srcOrd="1" destOrd="0" presId="urn:microsoft.com/office/officeart/2008/layout/LinedList"/>
    <dgm:cxn modelId="{D4A2F15B-7D02-4D80-B778-083E4E60C4B1}" type="presParOf" srcId="{5AFC6593-8A84-4498-9D35-0B9B6BA4A7DC}" destId="{31A97F7D-A206-428F-A495-56B25A14C2BC}" srcOrd="8" destOrd="0" presId="urn:microsoft.com/office/officeart/2008/layout/LinedList"/>
    <dgm:cxn modelId="{2B5D3271-589D-40E3-8788-1BAD9BAA07FC}" type="presParOf" srcId="{5AFC6593-8A84-4498-9D35-0B9B6BA4A7DC}" destId="{D881BCA3-1F9E-4DE7-A9B5-6C6C9A31F450}" srcOrd="9" destOrd="0" presId="urn:microsoft.com/office/officeart/2008/layout/LinedList"/>
    <dgm:cxn modelId="{4B9DB706-8665-448A-B09A-2A5EC38476AB}" type="presParOf" srcId="{D881BCA3-1F9E-4DE7-A9B5-6C6C9A31F450}" destId="{1C11C6E2-F622-4884-89A8-21C214CF417F}" srcOrd="0" destOrd="0" presId="urn:microsoft.com/office/officeart/2008/layout/LinedList"/>
    <dgm:cxn modelId="{C5BEC027-938C-4946-81F7-62345446A8F8}" type="presParOf" srcId="{D881BCA3-1F9E-4DE7-A9B5-6C6C9A31F450}" destId="{752E055F-575E-4946-A9C4-0A07A35C669C}"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9B0C0-9D4B-4F78-88BB-BEA2602E7664}">
      <dsp:nvSpPr>
        <dsp:cNvPr id="0" name=""/>
        <dsp:cNvSpPr/>
      </dsp:nvSpPr>
      <dsp:spPr>
        <a:xfrm>
          <a:off x="0" y="538"/>
          <a:ext cx="335084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5B757-6408-4399-A30F-9C09BEEF7A0C}">
      <dsp:nvSpPr>
        <dsp:cNvPr id="0" name=""/>
        <dsp:cNvSpPr/>
      </dsp:nvSpPr>
      <dsp:spPr>
        <a:xfrm>
          <a:off x="0" y="538"/>
          <a:ext cx="3350843" cy="881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ES" sz="1500" i="0" kern="1200"/>
            <a:t>Nombre científico : </a:t>
          </a:r>
          <a:r>
            <a:rPr lang="es-ES" sz="1500" i="0" kern="1200" err="1"/>
            <a:t>Felis</a:t>
          </a:r>
          <a:r>
            <a:rPr lang="es-ES" sz="1500" i="0" kern="1200"/>
            <a:t> </a:t>
          </a:r>
          <a:r>
            <a:rPr lang="es-ES" sz="1500" i="0" kern="1200" err="1"/>
            <a:t>Silvestris</a:t>
          </a:r>
          <a:r>
            <a:rPr lang="es-ES" sz="1500" i="0" kern="1200"/>
            <a:t> Catus.</a:t>
          </a:r>
          <a:endParaRPr lang="en-US" sz="1500" i="0" kern="1200"/>
        </a:p>
      </dsp:txBody>
      <dsp:txXfrm>
        <a:off x="0" y="538"/>
        <a:ext cx="3350843" cy="881309"/>
      </dsp:txXfrm>
    </dsp:sp>
    <dsp:sp modelId="{3C0CB3EB-4228-430F-AE17-8E30EFE34E9B}">
      <dsp:nvSpPr>
        <dsp:cNvPr id="0" name=""/>
        <dsp:cNvSpPr/>
      </dsp:nvSpPr>
      <dsp:spPr>
        <a:xfrm>
          <a:off x="0" y="881847"/>
          <a:ext cx="335084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0E6E91-1D37-4ADF-A89E-775920452106}">
      <dsp:nvSpPr>
        <dsp:cNvPr id="0" name=""/>
        <dsp:cNvSpPr/>
      </dsp:nvSpPr>
      <dsp:spPr>
        <a:xfrm>
          <a:off x="0" y="881847"/>
          <a:ext cx="3350843" cy="881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ES" sz="1500" i="0" kern="1200"/>
            <a:t>HABITAD : casas o edificios vacíos, áticos, tuberías de drenaje, alcantarillas y cualquier otro lugar favorable.</a:t>
          </a:r>
          <a:endParaRPr lang="en-US" sz="1500" i="0" kern="1200"/>
        </a:p>
      </dsp:txBody>
      <dsp:txXfrm>
        <a:off x="0" y="881847"/>
        <a:ext cx="3350843" cy="881309"/>
      </dsp:txXfrm>
    </dsp:sp>
    <dsp:sp modelId="{91EFE5B6-06CB-426A-8BCC-74F3C6879624}">
      <dsp:nvSpPr>
        <dsp:cNvPr id="0" name=""/>
        <dsp:cNvSpPr/>
      </dsp:nvSpPr>
      <dsp:spPr>
        <a:xfrm>
          <a:off x="0" y="1763156"/>
          <a:ext cx="33508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7202A1-FE92-429E-A99C-8742E1F7EE43}">
      <dsp:nvSpPr>
        <dsp:cNvPr id="0" name=""/>
        <dsp:cNvSpPr/>
      </dsp:nvSpPr>
      <dsp:spPr>
        <a:xfrm>
          <a:off x="0" y="1763156"/>
          <a:ext cx="3350843" cy="881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ES" sz="1500" i="0" kern="1200"/>
            <a:t>ALIMENTACION : ratones, ratas, liebres, conejos, gorriones, topos, ardillas y murciélagos.</a:t>
          </a:r>
          <a:endParaRPr lang="en-US" sz="1500" i="0" kern="1200"/>
        </a:p>
      </dsp:txBody>
      <dsp:txXfrm>
        <a:off x="0" y="1763156"/>
        <a:ext cx="3350843" cy="881309"/>
      </dsp:txXfrm>
    </dsp:sp>
    <dsp:sp modelId="{36A8BCB1-AD0F-4B4C-825E-359D1AA64F62}">
      <dsp:nvSpPr>
        <dsp:cNvPr id="0" name=""/>
        <dsp:cNvSpPr/>
      </dsp:nvSpPr>
      <dsp:spPr>
        <a:xfrm>
          <a:off x="0" y="2644465"/>
          <a:ext cx="335084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08D0E-B099-4710-ADC9-56CF778AC9F9}">
      <dsp:nvSpPr>
        <dsp:cNvPr id="0" name=""/>
        <dsp:cNvSpPr/>
      </dsp:nvSpPr>
      <dsp:spPr>
        <a:xfrm>
          <a:off x="0" y="2644465"/>
          <a:ext cx="3350843" cy="881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ES" sz="1500" i="0" kern="1200"/>
            <a:t>BENEFICIO : evitan plagas de ratas, ratones e, incluso, cucarachas y otros insectos.</a:t>
          </a:r>
          <a:endParaRPr lang="en-US" sz="1500" i="0" kern="1200"/>
        </a:p>
      </dsp:txBody>
      <dsp:txXfrm>
        <a:off x="0" y="2644465"/>
        <a:ext cx="3350843" cy="881309"/>
      </dsp:txXfrm>
    </dsp:sp>
    <dsp:sp modelId="{31A97F7D-A206-428F-A495-56B25A14C2BC}">
      <dsp:nvSpPr>
        <dsp:cNvPr id="0" name=""/>
        <dsp:cNvSpPr/>
      </dsp:nvSpPr>
      <dsp:spPr>
        <a:xfrm>
          <a:off x="0" y="3525774"/>
          <a:ext cx="3350843"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11C6E2-F622-4884-89A8-21C214CF417F}">
      <dsp:nvSpPr>
        <dsp:cNvPr id="0" name=""/>
        <dsp:cNvSpPr/>
      </dsp:nvSpPr>
      <dsp:spPr>
        <a:xfrm>
          <a:off x="0" y="3525774"/>
          <a:ext cx="3350843" cy="881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ES" sz="1500" i="0" kern="1200"/>
            <a:t>PERJUICIO : pueden llegar a comer plantas y sus excrementos son perjudiciales para las plantas</a:t>
          </a:r>
          <a:endParaRPr lang="en-US" sz="1500" i="0" kern="1200"/>
        </a:p>
      </dsp:txBody>
      <dsp:txXfrm>
        <a:off x="0" y="3525774"/>
        <a:ext cx="3350843" cy="88130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735473601"/>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873830550"/>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839182966"/>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D7BC34-F19D-4BD6-87FF-79DE4D3F17A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EE5501C-62C0-40A0-BC2D-4F1F97FBBA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9A684E3-9421-4CF5-89BA-EFBF1070B585}"/>
              </a:ext>
            </a:extLst>
          </p:cNvPr>
          <p:cNvSpPr>
            <a:spLocks noGrp="1"/>
          </p:cNvSpPr>
          <p:nvPr>
            <p:ph type="dt" sz="half" idx="10"/>
          </p:nvPr>
        </p:nvSpPr>
        <p:spPr/>
        <p:txBody>
          <a:bodyPr/>
          <a:lstStyle/>
          <a:p>
            <a:fld id="{F83B054C-621E-4178-A0D1-2D7522EDA683}" type="datetimeFigureOut">
              <a:rPr lang="es-ES" smtClean="0"/>
              <a:t>03/06/2022</a:t>
            </a:fld>
            <a:endParaRPr lang="es-ES"/>
          </a:p>
        </p:txBody>
      </p:sp>
      <p:sp>
        <p:nvSpPr>
          <p:cNvPr id="5" name="Marcador de pie de página 4">
            <a:extLst>
              <a:ext uri="{FF2B5EF4-FFF2-40B4-BE49-F238E27FC236}">
                <a16:creationId xmlns:a16="http://schemas.microsoft.com/office/drawing/2014/main" id="{29BA7132-6E75-4511-A89B-B4F48DA41EAD}"/>
              </a:ext>
            </a:extLst>
          </p:cNvPr>
          <p:cNvSpPr>
            <a:spLocks noGrp="1"/>
          </p:cNvSpPr>
          <p:nvPr>
            <p:ph type="ftr" sz="quarter" idx="11"/>
          </p:nvPr>
        </p:nvSpPr>
        <p:spPr/>
        <p:txBody>
          <a:bodyPr/>
          <a:lstStyle/>
          <a:p>
            <a:r>
              <a:rPr lang="es-ES"/>
              <a:t>Ecohuerto Javi</a:t>
            </a:r>
          </a:p>
        </p:txBody>
      </p:sp>
      <p:sp>
        <p:nvSpPr>
          <p:cNvPr id="6" name="Marcador de número de diapositiva 5">
            <a:extLst>
              <a:ext uri="{FF2B5EF4-FFF2-40B4-BE49-F238E27FC236}">
                <a16:creationId xmlns:a16="http://schemas.microsoft.com/office/drawing/2014/main" id="{0B80F2AB-575C-4199-8C03-8CCD2C31FD21}"/>
              </a:ext>
            </a:extLst>
          </p:cNvPr>
          <p:cNvSpPr>
            <a:spLocks noGrp="1"/>
          </p:cNvSpPr>
          <p:nvPr>
            <p:ph type="sldNum" sz="quarter" idx="12"/>
          </p:nvPr>
        </p:nvSpPr>
        <p:spPr/>
        <p:txBody>
          <a:bodyPr/>
          <a:lstStyle/>
          <a:p>
            <a:fld id="{190728C8-E8A7-4078-95DA-45C7E5D71E31}" type="slidenum">
              <a:rPr lang="es-ES" smtClean="0"/>
              <a:t>‹Nº›</a:t>
            </a:fld>
            <a:endParaRPr lang="es-ES"/>
          </a:p>
        </p:txBody>
      </p:sp>
    </p:spTree>
    <p:extLst>
      <p:ext uri="{BB962C8B-B14F-4D97-AF65-F5344CB8AC3E}">
        <p14:creationId xmlns:p14="http://schemas.microsoft.com/office/powerpoint/2010/main" val="2693426331"/>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1F2F87-91E0-499F-86C4-8917B9E9761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CCE190E-35A4-48ED-8232-9AB6DC3A8851}"/>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105DD43-BED3-44CB-827D-48ED85568AD6}"/>
              </a:ext>
            </a:extLst>
          </p:cNvPr>
          <p:cNvSpPr>
            <a:spLocks noGrp="1"/>
          </p:cNvSpPr>
          <p:nvPr>
            <p:ph type="dt" sz="half" idx="10"/>
          </p:nvPr>
        </p:nvSpPr>
        <p:spPr/>
        <p:txBody>
          <a:bodyPr/>
          <a:lstStyle/>
          <a:p>
            <a:fld id="{F83B054C-621E-4178-A0D1-2D7522EDA683}" type="datetimeFigureOut">
              <a:rPr lang="es-ES" smtClean="0"/>
              <a:t>03/06/2022</a:t>
            </a:fld>
            <a:endParaRPr lang="es-ES"/>
          </a:p>
        </p:txBody>
      </p:sp>
      <p:sp>
        <p:nvSpPr>
          <p:cNvPr id="5" name="Marcador de pie de página 4">
            <a:extLst>
              <a:ext uri="{FF2B5EF4-FFF2-40B4-BE49-F238E27FC236}">
                <a16:creationId xmlns:a16="http://schemas.microsoft.com/office/drawing/2014/main" id="{E7C479B5-DDFD-4E00-A577-03A5F6CBF0A9}"/>
              </a:ext>
            </a:extLst>
          </p:cNvPr>
          <p:cNvSpPr>
            <a:spLocks noGrp="1"/>
          </p:cNvSpPr>
          <p:nvPr>
            <p:ph type="ftr" sz="quarter" idx="11"/>
          </p:nvPr>
        </p:nvSpPr>
        <p:spPr/>
        <p:txBody>
          <a:bodyPr/>
          <a:lstStyle/>
          <a:p>
            <a:r>
              <a:rPr lang="es-ES"/>
              <a:t>Ecohuerto Javi</a:t>
            </a:r>
          </a:p>
        </p:txBody>
      </p:sp>
      <p:sp>
        <p:nvSpPr>
          <p:cNvPr id="6" name="Marcador de número de diapositiva 5">
            <a:extLst>
              <a:ext uri="{FF2B5EF4-FFF2-40B4-BE49-F238E27FC236}">
                <a16:creationId xmlns:a16="http://schemas.microsoft.com/office/drawing/2014/main" id="{1647D267-3210-4489-A83B-BC0214A0B947}"/>
              </a:ext>
            </a:extLst>
          </p:cNvPr>
          <p:cNvSpPr>
            <a:spLocks noGrp="1"/>
          </p:cNvSpPr>
          <p:nvPr>
            <p:ph type="sldNum" sz="quarter" idx="12"/>
          </p:nvPr>
        </p:nvSpPr>
        <p:spPr/>
        <p:txBody>
          <a:bodyPr/>
          <a:lstStyle/>
          <a:p>
            <a:fld id="{190728C8-E8A7-4078-95DA-45C7E5D71E31}" type="slidenum">
              <a:rPr lang="es-ES" smtClean="0"/>
              <a:t>‹Nº›</a:t>
            </a:fld>
            <a:endParaRPr lang="es-ES"/>
          </a:p>
        </p:txBody>
      </p:sp>
    </p:spTree>
    <p:extLst>
      <p:ext uri="{BB962C8B-B14F-4D97-AF65-F5344CB8AC3E}">
        <p14:creationId xmlns:p14="http://schemas.microsoft.com/office/powerpoint/2010/main" val="101683981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F72A64-54DB-4CA2-AD8D-657C7F382E1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3B14EBC-CCFC-4864-A90E-B8F3AC6FB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29B23361-41E2-46DE-8E44-995B9770E5FD}"/>
              </a:ext>
            </a:extLst>
          </p:cNvPr>
          <p:cNvSpPr>
            <a:spLocks noGrp="1"/>
          </p:cNvSpPr>
          <p:nvPr>
            <p:ph type="dt" sz="half" idx="10"/>
          </p:nvPr>
        </p:nvSpPr>
        <p:spPr/>
        <p:txBody>
          <a:bodyPr/>
          <a:lstStyle/>
          <a:p>
            <a:fld id="{F83B054C-621E-4178-A0D1-2D7522EDA683}" type="datetimeFigureOut">
              <a:rPr lang="es-ES" smtClean="0"/>
              <a:t>03/06/2022</a:t>
            </a:fld>
            <a:endParaRPr lang="es-ES"/>
          </a:p>
        </p:txBody>
      </p:sp>
      <p:sp>
        <p:nvSpPr>
          <p:cNvPr id="5" name="Marcador de pie de página 4">
            <a:extLst>
              <a:ext uri="{FF2B5EF4-FFF2-40B4-BE49-F238E27FC236}">
                <a16:creationId xmlns:a16="http://schemas.microsoft.com/office/drawing/2014/main" id="{6B37EF82-D654-48FF-BB51-8597AACDA885}"/>
              </a:ext>
            </a:extLst>
          </p:cNvPr>
          <p:cNvSpPr>
            <a:spLocks noGrp="1"/>
          </p:cNvSpPr>
          <p:nvPr>
            <p:ph type="ftr" sz="quarter" idx="11"/>
          </p:nvPr>
        </p:nvSpPr>
        <p:spPr/>
        <p:txBody>
          <a:bodyPr/>
          <a:lstStyle/>
          <a:p>
            <a:r>
              <a:rPr lang="es-ES"/>
              <a:t>Ecohuerto Javi</a:t>
            </a:r>
          </a:p>
        </p:txBody>
      </p:sp>
      <p:sp>
        <p:nvSpPr>
          <p:cNvPr id="6" name="Marcador de número de diapositiva 5">
            <a:extLst>
              <a:ext uri="{FF2B5EF4-FFF2-40B4-BE49-F238E27FC236}">
                <a16:creationId xmlns:a16="http://schemas.microsoft.com/office/drawing/2014/main" id="{F6E003BA-774F-4F34-9468-909AC290A24D}"/>
              </a:ext>
            </a:extLst>
          </p:cNvPr>
          <p:cNvSpPr>
            <a:spLocks noGrp="1"/>
          </p:cNvSpPr>
          <p:nvPr>
            <p:ph type="sldNum" sz="quarter" idx="12"/>
          </p:nvPr>
        </p:nvSpPr>
        <p:spPr/>
        <p:txBody>
          <a:bodyPr/>
          <a:lstStyle/>
          <a:p>
            <a:fld id="{190728C8-E8A7-4078-95DA-45C7E5D71E31}" type="slidenum">
              <a:rPr lang="es-ES" smtClean="0"/>
              <a:t>‹Nº›</a:t>
            </a:fld>
            <a:endParaRPr lang="es-ES"/>
          </a:p>
        </p:txBody>
      </p:sp>
    </p:spTree>
    <p:extLst>
      <p:ext uri="{BB962C8B-B14F-4D97-AF65-F5344CB8AC3E}">
        <p14:creationId xmlns:p14="http://schemas.microsoft.com/office/powerpoint/2010/main" val="2970918656"/>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4EBB7C-E172-41DD-8D5F-FCB9AE435FD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0AD271-33D1-4C97-9E44-33DA0436FEB8}"/>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269812B-B448-41CA-A99C-49F4F6096917}"/>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4F5AC16-9DC3-4F00-B042-496FA05AAE32}"/>
              </a:ext>
            </a:extLst>
          </p:cNvPr>
          <p:cNvSpPr>
            <a:spLocks noGrp="1"/>
          </p:cNvSpPr>
          <p:nvPr>
            <p:ph type="dt" sz="half" idx="10"/>
          </p:nvPr>
        </p:nvSpPr>
        <p:spPr/>
        <p:txBody>
          <a:bodyPr/>
          <a:lstStyle/>
          <a:p>
            <a:fld id="{F83B054C-621E-4178-A0D1-2D7522EDA683}" type="datetimeFigureOut">
              <a:rPr lang="es-ES" smtClean="0"/>
              <a:t>03/06/2022</a:t>
            </a:fld>
            <a:endParaRPr lang="es-ES"/>
          </a:p>
        </p:txBody>
      </p:sp>
      <p:sp>
        <p:nvSpPr>
          <p:cNvPr id="6" name="Marcador de pie de página 5">
            <a:extLst>
              <a:ext uri="{FF2B5EF4-FFF2-40B4-BE49-F238E27FC236}">
                <a16:creationId xmlns:a16="http://schemas.microsoft.com/office/drawing/2014/main" id="{3CB1160F-2606-4C9E-A83E-A44A60E72BA5}"/>
              </a:ext>
            </a:extLst>
          </p:cNvPr>
          <p:cNvSpPr>
            <a:spLocks noGrp="1"/>
          </p:cNvSpPr>
          <p:nvPr>
            <p:ph type="ftr" sz="quarter" idx="11"/>
          </p:nvPr>
        </p:nvSpPr>
        <p:spPr/>
        <p:txBody>
          <a:bodyPr/>
          <a:lstStyle/>
          <a:p>
            <a:r>
              <a:rPr lang="es-ES"/>
              <a:t>Ecohuerto Javi</a:t>
            </a:r>
          </a:p>
        </p:txBody>
      </p:sp>
      <p:sp>
        <p:nvSpPr>
          <p:cNvPr id="7" name="Marcador de número de diapositiva 6">
            <a:extLst>
              <a:ext uri="{FF2B5EF4-FFF2-40B4-BE49-F238E27FC236}">
                <a16:creationId xmlns:a16="http://schemas.microsoft.com/office/drawing/2014/main" id="{27ECC29E-73CE-46CE-A1C3-2249BA868C39}"/>
              </a:ext>
            </a:extLst>
          </p:cNvPr>
          <p:cNvSpPr>
            <a:spLocks noGrp="1"/>
          </p:cNvSpPr>
          <p:nvPr>
            <p:ph type="sldNum" sz="quarter" idx="12"/>
          </p:nvPr>
        </p:nvSpPr>
        <p:spPr/>
        <p:txBody>
          <a:bodyPr/>
          <a:lstStyle/>
          <a:p>
            <a:fld id="{190728C8-E8A7-4078-95DA-45C7E5D71E31}" type="slidenum">
              <a:rPr lang="es-ES" smtClean="0"/>
              <a:t>‹Nº›</a:t>
            </a:fld>
            <a:endParaRPr lang="es-ES"/>
          </a:p>
        </p:txBody>
      </p:sp>
    </p:spTree>
    <p:extLst>
      <p:ext uri="{BB962C8B-B14F-4D97-AF65-F5344CB8AC3E}">
        <p14:creationId xmlns:p14="http://schemas.microsoft.com/office/powerpoint/2010/main" val="2791045544"/>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D552B8-3C1B-4813-87B5-01AACA5A6F1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81C88F-3A99-4F38-BACA-8A01A6E33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CBFA2258-4374-4F29-9F8C-9794BCDC29AE}"/>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E15A110-D925-4FDC-AAFC-10C38760FE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C74785C8-817A-40FC-991B-50829845AA49}"/>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A87347B-6865-4E76-B744-E61D48865649}"/>
              </a:ext>
            </a:extLst>
          </p:cNvPr>
          <p:cNvSpPr>
            <a:spLocks noGrp="1"/>
          </p:cNvSpPr>
          <p:nvPr>
            <p:ph type="dt" sz="half" idx="10"/>
          </p:nvPr>
        </p:nvSpPr>
        <p:spPr/>
        <p:txBody>
          <a:bodyPr/>
          <a:lstStyle/>
          <a:p>
            <a:fld id="{F83B054C-621E-4178-A0D1-2D7522EDA683}" type="datetimeFigureOut">
              <a:rPr lang="es-ES" smtClean="0"/>
              <a:t>03/06/2022</a:t>
            </a:fld>
            <a:endParaRPr lang="es-ES"/>
          </a:p>
        </p:txBody>
      </p:sp>
      <p:sp>
        <p:nvSpPr>
          <p:cNvPr id="8" name="Marcador de pie de página 7">
            <a:extLst>
              <a:ext uri="{FF2B5EF4-FFF2-40B4-BE49-F238E27FC236}">
                <a16:creationId xmlns:a16="http://schemas.microsoft.com/office/drawing/2014/main" id="{CC33ECD7-5907-4CE6-AD78-99FBEF81FDF7}"/>
              </a:ext>
            </a:extLst>
          </p:cNvPr>
          <p:cNvSpPr>
            <a:spLocks noGrp="1"/>
          </p:cNvSpPr>
          <p:nvPr>
            <p:ph type="ftr" sz="quarter" idx="11"/>
          </p:nvPr>
        </p:nvSpPr>
        <p:spPr/>
        <p:txBody>
          <a:bodyPr/>
          <a:lstStyle/>
          <a:p>
            <a:r>
              <a:rPr lang="es-ES"/>
              <a:t>Ecohuerto Javi</a:t>
            </a:r>
          </a:p>
        </p:txBody>
      </p:sp>
      <p:sp>
        <p:nvSpPr>
          <p:cNvPr id="9" name="Marcador de número de diapositiva 8">
            <a:extLst>
              <a:ext uri="{FF2B5EF4-FFF2-40B4-BE49-F238E27FC236}">
                <a16:creationId xmlns:a16="http://schemas.microsoft.com/office/drawing/2014/main" id="{093D5393-5610-4EB1-A3C0-D1CF48442A53}"/>
              </a:ext>
            </a:extLst>
          </p:cNvPr>
          <p:cNvSpPr>
            <a:spLocks noGrp="1"/>
          </p:cNvSpPr>
          <p:nvPr>
            <p:ph type="sldNum" sz="quarter" idx="12"/>
          </p:nvPr>
        </p:nvSpPr>
        <p:spPr/>
        <p:txBody>
          <a:bodyPr/>
          <a:lstStyle/>
          <a:p>
            <a:fld id="{190728C8-E8A7-4078-95DA-45C7E5D71E31}" type="slidenum">
              <a:rPr lang="es-ES" smtClean="0"/>
              <a:t>‹Nº›</a:t>
            </a:fld>
            <a:endParaRPr lang="es-ES"/>
          </a:p>
        </p:txBody>
      </p:sp>
    </p:spTree>
    <p:extLst>
      <p:ext uri="{BB962C8B-B14F-4D97-AF65-F5344CB8AC3E}">
        <p14:creationId xmlns:p14="http://schemas.microsoft.com/office/powerpoint/2010/main" val="687786286"/>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E9929C-8F46-45B3-80D5-EEA5E4E98D3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604759B-B140-48F2-BCE9-9753218D2A4B}"/>
              </a:ext>
            </a:extLst>
          </p:cNvPr>
          <p:cNvSpPr>
            <a:spLocks noGrp="1"/>
          </p:cNvSpPr>
          <p:nvPr>
            <p:ph type="dt" sz="half" idx="10"/>
          </p:nvPr>
        </p:nvSpPr>
        <p:spPr/>
        <p:txBody>
          <a:bodyPr/>
          <a:lstStyle/>
          <a:p>
            <a:fld id="{F83B054C-621E-4178-A0D1-2D7522EDA683}" type="datetimeFigureOut">
              <a:rPr lang="es-ES" smtClean="0"/>
              <a:t>03/06/2022</a:t>
            </a:fld>
            <a:endParaRPr lang="es-ES"/>
          </a:p>
        </p:txBody>
      </p:sp>
      <p:sp>
        <p:nvSpPr>
          <p:cNvPr id="4" name="Marcador de pie de página 3">
            <a:extLst>
              <a:ext uri="{FF2B5EF4-FFF2-40B4-BE49-F238E27FC236}">
                <a16:creationId xmlns:a16="http://schemas.microsoft.com/office/drawing/2014/main" id="{8058288E-4E05-4694-AA62-59965FA85292}"/>
              </a:ext>
            </a:extLst>
          </p:cNvPr>
          <p:cNvSpPr>
            <a:spLocks noGrp="1"/>
          </p:cNvSpPr>
          <p:nvPr>
            <p:ph type="ftr" sz="quarter" idx="11"/>
          </p:nvPr>
        </p:nvSpPr>
        <p:spPr/>
        <p:txBody>
          <a:bodyPr/>
          <a:lstStyle/>
          <a:p>
            <a:r>
              <a:rPr lang="es-ES"/>
              <a:t>Ecohuerto Javi</a:t>
            </a:r>
          </a:p>
        </p:txBody>
      </p:sp>
      <p:sp>
        <p:nvSpPr>
          <p:cNvPr id="5" name="Marcador de número de diapositiva 4">
            <a:extLst>
              <a:ext uri="{FF2B5EF4-FFF2-40B4-BE49-F238E27FC236}">
                <a16:creationId xmlns:a16="http://schemas.microsoft.com/office/drawing/2014/main" id="{5A85FEE5-46C9-4C48-84C7-4E7415BE0FF4}"/>
              </a:ext>
            </a:extLst>
          </p:cNvPr>
          <p:cNvSpPr>
            <a:spLocks noGrp="1"/>
          </p:cNvSpPr>
          <p:nvPr>
            <p:ph type="sldNum" sz="quarter" idx="12"/>
          </p:nvPr>
        </p:nvSpPr>
        <p:spPr/>
        <p:txBody>
          <a:bodyPr/>
          <a:lstStyle/>
          <a:p>
            <a:fld id="{190728C8-E8A7-4078-95DA-45C7E5D71E31}" type="slidenum">
              <a:rPr lang="es-ES" smtClean="0"/>
              <a:t>‹Nº›</a:t>
            </a:fld>
            <a:endParaRPr lang="es-ES"/>
          </a:p>
        </p:txBody>
      </p:sp>
    </p:spTree>
    <p:extLst>
      <p:ext uri="{BB962C8B-B14F-4D97-AF65-F5344CB8AC3E}">
        <p14:creationId xmlns:p14="http://schemas.microsoft.com/office/powerpoint/2010/main" val="1244028127"/>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E63C7FD-54F4-4AC1-AE69-1A86607104CE}"/>
              </a:ext>
            </a:extLst>
          </p:cNvPr>
          <p:cNvSpPr>
            <a:spLocks noGrp="1"/>
          </p:cNvSpPr>
          <p:nvPr>
            <p:ph type="dt" sz="half" idx="10"/>
          </p:nvPr>
        </p:nvSpPr>
        <p:spPr/>
        <p:txBody>
          <a:bodyPr/>
          <a:lstStyle/>
          <a:p>
            <a:fld id="{F83B054C-621E-4178-A0D1-2D7522EDA683}" type="datetimeFigureOut">
              <a:rPr lang="es-ES" smtClean="0"/>
              <a:t>03/06/2022</a:t>
            </a:fld>
            <a:endParaRPr lang="es-ES"/>
          </a:p>
        </p:txBody>
      </p:sp>
      <p:sp>
        <p:nvSpPr>
          <p:cNvPr id="3" name="Marcador de pie de página 2">
            <a:extLst>
              <a:ext uri="{FF2B5EF4-FFF2-40B4-BE49-F238E27FC236}">
                <a16:creationId xmlns:a16="http://schemas.microsoft.com/office/drawing/2014/main" id="{0B1A6AD8-2834-440C-A5A5-725119B3E0D1}"/>
              </a:ext>
            </a:extLst>
          </p:cNvPr>
          <p:cNvSpPr>
            <a:spLocks noGrp="1"/>
          </p:cNvSpPr>
          <p:nvPr>
            <p:ph type="ftr" sz="quarter" idx="11"/>
          </p:nvPr>
        </p:nvSpPr>
        <p:spPr/>
        <p:txBody>
          <a:bodyPr/>
          <a:lstStyle/>
          <a:p>
            <a:r>
              <a:rPr lang="es-ES"/>
              <a:t>Ecohuerto Javi</a:t>
            </a:r>
          </a:p>
        </p:txBody>
      </p:sp>
      <p:sp>
        <p:nvSpPr>
          <p:cNvPr id="4" name="Marcador de número de diapositiva 3">
            <a:extLst>
              <a:ext uri="{FF2B5EF4-FFF2-40B4-BE49-F238E27FC236}">
                <a16:creationId xmlns:a16="http://schemas.microsoft.com/office/drawing/2014/main" id="{55078A5E-6AB9-44FE-9C9A-ADB992AFB209}"/>
              </a:ext>
            </a:extLst>
          </p:cNvPr>
          <p:cNvSpPr>
            <a:spLocks noGrp="1"/>
          </p:cNvSpPr>
          <p:nvPr>
            <p:ph type="sldNum" sz="quarter" idx="12"/>
          </p:nvPr>
        </p:nvSpPr>
        <p:spPr/>
        <p:txBody>
          <a:bodyPr/>
          <a:lstStyle/>
          <a:p>
            <a:fld id="{190728C8-E8A7-4078-95DA-45C7E5D71E31}" type="slidenum">
              <a:rPr lang="es-ES" smtClean="0"/>
              <a:t>‹Nº›</a:t>
            </a:fld>
            <a:endParaRPr lang="es-ES"/>
          </a:p>
        </p:txBody>
      </p:sp>
    </p:spTree>
    <p:extLst>
      <p:ext uri="{BB962C8B-B14F-4D97-AF65-F5344CB8AC3E}">
        <p14:creationId xmlns:p14="http://schemas.microsoft.com/office/powerpoint/2010/main" val="437665189"/>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2066BF-1895-449A-8EDD-9BD1347EE0A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CB3708-0C7D-4772-86F6-2C59613B39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613F223-FB71-4082-8DEB-407EF6E26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706B08F-989E-4DF6-9EF5-F9AE0C1ED097}"/>
              </a:ext>
            </a:extLst>
          </p:cNvPr>
          <p:cNvSpPr>
            <a:spLocks noGrp="1"/>
          </p:cNvSpPr>
          <p:nvPr>
            <p:ph type="dt" sz="half" idx="10"/>
          </p:nvPr>
        </p:nvSpPr>
        <p:spPr/>
        <p:txBody>
          <a:bodyPr/>
          <a:lstStyle/>
          <a:p>
            <a:fld id="{F83B054C-621E-4178-A0D1-2D7522EDA683}" type="datetimeFigureOut">
              <a:rPr lang="es-ES" smtClean="0"/>
              <a:t>03/06/2022</a:t>
            </a:fld>
            <a:endParaRPr lang="es-ES"/>
          </a:p>
        </p:txBody>
      </p:sp>
      <p:sp>
        <p:nvSpPr>
          <p:cNvPr id="6" name="Marcador de pie de página 5">
            <a:extLst>
              <a:ext uri="{FF2B5EF4-FFF2-40B4-BE49-F238E27FC236}">
                <a16:creationId xmlns:a16="http://schemas.microsoft.com/office/drawing/2014/main" id="{798BBD02-3F3B-4531-8D28-DF0B310D993A}"/>
              </a:ext>
            </a:extLst>
          </p:cNvPr>
          <p:cNvSpPr>
            <a:spLocks noGrp="1"/>
          </p:cNvSpPr>
          <p:nvPr>
            <p:ph type="ftr" sz="quarter" idx="11"/>
          </p:nvPr>
        </p:nvSpPr>
        <p:spPr/>
        <p:txBody>
          <a:bodyPr/>
          <a:lstStyle/>
          <a:p>
            <a:r>
              <a:rPr lang="es-ES"/>
              <a:t>Ecohuerto Javi</a:t>
            </a:r>
          </a:p>
        </p:txBody>
      </p:sp>
      <p:sp>
        <p:nvSpPr>
          <p:cNvPr id="7" name="Marcador de número de diapositiva 6">
            <a:extLst>
              <a:ext uri="{FF2B5EF4-FFF2-40B4-BE49-F238E27FC236}">
                <a16:creationId xmlns:a16="http://schemas.microsoft.com/office/drawing/2014/main" id="{E17677DF-A6B1-4831-9208-BCEB7CB3C794}"/>
              </a:ext>
            </a:extLst>
          </p:cNvPr>
          <p:cNvSpPr>
            <a:spLocks noGrp="1"/>
          </p:cNvSpPr>
          <p:nvPr>
            <p:ph type="sldNum" sz="quarter" idx="12"/>
          </p:nvPr>
        </p:nvSpPr>
        <p:spPr/>
        <p:txBody>
          <a:bodyPr/>
          <a:lstStyle/>
          <a:p>
            <a:fld id="{190728C8-E8A7-4078-95DA-45C7E5D71E31}" type="slidenum">
              <a:rPr lang="es-ES" smtClean="0"/>
              <a:t>‹Nº›</a:t>
            </a:fld>
            <a:endParaRPr lang="es-ES"/>
          </a:p>
        </p:txBody>
      </p:sp>
    </p:spTree>
    <p:extLst>
      <p:ext uri="{BB962C8B-B14F-4D97-AF65-F5344CB8AC3E}">
        <p14:creationId xmlns:p14="http://schemas.microsoft.com/office/powerpoint/2010/main" val="3872925788"/>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279958525"/>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C89B2C-7AD7-4496-9BCB-9AFBC0E502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9DEAFE7-E7AA-42BD-9BEB-772366B756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D018EA4-E3B3-4FC8-94CF-100FC0407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20C89266-F441-481F-A181-1AC2A6846E30}"/>
              </a:ext>
            </a:extLst>
          </p:cNvPr>
          <p:cNvSpPr>
            <a:spLocks noGrp="1"/>
          </p:cNvSpPr>
          <p:nvPr>
            <p:ph type="dt" sz="half" idx="10"/>
          </p:nvPr>
        </p:nvSpPr>
        <p:spPr/>
        <p:txBody>
          <a:bodyPr/>
          <a:lstStyle/>
          <a:p>
            <a:fld id="{F83B054C-621E-4178-A0D1-2D7522EDA683}" type="datetimeFigureOut">
              <a:rPr lang="es-ES" smtClean="0"/>
              <a:t>03/06/2022</a:t>
            </a:fld>
            <a:endParaRPr lang="es-ES"/>
          </a:p>
        </p:txBody>
      </p:sp>
      <p:sp>
        <p:nvSpPr>
          <p:cNvPr id="6" name="Marcador de pie de página 5">
            <a:extLst>
              <a:ext uri="{FF2B5EF4-FFF2-40B4-BE49-F238E27FC236}">
                <a16:creationId xmlns:a16="http://schemas.microsoft.com/office/drawing/2014/main" id="{E236E03A-00B2-4816-97E3-6059227928AA}"/>
              </a:ext>
            </a:extLst>
          </p:cNvPr>
          <p:cNvSpPr>
            <a:spLocks noGrp="1"/>
          </p:cNvSpPr>
          <p:nvPr>
            <p:ph type="ftr" sz="quarter" idx="11"/>
          </p:nvPr>
        </p:nvSpPr>
        <p:spPr/>
        <p:txBody>
          <a:bodyPr/>
          <a:lstStyle/>
          <a:p>
            <a:r>
              <a:rPr lang="es-ES"/>
              <a:t>Ecohuerto Javi</a:t>
            </a:r>
          </a:p>
        </p:txBody>
      </p:sp>
      <p:sp>
        <p:nvSpPr>
          <p:cNvPr id="7" name="Marcador de número de diapositiva 6">
            <a:extLst>
              <a:ext uri="{FF2B5EF4-FFF2-40B4-BE49-F238E27FC236}">
                <a16:creationId xmlns:a16="http://schemas.microsoft.com/office/drawing/2014/main" id="{695FAD7C-96BD-4DE4-91E2-F81137764026}"/>
              </a:ext>
            </a:extLst>
          </p:cNvPr>
          <p:cNvSpPr>
            <a:spLocks noGrp="1"/>
          </p:cNvSpPr>
          <p:nvPr>
            <p:ph type="sldNum" sz="quarter" idx="12"/>
          </p:nvPr>
        </p:nvSpPr>
        <p:spPr/>
        <p:txBody>
          <a:bodyPr/>
          <a:lstStyle/>
          <a:p>
            <a:fld id="{190728C8-E8A7-4078-95DA-45C7E5D71E31}" type="slidenum">
              <a:rPr lang="es-ES" smtClean="0"/>
              <a:t>‹Nº›</a:t>
            </a:fld>
            <a:endParaRPr lang="es-ES"/>
          </a:p>
        </p:txBody>
      </p:sp>
    </p:spTree>
    <p:extLst>
      <p:ext uri="{BB962C8B-B14F-4D97-AF65-F5344CB8AC3E}">
        <p14:creationId xmlns:p14="http://schemas.microsoft.com/office/powerpoint/2010/main" val="2352429703"/>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6B104F-FFF3-495A-A99A-94BD93F64CB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0D1B7D4-1B24-4929-8F96-3C7A3604D501}"/>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B998D96-FEFE-4663-BC15-6ED610BE48DD}"/>
              </a:ext>
            </a:extLst>
          </p:cNvPr>
          <p:cNvSpPr>
            <a:spLocks noGrp="1"/>
          </p:cNvSpPr>
          <p:nvPr>
            <p:ph type="dt" sz="half" idx="10"/>
          </p:nvPr>
        </p:nvSpPr>
        <p:spPr/>
        <p:txBody>
          <a:bodyPr/>
          <a:lstStyle/>
          <a:p>
            <a:fld id="{F83B054C-621E-4178-A0D1-2D7522EDA683}" type="datetimeFigureOut">
              <a:rPr lang="es-ES" smtClean="0"/>
              <a:t>03/06/2022</a:t>
            </a:fld>
            <a:endParaRPr lang="es-ES"/>
          </a:p>
        </p:txBody>
      </p:sp>
      <p:sp>
        <p:nvSpPr>
          <p:cNvPr id="5" name="Marcador de pie de página 4">
            <a:extLst>
              <a:ext uri="{FF2B5EF4-FFF2-40B4-BE49-F238E27FC236}">
                <a16:creationId xmlns:a16="http://schemas.microsoft.com/office/drawing/2014/main" id="{4FD6D2E7-7B76-41F1-8957-FE1D4B944067}"/>
              </a:ext>
            </a:extLst>
          </p:cNvPr>
          <p:cNvSpPr>
            <a:spLocks noGrp="1"/>
          </p:cNvSpPr>
          <p:nvPr>
            <p:ph type="ftr" sz="quarter" idx="11"/>
          </p:nvPr>
        </p:nvSpPr>
        <p:spPr/>
        <p:txBody>
          <a:bodyPr/>
          <a:lstStyle/>
          <a:p>
            <a:r>
              <a:rPr lang="es-ES"/>
              <a:t>Ecohuerto Javi</a:t>
            </a:r>
          </a:p>
        </p:txBody>
      </p:sp>
      <p:sp>
        <p:nvSpPr>
          <p:cNvPr id="6" name="Marcador de número de diapositiva 5">
            <a:extLst>
              <a:ext uri="{FF2B5EF4-FFF2-40B4-BE49-F238E27FC236}">
                <a16:creationId xmlns:a16="http://schemas.microsoft.com/office/drawing/2014/main" id="{16C97311-647B-4376-B7BE-4954A0A2C2F8}"/>
              </a:ext>
            </a:extLst>
          </p:cNvPr>
          <p:cNvSpPr>
            <a:spLocks noGrp="1"/>
          </p:cNvSpPr>
          <p:nvPr>
            <p:ph type="sldNum" sz="quarter" idx="12"/>
          </p:nvPr>
        </p:nvSpPr>
        <p:spPr/>
        <p:txBody>
          <a:bodyPr/>
          <a:lstStyle/>
          <a:p>
            <a:fld id="{190728C8-E8A7-4078-95DA-45C7E5D71E31}" type="slidenum">
              <a:rPr lang="es-ES" smtClean="0"/>
              <a:t>‹Nº›</a:t>
            </a:fld>
            <a:endParaRPr lang="es-ES"/>
          </a:p>
        </p:txBody>
      </p:sp>
    </p:spTree>
    <p:extLst>
      <p:ext uri="{BB962C8B-B14F-4D97-AF65-F5344CB8AC3E}">
        <p14:creationId xmlns:p14="http://schemas.microsoft.com/office/powerpoint/2010/main" val="2761382347"/>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FBF94A9-5AC1-4B64-9EEE-7F9E5599257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3084901-D471-4267-8767-4070742CD8C9}"/>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B262CB-6D35-46CC-B1DB-7BFE1282F6FE}"/>
              </a:ext>
            </a:extLst>
          </p:cNvPr>
          <p:cNvSpPr>
            <a:spLocks noGrp="1"/>
          </p:cNvSpPr>
          <p:nvPr>
            <p:ph type="dt" sz="half" idx="10"/>
          </p:nvPr>
        </p:nvSpPr>
        <p:spPr/>
        <p:txBody>
          <a:bodyPr/>
          <a:lstStyle/>
          <a:p>
            <a:fld id="{F83B054C-621E-4178-A0D1-2D7522EDA683}" type="datetimeFigureOut">
              <a:rPr lang="es-ES" smtClean="0"/>
              <a:t>03/06/2022</a:t>
            </a:fld>
            <a:endParaRPr lang="es-ES"/>
          </a:p>
        </p:txBody>
      </p:sp>
      <p:sp>
        <p:nvSpPr>
          <p:cNvPr id="5" name="Marcador de pie de página 4">
            <a:extLst>
              <a:ext uri="{FF2B5EF4-FFF2-40B4-BE49-F238E27FC236}">
                <a16:creationId xmlns:a16="http://schemas.microsoft.com/office/drawing/2014/main" id="{1FF9FF07-1498-4594-93C5-37E389E25DA5}"/>
              </a:ext>
            </a:extLst>
          </p:cNvPr>
          <p:cNvSpPr>
            <a:spLocks noGrp="1"/>
          </p:cNvSpPr>
          <p:nvPr>
            <p:ph type="ftr" sz="quarter" idx="11"/>
          </p:nvPr>
        </p:nvSpPr>
        <p:spPr/>
        <p:txBody>
          <a:bodyPr/>
          <a:lstStyle/>
          <a:p>
            <a:r>
              <a:rPr lang="es-ES"/>
              <a:t>Ecohuerto Javi</a:t>
            </a:r>
          </a:p>
        </p:txBody>
      </p:sp>
      <p:sp>
        <p:nvSpPr>
          <p:cNvPr id="6" name="Marcador de número de diapositiva 5">
            <a:extLst>
              <a:ext uri="{FF2B5EF4-FFF2-40B4-BE49-F238E27FC236}">
                <a16:creationId xmlns:a16="http://schemas.microsoft.com/office/drawing/2014/main" id="{1DB69589-F5ED-4A51-86C4-348037F7879F}"/>
              </a:ext>
            </a:extLst>
          </p:cNvPr>
          <p:cNvSpPr>
            <a:spLocks noGrp="1"/>
          </p:cNvSpPr>
          <p:nvPr>
            <p:ph type="sldNum" sz="quarter" idx="12"/>
          </p:nvPr>
        </p:nvSpPr>
        <p:spPr/>
        <p:txBody>
          <a:bodyPr/>
          <a:lstStyle/>
          <a:p>
            <a:fld id="{190728C8-E8A7-4078-95DA-45C7E5D71E31}" type="slidenum">
              <a:rPr lang="es-ES" smtClean="0"/>
              <a:t>‹Nº›</a:t>
            </a:fld>
            <a:endParaRPr lang="es-ES"/>
          </a:p>
        </p:txBody>
      </p:sp>
    </p:spTree>
    <p:extLst>
      <p:ext uri="{BB962C8B-B14F-4D97-AF65-F5344CB8AC3E}">
        <p14:creationId xmlns:p14="http://schemas.microsoft.com/office/powerpoint/2010/main" val="2799139092"/>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175242-3AEA-448D-93F6-3A245C524CC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5239699-D484-4306-9AED-B8836E6242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AC7C4E0-9DA7-448A-BB96-BFD23F2CC22C}"/>
              </a:ext>
            </a:extLst>
          </p:cNvPr>
          <p:cNvSpPr>
            <a:spLocks noGrp="1"/>
          </p:cNvSpPr>
          <p:nvPr>
            <p:ph type="dt" sz="half" idx="10"/>
          </p:nvPr>
        </p:nvSpPr>
        <p:spPr/>
        <p:txBody>
          <a:bodyPr/>
          <a:lstStyle/>
          <a:p>
            <a:fld id="{356070E8-F9AD-4940-96E9-6CB440EB4126}" type="datetimeFigureOut">
              <a:rPr lang="es-ES" smtClean="0"/>
              <a:t>03/06/2022</a:t>
            </a:fld>
            <a:endParaRPr lang="es-ES"/>
          </a:p>
        </p:txBody>
      </p:sp>
      <p:sp>
        <p:nvSpPr>
          <p:cNvPr id="5" name="Marcador de pie de página 4">
            <a:extLst>
              <a:ext uri="{FF2B5EF4-FFF2-40B4-BE49-F238E27FC236}">
                <a16:creationId xmlns:a16="http://schemas.microsoft.com/office/drawing/2014/main" id="{B48213D5-AF8E-46D7-B878-C13DDEEAE37A}"/>
              </a:ext>
            </a:extLst>
          </p:cNvPr>
          <p:cNvSpPr>
            <a:spLocks noGrp="1"/>
          </p:cNvSpPr>
          <p:nvPr>
            <p:ph type="ftr" sz="quarter" idx="11"/>
          </p:nvPr>
        </p:nvSpPr>
        <p:spPr/>
        <p:txBody>
          <a:bodyPr/>
          <a:lstStyle/>
          <a:p>
            <a:r>
              <a:rPr lang="es-ES"/>
              <a:t>Ecohuerto Javi</a:t>
            </a:r>
          </a:p>
        </p:txBody>
      </p:sp>
      <p:sp>
        <p:nvSpPr>
          <p:cNvPr id="6" name="Marcador de número de diapositiva 5">
            <a:extLst>
              <a:ext uri="{FF2B5EF4-FFF2-40B4-BE49-F238E27FC236}">
                <a16:creationId xmlns:a16="http://schemas.microsoft.com/office/drawing/2014/main" id="{32D9D5C4-7678-4E60-B37D-910C1712F1AC}"/>
              </a:ext>
            </a:extLst>
          </p:cNvPr>
          <p:cNvSpPr>
            <a:spLocks noGrp="1"/>
          </p:cNvSpPr>
          <p:nvPr>
            <p:ph type="sldNum" sz="quarter" idx="12"/>
          </p:nvPr>
        </p:nvSpPr>
        <p:spPr/>
        <p:txBody>
          <a:bodyPr/>
          <a:lstStyle/>
          <a:p>
            <a:fld id="{072BBDEA-DC1F-467C-B689-B0C22E8C1F02}" type="slidenum">
              <a:rPr lang="es-ES" smtClean="0"/>
              <a:t>‹Nº›</a:t>
            </a:fld>
            <a:endParaRPr lang="es-ES"/>
          </a:p>
        </p:txBody>
      </p:sp>
    </p:spTree>
    <p:extLst>
      <p:ext uri="{BB962C8B-B14F-4D97-AF65-F5344CB8AC3E}">
        <p14:creationId xmlns:p14="http://schemas.microsoft.com/office/powerpoint/2010/main" val="1441325595"/>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F6603C-F86F-4ED4-B7C4-823ABAE026F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16EA9C0-A090-4A1A-96E3-76E5C8E3D1F6}"/>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A38B73-F958-48F6-802A-030A5847746E}"/>
              </a:ext>
            </a:extLst>
          </p:cNvPr>
          <p:cNvSpPr>
            <a:spLocks noGrp="1"/>
          </p:cNvSpPr>
          <p:nvPr>
            <p:ph type="dt" sz="half" idx="10"/>
          </p:nvPr>
        </p:nvSpPr>
        <p:spPr/>
        <p:txBody>
          <a:bodyPr/>
          <a:lstStyle/>
          <a:p>
            <a:fld id="{356070E8-F9AD-4940-96E9-6CB440EB4126}" type="datetimeFigureOut">
              <a:rPr lang="es-ES" smtClean="0"/>
              <a:t>03/06/2022</a:t>
            </a:fld>
            <a:endParaRPr lang="es-ES"/>
          </a:p>
        </p:txBody>
      </p:sp>
      <p:sp>
        <p:nvSpPr>
          <p:cNvPr id="5" name="Marcador de pie de página 4">
            <a:extLst>
              <a:ext uri="{FF2B5EF4-FFF2-40B4-BE49-F238E27FC236}">
                <a16:creationId xmlns:a16="http://schemas.microsoft.com/office/drawing/2014/main" id="{E533618F-CEBE-4127-8B2C-35E37CF99A70}"/>
              </a:ext>
            </a:extLst>
          </p:cNvPr>
          <p:cNvSpPr>
            <a:spLocks noGrp="1"/>
          </p:cNvSpPr>
          <p:nvPr>
            <p:ph type="ftr" sz="quarter" idx="11"/>
          </p:nvPr>
        </p:nvSpPr>
        <p:spPr/>
        <p:txBody>
          <a:bodyPr/>
          <a:lstStyle/>
          <a:p>
            <a:r>
              <a:rPr lang="es-ES"/>
              <a:t>Ecohuerto Javi</a:t>
            </a:r>
          </a:p>
        </p:txBody>
      </p:sp>
      <p:sp>
        <p:nvSpPr>
          <p:cNvPr id="6" name="Marcador de número de diapositiva 5">
            <a:extLst>
              <a:ext uri="{FF2B5EF4-FFF2-40B4-BE49-F238E27FC236}">
                <a16:creationId xmlns:a16="http://schemas.microsoft.com/office/drawing/2014/main" id="{B5429E71-E560-49A0-83AA-832B9ACBEE89}"/>
              </a:ext>
            </a:extLst>
          </p:cNvPr>
          <p:cNvSpPr>
            <a:spLocks noGrp="1"/>
          </p:cNvSpPr>
          <p:nvPr>
            <p:ph type="sldNum" sz="quarter" idx="12"/>
          </p:nvPr>
        </p:nvSpPr>
        <p:spPr/>
        <p:txBody>
          <a:bodyPr/>
          <a:lstStyle/>
          <a:p>
            <a:fld id="{072BBDEA-DC1F-467C-B689-B0C22E8C1F02}" type="slidenum">
              <a:rPr lang="es-ES" smtClean="0"/>
              <a:t>‹Nº›</a:t>
            </a:fld>
            <a:endParaRPr lang="es-ES"/>
          </a:p>
        </p:txBody>
      </p:sp>
    </p:spTree>
    <p:extLst>
      <p:ext uri="{BB962C8B-B14F-4D97-AF65-F5344CB8AC3E}">
        <p14:creationId xmlns:p14="http://schemas.microsoft.com/office/powerpoint/2010/main" val="734326454"/>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B584D5-5E74-4FC0-A1E6-97D8198B719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21C1186-0C5D-45D2-BB63-C0CA4BDDD6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B65F48A5-0BE9-4D14-8386-580CED49D166}"/>
              </a:ext>
            </a:extLst>
          </p:cNvPr>
          <p:cNvSpPr>
            <a:spLocks noGrp="1"/>
          </p:cNvSpPr>
          <p:nvPr>
            <p:ph type="dt" sz="half" idx="10"/>
          </p:nvPr>
        </p:nvSpPr>
        <p:spPr/>
        <p:txBody>
          <a:bodyPr/>
          <a:lstStyle/>
          <a:p>
            <a:fld id="{356070E8-F9AD-4940-96E9-6CB440EB4126}" type="datetimeFigureOut">
              <a:rPr lang="es-ES" smtClean="0"/>
              <a:t>03/06/2022</a:t>
            </a:fld>
            <a:endParaRPr lang="es-ES"/>
          </a:p>
        </p:txBody>
      </p:sp>
      <p:sp>
        <p:nvSpPr>
          <p:cNvPr id="5" name="Marcador de pie de página 4">
            <a:extLst>
              <a:ext uri="{FF2B5EF4-FFF2-40B4-BE49-F238E27FC236}">
                <a16:creationId xmlns:a16="http://schemas.microsoft.com/office/drawing/2014/main" id="{84077102-FA1F-4E07-AEF6-4DE2ED4DA4BF}"/>
              </a:ext>
            </a:extLst>
          </p:cNvPr>
          <p:cNvSpPr>
            <a:spLocks noGrp="1"/>
          </p:cNvSpPr>
          <p:nvPr>
            <p:ph type="ftr" sz="quarter" idx="11"/>
          </p:nvPr>
        </p:nvSpPr>
        <p:spPr/>
        <p:txBody>
          <a:bodyPr/>
          <a:lstStyle/>
          <a:p>
            <a:r>
              <a:rPr lang="es-ES"/>
              <a:t>Ecohuerto Javi</a:t>
            </a:r>
          </a:p>
        </p:txBody>
      </p:sp>
      <p:sp>
        <p:nvSpPr>
          <p:cNvPr id="6" name="Marcador de número de diapositiva 5">
            <a:extLst>
              <a:ext uri="{FF2B5EF4-FFF2-40B4-BE49-F238E27FC236}">
                <a16:creationId xmlns:a16="http://schemas.microsoft.com/office/drawing/2014/main" id="{41DE232D-C158-4537-A7AA-29C90C98D83E}"/>
              </a:ext>
            </a:extLst>
          </p:cNvPr>
          <p:cNvSpPr>
            <a:spLocks noGrp="1"/>
          </p:cNvSpPr>
          <p:nvPr>
            <p:ph type="sldNum" sz="quarter" idx="12"/>
          </p:nvPr>
        </p:nvSpPr>
        <p:spPr/>
        <p:txBody>
          <a:bodyPr/>
          <a:lstStyle/>
          <a:p>
            <a:fld id="{072BBDEA-DC1F-467C-B689-B0C22E8C1F02}" type="slidenum">
              <a:rPr lang="es-ES" smtClean="0"/>
              <a:t>‹Nº›</a:t>
            </a:fld>
            <a:endParaRPr lang="es-ES"/>
          </a:p>
        </p:txBody>
      </p:sp>
    </p:spTree>
    <p:extLst>
      <p:ext uri="{BB962C8B-B14F-4D97-AF65-F5344CB8AC3E}">
        <p14:creationId xmlns:p14="http://schemas.microsoft.com/office/powerpoint/2010/main" val="4215656646"/>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1044F-B4F6-4B3D-8277-90D4C1C8A2A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BEDCFD-4F65-45CA-8DA1-C8EE37B65694}"/>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52F4680-B372-461C-B0A6-BC86D6D33D09}"/>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1AE6BBF-D756-4ED8-9C40-CFA1018BDC95}"/>
              </a:ext>
            </a:extLst>
          </p:cNvPr>
          <p:cNvSpPr>
            <a:spLocks noGrp="1"/>
          </p:cNvSpPr>
          <p:nvPr>
            <p:ph type="dt" sz="half" idx="10"/>
          </p:nvPr>
        </p:nvSpPr>
        <p:spPr/>
        <p:txBody>
          <a:bodyPr/>
          <a:lstStyle/>
          <a:p>
            <a:fld id="{356070E8-F9AD-4940-96E9-6CB440EB4126}" type="datetimeFigureOut">
              <a:rPr lang="es-ES" smtClean="0"/>
              <a:t>03/06/2022</a:t>
            </a:fld>
            <a:endParaRPr lang="es-ES"/>
          </a:p>
        </p:txBody>
      </p:sp>
      <p:sp>
        <p:nvSpPr>
          <p:cNvPr id="6" name="Marcador de pie de página 5">
            <a:extLst>
              <a:ext uri="{FF2B5EF4-FFF2-40B4-BE49-F238E27FC236}">
                <a16:creationId xmlns:a16="http://schemas.microsoft.com/office/drawing/2014/main" id="{B88DD406-C172-41F0-BF7A-4DD55AF30975}"/>
              </a:ext>
            </a:extLst>
          </p:cNvPr>
          <p:cNvSpPr>
            <a:spLocks noGrp="1"/>
          </p:cNvSpPr>
          <p:nvPr>
            <p:ph type="ftr" sz="quarter" idx="11"/>
          </p:nvPr>
        </p:nvSpPr>
        <p:spPr/>
        <p:txBody>
          <a:bodyPr/>
          <a:lstStyle/>
          <a:p>
            <a:r>
              <a:rPr lang="es-ES"/>
              <a:t>Ecohuerto Javi</a:t>
            </a:r>
          </a:p>
        </p:txBody>
      </p:sp>
      <p:sp>
        <p:nvSpPr>
          <p:cNvPr id="7" name="Marcador de número de diapositiva 6">
            <a:extLst>
              <a:ext uri="{FF2B5EF4-FFF2-40B4-BE49-F238E27FC236}">
                <a16:creationId xmlns:a16="http://schemas.microsoft.com/office/drawing/2014/main" id="{311571F2-473C-486E-B5D8-5B05298E5940}"/>
              </a:ext>
            </a:extLst>
          </p:cNvPr>
          <p:cNvSpPr>
            <a:spLocks noGrp="1"/>
          </p:cNvSpPr>
          <p:nvPr>
            <p:ph type="sldNum" sz="quarter" idx="12"/>
          </p:nvPr>
        </p:nvSpPr>
        <p:spPr/>
        <p:txBody>
          <a:bodyPr/>
          <a:lstStyle/>
          <a:p>
            <a:fld id="{072BBDEA-DC1F-467C-B689-B0C22E8C1F02}" type="slidenum">
              <a:rPr lang="es-ES" smtClean="0"/>
              <a:t>‹Nº›</a:t>
            </a:fld>
            <a:endParaRPr lang="es-ES"/>
          </a:p>
        </p:txBody>
      </p:sp>
    </p:spTree>
    <p:extLst>
      <p:ext uri="{BB962C8B-B14F-4D97-AF65-F5344CB8AC3E}">
        <p14:creationId xmlns:p14="http://schemas.microsoft.com/office/powerpoint/2010/main" val="4071914364"/>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41C0C2-113E-4D87-86BE-30CF3AC312D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8B14CB-06D4-4B6E-A1B3-E25D351143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2E824418-F904-4083-AF54-03573ADD7391}"/>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FBF1903-9F12-4376-B831-03C00026C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2EE88EEB-B04A-447F-85C4-5BE88DA596B7}"/>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A3531B2-2129-4762-AAE1-50EC9D616B3C}"/>
              </a:ext>
            </a:extLst>
          </p:cNvPr>
          <p:cNvSpPr>
            <a:spLocks noGrp="1"/>
          </p:cNvSpPr>
          <p:nvPr>
            <p:ph type="dt" sz="half" idx="10"/>
          </p:nvPr>
        </p:nvSpPr>
        <p:spPr/>
        <p:txBody>
          <a:bodyPr/>
          <a:lstStyle/>
          <a:p>
            <a:fld id="{356070E8-F9AD-4940-96E9-6CB440EB4126}" type="datetimeFigureOut">
              <a:rPr lang="es-ES" smtClean="0"/>
              <a:t>03/06/2022</a:t>
            </a:fld>
            <a:endParaRPr lang="es-ES"/>
          </a:p>
        </p:txBody>
      </p:sp>
      <p:sp>
        <p:nvSpPr>
          <p:cNvPr id="8" name="Marcador de pie de página 7">
            <a:extLst>
              <a:ext uri="{FF2B5EF4-FFF2-40B4-BE49-F238E27FC236}">
                <a16:creationId xmlns:a16="http://schemas.microsoft.com/office/drawing/2014/main" id="{8EA64CE6-18C2-4EE2-A1A3-399D010046A9}"/>
              </a:ext>
            </a:extLst>
          </p:cNvPr>
          <p:cNvSpPr>
            <a:spLocks noGrp="1"/>
          </p:cNvSpPr>
          <p:nvPr>
            <p:ph type="ftr" sz="quarter" idx="11"/>
          </p:nvPr>
        </p:nvSpPr>
        <p:spPr/>
        <p:txBody>
          <a:bodyPr/>
          <a:lstStyle/>
          <a:p>
            <a:r>
              <a:rPr lang="es-ES"/>
              <a:t>Ecohuerto Javi</a:t>
            </a:r>
          </a:p>
        </p:txBody>
      </p:sp>
      <p:sp>
        <p:nvSpPr>
          <p:cNvPr id="9" name="Marcador de número de diapositiva 8">
            <a:extLst>
              <a:ext uri="{FF2B5EF4-FFF2-40B4-BE49-F238E27FC236}">
                <a16:creationId xmlns:a16="http://schemas.microsoft.com/office/drawing/2014/main" id="{DE597F2E-0196-4634-964B-EF053F3BC2B7}"/>
              </a:ext>
            </a:extLst>
          </p:cNvPr>
          <p:cNvSpPr>
            <a:spLocks noGrp="1"/>
          </p:cNvSpPr>
          <p:nvPr>
            <p:ph type="sldNum" sz="quarter" idx="12"/>
          </p:nvPr>
        </p:nvSpPr>
        <p:spPr/>
        <p:txBody>
          <a:bodyPr/>
          <a:lstStyle/>
          <a:p>
            <a:fld id="{072BBDEA-DC1F-467C-B689-B0C22E8C1F02}" type="slidenum">
              <a:rPr lang="es-ES" smtClean="0"/>
              <a:t>‹Nº›</a:t>
            </a:fld>
            <a:endParaRPr lang="es-ES"/>
          </a:p>
        </p:txBody>
      </p:sp>
    </p:spTree>
    <p:extLst>
      <p:ext uri="{BB962C8B-B14F-4D97-AF65-F5344CB8AC3E}">
        <p14:creationId xmlns:p14="http://schemas.microsoft.com/office/powerpoint/2010/main" val="3512112507"/>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FCF202-7C52-472E-B7D8-1EE5F96FBFC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FAADA12-ED01-4F02-89E0-D84418F60AFE}"/>
              </a:ext>
            </a:extLst>
          </p:cNvPr>
          <p:cNvSpPr>
            <a:spLocks noGrp="1"/>
          </p:cNvSpPr>
          <p:nvPr>
            <p:ph type="dt" sz="half" idx="10"/>
          </p:nvPr>
        </p:nvSpPr>
        <p:spPr/>
        <p:txBody>
          <a:bodyPr/>
          <a:lstStyle/>
          <a:p>
            <a:fld id="{356070E8-F9AD-4940-96E9-6CB440EB4126}" type="datetimeFigureOut">
              <a:rPr lang="es-ES" smtClean="0"/>
              <a:t>03/06/2022</a:t>
            </a:fld>
            <a:endParaRPr lang="es-ES"/>
          </a:p>
        </p:txBody>
      </p:sp>
      <p:sp>
        <p:nvSpPr>
          <p:cNvPr id="4" name="Marcador de pie de página 3">
            <a:extLst>
              <a:ext uri="{FF2B5EF4-FFF2-40B4-BE49-F238E27FC236}">
                <a16:creationId xmlns:a16="http://schemas.microsoft.com/office/drawing/2014/main" id="{52DFC7AD-2E63-45A8-B6EA-C88280E95C38}"/>
              </a:ext>
            </a:extLst>
          </p:cNvPr>
          <p:cNvSpPr>
            <a:spLocks noGrp="1"/>
          </p:cNvSpPr>
          <p:nvPr>
            <p:ph type="ftr" sz="quarter" idx="11"/>
          </p:nvPr>
        </p:nvSpPr>
        <p:spPr/>
        <p:txBody>
          <a:bodyPr/>
          <a:lstStyle/>
          <a:p>
            <a:r>
              <a:rPr lang="es-ES"/>
              <a:t>Ecohuerto Javi</a:t>
            </a:r>
          </a:p>
        </p:txBody>
      </p:sp>
      <p:sp>
        <p:nvSpPr>
          <p:cNvPr id="5" name="Marcador de número de diapositiva 4">
            <a:extLst>
              <a:ext uri="{FF2B5EF4-FFF2-40B4-BE49-F238E27FC236}">
                <a16:creationId xmlns:a16="http://schemas.microsoft.com/office/drawing/2014/main" id="{DFB405FA-1B8C-4EF3-ACFA-05D68628CB88}"/>
              </a:ext>
            </a:extLst>
          </p:cNvPr>
          <p:cNvSpPr>
            <a:spLocks noGrp="1"/>
          </p:cNvSpPr>
          <p:nvPr>
            <p:ph type="sldNum" sz="quarter" idx="12"/>
          </p:nvPr>
        </p:nvSpPr>
        <p:spPr/>
        <p:txBody>
          <a:bodyPr/>
          <a:lstStyle/>
          <a:p>
            <a:fld id="{072BBDEA-DC1F-467C-B689-B0C22E8C1F02}" type="slidenum">
              <a:rPr lang="es-ES" smtClean="0"/>
              <a:t>‹Nº›</a:t>
            </a:fld>
            <a:endParaRPr lang="es-ES"/>
          </a:p>
        </p:txBody>
      </p:sp>
    </p:spTree>
    <p:extLst>
      <p:ext uri="{BB962C8B-B14F-4D97-AF65-F5344CB8AC3E}">
        <p14:creationId xmlns:p14="http://schemas.microsoft.com/office/powerpoint/2010/main" val="2697891334"/>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6BAA7F9-F241-43E7-8017-3A4AD825195C}"/>
              </a:ext>
            </a:extLst>
          </p:cNvPr>
          <p:cNvSpPr>
            <a:spLocks noGrp="1"/>
          </p:cNvSpPr>
          <p:nvPr>
            <p:ph type="dt" sz="half" idx="10"/>
          </p:nvPr>
        </p:nvSpPr>
        <p:spPr/>
        <p:txBody>
          <a:bodyPr/>
          <a:lstStyle/>
          <a:p>
            <a:fld id="{356070E8-F9AD-4940-96E9-6CB440EB4126}" type="datetimeFigureOut">
              <a:rPr lang="es-ES" smtClean="0"/>
              <a:t>03/06/2022</a:t>
            </a:fld>
            <a:endParaRPr lang="es-ES"/>
          </a:p>
        </p:txBody>
      </p:sp>
      <p:sp>
        <p:nvSpPr>
          <p:cNvPr id="3" name="Marcador de pie de página 2">
            <a:extLst>
              <a:ext uri="{FF2B5EF4-FFF2-40B4-BE49-F238E27FC236}">
                <a16:creationId xmlns:a16="http://schemas.microsoft.com/office/drawing/2014/main" id="{8C7DCECA-00D5-4554-B3BB-A9C3CBDBD0D6}"/>
              </a:ext>
            </a:extLst>
          </p:cNvPr>
          <p:cNvSpPr>
            <a:spLocks noGrp="1"/>
          </p:cNvSpPr>
          <p:nvPr>
            <p:ph type="ftr" sz="quarter" idx="11"/>
          </p:nvPr>
        </p:nvSpPr>
        <p:spPr/>
        <p:txBody>
          <a:bodyPr/>
          <a:lstStyle/>
          <a:p>
            <a:r>
              <a:rPr lang="es-ES"/>
              <a:t>Ecohuerto Javi</a:t>
            </a:r>
          </a:p>
        </p:txBody>
      </p:sp>
      <p:sp>
        <p:nvSpPr>
          <p:cNvPr id="4" name="Marcador de número de diapositiva 3">
            <a:extLst>
              <a:ext uri="{FF2B5EF4-FFF2-40B4-BE49-F238E27FC236}">
                <a16:creationId xmlns:a16="http://schemas.microsoft.com/office/drawing/2014/main" id="{045CA4CF-65F2-490D-B452-BF2673C7C8D0}"/>
              </a:ext>
            </a:extLst>
          </p:cNvPr>
          <p:cNvSpPr>
            <a:spLocks noGrp="1"/>
          </p:cNvSpPr>
          <p:nvPr>
            <p:ph type="sldNum" sz="quarter" idx="12"/>
          </p:nvPr>
        </p:nvSpPr>
        <p:spPr/>
        <p:txBody>
          <a:bodyPr/>
          <a:lstStyle/>
          <a:p>
            <a:fld id="{072BBDEA-DC1F-467C-B689-B0C22E8C1F02}" type="slidenum">
              <a:rPr lang="es-ES" smtClean="0"/>
              <a:t>‹Nº›</a:t>
            </a:fld>
            <a:endParaRPr lang="es-ES"/>
          </a:p>
        </p:txBody>
      </p:sp>
    </p:spTree>
    <p:extLst>
      <p:ext uri="{BB962C8B-B14F-4D97-AF65-F5344CB8AC3E}">
        <p14:creationId xmlns:p14="http://schemas.microsoft.com/office/powerpoint/2010/main" val="1865345344"/>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41084363"/>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BFAF27-1523-4903-9465-DAAAA1CD564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89B060F-3335-4B56-8338-6146534DBE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69FC046-99CA-419D-9198-BC1FE28394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FD30945-2689-438E-B6B8-D271131B4986}"/>
              </a:ext>
            </a:extLst>
          </p:cNvPr>
          <p:cNvSpPr>
            <a:spLocks noGrp="1"/>
          </p:cNvSpPr>
          <p:nvPr>
            <p:ph type="dt" sz="half" idx="10"/>
          </p:nvPr>
        </p:nvSpPr>
        <p:spPr/>
        <p:txBody>
          <a:bodyPr/>
          <a:lstStyle/>
          <a:p>
            <a:fld id="{356070E8-F9AD-4940-96E9-6CB440EB4126}" type="datetimeFigureOut">
              <a:rPr lang="es-ES" smtClean="0"/>
              <a:t>03/06/2022</a:t>
            </a:fld>
            <a:endParaRPr lang="es-ES"/>
          </a:p>
        </p:txBody>
      </p:sp>
      <p:sp>
        <p:nvSpPr>
          <p:cNvPr id="6" name="Marcador de pie de página 5">
            <a:extLst>
              <a:ext uri="{FF2B5EF4-FFF2-40B4-BE49-F238E27FC236}">
                <a16:creationId xmlns:a16="http://schemas.microsoft.com/office/drawing/2014/main" id="{13E209BA-850A-4D82-91AD-4EE836FC7666}"/>
              </a:ext>
            </a:extLst>
          </p:cNvPr>
          <p:cNvSpPr>
            <a:spLocks noGrp="1"/>
          </p:cNvSpPr>
          <p:nvPr>
            <p:ph type="ftr" sz="quarter" idx="11"/>
          </p:nvPr>
        </p:nvSpPr>
        <p:spPr/>
        <p:txBody>
          <a:bodyPr/>
          <a:lstStyle/>
          <a:p>
            <a:r>
              <a:rPr lang="es-ES"/>
              <a:t>Ecohuerto Javi</a:t>
            </a:r>
          </a:p>
        </p:txBody>
      </p:sp>
      <p:sp>
        <p:nvSpPr>
          <p:cNvPr id="7" name="Marcador de número de diapositiva 6">
            <a:extLst>
              <a:ext uri="{FF2B5EF4-FFF2-40B4-BE49-F238E27FC236}">
                <a16:creationId xmlns:a16="http://schemas.microsoft.com/office/drawing/2014/main" id="{4D6E46CF-98F3-47D7-AA5A-2FAB52E7FEE4}"/>
              </a:ext>
            </a:extLst>
          </p:cNvPr>
          <p:cNvSpPr>
            <a:spLocks noGrp="1"/>
          </p:cNvSpPr>
          <p:nvPr>
            <p:ph type="sldNum" sz="quarter" idx="12"/>
          </p:nvPr>
        </p:nvSpPr>
        <p:spPr/>
        <p:txBody>
          <a:bodyPr/>
          <a:lstStyle/>
          <a:p>
            <a:fld id="{072BBDEA-DC1F-467C-B689-B0C22E8C1F02}" type="slidenum">
              <a:rPr lang="es-ES" smtClean="0"/>
              <a:t>‹Nº›</a:t>
            </a:fld>
            <a:endParaRPr lang="es-ES"/>
          </a:p>
        </p:txBody>
      </p:sp>
    </p:spTree>
    <p:extLst>
      <p:ext uri="{BB962C8B-B14F-4D97-AF65-F5344CB8AC3E}">
        <p14:creationId xmlns:p14="http://schemas.microsoft.com/office/powerpoint/2010/main" val="1416194392"/>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EB988A-8AD1-41DF-B556-6B1DC3A2D65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3C40944-0666-4FB6-96C1-C2C48A40B4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DD1B3D3-C132-4BC7-BD5E-C94302F65E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891F41B4-420D-4346-875D-85CF35C45D3C}"/>
              </a:ext>
            </a:extLst>
          </p:cNvPr>
          <p:cNvSpPr>
            <a:spLocks noGrp="1"/>
          </p:cNvSpPr>
          <p:nvPr>
            <p:ph type="dt" sz="half" idx="10"/>
          </p:nvPr>
        </p:nvSpPr>
        <p:spPr/>
        <p:txBody>
          <a:bodyPr/>
          <a:lstStyle/>
          <a:p>
            <a:fld id="{356070E8-F9AD-4940-96E9-6CB440EB4126}" type="datetimeFigureOut">
              <a:rPr lang="es-ES" smtClean="0"/>
              <a:t>03/06/2022</a:t>
            </a:fld>
            <a:endParaRPr lang="es-ES"/>
          </a:p>
        </p:txBody>
      </p:sp>
      <p:sp>
        <p:nvSpPr>
          <p:cNvPr id="6" name="Marcador de pie de página 5">
            <a:extLst>
              <a:ext uri="{FF2B5EF4-FFF2-40B4-BE49-F238E27FC236}">
                <a16:creationId xmlns:a16="http://schemas.microsoft.com/office/drawing/2014/main" id="{DF203714-6AD4-411F-A06C-F75DD30D8B30}"/>
              </a:ext>
            </a:extLst>
          </p:cNvPr>
          <p:cNvSpPr>
            <a:spLocks noGrp="1"/>
          </p:cNvSpPr>
          <p:nvPr>
            <p:ph type="ftr" sz="quarter" idx="11"/>
          </p:nvPr>
        </p:nvSpPr>
        <p:spPr/>
        <p:txBody>
          <a:bodyPr/>
          <a:lstStyle/>
          <a:p>
            <a:r>
              <a:rPr lang="es-ES"/>
              <a:t>Ecohuerto Javi</a:t>
            </a:r>
          </a:p>
        </p:txBody>
      </p:sp>
      <p:sp>
        <p:nvSpPr>
          <p:cNvPr id="7" name="Marcador de número de diapositiva 6">
            <a:extLst>
              <a:ext uri="{FF2B5EF4-FFF2-40B4-BE49-F238E27FC236}">
                <a16:creationId xmlns:a16="http://schemas.microsoft.com/office/drawing/2014/main" id="{D0A8B62B-C9AE-427D-BC02-396AA73894AE}"/>
              </a:ext>
            </a:extLst>
          </p:cNvPr>
          <p:cNvSpPr>
            <a:spLocks noGrp="1"/>
          </p:cNvSpPr>
          <p:nvPr>
            <p:ph type="sldNum" sz="quarter" idx="12"/>
          </p:nvPr>
        </p:nvSpPr>
        <p:spPr/>
        <p:txBody>
          <a:bodyPr/>
          <a:lstStyle/>
          <a:p>
            <a:fld id="{072BBDEA-DC1F-467C-B689-B0C22E8C1F02}" type="slidenum">
              <a:rPr lang="es-ES" smtClean="0"/>
              <a:t>‹Nº›</a:t>
            </a:fld>
            <a:endParaRPr lang="es-ES"/>
          </a:p>
        </p:txBody>
      </p:sp>
    </p:spTree>
    <p:extLst>
      <p:ext uri="{BB962C8B-B14F-4D97-AF65-F5344CB8AC3E}">
        <p14:creationId xmlns:p14="http://schemas.microsoft.com/office/powerpoint/2010/main" val="1719755394"/>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52B47D-8D5A-4CCE-82F9-0609831C870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DBD2CC-9E39-4CF6-9835-08464798F8A1}"/>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9C2DF2-FD68-465E-AD40-565844078F78}"/>
              </a:ext>
            </a:extLst>
          </p:cNvPr>
          <p:cNvSpPr>
            <a:spLocks noGrp="1"/>
          </p:cNvSpPr>
          <p:nvPr>
            <p:ph type="dt" sz="half" idx="10"/>
          </p:nvPr>
        </p:nvSpPr>
        <p:spPr/>
        <p:txBody>
          <a:bodyPr/>
          <a:lstStyle/>
          <a:p>
            <a:fld id="{356070E8-F9AD-4940-96E9-6CB440EB4126}" type="datetimeFigureOut">
              <a:rPr lang="es-ES" smtClean="0"/>
              <a:t>03/06/2022</a:t>
            </a:fld>
            <a:endParaRPr lang="es-ES"/>
          </a:p>
        </p:txBody>
      </p:sp>
      <p:sp>
        <p:nvSpPr>
          <p:cNvPr id="5" name="Marcador de pie de página 4">
            <a:extLst>
              <a:ext uri="{FF2B5EF4-FFF2-40B4-BE49-F238E27FC236}">
                <a16:creationId xmlns:a16="http://schemas.microsoft.com/office/drawing/2014/main" id="{53CFCD90-55C2-4C77-81C2-1C2D14722A19}"/>
              </a:ext>
            </a:extLst>
          </p:cNvPr>
          <p:cNvSpPr>
            <a:spLocks noGrp="1"/>
          </p:cNvSpPr>
          <p:nvPr>
            <p:ph type="ftr" sz="quarter" idx="11"/>
          </p:nvPr>
        </p:nvSpPr>
        <p:spPr/>
        <p:txBody>
          <a:bodyPr/>
          <a:lstStyle/>
          <a:p>
            <a:r>
              <a:rPr lang="es-ES"/>
              <a:t>Ecohuerto Javi</a:t>
            </a:r>
          </a:p>
        </p:txBody>
      </p:sp>
      <p:sp>
        <p:nvSpPr>
          <p:cNvPr id="6" name="Marcador de número de diapositiva 5">
            <a:extLst>
              <a:ext uri="{FF2B5EF4-FFF2-40B4-BE49-F238E27FC236}">
                <a16:creationId xmlns:a16="http://schemas.microsoft.com/office/drawing/2014/main" id="{4CFBEB95-A83F-42BF-866A-CB5178CFF72D}"/>
              </a:ext>
            </a:extLst>
          </p:cNvPr>
          <p:cNvSpPr>
            <a:spLocks noGrp="1"/>
          </p:cNvSpPr>
          <p:nvPr>
            <p:ph type="sldNum" sz="quarter" idx="12"/>
          </p:nvPr>
        </p:nvSpPr>
        <p:spPr/>
        <p:txBody>
          <a:bodyPr/>
          <a:lstStyle/>
          <a:p>
            <a:fld id="{072BBDEA-DC1F-467C-B689-B0C22E8C1F02}" type="slidenum">
              <a:rPr lang="es-ES" smtClean="0"/>
              <a:t>‹Nº›</a:t>
            </a:fld>
            <a:endParaRPr lang="es-ES"/>
          </a:p>
        </p:txBody>
      </p:sp>
    </p:spTree>
    <p:extLst>
      <p:ext uri="{BB962C8B-B14F-4D97-AF65-F5344CB8AC3E}">
        <p14:creationId xmlns:p14="http://schemas.microsoft.com/office/powerpoint/2010/main" val="2772686902"/>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198D37-1095-46B6-BEBB-86471E1DB1E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A9792C-7837-4540-AA7D-F1C8EDC2D540}"/>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54F3C1D-484B-4555-A186-2A8BCB97D393}"/>
              </a:ext>
            </a:extLst>
          </p:cNvPr>
          <p:cNvSpPr>
            <a:spLocks noGrp="1"/>
          </p:cNvSpPr>
          <p:nvPr>
            <p:ph type="dt" sz="half" idx="10"/>
          </p:nvPr>
        </p:nvSpPr>
        <p:spPr/>
        <p:txBody>
          <a:bodyPr/>
          <a:lstStyle/>
          <a:p>
            <a:fld id="{356070E8-F9AD-4940-96E9-6CB440EB4126}" type="datetimeFigureOut">
              <a:rPr lang="es-ES" smtClean="0"/>
              <a:t>03/06/2022</a:t>
            </a:fld>
            <a:endParaRPr lang="es-ES"/>
          </a:p>
        </p:txBody>
      </p:sp>
      <p:sp>
        <p:nvSpPr>
          <p:cNvPr id="5" name="Marcador de pie de página 4">
            <a:extLst>
              <a:ext uri="{FF2B5EF4-FFF2-40B4-BE49-F238E27FC236}">
                <a16:creationId xmlns:a16="http://schemas.microsoft.com/office/drawing/2014/main" id="{F54A55E3-B338-4A7A-9470-9E8D9A1B629B}"/>
              </a:ext>
            </a:extLst>
          </p:cNvPr>
          <p:cNvSpPr>
            <a:spLocks noGrp="1"/>
          </p:cNvSpPr>
          <p:nvPr>
            <p:ph type="ftr" sz="quarter" idx="11"/>
          </p:nvPr>
        </p:nvSpPr>
        <p:spPr/>
        <p:txBody>
          <a:bodyPr/>
          <a:lstStyle/>
          <a:p>
            <a:r>
              <a:rPr lang="es-ES"/>
              <a:t>Ecohuerto Javi</a:t>
            </a:r>
          </a:p>
        </p:txBody>
      </p:sp>
      <p:sp>
        <p:nvSpPr>
          <p:cNvPr id="6" name="Marcador de número de diapositiva 5">
            <a:extLst>
              <a:ext uri="{FF2B5EF4-FFF2-40B4-BE49-F238E27FC236}">
                <a16:creationId xmlns:a16="http://schemas.microsoft.com/office/drawing/2014/main" id="{342FF08D-A1AE-4B5D-AD5E-3DC06A66F855}"/>
              </a:ext>
            </a:extLst>
          </p:cNvPr>
          <p:cNvSpPr>
            <a:spLocks noGrp="1"/>
          </p:cNvSpPr>
          <p:nvPr>
            <p:ph type="sldNum" sz="quarter" idx="12"/>
          </p:nvPr>
        </p:nvSpPr>
        <p:spPr/>
        <p:txBody>
          <a:bodyPr/>
          <a:lstStyle/>
          <a:p>
            <a:fld id="{072BBDEA-DC1F-467C-B689-B0C22E8C1F02}" type="slidenum">
              <a:rPr lang="es-ES" smtClean="0"/>
              <a:t>‹Nº›</a:t>
            </a:fld>
            <a:endParaRPr lang="es-ES"/>
          </a:p>
        </p:txBody>
      </p:sp>
    </p:spTree>
    <p:extLst>
      <p:ext uri="{BB962C8B-B14F-4D97-AF65-F5344CB8AC3E}">
        <p14:creationId xmlns:p14="http://schemas.microsoft.com/office/powerpoint/2010/main" val="4262915339"/>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6/3/2022</a:t>
            </a:fld>
            <a:endParaRPr lang="en-US"/>
          </a:p>
        </p:txBody>
      </p:sp>
      <p:sp>
        <p:nvSpPr>
          <p:cNvPr id="5" name="Footer Placeholder 4"/>
          <p:cNvSpPr>
            <a:spLocks noGrp="1"/>
          </p:cNvSpPr>
          <p:nvPr>
            <p:ph type="ftr" sz="quarter" idx="11"/>
          </p:nvPr>
        </p:nvSpPr>
        <p:spPr>
          <a:xfrm>
            <a:off x="3962399" y="5870575"/>
            <a:ext cx="4893958" cy="377825"/>
          </a:xfrm>
        </p:spPr>
        <p:txBody>
          <a:bodyPr/>
          <a:lstStyle/>
          <a:p>
            <a:r>
              <a:rPr lang="en-US"/>
              <a:t>Ecohuerto Javi</a:t>
            </a:r>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751055046"/>
      </p:ext>
    </p:extLst>
  </p:cSld>
  <p:clrMapOvr>
    <a:overrideClrMapping bg1="dk1" tx1="lt1" bg2="dk2" tx2="lt2" accent1="accent1" accent2="accent2" accent3="accent3" accent4="accent4" accent5="accent5" accent6="accent6" hlink="hlink" folHlink="folHlink"/>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819302226"/>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487352914"/>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6/3/2022</a:t>
            </a:fld>
            <a:endParaRPr lang="en-US"/>
          </a:p>
        </p:txBody>
      </p:sp>
      <p:sp>
        <p:nvSpPr>
          <p:cNvPr id="6" name="Footer Placeholder 5"/>
          <p:cNvSpPr>
            <a:spLocks noGrp="1"/>
          </p:cNvSpPr>
          <p:nvPr>
            <p:ph type="ftr" sz="quarter" idx="11"/>
          </p:nvPr>
        </p:nvSpPr>
        <p:spPr/>
        <p:txBody>
          <a:bodyPr/>
          <a:lstStyle/>
          <a:p>
            <a:r>
              <a:rPr lang="en-US"/>
              <a:t>Ecohuerto Javi</a:t>
            </a:r>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256479683"/>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6/3/2022</a:t>
            </a:fld>
            <a:endParaRPr lang="en-US"/>
          </a:p>
        </p:txBody>
      </p:sp>
      <p:sp>
        <p:nvSpPr>
          <p:cNvPr id="8" name="Footer Placeholder 7"/>
          <p:cNvSpPr>
            <a:spLocks noGrp="1"/>
          </p:cNvSpPr>
          <p:nvPr>
            <p:ph type="ftr" sz="quarter" idx="11"/>
          </p:nvPr>
        </p:nvSpPr>
        <p:spPr/>
        <p:txBody>
          <a:bodyPr/>
          <a:lstStyle/>
          <a:p>
            <a:r>
              <a:rPr lang="en-US"/>
              <a:t>Ecohuerto Javi</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879003805"/>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6/3/2022</a:t>
            </a:fld>
            <a:endParaRPr lang="en-US"/>
          </a:p>
        </p:txBody>
      </p:sp>
      <p:sp>
        <p:nvSpPr>
          <p:cNvPr id="4" name="Footer Placeholder 3"/>
          <p:cNvSpPr>
            <a:spLocks noGrp="1"/>
          </p:cNvSpPr>
          <p:nvPr>
            <p:ph type="ftr" sz="quarter" idx="11"/>
          </p:nvPr>
        </p:nvSpPr>
        <p:spPr/>
        <p:txBody>
          <a:bodyPr/>
          <a:lstStyle/>
          <a:p>
            <a:r>
              <a:rPr lang="en-US"/>
              <a:t>Ecohuerto Javi</a:t>
            </a:r>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370468963"/>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6/3/2022</a:t>
            </a:fld>
            <a:endParaRPr lang="en-US"/>
          </a:p>
        </p:txBody>
      </p:sp>
      <p:sp>
        <p:nvSpPr>
          <p:cNvPr id="6" name="Footer Placeholder 5"/>
          <p:cNvSpPr>
            <a:spLocks noGrp="1"/>
          </p:cNvSpPr>
          <p:nvPr>
            <p:ph type="ftr" sz="quarter" idx="11"/>
          </p:nvPr>
        </p:nvSpPr>
        <p:spPr/>
        <p:txBody>
          <a:bodyPr/>
          <a:lstStyle/>
          <a:p>
            <a:r>
              <a:rPr lang="en-US"/>
              <a:t>Ecohuerto Javi</a:t>
            </a:r>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239661530"/>
      </p:ext>
    </p:extLst>
  </p:cSld>
  <p:clrMapOvr>
    <a:masterClrMapping/>
  </p:clrMapOvr>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6/3/2022</a:t>
            </a:fld>
            <a:endParaRPr lang="en-US"/>
          </a:p>
        </p:txBody>
      </p:sp>
      <p:sp>
        <p:nvSpPr>
          <p:cNvPr id="3" name="Footer Placeholder 2"/>
          <p:cNvSpPr>
            <a:spLocks noGrp="1"/>
          </p:cNvSpPr>
          <p:nvPr>
            <p:ph type="ftr" sz="quarter" idx="11"/>
          </p:nvPr>
        </p:nvSpPr>
        <p:spPr/>
        <p:txBody>
          <a:bodyPr/>
          <a:lstStyle/>
          <a:p>
            <a:r>
              <a:rPr lang="en-US"/>
              <a:t>Ecohuerto Javi</a:t>
            </a:r>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498392003"/>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6/3/2022</a:t>
            </a:fld>
            <a:endParaRPr lang="en-US"/>
          </a:p>
        </p:txBody>
      </p:sp>
      <p:sp>
        <p:nvSpPr>
          <p:cNvPr id="6" name="Footer Placeholder 5"/>
          <p:cNvSpPr>
            <a:spLocks noGrp="1"/>
          </p:cNvSpPr>
          <p:nvPr>
            <p:ph type="ftr" sz="quarter" idx="11"/>
          </p:nvPr>
        </p:nvSpPr>
        <p:spPr/>
        <p:txBody>
          <a:bodyPr/>
          <a:lstStyle/>
          <a:p>
            <a:r>
              <a:rPr lang="en-US"/>
              <a:t>Ecohuerto Javi</a:t>
            </a:r>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174005610"/>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6/3/2022</a:t>
            </a:fld>
            <a:endParaRPr lang="en-US"/>
          </a:p>
        </p:txBody>
      </p:sp>
      <p:sp>
        <p:nvSpPr>
          <p:cNvPr id="6" name="Footer Placeholder 5"/>
          <p:cNvSpPr>
            <a:spLocks noGrp="1"/>
          </p:cNvSpPr>
          <p:nvPr>
            <p:ph type="ftr" sz="quarter" idx="11"/>
          </p:nvPr>
        </p:nvSpPr>
        <p:spPr/>
        <p:txBody>
          <a:bodyPr/>
          <a:lstStyle/>
          <a:p>
            <a:r>
              <a:rPr lang="en-US"/>
              <a:t>Ecohuerto Javi</a:t>
            </a:r>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560835415"/>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6/3/2022</a:t>
            </a:fld>
            <a:endParaRPr lang="en-US"/>
          </a:p>
        </p:txBody>
      </p:sp>
      <p:sp>
        <p:nvSpPr>
          <p:cNvPr id="6" name="Footer Placeholder 5"/>
          <p:cNvSpPr>
            <a:spLocks noGrp="1"/>
          </p:cNvSpPr>
          <p:nvPr>
            <p:ph type="ftr" sz="quarter" idx="11"/>
          </p:nvPr>
        </p:nvSpPr>
        <p:spPr/>
        <p:txBody>
          <a:bodyPr/>
          <a:lstStyle/>
          <a:p>
            <a:r>
              <a:rPr lang="en-US"/>
              <a:t>Ecohuerto Javi</a:t>
            </a:r>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124217995"/>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9186056"/>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693788689"/>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3449929315"/>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1127038942"/>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169889090"/>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2876468694"/>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6/3/2022</a:t>
            </a:fld>
            <a:endParaRPr lang="en-US"/>
          </a:p>
        </p:txBody>
      </p:sp>
      <p:sp>
        <p:nvSpPr>
          <p:cNvPr id="8" name="Footer Placeholder 7"/>
          <p:cNvSpPr>
            <a:spLocks noGrp="1"/>
          </p:cNvSpPr>
          <p:nvPr>
            <p:ph type="ftr" sz="quarter" idx="11"/>
          </p:nvPr>
        </p:nvSpPr>
        <p:spPr/>
        <p:txBody>
          <a:bodyPr/>
          <a:lstStyle/>
          <a:p>
            <a:r>
              <a:rPr lang="en-US"/>
              <a:t>Ecohuerto Javi</a:t>
            </a:r>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040295730"/>
      </p:ext>
    </p:extLst>
  </p:cSld>
  <p:clrMapOvr>
    <a:masterClrMapping/>
  </p:clrMapOvr>
  <p:hf sldNum="0" hd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6/3/2022</a:t>
            </a:fld>
            <a:endParaRPr lang="en-US"/>
          </a:p>
        </p:txBody>
      </p:sp>
      <p:sp>
        <p:nvSpPr>
          <p:cNvPr id="5" name="Footer Placeholder 4"/>
          <p:cNvSpPr>
            <a:spLocks noGrp="1"/>
          </p:cNvSpPr>
          <p:nvPr>
            <p:ph type="ftr" sz="quarter" idx="11"/>
          </p:nvPr>
        </p:nvSpPr>
        <p:spPr/>
        <p:txBody>
          <a:bodyPr/>
          <a:lstStyle/>
          <a:p>
            <a:r>
              <a:rPr lang="en-US"/>
              <a:t>Ecohuerto Javi</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a:p>
        </p:txBody>
      </p:sp>
    </p:spTree>
    <p:extLst>
      <p:ext uri="{BB962C8B-B14F-4D97-AF65-F5344CB8AC3E}">
        <p14:creationId xmlns:p14="http://schemas.microsoft.com/office/powerpoint/2010/main" val="400975453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6/3/2022</a:t>
            </a:fld>
            <a:endParaRPr lang="en-US"/>
          </a:p>
        </p:txBody>
      </p:sp>
      <p:sp>
        <p:nvSpPr>
          <p:cNvPr id="4" name="Footer Placeholder 3"/>
          <p:cNvSpPr>
            <a:spLocks noGrp="1"/>
          </p:cNvSpPr>
          <p:nvPr>
            <p:ph type="ftr" sz="quarter" idx="11"/>
          </p:nvPr>
        </p:nvSpPr>
        <p:spPr/>
        <p:txBody>
          <a:bodyPr/>
          <a:lstStyle/>
          <a:p>
            <a:r>
              <a:rPr lang="en-US"/>
              <a:t>Ecohuerto Javi</a:t>
            </a:r>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476359862"/>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6/3/2022</a:t>
            </a:fld>
            <a:endParaRPr lang="en-US"/>
          </a:p>
        </p:txBody>
      </p:sp>
      <p:sp>
        <p:nvSpPr>
          <p:cNvPr id="3" name="Footer Placeholder 2"/>
          <p:cNvSpPr>
            <a:spLocks noGrp="1"/>
          </p:cNvSpPr>
          <p:nvPr>
            <p:ph type="ftr" sz="quarter" idx="11"/>
          </p:nvPr>
        </p:nvSpPr>
        <p:spPr/>
        <p:txBody>
          <a:bodyPr/>
          <a:lstStyle/>
          <a:p>
            <a:r>
              <a:rPr lang="en-US"/>
              <a:t>Ecohuerto Javi</a:t>
            </a:r>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4142874356"/>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6/3/2022</a:t>
            </a:fld>
            <a:endParaRPr lang="en-US"/>
          </a:p>
        </p:txBody>
      </p:sp>
      <p:sp>
        <p:nvSpPr>
          <p:cNvPr id="6" name="Footer Placeholder 5"/>
          <p:cNvSpPr>
            <a:spLocks noGrp="1"/>
          </p:cNvSpPr>
          <p:nvPr>
            <p:ph type="ftr" sz="quarter" idx="11"/>
          </p:nvPr>
        </p:nvSpPr>
        <p:spPr/>
        <p:txBody>
          <a:bodyPr/>
          <a:lstStyle/>
          <a:p>
            <a:r>
              <a:rPr lang="en-US"/>
              <a:t>Ecohuerto Javi</a:t>
            </a:r>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684111040"/>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6/3/2022</a:t>
            </a:fld>
            <a:endParaRPr lang="en-US"/>
          </a:p>
        </p:txBody>
      </p:sp>
      <p:sp>
        <p:nvSpPr>
          <p:cNvPr id="6" name="Footer Placeholder 5"/>
          <p:cNvSpPr>
            <a:spLocks noGrp="1"/>
          </p:cNvSpPr>
          <p:nvPr>
            <p:ph type="ftr" sz="quarter" idx="11"/>
          </p:nvPr>
        </p:nvSpPr>
        <p:spPr/>
        <p:txBody>
          <a:bodyPr/>
          <a:lstStyle/>
          <a:p>
            <a:r>
              <a:rPr lang="en-US"/>
              <a:t>Ecohuerto Javi</a:t>
            </a:r>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581337710"/>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Ecohuerto Javi</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a:p>
        </p:txBody>
      </p:sp>
    </p:spTree>
    <p:extLst>
      <p:ext uri="{BB962C8B-B14F-4D97-AF65-F5344CB8AC3E}">
        <p14:creationId xmlns:p14="http://schemas.microsoft.com/office/powerpoint/2010/main" val="525505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DC66A98-8FB5-4420-B6A8-9D69D8DF3D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DD1D373-43B5-487B-B925-4986B9B4FD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7839F5-EDF5-4E06-B233-54F0B971A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B054C-621E-4178-A0D1-2D7522EDA683}" type="datetimeFigureOut">
              <a:rPr lang="es-ES" smtClean="0"/>
              <a:t>03/06/2022</a:t>
            </a:fld>
            <a:endParaRPr lang="es-ES"/>
          </a:p>
        </p:txBody>
      </p:sp>
      <p:sp>
        <p:nvSpPr>
          <p:cNvPr id="5" name="Marcador de pie de página 4">
            <a:extLst>
              <a:ext uri="{FF2B5EF4-FFF2-40B4-BE49-F238E27FC236}">
                <a16:creationId xmlns:a16="http://schemas.microsoft.com/office/drawing/2014/main" id="{3F9FBAA6-CC72-4DA8-ACBF-87EA211855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Ecohuerto Javi</a:t>
            </a:r>
          </a:p>
        </p:txBody>
      </p:sp>
      <p:sp>
        <p:nvSpPr>
          <p:cNvPr id="6" name="Marcador de número de diapositiva 5">
            <a:extLst>
              <a:ext uri="{FF2B5EF4-FFF2-40B4-BE49-F238E27FC236}">
                <a16:creationId xmlns:a16="http://schemas.microsoft.com/office/drawing/2014/main" id="{E8A0284D-B26D-4F13-AAF7-D007868F17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0728C8-E8A7-4078-95DA-45C7E5D71E31}" type="slidenum">
              <a:rPr lang="es-ES" smtClean="0"/>
              <a:t>‹Nº›</a:t>
            </a:fld>
            <a:endParaRPr lang="es-ES"/>
          </a:p>
        </p:txBody>
      </p:sp>
    </p:spTree>
    <p:extLst>
      <p:ext uri="{BB962C8B-B14F-4D97-AF65-F5344CB8AC3E}">
        <p14:creationId xmlns:p14="http://schemas.microsoft.com/office/powerpoint/2010/main" val="423417305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32373CD-ADB9-484A-A1A5-A4DC3663BF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275389-3A8B-44C6-808C-477BAD181A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08DF49-D5CF-4BF7-A0F9-AD9BCD6073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6070E8-F9AD-4940-96E9-6CB440EB4126}" type="datetimeFigureOut">
              <a:rPr lang="es-ES" smtClean="0"/>
              <a:t>03/06/2022</a:t>
            </a:fld>
            <a:endParaRPr lang="es-ES"/>
          </a:p>
        </p:txBody>
      </p:sp>
      <p:sp>
        <p:nvSpPr>
          <p:cNvPr id="5" name="Marcador de pie de página 4">
            <a:extLst>
              <a:ext uri="{FF2B5EF4-FFF2-40B4-BE49-F238E27FC236}">
                <a16:creationId xmlns:a16="http://schemas.microsoft.com/office/drawing/2014/main" id="{05CFC96F-F4E9-4819-9057-5E80757A47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Ecohuerto Javi</a:t>
            </a:r>
          </a:p>
        </p:txBody>
      </p:sp>
      <p:sp>
        <p:nvSpPr>
          <p:cNvPr id="6" name="Marcador de número de diapositiva 5">
            <a:extLst>
              <a:ext uri="{FF2B5EF4-FFF2-40B4-BE49-F238E27FC236}">
                <a16:creationId xmlns:a16="http://schemas.microsoft.com/office/drawing/2014/main" id="{B0E0B7E9-3F77-41DD-9FBF-3030DADEDE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2BBDEA-DC1F-467C-B689-B0C22E8C1F02}" type="slidenum">
              <a:rPr lang="es-ES" smtClean="0"/>
              <a:t>‹Nº›</a:t>
            </a:fld>
            <a:endParaRPr lang="es-ES"/>
          </a:p>
        </p:txBody>
      </p:sp>
    </p:spTree>
    <p:extLst>
      <p:ext uri="{BB962C8B-B14F-4D97-AF65-F5344CB8AC3E}">
        <p14:creationId xmlns:p14="http://schemas.microsoft.com/office/powerpoint/2010/main" val="479455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6/3/2022</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Ecohuerto Javi</a:t>
            </a: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a:p>
        </p:txBody>
      </p:sp>
    </p:spTree>
    <p:extLst>
      <p:ext uri="{BB962C8B-B14F-4D97-AF65-F5344CB8AC3E}">
        <p14:creationId xmlns:p14="http://schemas.microsoft.com/office/powerpoint/2010/main" val="1371061261"/>
      </p:ext>
    </p:extLst>
  </p:cSld>
  <p:clrMap bg1="dk1" tx1="lt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hf sldNum="0"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hyperlink" Target="http://cosasdelmigue.blogspot.com/2011/05/el-verdecillo-necesita-agua.html" TargetMode="External"/><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hyperlink" Target="https://avesdelretiro.blogspot.com/2012/03/mirlo-comun.html" TargetMode="External"/><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hyperlink" Target="http://navarranatural.blogspot.com/2016/03/el-gorrion-comun-ave-del-ano-2016.html" TargetMode="External"/><Relationship Id="rId2" Type="http://schemas.openxmlformats.org/officeDocument/2006/relationships/image" Target="../media/image19.jpeg"/><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paleoherpetologia.com/2018/06/zootoca-vivipara-lagartija-de-turbera.html"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macroinstantes.blogspot.com/2011/01/salamanquesa-rosada-hemidactylus.html"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riadelavilla.blogspot.com/2014/08/culebra-lisa-europea.html"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70626035@N00/8817671329/"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pxhere.com/es/photo/1432407" TargetMode="External"/><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uriosoanimal.blogspot.com/2010/08/hormiga.html" TargetMode="External"/><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hyperlink" Target="https://creativecommons.org/licenses/by-nc/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montsefotoblog.blogspot.com/2013/05/avispa.html" TargetMode="External"/><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machanguito.blogspot.com/2011/12/tijereta-forficula-auricularia.html" TargetMode="External"/><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hyperlink" Target="https://macreando.blogspot.com/2012/05/crisopa-iv.html" TargetMode="External"/><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nadanoslibradeescorpio.blogspot.com/2012/08/descubren-un-insecto-que-se-alimenta-de.html" TargetMode="External"/><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jpeg"/><Relationship Id="rId7" Type="http://schemas.openxmlformats.org/officeDocument/2006/relationships/diagramQuickStyle" Target="../diagrams/quickStyle1.xml"/><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www.flickr.com/photos/amiantum/3797733590" TargetMode="Externa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www.cuentamealgobueno.com/2013/05/escaleras-en-miniatura-para-salvar-a-los-topillos-de-agua-inglese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a.wiktionary.org/wiki/rata" TargetMode="External"/><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naturanafotos.blogspot.com/2016/03/gorrion-molinero.html"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fotosdeavesdearagn.blogspot.com/2012/01/urraca.html" TargetMode="External"/><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Imagen 5">
            <a:extLst>
              <a:ext uri="{FF2B5EF4-FFF2-40B4-BE49-F238E27FC236}">
                <a16:creationId xmlns:a16="http://schemas.microsoft.com/office/drawing/2014/main" id="{31FB22B7-1E99-D9F0-AE17-9282CA535D07}"/>
              </a:ext>
            </a:extLst>
          </p:cNvPr>
          <p:cNvPicPr>
            <a:picLocks noChangeAspect="1"/>
          </p:cNvPicPr>
          <p:nvPr/>
        </p:nvPicPr>
        <p:blipFill rotWithShape="1">
          <a:blip r:embed="rId2"/>
          <a:srcRect/>
          <a:stretch/>
        </p:blipFill>
        <p:spPr>
          <a:xfrm rot="10800000">
            <a:off x="0" y="-11422"/>
            <a:ext cx="12192000" cy="6857990"/>
          </a:xfrm>
          <a:prstGeom prst="rect">
            <a:avLst/>
          </a:prstGeom>
        </p:spPr>
      </p:pic>
      <p:sp>
        <p:nvSpPr>
          <p:cNvPr id="9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E7AFC228-1615-B213-A404-3F386F23ADDE}"/>
              </a:ext>
            </a:extLst>
          </p:cNvPr>
          <p:cNvSpPr>
            <a:spLocks noGrp="1"/>
          </p:cNvSpPr>
          <p:nvPr>
            <p:ph type="title"/>
          </p:nvPr>
        </p:nvSpPr>
        <p:spPr>
          <a:xfrm>
            <a:off x="166523" y="1799650"/>
            <a:ext cx="5166162" cy="2400029"/>
          </a:xfrm>
        </p:spPr>
        <p:txBody>
          <a:bodyPr vert="horz" lIns="91440" tIns="45720" rIns="91440" bIns="45720" rtlCol="0" anchor="ctr">
            <a:normAutofit/>
          </a:bodyPr>
          <a:lstStyle/>
          <a:p>
            <a:pPr algn="ctr"/>
            <a:r>
              <a:rPr lang="en-US" sz="3600" b="1" dirty="0">
                <a:latin typeface="Algerian"/>
              </a:rPr>
              <a:t>ANIMALES DEL ECOHUERTO JAVI</a:t>
            </a:r>
            <a:br>
              <a:rPr lang="en-US" sz="3600" b="1" dirty="0">
                <a:latin typeface="Algerian"/>
              </a:rPr>
            </a:br>
            <a:endParaRPr lang="en-US" sz="3600" b="1" dirty="0">
              <a:latin typeface="Algerian"/>
              <a:cs typeface="Calibri Light"/>
            </a:endParaRPr>
          </a:p>
        </p:txBody>
      </p:sp>
      <p:cxnSp>
        <p:nvCxnSpPr>
          <p:cNvPr id="101" name="Straight Connector 10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3CB8222F-8DD8-EAF1-F11F-F5A5D9A16931}"/>
              </a:ext>
            </a:extLst>
          </p:cNvPr>
          <p:cNvSpPr txBox="1"/>
          <p:nvPr/>
        </p:nvSpPr>
        <p:spPr>
          <a:xfrm>
            <a:off x="525516" y="3417573"/>
            <a:ext cx="4593021" cy="261983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1" u="none" strike="noStrike" cap="none" spc="0" normalizeH="0" baseline="0" noProof="0" dirty="0">
                <a:ln>
                  <a:noFill/>
                </a:ln>
                <a:effectLst/>
                <a:uLnTx/>
                <a:uFillTx/>
              </a:rPr>
              <a:t>REALIZADO POR:</a:t>
            </a:r>
            <a:endParaRPr lang="en-US" b="0" i="1"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1" u="none" strike="noStrike" cap="none" spc="0" normalizeH="0" baseline="0" noProof="0" dirty="0">
                <a:ln>
                  <a:noFill/>
                </a:ln>
                <a:effectLst/>
                <a:uLnTx/>
                <a:uFillTx/>
              </a:rPr>
              <a:t> LOS ALUMNOS DE 5º Y 6º DE PRIMARIA   </a:t>
            </a:r>
            <a:endParaRPr lang="en-US" b="0" i="1" u="none" strike="noStrike" cap="none" spc="0" normalizeH="0" baseline="0" noProof="0" dirty="0">
              <a:ln>
                <a:noFill/>
              </a:ln>
              <a:effectLst/>
              <a:uLnTx/>
              <a:uFillTx/>
            </a:endParaRPr>
          </a:p>
        </p:txBody>
      </p:sp>
      <p:sp>
        <p:nvSpPr>
          <p:cNvPr id="5" name="CuadroTexto 4">
            <a:extLst>
              <a:ext uri="{FF2B5EF4-FFF2-40B4-BE49-F238E27FC236}">
                <a16:creationId xmlns:a16="http://schemas.microsoft.com/office/drawing/2014/main" id="{4BCBB2CD-0215-3A6A-5C69-5B2D69C3A558}"/>
              </a:ext>
            </a:extLst>
          </p:cNvPr>
          <p:cNvSpPr txBox="1"/>
          <p:nvPr/>
        </p:nvSpPr>
        <p:spPr>
          <a:xfrm>
            <a:off x="445606" y="53866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Gráfico 5" descr="Escena de una granja contorno">
            <a:extLst>
              <a:ext uri="{FF2B5EF4-FFF2-40B4-BE49-F238E27FC236}">
                <a16:creationId xmlns:a16="http://schemas.microsoft.com/office/drawing/2014/main" id="{8E37D6DB-53F0-38BE-AB19-A642D0D12A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1894" y="4869611"/>
            <a:ext cx="2352136" cy="2337758"/>
          </a:xfrm>
          <a:prstGeom prst="rect">
            <a:avLst/>
          </a:prstGeom>
        </p:spPr>
      </p:pic>
      <p:sp>
        <p:nvSpPr>
          <p:cNvPr id="4" name="Marcador de pie de página 3">
            <a:extLst>
              <a:ext uri="{FF2B5EF4-FFF2-40B4-BE49-F238E27FC236}">
                <a16:creationId xmlns:a16="http://schemas.microsoft.com/office/drawing/2014/main" id="{415A4994-D773-C995-AF24-C120146AD0F3}"/>
              </a:ext>
            </a:extLst>
          </p:cNvPr>
          <p:cNvSpPr>
            <a:spLocks noGrp="1"/>
          </p:cNvSpPr>
          <p:nvPr>
            <p:ph type="ftr" sz="quarter" idx="11"/>
          </p:nvPr>
        </p:nvSpPr>
        <p:spPr/>
        <p:txBody>
          <a:bodyPr/>
          <a:lstStyle/>
          <a:p>
            <a:r>
              <a:rPr lang="es-ES" b="1" dirty="0" err="1">
                <a:solidFill>
                  <a:srgbClr val="C00000"/>
                </a:solidFill>
              </a:rPr>
              <a:t>Ecohuerto</a:t>
            </a:r>
            <a:r>
              <a:rPr lang="es-ES" b="1" dirty="0">
                <a:solidFill>
                  <a:srgbClr val="C00000"/>
                </a:solidFill>
              </a:rPr>
              <a:t> </a:t>
            </a:r>
            <a:r>
              <a:rPr lang="es-ES" b="1" dirty="0" err="1">
                <a:solidFill>
                  <a:srgbClr val="C00000"/>
                </a:solidFill>
              </a:rPr>
              <a:t>Javi</a:t>
            </a:r>
            <a:r>
              <a:rPr lang="es-ES" b="1" dirty="0" err="1"/>
              <a:t>av</a:t>
            </a:r>
            <a:r>
              <a:rPr lang="es-ES" dirty="0" err="1">
                <a:cs typeface="Calibri"/>
              </a:rPr>
              <a:t>i</a:t>
            </a:r>
            <a:endParaRPr lang="es-ES" dirty="0" err="1"/>
          </a:p>
        </p:txBody>
      </p:sp>
      <p:pic>
        <p:nvPicPr>
          <p:cNvPr id="1029" name="Picture 5">
            <a:extLst>
              <a:ext uri="{FF2B5EF4-FFF2-40B4-BE49-F238E27FC236}">
                <a16:creationId xmlns:a16="http://schemas.microsoft.com/office/drawing/2014/main" id="{EFC796C1-9AD9-8320-2574-D8941C4E26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4763"/>
            <a:ext cx="822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40309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Marcador de contenido 2">
            <a:extLst>
              <a:ext uri="{FF2B5EF4-FFF2-40B4-BE49-F238E27FC236}">
                <a16:creationId xmlns:a16="http://schemas.microsoft.com/office/drawing/2014/main" id="{CC3BA012-26D3-4254-886E-5FDB748CF488}"/>
              </a:ext>
            </a:extLst>
          </p:cNvPr>
          <p:cNvSpPr>
            <a:spLocks noGrp="1"/>
          </p:cNvSpPr>
          <p:nvPr>
            <p:ph idx="1"/>
          </p:nvPr>
        </p:nvSpPr>
        <p:spPr>
          <a:xfrm>
            <a:off x="5196080" y="1819030"/>
            <a:ext cx="5638796" cy="3505200"/>
          </a:xfrm>
        </p:spPr>
        <p:txBody>
          <a:bodyPr vert="horz" lIns="91440" tIns="45720" rIns="91440" bIns="45720" rtlCol="0" anchor="t">
            <a:noAutofit/>
          </a:bodyPr>
          <a:lstStyle/>
          <a:p>
            <a:pPr marL="0" indent="0">
              <a:buNone/>
            </a:pPr>
            <a:r>
              <a:rPr lang="es-ES" sz="2000" b="1" i="1">
                <a:solidFill>
                  <a:srgbClr val="000000"/>
                </a:solidFill>
                <a:cs typeface="Calibri"/>
              </a:rPr>
              <a:t>Nombre</a:t>
            </a:r>
            <a:r>
              <a:rPr lang="es-ES" sz="2000" b="1" i="1">
                <a:cs typeface="Calibri"/>
              </a:rPr>
              <a:t> científico:</a:t>
            </a:r>
            <a:r>
              <a:rPr lang="es-ES" sz="2000" i="1">
                <a:cs typeface="Calibri"/>
              </a:rPr>
              <a:t> </a:t>
            </a:r>
            <a:r>
              <a:rPr lang="es-ES" sz="2000" i="1" err="1">
                <a:cs typeface="Calibri"/>
              </a:rPr>
              <a:t>Serinus</a:t>
            </a:r>
            <a:r>
              <a:rPr lang="es-ES" sz="2000" i="1">
                <a:cs typeface="Calibri"/>
              </a:rPr>
              <a:t>.</a:t>
            </a:r>
            <a:endParaRPr lang="es-ES" sz="2000" i="1">
              <a:ea typeface="Calibri"/>
              <a:cs typeface="Calibri"/>
            </a:endParaRPr>
          </a:p>
          <a:p>
            <a:pPr marL="0" indent="0">
              <a:buNone/>
            </a:pPr>
            <a:r>
              <a:rPr lang="es-ES" sz="2000" b="1" i="1">
                <a:cs typeface="Calibri"/>
              </a:rPr>
              <a:t>Hábitat: </a:t>
            </a:r>
            <a:r>
              <a:rPr lang="es-ES" sz="2000" i="1">
                <a:cs typeface="Calibri"/>
              </a:rPr>
              <a:t>Bordes, claros bosques, plantaciones, parques urbanos y jardines.</a:t>
            </a:r>
            <a:endParaRPr lang="es-ES" sz="2000" i="1">
              <a:ea typeface="Calibri"/>
              <a:cs typeface="Calibri"/>
            </a:endParaRPr>
          </a:p>
          <a:p>
            <a:pPr marL="0" indent="0">
              <a:buNone/>
            </a:pPr>
            <a:r>
              <a:rPr lang="es-ES" sz="2000" b="1" i="1">
                <a:cs typeface="Calibri"/>
              </a:rPr>
              <a:t>Longevidad:</a:t>
            </a:r>
            <a:r>
              <a:rPr lang="es-ES" sz="2000" i="1">
                <a:cs typeface="Calibri"/>
              </a:rPr>
              <a:t> Pueden vivir hasta tres años.</a:t>
            </a:r>
          </a:p>
          <a:p>
            <a:pPr marL="0" indent="0">
              <a:buNone/>
            </a:pPr>
            <a:r>
              <a:rPr lang="es-ES" sz="2000" b="1" i="1">
                <a:ea typeface="Calibri"/>
                <a:cs typeface="Calibri"/>
              </a:rPr>
              <a:t>Alimentación: </a:t>
            </a:r>
            <a:r>
              <a:rPr lang="es-ES" sz="2000" i="1">
                <a:ea typeface="Calibri"/>
                <a:cs typeface="Calibri"/>
              </a:rPr>
              <a:t>S</a:t>
            </a:r>
            <a:r>
              <a:rPr lang="es-ES" sz="2000" i="1"/>
              <a:t>e alimenta de material vegetal y pequeños invertebrados.</a:t>
            </a:r>
            <a:endParaRPr lang="es-ES" sz="2000" i="1">
              <a:cs typeface="Calibri"/>
            </a:endParaRPr>
          </a:p>
          <a:p>
            <a:pPr marL="0" indent="0">
              <a:buNone/>
            </a:pPr>
            <a:r>
              <a:rPr lang="es-ES" sz="2000" i="1"/>
              <a:t>Una de las curiosidades del verdecillo es que es el pico más corto y menos afilado, y carece de las bandas verde amarillentas.</a:t>
            </a:r>
            <a:endParaRPr lang="es-ES" sz="2000" b="1" i="1">
              <a:ea typeface="Calibri"/>
              <a:cs typeface="Calibri"/>
            </a:endParaRPr>
          </a:p>
        </p:txBody>
      </p:sp>
      <p:pic>
        <p:nvPicPr>
          <p:cNvPr id="5" name="Imagen 4">
            <a:extLst>
              <a:ext uri="{FF2B5EF4-FFF2-40B4-BE49-F238E27FC236}">
                <a16:creationId xmlns:a16="http://schemas.microsoft.com/office/drawing/2014/main" id="{EA7DB4DA-87B5-4A81-B18F-2C29D24C741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05078" y="2638669"/>
            <a:ext cx="4028342" cy="2685561"/>
          </a:xfrm>
          <a:prstGeom prst="rect">
            <a:avLst/>
          </a:prstGeom>
        </p:spPr>
      </p:pic>
      <p:sp>
        <p:nvSpPr>
          <p:cNvPr id="7" name="Rectángulo 6">
            <a:extLst>
              <a:ext uri="{FF2B5EF4-FFF2-40B4-BE49-F238E27FC236}">
                <a16:creationId xmlns:a16="http://schemas.microsoft.com/office/drawing/2014/main" id="{5FE14D11-4B51-4C1A-8445-23429AE79DBC}"/>
              </a:ext>
            </a:extLst>
          </p:cNvPr>
          <p:cNvSpPr/>
          <p:nvPr/>
        </p:nvSpPr>
        <p:spPr>
          <a:xfrm>
            <a:off x="1179023" y="1337581"/>
            <a:ext cx="5614785" cy="954107"/>
          </a:xfrm>
          <a:prstGeom prst="rect">
            <a:avLst/>
          </a:prstGeom>
        </p:spPr>
        <p:txBody>
          <a:bodyPr wrap="square">
            <a:spAutoFit/>
          </a:bodyPr>
          <a:lstStyle/>
          <a:p>
            <a:r>
              <a:rPr lang="es-ES" sz="2800">
                <a:solidFill>
                  <a:srgbClr val="00B0F0"/>
                </a:solidFill>
                <a:latin typeface="Algerian" panose="04020705040A02060702" pitchFamily="82" charset="0"/>
              </a:rPr>
              <a:t>Verdecillos y Sus Curiosidades</a:t>
            </a:r>
            <a:endParaRPr lang="es-ES" sz="2800">
              <a:solidFill>
                <a:srgbClr val="00B0F0"/>
              </a:solidFill>
            </a:endParaRPr>
          </a:p>
        </p:txBody>
      </p:sp>
      <p:sp>
        <p:nvSpPr>
          <p:cNvPr id="4" name="CuadroTexto 3">
            <a:extLst>
              <a:ext uri="{FF2B5EF4-FFF2-40B4-BE49-F238E27FC236}">
                <a16:creationId xmlns:a16="http://schemas.microsoft.com/office/drawing/2014/main" id="{34A37B38-597B-41A8-9235-BACF68319A3F}"/>
              </a:ext>
            </a:extLst>
          </p:cNvPr>
          <p:cNvSpPr txBox="1"/>
          <p:nvPr/>
        </p:nvSpPr>
        <p:spPr>
          <a:xfrm>
            <a:off x="5416062" y="643619"/>
            <a:ext cx="184731" cy="369332"/>
          </a:xfrm>
          <a:prstGeom prst="rect">
            <a:avLst/>
          </a:prstGeom>
          <a:noFill/>
        </p:spPr>
        <p:txBody>
          <a:bodyPr wrap="none" rtlCol="0">
            <a:spAutoFit/>
          </a:bodyPr>
          <a:lstStyle/>
          <a:p>
            <a:endParaRPr lang="es-ES"/>
          </a:p>
        </p:txBody>
      </p:sp>
      <p:sp>
        <p:nvSpPr>
          <p:cNvPr id="2" name="Marcador de pie de página 1">
            <a:extLst>
              <a:ext uri="{FF2B5EF4-FFF2-40B4-BE49-F238E27FC236}">
                <a16:creationId xmlns:a16="http://schemas.microsoft.com/office/drawing/2014/main" id="{9C89A465-C9AB-6D0B-C949-FB16D1A402B2}"/>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891129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4E6B97-07CE-4C25-AB37-CFF318120314}"/>
              </a:ext>
            </a:extLst>
          </p:cNvPr>
          <p:cNvSpPr>
            <a:spLocks noGrp="1"/>
          </p:cNvSpPr>
          <p:nvPr>
            <p:ph type="title"/>
          </p:nvPr>
        </p:nvSpPr>
        <p:spPr>
          <a:xfrm>
            <a:off x="648929" y="629266"/>
            <a:ext cx="3505495" cy="1622321"/>
          </a:xfrm>
        </p:spPr>
        <p:txBody>
          <a:bodyPr>
            <a:normAutofit/>
          </a:bodyPr>
          <a:lstStyle/>
          <a:p>
            <a:r>
              <a:rPr lang="es-ES">
                <a:latin typeface="Algerian" panose="04020705040A02060702" pitchFamily="82" charset="0"/>
              </a:rPr>
              <a:t>Mirlo</a:t>
            </a:r>
          </a:p>
        </p:txBody>
      </p:sp>
      <p:sp>
        <p:nvSpPr>
          <p:cNvPr id="3" name="Marcador de contenido 2">
            <a:extLst>
              <a:ext uri="{FF2B5EF4-FFF2-40B4-BE49-F238E27FC236}">
                <a16:creationId xmlns:a16="http://schemas.microsoft.com/office/drawing/2014/main" id="{C3C6D4E2-DEA4-4821-8253-DC3329D2A410}"/>
              </a:ext>
            </a:extLst>
          </p:cNvPr>
          <p:cNvSpPr>
            <a:spLocks noGrp="1"/>
          </p:cNvSpPr>
          <p:nvPr>
            <p:ph idx="1"/>
          </p:nvPr>
        </p:nvSpPr>
        <p:spPr>
          <a:xfrm>
            <a:off x="648931" y="2438400"/>
            <a:ext cx="3505494" cy="3785419"/>
          </a:xfrm>
        </p:spPr>
        <p:txBody>
          <a:bodyPr vert="horz" lIns="91440" tIns="45720" rIns="91440" bIns="45720" rtlCol="0" anchor="t">
            <a:normAutofit/>
          </a:bodyPr>
          <a:lstStyle/>
          <a:p>
            <a:pPr marL="0" indent="0">
              <a:buNone/>
            </a:pPr>
            <a:r>
              <a:rPr lang="es-ES" sz="2000" b="1" i="1"/>
              <a:t>Nombre científico: </a:t>
            </a:r>
            <a:r>
              <a:rPr lang="es-ES" sz="2000" i="1" err="1"/>
              <a:t>Turdus</a:t>
            </a:r>
            <a:r>
              <a:rPr lang="es-ES" sz="2000" i="1"/>
              <a:t> </a:t>
            </a:r>
            <a:r>
              <a:rPr lang="es-ES" sz="2000" i="1" err="1"/>
              <a:t>merula</a:t>
            </a:r>
            <a:r>
              <a:rPr lang="es-ES" sz="2000" i="1"/>
              <a:t>.</a:t>
            </a:r>
            <a:endParaRPr lang="es-ES" sz="2000" i="1">
              <a:ea typeface="Calibri"/>
              <a:cs typeface="Calibri"/>
            </a:endParaRPr>
          </a:p>
          <a:p>
            <a:pPr marL="0" indent="0">
              <a:buNone/>
            </a:pPr>
            <a:r>
              <a:rPr lang="es-ES" sz="2000" b="1" i="1"/>
              <a:t>Medidas: </a:t>
            </a:r>
            <a:r>
              <a:rPr lang="es-ES" sz="2000" i="1"/>
              <a:t>23,5 y 29 cm de largo.</a:t>
            </a:r>
            <a:endParaRPr lang="es-ES" sz="2000" i="1">
              <a:ea typeface="Calibri"/>
              <a:cs typeface="Calibri"/>
            </a:endParaRPr>
          </a:p>
          <a:p>
            <a:pPr marL="0" indent="0">
              <a:buNone/>
            </a:pPr>
            <a:r>
              <a:rPr lang="es-ES" sz="2000" b="1" i="1"/>
              <a:t>Hábitat: </a:t>
            </a:r>
            <a:r>
              <a:rPr lang="es-ES" sz="2000" i="1"/>
              <a:t>Bosques frondosos. </a:t>
            </a:r>
            <a:endParaRPr lang="es-ES" sz="2000" i="1">
              <a:cs typeface="Calibri"/>
            </a:endParaRPr>
          </a:p>
          <a:p>
            <a:pPr marL="0" indent="0">
              <a:buNone/>
            </a:pPr>
            <a:r>
              <a:rPr lang="es-ES" sz="2000" b="1" i="1" err="1"/>
              <a:t>Longetividad</a:t>
            </a:r>
            <a:r>
              <a:rPr lang="es-ES" sz="2000" b="1" i="1"/>
              <a:t>:  </a:t>
            </a:r>
            <a:r>
              <a:rPr lang="es-ES" sz="2000" i="1"/>
              <a:t>2 años. </a:t>
            </a:r>
            <a:endParaRPr lang="es-ES" sz="2000" i="1">
              <a:cs typeface="Calibri"/>
            </a:endParaRPr>
          </a:p>
          <a:p>
            <a:pPr marL="0" indent="0">
              <a:buNone/>
            </a:pPr>
            <a:r>
              <a:rPr lang="es-ES" sz="2000" b="1" i="1"/>
              <a:t>Envergadura: </a:t>
            </a:r>
            <a:r>
              <a:rPr lang="es-ES" sz="2000" i="1"/>
              <a:t>34 a 38 cm</a:t>
            </a:r>
            <a:r>
              <a:rPr lang="es-ES" sz="2000" b="1" i="1"/>
              <a:t>.</a:t>
            </a:r>
            <a:endParaRPr lang="es-ES" sz="2000" b="1" i="1">
              <a:cs typeface="Calibri"/>
            </a:endParaRPr>
          </a:p>
          <a:p>
            <a:pPr marL="0" indent="0">
              <a:buNone/>
            </a:pPr>
            <a:r>
              <a:rPr lang="es-ES" sz="2000" b="1" i="1"/>
              <a:t>Alimentación:</a:t>
            </a:r>
            <a:r>
              <a:rPr lang="es-ES" sz="2000" i="1"/>
              <a:t> Se alimentan de una gran variedad de </a:t>
            </a:r>
            <a:r>
              <a:rPr lang="es-ES" sz="2000" b="1" i="1"/>
              <a:t>insectos, gusanos…</a:t>
            </a:r>
            <a:endParaRPr lang="es-ES" sz="2000" b="1" i="1">
              <a:cs typeface="Calibri"/>
            </a:endParaRPr>
          </a:p>
        </p:txBody>
      </p:sp>
      <p:sp>
        <p:nvSpPr>
          <p:cNvPr id="22" name="Rectangle 2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83FBB99-6318-4BF1-A129-5841695F3B3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48" r="22098" b="-1"/>
          <a:stretch/>
        </p:blipFill>
        <p:spPr>
          <a:xfrm>
            <a:off x="5787762" y="807593"/>
            <a:ext cx="5255530" cy="5239568"/>
          </a:xfrm>
          <a:prstGeom prst="rect">
            <a:avLst/>
          </a:prstGeom>
          <a:effectLst/>
        </p:spPr>
      </p:pic>
      <p:sp>
        <p:nvSpPr>
          <p:cNvPr id="4" name="Marcador de pie de página 3">
            <a:extLst>
              <a:ext uri="{FF2B5EF4-FFF2-40B4-BE49-F238E27FC236}">
                <a16:creationId xmlns:a16="http://schemas.microsoft.com/office/drawing/2014/main" id="{C07E645C-09D3-937D-7746-4427414EF355}"/>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37981664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7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6">
            <a:extLst>
              <a:ext uri="{FF2B5EF4-FFF2-40B4-BE49-F238E27FC236}">
                <a16:creationId xmlns:a16="http://schemas.microsoft.com/office/drawing/2014/main" id="{5DE5A300-F652-4B42-98C2-D8DD0622459A}"/>
              </a:ext>
            </a:extLst>
          </p:cNvPr>
          <p:cNvSpPr>
            <a:spLocks noGrp="1"/>
          </p:cNvSpPr>
          <p:nvPr>
            <p:ph type="title"/>
          </p:nvPr>
        </p:nvSpPr>
        <p:spPr>
          <a:xfrm>
            <a:off x="572493" y="238539"/>
            <a:ext cx="11018520" cy="1434415"/>
          </a:xfrm>
        </p:spPr>
        <p:txBody>
          <a:bodyPr anchor="b">
            <a:normAutofit/>
          </a:bodyPr>
          <a:lstStyle/>
          <a:p>
            <a:r>
              <a:rPr lang="es-ES" sz="5400">
                <a:solidFill>
                  <a:schemeClr val="accent2"/>
                </a:solidFill>
                <a:latin typeface="Algerian"/>
              </a:rPr>
              <a:t>Gorrión</a:t>
            </a:r>
          </a:p>
        </p:txBody>
      </p:sp>
      <p:sp>
        <p:nvSpPr>
          <p:cNvPr id="103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F05ACD26-C0A9-44A3-87D8-D54259A3196C}"/>
              </a:ext>
            </a:extLst>
          </p:cNvPr>
          <p:cNvSpPr>
            <a:spLocks noGrp="1"/>
          </p:cNvSpPr>
          <p:nvPr>
            <p:ph idx="1"/>
          </p:nvPr>
        </p:nvSpPr>
        <p:spPr>
          <a:xfrm>
            <a:off x="575125" y="2163734"/>
            <a:ext cx="6986721" cy="4694266"/>
          </a:xfrm>
        </p:spPr>
        <p:txBody>
          <a:bodyPr vert="horz" lIns="91440" tIns="45720" rIns="91440" bIns="45720" rtlCol="0" anchor="t">
            <a:normAutofit/>
          </a:bodyPr>
          <a:lstStyle/>
          <a:p>
            <a:pPr marL="0" indent="0">
              <a:buNone/>
            </a:pPr>
            <a:r>
              <a:rPr lang="en-US" sz="2400" i="1">
                <a:cs typeface="Calibri"/>
              </a:rPr>
              <a:t>Nombre </a:t>
            </a:r>
            <a:r>
              <a:rPr lang="en-US" sz="2400" i="1" err="1">
                <a:cs typeface="Calibri"/>
              </a:rPr>
              <a:t>científico</a:t>
            </a:r>
            <a:r>
              <a:rPr lang="en-US" sz="2400" i="1">
                <a:cs typeface="Calibri"/>
              </a:rPr>
              <a:t>:</a:t>
            </a:r>
            <a:r>
              <a:rPr lang="en-US" sz="2400" b="1" i="1">
                <a:cs typeface="Calibri"/>
              </a:rPr>
              <a:t> Passer </a:t>
            </a:r>
            <a:r>
              <a:rPr lang="en-US" sz="2400" b="1" i="1" err="1">
                <a:cs typeface="Calibri"/>
              </a:rPr>
              <a:t>domesticus</a:t>
            </a:r>
            <a:r>
              <a:rPr lang="en-US" sz="2400" b="1" i="1">
                <a:cs typeface="Calibri"/>
              </a:rPr>
              <a:t>.</a:t>
            </a:r>
          </a:p>
          <a:p>
            <a:pPr marL="0" indent="0">
              <a:buNone/>
            </a:pPr>
            <a:r>
              <a:rPr lang="en-US" sz="2400" i="1" err="1">
                <a:cs typeface="Calibri"/>
              </a:rPr>
              <a:t>Medidas</a:t>
            </a:r>
            <a:r>
              <a:rPr lang="en-US" sz="2400" i="1">
                <a:cs typeface="Calibri"/>
              </a:rPr>
              <a:t>: </a:t>
            </a:r>
            <a:r>
              <a:rPr lang="en-US" sz="2400" i="1" err="1">
                <a:cs typeface="Calibri"/>
              </a:rPr>
              <a:t>Longitud</a:t>
            </a:r>
            <a:r>
              <a:rPr lang="en-US" sz="2400" i="1">
                <a:cs typeface="Calibri"/>
              </a:rPr>
              <a:t> </a:t>
            </a:r>
            <a:r>
              <a:rPr lang="es-ES" b="1" i="1"/>
              <a:t>14 – 18 cm.</a:t>
            </a:r>
            <a:endParaRPr lang="en-US" sz="2400" b="1" i="1">
              <a:cs typeface="Calibri"/>
            </a:endParaRPr>
          </a:p>
          <a:p>
            <a:pPr marL="0" indent="0">
              <a:buNone/>
            </a:pPr>
            <a:r>
              <a:rPr lang="en-US" sz="2400" i="1" err="1">
                <a:cs typeface="Calibri"/>
              </a:rPr>
              <a:t>Hábitat</a:t>
            </a:r>
            <a:r>
              <a:rPr lang="en-US" sz="2400" i="1">
                <a:cs typeface="Calibri"/>
              </a:rPr>
              <a:t>: </a:t>
            </a:r>
            <a:r>
              <a:rPr lang="en-US" sz="2400" b="1" i="1">
                <a:cs typeface="Calibri"/>
              </a:rPr>
              <a:t>A</a:t>
            </a:r>
            <a:r>
              <a:rPr lang="es-ES" b="1" i="1"/>
              <a:t>pegados al ser humano.</a:t>
            </a:r>
            <a:endParaRPr lang="en-US" sz="2400" b="1" i="1">
              <a:cs typeface="Calibri"/>
            </a:endParaRPr>
          </a:p>
          <a:p>
            <a:pPr marL="0" indent="0">
              <a:buNone/>
            </a:pPr>
            <a:r>
              <a:rPr lang="en-US" sz="2400" i="1" err="1">
                <a:cs typeface="Calibri"/>
              </a:rPr>
              <a:t>Longetividad</a:t>
            </a:r>
            <a:r>
              <a:rPr lang="en-US" sz="2400" i="1">
                <a:cs typeface="Calibri"/>
              </a:rPr>
              <a:t>: </a:t>
            </a:r>
            <a:r>
              <a:rPr lang="es-ES" b="1" i="1"/>
              <a:t>3 años.</a:t>
            </a:r>
            <a:endParaRPr lang="es-ES" b="1" i="1">
              <a:cs typeface="Calibri"/>
            </a:endParaRPr>
          </a:p>
          <a:p>
            <a:pPr marL="0" indent="0">
              <a:buNone/>
            </a:pPr>
            <a:r>
              <a:rPr lang="es-ES" sz="2400" i="1">
                <a:cs typeface="Calibri"/>
              </a:rPr>
              <a:t>Alimentación: C</a:t>
            </a:r>
            <a:r>
              <a:rPr lang="es-ES" i="1"/>
              <a:t>omen principalmente </a:t>
            </a:r>
            <a:r>
              <a:rPr lang="es-ES" b="1" i="1"/>
              <a:t>granos y semillas</a:t>
            </a:r>
            <a:r>
              <a:rPr lang="es-ES" i="1"/>
              <a:t>.</a:t>
            </a:r>
            <a:endParaRPr lang="en-US" sz="2400" b="1" i="1">
              <a:cs typeface="Calibri"/>
            </a:endParaRPr>
          </a:p>
          <a:p>
            <a:pPr marL="0" indent="0">
              <a:buNone/>
            </a:pPr>
            <a:endParaRPr lang="en-US" sz="2200" i="1">
              <a:cs typeface="Calibri"/>
            </a:endParaRPr>
          </a:p>
        </p:txBody>
      </p:sp>
      <p:pic>
        <p:nvPicPr>
          <p:cNvPr id="6" name="Imagen 5">
            <a:extLst>
              <a:ext uri="{FF2B5EF4-FFF2-40B4-BE49-F238E27FC236}">
                <a16:creationId xmlns:a16="http://schemas.microsoft.com/office/drawing/2014/main" id="{C06FAAF4-B3EE-452A-9D7F-32223915939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515" r="26357"/>
          <a:stretch/>
        </p:blipFill>
        <p:spPr>
          <a:xfrm>
            <a:off x="7675658" y="2093976"/>
            <a:ext cx="3941064" cy="4096512"/>
          </a:xfrm>
          <a:prstGeom prst="rect">
            <a:avLst/>
          </a:prstGeom>
        </p:spPr>
      </p:pic>
      <p:pic>
        <p:nvPicPr>
          <p:cNvPr id="1026" name="Picture 2" descr="Educacyl">
            <a:extLst>
              <a:ext uri="{FF2B5EF4-FFF2-40B4-BE49-F238E27FC236}">
                <a16:creationId xmlns:a16="http://schemas.microsoft.com/office/drawing/2014/main" id="{A4946BD6-A72E-4A78-BFF7-49533D85A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5950"/>
            <a:ext cx="1524000" cy="22860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pie de página 1">
            <a:extLst>
              <a:ext uri="{FF2B5EF4-FFF2-40B4-BE49-F238E27FC236}">
                <a16:creationId xmlns:a16="http://schemas.microsoft.com/office/drawing/2014/main" id="{CECCEDFA-D1C8-46A9-7CCE-A91D4BC7BB5D}"/>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3741938532"/>
      </p:ext>
    </p:extLst>
  </p:cSld>
  <p:clrMapOvr>
    <a:masterClrMapping/>
  </p:clrMapOvr>
  <mc:AlternateContent xmlns:mc="http://schemas.openxmlformats.org/markup-compatibility/2006" xmlns:p14="http://schemas.microsoft.com/office/powerpoint/2010/main">
    <mc:Choice Requires="p14">
      <p:transition spd="slow" p14:dur="1400">
        <p14:glitter pattern="hexago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17">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19">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ítulo 1">
            <a:extLst>
              <a:ext uri="{FF2B5EF4-FFF2-40B4-BE49-F238E27FC236}">
                <a16:creationId xmlns:a16="http://schemas.microsoft.com/office/drawing/2014/main" id="{4B619B11-544E-83DA-3414-15AF48B44592}"/>
              </a:ext>
            </a:extLst>
          </p:cNvPr>
          <p:cNvSpPr>
            <a:spLocks noGrp="1"/>
          </p:cNvSpPr>
          <p:nvPr/>
        </p:nvSpPr>
        <p:spPr>
          <a:xfrm>
            <a:off x="1137034" y="609597"/>
            <a:ext cx="9392421" cy="13308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a:latin typeface="Algerian"/>
              </a:rPr>
              <a:t>PALOMA</a:t>
            </a:r>
            <a:r>
              <a:rPr lang="en-US">
                <a:latin typeface="Algerian"/>
              </a:rPr>
              <a:t> </a:t>
            </a:r>
            <a:r>
              <a:rPr lang="en-US" kern="1200">
                <a:latin typeface="Algerian"/>
              </a:rPr>
              <a:t> TORCAZ</a:t>
            </a:r>
          </a:p>
        </p:txBody>
      </p:sp>
      <p:sp>
        <p:nvSpPr>
          <p:cNvPr id="5" name="Marcador de contenido 2">
            <a:extLst>
              <a:ext uri="{FF2B5EF4-FFF2-40B4-BE49-F238E27FC236}">
                <a16:creationId xmlns:a16="http://schemas.microsoft.com/office/drawing/2014/main" id="{8AE3D139-4F49-91D9-A433-D701F95ABE87}"/>
              </a:ext>
            </a:extLst>
          </p:cNvPr>
          <p:cNvSpPr>
            <a:spLocks noGrp="1"/>
          </p:cNvSpPr>
          <p:nvPr/>
        </p:nvSpPr>
        <p:spPr>
          <a:xfrm>
            <a:off x="1137034" y="2198362"/>
            <a:ext cx="4958966" cy="39177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a:t>La paloma </a:t>
            </a:r>
            <a:r>
              <a:rPr lang="en-US" sz="2400" i="1" err="1"/>
              <a:t>torcaz</a:t>
            </a:r>
            <a:r>
              <a:rPr lang="en-US" sz="2400" i="1"/>
              <a:t> es </a:t>
            </a:r>
            <a:r>
              <a:rPr lang="en-US" sz="2400" i="1" err="1"/>
              <a:t>una</a:t>
            </a:r>
            <a:r>
              <a:rPr lang="en-US" sz="2400" i="1"/>
              <a:t> </a:t>
            </a:r>
            <a:r>
              <a:rPr lang="en-US" sz="2400" b="1" i="1"/>
              <a:t>paloma </a:t>
            </a:r>
            <a:r>
              <a:rPr lang="en-US" sz="2400" b="1" i="1" err="1"/>
              <a:t>grande</a:t>
            </a:r>
            <a:r>
              <a:rPr lang="en-US" sz="2400" i="1"/>
              <a:t>, de </a:t>
            </a:r>
            <a:r>
              <a:rPr lang="en-US" sz="2400" i="1" err="1"/>
              <a:t>constitución</a:t>
            </a:r>
            <a:r>
              <a:rPr lang="en-US" sz="2400" i="1"/>
              <a:t> </a:t>
            </a:r>
            <a:r>
              <a:rPr lang="en-US" sz="2400" i="1" err="1"/>
              <a:t>fuerte</a:t>
            </a:r>
            <a:r>
              <a:rPr lang="en-US" sz="2400" i="1"/>
              <a:t>, con </a:t>
            </a:r>
            <a:r>
              <a:rPr lang="en-US" sz="2400" i="1" err="1"/>
              <a:t>una</a:t>
            </a:r>
            <a:r>
              <a:rPr lang="en-US" sz="2400" i="1"/>
              <a:t> cola </a:t>
            </a:r>
            <a:r>
              <a:rPr lang="en-US" sz="2400" i="1" err="1"/>
              <a:t>larga</a:t>
            </a:r>
            <a:r>
              <a:rPr lang="en-US" sz="2400" i="1"/>
              <a:t> y </a:t>
            </a:r>
            <a:r>
              <a:rPr lang="en-US" sz="2400" i="1" err="1"/>
              <a:t>una</a:t>
            </a:r>
            <a:r>
              <a:rPr lang="en-US" sz="2400" i="1"/>
              <a:t> cabeza </a:t>
            </a:r>
            <a:r>
              <a:rPr lang="en-US" sz="2400" i="1" err="1"/>
              <a:t>bastante</a:t>
            </a:r>
            <a:r>
              <a:rPr lang="en-US" sz="2400" i="1"/>
              <a:t> </a:t>
            </a:r>
            <a:r>
              <a:rPr lang="en-US" sz="2400" i="1" err="1"/>
              <a:t>pequeña</a:t>
            </a:r>
            <a:r>
              <a:rPr lang="en-US" sz="2400" i="1"/>
              <a:t>. Con </a:t>
            </a:r>
            <a:r>
              <a:rPr lang="en-US" sz="2400" i="1" err="1"/>
              <a:t>una</a:t>
            </a:r>
            <a:r>
              <a:rPr lang="en-US" sz="2400" i="1"/>
              <a:t> </a:t>
            </a:r>
            <a:r>
              <a:rPr lang="en-US" sz="2400" i="1" err="1"/>
              <a:t>longitud</a:t>
            </a:r>
            <a:r>
              <a:rPr lang="en-US" sz="2400" i="1"/>
              <a:t> que </a:t>
            </a:r>
            <a:r>
              <a:rPr lang="en-US" sz="2400" i="1" err="1"/>
              <a:t>varía</a:t>
            </a:r>
            <a:r>
              <a:rPr lang="en-US" sz="2400" i="1"/>
              <a:t> de 38 a 43 cm y </a:t>
            </a:r>
            <a:r>
              <a:rPr lang="en-US" sz="2400" i="1" err="1"/>
              <a:t>una</a:t>
            </a:r>
            <a:r>
              <a:rPr lang="en-US" sz="2400" i="1"/>
              <a:t> </a:t>
            </a:r>
            <a:r>
              <a:rPr lang="en-US" sz="2400" i="1" err="1"/>
              <a:t>envergadura</a:t>
            </a:r>
            <a:r>
              <a:rPr lang="en-US" sz="2400" i="1"/>
              <a:t> que </a:t>
            </a:r>
            <a:r>
              <a:rPr lang="en-US" sz="2400" i="1" err="1"/>
              <a:t>va</a:t>
            </a:r>
            <a:r>
              <a:rPr lang="en-US" sz="2400" i="1"/>
              <a:t> de 68 a 77 cm, son las palomas </a:t>
            </a:r>
            <a:r>
              <a:rPr lang="en-US" sz="2400" i="1" err="1"/>
              <a:t>más</a:t>
            </a:r>
            <a:r>
              <a:rPr lang="en-US" sz="2400" i="1"/>
              <a:t> </a:t>
            </a:r>
            <a:r>
              <a:rPr lang="en-US" sz="2400" i="1" err="1"/>
              <a:t>grandes</a:t>
            </a:r>
            <a:r>
              <a:rPr lang="en-US" sz="2400" i="1"/>
              <a:t> de Europa Central.</a:t>
            </a:r>
            <a:endParaRPr lang="en-US" sz="2400" i="1">
              <a:cs typeface="Calibri"/>
            </a:endParaRPr>
          </a:p>
          <a:p>
            <a:r>
              <a:rPr lang="en-US" sz="2400" i="1"/>
              <a:t>En las </a:t>
            </a:r>
            <a:r>
              <a:rPr lang="en-US" sz="2400" i="1" err="1"/>
              <a:t>áreas</a:t>
            </a:r>
            <a:r>
              <a:rPr lang="en-US" sz="2400" i="1"/>
              <a:t> </a:t>
            </a:r>
            <a:r>
              <a:rPr lang="en-US" sz="2400" i="1" err="1"/>
              <a:t>agrícolas</a:t>
            </a:r>
            <a:r>
              <a:rPr lang="en-US" sz="2400" i="1"/>
              <a:t> la Paloma </a:t>
            </a:r>
            <a:r>
              <a:rPr lang="en-US" sz="2400" i="1" err="1"/>
              <a:t>torcaz</a:t>
            </a:r>
            <a:r>
              <a:rPr lang="en-US" sz="2400" i="1"/>
              <a:t> </a:t>
            </a:r>
            <a:r>
              <a:rPr lang="en-US" sz="2400" i="1" err="1"/>
              <a:t>afecta</a:t>
            </a:r>
            <a:r>
              <a:rPr lang="en-US" sz="2400" i="1"/>
              <a:t> </a:t>
            </a:r>
            <a:r>
              <a:rPr lang="en-US" sz="2400" i="1" err="1"/>
              <a:t>principalmente</a:t>
            </a:r>
            <a:r>
              <a:rPr lang="en-US" sz="2400" i="1"/>
              <a:t> </a:t>
            </a:r>
            <a:r>
              <a:rPr lang="en-US" sz="2400" i="1" err="1"/>
              <a:t>los</a:t>
            </a:r>
            <a:r>
              <a:rPr lang="en-US" sz="2400" i="1"/>
              <a:t> </a:t>
            </a:r>
            <a:r>
              <a:rPr lang="en-US" sz="2400" i="1" err="1"/>
              <a:t>cultivos</a:t>
            </a:r>
            <a:r>
              <a:rPr lang="en-US" sz="2400" i="1"/>
              <a:t> de sorgo, girasol y soja. </a:t>
            </a:r>
            <a:endParaRPr lang="en-US" sz="2400" i="1">
              <a:cs typeface="Calibri"/>
            </a:endParaRPr>
          </a:p>
          <a:p>
            <a:endParaRPr lang="en-US" sz="2000"/>
          </a:p>
          <a:p>
            <a:endParaRPr lang="en-US" sz="2000"/>
          </a:p>
        </p:txBody>
      </p:sp>
      <p:pic>
        <p:nvPicPr>
          <p:cNvPr id="6" name="Imagen 6" descr="Ave parada sobre una rama&#10;&#10;Descripción generada automáticamente">
            <a:extLst>
              <a:ext uri="{FF2B5EF4-FFF2-40B4-BE49-F238E27FC236}">
                <a16:creationId xmlns:a16="http://schemas.microsoft.com/office/drawing/2014/main" id="{E686E57F-BA26-F05B-91E4-DF95FC667AA4}"/>
              </a:ext>
            </a:extLst>
          </p:cNvPr>
          <p:cNvPicPr>
            <a:picLocks noChangeAspect="1"/>
          </p:cNvPicPr>
          <p:nvPr/>
        </p:nvPicPr>
        <p:blipFill rotWithShape="1">
          <a:blip r:embed="rId2"/>
          <a:srcRect l="4210" r="2" b="2"/>
          <a:stretch/>
        </p:blipFill>
        <p:spPr>
          <a:xfrm>
            <a:off x="6719367" y="2657633"/>
            <a:ext cx="4788505" cy="2810476"/>
          </a:xfrm>
          <a:prstGeom prst="rect">
            <a:avLst/>
          </a:prstGeom>
        </p:spPr>
      </p:pic>
      <p:sp>
        <p:nvSpPr>
          <p:cNvPr id="22" name="Freeform: Shape 21">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Marcador de pie de página 1">
            <a:extLst>
              <a:ext uri="{FF2B5EF4-FFF2-40B4-BE49-F238E27FC236}">
                <a16:creationId xmlns:a16="http://schemas.microsoft.com/office/drawing/2014/main" id="{4265B808-15BD-F593-6758-CACCCB34088B}"/>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50295929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beza de una rana con la mitad de su cuerpo sumergida en agua">
            <a:extLst>
              <a:ext uri="{FF2B5EF4-FFF2-40B4-BE49-F238E27FC236}">
                <a16:creationId xmlns:a16="http://schemas.microsoft.com/office/drawing/2014/main" id="{1062EEB9-DE2F-3C6D-6855-F6C977B7A95D}"/>
              </a:ext>
            </a:extLst>
          </p:cNvPr>
          <p:cNvPicPr>
            <a:picLocks noChangeAspect="1"/>
          </p:cNvPicPr>
          <p:nvPr/>
        </p:nvPicPr>
        <p:blipFill rotWithShape="1">
          <a:blip r:embed="rId2"/>
          <a:srcRect r="5021" b="-3"/>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9FD47F3C-5DC0-6BCF-9946-A20B11AB4822}"/>
              </a:ext>
            </a:extLst>
          </p:cNvPr>
          <p:cNvSpPr>
            <a:spLocks noGrp="1"/>
          </p:cNvSpPr>
          <p:nvPr>
            <p:ph type="title"/>
          </p:nvPr>
        </p:nvSpPr>
        <p:spPr>
          <a:xfrm>
            <a:off x="343973" y="2950387"/>
            <a:ext cx="3538068" cy="3531403"/>
          </a:xfrm>
        </p:spPr>
        <p:txBody>
          <a:bodyPr vert="horz" lIns="91440" tIns="45720" rIns="91440" bIns="45720" rtlCol="0" anchor="t">
            <a:normAutofit/>
          </a:bodyPr>
          <a:lstStyle/>
          <a:p>
            <a:pPr algn="r"/>
            <a:r>
              <a:rPr lang="en-US" sz="6000">
                <a:solidFill>
                  <a:srgbClr val="FFFFFF"/>
                </a:solidFill>
                <a:latin typeface="Algerian"/>
              </a:rPr>
              <a:t>ANFIBIOS</a:t>
            </a:r>
            <a:br>
              <a:rPr lang="en-US" sz="6000">
                <a:latin typeface="Algerian"/>
              </a:rPr>
            </a:br>
            <a:r>
              <a:rPr lang="en-US" sz="1400">
                <a:solidFill>
                  <a:srgbClr val="FFFFFF"/>
                </a:solidFill>
                <a:latin typeface="Algerian"/>
              </a:rPr>
              <a:t>(pronto </a:t>
            </a:r>
            <a:r>
              <a:rPr lang="en-US" sz="1400" err="1">
                <a:solidFill>
                  <a:srgbClr val="FFFFFF"/>
                </a:solidFill>
                <a:latin typeface="Algerian"/>
              </a:rPr>
              <a:t>tendremos</a:t>
            </a:r>
            <a:r>
              <a:rPr lang="en-US" sz="1400">
                <a:solidFill>
                  <a:srgbClr val="FFFFFF"/>
                </a:solidFill>
                <a:latin typeface="Algerian"/>
              </a:rPr>
              <a:t>)</a:t>
            </a:r>
          </a:p>
        </p:txBody>
      </p:sp>
      <p:sp>
        <p:nvSpPr>
          <p:cNvPr id="3" name="Marcador de pie de página 2">
            <a:extLst>
              <a:ext uri="{FF2B5EF4-FFF2-40B4-BE49-F238E27FC236}">
                <a16:creationId xmlns:a16="http://schemas.microsoft.com/office/drawing/2014/main" id="{2D74874F-B610-0E6C-6972-786F8494E3D2}"/>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510375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ces en una orilla">
            <a:extLst>
              <a:ext uri="{FF2B5EF4-FFF2-40B4-BE49-F238E27FC236}">
                <a16:creationId xmlns:a16="http://schemas.microsoft.com/office/drawing/2014/main" id="{ADE80DC6-4D50-9F27-379B-4428F6F279B6}"/>
              </a:ext>
            </a:extLst>
          </p:cNvPr>
          <p:cNvPicPr>
            <a:picLocks noChangeAspect="1"/>
          </p:cNvPicPr>
          <p:nvPr/>
        </p:nvPicPr>
        <p:blipFill rotWithShape="1">
          <a:blip r:embed="rId2">
            <a:alphaModFix amt="50000"/>
          </a:blip>
          <a:srcRect t="20801" r="-2" b="4198"/>
          <a:stretch/>
        </p:blipFill>
        <p:spPr>
          <a:xfrm>
            <a:off x="20" y="1"/>
            <a:ext cx="12191980" cy="6857999"/>
          </a:xfrm>
          <a:prstGeom prst="rect">
            <a:avLst/>
          </a:prstGeom>
        </p:spPr>
      </p:pic>
      <p:sp>
        <p:nvSpPr>
          <p:cNvPr id="2" name="Título 1">
            <a:extLst>
              <a:ext uri="{FF2B5EF4-FFF2-40B4-BE49-F238E27FC236}">
                <a16:creationId xmlns:a16="http://schemas.microsoft.com/office/drawing/2014/main" id="{21C5B359-BE32-CC55-2B40-8065A656B721}"/>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9600">
                <a:solidFill>
                  <a:srgbClr val="FFFFFF"/>
                </a:solidFill>
                <a:latin typeface="Algerian"/>
              </a:rPr>
              <a:t>PECES</a:t>
            </a:r>
            <a:br>
              <a:rPr lang="en-US" sz="9600">
                <a:solidFill>
                  <a:srgbClr val="FFFFFF"/>
                </a:solidFill>
                <a:latin typeface="Algerian"/>
              </a:rPr>
            </a:br>
            <a:r>
              <a:rPr lang="en-US" sz="1400">
                <a:solidFill>
                  <a:srgbClr val="FFFFFF"/>
                </a:solidFill>
                <a:latin typeface="Algerian"/>
              </a:rPr>
              <a:t>(Pronto </a:t>
            </a:r>
            <a:r>
              <a:rPr lang="en-US" sz="1400" err="1">
                <a:solidFill>
                  <a:srgbClr val="FFFFFF"/>
                </a:solidFill>
                <a:latin typeface="Algerian"/>
              </a:rPr>
              <a:t>tendremos</a:t>
            </a:r>
            <a:r>
              <a:rPr lang="en-US" sz="1400">
                <a:solidFill>
                  <a:srgbClr val="FFFFFF"/>
                </a:solidFill>
                <a:latin typeface="Algerian"/>
              </a:rPr>
              <a:t>)</a:t>
            </a:r>
            <a:endParaRPr lang="en-US" sz="9600">
              <a:solidFill>
                <a:srgbClr val="FFFFFF"/>
              </a:solidFill>
              <a:latin typeface="Algerian"/>
            </a:endParaRPr>
          </a:p>
        </p:txBody>
      </p:sp>
      <p:sp>
        <p:nvSpPr>
          <p:cNvPr id="3" name="Marcador de pie de página 2">
            <a:extLst>
              <a:ext uri="{FF2B5EF4-FFF2-40B4-BE49-F238E27FC236}">
                <a16:creationId xmlns:a16="http://schemas.microsoft.com/office/drawing/2014/main" id="{80464EF3-A033-AA17-47BF-C7E04ADA3A8C}"/>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3751747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lizard">
            <a:extLst>
              <a:ext uri="{FF2B5EF4-FFF2-40B4-BE49-F238E27FC236}">
                <a16:creationId xmlns:a16="http://schemas.microsoft.com/office/drawing/2014/main" id="{74168648-5B9F-212E-54F4-DF66FF302934}"/>
              </a:ext>
            </a:extLst>
          </p:cNvPr>
          <p:cNvPicPr>
            <a:picLocks noChangeAspect="1"/>
          </p:cNvPicPr>
          <p:nvPr/>
        </p:nvPicPr>
        <p:blipFill rotWithShape="1">
          <a:blip r:embed="rId2"/>
          <a:srcRect t="6353" r="-2" b="9249"/>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5D55DCF-B213-2533-2545-FDE65F5BD547}"/>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9600">
                <a:solidFill>
                  <a:srgbClr val="FFFFFF"/>
                </a:solidFill>
                <a:latin typeface="Algerian"/>
              </a:rPr>
              <a:t>REPTILES</a:t>
            </a:r>
          </a:p>
        </p:txBody>
      </p:sp>
      <p:sp>
        <p:nvSpPr>
          <p:cNvPr id="3" name="Marcador de pie de página 2">
            <a:extLst>
              <a:ext uri="{FF2B5EF4-FFF2-40B4-BE49-F238E27FC236}">
                <a16:creationId xmlns:a16="http://schemas.microsoft.com/office/drawing/2014/main" id="{4DC0FB7E-03CA-9889-D1FC-4F274E15B8E5}"/>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382960229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2">
            <a:extLst>
              <a:ext uri="{FF2B5EF4-FFF2-40B4-BE49-F238E27FC236}">
                <a16:creationId xmlns:a16="http://schemas.microsoft.com/office/drawing/2014/main" id="{0FBC07F1-E19B-B9C1-732B-43F135DC751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865" r="264"/>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31" name="Freeform: Shape 3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3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ítulo 1">
            <a:extLst>
              <a:ext uri="{FF2B5EF4-FFF2-40B4-BE49-F238E27FC236}">
                <a16:creationId xmlns:a16="http://schemas.microsoft.com/office/drawing/2014/main" id="{BB5A0F33-56E6-2C2C-8AFB-F998E526217A}"/>
              </a:ext>
            </a:extLst>
          </p:cNvPr>
          <p:cNvSpPr>
            <a:spLocks noGrp="1"/>
          </p:cNvSpPr>
          <p:nvPr/>
        </p:nvSpPr>
        <p:spPr>
          <a:xfrm>
            <a:off x="371094" y="1161288"/>
            <a:ext cx="3438144" cy="11257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a:t>LAGARTIJA</a:t>
            </a:r>
            <a:br>
              <a:rPr lang="en-US" sz="2400"/>
            </a:br>
            <a:r>
              <a:rPr lang="en-US" sz="2400" i="1"/>
              <a:t>(Psammodrumushispascius)</a:t>
            </a:r>
          </a:p>
        </p:txBody>
      </p:sp>
      <p:sp>
        <p:nvSpPr>
          <p:cNvPr id="35" name="Rectangle 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Marcador de contenido 2">
            <a:extLst>
              <a:ext uri="{FF2B5EF4-FFF2-40B4-BE49-F238E27FC236}">
                <a16:creationId xmlns:a16="http://schemas.microsoft.com/office/drawing/2014/main" id="{93E594B5-47CC-38F8-F295-9CBB3B2D4D9C}"/>
              </a:ext>
            </a:extLst>
          </p:cNvPr>
          <p:cNvSpPr>
            <a:spLocks noGrp="1"/>
          </p:cNvSpPr>
          <p:nvPr/>
        </p:nvSpPr>
        <p:spPr>
          <a:xfrm>
            <a:off x="371094" y="2718054"/>
            <a:ext cx="3438906" cy="38111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a:t>La </a:t>
            </a:r>
            <a:r>
              <a:rPr lang="en-US" sz="1600" i="1" err="1"/>
              <a:t>lagartija</a:t>
            </a:r>
            <a:r>
              <a:rPr lang="en-US" sz="1600" i="1"/>
              <a:t> es un animal de </a:t>
            </a:r>
            <a:r>
              <a:rPr lang="en-US" sz="1600" i="1" err="1"/>
              <a:t>pequeño</a:t>
            </a:r>
            <a:r>
              <a:rPr lang="en-US" sz="1600" i="1"/>
              <a:t> </a:t>
            </a:r>
            <a:r>
              <a:rPr lang="en-US" sz="1600" i="1" err="1"/>
              <a:t>tamaño</a:t>
            </a:r>
            <a:r>
              <a:rPr lang="en-US" sz="1600" i="1"/>
              <a:t>, que </a:t>
            </a:r>
            <a:r>
              <a:rPr lang="en-US" sz="1600" i="1" err="1"/>
              <a:t>en</a:t>
            </a:r>
            <a:r>
              <a:rPr lang="en-US" sz="1600" i="1"/>
              <a:t> la </a:t>
            </a:r>
            <a:r>
              <a:rPr lang="en-US" sz="1600" i="1" err="1"/>
              <a:t>edad</a:t>
            </a:r>
            <a:r>
              <a:rPr lang="en-US" sz="1600" i="1"/>
              <a:t> </a:t>
            </a:r>
            <a:r>
              <a:rPr lang="en-US" sz="1600" i="1" err="1"/>
              <a:t>adulta</a:t>
            </a:r>
            <a:r>
              <a:rPr lang="en-US" sz="1600" i="1"/>
              <a:t> </a:t>
            </a:r>
            <a:r>
              <a:rPr lang="en-US" sz="1600" i="1" err="1"/>
              <a:t>puede</a:t>
            </a:r>
            <a:r>
              <a:rPr lang="en-US" sz="1600" i="1"/>
              <a:t> </a:t>
            </a:r>
            <a:r>
              <a:rPr lang="en-US" sz="1600" i="1" err="1"/>
              <a:t>llegar</a:t>
            </a:r>
            <a:r>
              <a:rPr lang="en-US" sz="1600" i="1"/>
              <a:t> a </a:t>
            </a:r>
            <a:r>
              <a:rPr lang="en-US" sz="1600" i="1" err="1"/>
              <a:t>medir</a:t>
            </a:r>
            <a:r>
              <a:rPr lang="en-US" sz="1600" i="1"/>
              <a:t> 10 </a:t>
            </a:r>
            <a:r>
              <a:rPr lang="en-US" sz="1600" i="1" err="1"/>
              <a:t>centímetros</a:t>
            </a:r>
            <a:r>
              <a:rPr lang="en-US" sz="1600" i="1"/>
              <a:t> de </a:t>
            </a:r>
            <a:r>
              <a:rPr lang="en-US" sz="1600" i="1" err="1"/>
              <a:t>longitud</a:t>
            </a:r>
            <a:r>
              <a:rPr lang="en-US" sz="1600" i="1"/>
              <a:t>, sin </a:t>
            </a:r>
            <a:r>
              <a:rPr lang="en-US" sz="1600" i="1" err="1"/>
              <a:t>contar</a:t>
            </a:r>
            <a:r>
              <a:rPr lang="en-US" sz="1600" i="1"/>
              <a:t> la cola. En </a:t>
            </a:r>
            <a:r>
              <a:rPr lang="en-US" sz="1600" i="1" err="1"/>
              <a:t>muchas</a:t>
            </a:r>
            <a:r>
              <a:rPr lang="en-US" sz="1600" i="1"/>
              <a:t> </a:t>
            </a:r>
            <a:r>
              <a:rPr lang="en-US" sz="1600" i="1" err="1"/>
              <a:t>especies</a:t>
            </a:r>
            <a:r>
              <a:rPr lang="en-US" sz="1600" i="1"/>
              <a:t> la cola es </a:t>
            </a:r>
            <a:r>
              <a:rPr lang="en-US" sz="1600" i="1" err="1"/>
              <a:t>más</a:t>
            </a:r>
            <a:r>
              <a:rPr lang="en-US" sz="1600" i="1"/>
              <a:t> </a:t>
            </a:r>
            <a:r>
              <a:rPr lang="en-US" sz="1600" i="1" err="1"/>
              <a:t>larga</a:t>
            </a:r>
            <a:r>
              <a:rPr lang="en-US" sz="1600" i="1"/>
              <a:t> que </a:t>
            </a:r>
            <a:r>
              <a:rPr lang="en-US" sz="1600" i="1" err="1"/>
              <a:t>el</a:t>
            </a:r>
            <a:r>
              <a:rPr lang="en-US" sz="1600" i="1"/>
              <a:t> </a:t>
            </a:r>
            <a:r>
              <a:rPr lang="en-US" sz="1600" i="1" err="1"/>
              <a:t>propio</a:t>
            </a:r>
            <a:r>
              <a:rPr lang="en-US" sz="1600" i="1"/>
              <a:t> </a:t>
            </a:r>
            <a:r>
              <a:rPr lang="en-US" sz="1600" i="1" err="1"/>
              <a:t>cuerpo</a:t>
            </a:r>
            <a:r>
              <a:rPr lang="en-US" sz="1600" i="1"/>
              <a:t>. Hay algo que </a:t>
            </a:r>
            <a:r>
              <a:rPr lang="en-US" sz="1600" i="1" err="1"/>
              <a:t>resulta</a:t>
            </a:r>
            <a:r>
              <a:rPr lang="en-US" sz="1600" i="1"/>
              <a:t> </a:t>
            </a:r>
            <a:r>
              <a:rPr lang="en-US" sz="1600" i="1" err="1"/>
              <a:t>desconocido</a:t>
            </a:r>
            <a:r>
              <a:rPr lang="en-US" sz="1600" i="1"/>
              <a:t> </a:t>
            </a:r>
            <a:r>
              <a:rPr lang="en-US" sz="1600" i="1" err="1"/>
              <a:t>sobre</a:t>
            </a:r>
            <a:r>
              <a:rPr lang="en-US" sz="1600" i="1"/>
              <a:t> las </a:t>
            </a:r>
            <a:r>
              <a:rPr lang="en-US" sz="1600" i="1" err="1"/>
              <a:t>lagartijas</a:t>
            </a:r>
            <a:r>
              <a:rPr lang="en-US" sz="1600" i="1"/>
              <a:t>, y es que </a:t>
            </a:r>
            <a:r>
              <a:rPr lang="en-US" sz="1600" i="1" err="1"/>
              <a:t>su</a:t>
            </a:r>
            <a:r>
              <a:rPr lang="en-US" sz="1600" i="1"/>
              <a:t> cola se </a:t>
            </a:r>
            <a:r>
              <a:rPr lang="en-US" sz="1600" i="1" err="1"/>
              <a:t>puede</a:t>
            </a:r>
            <a:r>
              <a:rPr lang="en-US" sz="1600" i="1"/>
              <a:t> </a:t>
            </a:r>
            <a:r>
              <a:rPr lang="en-US" sz="1600" i="1" err="1"/>
              <a:t>desprender</a:t>
            </a:r>
            <a:r>
              <a:rPr lang="en-US" sz="1600" i="1"/>
              <a:t>  </a:t>
            </a:r>
            <a:r>
              <a:rPr lang="en-US" sz="1600" i="1" err="1"/>
              <a:t>si</a:t>
            </a:r>
            <a:r>
              <a:rPr lang="en-US" sz="1600" i="1"/>
              <a:t> se </a:t>
            </a:r>
            <a:r>
              <a:rPr lang="en-US" sz="1600" i="1" err="1"/>
              <a:t>sienten</a:t>
            </a:r>
            <a:r>
              <a:rPr lang="en-US" sz="1600" i="1"/>
              <a:t> </a:t>
            </a:r>
            <a:r>
              <a:rPr lang="en-US" sz="1600" i="1" err="1"/>
              <a:t>amenazadas</a:t>
            </a:r>
            <a:r>
              <a:rPr lang="en-US" sz="1600" i="1"/>
              <a:t> de </a:t>
            </a:r>
            <a:r>
              <a:rPr lang="en-US" sz="1600" i="1" err="1"/>
              <a:t>alguna</a:t>
            </a:r>
            <a:r>
              <a:rPr lang="en-US" sz="1600" i="1"/>
              <a:t> </a:t>
            </a:r>
            <a:r>
              <a:rPr lang="en-US" sz="1600" i="1" err="1"/>
              <a:t>manera</a:t>
            </a:r>
            <a:r>
              <a:rPr lang="en-US" sz="1600" i="1"/>
              <a:t>.</a:t>
            </a:r>
            <a:endParaRPr lang="en-US" sz="1600" i="1">
              <a:cs typeface="Calibri"/>
            </a:endParaRPr>
          </a:p>
          <a:p>
            <a:endParaRPr lang="en-US" sz="1600" i="1">
              <a:cs typeface="Calibri"/>
            </a:endParaRPr>
          </a:p>
          <a:p>
            <a:r>
              <a:rPr lang="en-US" sz="1600" i="1"/>
              <a:t>Muchos de </a:t>
            </a:r>
            <a:r>
              <a:rPr lang="en-US" sz="1600" i="1" err="1"/>
              <a:t>los</a:t>
            </a:r>
            <a:r>
              <a:rPr lang="en-US" sz="1600" i="1"/>
              <a:t> </a:t>
            </a:r>
            <a:r>
              <a:rPr lang="en-US" sz="1600" i="1" err="1"/>
              <a:t>lagartos</a:t>
            </a:r>
            <a:r>
              <a:rPr lang="en-US" sz="1600" i="1"/>
              <a:t> que </a:t>
            </a:r>
            <a:r>
              <a:rPr lang="en-US" sz="1600" i="1" err="1"/>
              <a:t>podemos</a:t>
            </a:r>
            <a:r>
              <a:rPr lang="en-US" sz="1600" i="1"/>
              <a:t> </a:t>
            </a:r>
            <a:r>
              <a:rPr lang="en-US" sz="1600" i="1" err="1"/>
              <a:t>ver</a:t>
            </a:r>
            <a:r>
              <a:rPr lang="en-US" sz="1600" i="1"/>
              <a:t> </a:t>
            </a:r>
            <a:r>
              <a:rPr lang="en-US" sz="1600" i="1" err="1"/>
              <a:t>por</a:t>
            </a:r>
            <a:r>
              <a:rPr lang="en-US" sz="1600" i="1"/>
              <a:t> la </a:t>
            </a:r>
            <a:r>
              <a:rPr lang="en-US" sz="1600" i="1" err="1"/>
              <a:t>huerta</a:t>
            </a:r>
            <a:r>
              <a:rPr lang="en-US" sz="1600" b="1" i="1"/>
              <a:t> se </a:t>
            </a:r>
            <a:r>
              <a:rPr lang="en-US" sz="1600" b="1" i="1" err="1"/>
              <a:t>alimentan</a:t>
            </a:r>
            <a:r>
              <a:rPr lang="en-US" sz="1600" b="1" i="1"/>
              <a:t> de </a:t>
            </a:r>
            <a:r>
              <a:rPr lang="en-US" sz="1600" b="1" i="1" err="1"/>
              <a:t>insectos</a:t>
            </a:r>
            <a:r>
              <a:rPr lang="en-US" sz="1600" b="1" i="1"/>
              <a:t> y </a:t>
            </a:r>
            <a:r>
              <a:rPr lang="en-US" sz="1600" b="1" i="1" err="1"/>
              <a:t>plagas</a:t>
            </a:r>
            <a:r>
              <a:rPr lang="en-US" sz="1600" b="1" i="1"/>
              <a:t> con lo que </a:t>
            </a:r>
            <a:r>
              <a:rPr lang="en-US" sz="1600" b="1" i="1" err="1"/>
              <a:t>en</a:t>
            </a:r>
            <a:r>
              <a:rPr lang="en-US" sz="1600" b="1" i="1"/>
              <a:t> </a:t>
            </a:r>
            <a:r>
              <a:rPr lang="en-US" sz="1600" b="1" i="1" err="1"/>
              <a:t>verdad</a:t>
            </a:r>
            <a:r>
              <a:rPr lang="en-US" sz="1600" b="1" i="1"/>
              <a:t> son </a:t>
            </a:r>
            <a:r>
              <a:rPr lang="en-US" sz="1600" b="1" i="1" err="1"/>
              <a:t>una</a:t>
            </a:r>
            <a:r>
              <a:rPr lang="en-US" sz="1600" b="1" i="1"/>
              <a:t> </a:t>
            </a:r>
            <a:r>
              <a:rPr lang="en-US" sz="1600" b="1" i="1" err="1"/>
              <a:t>ayuda</a:t>
            </a:r>
            <a:r>
              <a:rPr lang="en-US" sz="1600" b="1" i="1"/>
              <a:t> para </a:t>
            </a:r>
            <a:r>
              <a:rPr lang="en-US" sz="1600" b="1" i="1" err="1"/>
              <a:t>el</a:t>
            </a:r>
            <a:r>
              <a:rPr lang="en-US" sz="1600" b="1" i="1"/>
              <a:t> </a:t>
            </a:r>
            <a:r>
              <a:rPr lang="en-US" sz="1600" b="1" i="1" err="1"/>
              <a:t>huerto</a:t>
            </a:r>
            <a:r>
              <a:rPr lang="en-US" sz="1600" i="1"/>
              <a:t>, y </a:t>
            </a:r>
            <a:r>
              <a:rPr lang="en-US" sz="1600" i="1" err="1"/>
              <a:t>también</a:t>
            </a:r>
            <a:r>
              <a:rPr lang="en-US" sz="1600" i="1"/>
              <a:t>  </a:t>
            </a:r>
            <a:r>
              <a:rPr lang="en-US" sz="1600" i="1" err="1"/>
              <a:t>somos</a:t>
            </a:r>
            <a:r>
              <a:rPr lang="en-US" sz="1600" i="1"/>
              <a:t> </a:t>
            </a:r>
            <a:r>
              <a:rPr lang="en-US" sz="1600" i="1" err="1"/>
              <a:t>conscientes</a:t>
            </a:r>
            <a:r>
              <a:rPr lang="en-US" sz="1600" i="1"/>
              <a:t> de que hay </a:t>
            </a:r>
            <a:r>
              <a:rPr lang="en-US" sz="1600" i="1" err="1"/>
              <a:t>muchas</a:t>
            </a:r>
            <a:r>
              <a:rPr lang="en-US" sz="1600" i="1"/>
              <a:t> </a:t>
            </a:r>
            <a:r>
              <a:rPr lang="en-US" sz="1600" i="1" err="1"/>
              <a:t>lagartijas</a:t>
            </a:r>
            <a:r>
              <a:rPr lang="en-US" sz="1600" i="1"/>
              <a:t> que se </a:t>
            </a:r>
            <a:r>
              <a:rPr lang="en-US" sz="1600" i="1" err="1"/>
              <a:t>comen</a:t>
            </a:r>
            <a:r>
              <a:rPr lang="en-US" sz="1600" i="1"/>
              <a:t> las </a:t>
            </a:r>
            <a:r>
              <a:rPr lang="en-US" sz="1600" i="1" err="1"/>
              <a:t>plantas</a:t>
            </a:r>
            <a:r>
              <a:rPr lang="en-US" sz="1600" i="1"/>
              <a:t>, </a:t>
            </a:r>
            <a:r>
              <a:rPr lang="en-US" sz="1600" i="1" err="1"/>
              <a:t>brotes</a:t>
            </a:r>
            <a:r>
              <a:rPr lang="en-US" sz="1600" i="1"/>
              <a:t> </a:t>
            </a:r>
            <a:r>
              <a:rPr lang="en-US" sz="1600" i="1" err="1"/>
              <a:t>tiernos</a:t>
            </a:r>
            <a:r>
              <a:rPr lang="en-US" sz="1600" i="1"/>
              <a:t> y  </a:t>
            </a:r>
            <a:r>
              <a:rPr lang="en-US" sz="1600" i="1" err="1"/>
              <a:t>flores</a:t>
            </a:r>
            <a:r>
              <a:rPr lang="en-US" sz="1600" i="1"/>
              <a:t>.</a:t>
            </a:r>
            <a:endParaRPr lang="en-US" sz="1600" i="1">
              <a:cs typeface="Calibri"/>
            </a:endParaRPr>
          </a:p>
          <a:p>
            <a:endParaRPr lang="en-US" sz="1600" i="1">
              <a:cs typeface="Calibri"/>
            </a:endParaRPr>
          </a:p>
          <a:p>
            <a:endParaRPr lang="en-US" sz="1300"/>
          </a:p>
          <a:p>
            <a:endParaRPr lang="en-US" sz="1300"/>
          </a:p>
        </p:txBody>
      </p:sp>
      <p:sp>
        <p:nvSpPr>
          <p:cNvPr id="3" name="CuadroTexto 2">
            <a:extLst>
              <a:ext uri="{FF2B5EF4-FFF2-40B4-BE49-F238E27FC236}">
                <a16:creationId xmlns:a16="http://schemas.microsoft.com/office/drawing/2014/main" id="{3A59ED9E-57A5-60AC-D96E-1128AA386240}"/>
              </a:ext>
            </a:extLst>
          </p:cNvPr>
          <p:cNvSpPr txBox="1"/>
          <p:nvPr/>
        </p:nvSpPr>
        <p:spPr>
          <a:xfrm>
            <a:off x="9315892" y="6657945"/>
            <a:ext cx="287610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Esta foto</a:t>
            </a:r>
            <a:r>
              <a:rPr lang="en-US" sz="700">
                <a:solidFill>
                  <a:srgbClr val="FFFFFF"/>
                </a:solidFill>
              </a:rPr>
              <a:t> de Autor desconocido se concede bajo licencia de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6" name="Marcador de pie de página 5">
            <a:extLst>
              <a:ext uri="{FF2B5EF4-FFF2-40B4-BE49-F238E27FC236}">
                <a16:creationId xmlns:a16="http://schemas.microsoft.com/office/drawing/2014/main" id="{1F611C03-0D1C-4106-B1FB-E1C813BAC9FD}"/>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471870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8">
            <a:extLst>
              <a:ext uri="{FF2B5EF4-FFF2-40B4-BE49-F238E27FC236}">
                <a16:creationId xmlns:a16="http://schemas.microsoft.com/office/drawing/2014/main" id="{765FFB96-4570-D63E-0DE2-71BAF609CAC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5381" b="10663"/>
          <a:stretch/>
        </p:blipFill>
        <p:spPr>
          <a:xfrm>
            <a:off x="-1" y="10"/>
            <a:ext cx="12192000" cy="6857990"/>
          </a:xfrm>
          <a:prstGeom prst="rect">
            <a:avLst/>
          </a:prstGeom>
        </p:spPr>
      </p:pic>
      <p:sp>
        <p:nvSpPr>
          <p:cNvPr id="7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ítulo 1">
            <a:extLst>
              <a:ext uri="{FF2B5EF4-FFF2-40B4-BE49-F238E27FC236}">
                <a16:creationId xmlns:a16="http://schemas.microsoft.com/office/drawing/2014/main" id="{53B97425-0DCA-4062-F6F7-008FEF3B7526}"/>
              </a:ext>
            </a:extLst>
          </p:cNvPr>
          <p:cNvSpPr>
            <a:spLocks noGrp="1"/>
          </p:cNvSpPr>
          <p:nvPr/>
        </p:nvSpPr>
        <p:spPr>
          <a:xfrm>
            <a:off x="709448" y="1913950"/>
            <a:ext cx="4204137" cy="13427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300"/>
              <a:t>SALAMANQUESA</a:t>
            </a:r>
            <a:br>
              <a:rPr lang="en-US" sz="3300"/>
            </a:br>
            <a:r>
              <a:rPr lang="en-US" sz="3300" i="1"/>
              <a:t>(Hemidactylus tuncicus)</a:t>
            </a:r>
          </a:p>
        </p:txBody>
      </p:sp>
      <p:cxnSp>
        <p:nvCxnSpPr>
          <p:cNvPr id="78" name="Straight Connector 8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Marcador de contenido 2">
            <a:extLst>
              <a:ext uri="{FF2B5EF4-FFF2-40B4-BE49-F238E27FC236}">
                <a16:creationId xmlns:a16="http://schemas.microsoft.com/office/drawing/2014/main" id="{4C401E8A-2B9A-4FDA-749D-35C54789A21B}"/>
              </a:ext>
            </a:extLst>
          </p:cNvPr>
          <p:cNvSpPr>
            <a:spLocks noGrp="1"/>
          </p:cNvSpPr>
          <p:nvPr/>
        </p:nvSpPr>
        <p:spPr>
          <a:xfrm>
            <a:off x="525516" y="3417573"/>
            <a:ext cx="4593021" cy="26198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i="1" err="1"/>
              <a:t>Rasgos</a:t>
            </a:r>
            <a:r>
              <a:rPr lang="en-US" sz="1500" i="1"/>
              <a:t> </a:t>
            </a:r>
            <a:r>
              <a:rPr lang="en-US" sz="1500" i="1" err="1"/>
              <a:t>físicos</a:t>
            </a:r>
            <a:r>
              <a:rPr lang="en-US" sz="1500" i="1"/>
              <a:t> de la </a:t>
            </a:r>
            <a:r>
              <a:rPr lang="en-US" sz="1500" i="1" err="1"/>
              <a:t>salamanquesa</a:t>
            </a:r>
            <a:r>
              <a:rPr lang="en-US" sz="1500" i="1"/>
              <a:t>. La </a:t>
            </a:r>
            <a:r>
              <a:rPr lang="en-US" sz="1500" i="1" err="1"/>
              <a:t>salamanquesa</a:t>
            </a:r>
            <a:r>
              <a:rPr lang="en-US" sz="1500" i="1"/>
              <a:t> </a:t>
            </a:r>
            <a:r>
              <a:rPr lang="en-US" sz="1500" i="1" err="1"/>
              <a:t>común</a:t>
            </a:r>
            <a:r>
              <a:rPr lang="en-US" sz="1500" i="1"/>
              <a:t> </a:t>
            </a:r>
            <a:r>
              <a:rPr lang="en-US" sz="1500" i="1" err="1"/>
              <a:t>mide</a:t>
            </a:r>
            <a:r>
              <a:rPr lang="en-US" sz="1500" i="1"/>
              <a:t> entre 12 y 16 cm,  es de </a:t>
            </a:r>
            <a:r>
              <a:rPr lang="en-US" sz="1500" i="1" err="1"/>
              <a:t>complexión</a:t>
            </a:r>
            <a:r>
              <a:rPr lang="en-US" sz="1500" i="1"/>
              <a:t> </a:t>
            </a:r>
            <a:r>
              <a:rPr lang="en-US" sz="1500" i="1" err="1"/>
              <a:t>robusta</a:t>
            </a:r>
            <a:r>
              <a:rPr lang="en-US" sz="1500" i="1"/>
              <a:t> y </a:t>
            </a:r>
            <a:r>
              <a:rPr lang="en-US" sz="1500" i="1" err="1"/>
              <a:t>cuerpo</a:t>
            </a:r>
            <a:r>
              <a:rPr lang="en-US" sz="1500" i="1"/>
              <a:t> </a:t>
            </a:r>
            <a:r>
              <a:rPr lang="en-US" sz="1500" i="1" err="1"/>
              <a:t>aplanado</a:t>
            </a:r>
            <a:r>
              <a:rPr lang="en-US" sz="1500" i="1"/>
              <a:t>, con </a:t>
            </a:r>
            <a:r>
              <a:rPr lang="en-US" sz="1500" i="1" err="1"/>
              <a:t>el</a:t>
            </a:r>
            <a:r>
              <a:rPr lang="en-US" sz="1500" i="1"/>
              <a:t> </a:t>
            </a:r>
            <a:r>
              <a:rPr lang="en-US" sz="1500" i="1" err="1"/>
              <a:t>dorso</a:t>
            </a:r>
            <a:r>
              <a:rPr lang="en-US" sz="1500" i="1"/>
              <a:t> </a:t>
            </a:r>
            <a:r>
              <a:rPr lang="en-US" sz="1500" i="1" err="1"/>
              <a:t>cubierto</a:t>
            </a:r>
            <a:r>
              <a:rPr lang="en-US" sz="1500" i="1"/>
              <a:t> de </a:t>
            </a:r>
            <a:r>
              <a:rPr lang="en-US" sz="1500" i="1" err="1"/>
              <a:t>escamas</a:t>
            </a:r>
            <a:r>
              <a:rPr lang="en-US" sz="1500" i="1"/>
              <a:t>. Tiene la cabeza </a:t>
            </a:r>
            <a:r>
              <a:rPr lang="en-US" sz="1500" i="1" err="1"/>
              <a:t>ancha</a:t>
            </a:r>
            <a:r>
              <a:rPr lang="en-US" sz="1500" i="1"/>
              <a:t> y </a:t>
            </a:r>
            <a:r>
              <a:rPr lang="en-US" sz="1500" i="1" err="1"/>
              <a:t>ligeramente</a:t>
            </a:r>
            <a:r>
              <a:rPr lang="en-US" sz="1500" i="1"/>
              <a:t> triangular, </a:t>
            </a:r>
            <a:r>
              <a:rPr lang="en-US" sz="1500" i="1" err="1"/>
              <a:t>acaba</a:t>
            </a:r>
            <a:r>
              <a:rPr lang="en-US" sz="1500" i="1"/>
              <a:t> </a:t>
            </a:r>
            <a:r>
              <a:rPr lang="en-US" sz="1500" i="1" err="1"/>
              <a:t>en</a:t>
            </a:r>
            <a:r>
              <a:rPr lang="en-US" sz="1500" i="1"/>
              <a:t> un </a:t>
            </a:r>
            <a:r>
              <a:rPr lang="en-US" sz="1500" i="1" err="1"/>
              <a:t>hocico</a:t>
            </a:r>
            <a:r>
              <a:rPr lang="en-US" sz="1500" i="1"/>
              <a:t> </a:t>
            </a:r>
            <a:r>
              <a:rPr lang="en-US" sz="1500" i="1" err="1"/>
              <a:t>redondeado</a:t>
            </a:r>
            <a:r>
              <a:rPr lang="en-US" sz="1500" i="1"/>
              <a:t> y </a:t>
            </a:r>
            <a:r>
              <a:rPr lang="en-US" sz="1500" i="1" err="1"/>
              <a:t>ojos</a:t>
            </a:r>
            <a:r>
              <a:rPr lang="en-US" sz="1500" i="1"/>
              <a:t> de </a:t>
            </a:r>
            <a:r>
              <a:rPr lang="en-US" sz="1500" i="1" err="1"/>
              <a:t>pupilas</a:t>
            </a:r>
            <a:r>
              <a:rPr lang="en-US" sz="1500" i="1"/>
              <a:t> </a:t>
            </a:r>
            <a:r>
              <a:rPr lang="en-US" sz="1500" i="1" err="1"/>
              <a:t>verticales</a:t>
            </a:r>
            <a:r>
              <a:rPr lang="en-US" sz="1500" i="1"/>
              <a:t>. </a:t>
            </a:r>
            <a:endParaRPr lang="en-US" sz="1500" i="1">
              <a:cs typeface="Calibri"/>
            </a:endParaRPr>
          </a:p>
          <a:p>
            <a:r>
              <a:rPr lang="en-US" sz="1500" i="1"/>
              <a:t>La </a:t>
            </a:r>
            <a:r>
              <a:rPr lang="en-US" sz="1500" i="1" err="1"/>
              <a:t>salamanquesa</a:t>
            </a:r>
            <a:r>
              <a:rPr lang="en-US" sz="1500" i="1"/>
              <a:t> </a:t>
            </a:r>
            <a:r>
              <a:rPr lang="en-US" sz="1500" i="1" err="1"/>
              <a:t>común</a:t>
            </a:r>
            <a:r>
              <a:rPr lang="en-US" sz="1500" i="1"/>
              <a:t> ,  </a:t>
            </a:r>
            <a:r>
              <a:rPr lang="en-US" sz="1500" b="1" i="1"/>
              <a:t>es un </a:t>
            </a:r>
            <a:r>
              <a:rPr lang="en-US" sz="1500" b="1" i="1" err="1"/>
              <a:t>pequeño</a:t>
            </a:r>
            <a:r>
              <a:rPr lang="en-US" sz="1500" b="1" i="1"/>
              <a:t> </a:t>
            </a:r>
            <a:r>
              <a:rPr lang="en-US" sz="1500" b="1" i="1" err="1"/>
              <a:t>reptil</a:t>
            </a:r>
            <a:r>
              <a:rPr lang="en-US" sz="1500" b="1" i="1"/>
              <a:t> , </a:t>
            </a:r>
            <a:r>
              <a:rPr lang="en-US" sz="1500" b="1" i="1" err="1"/>
              <a:t>ampliamente</a:t>
            </a:r>
            <a:r>
              <a:rPr lang="en-US" sz="1500" b="1" i="1"/>
              <a:t> </a:t>
            </a:r>
            <a:r>
              <a:rPr lang="en-US" sz="1500" b="1" i="1" err="1"/>
              <a:t>distribuido</a:t>
            </a:r>
            <a:r>
              <a:rPr lang="en-US" sz="1500" b="1" i="1"/>
              <a:t> </a:t>
            </a:r>
            <a:r>
              <a:rPr lang="en-US" sz="1500" b="1" i="1" err="1"/>
              <a:t>por</a:t>
            </a:r>
            <a:r>
              <a:rPr lang="en-US" sz="1500" b="1" i="1"/>
              <a:t> </a:t>
            </a:r>
            <a:r>
              <a:rPr lang="en-US" sz="1500" b="1" i="1" err="1"/>
              <a:t>los</a:t>
            </a:r>
            <a:r>
              <a:rPr lang="en-US" sz="1500" b="1" i="1"/>
              <a:t> </a:t>
            </a:r>
            <a:r>
              <a:rPr lang="en-US" sz="1500" b="1" i="1" err="1"/>
              <a:t>países</a:t>
            </a:r>
            <a:r>
              <a:rPr lang="en-US" sz="1500" b="1" i="1"/>
              <a:t> de la </a:t>
            </a:r>
            <a:r>
              <a:rPr lang="en-US" sz="1500" b="1" i="1" err="1"/>
              <a:t>cuenca</a:t>
            </a:r>
            <a:r>
              <a:rPr lang="en-US" sz="1500" b="1" i="1"/>
              <a:t> del </a:t>
            </a:r>
            <a:r>
              <a:rPr lang="en-US" sz="1500" b="1" i="1" err="1"/>
              <a:t>Mediterráneo</a:t>
            </a:r>
            <a:r>
              <a:rPr lang="en-US" sz="1500" b="1" i="1"/>
              <a:t>. Por </a:t>
            </a:r>
            <a:r>
              <a:rPr lang="en-US" sz="1500" b="1" i="1" err="1"/>
              <a:t>ejemplo</a:t>
            </a:r>
            <a:r>
              <a:rPr lang="en-US" sz="1500" b="1" i="1"/>
              <a:t>: </a:t>
            </a:r>
            <a:r>
              <a:rPr lang="en-US" sz="1500" i="1"/>
              <a:t>En Portugal    </a:t>
            </a:r>
            <a:endParaRPr lang="en-US" sz="1500" i="1">
              <a:cs typeface="Calibri"/>
            </a:endParaRPr>
          </a:p>
        </p:txBody>
      </p:sp>
      <p:sp>
        <p:nvSpPr>
          <p:cNvPr id="9" name="CuadroTexto 8">
            <a:extLst>
              <a:ext uri="{FF2B5EF4-FFF2-40B4-BE49-F238E27FC236}">
                <a16:creationId xmlns:a16="http://schemas.microsoft.com/office/drawing/2014/main" id="{F6FF9535-F064-2776-CFCE-D23C020797F9}"/>
              </a:ext>
            </a:extLst>
          </p:cNvPr>
          <p:cNvSpPr txBox="1"/>
          <p:nvPr/>
        </p:nvSpPr>
        <p:spPr>
          <a:xfrm>
            <a:off x="9335127" y="6657945"/>
            <a:ext cx="285687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Esta foto</a:t>
            </a:r>
            <a:r>
              <a:rPr lang="en-US" sz="700">
                <a:solidFill>
                  <a:srgbClr val="FFFFFF"/>
                </a:solidFill>
              </a:rPr>
              <a:t> de Autor desconocido se concede bajo licencia de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
        <p:nvSpPr>
          <p:cNvPr id="2" name="Marcador de pie de página 1">
            <a:extLst>
              <a:ext uri="{FF2B5EF4-FFF2-40B4-BE49-F238E27FC236}">
                <a16:creationId xmlns:a16="http://schemas.microsoft.com/office/drawing/2014/main" id="{F85D96E1-87C7-F62D-8B8A-D74B5ACC6C7F}"/>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276787855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B5F9B5A-DB5C-7EA2-D690-FFE39BA6A097}"/>
              </a:ext>
            </a:extLst>
          </p:cNvPr>
          <p:cNvSpPr>
            <a:spLocks noGrp="1"/>
          </p:cNvSpPr>
          <p:nvPr>
            <p:ph type="title"/>
          </p:nvPr>
        </p:nvSpPr>
        <p:spPr>
          <a:xfrm>
            <a:off x="640080" y="325369"/>
            <a:ext cx="4368602" cy="1956841"/>
          </a:xfrm>
        </p:spPr>
        <p:txBody>
          <a:bodyPr anchor="b">
            <a:normAutofit/>
          </a:bodyPr>
          <a:lstStyle/>
          <a:p>
            <a:r>
              <a:rPr lang="es-ES" sz="5400">
                <a:latin typeface="Algerian"/>
                <a:cs typeface="Calibri Light"/>
              </a:rPr>
              <a:t>Culebra</a:t>
            </a:r>
            <a:endParaRPr lang="es-ES" sz="5400">
              <a:latin typeface="Algerian"/>
            </a:endParaRP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09F75661-91E2-AD27-6425-478FB37E6A52}"/>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s-ES" sz="2200" i="1">
                <a:ea typeface="Calibri"/>
                <a:cs typeface="Calibri"/>
              </a:rPr>
              <a:t>Nombre científico: </a:t>
            </a:r>
            <a:r>
              <a:rPr lang="es-ES" sz="2200" b="1" i="1" err="1">
                <a:ea typeface="+mn-lt"/>
                <a:cs typeface="+mn-lt"/>
              </a:rPr>
              <a:t>Blanus</a:t>
            </a:r>
            <a:r>
              <a:rPr lang="es-ES" sz="2200" b="1" i="1">
                <a:ea typeface="+mn-lt"/>
                <a:cs typeface="+mn-lt"/>
              </a:rPr>
              <a:t> </a:t>
            </a:r>
            <a:r>
              <a:rPr lang="es-ES" sz="2200" b="1" i="1" err="1">
                <a:ea typeface="+mn-lt"/>
                <a:cs typeface="+mn-lt"/>
              </a:rPr>
              <a:t>cinereus</a:t>
            </a:r>
            <a:r>
              <a:rPr lang="es-ES" sz="2200" b="1" i="1">
                <a:ea typeface="+mn-lt"/>
                <a:cs typeface="+mn-lt"/>
              </a:rPr>
              <a:t>.</a:t>
            </a:r>
          </a:p>
          <a:p>
            <a:r>
              <a:rPr lang="es-ES" sz="2200" i="1">
                <a:ea typeface="+mn-lt"/>
                <a:cs typeface="+mn-lt"/>
              </a:rPr>
              <a:t>Especie: </a:t>
            </a:r>
            <a:r>
              <a:rPr lang="es-ES" sz="2200" b="1" i="1">
                <a:ea typeface="+mn-lt"/>
                <a:cs typeface="+mn-lt"/>
              </a:rPr>
              <a:t>B. </a:t>
            </a:r>
            <a:r>
              <a:rPr lang="es-ES" sz="2200" b="1" i="1" err="1">
                <a:ea typeface="+mn-lt"/>
                <a:cs typeface="+mn-lt"/>
              </a:rPr>
              <a:t>cinereus</a:t>
            </a:r>
            <a:r>
              <a:rPr lang="es-ES" sz="2200" b="1" i="1">
                <a:ea typeface="+mn-lt"/>
                <a:cs typeface="+mn-lt"/>
              </a:rPr>
              <a:t>; </a:t>
            </a:r>
            <a:r>
              <a:rPr lang="es-ES" sz="2200" b="1" i="1" err="1">
                <a:ea typeface="+mn-lt"/>
                <a:cs typeface="+mn-lt"/>
              </a:rPr>
              <a:t>Vandelli</a:t>
            </a:r>
            <a:r>
              <a:rPr lang="es-ES" sz="2200" b="1" i="1">
                <a:ea typeface="+mn-lt"/>
                <a:cs typeface="+mn-lt"/>
              </a:rPr>
              <a:t>, 1797.</a:t>
            </a:r>
            <a:endParaRPr lang="es-ES" sz="2200" b="1" i="1">
              <a:ea typeface="Calibri"/>
              <a:cs typeface="Calibri"/>
            </a:endParaRPr>
          </a:p>
          <a:p>
            <a:r>
              <a:rPr lang="es-ES" sz="2200" i="1">
                <a:ea typeface="+mn-lt"/>
                <a:cs typeface="+mn-lt"/>
              </a:rPr>
              <a:t>Familia: </a:t>
            </a:r>
            <a:r>
              <a:rPr lang="es-ES" sz="2200" b="1" i="1" err="1">
                <a:ea typeface="+mn-lt"/>
                <a:cs typeface="+mn-lt"/>
              </a:rPr>
              <a:t>Blanidae</a:t>
            </a:r>
            <a:r>
              <a:rPr lang="es-ES" sz="2200" b="1" i="1">
                <a:ea typeface="+mn-lt"/>
                <a:cs typeface="+mn-lt"/>
              </a:rPr>
              <a:t>.</a:t>
            </a:r>
          </a:p>
          <a:p>
            <a:r>
              <a:rPr lang="es-ES" sz="2200" i="1">
                <a:ea typeface="+mn-lt"/>
                <a:cs typeface="+mn-lt"/>
              </a:rPr>
              <a:t>Longitud: </a:t>
            </a:r>
            <a:r>
              <a:rPr lang="es-ES" sz="2200" b="1" i="1">
                <a:ea typeface="+mn-lt"/>
                <a:cs typeface="+mn-lt"/>
              </a:rPr>
              <a:t>254 </a:t>
            </a:r>
            <a:r>
              <a:rPr lang="es-ES" sz="2200" b="1" i="1" err="1">
                <a:ea typeface="+mn-lt"/>
                <a:cs typeface="+mn-lt"/>
              </a:rPr>
              <a:t>mm.</a:t>
            </a:r>
            <a:endParaRPr lang="es-ES" sz="2200" b="1" i="1">
              <a:ea typeface="+mn-lt"/>
              <a:cs typeface="+mn-lt"/>
            </a:endParaRPr>
          </a:p>
          <a:p>
            <a:r>
              <a:rPr lang="es-ES" sz="2200" i="1">
                <a:ea typeface="+mn-lt"/>
                <a:cs typeface="+mn-lt"/>
              </a:rPr>
              <a:t>Hábitat: Poco en </a:t>
            </a:r>
            <a:r>
              <a:rPr lang="es-ES" sz="2200" b="1" i="1">
                <a:ea typeface="+mn-lt"/>
                <a:cs typeface="+mn-lt"/>
              </a:rPr>
              <a:t>superficie. </a:t>
            </a:r>
            <a:r>
              <a:rPr lang="es-ES" sz="2200" i="1">
                <a:ea typeface="+mn-lt"/>
                <a:cs typeface="+mn-lt"/>
              </a:rPr>
              <a:t>asociada a</a:t>
            </a:r>
            <a:r>
              <a:rPr lang="es-ES" sz="2200" b="1" i="1">
                <a:ea typeface="+mn-lt"/>
                <a:cs typeface="+mn-lt"/>
              </a:rPr>
              <a:t> zonas cálidas. </a:t>
            </a:r>
          </a:p>
        </p:txBody>
      </p:sp>
      <p:pic>
        <p:nvPicPr>
          <p:cNvPr id="4" name="Imagen 4">
            <a:extLst>
              <a:ext uri="{FF2B5EF4-FFF2-40B4-BE49-F238E27FC236}">
                <a16:creationId xmlns:a16="http://schemas.microsoft.com/office/drawing/2014/main" id="{1AF5595F-0F69-AE06-BE97-5BF2B798064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804" r="1874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Marcador de pie de página 4">
            <a:extLst>
              <a:ext uri="{FF2B5EF4-FFF2-40B4-BE49-F238E27FC236}">
                <a16:creationId xmlns:a16="http://schemas.microsoft.com/office/drawing/2014/main" id="{072FEF90-29AF-E148-F713-462F359315B2}"/>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3167548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1" descr="Un edificio de ladrillos&#10;&#10;Descripción generada automáticamente">
            <a:extLst>
              <a:ext uri="{FF2B5EF4-FFF2-40B4-BE49-F238E27FC236}">
                <a16:creationId xmlns:a16="http://schemas.microsoft.com/office/drawing/2014/main" id="{C4D84DB2-3897-1273-FF51-E67326723EE5}"/>
              </a:ext>
            </a:extLst>
          </p:cNvPr>
          <p:cNvPicPr>
            <a:picLocks noChangeAspect="1"/>
          </p:cNvPicPr>
          <p:nvPr/>
        </p:nvPicPr>
        <p:blipFill rotWithShape="1">
          <a:blip r:embed="rId2"/>
          <a:srcRect/>
          <a:stretch/>
        </p:blipFill>
        <p:spPr>
          <a:xfrm rot="10800000">
            <a:off x="-1" y="10"/>
            <a:ext cx="12192000" cy="6857990"/>
          </a:xfrm>
          <a:prstGeom prst="rect">
            <a:avLst/>
          </a:prstGeom>
        </p:spPr>
      </p:pic>
      <p:sp>
        <p:nvSpPr>
          <p:cNvPr id="22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18C01AB0-4981-99A2-FFEE-C3CCFAE14010}"/>
              </a:ext>
            </a:extLst>
          </p:cNvPr>
          <p:cNvSpPr>
            <a:spLocks noGrp="1"/>
          </p:cNvSpPr>
          <p:nvPr>
            <p:ph type="title"/>
          </p:nvPr>
        </p:nvSpPr>
        <p:spPr>
          <a:xfrm>
            <a:off x="709448" y="1913950"/>
            <a:ext cx="4204137" cy="1342754"/>
          </a:xfrm>
        </p:spPr>
        <p:txBody>
          <a:bodyPr>
            <a:normAutofit/>
          </a:bodyPr>
          <a:lstStyle/>
          <a:p>
            <a:pPr algn="ctr"/>
            <a:r>
              <a:rPr lang="es-ES" sz="3600">
                <a:latin typeface="Algerian" panose="04020705040A02060702" pitchFamily="82" charset="0"/>
                <a:ea typeface="Calibri Light"/>
                <a:cs typeface="Calibri Light"/>
              </a:rPr>
              <a:t>Introducción</a:t>
            </a:r>
          </a:p>
        </p:txBody>
      </p:sp>
      <p:cxnSp>
        <p:nvCxnSpPr>
          <p:cNvPr id="224" name="Straight Connector 9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19544EC3-C11A-7B4A-1212-6C201642A140}"/>
              </a:ext>
            </a:extLst>
          </p:cNvPr>
          <p:cNvSpPr>
            <a:spLocks noGrp="1"/>
          </p:cNvSpPr>
          <p:nvPr>
            <p:ph idx="1"/>
          </p:nvPr>
        </p:nvSpPr>
        <p:spPr>
          <a:xfrm>
            <a:off x="525516" y="3417573"/>
            <a:ext cx="4593021" cy="2619839"/>
          </a:xfrm>
        </p:spPr>
        <p:txBody>
          <a:bodyPr vert="horz" lIns="91440" tIns="45720" rIns="91440" bIns="45720" rtlCol="0" anchor="ctr">
            <a:normAutofit/>
          </a:bodyPr>
          <a:lstStyle/>
          <a:p>
            <a:pPr marL="0" indent="0">
              <a:buNone/>
            </a:pPr>
            <a:r>
              <a:rPr lang="es-ES" sz="1800" i="1">
                <a:ea typeface="Calibri"/>
                <a:cs typeface="Calibri"/>
              </a:rPr>
              <a:t>ESTA PRESENTACIÓN LA HEMOS HECHO CON LOS ANIMALES QUE NOS HEMOS IDO ENCONTRADO POR EL HUERTO Y LOS HEMOS CLASIFICADO SENGÚN EL LIBRO DE 6º DE CC.NN. EN EL SIGUIENTE ESQUEMA.</a:t>
            </a:r>
          </a:p>
        </p:txBody>
      </p:sp>
      <p:sp>
        <p:nvSpPr>
          <p:cNvPr id="4" name="Marcador de pie de página 3">
            <a:extLst>
              <a:ext uri="{FF2B5EF4-FFF2-40B4-BE49-F238E27FC236}">
                <a16:creationId xmlns:a16="http://schemas.microsoft.com/office/drawing/2014/main" id="{1179516F-1334-8ECF-185A-09B9377511A1}"/>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740177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4">
            <a:extLst>
              <a:ext uri="{FF2B5EF4-FFF2-40B4-BE49-F238E27FC236}">
                <a16:creationId xmlns:a16="http://schemas.microsoft.com/office/drawing/2014/main" id="{19DE94D1-007A-383A-1C95-2FC8195784F1}"/>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8404" b="16596"/>
          <a:stretch/>
        </p:blipFill>
        <p:spPr>
          <a:xfrm>
            <a:off x="20" y="10"/>
            <a:ext cx="12191979" cy="6857990"/>
          </a:xfrm>
          <a:prstGeom prst="rect">
            <a:avLst/>
          </a:prstGeom>
        </p:spPr>
      </p:pic>
      <p:sp>
        <p:nvSpPr>
          <p:cNvPr id="2" name="Título 1">
            <a:extLst>
              <a:ext uri="{FF2B5EF4-FFF2-40B4-BE49-F238E27FC236}">
                <a16:creationId xmlns:a16="http://schemas.microsoft.com/office/drawing/2014/main" id="{06CBD961-1424-4A86-2A4D-9475BFD5E48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9600">
                <a:solidFill>
                  <a:srgbClr val="FFFFFF"/>
                </a:solidFill>
                <a:latin typeface="Algerian"/>
              </a:rPr>
              <a:t>GUSANO</a:t>
            </a:r>
          </a:p>
        </p:txBody>
      </p:sp>
      <p:sp>
        <p:nvSpPr>
          <p:cNvPr id="3" name="Marcador de pie de página 2">
            <a:extLst>
              <a:ext uri="{FF2B5EF4-FFF2-40B4-BE49-F238E27FC236}">
                <a16:creationId xmlns:a16="http://schemas.microsoft.com/office/drawing/2014/main" id="{D0CBCD44-F3E1-C7EB-00D0-D0469F75B6E4}"/>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428535935"/>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BD69CF-1F5F-402B-B6B0-CA8C28B804E6}"/>
              </a:ext>
            </a:extLst>
          </p:cNvPr>
          <p:cNvSpPr>
            <a:spLocks noGrp="1"/>
          </p:cNvSpPr>
          <p:nvPr>
            <p:ph type="ctrTitle"/>
          </p:nvPr>
        </p:nvSpPr>
        <p:spPr>
          <a:xfrm>
            <a:off x="4936675" y="197947"/>
            <a:ext cx="6586491" cy="1286160"/>
          </a:xfrm>
        </p:spPr>
        <p:txBody>
          <a:bodyPr vert="horz" lIns="91440" tIns="45720" rIns="91440" bIns="45720" rtlCol="0" anchor="b">
            <a:normAutofit/>
          </a:bodyPr>
          <a:lstStyle/>
          <a:p>
            <a:pPr algn="l"/>
            <a:r>
              <a:rPr lang="en-US" sz="4100">
                <a:latin typeface="Algerian"/>
              </a:rPr>
              <a:t>LOMBRICES COMUNES</a:t>
            </a:r>
            <a:br>
              <a:rPr lang="en-US" sz="4100">
                <a:latin typeface="Algerian"/>
              </a:rPr>
            </a:br>
            <a:endParaRPr lang="en-US" sz="4100"/>
          </a:p>
        </p:txBody>
      </p:sp>
      <p:sp>
        <p:nvSpPr>
          <p:cNvPr id="4" name="CuadroTexto 3">
            <a:extLst>
              <a:ext uri="{FF2B5EF4-FFF2-40B4-BE49-F238E27FC236}">
                <a16:creationId xmlns:a16="http://schemas.microsoft.com/office/drawing/2014/main" id="{C070C911-1007-570C-8D2B-7EDF8706B21C}"/>
              </a:ext>
            </a:extLst>
          </p:cNvPr>
          <p:cNvSpPr txBox="1"/>
          <p:nvPr/>
        </p:nvSpPr>
        <p:spPr>
          <a:xfrm>
            <a:off x="4692260" y="1173192"/>
            <a:ext cx="7089696" cy="289402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sz="2000" i="1"/>
              <a:t>(</a:t>
            </a:r>
            <a:r>
              <a:rPr lang="en-US" sz="2000" b="1" i="1" err="1"/>
              <a:t>Lumbricus</a:t>
            </a:r>
            <a:r>
              <a:rPr lang="en-US" sz="2000" b="1" i="1"/>
              <a:t> </a:t>
            </a:r>
            <a:r>
              <a:rPr lang="en-US" sz="2000" b="1" i="1" err="1"/>
              <a:t>terrestris</a:t>
            </a:r>
            <a:r>
              <a:rPr lang="en-US" sz="2000" i="1"/>
              <a:t>) es </a:t>
            </a:r>
            <a:r>
              <a:rPr lang="en-US" sz="2000" i="1" err="1"/>
              <a:t>una</a:t>
            </a:r>
            <a:r>
              <a:rPr lang="en-US" sz="2000" i="1"/>
              <a:t> </a:t>
            </a:r>
            <a:r>
              <a:rPr lang="en-US" sz="2000" i="1" err="1"/>
              <a:t>especie</a:t>
            </a:r>
            <a:r>
              <a:rPr lang="en-US" sz="2000" i="1"/>
              <a:t> de Europa e </a:t>
            </a:r>
            <a:r>
              <a:rPr lang="en-US" sz="2000" i="1" err="1"/>
              <a:t>introducido</a:t>
            </a:r>
            <a:r>
              <a:rPr lang="en-US" sz="2000" i="1"/>
              <a:t> a </a:t>
            </a:r>
            <a:r>
              <a:rPr lang="en-US" sz="2000" i="1" err="1"/>
              <a:t>los</a:t>
            </a:r>
            <a:r>
              <a:rPr lang="en-US" sz="2000" i="1"/>
              <a:t> </a:t>
            </a:r>
            <a:r>
              <a:rPr lang="en-US" sz="2000" i="1" err="1"/>
              <a:t>demás</a:t>
            </a:r>
            <a:endParaRPr lang="en-US" sz="2000" i="1">
              <a:cs typeface="Calibri"/>
            </a:endParaRPr>
          </a:p>
          <a:p>
            <a:pPr marL="285750" indent="-228600">
              <a:lnSpc>
                <a:spcPct val="90000"/>
              </a:lnSpc>
              <a:spcAft>
                <a:spcPts val="600"/>
              </a:spcAft>
              <a:buFont typeface="Arial" panose="020B0604020202020204" pitchFamily="34" charset="0"/>
              <a:buChar char="•"/>
            </a:pPr>
            <a:r>
              <a:rPr lang="en-US" sz="2000" i="1"/>
              <a:t> </a:t>
            </a:r>
            <a:r>
              <a:rPr lang="en-US" sz="2000" i="1" err="1"/>
              <a:t>Necesitan</a:t>
            </a:r>
            <a:r>
              <a:rPr lang="en-US" sz="2000" i="1"/>
              <a:t> </a:t>
            </a:r>
            <a:r>
              <a:rPr lang="en-US" sz="2000" i="1" err="1"/>
              <a:t>vivir</a:t>
            </a:r>
            <a:r>
              <a:rPr lang="en-US" sz="2000" i="1"/>
              <a:t> </a:t>
            </a:r>
            <a:r>
              <a:rPr lang="en-US" sz="2000" i="1" err="1"/>
              <a:t>en</a:t>
            </a:r>
            <a:r>
              <a:rPr lang="en-US" sz="2000" i="1"/>
              <a:t> </a:t>
            </a:r>
            <a:r>
              <a:rPr lang="en-US" sz="2000" i="1" err="1"/>
              <a:t>suelo</a:t>
            </a:r>
            <a:r>
              <a:rPr lang="en-US" sz="2000" i="1"/>
              <a:t> </a:t>
            </a:r>
            <a:r>
              <a:rPr lang="en-US" sz="2000" i="1" err="1"/>
              <a:t>húmedo</a:t>
            </a:r>
            <a:r>
              <a:rPr lang="en-US" sz="2000" i="1"/>
              <a:t> que </a:t>
            </a:r>
            <a:r>
              <a:rPr lang="en-US" sz="2000" i="1" err="1"/>
              <a:t>contenga</a:t>
            </a:r>
            <a:r>
              <a:rPr lang="en-US" sz="2000" i="1"/>
              <a:t> </a:t>
            </a:r>
            <a:r>
              <a:rPr lang="en-US" sz="2000" i="1" err="1"/>
              <a:t>materia</a:t>
            </a:r>
            <a:r>
              <a:rPr lang="en-US" sz="2000" i="1"/>
              <a:t> </a:t>
            </a:r>
            <a:r>
              <a:rPr lang="en-US" sz="2000" i="1" err="1"/>
              <a:t>orgánica</a:t>
            </a:r>
            <a:r>
              <a:rPr lang="en-US" sz="2000" i="1"/>
              <a:t>. </a:t>
            </a:r>
            <a:endParaRPr lang="en-US" sz="2000" i="1">
              <a:cs typeface="Calibri"/>
            </a:endParaRPr>
          </a:p>
          <a:p>
            <a:pPr marL="285750" indent="-228600">
              <a:lnSpc>
                <a:spcPct val="90000"/>
              </a:lnSpc>
              <a:spcAft>
                <a:spcPts val="600"/>
              </a:spcAft>
              <a:buFont typeface="Arial" panose="020B0604020202020204" pitchFamily="34" charset="0"/>
              <a:buChar char="•"/>
            </a:pPr>
            <a:r>
              <a:rPr lang="en-US" sz="2000" i="1" err="1"/>
              <a:t>Suelen</a:t>
            </a:r>
            <a:r>
              <a:rPr lang="en-US" sz="2000" i="1"/>
              <a:t> </a:t>
            </a:r>
            <a:r>
              <a:rPr lang="en-US" sz="2000" i="1" err="1"/>
              <a:t>vivir</a:t>
            </a:r>
            <a:r>
              <a:rPr lang="en-US" sz="2000" i="1"/>
              <a:t> </a:t>
            </a:r>
            <a:r>
              <a:rPr lang="en-US" sz="2000" i="1" err="1"/>
              <a:t>en</a:t>
            </a:r>
            <a:r>
              <a:rPr lang="en-US" sz="2000" i="1"/>
              <a:t> las </a:t>
            </a:r>
            <a:r>
              <a:rPr lang="en-US" sz="2000" i="1" err="1"/>
              <a:t>capas</a:t>
            </a:r>
            <a:r>
              <a:rPr lang="en-US" sz="2000" i="1"/>
              <a:t> </a:t>
            </a:r>
            <a:r>
              <a:rPr lang="en-US" sz="2000" i="1" err="1"/>
              <a:t>superiores</a:t>
            </a:r>
            <a:r>
              <a:rPr lang="en-US" sz="2000" i="1"/>
              <a:t>, </a:t>
            </a:r>
            <a:r>
              <a:rPr lang="en-US" sz="2000" i="1" err="1"/>
              <a:t>pero</a:t>
            </a:r>
            <a:r>
              <a:rPr lang="en-US" sz="2000" i="1"/>
              <a:t> </a:t>
            </a:r>
            <a:r>
              <a:rPr lang="en-US" sz="2000" i="1" err="1"/>
              <a:t>en</a:t>
            </a:r>
            <a:r>
              <a:rPr lang="en-US" sz="2000" i="1"/>
              <a:t> </a:t>
            </a:r>
            <a:r>
              <a:rPr lang="en-US" sz="2000" i="1" err="1"/>
              <a:t>invierno</a:t>
            </a:r>
            <a:r>
              <a:rPr lang="en-US" sz="2000" i="1"/>
              <a:t> se </a:t>
            </a:r>
            <a:r>
              <a:rPr lang="en-US" sz="2000" i="1" err="1"/>
              <a:t>entierran</a:t>
            </a:r>
            <a:r>
              <a:rPr lang="en-US" sz="2000" i="1"/>
              <a:t> </a:t>
            </a:r>
            <a:r>
              <a:rPr lang="en-US" sz="2000" i="1" err="1"/>
              <a:t>más</a:t>
            </a:r>
            <a:r>
              <a:rPr lang="en-US" sz="2000" i="1"/>
              <a:t> para </a:t>
            </a:r>
            <a:r>
              <a:rPr lang="en-US" sz="2000" i="1" err="1"/>
              <a:t>escapar</a:t>
            </a:r>
            <a:r>
              <a:rPr lang="en-US" sz="2000" i="1"/>
              <a:t> de las </a:t>
            </a:r>
            <a:r>
              <a:rPr lang="en-US" sz="2000" i="1" err="1"/>
              <a:t>heladas</a:t>
            </a:r>
            <a:r>
              <a:rPr lang="en-US" sz="2000" i="1"/>
              <a:t>. </a:t>
            </a:r>
            <a:endParaRPr lang="en-US" sz="2000" i="1">
              <a:cs typeface="Calibri"/>
            </a:endParaRPr>
          </a:p>
          <a:p>
            <a:pPr marL="285750" indent="-228600">
              <a:lnSpc>
                <a:spcPct val="90000"/>
              </a:lnSpc>
              <a:spcAft>
                <a:spcPts val="600"/>
              </a:spcAft>
              <a:buFont typeface="Arial" panose="020B0604020202020204" pitchFamily="34" charset="0"/>
              <a:buChar char="•"/>
            </a:pPr>
            <a:r>
              <a:rPr lang="en-US" sz="2000" i="1" err="1"/>
              <a:t>Beneficios</a:t>
            </a:r>
            <a:r>
              <a:rPr lang="en-US" sz="2000" i="1"/>
              <a:t>:</a:t>
            </a:r>
            <a:endParaRPr lang="en-US" sz="2000" i="1">
              <a:cs typeface="Calibri"/>
            </a:endParaRPr>
          </a:p>
          <a:p>
            <a:pPr marL="285750" indent="-228600">
              <a:lnSpc>
                <a:spcPct val="90000"/>
              </a:lnSpc>
              <a:spcAft>
                <a:spcPts val="600"/>
              </a:spcAft>
              <a:buFont typeface="Arial" panose="020B0604020202020204" pitchFamily="34" charset="0"/>
              <a:buChar char="•"/>
            </a:pPr>
            <a:r>
              <a:rPr lang="en-US" sz="2000" i="1" err="1"/>
              <a:t>Mejora</a:t>
            </a:r>
            <a:r>
              <a:rPr lang="en-US" sz="2000" i="1"/>
              <a:t> la </a:t>
            </a:r>
            <a:r>
              <a:rPr lang="en-US" sz="2000" i="1" err="1"/>
              <a:t>textura</a:t>
            </a:r>
            <a:r>
              <a:rPr lang="en-US" sz="2000" i="1"/>
              <a:t> del </a:t>
            </a:r>
            <a:r>
              <a:rPr lang="en-US" sz="2000" i="1" err="1"/>
              <a:t>suelo</a:t>
            </a:r>
            <a:r>
              <a:rPr lang="en-US" sz="2000" i="1"/>
              <a:t>.</a:t>
            </a:r>
            <a:endParaRPr lang="en-US" sz="2000" i="1">
              <a:cs typeface="Calibri"/>
            </a:endParaRPr>
          </a:p>
          <a:p>
            <a:pPr marL="285750" indent="-228600">
              <a:lnSpc>
                <a:spcPct val="90000"/>
              </a:lnSpc>
              <a:spcAft>
                <a:spcPts val="600"/>
              </a:spcAft>
              <a:buFont typeface="Arial" panose="020B0604020202020204" pitchFamily="34" charset="0"/>
              <a:buChar char="•"/>
            </a:pPr>
            <a:r>
              <a:rPr lang="en-US" sz="2000" i="1" err="1"/>
              <a:t>Aporta</a:t>
            </a:r>
            <a:r>
              <a:rPr lang="en-US" sz="2000" i="1"/>
              <a:t> un gran </a:t>
            </a:r>
            <a:r>
              <a:rPr lang="en-US" sz="2000" i="1" err="1"/>
              <a:t>número</a:t>
            </a:r>
            <a:r>
              <a:rPr lang="en-US" sz="2000" i="1"/>
              <a:t> de </a:t>
            </a:r>
            <a:r>
              <a:rPr lang="en-US" sz="2000" i="1" err="1"/>
              <a:t>nutrientes</a:t>
            </a:r>
            <a:r>
              <a:rPr lang="en-US" sz="2000" i="1"/>
              <a:t>.</a:t>
            </a:r>
            <a:endParaRPr lang="en-US" sz="2000" i="1">
              <a:cs typeface="Calibri"/>
            </a:endParaRPr>
          </a:p>
          <a:p>
            <a:pPr marL="285750" indent="-228600">
              <a:lnSpc>
                <a:spcPct val="90000"/>
              </a:lnSpc>
              <a:spcAft>
                <a:spcPts val="600"/>
              </a:spcAft>
              <a:buFont typeface="Arial" panose="020B0604020202020204" pitchFamily="34" charset="0"/>
              <a:buChar char="•"/>
            </a:pPr>
            <a:r>
              <a:rPr lang="en-US" sz="2000" i="1"/>
              <a:t>Una </a:t>
            </a:r>
            <a:r>
              <a:rPr lang="en-US" sz="2000" i="1" err="1"/>
              <a:t>mejor</a:t>
            </a:r>
            <a:r>
              <a:rPr lang="en-US" sz="2000" i="1"/>
              <a:t> </a:t>
            </a:r>
            <a:r>
              <a:rPr lang="en-US" sz="2000" i="1" err="1"/>
              <a:t>aireación</a:t>
            </a:r>
            <a:r>
              <a:rPr lang="en-US" sz="2000" i="1"/>
              <a:t> del </a:t>
            </a:r>
            <a:r>
              <a:rPr lang="en-US" sz="2000" i="1" err="1"/>
              <a:t>suelo</a:t>
            </a:r>
            <a:r>
              <a:rPr lang="en-US" sz="2000" i="1"/>
              <a:t>.</a:t>
            </a:r>
            <a:endParaRPr lang="en-US" sz="2000" i="1">
              <a:cs typeface="Calibri"/>
            </a:endParaRPr>
          </a:p>
          <a:p>
            <a:pPr marL="285750" indent="-228600">
              <a:lnSpc>
                <a:spcPct val="90000"/>
              </a:lnSpc>
              <a:spcAft>
                <a:spcPts val="600"/>
              </a:spcAft>
              <a:buFont typeface="Arial" panose="020B0604020202020204" pitchFamily="34" charset="0"/>
              <a:buChar char="•"/>
            </a:pPr>
            <a:r>
              <a:rPr lang="en-US" sz="2000" i="1"/>
              <a:t>Por sus </a:t>
            </a:r>
            <a:r>
              <a:rPr lang="en-US" sz="2000" i="1" err="1"/>
              <a:t>características</a:t>
            </a:r>
            <a:r>
              <a:rPr lang="en-US" sz="2000" i="1"/>
              <a:t> </a:t>
            </a:r>
            <a:r>
              <a:rPr lang="en-US" sz="2000" i="1" err="1"/>
              <a:t>consigue</a:t>
            </a:r>
            <a:r>
              <a:rPr lang="en-US" sz="2000" i="1"/>
              <a:t> </a:t>
            </a:r>
            <a:r>
              <a:rPr lang="en-US" sz="2000" i="1" err="1"/>
              <a:t>retener</a:t>
            </a:r>
            <a:r>
              <a:rPr lang="en-US" sz="2000" i="1"/>
              <a:t> </a:t>
            </a:r>
            <a:r>
              <a:rPr lang="en-US" sz="2000" i="1" err="1"/>
              <a:t>el</a:t>
            </a:r>
            <a:r>
              <a:rPr lang="en-US" sz="2000" i="1"/>
              <a:t> </a:t>
            </a:r>
            <a:r>
              <a:rPr lang="en-US" sz="2000" i="1" err="1"/>
              <a:t>agua</a:t>
            </a:r>
            <a:r>
              <a:rPr lang="en-US" sz="2000" i="1"/>
              <a:t>.</a:t>
            </a:r>
            <a:endParaRPr lang="en-US" sz="2000" i="1">
              <a:cs typeface="Calibri"/>
            </a:endParaRPr>
          </a:p>
          <a:p>
            <a:pPr marL="285750" indent="-228600">
              <a:lnSpc>
                <a:spcPct val="90000"/>
              </a:lnSpc>
              <a:spcAft>
                <a:spcPts val="600"/>
              </a:spcAft>
              <a:buFont typeface="Arial" panose="020B0604020202020204" pitchFamily="34" charset="0"/>
              <a:buChar char="•"/>
            </a:pPr>
            <a:r>
              <a:rPr lang="en-US" sz="2000" i="1"/>
              <a:t>Las </a:t>
            </a:r>
            <a:r>
              <a:rPr lang="en-US" sz="2000" i="1" err="1"/>
              <a:t>semillas</a:t>
            </a:r>
            <a:r>
              <a:rPr lang="en-US" sz="2000" i="1"/>
              <a:t> </a:t>
            </a:r>
            <a:r>
              <a:rPr lang="en-US" sz="2000" i="1" err="1"/>
              <a:t>germinan</a:t>
            </a:r>
            <a:r>
              <a:rPr lang="en-US" sz="2000" i="1"/>
              <a:t> con </a:t>
            </a:r>
            <a:r>
              <a:rPr lang="en-US" sz="2000" i="1" err="1"/>
              <a:t>más</a:t>
            </a:r>
            <a:r>
              <a:rPr lang="en-US" sz="2000" i="1"/>
              <a:t> </a:t>
            </a:r>
            <a:r>
              <a:rPr lang="en-US" sz="2000" i="1" err="1"/>
              <a:t>facilidad</a:t>
            </a:r>
            <a:r>
              <a:rPr lang="en-US" sz="2000" i="1"/>
              <a:t>.</a:t>
            </a:r>
            <a:endParaRPr lang="en-US" sz="2000" i="1">
              <a:cs typeface="Calibri"/>
            </a:endParaRPr>
          </a:p>
          <a:p>
            <a:pPr marL="285750" indent="-228600">
              <a:lnSpc>
                <a:spcPct val="90000"/>
              </a:lnSpc>
              <a:spcAft>
                <a:spcPts val="600"/>
              </a:spcAft>
              <a:buFont typeface="Arial" panose="020B0604020202020204" pitchFamily="34" charset="0"/>
              <a:buChar char="•"/>
            </a:pPr>
            <a:r>
              <a:rPr lang="en-US" sz="2000" i="1"/>
              <a:t>Gran </a:t>
            </a:r>
            <a:r>
              <a:rPr lang="en-US" sz="2000" i="1" err="1"/>
              <a:t>aumento</a:t>
            </a:r>
            <a:r>
              <a:rPr lang="en-US" sz="2000" i="1"/>
              <a:t> de la flora </a:t>
            </a:r>
            <a:r>
              <a:rPr lang="en-US" sz="2000" i="1" err="1"/>
              <a:t>microbiana</a:t>
            </a:r>
            <a:r>
              <a:rPr lang="en-US" sz="2000" i="1"/>
              <a:t>.</a:t>
            </a:r>
            <a:endParaRPr lang="en-US" sz="2000" i="1">
              <a:cs typeface="Calibri"/>
            </a:endParaRPr>
          </a:p>
          <a:p>
            <a:pPr marL="285750" indent="-228600">
              <a:lnSpc>
                <a:spcPct val="90000"/>
              </a:lnSpc>
              <a:spcAft>
                <a:spcPts val="600"/>
              </a:spcAft>
              <a:buFont typeface="Arial" panose="020B0604020202020204" pitchFamily="34" charset="0"/>
              <a:buChar char="•"/>
            </a:pPr>
            <a:r>
              <a:rPr lang="en-US" sz="2000" i="1" err="1"/>
              <a:t>Estimula</a:t>
            </a:r>
            <a:r>
              <a:rPr lang="en-US" sz="2000" i="1"/>
              <a:t> </a:t>
            </a:r>
            <a:r>
              <a:rPr lang="en-US" sz="2000" i="1" err="1"/>
              <a:t>el</a:t>
            </a:r>
            <a:r>
              <a:rPr lang="en-US" sz="2000" i="1"/>
              <a:t> </a:t>
            </a:r>
            <a:r>
              <a:rPr lang="en-US" sz="2000" i="1" err="1"/>
              <a:t>crecimiento</a:t>
            </a:r>
            <a:r>
              <a:rPr lang="en-US" sz="2000" i="1"/>
              <a:t> de las </a:t>
            </a:r>
            <a:r>
              <a:rPr lang="en-US" sz="2000" i="1" err="1"/>
              <a:t>plantas</a:t>
            </a:r>
            <a:r>
              <a:rPr lang="en-US" sz="2000" i="1"/>
              <a:t> y </a:t>
            </a:r>
            <a:r>
              <a:rPr lang="en-US" sz="2000" i="1" err="1"/>
              <a:t>su</a:t>
            </a:r>
            <a:r>
              <a:rPr lang="en-US" sz="2000" i="1"/>
              <a:t> </a:t>
            </a:r>
            <a:r>
              <a:rPr lang="en-US" sz="2000" i="1" err="1"/>
              <a:t>desarrollo</a:t>
            </a:r>
            <a:r>
              <a:rPr lang="en-US" sz="2000" i="1"/>
              <a:t> radicular.</a:t>
            </a:r>
            <a:endParaRPr lang="en-US" sz="2000" i="1">
              <a:cs typeface="Calibri"/>
            </a:endParaRPr>
          </a:p>
          <a:p>
            <a:pPr marL="285750" indent="-228600">
              <a:lnSpc>
                <a:spcPct val="90000"/>
              </a:lnSpc>
              <a:spcAft>
                <a:spcPts val="600"/>
              </a:spcAft>
              <a:buFont typeface="Arial" panose="020B0604020202020204" pitchFamily="34" charset="0"/>
              <a:buChar char="•"/>
            </a:pPr>
            <a:r>
              <a:rPr lang="en-US" sz="2000" i="1"/>
              <a:t> Entre </a:t>
            </a:r>
            <a:r>
              <a:rPr lang="en-US" sz="2000" i="1" err="1"/>
              <a:t>los</a:t>
            </a:r>
            <a:r>
              <a:rPr lang="en-US" sz="2000" i="1"/>
              <a:t> </a:t>
            </a:r>
            <a:r>
              <a:rPr lang="en-US" sz="2000" b="1" i="1" err="1"/>
              <a:t>depredadores</a:t>
            </a:r>
            <a:r>
              <a:rPr lang="en-US" sz="2000" i="1"/>
              <a:t> </a:t>
            </a:r>
            <a:r>
              <a:rPr lang="en-US" sz="2000" i="1" err="1"/>
              <a:t>directos</a:t>
            </a:r>
            <a:r>
              <a:rPr lang="en-US" sz="2000" i="1"/>
              <a:t> se </a:t>
            </a:r>
            <a:r>
              <a:rPr lang="en-US" sz="2000" i="1" err="1"/>
              <a:t>encuentran</a:t>
            </a:r>
            <a:r>
              <a:rPr lang="en-US" sz="2000" i="1"/>
              <a:t> las </a:t>
            </a:r>
            <a:r>
              <a:rPr lang="en-US" sz="2000" i="1" err="1"/>
              <a:t>ratas</a:t>
            </a:r>
            <a:r>
              <a:rPr lang="en-US" sz="2000" i="1"/>
              <a:t>, </a:t>
            </a:r>
            <a:r>
              <a:rPr lang="en-US" sz="2000" i="1" err="1"/>
              <a:t>ratones</a:t>
            </a:r>
            <a:r>
              <a:rPr lang="en-US" sz="2000" i="1"/>
              <a:t>, </a:t>
            </a:r>
            <a:r>
              <a:rPr lang="en-US" sz="2000" i="1" err="1"/>
              <a:t>serpientes</a:t>
            </a:r>
            <a:r>
              <a:rPr lang="en-US" sz="2000" i="1"/>
              <a:t>, </a:t>
            </a:r>
            <a:r>
              <a:rPr lang="en-US" sz="2000" i="1" err="1"/>
              <a:t>sapos</a:t>
            </a:r>
            <a:r>
              <a:rPr lang="en-US" sz="2000" i="1"/>
              <a:t>, </a:t>
            </a:r>
            <a:r>
              <a:rPr lang="en-US" sz="2000" i="1" err="1"/>
              <a:t>pájaros</a:t>
            </a:r>
            <a:r>
              <a:rPr lang="en-US" sz="2000" i="1"/>
              <a:t>, </a:t>
            </a:r>
            <a:r>
              <a:rPr lang="en-US" sz="2000" i="1" err="1"/>
              <a:t>topos</a:t>
            </a:r>
            <a:r>
              <a:rPr lang="en-US" sz="2000" i="1"/>
              <a:t>, </a:t>
            </a:r>
            <a:r>
              <a:rPr lang="en-US" sz="2000" i="1" err="1"/>
              <a:t>ciempiés</a:t>
            </a:r>
            <a:r>
              <a:rPr lang="en-US" sz="2000" i="1"/>
              <a:t>, </a:t>
            </a:r>
            <a:r>
              <a:rPr lang="en-US" sz="2000" i="1" err="1"/>
              <a:t>milpiés</a:t>
            </a:r>
            <a:r>
              <a:rPr lang="en-US" sz="2000" i="1"/>
              <a:t>, y </a:t>
            </a:r>
            <a:r>
              <a:rPr lang="en-US" sz="2000" i="1" err="1"/>
              <a:t>algunos</a:t>
            </a:r>
            <a:r>
              <a:rPr lang="en-US" sz="2000" i="1"/>
              <a:t> </a:t>
            </a:r>
            <a:r>
              <a:rPr lang="en-US" sz="2000" i="1" err="1"/>
              <a:t>otros</a:t>
            </a:r>
            <a:endParaRPr lang="en-US" sz="2000" i="1">
              <a:cs typeface="Calibri"/>
            </a:endParaRPr>
          </a:p>
          <a:p>
            <a:pPr marL="285750" indent="-228600">
              <a:lnSpc>
                <a:spcPct val="90000"/>
              </a:lnSpc>
              <a:spcAft>
                <a:spcPts val="600"/>
              </a:spcAft>
              <a:buFont typeface="Arial" panose="020B0604020202020204" pitchFamily="34" charset="0"/>
              <a:buChar char="•"/>
            </a:pPr>
            <a:endParaRPr lang="en-US" sz="2000" i="1">
              <a:cs typeface="Calibri"/>
            </a:endParaRPr>
          </a:p>
        </p:txBody>
      </p:sp>
      <p:pic>
        <p:nvPicPr>
          <p:cNvPr id="5" name="Imagen 5" descr="Imagen que contiene comida, pastel, pieza, chocolate&#10;&#10;Descripción generada automáticamente">
            <a:extLst>
              <a:ext uri="{FF2B5EF4-FFF2-40B4-BE49-F238E27FC236}">
                <a16:creationId xmlns:a16="http://schemas.microsoft.com/office/drawing/2014/main" id="{0F6DDAAA-80F2-7FB0-2477-81415949CD03}"/>
              </a:ext>
            </a:extLst>
          </p:cNvPr>
          <p:cNvPicPr>
            <a:picLocks noChangeAspect="1"/>
          </p:cNvPicPr>
          <p:nvPr/>
        </p:nvPicPr>
        <p:blipFill rotWithShape="1">
          <a:blip r:embed="rId2"/>
          <a:srcRect l="4938" r="4938"/>
          <a:stretch/>
        </p:blipFill>
        <p:spPr>
          <a:xfrm>
            <a:off x="20" y="10"/>
            <a:ext cx="4635571" cy="6857990"/>
          </a:xfrm>
          <a:prstGeom prst="rect">
            <a:avLst/>
          </a:prstGeom>
          <a:effectLst/>
        </p:spPr>
      </p:pic>
      <p:cxnSp>
        <p:nvCxnSpPr>
          <p:cNvPr id="24" name="Straight Connector 2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CA8A"/>
            </a:solidFill>
          </a:ln>
        </p:spPr>
        <p:style>
          <a:lnRef idx="1">
            <a:schemeClr val="accent1"/>
          </a:lnRef>
          <a:fillRef idx="0">
            <a:schemeClr val="accent1"/>
          </a:fillRef>
          <a:effectRef idx="0">
            <a:schemeClr val="accent1"/>
          </a:effectRef>
          <a:fontRef idx="minor">
            <a:schemeClr val="tx1"/>
          </a:fontRef>
        </p:style>
      </p:cxnSp>
      <p:sp>
        <p:nvSpPr>
          <p:cNvPr id="3" name="Marcador de pie de página 2">
            <a:extLst>
              <a:ext uri="{FF2B5EF4-FFF2-40B4-BE49-F238E27FC236}">
                <a16:creationId xmlns:a16="http://schemas.microsoft.com/office/drawing/2014/main" id="{A22372C1-4243-3249-A0A7-74AC241EB4E8}"/>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3716660894"/>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l="-6000" r="-6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D2FB95A-E4B3-641A-8260-FC5C98EE06C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latin typeface="Algerian"/>
              </a:rPr>
              <a:t>MOLUSCOS</a:t>
            </a:r>
          </a:p>
        </p:txBody>
      </p:sp>
      <p:sp>
        <p:nvSpPr>
          <p:cNvPr id="3" name="Marcador de pie de página 2">
            <a:extLst>
              <a:ext uri="{FF2B5EF4-FFF2-40B4-BE49-F238E27FC236}">
                <a16:creationId xmlns:a16="http://schemas.microsoft.com/office/drawing/2014/main" id="{4CFAF25D-AA4D-DB99-0278-616732B57AA5}"/>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4839287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F0484-1E16-4F88-B8A1-5956387A6B16}"/>
              </a:ext>
            </a:extLst>
          </p:cNvPr>
          <p:cNvSpPr>
            <a:spLocks noGrp="1"/>
          </p:cNvSpPr>
          <p:nvPr>
            <p:ph type="title"/>
          </p:nvPr>
        </p:nvSpPr>
        <p:spPr>
          <a:xfrm>
            <a:off x="2330116" y="335208"/>
            <a:ext cx="3608614" cy="1186948"/>
          </a:xfrm>
        </p:spPr>
        <p:txBody>
          <a:bodyPr>
            <a:normAutofit/>
          </a:bodyPr>
          <a:lstStyle/>
          <a:p>
            <a:r>
              <a:rPr lang="es-ES" b="1">
                <a:latin typeface="Algerian"/>
              </a:rPr>
              <a:t>BABOSA</a:t>
            </a:r>
          </a:p>
        </p:txBody>
      </p:sp>
      <p:sp>
        <p:nvSpPr>
          <p:cNvPr id="3" name="Marcador de contenido 2">
            <a:extLst>
              <a:ext uri="{FF2B5EF4-FFF2-40B4-BE49-F238E27FC236}">
                <a16:creationId xmlns:a16="http://schemas.microsoft.com/office/drawing/2014/main" id="{2C47785C-8322-404E-B29E-72C8BB0C547A}"/>
              </a:ext>
            </a:extLst>
          </p:cNvPr>
          <p:cNvSpPr>
            <a:spLocks noGrp="1"/>
          </p:cNvSpPr>
          <p:nvPr>
            <p:ph idx="1"/>
          </p:nvPr>
        </p:nvSpPr>
        <p:spPr>
          <a:xfrm>
            <a:off x="620468" y="1320806"/>
            <a:ext cx="9208168" cy="673768"/>
          </a:xfrm>
        </p:spPr>
        <p:txBody>
          <a:bodyPr vert="horz" lIns="91440" tIns="45720" rIns="91440" bIns="45720" rtlCol="0" anchor="t">
            <a:normAutofit fontScale="70000" lnSpcReduction="20000"/>
          </a:bodyPr>
          <a:lstStyle/>
          <a:p>
            <a:pPr marL="0" indent="0">
              <a:buNone/>
            </a:pPr>
            <a:r>
              <a:rPr lang="es-ES" i="1"/>
              <a:t>La babosa vive por toda Europa.</a:t>
            </a:r>
            <a:endParaRPr lang="es-ES" i="1">
              <a:cs typeface="Calibri"/>
            </a:endParaRPr>
          </a:p>
          <a:p>
            <a:pPr marL="0" indent="0">
              <a:buNone/>
            </a:pPr>
            <a:r>
              <a:rPr lang="es-ES" i="1">
                <a:ea typeface="+mn-lt"/>
                <a:cs typeface="+mn-lt"/>
              </a:rPr>
              <a:t>Nombre científico : limaco</a:t>
            </a:r>
            <a:endParaRPr lang="es-ES" i="1">
              <a:cs typeface="Calibri" panose="020F0502020204030204"/>
            </a:endParaRPr>
          </a:p>
          <a:p>
            <a:pPr marL="0" indent="0">
              <a:buNone/>
            </a:pPr>
            <a:endParaRPr lang="es-ES" i="1">
              <a:cs typeface="Calibri" panose="020F0502020204030204"/>
            </a:endParaRPr>
          </a:p>
        </p:txBody>
      </p:sp>
      <p:sp>
        <p:nvSpPr>
          <p:cNvPr id="4" name="CuadroTexto 3">
            <a:extLst>
              <a:ext uri="{FF2B5EF4-FFF2-40B4-BE49-F238E27FC236}">
                <a16:creationId xmlns:a16="http://schemas.microsoft.com/office/drawing/2014/main" id="{D25868B1-DFBD-476A-8B59-A76BEA87F776}"/>
              </a:ext>
            </a:extLst>
          </p:cNvPr>
          <p:cNvSpPr txBox="1"/>
          <p:nvPr/>
        </p:nvSpPr>
        <p:spPr>
          <a:xfrm>
            <a:off x="606091" y="1894472"/>
            <a:ext cx="6348663" cy="523220"/>
          </a:xfrm>
          <a:prstGeom prst="rect">
            <a:avLst/>
          </a:prstGeom>
          <a:noFill/>
        </p:spPr>
        <p:txBody>
          <a:bodyPr wrap="square" lIns="91440" tIns="45720" rIns="91440" bIns="45720" rtlCol="0" anchor="t">
            <a:spAutoFit/>
          </a:bodyPr>
          <a:lstStyle/>
          <a:p>
            <a:r>
              <a:rPr lang="es-ES" sz="2800" i="1"/>
              <a:t>La babosa es un molusco de tierra. </a:t>
            </a:r>
            <a:endParaRPr lang="es-ES" sz="2800" i="1">
              <a:cs typeface="Calibri"/>
            </a:endParaRPr>
          </a:p>
        </p:txBody>
      </p:sp>
      <p:sp>
        <p:nvSpPr>
          <p:cNvPr id="5" name="CuadroTexto 4">
            <a:extLst>
              <a:ext uri="{FF2B5EF4-FFF2-40B4-BE49-F238E27FC236}">
                <a16:creationId xmlns:a16="http://schemas.microsoft.com/office/drawing/2014/main" id="{BA973D47-FC96-4D74-99C9-D369AA824CF8}"/>
              </a:ext>
            </a:extLst>
          </p:cNvPr>
          <p:cNvSpPr txBox="1"/>
          <p:nvPr/>
        </p:nvSpPr>
        <p:spPr>
          <a:xfrm>
            <a:off x="606092" y="2416843"/>
            <a:ext cx="6452936" cy="954107"/>
          </a:xfrm>
          <a:prstGeom prst="rect">
            <a:avLst/>
          </a:prstGeom>
          <a:noFill/>
        </p:spPr>
        <p:txBody>
          <a:bodyPr wrap="square" lIns="91440" tIns="45720" rIns="91440" bIns="45720" rtlCol="0" anchor="t">
            <a:spAutoFit/>
          </a:bodyPr>
          <a:lstStyle/>
          <a:p>
            <a:r>
              <a:rPr lang="es-ES" sz="2800" i="1"/>
              <a:t>Este animal, de hábitos nocturnos, son moluscos de la clase de los Gasterópodos.</a:t>
            </a:r>
            <a:endParaRPr lang="es-ES" sz="2800" i="1">
              <a:cs typeface="Calibri"/>
            </a:endParaRPr>
          </a:p>
        </p:txBody>
      </p:sp>
      <p:sp>
        <p:nvSpPr>
          <p:cNvPr id="6" name="CuadroTexto 5">
            <a:extLst>
              <a:ext uri="{FF2B5EF4-FFF2-40B4-BE49-F238E27FC236}">
                <a16:creationId xmlns:a16="http://schemas.microsoft.com/office/drawing/2014/main" id="{63FBC642-FB99-471A-838A-EA73F05D26F9}"/>
              </a:ext>
            </a:extLst>
          </p:cNvPr>
          <p:cNvSpPr txBox="1"/>
          <p:nvPr/>
        </p:nvSpPr>
        <p:spPr>
          <a:xfrm>
            <a:off x="653715" y="3431107"/>
            <a:ext cx="7479631" cy="3108543"/>
          </a:xfrm>
          <a:prstGeom prst="rect">
            <a:avLst/>
          </a:prstGeom>
          <a:noFill/>
        </p:spPr>
        <p:txBody>
          <a:bodyPr wrap="square" lIns="91440" tIns="45720" rIns="91440" bIns="45720" rtlCol="0" anchor="t">
            <a:spAutoFit/>
          </a:bodyPr>
          <a:lstStyle/>
          <a:p>
            <a:r>
              <a:rPr lang="es-ES" sz="2800" i="1"/>
              <a:t>Las babosas tienen papel fundamental en un huerto, gracias a su mucosidad y su actividad, tienen una acción favorable sobre el suelo, al que airean, unen e hidratan. También ayudan a reciclar  la materia orgánica y, por lo tanto, promueven la asimilación de nutrientes en el suelo.</a:t>
            </a:r>
            <a:endParaRPr lang="es-ES" sz="2800" i="1">
              <a:cs typeface="Calibri"/>
            </a:endParaRPr>
          </a:p>
        </p:txBody>
      </p:sp>
      <p:pic>
        <p:nvPicPr>
          <p:cNvPr id="8" name="Imagen 7">
            <a:extLst>
              <a:ext uri="{FF2B5EF4-FFF2-40B4-BE49-F238E27FC236}">
                <a16:creationId xmlns:a16="http://schemas.microsoft.com/office/drawing/2014/main" id="{3F3054D2-9EC2-49CE-BD06-39653CADD4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48338" y="802190"/>
            <a:ext cx="3789946" cy="2842459"/>
          </a:xfrm>
          <a:prstGeom prst="rect">
            <a:avLst/>
          </a:prstGeom>
        </p:spPr>
      </p:pic>
      <p:sp>
        <p:nvSpPr>
          <p:cNvPr id="7" name="Marcador de pie de página 6">
            <a:extLst>
              <a:ext uri="{FF2B5EF4-FFF2-40B4-BE49-F238E27FC236}">
                <a16:creationId xmlns:a16="http://schemas.microsoft.com/office/drawing/2014/main" id="{8067C28D-7FF0-EBFC-A363-3D70E7FD6774}"/>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289334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99A7F4-DD62-46BC-8C29-F4EF71957846}"/>
              </a:ext>
            </a:extLst>
          </p:cNvPr>
          <p:cNvSpPr>
            <a:spLocks noGrp="1"/>
          </p:cNvSpPr>
          <p:nvPr>
            <p:ph type="title"/>
          </p:nvPr>
        </p:nvSpPr>
        <p:spPr>
          <a:xfrm>
            <a:off x="838201" y="365125"/>
            <a:ext cx="5784716" cy="1807305"/>
          </a:xfrm>
        </p:spPr>
        <p:txBody>
          <a:bodyPr>
            <a:normAutofit/>
          </a:bodyPr>
          <a:lstStyle/>
          <a:p>
            <a:r>
              <a:rPr lang="es-ES" sz="3700">
                <a:latin typeface="Algerian"/>
              </a:rPr>
              <a:t>El caracol &amp; algunas cualidades </a:t>
            </a:r>
          </a:p>
        </p:txBody>
      </p:sp>
      <p:sp>
        <p:nvSpPr>
          <p:cNvPr id="3" name="Marcador de contenido 2">
            <a:extLst>
              <a:ext uri="{FF2B5EF4-FFF2-40B4-BE49-F238E27FC236}">
                <a16:creationId xmlns:a16="http://schemas.microsoft.com/office/drawing/2014/main" id="{FB4F3F7F-FD2E-4509-84A9-9F36AD624D7F}"/>
              </a:ext>
            </a:extLst>
          </p:cNvPr>
          <p:cNvSpPr>
            <a:spLocks noGrp="1"/>
          </p:cNvSpPr>
          <p:nvPr>
            <p:ph idx="1"/>
          </p:nvPr>
        </p:nvSpPr>
        <p:spPr>
          <a:xfrm>
            <a:off x="737558" y="2175146"/>
            <a:ext cx="4619621" cy="3843666"/>
          </a:xfrm>
        </p:spPr>
        <p:txBody>
          <a:bodyPr vert="horz" lIns="91440" tIns="45720" rIns="91440" bIns="45720" rtlCol="0" anchor="t">
            <a:noAutofit/>
          </a:bodyPr>
          <a:lstStyle/>
          <a:p>
            <a:r>
              <a:rPr lang="es-ES" sz="1800" b="1" i="1"/>
              <a:t>Nombre científico: </a:t>
            </a:r>
            <a:r>
              <a:rPr lang="es-ES" sz="1800" i="1">
                <a:ea typeface="+mn-lt"/>
                <a:cs typeface="+mn-lt"/>
              </a:rPr>
              <a:t>Achatinoidea.</a:t>
            </a:r>
          </a:p>
          <a:p>
            <a:r>
              <a:rPr lang="es-ES" sz="1800" b="1" i="1">
                <a:ea typeface="+mn-lt"/>
                <a:cs typeface="+mn-lt"/>
              </a:rPr>
              <a:t>Alimentación: </a:t>
            </a:r>
            <a:r>
              <a:rPr lang="es-ES" sz="1800" i="1">
                <a:ea typeface="+mn-lt"/>
                <a:cs typeface="+mn-lt"/>
              </a:rPr>
              <a:t>Los caracoles son animales herbívoros y se alimentan únicamente de vegetales. Los alimentos que comen los caracoles son: las hojas, verduras, frutas y algas.</a:t>
            </a:r>
          </a:p>
          <a:p>
            <a:r>
              <a:rPr lang="es-ES" sz="1800" i="1">
                <a:ea typeface="+mn-lt"/>
                <a:cs typeface="+mn-lt"/>
              </a:rPr>
              <a:t>Una de las cualidades más conocidas del caracol es que este molusco tiene la capacidad de producir tantos espermatozoides como óvulos, por lo que su reproducción se produce por una fecundación mutua.</a:t>
            </a:r>
          </a:p>
          <a:p>
            <a:r>
              <a:rPr lang="es-ES" sz="1800" b="1" i="1"/>
              <a:t>Hábitat: </a:t>
            </a:r>
            <a:r>
              <a:rPr lang="es-ES" sz="1800" i="1"/>
              <a:t>Algunos de ellos se sienten cómodos en el desierto, mientras que otros viven en zanjas y en climas más fríos, zonas de montaña e incluso, en los pantanos.</a:t>
            </a:r>
            <a:endParaRPr lang="es-ES" sz="1800" i="1">
              <a:ea typeface="+mn-lt"/>
              <a:cs typeface="+mn-lt"/>
            </a:endParaRPr>
          </a:p>
        </p:txBody>
      </p:sp>
      <p:pic>
        <p:nvPicPr>
          <p:cNvPr id="4" name="Imagen 4" descr="Caracol sobre una superficie&#10;&#10;Descripción generada automáticamente">
            <a:extLst>
              <a:ext uri="{FF2B5EF4-FFF2-40B4-BE49-F238E27FC236}">
                <a16:creationId xmlns:a16="http://schemas.microsoft.com/office/drawing/2014/main" id="{9041EF44-B7D4-B4B6-4848-049FA946061E}"/>
              </a:ext>
            </a:extLst>
          </p:cNvPr>
          <p:cNvPicPr>
            <a:picLocks noChangeAspect="1"/>
          </p:cNvPicPr>
          <p:nvPr/>
        </p:nvPicPr>
        <p:blipFill rotWithShape="1">
          <a:blip r:embed="rId2"/>
          <a:srcRect l="24078" r="17669"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Marcador de pie de página 4">
            <a:extLst>
              <a:ext uri="{FF2B5EF4-FFF2-40B4-BE49-F238E27FC236}">
                <a16:creationId xmlns:a16="http://schemas.microsoft.com/office/drawing/2014/main" id="{E743E5AE-5ADA-E92F-DE3E-68D293423D63}"/>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2677379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useBgFill="1">
        <p:nvSpPr>
          <p:cNvPr id="32" name="Rectangle 2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2C20B62-4337-667C-1DDB-36E61AEB4573}"/>
              </a:ext>
            </a:extLst>
          </p:cNvPr>
          <p:cNvSpPr>
            <a:spLocks noGrp="1"/>
          </p:cNvSpPr>
          <p:nvPr>
            <p:ph type="title"/>
          </p:nvPr>
        </p:nvSpPr>
        <p:spPr>
          <a:xfrm>
            <a:off x="2931520" y="2725104"/>
            <a:ext cx="6704386" cy="1240110"/>
          </a:xfrm>
        </p:spPr>
        <p:txBody>
          <a:bodyPr vert="horz" lIns="91440" tIns="45720" rIns="91440" bIns="45720" rtlCol="0" anchor="t">
            <a:normAutofit/>
          </a:bodyPr>
          <a:lstStyle/>
          <a:p>
            <a:r>
              <a:rPr lang="en-US" sz="7200">
                <a:solidFill>
                  <a:srgbClr val="E3961B"/>
                </a:solidFill>
                <a:latin typeface="Algerian"/>
              </a:rPr>
              <a:t>ARTRÓPODOS</a:t>
            </a:r>
          </a:p>
        </p:txBody>
      </p:sp>
      <p:sp>
        <p:nvSpPr>
          <p:cNvPr id="35" name="Rectangle 2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ie de página 2">
            <a:extLst>
              <a:ext uri="{FF2B5EF4-FFF2-40B4-BE49-F238E27FC236}">
                <a16:creationId xmlns:a16="http://schemas.microsoft.com/office/drawing/2014/main" id="{8D99198F-6019-3AD9-BBED-DB7DC4975458}"/>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887282341"/>
      </p:ext>
    </p:extLst>
  </p:cSld>
  <p:clrMapOvr>
    <a:masterClrMapping/>
  </p:clrMapOvr>
  <mc:AlternateContent xmlns:mc="http://schemas.openxmlformats.org/markup-compatibility/2006" xmlns:p15="http://schemas.microsoft.com/office/powerpoint/2012/main">
    <mc:Choice Requires="p15">
      <p:transition spd="slow">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C8C9FE0-F2B8-40D0-BCC7-43455EB9ED0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Algerian"/>
              </a:rPr>
              <a:t>HORMIGAS</a:t>
            </a:r>
            <a:endParaRPr lang="en-US" sz="5400" kern="1200">
              <a:latin typeface="Algerian"/>
            </a:endParaRP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02813C39-716E-4171-A8F5-2A5B70C3E0C7}"/>
              </a:ext>
            </a:extLst>
          </p:cNvPr>
          <p:cNvSpPr>
            <a:spLocks noGrp="1"/>
          </p:cNvSpPr>
          <p:nvPr>
            <p:ph idx="1"/>
          </p:nvPr>
        </p:nvSpPr>
        <p:spPr>
          <a:xfrm>
            <a:off x="237514" y="2743503"/>
            <a:ext cx="4761173" cy="2860592"/>
          </a:xfrm>
        </p:spPr>
        <p:txBody>
          <a:bodyPr vert="horz" lIns="91440" tIns="45720" rIns="91440" bIns="45720" rtlCol="0" anchor="t">
            <a:noAutofit/>
          </a:bodyPr>
          <a:lstStyle/>
          <a:p>
            <a:r>
              <a:rPr lang="en-US" sz="1800" i="1">
                <a:ea typeface="+mn-lt"/>
                <a:cs typeface="+mn-lt"/>
              </a:rPr>
              <a:t>Nombre </a:t>
            </a:r>
            <a:r>
              <a:rPr lang="en-US" sz="1800" i="1" err="1">
                <a:ea typeface="+mn-lt"/>
                <a:cs typeface="+mn-lt"/>
              </a:rPr>
              <a:t>científico</a:t>
            </a:r>
            <a:r>
              <a:rPr lang="en-US" sz="1800" i="1">
                <a:ea typeface="+mn-lt"/>
                <a:cs typeface="+mn-lt"/>
              </a:rPr>
              <a:t> : Formicidae</a:t>
            </a:r>
            <a:endParaRPr lang="en-US" sz="1800" i="1">
              <a:cs typeface="Calibri"/>
            </a:endParaRPr>
          </a:p>
          <a:p>
            <a:r>
              <a:rPr lang="en-US" sz="1800" i="1"/>
              <a:t>HABITAD : El habitat de </a:t>
            </a:r>
            <a:r>
              <a:rPr lang="en-US" sz="1800" i="1" err="1"/>
              <a:t>una</a:t>
            </a:r>
            <a:r>
              <a:rPr lang="en-US" sz="1800" i="1"/>
              <a:t> </a:t>
            </a:r>
            <a:r>
              <a:rPr lang="en-US" sz="1800" i="1" err="1"/>
              <a:t>hormiga</a:t>
            </a:r>
            <a:r>
              <a:rPr lang="en-US" sz="1800" i="1"/>
              <a:t> es multiple, </a:t>
            </a:r>
            <a:r>
              <a:rPr lang="en-US" sz="1800" i="1" err="1"/>
              <a:t>habitan</a:t>
            </a:r>
            <a:r>
              <a:rPr lang="en-US" sz="1800" i="1"/>
              <a:t> </a:t>
            </a:r>
            <a:r>
              <a:rPr lang="en-US" sz="1800" i="1" err="1"/>
              <a:t>en</a:t>
            </a:r>
            <a:r>
              <a:rPr lang="en-US" sz="1800" i="1"/>
              <a:t> </a:t>
            </a:r>
            <a:r>
              <a:rPr lang="en-US" sz="1800" i="1" err="1"/>
              <a:t>casi</a:t>
            </a:r>
            <a:r>
              <a:rPr lang="en-US" sz="1800" i="1"/>
              <a:t> </a:t>
            </a:r>
            <a:r>
              <a:rPr lang="en-US" sz="1800" i="1" err="1"/>
              <a:t>cualquier</a:t>
            </a:r>
            <a:r>
              <a:rPr lang="en-US" sz="1800" i="1"/>
              <a:t> </a:t>
            </a:r>
            <a:r>
              <a:rPr lang="en-US" sz="1800" i="1" err="1"/>
              <a:t>parte</a:t>
            </a:r>
            <a:r>
              <a:rPr lang="en-US" sz="1800" i="1"/>
              <a:t> del </a:t>
            </a:r>
            <a:r>
              <a:rPr lang="en-US" sz="1800" i="1" err="1"/>
              <a:t>mundo</a:t>
            </a:r>
            <a:r>
              <a:rPr lang="en-US" sz="1800" i="1"/>
              <a:t>. Las </a:t>
            </a:r>
            <a:r>
              <a:rPr lang="en-US" sz="1800" i="1" err="1"/>
              <a:t>hormigas</a:t>
            </a:r>
            <a:r>
              <a:rPr lang="en-US" sz="1800" i="1"/>
              <a:t> </a:t>
            </a:r>
            <a:r>
              <a:rPr lang="en-US" sz="1800" i="1" err="1"/>
              <a:t>viven</a:t>
            </a:r>
            <a:r>
              <a:rPr lang="en-US" sz="1800" i="1"/>
              <a:t> </a:t>
            </a:r>
            <a:r>
              <a:rPr lang="en-US" sz="1800" i="1" err="1"/>
              <a:t>por</a:t>
            </a:r>
            <a:r>
              <a:rPr lang="en-US" sz="1800" i="1"/>
              <a:t> lo general </a:t>
            </a:r>
            <a:r>
              <a:rPr lang="en-US" sz="1800" i="1" err="1"/>
              <a:t>en</a:t>
            </a:r>
            <a:r>
              <a:rPr lang="en-US" sz="1800" i="1"/>
              <a:t> </a:t>
            </a:r>
            <a:r>
              <a:rPr lang="en-US" sz="1800" i="1" err="1"/>
              <a:t>lugares</a:t>
            </a:r>
            <a:r>
              <a:rPr lang="en-US" sz="1800" i="1"/>
              <a:t> </a:t>
            </a:r>
            <a:r>
              <a:rPr lang="en-US" sz="1800" i="1" err="1"/>
              <a:t>obscuros</a:t>
            </a:r>
            <a:r>
              <a:rPr lang="en-US" sz="1800" i="1"/>
              <a:t> y que </a:t>
            </a:r>
            <a:r>
              <a:rPr lang="en-US" sz="1800" i="1" err="1"/>
              <a:t>estén</a:t>
            </a:r>
            <a:r>
              <a:rPr lang="en-US" sz="1800" i="1"/>
              <a:t> </a:t>
            </a:r>
            <a:r>
              <a:rPr lang="en-US" sz="1800" i="1" err="1"/>
              <a:t>escondidos</a:t>
            </a:r>
            <a:endParaRPr lang="en-US" sz="1800" i="1">
              <a:cs typeface="Calibri"/>
            </a:endParaRPr>
          </a:p>
          <a:p>
            <a:r>
              <a:rPr lang="en-US" sz="1800" i="1"/>
              <a:t>BENEFICIOS :  Las </a:t>
            </a:r>
            <a:r>
              <a:rPr lang="en-US" sz="1800" i="1" err="1"/>
              <a:t>hormigas</a:t>
            </a:r>
            <a:r>
              <a:rPr lang="en-US" sz="1800" i="1"/>
              <a:t> son buenos </a:t>
            </a:r>
            <a:r>
              <a:rPr lang="en-US" sz="1800" i="1" err="1"/>
              <a:t>removedores</a:t>
            </a:r>
            <a:r>
              <a:rPr lang="en-US" sz="1800" i="1"/>
              <a:t> de </a:t>
            </a:r>
            <a:r>
              <a:rPr lang="en-US" sz="1800" i="1" err="1"/>
              <a:t>suelo</a:t>
            </a:r>
            <a:r>
              <a:rPr lang="en-US" sz="1800" i="1"/>
              <a:t>, </a:t>
            </a:r>
            <a:r>
              <a:rPr lang="en-US" sz="1800" i="1" err="1"/>
              <a:t>cuando</a:t>
            </a:r>
            <a:r>
              <a:rPr lang="en-US" sz="1800" i="1"/>
              <a:t> </a:t>
            </a:r>
            <a:r>
              <a:rPr lang="en-US" sz="1800" i="1" err="1"/>
              <a:t>realizan</a:t>
            </a:r>
            <a:r>
              <a:rPr lang="en-US" sz="1800" i="1"/>
              <a:t> </a:t>
            </a:r>
            <a:r>
              <a:rPr lang="en-US" sz="1800" i="1" err="1"/>
              <a:t>los</a:t>
            </a:r>
            <a:r>
              <a:rPr lang="en-US" sz="1800" i="1"/>
              <a:t> </a:t>
            </a:r>
            <a:r>
              <a:rPr lang="en-US" sz="1800" i="1" err="1"/>
              <a:t>túneles</a:t>
            </a:r>
            <a:r>
              <a:rPr lang="en-US" sz="1800" i="1"/>
              <a:t> </a:t>
            </a:r>
            <a:r>
              <a:rPr lang="en-US" sz="1800" i="1" err="1"/>
              <a:t>favorecen</a:t>
            </a:r>
            <a:r>
              <a:rPr lang="en-US" sz="1800" i="1"/>
              <a:t> la </a:t>
            </a:r>
            <a:r>
              <a:rPr lang="en-US" sz="1800" i="1" err="1"/>
              <a:t>aireación</a:t>
            </a:r>
            <a:r>
              <a:rPr lang="en-US" sz="1800" i="1"/>
              <a:t> </a:t>
            </a:r>
            <a:r>
              <a:rPr lang="en-US" sz="1800" i="1" err="1"/>
              <a:t>aumentando</a:t>
            </a:r>
            <a:r>
              <a:rPr lang="en-US" sz="1800" i="1"/>
              <a:t> la </a:t>
            </a:r>
            <a:r>
              <a:rPr lang="en-US" sz="1800" i="1" err="1"/>
              <a:t>movilidad</a:t>
            </a:r>
            <a:r>
              <a:rPr lang="en-US" sz="1800" i="1"/>
              <a:t> del </a:t>
            </a:r>
            <a:r>
              <a:rPr lang="en-US" sz="1800" i="1" err="1"/>
              <a:t>aire</a:t>
            </a:r>
            <a:r>
              <a:rPr lang="en-US" sz="1800" i="1"/>
              <a:t> y </a:t>
            </a:r>
            <a:r>
              <a:rPr lang="en-US" sz="1800" i="1" err="1"/>
              <a:t>el</a:t>
            </a:r>
            <a:r>
              <a:rPr lang="en-US" sz="1800" i="1"/>
              <a:t> </a:t>
            </a:r>
            <a:r>
              <a:rPr lang="en-US" sz="1800" i="1" err="1"/>
              <a:t>agua</a:t>
            </a:r>
            <a:r>
              <a:rPr lang="en-US" sz="1800" i="1"/>
              <a:t> </a:t>
            </a:r>
            <a:r>
              <a:rPr lang="en-US" sz="1800" i="1" err="1"/>
              <a:t>en</a:t>
            </a:r>
            <a:r>
              <a:rPr lang="en-US" sz="1800" i="1"/>
              <a:t> </a:t>
            </a:r>
            <a:r>
              <a:rPr lang="en-US" sz="1800" i="1" err="1"/>
              <a:t>el</a:t>
            </a:r>
            <a:r>
              <a:rPr lang="en-US" sz="1800" i="1"/>
              <a:t> </a:t>
            </a:r>
            <a:r>
              <a:rPr lang="en-US" sz="1800" i="1" err="1"/>
              <a:t>suelo</a:t>
            </a:r>
            <a:r>
              <a:rPr lang="en-US" sz="1800" i="1"/>
              <a:t>. ...</a:t>
            </a:r>
            <a:endParaRPr lang="en-US" sz="1800" i="1">
              <a:cs typeface="Calibri"/>
            </a:endParaRPr>
          </a:p>
          <a:p>
            <a:r>
              <a:rPr lang="en-US" sz="1800" i="1"/>
              <a:t>PERJUICIOS :  </a:t>
            </a:r>
            <a:r>
              <a:rPr lang="en-US" sz="1800" i="1" err="1"/>
              <a:t>Invaden</a:t>
            </a:r>
            <a:r>
              <a:rPr lang="en-US" sz="1800" i="1"/>
              <a:t> </a:t>
            </a:r>
            <a:r>
              <a:rPr lang="en-US" sz="1800" i="1" err="1"/>
              <a:t>plantas</a:t>
            </a:r>
            <a:r>
              <a:rPr lang="en-US" sz="1800" i="1"/>
              <a:t> y </a:t>
            </a:r>
            <a:r>
              <a:rPr lang="en-US" sz="1800" i="1" err="1"/>
              <a:t>protegen</a:t>
            </a:r>
            <a:r>
              <a:rPr lang="en-US" sz="1800" i="1"/>
              <a:t> a </a:t>
            </a:r>
            <a:r>
              <a:rPr lang="en-US" sz="1800" i="1" err="1"/>
              <a:t>los</a:t>
            </a:r>
            <a:r>
              <a:rPr lang="en-US" sz="1800" i="1"/>
              <a:t> </a:t>
            </a:r>
            <a:r>
              <a:rPr lang="en-US" sz="1800" i="1" err="1"/>
              <a:t>pulgones</a:t>
            </a:r>
            <a:endParaRPr lang="en-US" sz="1800" i="1">
              <a:cs typeface="Calibri"/>
            </a:endParaRPr>
          </a:p>
          <a:p>
            <a:r>
              <a:rPr lang="en-US" sz="1800" i="1"/>
              <a:t>ALIMENTACION :  se </a:t>
            </a:r>
            <a:r>
              <a:rPr lang="en-US" sz="1800" i="1" err="1"/>
              <a:t>alimentan</a:t>
            </a:r>
            <a:r>
              <a:rPr lang="en-US" sz="1800" i="1"/>
              <a:t> de </a:t>
            </a:r>
            <a:r>
              <a:rPr lang="en-US" sz="1800" i="1" err="1"/>
              <a:t>frutos</a:t>
            </a:r>
            <a:r>
              <a:rPr lang="en-US" sz="1800" i="1"/>
              <a:t> , hojas, </a:t>
            </a:r>
            <a:r>
              <a:rPr lang="en-US" sz="1800" i="1" err="1"/>
              <a:t>semillas</a:t>
            </a:r>
            <a:r>
              <a:rPr lang="en-US" sz="1800" i="1"/>
              <a:t>, </a:t>
            </a:r>
            <a:r>
              <a:rPr lang="en-US" sz="1800" i="1" err="1"/>
              <a:t>artrópodos</a:t>
            </a:r>
            <a:r>
              <a:rPr lang="en-US" sz="1800" i="1"/>
              <a:t> </a:t>
            </a:r>
            <a:r>
              <a:rPr lang="en-US" sz="1800" i="1" err="1"/>
              <a:t>muertos</a:t>
            </a:r>
            <a:r>
              <a:rPr lang="en-US" sz="1800" i="1"/>
              <a:t> </a:t>
            </a:r>
            <a:br>
              <a:rPr lang="en-US" sz="1800" i="1"/>
            </a:br>
            <a:endParaRPr lang="en-US" sz="1800" i="1">
              <a:cs typeface="Calibri"/>
            </a:endParaRPr>
          </a:p>
        </p:txBody>
      </p:sp>
      <p:pic>
        <p:nvPicPr>
          <p:cNvPr id="6" name="Imagen 6" descr="Imagen que contiene tabla, interior, verde, pequeño&#10;&#10;Descripción generada automáticamente">
            <a:extLst>
              <a:ext uri="{FF2B5EF4-FFF2-40B4-BE49-F238E27FC236}">
                <a16:creationId xmlns:a16="http://schemas.microsoft.com/office/drawing/2014/main" id="{29D29C72-3C9A-78F9-4290-AB3F79B783F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473" r="4800"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CuadroTexto 6">
            <a:extLst>
              <a:ext uri="{FF2B5EF4-FFF2-40B4-BE49-F238E27FC236}">
                <a16:creationId xmlns:a16="http://schemas.microsoft.com/office/drawing/2014/main" id="{A608E105-0C9A-FCEF-8125-DF06E5D0C31C}"/>
              </a:ext>
            </a:extLst>
          </p:cNvPr>
          <p:cNvSpPr txBox="1"/>
          <p:nvPr/>
        </p:nvSpPr>
        <p:spPr>
          <a:xfrm>
            <a:off x="9455353" y="6657945"/>
            <a:ext cx="273664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Esta foto</a:t>
            </a:r>
            <a:r>
              <a:rPr lang="en-US" sz="700">
                <a:solidFill>
                  <a:srgbClr val="FFFFFF"/>
                </a:solidFill>
              </a:rPr>
              <a:t> de Autor </a:t>
            </a:r>
            <a:r>
              <a:rPr lang="en-US" sz="700" err="1">
                <a:solidFill>
                  <a:srgbClr val="FFFFFF"/>
                </a:solidFill>
              </a:rPr>
              <a:t>desconocido</a:t>
            </a:r>
            <a:r>
              <a:rPr lang="en-US" sz="700">
                <a:solidFill>
                  <a:srgbClr val="FFFFFF"/>
                </a:solidFill>
              </a:rPr>
              <a:t> se concede bajo </a:t>
            </a:r>
            <a:r>
              <a:rPr lang="en-US" sz="700" err="1">
                <a:solidFill>
                  <a:srgbClr val="FFFFFF"/>
                </a:solidFill>
              </a:rPr>
              <a:t>licencia</a:t>
            </a:r>
            <a:r>
              <a:rPr lang="en-US" sz="700">
                <a:solidFill>
                  <a:srgbClr val="FFFFFF"/>
                </a:solidFill>
              </a:rPr>
              <a:t> de </a:t>
            </a:r>
            <a:r>
              <a:rPr lang="en-US" sz="700">
                <a:solidFill>
                  <a:srgbClr val="FFFFFF"/>
                </a:solidFill>
                <a:hlinkClick r:id="rId4">
                  <a:extLst>
                    <a:ext uri="{A12FA001-AC4F-418D-AE19-62706E023703}">
                      <ahyp:hlinkClr xmlns:ahyp="http://schemas.microsoft.com/office/drawing/2018/hyperlinkcolor" val="tx"/>
                    </a:ext>
                  </a:extLst>
                </a:hlinkClick>
              </a:rPr>
              <a:t>CC BY-NC</a:t>
            </a:r>
            <a:r>
              <a:rPr lang="en-US" sz="700">
                <a:solidFill>
                  <a:srgbClr val="FFFFFF"/>
                </a:solidFill>
              </a:rPr>
              <a:t>.</a:t>
            </a:r>
          </a:p>
        </p:txBody>
      </p:sp>
      <p:sp>
        <p:nvSpPr>
          <p:cNvPr id="4" name="Marcador de pie de página 3">
            <a:extLst>
              <a:ext uri="{FF2B5EF4-FFF2-40B4-BE49-F238E27FC236}">
                <a16:creationId xmlns:a16="http://schemas.microsoft.com/office/drawing/2014/main" id="{175C00AB-6163-55DC-256C-2943D71EBDEC}"/>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450134294"/>
      </p:ext>
    </p:extLst>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BF1890D-03DF-4C8F-BED9-8656DB1331D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kern="1200">
                <a:latin typeface="Algerian"/>
              </a:rPr>
              <a:t>AVISPA</a:t>
            </a:r>
          </a:p>
        </p:txBody>
      </p:sp>
      <p:sp>
        <p:nvSpPr>
          <p:cNvPr id="5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arcador de contenido 2">
            <a:extLst>
              <a:ext uri="{FF2B5EF4-FFF2-40B4-BE49-F238E27FC236}">
                <a16:creationId xmlns:a16="http://schemas.microsoft.com/office/drawing/2014/main" id="{EC49C65D-8367-4A51-BB6C-72FE605C85FB}"/>
              </a:ext>
            </a:extLst>
          </p:cNvPr>
          <p:cNvSpPr>
            <a:spLocks noGrp="1"/>
          </p:cNvSpPr>
          <p:nvPr>
            <p:ph idx="1"/>
          </p:nvPr>
        </p:nvSpPr>
        <p:spPr>
          <a:xfrm>
            <a:off x="640080" y="2872899"/>
            <a:ext cx="4243589" cy="3320668"/>
          </a:xfrm>
        </p:spPr>
        <p:txBody>
          <a:bodyPr vert="horz" lIns="91440" tIns="45720" rIns="91440" bIns="45720" rtlCol="0" anchor="t">
            <a:noAutofit/>
          </a:bodyPr>
          <a:lstStyle/>
          <a:p>
            <a:r>
              <a:rPr lang="en-US" sz="1900" i="1"/>
              <a:t>HABITAD : </a:t>
            </a:r>
            <a:r>
              <a:rPr lang="en-US" sz="1900" i="1" err="1"/>
              <a:t>arboles</a:t>
            </a:r>
            <a:r>
              <a:rPr lang="en-US" sz="1900" i="1"/>
              <a:t>, </a:t>
            </a:r>
            <a:r>
              <a:rPr lang="en-US" sz="1900" i="1" err="1"/>
              <a:t>plantas</a:t>
            </a:r>
            <a:r>
              <a:rPr lang="en-US" sz="1900" i="1"/>
              <a:t>, </a:t>
            </a:r>
            <a:r>
              <a:rPr lang="en-US" sz="1900" i="1" err="1"/>
              <a:t>riberas</a:t>
            </a:r>
            <a:r>
              <a:rPr lang="en-US" sz="1900" i="1"/>
              <a:t> de </a:t>
            </a:r>
            <a:r>
              <a:rPr lang="en-US" sz="1900" i="1" err="1"/>
              <a:t>ríos</a:t>
            </a:r>
            <a:r>
              <a:rPr lang="en-US" sz="1900" i="1"/>
              <a:t> y </a:t>
            </a:r>
            <a:r>
              <a:rPr lang="en-US" sz="1900" i="1" err="1"/>
              <a:t>agujeros</a:t>
            </a:r>
            <a:r>
              <a:rPr lang="en-US" sz="1900" i="1"/>
              <a:t> </a:t>
            </a:r>
            <a:r>
              <a:rPr lang="en-US" sz="1900" i="1" err="1"/>
              <a:t>subterráneos</a:t>
            </a:r>
            <a:r>
              <a:rPr lang="en-US" sz="1900" i="1"/>
              <a:t>.</a:t>
            </a:r>
            <a:endParaRPr lang="en-US" sz="1900" i="1">
              <a:cs typeface="Calibri"/>
            </a:endParaRPr>
          </a:p>
          <a:p>
            <a:r>
              <a:rPr lang="en-US" sz="1900" i="1"/>
              <a:t>BENECIFIOS : Atacan </a:t>
            </a:r>
            <a:r>
              <a:rPr lang="en-US" sz="1900" i="1" err="1"/>
              <a:t>orugas</a:t>
            </a:r>
            <a:r>
              <a:rPr lang="en-US" sz="1900" i="1"/>
              <a:t> e </a:t>
            </a:r>
            <a:r>
              <a:rPr lang="en-US" sz="1900" i="1" err="1"/>
              <a:t>insectos</a:t>
            </a:r>
            <a:r>
              <a:rPr lang="en-US" sz="1900" i="1"/>
              <a:t> </a:t>
            </a:r>
            <a:r>
              <a:rPr lang="en-US" sz="1900" i="1" err="1"/>
              <a:t>dañinos</a:t>
            </a:r>
            <a:endParaRPr lang="en-US" sz="1900" i="1">
              <a:cs typeface="Calibri"/>
            </a:endParaRPr>
          </a:p>
          <a:p>
            <a:r>
              <a:rPr lang="en-US" sz="1900" i="1"/>
              <a:t> PERJUICIOS : la </a:t>
            </a:r>
            <a:r>
              <a:rPr lang="en-US" sz="1900" i="1" err="1"/>
              <a:t>desventaja</a:t>
            </a:r>
            <a:r>
              <a:rPr lang="en-US" sz="1900" i="1"/>
              <a:t> es que </a:t>
            </a:r>
            <a:r>
              <a:rPr lang="en-US" sz="1900" i="1" err="1"/>
              <a:t>cuando</a:t>
            </a:r>
            <a:r>
              <a:rPr lang="en-US" sz="1900" i="1"/>
              <a:t> </a:t>
            </a:r>
            <a:r>
              <a:rPr lang="en-US" sz="1900" i="1" err="1"/>
              <a:t>construyen</a:t>
            </a:r>
            <a:r>
              <a:rPr lang="en-US" sz="1900" i="1"/>
              <a:t> </a:t>
            </a:r>
            <a:r>
              <a:rPr lang="en-US" sz="1900" i="1" err="1"/>
              <a:t>su</a:t>
            </a:r>
            <a:r>
              <a:rPr lang="en-US" sz="1900" i="1"/>
              <a:t> </a:t>
            </a:r>
            <a:r>
              <a:rPr lang="en-US" sz="1900" i="1" err="1"/>
              <a:t>nido</a:t>
            </a:r>
            <a:r>
              <a:rPr lang="en-US" sz="1900" i="1"/>
              <a:t> </a:t>
            </a:r>
            <a:r>
              <a:rPr lang="en-US" sz="1900" i="1" err="1"/>
              <a:t>en</a:t>
            </a:r>
            <a:r>
              <a:rPr lang="en-US" sz="1900" i="1"/>
              <a:t> un </a:t>
            </a:r>
            <a:r>
              <a:rPr lang="en-US" sz="1900" i="1" err="1"/>
              <a:t>lugar</a:t>
            </a:r>
            <a:r>
              <a:rPr lang="en-US" sz="1900" i="1"/>
              <a:t> </a:t>
            </a:r>
            <a:r>
              <a:rPr lang="en-US" sz="1900" i="1" err="1"/>
              <a:t>por</a:t>
            </a:r>
            <a:r>
              <a:rPr lang="en-US" sz="1900" i="1"/>
              <a:t> </a:t>
            </a:r>
            <a:r>
              <a:rPr lang="en-US" sz="1900" i="1" err="1"/>
              <a:t>el</a:t>
            </a:r>
            <a:r>
              <a:rPr lang="en-US" sz="1900" i="1"/>
              <a:t> que </a:t>
            </a:r>
            <a:r>
              <a:rPr lang="en-US" sz="1900" i="1" err="1"/>
              <a:t>pasamos</a:t>
            </a:r>
            <a:r>
              <a:rPr lang="en-US" sz="1900" i="1"/>
              <a:t> con </a:t>
            </a:r>
            <a:r>
              <a:rPr lang="en-US" sz="1900" i="1" err="1"/>
              <a:t>frecuencia</a:t>
            </a:r>
            <a:r>
              <a:rPr lang="en-US" sz="1900" i="1"/>
              <a:t>, </a:t>
            </a:r>
            <a:r>
              <a:rPr lang="en-US" sz="1900" i="1" err="1"/>
              <a:t>pues</a:t>
            </a:r>
            <a:r>
              <a:rPr lang="en-US" sz="1900" i="1"/>
              <a:t> </a:t>
            </a:r>
            <a:r>
              <a:rPr lang="en-US" sz="1900" i="1" err="1"/>
              <a:t>nos</a:t>
            </a:r>
            <a:r>
              <a:rPr lang="en-US" sz="1900" i="1"/>
              <a:t> </a:t>
            </a:r>
            <a:r>
              <a:rPr lang="en-US" sz="1900" i="1" err="1"/>
              <a:t>atacan</a:t>
            </a:r>
            <a:r>
              <a:rPr lang="en-US" sz="1900" i="1"/>
              <a:t> para </a:t>
            </a:r>
            <a:r>
              <a:rPr lang="en-US" sz="1900" i="1" err="1"/>
              <a:t>defenderse</a:t>
            </a:r>
            <a:r>
              <a:rPr lang="en-US" sz="1900" i="1"/>
              <a:t>.</a:t>
            </a:r>
            <a:endParaRPr lang="en-US" sz="1900" i="1">
              <a:cs typeface="Calibri"/>
            </a:endParaRPr>
          </a:p>
          <a:p>
            <a:r>
              <a:rPr lang="en-US" sz="1900" i="1"/>
              <a:t>ALIMENTACION : se </a:t>
            </a:r>
            <a:r>
              <a:rPr lang="en-US" sz="1900" i="1" err="1"/>
              <a:t>alimentan</a:t>
            </a:r>
            <a:r>
              <a:rPr lang="en-US" sz="1900" i="1"/>
              <a:t> de </a:t>
            </a:r>
            <a:r>
              <a:rPr lang="en-US" sz="1900" i="1" err="1"/>
              <a:t>insectos</a:t>
            </a:r>
            <a:r>
              <a:rPr lang="en-US" sz="1900" i="1"/>
              <a:t> para </a:t>
            </a:r>
            <a:r>
              <a:rPr lang="en-US" sz="1900" i="1" err="1"/>
              <a:t>complementar</a:t>
            </a:r>
            <a:r>
              <a:rPr lang="en-US" sz="1900" i="1"/>
              <a:t> </a:t>
            </a:r>
            <a:r>
              <a:rPr lang="en-US" sz="1900" i="1" err="1"/>
              <a:t>su</a:t>
            </a:r>
            <a:r>
              <a:rPr lang="en-US" sz="1900" i="1"/>
              <a:t> </a:t>
            </a:r>
            <a:r>
              <a:rPr lang="en-US" sz="1900" i="1" err="1"/>
              <a:t>alimentación</a:t>
            </a:r>
            <a:r>
              <a:rPr lang="en-US" sz="1900" i="1"/>
              <a:t>. Las </a:t>
            </a:r>
            <a:r>
              <a:rPr lang="en-US" sz="1900" i="1" err="1"/>
              <a:t>avispas</a:t>
            </a:r>
            <a:r>
              <a:rPr lang="en-US" sz="1900" i="1"/>
              <a:t> </a:t>
            </a:r>
            <a:r>
              <a:rPr lang="en-US" sz="1900" i="1" err="1"/>
              <a:t>omnívoras</a:t>
            </a:r>
            <a:r>
              <a:rPr lang="en-US" sz="1900" i="1"/>
              <a:t> </a:t>
            </a:r>
            <a:r>
              <a:rPr lang="en-US" sz="1900" i="1" err="1"/>
              <a:t>pueden</a:t>
            </a:r>
            <a:r>
              <a:rPr lang="en-US" sz="1900" i="1"/>
              <a:t> </a:t>
            </a:r>
            <a:r>
              <a:rPr lang="en-US" sz="1900" i="1" err="1"/>
              <a:t>llegar</a:t>
            </a:r>
            <a:r>
              <a:rPr lang="en-US" sz="1900" i="1"/>
              <a:t> a </a:t>
            </a:r>
            <a:r>
              <a:rPr lang="en-US" sz="1900" i="1" err="1"/>
              <a:t>consumir</a:t>
            </a:r>
            <a:r>
              <a:rPr lang="en-US" sz="1900" i="1"/>
              <a:t> </a:t>
            </a:r>
            <a:r>
              <a:rPr lang="en-US" sz="1900" b="1" i="1" err="1"/>
              <a:t>frutos</a:t>
            </a:r>
            <a:r>
              <a:rPr lang="en-US" sz="1900" b="1" i="1"/>
              <a:t> </a:t>
            </a:r>
            <a:r>
              <a:rPr lang="en-US" sz="1900" i="1" err="1"/>
              <a:t>caídos</a:t>
            </a:r>
            <a:r>
              <a:rPr lang="en-US" sz="1900" i="1"/>
              <a:t> y </a:t>
            </a:r>
            <a:r>
              <a:rPr lang="en-US" sz="1900" i="1" err="1"/>
              <a:t>carroña</a:t>
            </a:r>
            <a:br>
              <a:rPr lang="en-US" sz="1900" i="1"/>
            </a:br>
            <a:endParaRPr lang="en-US" sz="1900">
              <a:cs typeface="Calibri"/>
            </a:endParaRPr>
          </a:p>
        </p:txBody>
      </p:sp>
      <p:pic>
        <p:nvPicPr>
          <p:cNvPr id="3" name="Imagen 3" descr="Insecto de color verde&#10;&#10;Descripción generada automáticamente">
            <a:extLst>
              <a:ext uri="{FF2B5EF4-FFF2-40B4-BE49-F238E27FC236}">
                <a16:creationId xmlns:a16="http://schemas.microsoft.com/office/drawing/2014/main" id="{FCA21B65-24CC-D9D4-ED7E-078D25D830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117" r="1565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Marcador de pie de página 3">
            <a:extLst>
              <a:ext uri="{FF2B5EF4-FFF2-40B4-BE49-F238E27FC236}">
                <a16:creationId xmlns:a16="http://schemas.microsoft.com/office/drawing/2014/main" id="{42F35668-8A46-1DA9-604E-54765B0B3AA4}"/>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399377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8" descr="Un insecto sobre una roca&#10;&#10;Descripción generada automáticamente">
            <a:extLst>
              <a:ext uri="{FF2B5EF4-FFF2-40B4-BE49-F238E27FC236}">
                <a16:creationId xmlns:a16="http://schemas.microsoft.com/office/drawing/2014/main" id="{5B22B304-D86B-5E1C-06EA-9A593F83474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3108" b="2141"/>
          <a:stretch/>
        </p:blipFill>
        <p:spPr>
          <a:xfrm>
            <a:off x="-1" y="10"/>
            <a:ext cx="12192000" cy="6857990"/>
          </a:xfrm>
          <a:prstGeom prst="rect">
            <a:avLst/>
          </a:prstGeom>
        </p:spPr>
      </p:pic>
      <p:sp>
        <p:nvSpPr>
          <p:cNvPr id="3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618D06A4-B5F6-4823-B328-C5B02A52469F}"/>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sz="3600" kern="1200">
                <a:latin typeface="Algerian"/>
              </a:rPr>
              <a:t>TIJERETA</a:t>
            </a:r>
          </a:p>
        </p:txBody>
      </p:sp>
      <p:cxnSp>
        <p:nvCxnSpPr>
          <p:cNvPr id="40" name="Straight Connector 3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5DC70B1D-EF1A-4A9A-9469-F00D67DB3AD2}"/>
              </a:ext>
            </a:extLst>
          </p:cNvPr>
          <p:cNvSpPr>
            <a:spLocks noGrp="1"/>
          </p:cNvSpPr>
          <p:nvPr>
            <p:ph idx="1"/>
          </p:nvPr>
        </p:nvSpPr>
        <p:spPr>
          <a:xfrm>
            <a:off x="525516" y="3417573"/>
            <a:ext cx="4593021" cy="2619839"/>
          </a:xfrm>
        </p:spPr>
        <p:txBody>
          <a:bodyPr vert="horz" lIns="91440" tIns="45720" rIns="91440" bIns="45720" rtlCol="0" anchor="ctr">
            <a:normAutofit/>
          </a:bodyPr>
          <a:lstStyle/>
          <a:p>
            <a:r>
              <a:rPr lang="en-US" sz="1500" i="1">
                <a:ea typeface="+mn-lt"/>
                <a:cs typeface="+mn-lt"/>
              </a:rPr>
              <a:t>Nombre </a:t>
            </a:r>
            <a:r>
              <a:rPr lang="en-US" sz="1500" i="1" err="1">
                <a:ea typeface="+mn-lt"/>
                <a:cs typeface="+mn-lt"/>
              </a:rPr>
              <a:t>científico</a:t>
            </a:r>
            <a:r>
              <a:rPr lang="en-US" sz="1500" i="1">
                <a:ea typeface="+mn-lt"/>
                <a:cs typeface="+mn-lt"/>
              </a:rPr>
              <a:t>: </a:t>
            </a:r>
            <a:r>
              <a:rPr lang="en-US" sz="1500" i="1" err="1">
                <a:ea typeface="+mn-lt"/>
                <a:cs typeface="+mn-lt"/>
              </a:rPr>
              <a:t>Forficula</a:t>
            </a:r>
            <a:r>
              <a:rPr lang="en-US" sz="1500" i="1">
                <a:ea typeface="+mn-lt"/>
                <a:cs typeface="+mn-lt"/>
              </a:rPr>
              <a:t> </a:t>
            </a:r>
            <a:r>
              <a:rPr lang="en-US" sz="1500" i="1" err="1">
                <a:ea typeface="+mn-lt"/>
                <a:cs typeface="+mn-lt"/>
              </a:rPr>
              <a:t>auricularia</a:t>
            </a:r>
            <a:endParaRPr lang="en-US" sz="1500" i="1" err="1">
              <a:cs typeface="Calibri"/>
            </a:endParaRPr>
          </a:p>
          <a:p>
            <a:r>
              <a:rPr lang="en-US" sz="1500" i="1"/>
              <a:t>HABITAD :  </a:t>
            </a:r>
            <a:r>
              <a:rPr lang="en-US" sz="1500" i="1" err="1"/>
              <a:t>habitan</a:t>
            </a:r>
            <a:r>
              <a:rPr lang="en-US" sz="1500" i="1"/>
              <a:t> </a:t>
            </a:r>
            <a:r>
              <a:rPr lang="en-US" sz="1500" i="1" err="1"/>
              <a:t>en</a:t>
            </a:r>
            <a:r>
              <a:rPr lang="en-US" sz="1500" b="1" i="1"/>
              <a:t> </a:t>
            </a:r>
            <a:r>
              <a:rPr lang="en-US" sz="1500" i="1" err="1"/>
              <a:t>medios</a:t>
            </a:r>
            <a:r>
              <a:rPr lang="en-US" sz="1500" i="1"/>
              <a:t> </a:t>
            </a:r>
            <a:r>
              <a:rPr lang="en-US" sz="1500" i="1" err="1"/>
              <a:t>opacos</a:t>
            </a:r>
            <a:r>
              <a:rPr lang="en-US" sz="1500" i="1"/>
              <a:t> y</a:t>
            </a:r>
            <a:r>
              <a:rPr lang="en-US" sz="1500" b="1" i="1"/>
              <a:t> </a:t>
            </a:r>
            <a:r>
              <a:rPr lang="en-US" sz="1500" i="1" err="1"/>
              <a:t>húmedos</a:t>
            </a:r>
            <a:r>
              <a:rPr lang="en-US" sz="1500" i="1"/>
              <a:t> </a:t>
            </a:r>
            <a:endParaRPr lang="en-US" sz="1500" i="1">
              <a:cs typeface="Calibri"/>
            </a:endParaRPr>
          </a:p>
          <a:p>
            <a:r>
              <a:rPr lang="en-US" sz="1500" i="1"/>
              <a:t>ALIMENTACION :  se </a:t>
            </a:r>
            <a:r>
              <a:rPr lang="en-US" sz="1500" i="1" err="1"/>
              <a:t>alimenta</a:t>
            </a:r>
            <a:r>
              <a:rPr lang="en-US" sz="1500" i="1"/>
              <a:t> de </a:t>
            </a:r>
            <a:r>
              <a:rPr lang="en-US" sz="1500" i="1" err="1"/>
              <a:t>materia</a:t>
            </a:r>
            <a:r>
              <a:rPr lang="en-US" sz="1500" i="1"/>
              <a:t> vegetal y  </a:t>
            </a:r>
            <a:r>
              <a:rPr lang="en-US" sz="1500" i="1" err="1"/>
              <a:t>insectos</a:t>
            </a:r>
            <a:r>
              <a:rPr lang="en-US" sz="1500" i="1"/>
              <a:t> </a:t>
            </a:r>
            <a:r>
              <a:rPr lang="en-US" sz="1500" i="1" err="1"/>
              <a:t>vivos</a:t>
            </a:r>
            <a:r>
              <a:rPr lang="en-US" sz="1500" i="1"/>
              <a:t> y </a:t>
            </a:r>
            <a:r>
              <a:rPr lang="en-US" sz="1500" i="1" err="1"/>
              <a:t>muertos</a:t>
            </a:r>
            <a:endParaRPr lang="en-US" sz="1500" i="1" err="1">
              <a:cs typeface="Calibri"/>
            </a:endParaRPr>
          </a:p>
          <a:p>
            <a:r>
              <a:rPr lang="en-US" sz="1500" i="1"/>
              <a:t>BENEFICIOS : </a:t>
            </a:r>
            <a:r>
              <a:rPr lang="en-US" sz="1500" i="1" err="1"/>
              <a:t>devorar</a:t>
            </a:r>
            <a:r>
              <a:rPr lang="en-US" sz="1500" i="1"/>
              <a:t> </a:t>
            </a:r>
            <a:r>
              <a:rPr lang="en-US" sz="1500" i="1" err="1"/>
              <a:t>cualquier</a:t>
            </a:r>
            <a:r>
              <a:rPr lang="en-US" sz="1500" i="1"/>
              <a:t> </a:t>
            </a:r>
            <a:r>
              <a:rPr lang="en-US" sz="1500" i="1" err="1"/>
              <a:t>plaga</a:t>
            </a:r>
            <a:r>
              <a:rPr lang="en-US" sz="1500" i="1"/>
              <a:t> </a:t>
            </a:r>
            <a:r>
              <a:rPr lang="en-US" sz="1500" i="1" err="1"/>
              <a:t>amenazante</a:t>
            </a:r>
            <a:r>
              <a:rPr lang="en-US" sz="1500" i="1"/>
              <a:t> para </a:t>
            </a:r>
            <a:r>
              <a:rPr lang="en-US" sz="1500" i="1" err="1"/>
              <a:t>vuestro</a:t>
            </a:r>
            <a:r>
              <a:rPr lang="en-US" sz="1500" i="1"/>
              <a:t> </a:t>
            </a:r>
            <a:r>
              <a:rPr lang="en-US" sz="1500" i="1" err="1"/>
              <a:t>jardín</a:t>
            </a:r>
            <a:r>
              <a:rPr lang="en-US" sz="1500" i="1"/>
              <a:t>.</a:t>
            </a:r>
            <a:endParaRPr lang="en-US" sz="1500" i="1">
              <a:cs typeface="Calibri"/>
            </a:endParaRPr>
          </a:p>
          <a:p>
            <a:r>
              <a:rPr lang="en-US" sz="1500" i="1"/>
              <a:t>PERJUICIOS : se </a:t>
            </a:r>
            <a:r>
              <a:rPr lang="en-US" sz="1500" i="1" err="1"/>
              <a:t>comen</a:t>
            </a:r>
            <a:r>
              <a:rPr lang="en-US" sz="1500" i="1"/>
              <a:t> hojas, </a:t>
            </a:r>
            <a:r>
              <a:rPr lang="en-US" sz="1500" i="1" err="1"/>
              <a:t>brotes</a:t>
            </a:r>
            <a:r>
              <a:rPr lang="en-US" sz="1500" i="1"/>
              <a:t>, </a:t>
            </a:r>
            <a:r>
              <a:rPr lang="en-US" sz="1500" i="1" err="1"/>
              <a:t>flores</a:t>
            </a:r>
            <a:r>
              <a:rPr lang="en-US" sz="1500" i="1"/>
              <a:t> y </a:t>
            </a:r>
            <a:r>
              <a:rPr lang="en-US" sz="1500" i="1" err="1"/>
              <a:t>frutas</a:t>
            </a:r>
            <a:endParaRPr lang="en-US" sz="1500" i="1" err="1">
              <a:cs typeface="Calibri"/>
            </a:endParaRPr>
          </a:p>
        </p:txBody>
      </p:sp>
      <p:sp>
        <p:nvSpPr>
          <p:cNvPr id="4" name="Marcador de pie de página 3">
            <a:extLst>
              <a:ext uri="{FF2B5EF4-FFF2-40B4-BE49-F238E27FC236}">
                <a16:creationId xmlns:a16="http://schemas.microsoft.com/office/drawing/2014/main" id="{69AB7FA7-D8E2-956F-095E-948713C66248}"/>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6625427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C422593-AEBB-4E33-872D-9EDCD35151BF}"/>
              </a:ext>
            </a:extLst>
          </p:cNvPr>
          <p:cNvSpPr>
            <a:spLocks noGrp="1"/>
          </p:cNvSpPr>
          <p:nvPr>
            <p:ph type="title"/>
          </p:nvPr>
        </p:nvSpPr>
        <p:spPr>
          <a:xfrm>
            <a:off x="965199" y="447741"/>
            <a:ext cx="4278623" cy="1645919"/>
          </a:xfrm>
        </p:spPr>
        <p:txBody>
          <a:bodyPr vert="horz" lIns="91440" tIns="45720" rIns="91440" bIns="45720" rtlCol="0">
            <a:normAutofit/>
          </a:bodyPr>
          <a:lstStyle/>
          <a:p>
            <a:r>
              <a:rPr lang="en-US" sz="4000" kern="1200">
                <a:latin typeface="Algerian"/>
              </a:rPr>
              <a:t>MOSQUITA</a:t>
            </a:r>
            <a:r>
              <a:rPr lang="en-US" sz="4000">
                <a:latin typeface="Algerian"/>
              </a:rPr>
              <a:t> </a:t>
            </a:r>
            <a:r>
              <a:rPr lang="en-US" sz="4000" kern="1200">
                <a:latin typeface="Algerian"/>
              </a:rPr>
              <a:t>DE LA FRUTA</a:t>
            </a:r>
          </a:p>
        </p:txBody>
      </p:sp>
      <p:grpSp>
        <p:nvGrpSpPr>
          <p:cNvPr id="36" name="Group 35">
            <a:extLst>
              <a:ext uri="{FF2B5EF4-FFF2-40B4-BE49-F238E27FC236}">
                <a16:creationId xmlns:a16="http://schemas.microsoft.com/office/drawing/2014/main" id="{C770F868-28FE-4B38-8FC7-E9C841B837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7830" y="567451"/>
            <a:ext cx="1128382" cy="847206"/>
            <a:chOff x="5307830" y="325570"/>
            <a:chExt cx="1128382" cy="847206"/>
          </a:xfrm>
        </p:grpSpPr>
        <p:sp>
          <p:nvSpPr>
            <p:cNvPr id="37" name="Freeform 5">
              <a:extLst>
                <a:ext uri="{FF2B5EF4-FFF2-40B4-BE49-F238E27FC236}">
                  <a16:creationId xmlns:a16="http://schemas.microsoft.com/office/drawing/2014/main" id="{3E5BF88F-B1F5-4A09-887A-B5CA246CAC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8" name="Freeform 5">
              <a:extLst>
                <a:ext uri="{FF2B5EF4-FFF2-40B4-BE49-F238E27FC236}">
                  <a16:creationId xmlns:a16="http://schemas.microsoft.com/office/drawing/2014/main" id="{D8984A5C-991A-40D3-A4C9-7E0DCA2A7A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0" name="Freeform 5">
            <a:extLst>
              <a:ext uri="{FF2B5EF4-FFF2-40B4-BE49-F238E27FC236}">
                <a16:creationId xmlns:a16="http://schemas.microsoft.com/office/drawing/2014/main" id="{956571CF-1434-4180-A385-D4AC63B6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95131" y="958617"/>
            <a:ext cx="4888676" cy="429003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Shape 41">
            <a:extLst>
              <a:ext uri="{FF2B5EF4-FFF2-40B4-BE49-F238E27FC236}">
                <a16:creationId xmlns:a16="http://schemas.microsoft.com/office/drawing/2014/main" id="{9AD93FD3-7DF2-4DC8-BD55-8B2EB5F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579"/>
            <a:ext cx="8109718" cy="4604421"/>
          </a:xfrm>
          <a:custGeom>
            <a:avLst/>
            <a:gdLst>
              <a:gd name="connsiteX0" fmla="*/ 7381313 w 8109718"/>
              <a:gd name="connsiteY0" fmla="*/ 1839459 h 4604421"/>
              <a:gd name="connsiteX1" fmla="*/ 7381313 w 8109718"/>
              <a:gd name="connsiteY1" fmla="*/ 1853646 h 4604421"/>
              <a:gd name="connsiteX2" fmla="*/ 7379359 w 8109718"/>
              <a:gd name="connsiteY2" fmla="*/ 1846552 h 4604421"/>
              <a:gd name="connsiteX3" fmla="*/ 1321854 w 8109718"/>
              <a:gd name="connsiteY3" fmla="*/ 0 h 4604421"/>
              <a:gd name="connsiteX4" fmla="*/ 5365317 w 8109718"/>
              <a:gd name="connsiteY4" fmla="*/ 0 h 4604421"/>
              <a:gd name="connsiteX5" fmla="*/ 5985373 w 8109718"/>
              <a:gd name="connsiteY5" fmla="*/ 365439 h 4604421"/>
              <a:gd name="connsiteX6" fmla="*/ 8011470 w 8109718"/>
              <a:gd name="connsiteY6" fmla="*/ 3854515 h 4604421"/>
              <a:gd name="connsiteX7" fmla="*/ 8011470 w 8109718"/>
              <a:gd name="connsiteY7" fmla="*/ 4567993 h 4604421"/>
              <a:gd name="connsiteX8" fmla="*/ 7998115 w 8109718"/>
              <a:gd name="connsiteY8" fmla="*/ 4590992 h 4604421"/>
              <a:gd name="connsiteX9" fmla="*/ 7990317 w 8109718"/>
              <a:gd name="connsiteY9" fmla="*/ 4604421 h 4604421"/>
              <a:gd name="connsiteX10" fmla="*/ 0 w 8109718"/>
              <a:gd name="connsiteY10" fmla="*/ 4604421 h 4604421"/>
              <a:gd name="connsiteX11" fmla="*/ 0 w 8109718"/>
              <a:gd name="connsiteY11" fmla="*/ 1564110 h 4604421"/>
              <a:gd name="connsiteX12" fmla="*/ 27177 w 8109718"/>
              <a:gd name="connsiteY12" fmla="*/ 1517107 h 4604421"/>
              <a:gd name="connsiteX13" fmla="*/ 693065 w 8109718"/>
              <a:gd name="connsiteY13" fmla="*/ 365439 h 4604421"/>
              <a:gd name="connsiteX14" fmla="*/ 1321854 w 8109718"/>
              <a:gd name="connsiteY14" fmla="*/ 0 h 4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09718" h="4604421">
                <a:moveTo>
                  <a:pt x="7381313" y="1839459"/>
                </a:moveTo>
                <a:lnTo>
                  <a:pt x="7381313" y="1853646"/>
                </a:lnTo>
                <a:lnTo>
                  <a:pt x="7379359" y="1846552"/>
                </a:lnTo>
                <a:close/>
                <a:moveTo>
                  <a:pt x="1321854" y="0"/>
                </a:moveTo>
                <a:cubicBezTo>
                  <a:pt x="1321854" y="0"/>
                  <a:pt x="1321854" y="0"/>
                  <a:pt x="5365317" y="0"/>
                </a:cubicBezTo>
                <a:cubicBezTo>
                  <a:pt x="5618580" y="0"/>
                  <a:pt x="5863108" y="139215"/>
                  <a:pt x="5985373" y="365439"/>
                </a:cubicBezTo>
                <a:cubicBezTo>
                  <a:pt x="5985373" y="365439"/>
                  <a:pt x="5985373" y="365439"/>
                  <a:pt x="8011470" y="3854515"/>
                </a:cubicBezTo>
                <a:cubicBezTo>
                  <a:pt x="8142468" y="4072039"/>
                  <a:pt x="8142468" y="4350470"/>
                  <a:pt x="8011470" y="4567993"/>
                </a:cubicBezTo>
                <a:cubicBezTo>
                  <a:pt x="8011470" y="4567993"/>
                  <a:pt x="8011470" y="4567993"/>
                  <a:pt x="7998115" y="4590992"/>
                </a:cubicBezTo>
                <a:lnTo>
                  <a:pt x="7990317" y="4604421"/>
                </a:lnTo>
                <a:lnTo>
                  <a:pt x="0" y="4604421"/>
                </a:lnTo>
                <a:lnTo>
                  <a:pt x="0" y="1564110"/>
                </a:lnTo>
                <a:lnTo>
                  <a:pt x="27177" y="1517107"/>
                </a:lnTo>
                <a:cubicBezTo>
                  <a:pt x="220245" y="1183191"/>
                  <a:pt x="440895" y="801574"/>
                  <a:pt x="693065" y="365439"/>
                </a:cubicBezTo>
                <a:cubicBezTo>
                  <a:pt x="824063" y="139215"/>
                  <a:pt x="1059859" y="0"/>
                  <a:pt x="132185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12C05028-EA40-4943-9A77-B24F6041A29E}"/>
              </a:ext>
            </a:extLst>
          </p:cNvPr>
          <p:cNvSpPr>
            <a:spLocks noGrp="1"/>
          </p:cNvSpPr>
          <p:nvPr>
            <p:ph idx="1"/>
          </p:nvPr>
        </p:nvSpPr>
        <p:spPr>
          <a:xfrm>
            <a:off x="1022708" y="2769163"/>
            <a:ext cx="4741917" cy="3093546"/>
          </a:xfrm>
        </p:spPr>
        <p:txBody>
          <a:bodyPr vert="horz" lIns="91440" tIns="45720" rIns="91440" bIns="45720" rtlCol="0" anchor="t">
            <a:normAutofit/>
          </a:bodyPr>
          <a:lstStyle/>
          <a:p>
            <a:r>
              <a:rPr lang="en-US" sz="1800" i="1">
                <a:solidFill>
                  <a:schemeClr val="bg1"/>
                </a:solidFill>
              </a:rPr>
              <a:t>HABITAD : sitios </a:t>
            </a:r>
            <a:r>
              <a:rPr lang="en-US" sz="1800" i="1" err="1">
                <a:solidFill>
                  <a:schemeClr val="bg1"/>
                </a:solidFill>
              </a:rPr>
              <a:t>húmedos</a:t>
            </a:r>
            <a:r>
              <a:rPr lang="en-US" sz="1800" i="1">
                <a:solidFill>
                  <a:schemeClr val="bg1"/>
                </a:solidFill>
              </a:rPr>
              <a:t> y </a:t>
            </a:r>
            <a:r>
              <a:rPr lang="en-US" sz="1800" i="1" err="1">
                <a:solidFill>
                  <a:schemeClr val="bg1"/>
                </a:solidFill>
              </a:rPr>
              <a:t>cálidos</a:t>
            </a:r>
            <a:endParaRPr lang="en-US" sz="1800" i="1">
              <a:solidFill>
                <a:schemeClr val="bg1"/>
              </a:solidFill>
              <a:cs typeface="Calibri"/>
            </a:endParaRPr>
          </a:p>
          <a:p>
            <a:r>
              <a:rPr lang="en-US" sz="1800" i="1">
                <a:solidFill>
                  <a:schemeClr val="bg1"/>
                </a:solidFill>
              </a:rPr>
              <a:t>ALIMENTACION : se </a:t>
            </a:r>
            <a:r>
              <a:rPr lang="en-US" sz="1800" i="1" err="1">
                <a:solidFill>
                  <a:schemeClr val="bg1"/>
                </a:solidFill>
              </a:rPr>
              <a:t>alimenta</a:t>
            </a:r>
            <a:r>
              <a:rPr lang="en-US" sz="1800" i="1">
                <a:solidFill>
                  <a:schemeClr val="bg1"/>
                </a:solidFill>
              </a:rPr>
              <a:t> de </a:t>
            </a:r>
            <a:r>
              <a:rPr lang="en-US" sz="1800" i="1" err="1">
                <a:solidFill>
                  <a:schemeClr val="bg1"/>
                </a:solidFill>
              </a:rPr>
              <a:t>frutas</a:t>
            </a:r>
            <a:r>
              <a:rPr lang="en-US" sz="1800" i="1">
                <a:solidFill>
                  <a:schemeClr val="bg1"/>
                </a:solidFill>
              </a:rPr>
              <a:t> </a:t>
            </a:r>
            <a:r>
              <a:rPr lang="en-US" sz="1800" i="1" err="1">
                <a:solidFill>
                  <a:schemeClr val="bg1"/>
                </a:solidFill>
              </a:rPr>
              <a:t>maduras</a:t>
            </a:r>
            <a:r>
              <a:rPr lang="en-US" sz="1800" i="1">
                <a:solidFill>
                  <a:schemeClr val="bg1"/>
                </a:solidFill>
              </a:rPr>
              <a:t>, </a:t>
            </a:r>
            <a:r>
              <a:rPr lang="en-US" sz="1800" i="1" err="1">
                <a:solidFill>
                  <a:schemeClr val="bg1"/>
                </a:solidFill>
              </a:rPr>
              <a:t>vegetales</a:t>
            </a:r>
            <a:r>
              <a:rPr lang="en-US" sz="1800" i="1">
                <a:solidFill>
                  <a:schemeClr val="bg1"/>
                </a:solidFill>
              </a:rPr>
              <a:t> y </a:t>
            </a:r>
            <a:r>
              <a:rPr lang="en-US" sz="1800" i="1" err="1">
                <a:solidFill>
                  <a:schemeClr val="bg1"/>
                </a:solidFill>
              </a:rPr>
              <a:t>productos</a:t>
            </a:r>
            <a:r>
              <a:rPr lang="en-US" sz="1800" i="1">
                <a:solidFill>
                  <a:schemeClr val="bg1"/>
                </a:solidFill>
              </a:rPr>
              <a:t> </a:t>
            </a:r>
            <a:r>
              <a:rPr lang="en-US" sz="1800" i="1" err="1">
                <a:solidFill>
                  <a:schemeClr val="bg1"/>
                </a:solidFill>
              </a:rPr>
              <a:t>fermentados</a:t>
            </a:r>
            <a:r>
              <a:rPr lang="en-US" sz="1800" i="1">
                <a:solidFill>
                  <a:schemeClr val="bg1"/>
                </a:solidFill>
              </a:rPr>
              <a:t>.</a:t>
            </a:r>
            <a:endParaRPr lang="en-US" sz="1800" i="1">
              <a:solidFill>
                <a:schemeClr val="bg1"/>
              </a:solidFill>
              <a:cs typeface="Calibri"/>
            </a:endParaRPr>
          </a:p>
          <a:p>
            <a:r>
              <a:rPr lang="en-US" sz="1800" i="1">
                <a:solidFill>
                  <a:schemeClr val="bg1"/>
                </a:solidFill>
              </a:rPr>
              <a:t>BENEFICIO : volar alto y se </a:t>
            </a:r>
            <a:r>
              <a:rPr lang="en-US" sz="1800" i="1" err="1">
                <a:solidFill>
                  <a:schemeClr val="bg1"/>
                </a:solidFill>
              </a:rPr>
              <a:t>adaptan</a:t>
            </a:r>
            <a:r>
              <a:rPr lang="en-US" sz="1800" i="1">
                <a:solidFill>
                  <a:schemeClr val="bg1"/>
                </a:solidFill>
              </a:rPr>
              <a:t> </a:t>
            </a:r>
            <a:r>
              <a:rPr lang="en-US" sz="1800" i="1" err="1">
                <a:solidFill>
                  <a:schemeClr val="bg1"/>
                </a:solidFill>
              </a:rPr>
              <a:t>rápido</a:t>
            </a:r>
            <a:r>
              <a:rPr lang="en-US" sz="1800" i="1">
                <a:solidFill>
                  <a:schemeClr val="bg1"/>
                </a:solidFill>
              </a:rPr>
              <a:t> al </a:t>
            </a:r>
            <a:r>
              <a:rPr lang="en-US" sz="1800" i="1" err="1">
                <a:solidFill>
                  <a:schemeClr val="bg1"/>
                </a:solidFill>
              </a:rPr>
              <a:t>habitad</a:t>
            </a:r>
            <a:endParaRPr lang="en-US" sz="1800" i="1">
              <a:solidFill>
                <a:schemeClr val="bg1"/>
              </a:solidFill>
              <a:cs typeface="Calibri"/>
            </a:endParaRPr>
          </a:p>
          <a:p>
            <a:r>
              <a:rPr lang="en-US" sz="1800" i="1">
                <a:solidFill>
                  <a:schemeClr val="bg1"/>
                </a:solidFill>
              </a:rPr>
              <a:t>PERJUICIO : </a:t>
            </a:r>
            <a:r>
              <a:rPr lang="en-US" sz="1800" i="1" err="1">
                <a:solidFill>
                  <a:schemeClr val="bg1"/>
                </a:solidFill>
              </a:rPr>
              <a:t>depositan</a:t>
            </a:r>
            <a:r>
              <a:rPr lang="en-US" sz="1800" i="1">
                <a:solidFill>
                  <a:schemeClr val="bg1"/>
                </a:solidFill>
              </a:rPr>
              <a:t> sus huevos </a:t>
            </a:r>
            <a:r>
              <a:rPr lang="en-US" sz="1800" i="1" err="1">
                <a:solidFill>
                  <a:schemeClr val="bg1"/>
                </a:solidFill>
              </a:rPr>
              <a:t>en</a:t>
            </a:r>
            <a:r>
              <a:rPr lang="en-US" sz="1800" i="1">
                <a:solidFill>
                  <a:schemeClr val="bg1"/>
                </a:solidFill>
              </a:rPr>
              <a:t> </a:t>
            </a:r>
            <a:r>
              <a:rPr lang="en-US" sz="1800" i="1" err="1">
                <a:solidFill>
                  <a:schemeClr val="bg1"/>
                </a:solidFill>
              </a:rPr>
              <a:t>el</a:t>
            </a:r>
            <a:r>
              <a:rPr lang="en-US" sz="1800" i="1">
                <a:solidFill>
                  <a:schemeClr val="bg1"/>
                </a:solidFill>
              </a:rPr>
              <a:t> interior de </a:t>
            </a:r>
            <a:r>
              <a:rPr lang="en-US" sz="1800" i="1" err="1">
                <a:solidFill>
                  <a:schemeClr val="bg1"/>
                </a:solidFill>
              </a:rPr>
              <a:t>los</a:t>
            </a:r>
            <a:r>
              <a:rPr lang="en-US" sz="1800" i="1">
                <a:solidFill>
                  <a:schemeClr val="bg1"/>
                </a:solidFill>
              </a:rPr>
              <a:t> </a:t>
            </a:r>
            <a:r>
              <a:rPr lang="en-US" sz="1800" i="1" err="1">
                <a:solidFill>
                  <a:schemeClr val="bg1"/>
                </a:solidFill>
              </a:rPr>
              <a:t>frutos</a:t>
            </a:r>
            <a:r>
              <a:rPr lang="en-US" sz="1800" i="1">
                <a:solidFill>
                  <a:schemeClr val="bg1"/>
                </a:solidFill>
              </a:rPr>
              <a:t> </a:t>
            </a:r>
            <a:r>
              <a:rPr lang="en-US" sz="1800" i="1" err="1">
                <a:solidFill>
                  <a:schemeClr val="bg1"/>
                </a:solidFill>
              </a:rPr>
              <a:t>originando</a:t>
            </a:r>
            <a:r>
              <a:rPr lang="en-US" sz="1800" i="1">
                <a:solidFill>
                  <a:schemeClr val="bg1"/>
                </a:solidFill>
              </a:rPr>
              <a:t> </a:t>
            </a:r>
            <a:r>
              <a:rPr lang="en-US" sz="1800" i="1" err="1">
                <a:solidFill>
                  <a:schemeClr val="bg1"/>
                </a:solidFill>
              </a:rPr>
              <a:t>larvas</a:t>
            </a:r>
            <a:r>
              <a:rPr lang="en-US" sz="1800" i="1">
                <a:solidFill>
                  <a:schemeClr val="bg1"/>
                </a:solidFill>
              </a:rPr>
              <a:t> que se </a:t>
            </a:r>
            <a:r>
              <a:rPr lang="en-US" sz="1800" i="1" err="1">
                <a:solidFill>
                  <a:schemeClr val="bg1"/>
                </a:solidFill>
              </a:rPr>
              <a:t>alimentan</a:t>
            </a:r>
            <a:r>
              <a:rPr lang="en-US" sz="1800" i="1">
                <a:solidFill>
                  <a:schemeClr val="bg1"/>
                </a:solidFill>
              </a:rPr>
              <a:t> de la </a:t>
            </a:r>
            <a:r>
              <a:rPr lang="en-US" sz="1800" i="1" err="1">
                <a:solidFill>
                  <a:schemeClr val="bg1"/>
                </a:solidFill>
              </a:rPr>
              <a:t>pulpa</a:t>
            </a:r>
            <a:r>
              <a:rPr lang="en-US" sz="1800" i="1">
                <a:solidFill>
                  <a:schemeClr val="bg1"/>
                </a:solidFill>
              </a:rPr>
              <a:t>, </a:t>
            </a:r>
            <a:r>
              <a:rPr lang="en-US" sz="1800" i="1" err="1">
                <a:solidFill>
                  <a:schemeClr val="bg1"/>
                </a:solidFill>
              </a:rPr>
              <a:t>generando</a:t>
            </a:r>
            <a:r>
              <a:rPr lang="en-US" sz="1800" i="1">
                <a:solidFill>
                  <a:schemeClr val="bg1"/>
                </a:solidFill>
              </a:rPr>
              <a:t> </a:t>
            </a:r>
            <a:r>
              <a:rPr lang="en-US" sz="1800" i="1" err="1">
                <a:solidFill>
                  <a:schemeClr val="bg1"/>
                </a:solidFill>
              </a:rPr>
              <a:t>así</a:t>
            </a:r>
            <a:r>
              <a:rPr lang="en-US" sz="1800" i="1">
                <a:solidFill>
                  <a:schemeClr val="bg1"/>
                </a:solidFill>
              </a:rPr>
              <a:t> </a:t>
            </a:r>
            <a:r>
              <a:rPr lang="en-US" sz="1800" i="1" err="1">
                <a:solidFill>
                  <a:schemeClr val="bg1"/>
                </a:solidFill>
              </a:rPr>
              <a:t>daños</a:t>
            </a:r>
            <a:r>
              <a:rPr lang="en-US" sz="1800" i="1">
                <a:solidFill>
                  <a:schemeClr val="bg1"/>
                </a:solidFill>
              </a:rPr>
              <a:t> </a:t>
            </a:r>
            <a:r>
              <a:rPr lang="en-US" sz="1800" i="1" err="1">
                <a:solidFill>
                  <a:schemeClr val="bg1"/>
                </a:solidFill>
              </a:rPr>
              <a:t>directos</a:t>
            </a:r>
            <a:r>
              <a:rPr lang="en-US" sz="1800" i="1">
                <a:solidFill>
                  <a:schemeClr val="bg1"/>
                </a:solidFill>
              </a:rPr>
              <a:t> e </a:t>
            </a:r>
            <a:r>
              <a:rPr lang="en-US" sz="1800" i="1" err="1">
                <a:solidFill>
                  <a:schemeClr val="bg1"/>
                </a:solidFill>
              </a:rPr>
              <a:t>irreversibles</a:t>
            </a:r>
            <a:r>
              <a:rPr lang="en-US" sz="1800" i="1">
                <a:solidFill>
                  <a:schemeClr val="bg1"/>
                </a:solidFill>
              </a:rPr>
              <a:t> </a:t>
            </a:r>
            <a:r>
              <a:rPr lang="en-US" sz="1800" i="1" err="1">
                <a:solidFill>
                  <a:schemeClr val="bg1"/>
                </a:solidFill>
              </a:rPr>
              <a:t>en</a:t>
            </a:r>
            <a:r>
              <a:rPr lang="en-US" sz="1800" i="1">
                <a:solidFill>
                  <a:schemeClr val="bg1"/>
                </a:solidFill>
              </a:rPr>
              <a:t> </a:t>
            </a:r>
            <a:r>
              <a:rPr lang="en-US" sz="1800" i="1" err="1">
                <a:solidFill>
                  <a:schemeClr val="bg1"/>
                </a:solidFill>
              </a:rPr>
              <a:t>los</a:t>
            </a:r>
            <a:r>
              <a:rPr lang="en-US" sz="1800" i="1">
                <a:solidFill>
                  <a:schemeClr val="bg1"/>
                </a:solidFill>
              </a:rPr>
              <a:t> </a:t>
            </a:r>
            <a:r>
              <a:rPr lang="en-US" sz="1800" i="1" err="1">
                <a:solidFill>
                  <a:schemeClr val="bg1"/>
                </a:solidFill>
              </a:rPr>
              <a:t>huertos</a:t>
            </a:r>
            <a:endParaRPr lang="en-US" sz="1800" i="1">
              <a:solidFill>
                <a:schemeClr val="bg1"/>
              </a:solidFill>
              <a:cs typeface="Calibri"/>
            </a:endParaRPr>
          </a:p>
        </p:txBody>
      </p:sp>
      <p:pic>
        <p:nvPicPr>
          <p:cNvPr id="8" name="Imagen 9" descr="Un insecto en el pasto&#10;&#10;Descripción generada automáticamente">
            <a:extLst>
              <a:ext uri="{FF2B5EF4-FFF2-40B4-BE49-F238E27FC236}">
                <a16:creationId xmlns:a16="http://schemas.microsoft.com/office/drawing/2014/main" id="{58BD42D7-CBCF-AB9B-AC7E-BFD291C15537}"/>
              </a:ext>
            </a:extLst>
          </p:cNvPr>
          <p:cNvPicPr>
            <a:picLocks noChangeAspect="1"/>
          </p:cNvPicPr>
          <p:nvPr/>
        </p:nvPicPr>
        <p:blipFill>
          <a:blip r:embed="rId2"/>
          <a:stretch>
            <a:fillRect/>
          </a:stretch>
        </p:blipFill>
        <p:spPr>
          <a:xfrm>
            <a:off x="7672428" y="2015831"/>
            <a:ext cx="2934082" cy="2175611"/>
          </a:xfrm>
          <a:prstGeom prst="rect">
            <a:avLst/>
          </a:prstGeom>
        </p:spPr>
      </p:pic>
      <p:sp>
        <p:nvSpPr>
          <p:cNvPr id="4" name="CuadroTexto 3">
            <a:extLst>
              <a:ext uri="{FF2B5EF4-FFF2-40B4-BE49-F238E27FC236}">
                <a16:creationId xmlns:a16="http://schemas.microsoft.com/office/drawing/2014/main" id="{00A1783B-F85E-4250-84D0-DFDE75256063}"/>
              </a:ext>
            </a:extLst>
          </p:cNvPr>
          <p:cNvSpPr txBox="1"/>
          <p:nvPr/>
        </p:nvSpPr>
        <p:spPr>
          <a:xfrm>
            <a:off x="7934019" y="1153697"/>
            <a:ext cx="2926080" cy="4363844"/>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t>Nombre </a:t>
            </a:r>
            <a:r>
              <a:rPr lang="en-US" sz="2000" err="1"/>
              <a:t>científico</a:t>
            </a:r>
            <a:r>
              <a:rPr lang="en-US" sz="2000"/>
              <a:t> : </a:t>
            </a:r>
            <a:r>
              <a:rPr lang="en-US" sz="2000" err="1"/>
              <a:t>Anastrepha</a:t>
            </a:r>
            <a:r>
              <a:rPr lang="en-US" sz="2000"/>
              <a:t> </a:t>
            </a:r>
            <a:r>
              <a:rPr lang="en-US" sz="2000" err="1"/>
              <a:t>ludens</a:t>
            </a:r>
            <a:endParaRPr lang="en-US" sz="2000" err="1">
              <a:cs typeface="Calibri"/>
            </a:endParaRPr>
          </a:p>
        </p:txBody>
      </p:sp>
      <p:sp>
        <p:nvSpPr>
          <p:cNvPr id="5" name="Marcador de pie de página 4">
            <a:extLst>
              <a:ext uri="{FF2B5EF4-FFF2-40B4-BE49-F238E27FC236}">
                <a16:creationId xmlns:a16="http://schemas.microsoft.com/office/drawing/2014/main" id="{55D4C00F-B035-DA0C-A2BA-6F60AFB691BD}"/>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26432220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7C4416-3591-0AEC-63AA-69B08B6516CF}"/>
              </a:ext>
            </a:extLst>
          </p:cNvPr>
          <p:cNvSpPr>
            <a:spLocks noGrp="1"/>
          </p:cNvSpPr>
          <p:nvPr>
            <p:ph type="title"/>
          </p:nvPr>
        </p:nvSpPr>
        <p:spPr>
          <a:xfrm>
            <a:off x="2092759" y="122557"/>
            <a:ext cx="9336504" cy="1038016"/>
          </a:xfrm>
        </p:spPr>
        <p:txBody>
          <a:bodyPr>
            <a:normAutofit/>
          </a:bodyPr>
          <a:lstStyle/>
          <a:p>
            <a:r>
              <a:rPr lang="es-ES" b="1">
                <a:solidFill>
                  <a:srgbClr val="00B0F0"/>
                </a:solidFill>
                <a:latin typeface="Algerian"/>
                <a:cs typeface="Calibri Light"/>
              </a:rPr>
              <a:t>ANIMALES DEL ECOHUERTO JAVI</a:t>
            </a:r>
            <a:endParaRPr lang="es-ES" b="1">
              <a:solidFill>
                <a:srgbClr val="00B0F0"/>
              </a:solidFill>
              <a:latin typeface="Algerian"/>
            </a:endParaRPr>
          </a:p>
        </p:txBody>
      </p:sp>
      <p:graphicFrame>
        <p:nvGraphicFramePr>
          <p:cNvPr id="4" name="Marcador de contenido 3">
            <a:extLst>
              <a:ext uri="{FF2B5EF4-FFF2-40B4-BE49-F238E27FC236}">
                <a16:creationId xmlns:a16="http://schemas.microsoft.com/office/drawing/2014/main" id="{89671ECB-136A-49A7-8425-C14BF12DC256}"/>
              </a:ext>
            </a:extLst>
          </p:cNvPr>
          <p:cNvGraphicFramePr>
            <a:graphicFrameLocks noGrp="1"/>
          </p:cNvGraphicFramePr>
          <p:nvPr>
            <p:ph idx="1"/>
            <p:extLst>
              <p:ext uri="{D42A27DB-BD31-4B8C-83A1-F6EECF244321}">
                <p14:modId xmlns:p14="http://schemas.microsoft.com/office/powerpoint/2010/main" val="3723333381"/>
              </p:ext>
            </p:extLst>
          </p:nvPr>
        </p:nvGraphicFramePr>
        <p:xfrm>
          <a:off x="-1" y="1825624"/>
          <a:ext cx="12191998" cy="4745535"/>
        </p:xfrm>
        <a:graphic>
          <a:graphicData uri="http://schemas.openxmlformats.org/drawingml/2006/table">
            <a:tbl>
              <a:tblPr firstRow="1" bandRow="1">
                <a:tableStyleId>{5C22544A-7EE6-4342-B048-85BDC9FD1C3A}</a:tableStyleId>
              </a:tblPr>
              <a:tblGrid>
                <a:gridCol w="1683026">
                  <a:extLst>
                    <a:ext uri="{9D8B030D-6E8A-4147-A177-3AD203B41FA5}">
                      <a16:colId xmlns:a16="http://schemas.microsoft.com/office/drawing/2014/main" val="3952514608"/>
                    </a:ext>
                  </a:extLst>
                </a:gridCol>
                <a:gridCol w="1139687">
                  <a:extLst>
                    <a:ext uri="{9D8B030D-6E8A-4147-A177-3AD203B41FA5}">
                      <a16:colId xmlns:a16="http://schemas.microsoft.com/office/drawing/2014/main" val="531439712"/>
                    </a:ext>
                  </a:extLst>
                </a:gridCol>
                <a:gridCol w="954156">
                  <a:extLst>
                    <a:ext uri="{9D8B030D-6E8A-4147-A177-3AD203B41FA5}">
                      <a16:colId xmlns:a16="http://schemas.microsoft.com/office/drawing/2014/main" val="216749770"/>
                    </a:ext>
                  </a:extLst>
                </a:gridCol>
                <a:gridCol w="874642">
                  <a:extLst>
                    <a:ext uri="{9D8B030D-6E8A-4147-A177-3AD203B41FA5}">
                      <a16:colId xmlns:a16="http://schemas.microsoft.com/office/drawing/2014/main" val="1726446736"/>
                    </a:ext>
                  </a:extLst>
                </a:gridCol>
                <a:gridCol w="742121">
                  <a:extLst>
                    <a:ext uri="{9D8B030D-6E8A-4147-A177-3AD203B41FA5}">
                      <a16:colId xmlns:a16="http://schemas.microsoft.com/office/drawing/2014/main" val="878831387"/>
                    </a:ext>
                  </a:extLst>
                </a:gridCol>
                <a:gridCol w="967408">
                  <a:extLst>
                    <a:ext uri="{9D8B030D-6E8A-4147-A177-3AD203B41FA5}">
                      <a16:colId xmlns:a16="http://schemas.microsoft.com/office/drawing/2014/main" val="3815197153"/>
                    </a:ext>
                  </a:extLst>
                </a:gridCol>
                <a:gridCol w="1033669">
                  <a:extLst>
                    <a:ext uri="{9D8B030D-6E8A-4147-A177-3AD203B41FA5}">
                      <a16:colId xmlns:a16="http://schemas.microsoft.com/office/drawing/2014/main" val="2155578413"/>
                    </a:ext>
                  </a:extLst>
                </a:gridCol>
                <a:gridCol w="940904">
                  <a:extLst>
                    <a:ext uri="{9D8B030D-6E8A-4147-A177-3AD203B41FA5}">
                      <a16:colId xmlns:a16="http://schemas.microsoft.com/office/drawing/2014/main" val="3550866456"/>
                    </a:ext>
                  </a:extLst>
                </a:gridCol>
                <a:gridCol w="1046922">
                  <a:extLst>
                    <a:ext uri="{9D8B030D-6E8A-4147-A177-3AD203B41FA5}">
                      <a16:colId xmlns:a16="http://schemas.microsoft.com/office/drawing/2014/main" val="1914796062"/>
                    </a:ext>
                  </a:extLst>
                </a:gridCol>
                <a:gridCol w="1603512">
                  <a:extLst>
                    <a:ext uri="{9D8B030D-6E8A-4147-A177-3AD203B41FA5}">
                      <a16:colId xmlns:a16="http://schemas.microsoft.com/office/drawing/2014/main" val="765903393"/>
                    </a:ext>
                  </a:extLst>
                </a:gridCol>
                <a:gridCol w="1205951">
                  <a:extLst>
                    <a:ext uri="{9D8B030D-6E8A-4147-A177-3AD203B41FA5}">
                      <a16:colId xmlns:a16="http://schemas.microsoft.com/office/drawing/2014/main" val="2160849846"/>
                    </a:ext>
                  </a:extLst>
                </a:gridCol>
              </a:tblGrid>
              <a:tr h="400218">
                <a:tc>
                  <a:txBody>
                    <a:bodyPr/>
                    <a:lstStyle/>
                    <a:p>
                      <a:r>
                        <a:rPr lang="es-ES">
                          <a:solidFill>
                            <a:schemeClr val="tx1"/>
                          </a:solidFill>
                        </a:rPr>
                        <a:t>Mamíferos</a:t>
                      </a:r>
                    </a:p>
                  </a:txBody>
                  <a:tcPr>
                    <a:solidFill>
                      <a:schemeClr val="bg1"/>
                    </a:solidFill>
                  </a:tcPr>
                </a:tc>
                <a:tc>
                  <a:txBody>
                    <a:bodyPr/>
                    <a:lstStyle/>
                    <a:p>
                      <a:r>
                        <a:rPr lang="es-ES">
                          <a:solidFill>
                            <a:schemeClr val="tx1"/>
                          </a:solidFill>
                        </a:rPr>
                        <a:t>Aves</a:t>
                      </a:r>
                    </a:p>
                  </a:txBody>
                  <a:tcPr>
                    <a:solidFill>
                      <a:schemeClr val="bg1"/>
                    </a:solidFill>
                  </a:tcPr>
                </a:tc>
                <a:tc>
                  <a:txBody>
                    <a:bodyPr/>
                    <a:lstStyle/>
                    <a:p>
                      <a:r>
                        <a:rPr lang="es-ES">
                          <a:solidFill>
                            <a:schemeClr val="tx1"/>
                          </a:solidFill>
                        </a:rPr>
                        <a:t>Reptiles</a:t>
                      </a:r>
                    </a:p>
                  </a:txBody>
                  <a:tcPr>
                    <a:solidFill>
                      <a:schemeClr val="bg1"/>
                    </a:solidFill>
                  </a:tcPr>
                </a:tc>
                <a:tc>
                  <a:txBody>
                    <a:bodyPr/>
                    <a:lstStyle/>
                    <a:p>
                      <a:r>
                        <a:rPr lang="es-ES">
                          <a:solidFill>
                            <a:schemeClr val="tx1"/>
                          </a:solidFill>
                        </a:rPr>
                        <a:t>Anfibio</a:t>
                      </a:r>
                    </a:p>
                  </a:txBody>
                  <a:tcPr>
                    <a:solidFill>
                      <a:schemeClr val="bg1"/>
                    </a:solidFill>
                  </a:tcPr>
                </a:tc>
                <a:tc>
                  <a:txBody>
                    <a:bodyPr/>
                    <a:lstStyle/>
                    <a:p>
                      <a:r>
                        <a:rPr lang="es-ES">
                          <a:solidFill>
                            <a:schemeClr val="tx1"/>
                          </a:solidFill>
                        </a:rPr>
                        <a:t>Peces</a:t>
                      </a:r>
                    </a:p>
                  </a:txBody>
                  <a:tcPr>
                    <a:solidFill>
                      <a:schemeClr val="bg1"/>
                    </a:solidFill>
                  </a:tcPr>
                </a:tc>
                <a:tc>
                  <a:txBody>
                    <a:bodyPr/>
                    <a:lstStyle/>
                    <a:p>
                      <a:r>
                        <a:rPr lang="es-ES">
                          <a:solidFill>
                            <a:schemeClr val="tx1"/>
                          </a:solidFill>
                        </a:rPr>
                        <a:t>Esponja</a:t>
                      </a:r>
                    </a:p>
                  </a:txBody>
                  <a:tcPr>
                    <a:solidFill>
                      <a:schemeClr val="bg1"/>
                    </a:solidFill>
                  </a:tcPr>
                </a:tc>
                <a:tc>
                  <a:txBody>
                    <a:bodyPr/>
                    <a:lstStyle/>
                    <a:p>
                      <a:r>
                        <a:rPr lang="es-ES">
                          <a:solidFill>
                            <a:schemeClr val="tx1"/>
                          </a:solidFill>
                        </a:rPr>
                        <a:t>Medusa</a:t>
                      </a:r>
                    </a:p>
                  </a:txBody>
                  <a:tcPr>
                    <a:solidFill>
                      <a:schemeClr val="bg1"/>
                    </a:solidFill>
                  </a:tcPr>
                </a:tc>
                <a:tc>
                  <a:txBody>
                    <a:bodyPr/>
                    <a:lstStyle/>
                    <a:p>
                      <a:r>
                        <a:rPr lang="es-ES">
                          <a:solidFill>
                            <a:schemeClr val="tx1"/>
                          </a:solidFill>
                        </a:rPr>
                        <a:t>Gusano</a:t>
                      </a:r>
                    </a:p>
                  </a:txBody>
                  <a:tcPr>
                    <a:solidFill>
                      <a:schemeClr val="bg1"/>
                    </a:solidFill>
                  </a:tcPr>
                </a:tc>
                <a:tc>
                  <a:txBody>
                    <a:bodyPr/>
                    <a:lstStyle/>
                    <a:p>
                      <a:r>
                        <a:rPr lang="es-ES">
                          <a:solidFill>
                            <a:schemeClr val="tx1"/>
                          </a:solidFill>
                        </a:rPr>
                        <a:t>Molusco</a:t>
                      </a:r>
                    </a:p>
                  </a:txBody>
                  <a:tcPr>
                    <a:solidFill>
                      <a:schemeClr val="bg1"/>
                    </a:solidFill>
                  </a:tcPr>
                </a:tc>
                <a:tc>
                  <a:txBody>
                    <a:bodyPr/>
                    <a:lstStyle/>
                    <a:p>
                      <a:r>
                        <a:rPr lang="es-ES">
                          <a:solidFill>
                            <a:schemeClr val="tx1"/>
                          </a:solidFill>
                        </a:rPr>
                        <a:t>Equinodermo</a:t>
                      </a:r>
                    </a:p>
                  </a:txBody>
                  <a:tcPr>
                    <a:solidFill>
                      <a:schemeClr val="bg1"/>
                    </a:solidFill>
                  </a:tcPr>
                </a:tc>
                <a:tc>
                  <a:txBody>
                    <a:bodyPr/>
                    <a:lstStyle/>
                    <a:p>
                      <a:r>
                        <a:rPr lang="es-ES">
                          <a:solidFill>
                            <a:schemeClr val="tx1"/>
                          </a:solidFill>
                        </a:rPr>
                        <a:t>Artrópodo  </a:t>
                      </a:r>
                    </a:p>
                  </a:txBody>
                  <a:tcPr>
                    <a:solidFill>
                      <a:schemeClr val="bg1"/>
                    </a:solidFill>
                  </a:tcPr>
                </a:tc>
                <a:extLst>
                  <a:ext uri="{0D108BD9-81ED-4DB2-BD59-A6C34878D82A}">
                    <a16:rowId xmlns:a16="http://schemas.microsoft.com/office/drawing/2014/main" val="2450825551"/>
                  </a:ext>
                </a:extLst>
              </a:tr>
              <a:tr h="4105455">
                <a:tc>
                  <a:txBody>
                    <a:bodyPr/>
                    <a:lstStyle/>
                    <a:p>
                      <a:r>
                        <a:rPr lang="es-ES">
                          <a:solidFill>
                            <a:schemeClr val="tx1"/>
                          </a:solidFill>
                        </a:rPr>
                        <a:t>Gato</a:t>
                      </a:r>
                    </a:p>
                    <a:p>
                      <a:r>
                        <a:rPr lang="es-ES">
                          <a:solidFill>
                            <a:schemeClr val="tx1"/>
                          </a:solidFill>
                        </a:rPr>
                        <a:t>Topillo</a:t>
                      </a:r>
                    </a:p>
                    <a:p>
                      <a:r>
                        <a:rPr lang="es-ES">
                          <a:solidFill>
                            <a:schemeClr val="tx1"/>
                          </a:solidFill>
                        </a:rPr>
                        <a:t>Ratón</a:t>
                      </a:r>
                    </a:p>
                    <a:p>
                      <a:endParaRPr lang="es-ES">
                        <a:solidFill>
                          <a:schemeClr val="tx1"/>
                        </a:solidFill>
                      </a:endParaRPr>
                    </a:p>
                  </a:txBody>
                  <a:tcPr>
                    <a:solidFill>
                      <a:schemeClr val="bg1"/>
                    </a:solidFill>
                  </a:tcPr>
                </a:tc>
                <a:tc>
                  <a:txBody>
                    <a:bodyPr/>
                    <a:lstStyle/>
                    <a:p>
                      <a:pPr marL="0" indent="0">
                        <a:buNone/>
                      </a:pPr>
                      <a:r>
                        <a:rPr lang="es-ES"/>
                        <a:t>Urraca </a:t>
                      </a:r>
                    </a:p>
                    <a:p>
                      <a:pPr marL="0" lvl="0" indent="0">
                        <a:buNone/>
                      </a:pPr>
                      <a:r>
                        <a:rPr lang="es-ES"/>
                        <a:t>Verdecillo</a:t>
                      </a:r>
                    </a:p>
                    <a:p>
                      <a:r>
                        <a:rPr lang="es-ES"/>
                        <a:t>Mirlo</a:t>
                      </a:r>
                    </a:p>
                    <a:p>
                      <a:r>
                        <a:rPr lang="es-ES"/>
                        <a:t>Gorrión</a:t>
                      </a:r>
                    </a:p>
                    <a:p>
                      <a:r>
                        <a:rPr lang="es-ES"/>
                        <a:t>Paloma torcaz</a:t>
                      </a:r>
                    </a:p>
                    <a:p>
                      <a:endParaRPr lang="es-ES"/>
                    </a:p>
                    <a:p>
                      <a:endParaRPr lang="es-ES"/>
                    </a:p>
                    <a:p>
                      <a:endParaRPr lang="es-ES"/>
                    </a:p>
                  </a:txBody>
                  <a:tcPr>
                    <a:solidFill>
                      <a:schemeClr val="bg1"/>
                    </a:solidFill>
                  </a:tcPr>
                </a:tc>
                <a:tc>
                  <a:txBody>
                    <a:bodyPr/>
                    <a:lstStyle/>
                    <a:p>
                      <a:r>
                        <a:rPr lang="es-ES" sz="1600"/>
                        <a:t>Lagartija</a:t>
                      </a:r>
                    </a:p>
                    <a:p>
                      <a:pPr lvl="0">
                        <a:buNone/>
                      </a:pPr>
                      <a:r>
                        <a:rPr lang="es-ES" sz="1400"/>
                        <a:t>Culebrilla</a:t>
                      </a:r>
                      <a:endParaRPr lang="es-ES" sz="1600"/>
                    </a:p>
                    <a:p>
                      <a:endParaRPr lang="es-ES"/>
                    </a:p>
                    <a:p>
                      <a:endParaRPr lang="es-ES"/>
                    </a:p>
                    <a:p>
                      <a:endParaRPr lang="es-ES"/>
                    </a:p>
                  </a:txBody>
                  <a:tcPr>
                    <a:solidFill>
                      <a:schemeClr val="bg1"/>
                    </a:solidFill>
                  </a:tcPr>
                </a:tc>
                <a:tc>
                  <a:txBody>
                    <a:bodyPr/>
                    <a:lstStyle/>
                    <a:p>
                      <a:endParaRPr lang="es-ES"/>
                    </a:p>
                  </a:txBody>
                  <a:tcPr>
                    <a:solidFill>
                      <a:schemeClr val="bg1"/>
                    </a:solidFill>
                  </a:tcPr>
                </a:tc>
                <a:tc>
                  <a:txBody>
                    <a:bodyPr/>
                    <a:lstStyle/>
                    <a:p>
                      <a:endParaRPr lang="es-ES"/>
                    </a:p>
                  </a:txBody>
                  <a:tcPr>
                    <a:solidFill>
                      <a:schemeClr val="bg1"/>
                    </a:solidFill>
                  </a:tcPr>
                </a:tc>
                <a:tc>
                  <a:txBody>
                    <a:bodyPr/>
                    <a:lstStyle/>
                    <a:p>
                      <a:endParaRPr lang="es-ES"/>
                    </a:p>
                  </a:txBody>
                  <a:tcPr>
                    <a:solidFill>
                      <a:schemeClr val="bg1"/>
                    </a:solidFill>
                  </a:tcPr>
                </a:tc>
                <a:tc>
                  <a:txBody>
                    <a:bodyPr/>
                    <a:lstStyle/>
                    <a:p>
                      <a:endParaRPr lang="es-ES"/>
                    </a:p>
                  </a:txBody>
                  <a:tcPr>
                    <a:solidFill>
                      <a:schemeClr val="bg1"/>
                    </a:solidFill>
                  </a:tcPr>
                </a:tc>
                <a:tc>
                  <a:txBody>
                    <a:bodyPr/>
                    <a:lstStyle/>
                    <a:p>
                      <a:r>
                        <a:rPr lang="es-ES"/>
                        <a:t>Lombriz</a:t>
                      </a:r>
                    </a:p>
                    <a:p>
                      <a:endParaRPr lang="es-ES"/>
                    </a:p>
                  </a:txBody>
                  <a:tcPr>
                    <a:solidFill>
                      <a:schemeClr val="bg1"/>
                    </a:solidFill>
                  </a:tcPr>
                </a:tc>
                <a:tc>
                  <a:txBody>
                    <a:bodyPr/>
                    <a:lstStyle/>
                    <a:p>
                      <a:r>
                        <a:rPr lang="es-ES"/>
                        <a:t>Babosa</a:t>
                      </a:r>
                    </a:p>
                    <a:p>
                      <a:r>
                        <a:rPr lang="es-ES"/>
                        <a:t>Caracol</a:t>
                      </a:r>
                    </a:p>
                  </a:txBody>
                  <a:tcPr>
                    <a:solidFill>
                      <a:schemeClr val="bg1"/>
                    </a:solidFill>
                  </a:tcPr>
                </a:tc>
                <a:tc>
                  <a:txBody>
                    <a:bodyPr/>
                    <a:lstStyle/>
                    <a:p>
                      <a:r>
                        <a:rPr lang="es-ES"/>
                        <a:t>Estrella de mar</a:t>
                      </a:r>
                    </a:p>
                    <a:p>
                      <a:r>
                        <a:rPr lang="es-ES"/>
                        <a:t>Erizo de mar</a:t>
                      </a:r>
                    </a:p>
                  </a:txBody>
                  <a:tcPr>
                    <a:solidFill>
                      <a:schemeClr val="bg1"/>
                    </a:solidFill>
                  </a:tcPr>
                </a:tc>
                <a:tc>
                  <a:txBody>
                    <a:bodyPr/>
                    <a:lstStyle/>
                    <a:p>
                      <a:r>
                        <a:rPr lang="es-ES"/>
                        <a:t>Hormigas</a:t>
                      </a:r>
                    </a:p>
                    <a:p>
                      <a:r>
                        <a:rPr lang="es-ES"/>
                        <a:t>Avispa</a:t>
                      </a:r>
                    </a:p>
                    <a:p>
                      <a:r>
                        <a:rPr lang="es-ES"/>
                        <a:t>Tijereta</a:t>
                      </a:r>
                    </a:p>
                    <a:p>
                      <a:r>
                        <a:rPr lang="es-ES"/>
                        <a:t>Mosquita de la fruta</a:t>
                      </a:r>
                    </a:p>
                    <a:p>
                      <a:r>
                        <a:rPr lang="es-ES"/>
                        <a:t>Mariposa</a:t>
                      </a:r>
                    </a:p>
                    <a:p>
                      <a:r>
                        <a:rPr lang="es-ES"/>
                        <a:t>Mariquita</a:t>
                      </a:r>
                    </a:p>
                    <a:p>
                      <a:r>
                        <a:rPr lang="es-ES" err="1"/>
                        <a:t>Crisopo</a:t>
                      </a:r>
                      <a:endParaRPr lang="es-ES"/>
                    </a:p>
                    <a:p>
                      <a:r>
                        <a:rPr lang="es-ES"/>
                        <a:t>Zapatero</a:t>
                      </a:r>
                    </a:p>
                    <a:p>
                      <a:r>
                        <a:rPr lang="es-ES"/>
                        <a:t>Abeja</a:t>
                      </a:r>
                    </a:p>
                    <a:p>
                      <a:r>
                        <a:rPr lang="es-ES"/>
                        <a:t>Mantis religiosa</a:t>
                      </a:r>
                    </a:p>
                    <a:p>
                      <a:r>
                        <a:rPr lang="es-ES" err="1"/>
                        <a:t>Blaps</a:t>
                      </a:r>
                      <a:endParaRPr lang="es-ES"/>
                    </a:p>
                    <a:p>
                      <a:r>
                        <a:rPr lang="es-ES"/>
                        <a:t>Pulgón</a:t>
                      </a:r>
                    </a:p>
                  </a:txBody>
                  <a:tcPr>
                    <a:solidFill>
                      <a:schemeClr val="bg1"/>
                    </a:solidFill>
                  </a:tcPr>
                </a:tc>
                <a:extLst>
                  <a:ext uri="{0D108BD9-81ED-4DB2-BD59-A6C34878D82A}">
                    <a16:rowId xmlns:a16="http://schemas.microsoft.com/office/drawing/2014/main" val="1629446447"/>
                  </a:ext>
                </a:extLst>
              </a:tr>
            </a:tbl>
          </a:graphicData>
        </a:graphic>
      </p:graphicFrame>
      <p:sp>
        <p:nvSpPr>
          <p:cNvPr id="5" name="Abrir llave 4">
            <a:extLst>
              <a:ext uri="{FF2B5EF4-FFF2-40B4-BE49-F238E27FC236}">
                <a16:creationId xmlns:a16="http://schemas.microsoft.com/office/drawing/2014/main" id="{41DD4BEC-1B62-43BE-B183-37D4C0E7D3DA}"/>
              </a:ext>
            </a:extLst>
          </p:cNvPr>
          <p:cNvSpPr/>
          <p:nvPr/>
        </p:nvSpPr>
        <p:spPr>
          <a:xfrm rot="5400000">
            <a:off x="2201352" y="-535835"/>
            <a:ext cx="330866" cy="4602941"/>
          </a:xfrm>
          <a:prstGeom prst="leftBrace">
            <a:avLst>
              <a:gd name="adj1" fmla="val 16305"/>
              <a:gd name="adj2" fmla="val 4855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 name="Abrir llave 5">
            <a:extLst>
              <a:ext uri="{FF2B5EF4-FFF2-40B4-BE49-F238E27FC236}">
                <a16:creationId xmlns:a16="http://schemas.microsoft.com/office/drawing/2014/main" id="{055D9099-2A71-42C7-8B16-9335D61EACC7}"/>
              </a:ext>
            </a:extLst>
          </p:cNvPr>
          <p:cNvSpPr/>
          <p:nvPr/>
        </p:nvSpPr>
        <p:spPr>
          <a:xfrm rot="5400000">
            <a:off x="8171865" y="-1903406"/>
            <a:ext cx="384177" cy="7391397"/>
          </a:xfrm>
          <a:prstGeom prst="leftBrace">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CuadroTexto 6">
            <a:extLst>
              <a:ext uri="{FF2B5EF4-FFF2-40B4-BE49-F238E27FC236}">
                <a16:creationId xmlns:a16="http://schemas.microsoft.com/office/drawing/2014/main" id="{6926697E-B4BE-444F-840F-156C847C2C68}"/>
              </a:ext>
            </a:extLst>
          </p:cNvPr>
          <p:cNvSpPr txBox="1"/>
          <p:nvPr/>
        </p:nvSpPr>
        <p:spPr>
          <a:xfrm>
            <a:off x="1756612" y="1129971"/>
            <a:ext cx="1864894" cy="369332"/>
          </a:xfrm>
          <a:prstGeom prst="rect">
            <a:avLst/>
          </a:prstGeom>
          <a:noFill/>
        </p:spPr>
        <p:txBody>
          <a:bodyPr wrap="square" rtlCol="0">
            <a:spAutoFit/>
          </a:bodyPr>
          <a:lstStyle/>
          <a:p>
            <a:r>
              <a:rPr lang="es-ES">
                <a:solidFill>
                  <a:srgbClr val="FF0000"/>
                </a:solidFill>
              </a:rPr>
              <a:t>Vertebrados</a:t>
            </a:r>
          </a:p>
        </p:txBody>
      </p:sp>
      <p:sp>
        <p:nvSpPr>
          <p:cNvPr id="8" name="CuadroTexto 7">
            <a:extLst>
              <a:ext uri="{FF2B5EF4-FFF2-40B4-BE49-F238E27FC236}">
                <a16:creationId xmlns:a16="http://schemas.microsoft.com/office/drawing/2014/main" id="{B6601983-339B-443E-AFD1-F759DBDEF1D2}"/>
              </a:ext>
            </a:extLst>
          </p:cNvPr>
          <p:cNvSpPr txBox="1"/>
          <p:nvPr/>
        </p:nvSpPr>
        <p:spPr>
          <a:xfrm>
            <a:off x="7615989" y="1129971"/>
            <a:ext cx="1756611" cy="369332"/>
          </a:xfrm>
          <a:prstGeom prst="rect">
            <a:avLst/>
          </a:prstGeom>
          <a:noFill/>
        </p:spPr>
        <p:txBody>
          <a:bodyPr wrap="square" rtlCol="0">
            <a:spAutoFit/>
          </a:bodyPr>
          <a:lstStyle/>
          <a:p>
            <a:r>
              <a:rPr lang="es-ES" b="1">
                <a:solidFill>
                  <a:schemeClr val="accent2">
                    <a:lumMod val="75000"/>
                  </a:schemeClr>
                </a:solidFill>
              </a:rPr>
              <a:t>Invertebrados</a:t>
            </a:r>
          </a:p>
        </p:txBody>
      </p:sp>
      <p:cxnSp>
        <p:nvCxnSpPr>
          <p:cNvPr id="9" name="Conector recto 8">
            <a:extLst>
              <a:ext uri="{FF2B5EF4-FFF2-40B4-BE49-F238E27FC236}">
                <a16:creationId xmlns:a16="http://schemas.microsoft.com/office/drawing/2014/main" id="{E680DAE3-2D48-49F2-B40B-E7D1FFDC5323}"/>
              </a:ext>
            </a:extLst>
          </p:cNvPr>
          <p:cNvCxnSpPr>
            <a:cxnSpLocks/>
          </p:cNvCxnSpPr>
          <p:nvPr/>
        </p:nvCxnSpPr>
        <p:spPr>
          <a:xfrm>
            <a:off x="5548653" y="1825624"/>
            <a:ext cx="662040" cy="43396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Conector recto 11">
            <a:extLst>
              <a:ext uri="{FF2B5EF4-FFF2-40B4-BE49-F238E27FC236}">
                <a16:creationId xmlns:a16="http://schemas.microsoft.com/office/drawing/2014/main" id="{2EAD71B0-4330-4EFC-A796-AFD4AE6F7145}"/>
              </a:ext>
            </a:extLst>
          </p:cNvPr>
          <p:cNvCxnSpPr>
            <a:cxnSpLocks/>
          </p:cNvCxnSpPr>
          <p:nvPr/>
        </p:nvCxnSpPr>
        <p:spPr>
          <a:xfrm flipV="1">
            <a:off x="5482477" y="1792292"/>
            <a:ext cx="733926" cy="44834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Conector recto 17">
            <a:extLst>
              <a:ext uri="{FF2B5EF4-FFF2-40B4-BE49-F238E27FC236}">
                <a16:creationId xmlns:a16="http://schemas.microsoft.com/office/drawing/2014/main" id="{257D7D3F-662C-412A-ABD2-AAA0889431B5}"/>
              </a:ext>
            </a:extLst>
          </p:cNvPr>
          <p:cNvCxnSpPr>
            <a:cxnSpLocks/>
          </p:cNvCxnSpPr>
          <p:nvPr/>
        </p:nvCxnSpPr>
        <p:spPr>
          <a:xfrm>
            <a:off x="6415871" y="1840001"/>
            <a:ext cx="812017" cy="35228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Conector recto 18">
            <a:extLst>
              <a:ext uri="{FF2B5EF4-FFF2-40B4-BE49-F238E27FC236}">
                <a16:creationId xmlns:a16="http://schemas.microsoft.com/office/drawing/2014/main" id="{4ED4F561-8825-4C33-92F0-53847A2A9844}"/>
              </a:ext>
            </a:extLst>
          </p:cNvPr>
          <p:cNvCxnSpPr>
            <a:cxnSpLocks/>
          </p:cNvCxnSpPr>
          <p:nvPr/>
        </p:nvCxnSpPr>
        <p:spPr>
          <a:xfrm flipV="1">
            <a:off x="6379128" y="1873447"/>
            <a:ext cx="868848" cy="29477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Conector recto 12">
            <a:extLst>
              <a:ext uri="{FF2B5EF4-FFF2-40B4-BE49-F238E27FC236}">
                <a16:creationId xmlns:a16="http://schemas.microsoft.com/office/drawing/2014/main" id="{018F16BD-FDF5-4C93-B90F-0CE363455A83}"/>
              </a:ext>
            </a:extLst>
          </p:cNvPr>
          <p:cNvCxnSpPr>
            <a:cxnSpLocks/>
          </p:cNvCxnSpPr>
          <p:nvPr/>
        </p:nvCxnSpPr>
        <p:spPr>
          <a:xfrm>
            <a:off x="9744724" y="1833135"/>
            <a:ext cx="941413" cy="42416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Conector recto 13">
            <a:extLst>
              <a:ext uri="{FF2B5EF4-FFF2-40B4-BE49-F238E27FC236}">
                <a16:creationId xmlns:a16="http://schemas.microsoft.com/office/drawing/2014/main" id="{72E0E6D8-6C00-424C-857F-70C2FA2B4AB3}"/>
              </a:ext>
            </a:extLst>
          </p:cNvPr>
          <p:cNvCxnSpPr>
            <a:cxnSpLocks/>
          </p:cNvCxnSpPr>
          <p:nvPr/>
        </p:nvCxnSpPr>
        <p:spPr>
          <a:xfrm flipV="1">
            <a:off x="9667467" y="1802092"/>
            <a:ext cx="897601" cy="43854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3" name="Marcador de pie de página 2">
            <a:extLst>
              <a:ext uri="{FF2B5EF4-FFF2-40B4-BE49-F238E27FC236}">
                <a16:creationId xmlns:a16="http://schemas.microsoft.com/office/drawing/2014/main" id="{20D4E5BD-CEC0-84DD-EF12-A36D0E0138E6}"/>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3384508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3" descr="Mariposa amarilla en flor morada Stock de Foto gratis ...">
            <a:extLst>
              <a:ext uri="{FF2B5EF4-FFF2-40B4-BE49-F238E27FC236}">
                <a16:creationId xmlns:a16="http://schemas.microsoft.com/office/drawing/2014/main" id="{CF4840BF-0688-D081-6045-8312E91C4C45}"/>
              </a:ext>
            </a:extLst>
          </p:cNvPr>
          <p:cNvPicPr>
            <a:picLocks noChangeAspect="1"/>
          </p:cNvPicPr>
          <p:nvPr/>
        </p:nvPicPr>
        <p:blipFill rotWithShape="1">
          <a:blip r:embed="rId2"/>
          <a:srcRect l="35985" t="9091" r="16815"/>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ítulo 1">
            <a:extLst>
              <a:ext uri="{FF2B5EF4-FFF2-40B4-BE49-F238E27FC236}">
                <a16:creationId xmlns:a16="http://schemas.microsoft.com/office/drawing/2014/main" id="{521B2855-21CB-42D5-8F7A-2DC6853D3DE4}"/>
              </a:ext>
            </a:extLst>
          </p:cNvPr>
          <p:cNvSpPr>
            <a:spLocks noGrp="1"/>
          </p:cNvSpPr>
          <p:nvPr>
            <p:ph type="title"/>
          </p:nvPr>
        </p:nvSpPr>
        <p:spPr>
          <a:xfrm>
            <a:off x="5251166" y="183420"/>
            <a:ext cx="4851121" cy="1351375"/>
          </a:xfrm>
        </p:spPr>
        <p:txBody>
          <a:bodyPr vert="horz" lIns="91440" tIns="45720" rIns="91440" bIns="45720" rtlCol="0" anchor="b">
            <a:noAutofit/>
          </a:bodyPr>
          <a:lstStyle/>
          <a:p>
            <a:pPr algn="r"/>
            <a:r>
              <a:rPr lang="en-US" sz="6000">
                <a:solidFill>
                  <a:srgbClr val="00B0F0"/>
                </a:solidFill>
                <a:latin typeface="Algerian"/>
              </a:rPr>
              <a:t>MARIPOSA</a:t>
            </a:r>
          </a:p>
        </p:txBody>
      </p:sp>
      <p:sp>
        <p:nvSpPr>
          <p:cNvPr id="4" name="CuadroTexto 3">
            <a:extLst>
              <a:ext uri="{FF2B5EF4-FFF2-40B4-BE49-F238E27FC236}">
                <a16:creationId xmlns:a16="http://schemas.microsoft.com/office/drawing/2014/main" id="{3C0CB87E-C5C3-90D8-C154-A029CF77B0E1}"/>
              </a:ext>
            </a:extLst>
          </p:cNvPr>
          <p:cNvSpPr txBox="1"/>
          <p:nvPr/>
        </p:nvSpPr>
        <p:spPr>
          <a:xfrm>
            <a:off x="5486400" y="1532626"/>
            <a:ext cx="5403009"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800" i="1">
                <a:latin typeface="Calibri"/>
                <a:cs typeface="Calibri Light"/>
              </a:rPr>
              <a:t>Poseen un cuerpo segmentado y provisto  de miembros articulados, con un exoesqueleto de quitina que lo cubre. Además, al  ser insectos poseen tres pares de patas, un par de antenas y dos pares de alas membranosas, que en el caso de las Mariposas están cubiertas de escamas coloridas devoran materia vegetal y su nombre científico es lepidóptera.</a:t>
            </a:r>
            <a:endParaRPr lang="es-ES" i="1">
              <a:latin typeface="Calibri"/>
              <a:cs typeface="Calibri Light"/>
            </a:endParaRPr>
          </a:p>
        </p:txBody>
      </p:sp>
      <p:sp>
        <p:nvSpPr>
          <p:cNvPr id="5" name="Marcador de pie de página 4">
            <a:extLst>
              <a:ext uri="{FF2B5EF4-FFF2-40B4-BE49-F238E27FC236}">
                <a16:creationId xmlns:a16="http://schemas.microsoft.com/office/drawing/2014/main" id="{42F53531-4BE5-1BF7-CE2D-FE3412BE453F}"/>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848425857"/>
      </p:ext>
    </p:extLst>
  </p:cSld>
  <p:clrMapOvr>
    <a:masterClrMapping/>
  </p:clrMapOvr>
  <p:transition spd="slow">
    <p:wheel spokes="1"/>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ADA953-DD12-E18E-679C-F60018087BF8}"/>
              </a:ext>
            </a:extLst>
          </p:cNvPr>
          <p:cNvSpPr>
            <a:spLocks noGrp="1"/>
          </p:cNvSpPr>
          <p:nvPr>
            <p:ph type="title"/>
          </p:nvPr>
        </p:nvSpPr>
        <p:spPr>
          <a:xfrm>
            <a:off x="6400800" y="609600"/>
            <a:ext cx="5147730" cy="1641987"/>
          </a:xfrm>
        </p:spPr>
        <p:txBody>
          <a:bodyPr>
            <a:normAutofit/>
          </a:bodyPr>
          <a:lstStyle/>
          <a:p>
            <a:r>
              <a:rPr lang="es-ES">
                <a:solidFill>
                  <a:srgbClr val="FFC000"/>
                </a:solidFill>
                <a:latin typeface="Algerian"/>
              </a:rPr>
              <a:t>MARIQUITA</a:t>
            </a:r>
            <a:endParaRPr lang="es-ES" b="1">
              <a:solidFill>
                <a:srgbClr val="FFC000"/>
              </a:solidFill>
              <a:latin typeface="Algerian"/>
              <a:ea typeface="Calibri Light"/>
              <a:cs typeface="Calibri Light"/>
            </a:endParaRPr>
          </a:p>
        </p:txBody>
      </p:sp>
      <p:pic>
        <p:nvPicPr>
          <p:cNvPr id="3" name="Imagen 4" descr="Una rama con hojas verdes&#10;&#10;Descripción generada automáticamente">
            <a:extLst>
              <a:ext uri="{FF2B5EF4-FFF2-40B4-BE49-F238E27FC236}">
                <a16:creationId xmlns:a16="http://schemas.microsoft.com/office/drawing/2014/main" id="{C07AB90A-32CC-4176-B337-1E71CAF335F7}"/>
              </a:ext>
            </a:extLst>
          </p:cNvPr>
          <p:cNvPicPr>
            <a:picLocks noChangeAspect="1"/>
          </p:cNvPicPr>
          <p:nvPr/>
        </p:nvPicPr>
        <p:blipFill rotWithShape="1">
          <a:blip r:embed="rId3"/>
          <a:srcRect l="11111"/>
          <a:stretch/>
        </p:blipFill>
        <p:spPr>
          <a:xfrm>
            <a:off x="20" y="975"/>
            <a:ext cx="6095980" cy="6858000"/>
          </a:xfrm>
          <a:prstGeom prst="rect">
            <a:avLst/>
          </a:prstGeom>
        </p:spPr>
      </p:pic>
      <p:sp>
        <p:nvSpPr>
          <p:cNvPr id="23" name="Content Placeholder 8">
            <a:extLst>
              <a:ext uri="{FF2B5EF4-FFF2-40B4-BE49-F238E27FC236}">
                <a16:creationId xmlns:a16="http://schemas.microsoft.com/office/drawing/2014/main" id="{59E0A270-8463-7856-63FA-A8F6DDB99D8F}"/>
              </a:ext>
            </a:extLst>
          </p:cNvPr>
          <p:cNvSpPr>
            <a:spLocks noGrp="1"/>
          </p:cNvSpPr>
          <p:nvPr>
            <p:ph idx="1"/>
          </p:nvPr>
        </p:nvSpPr>
        <p:spPr>
          <a:xfrm>
            <a:off x="6400800" y="2251587"/>
            <a:ext cx="5147730" cy="3637935"/>
          </a:xfrm>
        </p:spPr>
        <p:txBody>
          <a:bodyPr vert="horz" lIns="91440" tIns="45720" rIns="91440" bIns="45720" rtlCol="0">
            <a:normAutofit/>
          </a:bodyPr>
          <a:lstStyle/>
          <a:p>
            <a:pPr marL="0" indent="0">
              <a:buNone/>
            </a:pPr>
            <a:r>
              <a:rPr lang="en-US" sz="2400" b="1" i="1"/>
              <a:t>Las </a:t>
            </a:r>
            <a:r>
              <a:rPr lang="es-ES" sz="2400" b="1" i="1"/>
              <a:t>mariquitas parecen semiesferas </a:t>
            </a:r>
            <a:r>
              <a:rPr lang="en-US" sz="2400" b="1" i="1"/>
              <a:t>,</a:t>
            </a:r>
            <a:r>
              <a:rPr lang="es-ES" sz="2400" b="1" i="1"/>
              <a:t> como cúpulas diminutas </a:t>
            </a:r>
            <a:r>
              <a:rPr lang="en-US" sz="2400" b="1" i="1"/>
              <a:t>con </a:t>
            </a:r>
            <a:r>
              <a:rPr lang="es-ES" sz="2400" b="1" i="1"/>
              <a:t>pequeños </a:t>
            </a:r>
            <a:r>
              <a:rPr lang="en-US" sz="2400" b="1" i="1"/>
              <a:t>puntos. Tienen las</a:t>
            </a:r>
            <a:r>
              <a:rPr lang="es-ES" sz="2400" b="1" i="1"/>
              <a:t> patas </a:t>
            </a:r>
            <a:r>
              <a:rPr lang="en-US" sz="2400" b="1" i="1"/>
              <a:t>y las </a:t>
            </a:r>
            <a:r>
              <a:rPr lang="es-ES" sz="2400" b="1" i="1"/>
              <a:t>antenas cortas. Su colorido</a:t>
            </a:r>
            <a:r>
              <a:rPr lang="en-US" sz="2400" b="1" i="1"/>
              <a:t> y sus puntos </a:t>
            </a:r>
            <a:r>
              <a:rPr lang="es-ES" sz="2400" b="1" i="1"/>
              <a:t>sirven</a:t>
            </a:r>
            <a:r>
              <a:rPr lang="en-US" sz="2400" b="1" i="1"/>
              <a:t>  para </a:t>
            </a:r>
            <a:r>
              <a:rPr lang="es-ES" sz="2400" b="1" i="1"/>
              <a:t>mantener alejados </a:t>
            </a:r>
            <a:r>
              <a:rPr lang="en-US" sz="2400" b="1" i="1"/>
              <a:t>a </a:t>
            </a:r>
            <a:r>
              <a:rPr lang="en-US" sz="2400" b="1" i="1" err="1"/>
              <a:t>los</a:t>
            </a:r>
            <a:r>
              <a:rPr lang="en-US" sz="2400" b="1" i="1"/>
              <a:t> </a:t>
            </a:r>
            <a:r>
              <a:rPr lang="en-US" sz="2400" b="1" i="1" err="1"/>
              <a:t>depredadores</a:t>
            </a:r>
            <a:r>
              <a:rPr lang="en-US" sz="2400" b="1" i="1"/>
              <a:t>.</a:t>
            </a:r>
            <a:r>
              <a:rPr lang="es-ES" sz="2400" b="1" i="1"/>
              <a:t>Pueden</a:t>
            </a:r>
            <a:r>
              <a:rPr lang="en-US" sz="2400" b="1" i="1"/>
              <a:t> </a:t>
            </a:r>
            <a:r>
              <a:rPr lang="es-ES" sz="2400" b="1" i="1"/>
              <a:t>segregar </a:t>
            </a:r>
            <a:r>
              <a:rPr lang="en-US" sz="2400" b="1" i="1"/>
              <a:t>un </a:t>
            </a:r>
            <a:r>
              <a:rPr lang="es-ES" sz="2400" b="1" i="1"/>
              <a:t>fluido</a:t>
            </a:r>
            <a:r>
              <a:rPr lang="en-US" sz="2400" b="1" i="1"/>
              <a:t> </a:t>
            </a:r>
            <a:r>
              <a:rPr lang="en-US" sz="2400" b="1" i="1" err="1"/>
              <a:t>por</a:t>
            </a:r>
            <a:r>
              <a:rPr lang="en-US" sz="2400" b="1" i="1"/>
              <a:t> las </a:t>
            </a:r>
            <a:r>
              <a:rPr lang="en-US" sz="2400" b="1" i="1" err="1"/>
              <a:t>articulaciones</a:t>
            </a:r>
            <a:r>
              <a:rPr lang="en-US" sz="2400" b="1" i="1"/>
              <a:t> de </a:t>
            </a:r>
            <a:r>
              <a:rPr lang="en-US" sz="2400" b="1" i="1" err="1"/>
              <a:t>sabor</a:t>
            </a:r>
            <a:r>
              <a:rPr lang="en-US" sz="2400" b="1" i="1"/>
              <a:t> </a:t>
            </a:r>
            <a:r>
              <a:rPr lang="en-US" sz="2400" b="1" i="1" err="1"/>
              <a:t>muy</a:t>
            </a:r>
            <a:r>
              <a:rPr lang="en-US" sz="2400" b="1" i="1"/>
              <a:t> </a:t>
            </a:r>
            <a:r>
              <a:rPr lang="es-ES" sz="2400" b="1" i="1"/>
              <a:t>desagradable. </a:t>
            </a:r>
            <a:endParaRPr lang="es-ES" sz="2400" b="1" i="1">
              <a:cs typeface="Calibri"/>
            </a:endParaRPr>
          </a:p>
          <a:p>
            <a:pPr marL="0" indent="0">
              <a:buNone/>
            </a:pPr>
            <a:r>
              <a:rPr lang="es-ES" sz="2400" b="1" i="1"/>
              <a:t>Nombre científico : </a:t>
            </a:r>
            <a:r>
              <a:rPr lang="es-ES" sz="2400" b="1" i="1" err="1"/>
              <a:t>Coccinellidae</a:t>
            </a:r>
            <a:r>
              <a:rPr lang="es-ES" sz="2400" b="1" i="1"/>
              <a:t>.</a:t>
            </a:r>
            <a:endParaRPr lang="es-ES" sz="2400" b="1" i="1">
              <a:cs typeface="Calibri"/>
            </a:endParaRPr>
          </a:p>
          <a:p>
            <a:pPr marL="5719445" indent="-5719445">
              <a:buNone/>
            </a:pPr>
            <a:endParaRPr lang="es-ES" b="1">
              <a:cs typeface="Calibri"/>
            </a:endParaRPr>
          </a:p>
        </p:txBody>
      </p:sp>
      <p:sp>
        <p:nvSpPr>
          <p:cNvPr id="4" name="Marcador de pie de página 3">
            <a:extLst>
              <a:ext uri="{FF2B5EF4-FFF2-40B4-BE49-F238E27FC236}">
                <a16:creationId xmlns:a16="http://schemas.microsoft.com/office/drawing/2014/main" id="{8AC15C63-9AED-7A2B-DE91-F5050E7A9724}"/>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295683259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95BDF-C0F4-457F-AE85-545399A14148}"/>
              </a:ext>
            </a:extLst>
          </p:cNvPr>
          <p:cNvSpPr>
            <a:spLocks noGrp="1"/>
          </p:cNvSpPr>
          <p:nvPr>
            <p:ph type="title"/>
          </p:nvPr>
        </p:nvSpPr>
        <p:spPr>
          <a:xfrm>
            <a:off x="511079" y="0"/>
            <a:ext cx="8596668" cy="1320800"/>
          </a:xfrm>
        </p:spPr>
        <p:txBody>
          <a:bodyPr>
            <a:normAutofit/>
          </a:bodyPr>
          <a:lstStyle/>
          <a:p>
            <a:r>
              <a:rPr lang="es-ES" sz="8000">
                <a:solidFill>
                  <a:srgbClr val="00B0F0"/>
                </a:solidFill>
                <a:latin typeface="Algerian"/>
              </a:rPr>
              <a:t>Crisopa</a:t>
            </a:r>
            <a:endParaRPr lang="es-ES" sz="8000">
              <a:solidFill>
                <a:srgbClr val="00B0F0"/>
              </a:solidFill>
              <a:latin typeface="Algerian"/>
              <a:ea typeface="Calibri Light"/>
              <a:cs typeface="Calibri Light"/>
            </a:endParaRPr>
          </a:p>
        </p:txBody>
      </p:sp>
      <p:sp>
        <p:nvSpPr>
          <p:cNvPr id="3" name="CuadroTexto 2">
            <a:extLst>
              <a:ext uri="{FF2B5EF4-FFF2-40B4-BE49-F238E27FC236}">
                <a16:creationId xmlns:a16="http://schemas.microsoft.com/office/drawing/2014/main" id="{4138572D-6C02-456D-AD61-50A6E44E4A0E}"/>
              </a:ext>
            </a:extLst>
          </p:cNvPr>
          <p:cNvSpPr txBox="1"/>
          <p:nvPr/>
        </p:nvSpPr>
        <p:spPr>
          <a:xfrm>
            <a:off x="5638800" y="2854036"/>
            <a:ext cx="914400" cy="914400"/>
          </a:xfrm>
          <a:prstGeom prst="rect">
            <a:avLst/>
          </a:prstGeom>
          <a:noFill/>
        </p:spPr>
        <p:txBody>
          <a:bodyPr wrap="square" rtlCol="0">
            <a:spAutoFit/>
          </a:bodyPr>
          <a:lstStyle/>
          <a:p>
            <a:endParaRPr lang="es-ES"/>
          </a:p>
        </p:txBody>
      </p:sp>
      <p:sp>
        <p:nvSpPr>
          <p:cNvPr id="4" name="CuadroTexto 3">
            <a:extLst>
              <a:ext uri="{FF2B5EF4-FFF2-40B4-BE49-F238E27FC236}">
                <a16:creationId xmlns:a16="http://schemas.microsoft.com/office/drawing/2014/main" id="{8DFDEFB4-913B-4F52-9115-9D6D1882B10A}"/>
              </a:ext>
            </a:extLst>
          </p:cNvPr>
          <p:cNvSpPr txBox="1"/>
          <p:nvPr/>
        </p:nvSpPr>
        <p:spPr>
          <a:xfrm>
            <a:off x="5361709" y="6262255"/>
            <a:ext cx="184731" cy="369332"/>
          </a:xfrm>
          <a:prstGeom prst="rect">
            <a:avLst/>
          </a:prstGeom>
          <a:noFill/>
        </p:spPr>
        <p:txBody>
          <a:bodyPr wrap="none" rtlCol="0">
            <a:spAutoFit/>
          </a:bodyPr>
          <a:lstStyle/>
          <a:p>
            <a:endParaRPr lang="es-ES"/>
          </a:p>
        </p:txBody>
      </p:sp>
      <p:sp>
        <p:nvSpPr>
          <p:cNvPr id="8" name="Rectángulo 7">
            <a:extLst>
              <a:ext uri="{FF2B5EF4-FFF2-40B4-BE49-F238E27FC236}">
                <a16:creationId xmlns:a16="http://schemas.microsoft.com/office/drawing/2014/main" id="{01ABE728-5E66-4931-B817-B0C77CCA4654}"/>
              </a:ext>
            </a:extLst>
          </p:cNvPr>
          <p:cNvSpPr/>
          <p:nvPr/>
        </p:nvSpPr>
        <p:spPr>
          <a:xfrm>
            <a:off x="506181" y="2170666"/>
            <a:ext cx="6096000" cy="1938992"/>
          </a:xfrm>
          <a:prstGeom prst="rect">
            <a:avLst/>
          </a:prstGeom>
        </p:spPr>
        <p:txBody>
          <a:bodyPr lIns="91440" tIns="45720" rIns="91440" bIns="45720" anchor="t">
            <a:spAutoFit/>
          </a:bodyPr>
          <a:lstStyle/>
          <a:p>
            <a:r>
              <a:rPr lang="es-ES" sz="2000" b="1" i="1">
                <a:latin typeface="arial"/>
                <a:cs typeface="arial"/>
              </a:rPr>
              <a:t>La familia Crisopa conocido como CRISOPA comprende adultos de cuerpo verde a pardo pálido, de alas transparentes, y sus ojos son dorados o amarillos cobrizos. El adulto tiene aparato bucal masticador, pero no es predador se alimenta de polen y néctares.</a:t>
            </a:r>
          </a:p>
        </p:txBody>
      </p:sp>
      <p:sp>
        <p:nvSpPr>
          <p:cNvPr id="9" name="Rectángulo 8">
            <a:extLst>
              <a:ext uri="{FF2B5EF4-FFF2-40B4-BE49-F238E27FC236}">
                <a16:creationId xmlns:a16="http://schemas.microsoft.com/office/drawing/2014/main" id="{F2F71AB0-089E-49F1-9290-2236A04958ED}"/>
              </a:ext>
            </a:extLst>
          </p:cNvPr>
          <p:cNvSpPr/>
          <p:nvPr/>
        </p:nvSpPr>
        <p:spPr>
          <a:xfrm>
            <a:off x="495252" y="1197026"/>
            <a:ext cx="4401124" cy="1015663"/>
          </a:xfrm>
          <a:prstGeom prst="rect">
            <a:avLst/>
          </a:prstGeom>
        </p:spPr>
        <p:txBody>
          <a:bodyPr wrap="square" lIns="91440" tIns="45720" rIns="91440" bIns="45720" anchor="t">
            <a:spAutoFit/>
          </a:bodyPr>
          <a:lstStyle/>
          <a:p>
            <a:r>
              <a:rPr lang="es-ES" sz="2000" b="1" i="1">
                <a:latin typeface="arial"/>
                <a:cs typeface="arial"/>
              </a:rPr>
              <a:t>La CRISOPA es un insecto frágil de color verde claro, con las alas transparentes  y los ojos dorados. </a:t>
            </a:r>
          </a:p>
        </p:txBody>
      </p:sp>
      <p:sp>
        <p:nvSpPr>
          <p:cNvPr id="10" name="Rectángulo 9">
            <a:extLst>
              <a:ext uri="{FF2B5EF4-FFF2-40B4-BE49-F238E27FC236}">
                <a16:creationId xmlns:a16="http://schemas.microsoft.com/office/drawing/2014/main" id="{DB4B60C3-8E69-4E1F-A206-0324BDAC094F}"/>
              </a:ext>
            </a:extLst>
          </p:cNvPr>
          <p:cNvSpPr/>
          <p:nvPr/>
        </p:nvSpPr>
        <p:spPr>
          <a:xfrm>
            <a:off x="514365" y="4112045"/>
            <a:ext cx="5666330" cy="2554545"/>
          </a:xfrm>
          <a:prstGeom prst="rect">
            <a:avLst/>
          </a:prstGeom>
        </p:spPr>
        <p:txBody>
          <a:bodyPr wrap="square" lIns="91440" tIns="45720" rIns="91440" bIns="45720" anchor="t">
            <a:spAutoFit/>
          </a:bodyPr>
          <a:lstStyle/>
          <a:p>
            <a:r>
              <a:rPr lang="es-ES" sz="2000" b="1" i="1">
                <a:latin typeface="arial"/>
                <a:cs typeface="arial"/>
              </a:rPr>
              <a:t>El controlador biológico CRISOPA es uno de los depredadores de plagas más utilizan en el Manejo Integrado de plagas (MIP); sus larvas son conocidas como «león de los áfidos» que ejercen la acción predadora sobre varias  como: pulgones y plagas, escamas, piojos harinosos, moscas blancas, ácaros...</a:t>
            </a:r>
          </a:p>
        </p:txBody>
      </p:sp>
      <p:pic>
        <p:nvPicPr>
          <p:cNvPr id="5" name="Imagen 5" descr="Un insecto de color verde&#10;&#10;Descripción generada automáticamente">
            <a:extLst>
              <a:ext uri="{FF2B5EF4-FFF2-40B4-BE49-F238E27FC236}">
                <a16:creationId xmlns:a16="http://schemas.microsoft.com/office/drawing/2014/main" id="{C73ED0D2-436D-121F-8058-E3686EF411F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35306" y="245925"/>
            <a:ext cx="5518029" cy="3950755"/>
          </a:xfrm>
          <a:prstGeom prst="rect">
            <a:avLst/>
          </a:prstGeom>
        </p:spPr>
      </p:pic>
      <p:sp>
        <p:nvSpPr>
          <p:cNvPr id="6" name="Marcador de pie de página 5">
            <a:extLst>
              <a:ext uri="{FF2B5EF4-FFF2-40B4-BE49-F238E27FC236}">
                <a16:creationId xmlns:a16="http://schemas.microsoft.com/office/drawing/2014/main" id="{2A193AB9-8A04-B6B4-AE11-97D15105F5FB}"/>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3290986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B39CC42-64EF-424D-86D1-162C6DEAF334}"/>
              </a:ext>
            </a:extLst>
          </p:cNvPr>
          <p:cNvSpPr>
            <a:spLocks noGrp="1"/>
          </p:cNvSpPr>
          <p:nvPr>
            <p:ph type="title"/>
          </p:nvPr>
        </p:nvSpPr>
        <p:spPr>
          <a:xfrm>
            <a:off x="572493" y="238539"/>
            <a:ext cx="11018520" cy="1434415"/>
          </a:xfrm>
        </p:spPr>
        <p:txBody>
          <a:bodyPr anchor="b">
            <a:normAutofit/>
          </a:bodyPr>
          <a:lstStyle/>
          <a:p>
            <a:r>
              <a:rPr lang="es-ES" sz="5400"/>
              <a:t> </a:t>
            </a:r>
            <a:r>
              <a:rPr lang="es-ES" sz="5400">
                <a:solidFill>
                  <a:srgbClr val="FF0000"/>
                </a:solidFill>
                <a:latin typeface="Algerian" panose="04020705040A02060702" pitchFamily="82" charset="0"/>
              </a:rPr>
              <a:t>Zapatero y Sus Curiosidades</a:t>
            </a:r>
          </a:p>
        </p:txBody>
      </p:sp>
      <p:sp>
        <p:nvSpPr>
          <p:cNvPr id="4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2AA257F7-E877-4E1A-88D7-5321A863D5A9}"/>
              </a:ext>
            </a:extLst>
          </p:cNvPr>
          <p:cNvSpPr>
            <a:spLocks noGrp="1"/>
          </p:cNvSpPr>
          <p:nvPr>
            <p:ph idx="1"/>
          </p:nvPr>
        </p:nvSpPr>
        <p:spPr>
          <a:xfrm>
            <a:off x="572493" y="2071316"/>
            <a:ext cx="6713552" cy="4119172"/>
          </a:xfrm>
        </p:spPr>
        <p:txBody>
          <a:bodyPr vert="horz" lIns="91440" tIns="45720" rIns="91440" bIns="45720" rtlCol="0" anchor="t">
            <a:noAutofit/>
          </a:bodyPr>
          <a:lstStyle/>
          <a:p>
            <a:r>
              <a:rPr lang="es-ES" sz="2000" b="1" i="1"/>
              <a:t>Nombre científico:</a:t>
            </a:r>
            <a:r>
              <a:rPr lang="es-ES" sz="2000" i="1"/>
              <a:t> </a:t>
            </a:r>
            <a:r>
              <a:rPr lang="es-ES" sz="2000" i="1" err="1"/>
              <a:t>Gerris</a:t>
            </a:r>
            <a:r>
              <a:rPr lang="es-ES" sz="2000" i="1"/>
              <a:t> </a:t>
            </a:r>
            <a:r>
              <a:rPr lang="es-ES" sz="2000" i="1" err="1"/>
              <a:t>lacustris</a:t>
            </a:r>
            <a:endParaRPr lang="es-ES" sz="2000" i="1">
              <a:cs typeface="Calibri"/>
            </a:endParaRPr>
          </a:p>
          <a:p>
            <a:r>
              <a:rPr lang="es-ES" sz="2000" b="1" i="1"/>
              <a:t>Medidas:</a:t>
            </a:r>
            <a:r>
              <a:rPr lang="es-ES" sz="2000" i="1"/>
              <a:t> En la mayoría de especies varía entre 2 – 12 mm</a:t>
            </a:r>
            <a:endParaRPr lang="es-ES" sz="2000" i="1">
              <a:cs typeface="Calibri"/>
            </a:endParaRPr>
          </a:p>
          <a:p>
            <a:r>
              <a:rPr lang="es-ES" sz="2000" b="1" i="1"/>
              <a:t>Familia: </a:t>
            </a:r>
            <a:r>
              <a:rPr lang="es-ES" sz="2000" i="1" err="1"/>
              <a:t>Gerridae</a:t>
            </a:r>
            <a:r>
              <a:rPr lang="es-ES" sz="2000" i="1"/>
              <a:t>, y sólo se observa realmente en el género </a:t>
            </a:r>
            <a:r>
              <a:rPr lang="es-ES" sz="2000" i="1" err="1"/>
              <a:t>Halobates</a:t>
            </a:r>
            <a:endParaRPr lang="es-ES" sz="2000" i="1">
              <a:cs typeface="Calibri"/>
            </a:endParaRPr>
          </a:p>
          <a:p>
            <a:r>
              <a:rPr lang="es-ES" sz="2000" b="1" i="1"/>
              <a:t>Hábitat:</a:t>
            </a:r>
            <a:r>
              <a:rPr lang="es-ES" sz="2000" i="1"/>
              <a:t> Superficie de los estanques, arroyo lentos, pantanos y otras aguas tranquilas.</a:t>
            </a:r>
            <a:endParaRPr lang="es-ES" sz="2000" i="1">
              <a:cs typeface="Calibri"/>
            </a:endParaRPr>
          </a:p>
          <a:p>
            <a:r>
              <a:rPr lang="es-ES" sz="2000" b="1" i="1"/>
              <a:t>Alimentación:</a:t>
            </a:r>
            <a:r>
              <a:rPr lang="es-ES" sz="2000" i="1"/>
              <a:t> Es carnívoro, se alimenta de otros insectos invertebrados.</a:t>
            </a:r>
            <a:endParaRPr lang="es-ES" sz="2000" i="1">
              <a:cs typeface="Calibri"/>
            </a:endParaRPr>
          </a:p>
          <a:p>
            <a:r>
              <a:rPr lang="es-ES" sz="2000" i="1"/>
              <a:t>Es conocido por su habilidad para «caminar sobre el agua». Detectan las vibraciones y ondulaciones del agua.</a:t>
            </a:r>
            <a:endParaRPr lang="es-ES" sz="2000" i="1">
              <a:cs typeface="Calibri"/>
            </a:endParaRPr>
          </a:p>
          <a:p>
            <a:endParaRPr lang="es-ES" sz="2000">
              <a:cs typeface="Calibri"/>
            </a:endParaRPr>
          </a:p>
        </p:txBody>
      </p:sp>
      <p:pic>
        <p:nvPicPr>
          <p:cNvPr id="4" name="Picture 2" descr="Que Comen Los Zapateros | Quecomen.net">
            <a:extLst>
              <a:ext uri="{FF2B5EF4-FFF2-40B4-BE49-F238E27FC236}">
                <a16:creationId xmlns:a16="http://schemas.microsoft.com/office/drawing/2014/main" id="{E244D43C-9FCF-4395-BDBB-8EBF54C771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49" r="30956"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pie de página 4">
            <a:extLst>
              <a:ext uri="{FF2B5EF4-FFF2-40B4-BE49-F238E27FC236}">
                <a16:creationId xmlns:a16="http://schemas.microsoft.com/office/drawing/2014/main" id="{89FDDC4F-C236-5F44-CD5C-EEFC88C96A73}"/>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0489383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31">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33"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Imagen 7">
            <a:extLst>
              <a:ext uri="{FF2B5EF4-FFF2-40B4-BE49-F238E27FC236}">
                <a16:creationId xmlns:a16="http://schemas.microsoft.com/office/drawing/2014/main" id="{93943296-66FF-66F1-5597-CEF946C2BC52}"/>
              </a:ext>
            </a:extLst>
          </p:cNvPr>
          <p:cNvPicPr>
            <a:picLocks noChangeAspect="1"/>
          </p:cNvPicPr>
          <p:nvPr/>
        </p:nvPicPr>
        <p:blipFill rotWithShape="1">
          <a:blip r:embed="rId2"/>
          <a:srcRect l="3766" r="29671"/>
          <a:stretch/>
        </p:blipFill>
        <p:spPr>
          <a:xfrm>
            <a:off x="786385" y="2197387"/>
            <a:ext cx="4556598" cy="3903162"/>
          </a:xfrm>
          <a:prstGeom prst="rect">
            <a:avLst/>
          </a:prstGeom>
        </p:spPr>
      </p:pic>
      <p:grpSp>
        <p:nvGrpSpPr>
          <p:cNvPr id="29" name="Group 3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7" name="Freeform: Shape 3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Título 1">
            <a:extLst>
              <a:ext uri="{FF2B5EF4-FFF2-40B4-BE49-F238E27FC236}">
                <a16:creationId xmlns:a16="http://schemas.microsoft.com/office/drawing/2014/main" id="{A5166220-D3C8-A7C0-565F-ED8524D4B3A9}"/>
              </a:ext>
            </a:extLst>
          </p:cNvPr>
          <p:cNvSpPr>
            <a:spLocks noGrp="1"/>
          </p:cNvSpPr>
          <p:nvPr/>
        </p:nvSpPr>
        <p:spPr>
          <a:xfrm>
            <a:off x="1965327" y="921128"/>
            <a:ext cx="10377484" cy="669515"/>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kern="1200">
                <a:solidFill>
                  <a:schemeClr val="bg1"/>
                </a:solidFill>
                <a:latin typeface="Algerian"/>
              </a:rPr>
              <a:t>ABEJA</a:t>
            </a:r>
          </a:p>
        </p:txBody>
      </p:sp>
      <p:sp>
        <p:nvSpPr>
          <p:cNvPr id="6" name="Marcador de contenido 2">
            <a:extLst>
              <a:ext uri="{FF2B5EF4-FFF2-40B4-BE49-F238E27FC236}">
                <a16:creationId xmlns:a16="http://schemas.microsoft.com/office/drawing/2014/main" id="{2234DECC-B34B-121E-9A4B-FDF2CDC1C074}"/>
              </a:ext>
            </a:extLst>
          </p:cNvPr>
          <p:cNvSpPr>
            <a:spLocks noGrp="1"/>
          </p:cNvSpPr>
          <p:nvPr/>
        </p:nvSpPr>
        <p:spPr>
          <a:xfrm>
            <a:off x="5874937" y="2686216"/>
            <a:ext cx="4699459" cy="390316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a:solidFill>
                  <a:schemeClr val="bg1"/>
                </a:solidFill>
              </a:rPr>
              <a:t>La </a:t>
            </a:r>
            <a:r>
              <a:rPr lang="en-US" sz="2000" i="1" err="1">
                <a:solidFill>
                  <a:schemeClr val="bg1"/>
                </a:solidFill>
              </a:rPr>
              <a:t>abeja</a:t>
            </a:r>
            <a:r>
              <a:rPr lang="en-US" sz="2000" i="1">
                <a:solidFill>
                  <a:schemeClr val="bg1"/>
                </a:solidFill>
              </a:rPr>
              <a:t> es </a:t>
            </a:r>
            <a:r>
              <a:rPr lang="en-US" sz="2000" i="1" err="1">
                <a:solidFill>
                  <a:schemeClr val="bg1"/>
                </a:solidFill>
              </a:rPr>
              <a:t>el</a:t>
            </a:r>
            <a:r>
              <a:rPr lang="en-US" sz="2000" i="1">
                <a:solidFill>
                  <a:schemeClr val="bg1"/>
                </a:solidFill>
              </a:rPr>
              <a:t> </a:t>
            </a:r>
            <a:r>
              <a:rPr lang="en-US" sz="2000" i="1" err="1">
                <a:solidFill>
                  <a:schemeClr val="bg1"/>
                </a:solidFill>
              </a:rPr>
              <a:t>insecto</a:t>
            </a:r>
            <a:r>
              <a:rPr lang="en-US" sz="2000" i="1">
                <a:solidFill>
                  <a:schemeClr val="bg1"/>
                </a:solidFill>
              </a:rPr>
              <a:t> </a:t>
            </a:r>
            <a:r>
              <a:rPr lang="en-US" sz="2000" i="1" err="1">
                <a:solidFill>
                  <a:schemeClr val="bg1"/>
                </a:solidFill>
              </a:rPr>
              <a:t>volador</a:t>
            </a:r>
            <a:r>
              <a:rPr lang="en-US" sz="2000" i="1">
                <a:solidFill>
                  <a:schemeClr val="bg1"/>
                </a:solidFill>
              </a:rPr>
              <a:t> </a:t>
            </a:r>
            <a:r>
              <a:rPr lang="en-US" sz="2000" i="1" err="1">
                <a:solidFill>
                  <a:schemeClr val="bg1"/>
                </a:solidFill>
              </a:rPr>
              <a:t>conocido</a:t>
            </a:r>
            <a:r>
              <a:rPr lang="en-US" sz="2000" i="1">
                <a:solidFill>
                  <a:schemeClr val="bg1"/>
                </a:solidFill>
              </a:rPr>
              <a:t> </a:t>
            </a:r>
            <a:r>
              <a:rPr lang="en-US" sz="2000" i="1" err="1">
                <a:solidFill>
                  <a:schemeClr val="bg1"/>
                </a:solidFill>
              </a:rPr>
              <a:t>por</a:t>
            </a:r>
            <a:r>
              <a:rPr lang="en-US" sz="2000" i="1">
                <a:solidFill>
                  <a:schemeClr val="bg1"/>
                </a:solidFill>
              </a:rPr>
              <a:t> </a:t>
            </a:r>
            <a:r>
              <a:rPr lang="en-US" sz="2000" i="1" err="1">
                <a:solidFill>
                  <a:schemeClr val="bg1"/>
                </a:solidFill>
              </a:rPr>
              <a:t>producir</a:t>
            </a:r>
            <a:r>
              <a:rPr lang="en-US" sz="2000" i="1">
                <a:solidFill>
                  <a:schemeClr val="bg1"/>
                </a:solidFill>
              </a:rPr>
              <a:t> la deliciosa </a:t>
            </a:r>
            <a:r>
              <a:rPr lang="en-US" sz="2000" i="1" err="1">
                <a:solidFill>
                  <a:schemeClr val="bg1"/>
                </a:solidFill>
              </a:rPr>
              <a:t>miel</a:t>
            </a:r>
            <a:r>
              <a:rPr lang="en-US" sz="2000" i="1">
                <a:solidFill>
                  <a:schemeClr val="bg1"/>
                </a:solidFill>
              </a:rPr>
              <a:t> </a:t>
            </a:r>
            <a:r>
              <a:rPr lang="en-US" sz="2000" i="1" err="1">
                <a:solidFill>
                  <a:schemeClr val="bg1"/>
                </a:solidFill>
              </a:rPr>
              <a:t>consumida</a:t>
            </a:r>
            <a:r>
              <a:rPr lang="en-US" sz="2000" i="1">
                <a:solidFill>
                  <a:schemeClr val="bg1"/>
                </a:solidFill>
              </a:rPr>
              <a:t> </a:t>
            </a:r>
            <a:r>
              <a:rPr lang="en-US" sz="2000" i="1" err="1">
                <a:solidFill>
                  <a:schemeClr val="bg1"/>
                </a:solidFill>
              </a:rPr>
              <a:t>alrededor</a:t>
            </a:r>
            <a:r>
              <a:rPr lang="en-US" sz="2000" i="1">
                <a:solidFill>
                  <a:schemeClr val="bg1"/>
                </a:solidFill>
              </a:rPr>
              <a:t> del </a:t>
            </a:r>
            <a:r>
              <a:rPr lang="en-US" sz="2000" i="1" err="1">
                <a:solidFill>
                  <a:schemeClr val="bg1"/>
                </a:solidFill>
              </a:rPr>
              <a:t>mundo</a:t>
            </a:r>
            <a:r>
              <a:rPr lang="en-US" sz="2000" i="1">
                <a:solidFill>
                  <a:schemeClr val="bg1"/>
                </a:solidFill>
              </a:rPr>
              <a:t>. La </a:t>
            </a:r>
            <a:r>
              <a:rPr lang="en-US" sz="2000" i="1" err="1">
                <a:solidFill>
                  <a:schemeClr val="bg1"/>
                </a:solidFill>
              </a:rPr>
              <a:t>abeja</a:t>
            </a:r>
            <a:r>
              <a:rPr lang="en-US" sz="2000" i="1">
                <a:solidFill>
                  <a:schemeClr val="bg1"/>
                </a:solidFill>
              </a:rPr>
              <a:t> no es </a:t>
            </a:r>
            <a:r>
              <a:rPr lang="en-US" sz="2000" i="1" err="1">
                <a:solidFill>
                  <a:schemeClr val="bg1"/>
                </a:solidFill>
              </a:rPr>
              <a:t>una</a:t>
            </a:r>
            <a:r>
              <a:rPr lang="en-US" sz="2000" i="1">
                <a:solidFill>
                  <a:schemeClr val="bg1"/>
                </a:solidFill>
              </a:rPr>
              <a:t> sola </a:t>
            </a:r>
            <a:r>
              <a:rPr lang="en-US" sz="2000" i="1" err="1">
                <a:solidFill>
                  <a:schemeClr val="bg1"/>
                </a:solidFill>
              </a:rPr>
              <a:t>especie</a:t>
            </a:r>
            <a:r>
              <a:rPr lang="en-US" sz="2000" i="1">
                <a:solidFill>
                  <a:schemeClr val="bg1"/>
                </a:solidFill>
              </a:rPr>
              <a:t>, </a:t>
            </a:r>
            <a:r>
              <a:rPr lang="en-US" sz="2000" i="1" err="1">
                <a:solidFill>
                  <a:schemeClr val="bg1"/>
                </a:solidFill>
              </a:rPr>
              <a:t>sino</a:t>
            </a:r>
            <a:r>
              <a:rPr lang="en-US" sz="2000" i="1">
                <a:solidFill>
                  <a:schemeClr val="bg1"/>
                </a:solidFill>
              </a:rPr>
              <a:t> que </a:t>
            </a:r>
            <a:r>
              <a:rPr lang="en-US" sz="2000" i="1" err="1">
                <a:solidFill>
                  <a:schemeClr val="bg1"/>
                </a:solidFill>
              </a:rPr>
              <a:t>el</a:t>
            </a:r>
            <a:r>
              <a:rPr lang="en-US" sz="2000" i="1">
                <a:solidFill>
                  <a:schemeClr val="bg1"/>
                </a:solidFill>
              </a:rPr>
              <a:t> </a:t>
            </a:r>
            <a:r>
              <a:rPr lang="en-US" sz="2000" i="1" err="1">
                <a:solidFill>
                  <a:schemeClr val="bg1"/>
                </a:solidFill>
              </a:rPr>
              <a:t>género</a:t>
            </a:r>
            <a:r>
              <a:rPr lang="en-US" sz="2000" i="1">
                <a:solidFill>
                  <a:schemeClr val="bg1"/>
                </a:solidFill>
              </a:rPr>
              <a:t> </a:t>
            </a:r>
            <a:r>
              <a:rPr lang="en-US" sz="2000" i="1" err="1">
                <a:solidFill>
                  <a:schemeClr val="bg1"/>
                </a:solidFill>
              </a:rPr>
              <a:t>contiene</a:t>
            </a:r>
            <a:r>
              <a:rPr lang="en-US" sz="2000" i="1">
                <a:solidFill>
                  <a:schemeClr val="bg1"/>
                </a:solidFill>
              </a:rPr>
              <a:t> </a:t>
            </a:r>
            <a:r>
              <a:rPr lang="en-US" sz="2000" i="1" err="1">
                <a:solidFill>
                  <a:schemeClr val="bg1"/>
                </a:solidFill>
              </a:rPr>
              <a:t>cerca</a:t>
            </a:r>
            <a:r>
              <a:rPr lang="en-US" sz="2000" i="1">
                <a:solidFill>
                  <a:schemeClr val="bg1"/>
                </a:solidFill>
              </a:rPr>
              <a:t> de </a:t>
            </a:r>
            <a:r>
              <a:rPr lang="en-US" sz="2000" i="1" err="1">
                <a:solidFill>
                  <a:schemeClr val="bg1"/>
                </a:solidFill>
              </a:rPr>
              <a:t>unas</a:t>
            </a:r>
            <a:r>
              <a:rPr lang="en-US" sz="2000" i="1">
                <a:solidFill>
                  <a:schemeClr val="bg1"/>
                </a:solidFill>
              </a:rPr>
              <a:t> 20,000 </a:t>
            </a:r>
            <a:r>
              <a:rPr lang="en-US" sz="2000" i="1" err="1">
                <a:solidFill>
                  <a:schemeClr val="bg1"/>
                </a:solidFill>
              </a:rPr>
              <a:t>especies</a:t>
            </a:r>
            <a:r>
              <a:rPr lang="en-US" sz="2000" i="1">
                <a:solidFill>
                  <a:schemeClr val="bg1"/>
                </a:solidFill>
              </a:rPr>
              <a:t> de </a:t>
            </a:r>
            <a:r>
              <a:rPr lang="en-US" sz="2000" i="1" err="1">
                <a:solidFill>
                  <a:schemeClr val="bg1"/>
                </a:solidFill>
              </a:rPr>
              <a:t>abejas</a:t>
            </a:r>
            <a:r>
              <a:rPr lang="en-US" sz="2000" i="1">
                <a:solidFill>
                  <a:schemeClr val="bg1"/>
                </a:solidFill>
              </a:rPr>
              <a:t> </a:t>
            </a:r>
            <a:r>
              <a:rPr lang="en-US" sz="2000" i="1" err="1">
                <a:solidFill>
                  <a:schemeClr val="bg1"/>
                </a:solidFill>
              </a:rPr>
              <a:t>agrupadas</a:t>
            </a:r>
            <a:r>
              <a:rPr lang="en-US" sz="2000" i="1">
                <a:solidFill>
                  <a:schemeClr val="bg1"/>
                </a:solidFill>
              </a:rPr>
              <a:t> </a:t>
            </a:r>
            <a:r>
              <a:rPr lang="en-US" sz="2000" i="1" err="1">
                <a:solidFill>
                  <a:schemeClr val="bg1"/>
                </a:solidFill>
              </a:rPr>
              <a:t>en</a:t>
            </a:r>
            <a:r>
              <a:rPr lang="en-US" sz="2000" i="1">
                <a:solidFill>
                  <a:schemeClr val="bg1"/>
                </a:solidFill>
              </a:rPr>
              <a:t> 9 </a:t>
            </a:r>
            <a:r>
              <a:rPr lang="en-US" sz="2000" i="1" err="1">
                <a:solidFill>
                  <a:schemeClr val="bg1"/>
                </a:solidFill>
              </a:rPr>
              <a:t>familias</a:t>
            </a:r>
            <a:r>
              <a:rPr lang="en-US" sz="2000" i="1">
                <a:solidFill>
                  <a:schemeClr val="bg1"/>
                </a:solidFill>
              </a:rPr>
              <a:t>, </a:t>
            </a:r>
            <a:r>
              <a:rPr lang="en-US" sz="2000" i="1" err="1">
                <a:solidFill>
                  <a:schemeClr val="bg1"/>
                </a:solidFill>
              </a:rPr>
              <a:t>por</a:t>
            </a:r>
            <a:r>
              <a:rPr lang="en-US" sz="2000" i="1">
                <a:solidFill>
                  <a:schemeClr val="bg1"/>
                </a:solidFill>
              </a:rPr>
              <a:t> lo que no </a:t>
            </a:r>
            <a:r>
              <a:rPr lang="en-US" sz="2000" i="1" err="1">
                <a:solidFill>
                  <a:schemeClr val="bg1"/>
                </a:solidFill>
              </a:rPr>
              <a:t>todas</a:t>
            </a:r>
            <a:r>
              <a:rPr lang="en-US" sz="2000" i="1">
                <a:solidFill>
                  <a:schemeClr val="bg1"/>
                </a:solidFill>
              </a:rPr>
              <a:t> las </a:t>
            </a:r>
            <a:r>
              <a:rPr lang="en-US" sz="2000" i="1" err="1">
                <a:solidFill>
                  <a:schemeClr val="bg1"/>
                </a:solidFill>
              </a:rPr>
              <a:t>abejas</a:t>
            </a:r>
            <a:r>
              <a:rPr lang="en-US" sz="2000" i="1">
                <a:solidFill>
                  <a:schemeClr val="bg1"/>
                </a:solidFill>
              </a:rPr>
              <a:t> </a:t>
            </a:r>
            <a:r>
              <a:rPr lang="en-US" sz="2000" i="1" err="1">
                <a:solidFill>
                  <a:schemeClr val="bg1"/>
                </a:solidFill>
              </a:rPr>
              <a:t>producen</a:t>
            </a:r>
            <a:r>
              <a:rPr lang="en-US" sz="2000" i="1">
                <a:solidFill>
                  <a:schemeClr val="bg1"/>
                </a:solidFill>
              </a:rPr>
              <a:t> la </a:t>
            </a:r>
            <a:r>
              <a:rPr lang="en-US" sz="2000" i="1" err="1">
                <a:solidFill>
                  <a:schemeClr val="bg1"/>
                </a:solidFill>
              </a:rPr>
              <a:t>miel</a:t>
            </a:r>
            <a:r>
              <a:rPr lang="en-US" sz="2000" i="1">
                <a:solidFill>
                  <a:schemeClr val="bg1"/>
                </a:solidFill>
              </a:rPr>
              <a:t>.</a:t>
            </a:r>
            <a:endParaRPr lang="en-US" sz="2000" i="1">
              <a:solidFill>
                <a:schemeClr val="bg1"/>
              </a:solidFill>
              <a:cs typeface="Calibri"/>
            </a:endParaRPr>
          </a:p>
          <a:p>
            <a:r>
              <a:rPr lang="en-US" sz="2000" i="1">
                <a:solidFill>
                  <a:schemeClr val="bg1"/>
                </a:solidFill>
              </a:rPr>
              <a:t> Las </a:t>
            </a:r>
            <a:r>
              <a:rPr lang="en-US" sz="2000" i="1" err="1">
                <a:solidFill>
                  <a:schemeClr val="bg1"/>
                </a:solidFill>
              </a:rPr>
              <a:t>abejas</a:t>
            </a:r>
            <a:r>
              <a:rPr lang="en-US" sz="2000" i="1">
                <a:solidFill>
                  <a:schemeClr val="bg1"/>
                </a:solidFill>
              </a:rPr>
              <a:t> </a:t>
            </a:r>
            <a:r>
              <a:rPr lang="en-US" sz="2000" i="1" err="1">
                <a:solidFill>
                  <a:schemeClr val="bg1"/>
                </a:solidFill>
              </a:rPr>
              <a:t>pertenecen</a:t>
            </a:r>
            <a:r>
              <a:rPr lang="en-US" sz="2000" i="1">
                <a:solidFill>
                  <a:schemeClr val="bg1"/>
                </a:solidFill>
              </a:rPr>
              <a:t> al </a:t>
            </a:r>
            <a:r>
              <a:rPr lang="en-US" sz="2000" i="1" err="1">
                <a:solidFill>
                  <a:schemeClr val="bg1"/>
                </a:solidFill>
              </a:rPr>
              <a:t>grupo</a:t>
            </a:r>
            <a:r>
              <a:rPr lang="en-US" sz="2000" i="1">
                <a:solidFill>
                  <a:schemeClr val="bg1"/>
                </a:solidFill>
              </a:rPr>
              <a:t> de </a:t>
            </a:r>
            <a:r>
              <a:rPr lang="en-US" sz="2000" i="1" err="1">
                <a:solidFill>
                  <a:schemeClr val="bg1"/>
                </a:solidFill>
              </a:rPr>
              <a:t>insectos</a:t>
            </a:r>
            <a:r>
              <a:rPr lang="en-US" sz="2000" i="1">
                <a:solidFill>
                  <a:schemeClr val="bg1"/>
                </a:solidFill>
              </a:rPr>
              <a:t> del </a:t>
            </a:r>
            <a:r>
              <a:rPr lang="en-US" sz="2000" i="1" err="1">
                <a:solidFill>
                  <a:schemeClr val="bg1"/>
                </a:solidFill>
              </a:rPr>
              <a:t>orden</a:t>
            </a:r>
            <a:r>
              <a:rPr lang="en-US" sz="2000" i="1">
                <a:solidFill>
                  <a:schemeClr val="bg1"/>
                </a:solidFill>
              </a:rPr>
              <a:t> de </a:t>
            </a:r>
            <a:r>
              <a:rPr lang="en-US" sz="2000" i="1" err="1">
                <a:solidFill>
                  <a:schemeClr val="bg1"/>
                </a:solidFill>
              </a:rPr>
              <a:t>himenópteros</a:t>
            </a:r>
            <a:r>
              <a:rPr lang="en-US" sz="2000" i="1">
                <a:solidFill>
                  <a:schemeClr val="bg1"/>
                </a:solidFill>
              </a:rPr>
              <a:t>, </a:t>
            </a:r>
            <a:r>
              <a:rPr lang="en-US" sz="2000" i="1" err="1">
                <a:solidFill>
                  <a:schemeClr val="bg1"/>
                </a:solidFill>
              </a:rPr>
              <a:t>caracterizado</a:t>
            </a:r>
            <a:r>
              <a:rPr lang="en-US" sz="2000" i="1">
                <a:solidFill>
                  <a:schemeClr val="bg1"/>
                </a:solidFill>
              </a:rPr>
              <a:t> </a:t>
            </a:r>
            <a:r>
              <a:rPr lang="en-US" sz="2000" i="1" err="1">
                <a:solidFill>
                  <a:schemeClr val="bg1"/>
                </a:solidFill>
              </a:rPr>
              <a:t>por</a:t>
            </a:r>
            <a:r>
              <a:rPr lang="en-US" sz="2000" i="1">
                <a:solidFill>
                  <a:schemeClr val="bg1"/>
                </a:solidFill>
              </a:rPr>
              <a:t> </a:t>
            </a:r>
            <a:r>
              <a:rPr lang="en-US" sz="2000" i="1" err="1">
                <a:solidFill>
                  <a:schemeClr val="bg1"/>
                </a:solidFill>
              </a:rPr>
              <a:t>presentar</a:t>
            </a:r>
            <a:r>
              <a:rPr lang="en-US" sz="2000" i="1">
                <a:solidFill>
                  <a:schemeClr val="bg1"/>
                </a:solidFill>
              </a:rPr>
              <a:t> dos pares de alas </a:t>
            </a:r>
            <a:r>
              <a:rPr lang="en-US" sz="2000" i="1" err="1">
                <a:solidFill>
                  <a:schemeClr val="bg1"/>
                </a:solidFill>
              </a:rPr>
              <a:t>membranosas</a:t>
            </a:r>
            <a:r>
              <a:rPr lang="en-US" sz="2000" i="1">
                <a:solidFill>
                  <a:schemeClr val="bg1"/>
                </a:solidFill>
              </a:rPr>
              <a:t>.</a:t>
            </a:r>
            <a:endParaRPr lang="en-US" sz="2000" i="1">
              <a:solidFill>
                <a:schemeClr val="bg1"/>
              </a:solidFill>
              <a:cs typeface="Calibri"/>
            </a:endParaRPr>
          </a:p>
          <a:p>
            <a:endParaRPr lang="en-US" sz="2000" i="1">
              <a:solidFill>
                <a:schemeClr val="bg1"/>
              </a:solidFill>
              <a:cs typeface="Calibri"/>
            </a:endParaRPr>
          </a:p>
          <a:p>
            <a:r>
              <a:rPr lang="en-US" sz="2000" i="1">
                <a:solidFill>
                  <a:schemeClr val="bg1"/>
                </a:solidFill>
              </a:rPr>
              <a:t>Los </a:t>
            </a:r>
            <a:r>
              <a:rPr lang="en-US" sz="2000" i="1" err="1">
                <a:solidFill>
                  <a:schemeClr val="bg1"/>
                </a:solidFill>
              </a:rPr>
              <a:t>beneficios</a:t>
            </a:r>
            <a:r>
              <a:rPr lang="en-US" sz="2000" i="1">
                <a:solidFill>
                  <a:schemeClr val="bg1"/>
                </a:solidFill>
              </a:rPr>
              <a:t> de la </a:t>
            </a:r>
            <a:r>
              <a:rPr lang="en-US" sz="2000" i="1" err="1">
                <a:solidFill>
                  <a:schemeClr val="bg1"/>
                </a:solidFill>
              </a:rPr>
              <a:t>abeja</a:t>
            </a:r>
            <a:r>
              <a:rPr lang="en-US" sz="2000" i="1">
                <a:solidFill>
                  <a:schemeClr val="bg1"/>
                </a:solidFill>
              </a:rPr>
              <a:t> </a:t>
            </a:r>
            <a:r>
              <a:rPr lang="en-US" sz="2000" i="1" err="1">
                <a:solidFill>
                  <a:schemeClr val="bg1"/>
                </a:solidFill>
              </a:rPr>
              <a:t>en</a:t>
            </a:r>
            <a:r>
              <a:rPr lang="en-US" sz="2000" i="1">
                <a:solidFill>
                  <a:schemeClr val="bg1"/>
                </a:solidFill>
              </a:rPr>
              <a:t> </a:t>
            </a:r>
            <a:r>
              <a:rPr lang="en-US" sz="2000" i="1" err="1">
                <a:solidFill>
                  <a:schemeClr val="bg1"/>
                </a:solidFill>
              </a:rPr>
              <a:t>el</a:t>
            </a:r>
            <a:r>
              <a:rPr lang="en-US" sz="2000" i="1">
                <a:solidFill>
                  <a:schemeClr val="bg1"/>
                </a:solidFill>
              </a:rPr>
              <a:t> </a:t>
            </a:r>
            <a:r>
              <a:rPr lang="en-US" sz="2000" i="1" err="1">
                <a:solidFill>
                  <a:schemeClr val="bg1"/>
                </a:solidFill>
              </a:rPr>
              <a:t>huerto</a:t>
            </a:r>
            <a:r>
              <a:rPr lang="en-US" sz="2000" i="1">
                <a:solidFill>
                  <a:schemeClr val="bg1"/>
                </a:solidFill>
              </a:rPr>
              <a:t> son:</a:t>
            </a:r>
            <a:endParaRPr lang="en-US" sz="2000" i="1">
              <a:solidFill>
                <a:schemeClr val="bg1"/>
              </a:solidFill>
              <a:cs typeface="Calibri"/>
            </a:endParaRPr>
          </a:p>
          <a:p>
            <a:r>
              <a:rPr lang="en-US" sz="2000" i="1" err="1">
                <a:solidFill>
                  <a:schemeClr val="bg1"/>
                </a:solidFill>
              </a:rPr>
              <a:t>Equilibrar</a:t>
            </a:r>
            <a:r>
              <a:rPr lang="en-US" sz="2000" i="1">
                <a:solidFill>
                  <a:schemeClr val="bg1"/>
                </a:solidFill>
              </a:rPr>
              <a:t> la </a:t>
            </a:r>
            <a:r>
              <a:rPr lang="en-US" sz="2000" i="1" err="1">
                <a:solidFill>
                  <a:schemeClr val="bg1"/>
                </a:solidFill>
              </a:rPr>
              <a:t>ecología</a:t>
            </a:r>
            <a:r>
              <a:rPr lang="en-US" sz="2000" i="1">
                <a:solidFill>
                  <a:schemeClr val="bg1"/>
                </a:solidFill>
              </a:rPr>
              <a:t> y </a:t>
            </a:r>
            <a:r>
              <a:rPr lang="en-US" sz="2000" i="1" err="1">
                <a:solidFill>
                  <a:schemeClr val="bg1"/>
                </a:solidFill>
              </a:rPr>
              <a:t>favorecer</a:t>
            </a:r>
            <a:r>
              <a:rPr lang="en-US" sz="2000" i="1">
                <a:solidFill>
                  <a:schemeClr val="bg1"/>
                </a:solidFill>
              </a:rPr>
              <a:t> </a:t>
            </a:r>
            <a:r>
              <a:rPr lang="en-US" sz="2000" i="1" err="1">
                <a:solidFill>
                  <a:schemeClr val="bg1"/>
                </a:solidFill>
              </a:rPr>
              <a:t>los</a:t>
            </a:r>
            <a:r>
              <a:rPr lang="en-US" sz="2000" i="1">
                <a:solidFill>
                  <a:schemeClr val="bg1"/>
                </a:solidFill>
              </a:rPr>
              <a:t> </a:t>
            </a:r>
            <a:r>
              <a:rPr lang="en-US" sz="2000" i="1" err="1">
                <a:solidFill>
                  <a:schemeClr val="bg1"/>
                </a:solidFill>
              </a:rPr>
              <a:t>ecosistemas</a:t>
            </a:r>
            <a:r>
              <a:rPr lang="en-US" sz="2000" i="1">
                <a:solidFill>
                  <a:schemeClr val="bg1"/>
                </a:solidFill>
              </a:rPr>
              <a:t>. </a:t>
            </a:r>
            <a:endParaRPr lang="en-US" sz="2000" i="1">
              <a:solidFill>
                <a:schemeClr val="bg1"/>
              </a:solidFill>
              <a:cs typeface="Calibri"/>
            </a:endParaRPr>
          </a:p>
          <a:p>
            <a:r>
              <a:rPr lang="en-US" sz="2000" i="1" err="1">
                <a:solidFill>
                  <a:schemeClr val="bg1"/>
                </a:solidFill>
              </a:rPr>
              <a:t>Generan</a:t>
            </a:r>
            <a:r>
              <a:rPr lang="en-US" sz="2000" i="1">
                <a:solidFill>
                  <a:schemeClr val="bg1"/>
                </a:solidFill>
              </a:rPr>
              <a:t> </a:t>
            </a:r>
            <a:r>
              <a:rPr lang="en-US" sz="2000" i="1" err="1">
                <a:solidFill>
                  <a:schemeClr val="bg1"/>
                </a:solidFill>
              </a:rPr>
              <a:t>Regiones</a:t>
            </a:r>
            <a:r>
              <a:rPr lang="en-US" sz="2000" i="1">
                <a:solidFill>
                  <a:schemeClr val="bg1"/>
                </a:solidFill>
              </a:rPr>
              <a:t> </a:t>
            </a:r>
            <a:r>
              <a:rPr lang="en-US" sz="2000" i="1" err="1">
                <a:solidFill>
                  <a:schemeClr val="bg1"/>
                </a:solidFill>
              </a:rPr>
              <a:t>agrícolas</a:t>
            </a:r>
            <a:r>
              <a:rPr lang="en-US" sz="2000" i="1">
                <a:solidFill>
                  <a:schemeClr val="bg1"/>
                </a:solidFill>
              </a:rPr>
              <a:t>. </a:t>
            </a:r>
            <a:endParaRPr lang="en-US" sz="2000" i="1">
              <a:solidFill>
                <a:schemeClr val="bg1"/>
              </a:solidFill>
              <a:cs typeface="Calibri"/>
            </a:endParaRPr>
          </a:p>
          <a:p>
            <a:endParaRPr lang="en-US" sz="2000">
              <a:solidFill>
                <a:schemeClr val="bg1"/>
              </a:solidFill>
              <a:cs typeface="Calibri"/>
            </a:endParaRPr>
          </a:p>
          <a:p>
            <a:endParaRPr lang="en-US" sz="2000">
              <a:solidFill>
                <a:schemeClr val="bg1"/>
              </a:solidFill>
              <a:cs typeface="Calibri"/>
            </a:endParaRPr>
          </a:p>
          <a:p>
            <a:endParaRPr lang="en-US" sz="2000">
              <a:solidFill>
                <a:schemeClr val="bg1"/>
              </a:solidFill>
              <a:cs typeface="Calibri"/>
            </a:endParaRPr>
          </a:p>
          <a:p>
            <a:pPr lvl="2"/>
            <a:endParaRPr lang="en-US">
              <a:solidFill>
                <a:schemeClr val="bg1"/>
              </a:solidFill>
              <a:cs typeface="Calibri"/>
            </a:endParaRPr>
          </a:p>
          <a:p>
            <a:endParaRPr lang="en-US" sz="2000">
              <a:solidFill>
                <a:schemeClr val="bg1"/>
              </a:solidFill>
              <a:cs typeface="Calibri"/>
            </a:endParaRPr>
          </a:p>
        </p:txBody>
      </p:sp>
      <p:sp>
        <p:nvSpPr>
          <p:cNvPr id="2" name="Marcador de pie de página 1">
            <a:extLst>
              <a:ext uri="{FF2B5EF4-FFF2-40B4-BE49-F238E27FC236}">
                <a16:creationId xmlns:a16="http://schemas.microsoft.com/office/drawing/2014/main" id="{D9995A00-2437-FC1F-767C-EE86A5776441}"/>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23006945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3D017E31-6EA4-8D6B-3250-CFEF5862D0AE}"/>
              </a:ext>
            </a:extLst>
          </p:cNvPr>
          <p:cNvSpPr>
            <a:spLocks noGrp="1"/>
          </p:cNvSpPr>
          <p:nvPr/>
        </p:nvSpPr>
        <p:spPr>
          <a:xfrm>
            <a:off x="841247" y="474146"/>
            <a:ext cx="10515593" cy="11978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700">
                <a:latin typeface="Algerian"/>
              </a:rPr>
              <a:t>MANTIS RELIGIOSA </a:t>
            </a:r>
            <a:r>
              <a:rPr lang="en-US" sz="3700" i="1">
                <a:latin typeface="Cambria"/>
                <a:ea typeface="Cambria"/>
              </a:rPr>
              <a:t>(</a:t>
            </a:r>
            <a:r>
              <a:rPr lang="en-US" sz="3700" i="1" err="1">
                <a:latin typeface="Cambria"/>
                <a:ea typeface="Cambria"/>
              </a:rPr>
              <a:t>Mantodea</a:t>
            </a:r>
            <a:r>
              <a:rPr lang="en-US" sz="3700" i="1">
                <a:latin typeface="Cambria"/>
                <a:ea typeface="Cambria"/>
              </a:rPr>
              <a:t>)</a:t>
            </a:r>
            <a:br>
              <a:rPr lang="en-US" sz="3700" i="1">
                <a:latin typeface="Cambria"/>
              </a:rPr>
            </a:br>
            <a:endParaRPr lang="en-US" sz="3700" i="1">
              <a:latin typeface="Cambria"/>
              <a:ea typeface="Cambria"/>
            </a:endParaRPr>
          </a:p>
        </p:txBody>
      </p:sp>
      <p:sp>
        <p:nvSpPr>
          <p:cNvPr id="20"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5">
            <a:extLst>
              <a:ext uri="{FF2B5EF4-FFF2-40B4-BE49-F238E27FC236}">
                <a16:creationId xmlns:a16="http://schemas.microsoft.com/office/drawing/2014/main" id="{F5BB27CF-AEC9-0BC7-8FCD-0BA93E52DE33}"/>
              </a:ext>
            </a:extLst>
          </p:cNvPr>
          <p:cNvPicPr>
            <a:picLocks noChangeAspect="1"/>
          </p:cNvPicPr>
          <p:nvPr/>
        </p:nvPicPr>
        <p:blipFill rotWithShape="1">
          <a:blip r:embed="rId2"/>
          <a:srcRect r="-1" b="16730"/>
          <a:stretch/>
        </p:blipFill>
        <p:spPr>
          <a:xfrm>
            <a:off x="835153" y="2002117"/>
            <a:ext cx="6215794" cy="4171569"/>
          </a:xfrm>
          <a:prstGeom prst="rect">
            <a:avLst/>
          </a:prstGeom>
        </p:spPr>
      </p:pic>
      <p:sp>
        <p:nvSpPr>
          <p:cNvPr id="4" name="Subtítulo 5">
            <a:extLst>
              <a:ext uri="{FF2B5EF4-FFF2-40B4-BE49-F238E27FC236}">
                <a16:creationId xmlns:a16="http://schemas.microsoft.com/office/drawing/2014/main" id="{61496F92-E085-6CB5-FEF3-D1643241E277}"/>
              </a:ext>
            </a:extLst>
          </p:cNvPr>
          <p:cNvSpPr>
            <a:spLocks noGrp="1"/>
          </p:cNvSpPr>
          <p:nvPr/>
        </p:nvSpPr>
        <p:spPr>
          <a:xfrm>
            <a:off x="7533314" y="1999578"/>
            <a:ext cx="3823525" cy="417156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lgn="l">
              <a:buFont typeface="Arial" panose="020B0604020202020204" pitchFamily="34" charset="0"/>
              <a:buChar char="•"/>
            </a:pPr>
            <a:r>
              <a:rPr lang="en-US" sz="2000"/>
              <a:t> </a:t>
            </a:r>
            <a:r>
              <a:rPr lang="en-US" sz="2000" i="1"/>
              <a:t>La mantis religiosa es </a:t>
            </a:r>
            <a:r>
              <a:rPr lang="en-US" sz="2000" i="1" err="1"/>
              <a:t>una</a:t>
            </a:r>
            <a:r>
              <a:rPr lang="en-US" sz="2000" i="1"/>
              <a:t> </a:t>
            </a:r>
            <a:r>
              <a:rPr lang="en-US" sz="2000" i="1" err="1"/>
              <a:t>especie</a:t>
            </a:r>
            <a:r>
              <a:rPr lang="en-US" sz="2000" i="1"/>
              <a:t> </a:t>
            </a:r>
            <a:r>
              <a:rPr lang="en-US" sz="2000" i="1" err="1"/>
              <a:t>diurna</a:t>
            </a:r>
            <a:r>
              <a:rPr lang="en-US" sz="2000" i="1"/>
              <a:t> que </a:t>
            </a:r>
            <a:r>
              <a:rPr lang="en-US" sz="2000" i="1" err="1"/>
              <a:t>tiene</a:t>
            </a:r>
            <a:r>
              <a:rPr lang="en-US" sz="2000" i="1"/>
              <a:t> seis </a:t>
            </a:r>
            <a:r>
              <a:rPr lang="en-US" sz="2000" i="1" err="1"/>
              <a:t>patas</a:t>
            </a:r>
            <a:r>
              <a:rPr lang="en-US" sz="2000" i="1"/>
              <a:t>.  Mide 4 a 5  cm de largo , </a:t>
            </a:r>
            <a:r>
              <a:rPr lang="en-US" sz="2000" i="1" err="1"/>
              <a:t>su</a:t>
            </a:r>
            <a:r>
              <a:rPr lang="en-US" sz="2000" i="1"/>
              <a:t> </a:t>
            </a:r>
            <a:r>
              <a:rPr lang="en-US" sz="2000" i="1" err="1"/>
              <a:t>cara</a:t>
            </a:r>
            <a:r>
              <a:rPr lang="en-US" sz="2000" i="1"/>
              <a:t> es triangular y </a:t>
            </a:r>
            <a:r>
              <a:rPr lang="en-US" sz="2000" i="1" err="1"/>
              <a:t>tiene</a:t>
            </a:r>
            <a:r>
              <a:rPr lang="en-US" sz="2000" i="1"/>
              <a:t> </a:t>
            </a:r>
            <a:r>
              <a:rPr lang="en-US" sz="2000" i="1" err="1"/>
              <a:t>tres</a:t>
            </a:r>
            <a:r>
              <a:rPr lang="en-US" sz="2000" i="1"/>
              <a:t> </a:t>
            </a:r>
            <a:r>
              <a:rPr lang="en-US" sz="2000" i="1" err="1"/>
              <a:t>ojos</a:t>
            </a:r>
            <a:r>
              <a:rPr lang="en-US" sz="2000" i="1"/>
              <a:t>.</a:t>
            </a:r>
            <a:endParaRPr lang="en-US" sz="2000" i="1">
              <a:cs typeface="Calibri"/>
            </a:endParaRPr>
          </a:p>
          <a:p>
            <a:pPr indent="-228600" algn="l">
              <a:buFont typeface="Arial" panose="020B0604020202020204" pitchFamily="34" charset="0"/>
              <a:buChar char="•"/>
            </a:pPr>
            <a:r>
              <a:rPr lang="en-US" sz="2000" i="1"/>
              <a:t>La mantis </a:t>
            </a:r>
            <a:r>
              <a:rPr lang="en-US" sz="2000" i="1" err="1"/>
              <a:t>Religiosas</a:t>
            </a:r>
            <a:r>
              <a:rPr lang="en-US" sz="2000" i="1"/>
              <a:t> son </a:t>
            </a:r>
            <a:r>
              <a:rPr lang="en-US" sz="2000" i="1" err="1"/>
              <a:t>insectívoros</a:t>
            </a:r>
            <a:r>
              <a:rPr lang="en-US" sz="2000" i="1"/>
              <a:t>  que </a:t>
            </a:r>
            <a:r>
              <a:rPr lang="en-US" sz="2000" i="1" err="1"/>
              <a:t>constan</a:t>
            </a:r>
            <a:r>
              <a:rPr lang="en-US" sz="2000" i="1"/>
              <a:t>  de </a:t>
            </a:r>
            <a:r>
              <a:rPr lang="en-US" sz="2000" i="1" err="1"/>
              <a:t>numerosas</a:t>
            </a:r>
            <a:r>
              <a:rPr lang="en-US" sz="2000" i="1"/>
              <a:t> </a:t>
            </a:r>
            <a:r>
              <a:rPr lang="en-US" sz="2000" i="1" err="1"/>
              <a:t>especies</a:t>
            </a:r>
            <a:r>
              <a:rPr lang="en-US" sz="2000" i="1"/>
              <a:t>:  la mantis </a:t>
            </a:r>
            <a:r>
              <a:rPr lang="en-US" sz="2000" i="1" err="1"/>
              <a:t>europea</a:t>
            </a:r>
            <a:r>
              <a:rPr lang="en-US" sz="2000" i="1"/>
              <a:t> , la mantis de  Carolina y la mantis  China.</a:t>
            </a:r>
            <a:endParaRPr lang="en-US" sz="2000" i="1">
              <a:cs typeface="Calibri"/>
            </a:endParaRPr>
          </a:p>
          <a:p>
            <a:pPr indent="-228600" algn="l">
              <a:buFont typeface="Arial" panose="020B0604020202020204" pitchFamily="34" charset="0"/>
              <a:buChar char="•"/>
            </a:pPr>
            <a:r>
              <a:rPr lang="en-US" sz="2000" i="1"/>
              <a:t> La Mantis  religiosa, </a:t>
            </a:r>
            <a:r>
              <a:rPr lang="en-US" sz="2000" i="1" err="1"/>
              <a:t>nos</a:t>
            </a:r>
            <a:r>
              <a:rPr lang="en-US" sz="2000" i="1"/>
              <a:t> </a:t>
            </a:r>
            <a:r>
              <a:rPr lang="en-US" sz="2000" i="1" err="1"/>
              <a:t>puede</a:t>
            </a:r>
            <a:r>
              <a:rPr lang="en-US" sz="2000" i="1"/>
              <a:t> </a:t>
            </a:r>
            <a:r>
              <a:rPr lang="en-US" sz="2000" i="1" err="1"/>
              <a:t>ayudar</a:t>
            </a:r>
            <a:r>
              <a:rPr lang="en-US" sz="2000" i="1"/>
              <a:t>  a </a:t>
            </a:r>
            <a:r>
              <a:rPr lang="en-US" sz="2000" i="1" err="1"/>
              <a:t>controlar</a:t>
            </a:r>
            <a:r>
              <a:rPr lang="en-US" sz="2000" i="1"/>
              <a:t> las </a:t>
            </a:r>
            <a:r>
              <a:rPr lang="en-US" sz="2000" i="1" err="1"/>
              <a:t>plagas</a:t>
            </a:r>
            <a:r>
              <a:rPr lang="en-US" sz="2000" i="1"/>
              <a:t> </a:t>
            </a:r>
            <a:r>
              <a:rPr lang="en-US" sz="2000" i="1" err="1"/>
              <a:t>en</a:t>
            </a:r>
            <a:r>
              <a:rPr lang="en-US" sz="2000" i="1"/>
              <a:t> </a:t>
            </a:r>
            <a:r>
              <a:rPr lang="en-US" sz="2000" i="1" err="1"/>
              <a:t>nuestros</a:t>
            </a:r>
            <a:r>
              <a:rPr lang="en-US" sz="2000" i="1"/>
              <a:t> </a:t>
            </a:r>
            <a:r>
              <a:rPr lang="en-US" sz="2000" i="1" err="1"/>
              <a:t>cultivos</a:t>
            </a:r>
            <a:r>
              <a:rPr lang="en-US" sz="2000" i="1"/>
              <a:t>. Ya sea un </a:t>
            </a:r>
            <a:r>
              <a:rPr lang="en-US" sz="2000" i="1" err="1"/>
              <a:t>huerto</a:t>
            </a:r>
            <a:r>
              <a:rPr lang="en-US" sz="2000" i="1"/>
              <a:t> o un </a:t>
            </a:r>
            <a:r>
              <a:rPr lang="en-US" sz="2000" i="1" err="1"/>
              <a:t>jardín</a:t>
            </a:r>
            <a:r>
              <a:rPr lang="en-US" sz="2000" i="1"/>
              <a:t> </a:t>
            </a:r>
            <a:r>
              <a:rPr lang="en-US" sz="2000" i="1" err="1"/>
              <a:t>cualquiera</a:t>
            </a:r>
            <a:r>
              <a:rPr lang="en-US" sz="2000" i="1"/>
              <a:t>.</a:t>
            </a:r>
            <a:endParaRPr lang="en-US" sz="2000" i="1">
              <a:cs typeface="Calibri"/>
            </a:endParaRPr>
          </a:p>
          <a:p>
            <a:pPr indent="-228600" algn="l">
              <a:buFont typeface="Arial" panose="020B0604020202020204" pitchFamily="34" charset="0"/>
              <a:buChar char="•"/>
            </a:pPr>
            <a:endParaRPr lang="en-US" sz="2000"/>
          </a:p>
        </p:txBody>
      </p:sp>
      <p:sp>
        <p:nvSpPr>
          <p:cNvPr id="2" name="Marcador de pie de página 1">
            <a:extLst>
              <a:ext uri="{FF2B5EF4-FFF2-40B4-BE49-F238E27FC236}">
                <a16:creationId xmlns:a16="http://schemas.microsoft.com/office/drawing/2014/main" id="{3244BE9E-1CDC-1913-AEE5-F8D0CBB1B0A2}"/>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913414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slow">
        <p15:prstTrans prst="crus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3">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9" descr="Un insecto de color verde&#10;&#10;Descripción generada automáticamente">
            <a:extLst>
              <a:ext uri="{FF2B5EF4-FFF2-40B4-BE49-F238E27FC236}">
                <a16:creationId xmlns:a16="http://schemas.microsoft.com/office/drawing/2014/main" id="{E863E246-752E-6161-AA24-7FFA67E286C9}"/>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t="26473" r="-1" b="-1"/>
          <a:stretch/>
        </p:blipFill>
        <p:spPr>
          <a:xfrm>
            <a:off x="4547937" y="-5"/>
            <a:ext cx="7644062" cy="3681406"/>
          </a:xfrm>
          <a:prstGeom prst="rect">
            <a:avLst/>
          </a:prstGeom>
        </p:spPr>
      </p:pic>
      <p:pic>
        <p:nvPicPr>
          <p:cNvPr id="4" name="Imagen 4" descr="Imagen que contiene animal, árbol, pájaro&#10;&#10;Descripción generada automáticamente">
            <a:extLst>
              <a:ext uri="{FF2B5EF4-FFF2-40B4-BE49-F238E27FC236}">
                <a16:creationId xmlns:a16="http://schemas.microsoft.com/office/drawing/2014/main" id="{92FB6E97-6184-4513-A725-1EF1692EB3EC}"/>
              </a:ext>
            </a:extLst>
          </p:cNvPr>
          <p:cNvPicPr>
            <a:picLocks noChangeAspect="1"/>
          </p:cNvPicPr>
          <p:nvPr/>
        </p:nvPicPr>
        <p:blipFill rotWithShape="1">
          <a:blip r:embed="rId4"/>
          <a:srcRect t="10476" r="-1" b="15316"/>
          <a:stretch/>
        </p:blipFill>
        <p:spPr>
          <a:xfrm>
            <a:off x="4547938" y="3681409"/>
            <a:ext cx="7644062" cy="3176595"/>
          </a:xfrm>
          <a:prstGeom prst="rect">
            <a:avLst/>
          </a:prstGeom>
        </p:spPr>
      </p:pic>
      <p:sp>
        <p:nvSpPr>
          <p:cNvPr id="27" name="Rectangle 1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E570B4C-4F1B-46AC-8408-0F978C75B409}"/>
              </a:ext>
            </a:extLst>
          </p:cNvPr>
          <p:cNvSpPr>
            <a:spLocks noGrp="1"/>
          </p:cNvSpPr>
          <p:nvPr>
            <p:ph type="title"/>
          </p:nvPr>
        </p:nvSpPr>
        <p:spPr>
          <a:xfrm>
            <a:off x="694426" y="-552555"/>
            <a:ext cx="5395912" cy="2387600"/>
          </a:xfrm>
        </p:spPr>
        <p:txBody>
          <a:bodyPr vert="horz" lIns="91440" tIns="45720" rIns="91440" bIns="45720" rtlCol="0" anchor="b">
            <a:normAutofit/>
          </a:bodyPr>
          <a:lstStyle/>
          <a:p>
            <a:r>
              <a:rPr lang="en-US" sz="5000" kern="1200">
                <a:solidFill>
                  <a:schemeClr val="bg1"/>
                </a:solidFill>
                <a:latin typeface="Algerian"/>
              </a:rPr>
              <a:t>PULGON</a:t>
            </a:r>
          </a:p>
        </p:txBody>
      </p:sp>
      <p:sp>
        <p:nvSpPr>
          <p:cNvPr id="3" name="Marcador de texto 2">
            <a:extLst>
              <a:ext uri="{FF2B5EF4-FFF2-40B4-BE49-F238E27FC236}">
                <a16:creationId xmlns:a16="http://schemas.microsoft.com/office/drawing/2014/main" id="{0780683C-79C3-4EDE-A8F7-A474D1266DCB}"/>
              </a:ext>
            </a:extLst>
          </p:cNvPr>
          <p:cNvSpPr>
            <a:spLocks noGrp="1"/>
          </p:cNvSpPr>
          <p:nvPr>
            <p:ph type="body" idx="1"/>
          </p:nvPr>
        </p:nvSpPr>
        <p:spPr>
          <a:xfrm>
            <a:off x="536275" y="2234301"/>
            <a:ext cx="5395912" cy="1655762"/>
          </a:xfrm>
        </p:spPr>
        <p:txBody>
          <a:bodyPr vert="horz" lIns="91440" tIns="45720" rIns="91440" bIns="45720" rtlCol="0" anchor="t">
            <a:noAutofit/>
          </a:bodyPr>
          <a:lstStyle/>
          <a:p>
            <a:r>
              <a:rPr lang="en-US" i="1" kern="1200" err="1">
                <a:solidFill>
                  <a:schemeClr val="bg1"/>
                </a:solidFill>
                <a:latin typeface="+mn-lt"/>
                <a:ea typeface="+mn-ea"/>
                <a:cs typeface="+mn-cs"/>
              </a:rPr>
              <a:t>Algunos</a:t>
            </a:r>
            <a:r>
              <a:rPr lang="en-US" i="1" kern="1200">
                <a:solidFill>
                  <a:schemeClr val="bg1"/>
                </a:solidFill>
                <a:latin typeface="+mn-lt"/>
                <a:ea typeface="+mn-ea"/>
                <a:cs typeface="+mn-cs"/>
              </a:rPr>
              <a:t> </a:t>
            </a:r>
            <a:r>
              <a:rPr lang="en-US" i="1" kern="1200" err="1">
                <a:solidFill>
                  <a:schemeClr val="bg1"/>
                </a:solidFill>
                <a:latin typeface="+mn-lt"/>
                <a:ea typeface="+mn-ea"/>
                <a:cs typeface="+mn-cs"/>
              </a:rPr>
              <a:t>pulgones</a:t>
            </a:r>
            <a:r>
              <a:rPr lang="en-US" i="1" kern="1200">
                <a:solidFill>
                  <a:schemeClr val="bg1"/>
                </a:solidFill>
                <a:latin typeface="+mn-lt"/>
                <a:ea typeface="+mn-ea"/>
                <a:cs typeface="+mn-cs"/>
              </a:rPr>
              <a:t> son </a:t>
            </a:r>
            <a:r>
              <a:rPr lang="en-US" i="1" kern="1200" err="1">
                <a:solidFill>
                  <a:schemeClr val="bg1"/>
                </a:solidFill>
                <a:latin typeface="+mn-lt"/>
                <a:ea typeface="+mn-ea"/>
                <a:cs typeface="+mn-cs"/>
              </a:rPr>
              <a:t>los</a:t>
            </a:r>
            <a:r>
              <a:rPr lang="en-US" i="1" kern="1200">
                <a:solidFill>
                  <a:schemeClr val="bg1"/>
                </a:solidFill>
                <a:latin typeface="+mn-lt"/>
                <a:ea typeface="+mn-ea"/>
                <a:cs typeface="+mn-cs"/>
              </a:rPr>
              <a:t> </a:t>
            </a:r>
            <a:r>
              <a:rPr lang="en-US" i="1" kern="1200" err="1">
                <a:solidFill>
                  <a:schemeClr val="bg1"/>
                </a:solidFill>
                <a:latin typeface="+mn-lt"/>
                <a:ea typeface="+mn-ea"/>
                <a:cs typeface="+mn-cs"/>
              </a:rPr>
              <a:t>verdes</a:t>
            </a:r>
            <a:r>
              <a:rPr lang="en-US" i="1" kern="1200">
                <a:solidFill>
                  <a:schemeClr val="bg1"/>
                </a:solidFill>
                <a:latin typeface="+mn-lt"/>
                <a:ea typeface="+mn-ea"/>
                <a:cs typeface="+mn-cs"/>
              </a:rPr>
              <a:t>, negros, </a:t>
            </a:r>
            <a:r>
              <a:rPr lang="en-US" i="1" kern="1200" err="1">
                <a:solidFill>
                  <a:schemeClr val="bg1"/>
                </a:solidFill>
                <a:latin typeface="+mn-lt"/>
                <a:ea typeface="+mn-ea"/>
                <a:cs typeface="+mn-cs"/>
              </a:rPr>
              <a:t>amarillos</a:t>
            </a:r>
            <a:r>
              <a:rPr lang="en-US" i="1" kern="1200">
                <a:solidFill>
                  <a:schemeClr val="bg1"/>
                </a:solidFill>
                <a:latin typeface="+mn-lt"/>
                <a:ea typeface="+mn-ea"/>
                <a:cs typeface="+mn-cs"/>
              </a:rPr>
              <a:t>...Pero hay </a:t>
            </a:r>
            <a:r>
              <a:rPr lang="en-US" i="1" kern="1200" err="1">
                <a:solidFill>
                  <a:schemeClr val="bg1"/>
                </a:solidFill>
                <a:latin typeface="+mn-lt"/>
                <a:ea typeface="+mn-ea"/>
                <a:cs typeface="+mn-cs"/>
              </a:rPr>
              <a:t>más</a:t>
            </a:r>
            <a:r>
              <a:rPr lang="en-US" i="1" kern="1200">
                <a:solidFill>
                  <a:schemeClr val="bg1"/>
                </a:solidFill>
                <a:latin typeface="+mn-lt"/>
                <a:ea typeface="+mn-ea"/>
                <a:cs typeface="+mn-cs"/>
              </a:rPr>
              <a:t> de 3500 </a:t>
            </a:r>
            <a:r>
              <a:rPr lang="en-US" i="1" kern="1200" err="1">
                <a:solidFill>
                  <a:schemeClr val="bg1"/>
                </a:solidFill>
                <a:latin typeface="+mn-lt"/>
                <a:ea typeface="+mn-ea"/>
                <a:cs typeface="+mn-cs"/>
              </a:rPr>
              <a:t>especies</a:t>
            </a:r>
            <a:endParaRPr lang="en-US" i="1" kern="1200">
              <a:solidFill>
                <a:schemeClr val="bg1"/>
              </a:solidFill>
              <a:latin typeface="+mn-lt"/>
              <a:cs typeface="Calibri"/>
            </a:endParaRPr>
          </a:p>
          <a:p>
            <a:r>
              <a:rPr lang="en-US" i="1" kern="1200">
                <a:solidFill>
                  <a:schemeClr val="bg1"/>
                </a:solidFill>
                <a:latin typeface="+mn-lt"/>
                <a:ea typeface="+mn-ea"/>
                <a:cs typeface="+mn-cs"/>
              </a:rPr>
              <a:t>Entre </a:t>
            </a:r>
            <a:r>
              <a:rPr lang="en-US" i="1" kern="1200" err="1">
                <a:solidFill>
                  <a:schemeClr val="bg1"/>
                </a:solidFill>
                <a:latin typeface="+mn-lt"/>
                <a:ea typeface="+mn-ea"/>
                <a:cs typeface="+mn-cs"/>
              </a:rPr>
              <a:t>los</a:t>
            </a:r>
            <a:r>
              <a:rPr lang="en-US" i="1" kern="1200">
                <a:solidFill>
                  <a:schemeClr val="bg1"/>
                </a:solidFill>
                <a:latin typeface="+mn-lt"/>
                <a:ea typeface="+mn-ea"/>
                <a:cs typeface="+mn-cs"/>
              </a:rPr>
              <a:t> </a:t>
            </a:r>
            <a:r>
              <a:rPr lang="en-US" i="1" kern="1200" err="1">
                <a:solidFill>
                  <a:schemeClr val="bg1"/>
                </a:solidFill>
                <a:latin typeface="+mn-lt"/>
                <a:ea typeface="+mn-ea"/>
                <a:cs typeface="+mn-cs"/>
              </a:rPr>
              <a:t>insectos</a:t>
            </a:r>
            <a:r>
              <a:rPr lang="en-US" i="1" kern="1200">
                <a:solidFill>
                  <a:schemeClr val="bg1"/>
                </a:solidFill>
                <a:latin typeface="+mn-lt"/>
                <a:ea typeface="+mn-ea"/>
                <a:cs typeface="+mn-cs"/>
              </a:rPr>
              <a:t> </a:t>
            </a:r>
            <a:r>
              <a:rPr lang="en-US" i="1" kern="1200" err="1">
                <a:solidFill>
                  <a:schemeClr val="bg1"/>
                </a:solidFill>
                <a:latin typeface="+mn-lt"/>
                <a:ea typeface="+mn-ea"/>
                <a:cs typeface="+mn-cs"/>
              </a:rPr>
              <a:t>depredadores</a:t>
            </a:r>
            <a:r>
              <a:rPr lang="en-US" i="1" kern="1200">
                <a:solidFill>
                  <a:schemeClr val="bg1"/>
                </a:solidFill>
                <a:latin typeface="+mn-lt"/>
                <a:ea typeface="+mn-ea"/>
                <a:cs typeface="+mn-cs"/>
              </a:rPr>
              <a:t> </a:t>
            </a:r>
            <a:r>
              <a:rPr lang="en-US" i="1" kern="1200" err="1">
                <a:solidFill>
                  <a:schemeClr val="bg1"/>
                </a:solidFill>
                <a:latin typeface="+mn-lt"/>
                <a:ea typeface="+mn-ea"/>
                <a:cs typeface="+mn-cs"/>
              </a:rPr>
              <a:t>cabe</a:t>
            </a:r>
            <a:r>
              <a:rPr lang="en-US" i="1" kern="1200">
                <a:solidFill>
                  <a:schemeClr val="bg1"/>
                </a:solidFill>
                <a:latin typeface="+mn-lt"/>
                <a:ea typeface="+mn-ea"/>
                <a:cs typeface="+mn-cs"/>
              </a:rPr>
              <a:t> </a:t>
            </a:r>
            <a:r>
              <a:rPr lang="en-US" i="1" kern="1200" err="1">
                <a:solidFill>
                  <a:schemeClr val="bg1"/>
                </a:solidFill>
                <a:latin typeface="+mn-lt"/>
                <a:ea typeface="+mn-ea"/>
                <a:cs typeface="+mn-cs"/>
              </a:rPr>
              <a:t>mencionar</a:t>
            </a:r>
            <a:r>
              <a:rPr lang="en-US" i="1" kern="1200">
                <a:solidFill>
                  <a:schemeClr val="bg1"/>
                </a:solidFill>
                <a:latin typeface="+mn-lt"/>
                <a:ea typeface="+mn-ea"/>
                <a:cs typeface="+mn-cs"/>
              </a:rPr>
              <a:t> a las </a:t>
            </a:r>
            <a:r>
              <a:rPr lang="en-US" i="1" kern="1200" err="1">
                <a:solidFill>
                  <a:schemeClr val="bg1"/>
                </a:solidFill>
                <a:latin typeface="+mn-lt"/>
                <a:ea typeface="+mn-ea"/>
                <a:cs typeface="+mn-cs"/>
              </a:rPr>
              <a:t>mariquitas</a:t>
            </a:r>
            <a:r>
              <a:rPr lang="en-US" i="1" kern="1200">
                <a:solidFill>
                  <a:schemeClr val="bg1"/>
                </a:solidFill>
                <a:latin typeface="+mn-lt"/>
                <a:ea typeface="+mn-ea"/>
                <a:cs typeface="+mn-cs"/>
              </a:rPr>
              <a:t>. </a:t>
            </a:r>
            <a:endParaRPr lang="en-US" i="1" kern="1200">
              <a:solidFill>
                <a:schemeClr val="bg1"/>
              </a:solidFill>
              <a:latin typeface="+mn-lt"/>
              <a:cs typeface="Calibri"/>
            </a:endParaRPr>
          </a:p>
          <a:p>
            <a:r>
              <a:rPr lang="en-US" i="1" kern="1200">
                <a:solidFill>
                  <a:schemeClr val="bg1"/>
                </a:solidFill>
                <a:latin typeface="+mn-lt"/>
                <a:ea typeface="+mn-ea"/>
                <a:cs typeface="+mn-cs"/>
              </a:rPr>
              <a:t>Sus </a:t>
            </a:r>
            <a:r>
              <a:rPr lang="en-US" i="1" kern="1200" err="1">
                <a:solidFill>
                  <a:schemeClr val="bg1"/>
                </a:solidFill>
                <a:latin typeface="+mn-lt"/>
                <a:ea typeface="+mn-ea"/>
                <a:cs typeface="+mn-cs"/>
              </a:rPr>
              <a:t>daños</a:t>
            </a:r>
            <a:r>
              <a:rPr lang="en-US" i="1" kern="1200">
                <a:solidFill>
                  <a:schemeClr val="bg1"/>
                </a:solidFill>
                <a:latin typeface="+mn-lt"/>
                <a:ea typeface="+mn-ea"/>
                <a:cs typeface="+mn-cs"/>
              </a:rPr>
              <a:t> </a:t>
            </a:r>
            <a:r>
              <a:rPr lang="en-US" i="1" kern="1200" err="1">
                <a:solidFill>
                  <a:schemeClr val="bg1"/>
                </a:solidFill>
                <a:latin typeface="+mn-lt"/>
                <a:ea typeface="+mn-ea"/>
                <a:cs typeface="+mn-cs"/>
              </a:rPr>
              <a:t>pueden</a:t>
            </a:r>
            <a:r>
              <a:rPr lang="en-US" i="1" kern="1200">
                <a:solidFill>
                  <a:schemeClr val="bg1"/>
                </a:solidFill>
                <a:latin typeface="+mn-lt"/>
                <a:ea typeface="+mn-ea"/>
                <a:cs typeface="+mn-cs"/>
              </a:rPr>
              <a:t> ser </a:t>
            </a:r>
            <a:r>
              <a:rPr lang="en-US" i="1" kern="1200" err="1">
                <a:solidFill>
                  <a:schemeClr val="bg1"/>
                </a:solidFill>
                <a:latin typeface="+mn-lt"/>
                <a:ea typeface="+mn-ea"/>
                <a:cs typeface="+mn-cs"/>
              </a:rPr>
              <a:t>directos</a:t>
            </a:r>
            <a:r>
              <a:rPr lang="en-US" i="1" kern="1200">
                <a:solidFill>
                  <a:schemeClr val="bg1"/>
                </a:solidFill>
                <a:latin typeface="+mn-lt"/>
                <a:ea typeface="+mn-ea"/>
                <a:cs typeface="+mn-cs"/>
              </a:rPr>
              <a:t> e </a:t>
            </a:r>
            <a:r>
              <a:rPr lang="en-US" i="1" kern="1200" err="1">
                <a:solidFill>
                  <a:schemeClr val="bg1"/>
                </a:solidFill>
                <a:latin typeface="+mn-lt"/>
                <a:ea typeface="+mn-ea"/>
                <a:cs typeface="+mn-cs"/>
              </a:rPr>
              <a:t>indirectos</a:t>
            </a:r>
            <a:r>
              <a:rPr lang="en-US" i="1" kern="1200">
                <a:solidFill>
                  <a:schemeClr val="bg1"/>
                </a:solidFill>
                <a:latin typeface="+mn-lt"/>
                <a:ea typeface="+mn-ea"/>
                <a:cs typeface="+mn-cs"/>
              </a:rPr>
              <a:t>. Los </a:t>
            </a:r>
            <a:r>
              <a:rPr lang="en-US" i="1" kern="1200" err="1">
                <a:solidFill>
                  <a:schemeClr val="bg1"/>
                </a:solidFill>
                <a:latin typeface="+mn-lt"/>
                <a:ea typeface="+mn-ea"/>
                <a:cs typeface="+mn-cs"/>
              </a:rPr>
              <a:t>primeros</a:t>
            </a:r>
            <a:r>
              <a:rPr lang="en-US" i="1" kern="1200">
                <a:solidFill>
                  <a:schemeClr val="bg1"/>
                </a:solidFill>
                <a:latin typeface="+mn-lt"/>
                <a:ea typeface="+mn-ea"/>
                <a:cs typeface="+mn-cs"/>
              </a:rPr>
              <a:t> son </a:t>
            </a:r>
            <a:r>
              <a:rPr lang="en-US" i="1" kern="1200" err="1">
                <a:solidFill>
                  <a:schemeClr val="bg1"/>
                </a:solidFill>
                <a:latin typeface="+mn-lt"/>
                <a:ea typeface="+mn-ea"/>
                <a:cs typeface="+mn-cs"/>
              </a:rPr>
              <a:t>debidos</a:t>
            </a:r>
            <a:r>
              <a:rPr lang="en-US" i="1" kern="1200">
                <a:solidFill>
                  <a:schemeClr val="bg1"/>
                </a:solidFill>
                <a:latin typeface="+mn-lt"/>
                <a:ea typeface="+mn-ea"/>
                <a:cs typeface="+mn-cs"/>
              </a:rPr>
              <a:t> a </a:t>
            </a:r>
            <a:r>
              <a:rPr lang="en-US" i="1" kern="1200" err="1">
                <a:solidFill>
                  <a:schemeClr val="bg1"/>
                </a:solidFill>
                <a:latin typeface="+mn-lt"/>
                <a:ea typeface="+mn-ea"/>
                <a:cs typeface="+mn-cs"/>
              </a:rPr>
              <a:t>su</a:t>
            </a:r>
            <a:r>
              <a:rPr lang="en-US" i="1" kern="1200">
                <a:solidFill>
                  <a:schemeClr val="bg1"/>
                </a:solidFill>
                <a:latin typeface="+mn-lt"/>
                <a:ea typeface="+mn-ea"/>
                <a:cs typeface="+mn-cs"/>
              </a:rPr>
              <a:t> </a:t>
            </a:r>
            <a:r>
              <a:rPr lang="en-US" i="1" kern="1200" err="1">
                <a:solidFill>
                  <a:schemeClr val="bg1"/>
                </a:solidFill>
                <a:latin typeface="+mn-lt"/>
                <a:ea typeface="+mn-ea"/>
                <a:cs typeface="+mn-cs"/>
              </a:rPr>
              <a:t>alimentación</a:t>
            </a:r>
            <a:r>
              <a:rPr lang="en-US" i="1" kern="1200">
                <a:solidFill>
                  <a:schemeClr val="bg1"/>
                </a:solidFill>
                <a:latin typeface="+mn-lt"/>
                <a:ea typeface="+mn-ea"/>
                <a:cs typeface="+mn-cs"/>
              </a:rPr>
              <a:t>, son </a:t>
            </a:r>
            <a:r>
              <a:rPr lang="en-US" i="1" kern="1200" err="1">
                <a:solidFill>
                  <a:schemeClr val="bg1"/>
                </a:solidFill>
                <a:latin typeface="+mn-lt"/>
                <a:ea typeface="+mn-ea"/>
                <a:cs typeface="+mn-cs"/>
              </a:rPr>
              <a:t>insectos</a:t>
            </a:r>
            <a:r>
              <a:rPr lang="en-US" i="1" kern="1200">
                <a:solidFill>
                  <a:schemeClr val="bg1"/>
                </a:solidFill>
                <a:latin typeface="+mn-lt"/>
                <a:ea typeface="+mn-ea"/>
                <a:cs typeface="+mn-cs"/>
              </a:rPr>
              <a:t> </a:t>
            </a:r>
            <a:r>
              <a:rPr lang="en-US" i="1" kern="1200" err="1">
                <a:solidFill>
                  <a:schemeClr val="bg1"/>
                </a:solidFill>
                <a:latin typeface="+mn-lt"/>
                <a:ea typeface="+mn-ea"/>
                <a:cs typeface="+mn-cs"/>
              </a:rPr>
              <a:t>chupadores</a:t>
            </a:r>
            <a:r>
              <a:rPr lang="en-US" i="1" kern="1200">
                <a:solidFill>
                  <a:schemeClr val="bg1"/>
                </a:solidFill>
                <a:latin typeface="+mn-lt"/>
                <a:ea typeface="+mn-ea"/>
                <a:cs typeface="+mn-cs"/>
              </a:rPr>
              <a:t> que </a:t>
            </a:r>
            <a:r>
              <a:rPr lang="en-US" i="1" kern="1200" err="1">
                <a:solidFill>
                  <a:schemeClr val="bg1"/>
                </a:solidFill>
                <a:latin typeface="+mn-lt"/>
                <a:ea typeface="+mn-ea"/>
                <a:cs typeface="+mn-cs"/>
              </a:rPr>
              <a:t>extraen</a:t>
            </a:r>
            <a:r>
              <a:rPr lang="en-US" i="1" kern="1200">
                <a:solidFill>
                  <a:schemeClr val="bg1"/>
                </a:solidFill>
                <a:latin typeface="+mn-lt"/>
                <a:ea typeface="+mn-ea"/>
                <a:cs typeface="+mn-cs"/>
              </a:rPr>
              <a:t> la sabia </a:t>
            </a:r>
            <a:r>
              <a:rPr lang="en-US" i="1" kern="1200" err="1">
                <a:solidFill>
                  <a:schemeClr val="bg1"/>
                </a:solidFill>
                <a:latin typeface="+mn-lt"/>
                <a:ea typeface="+mn-ea"/>
                <a:cs typeface="+mn-cs"/>
              </a:rPr>
              <a:t>elaborada</a:t>
            </a:r>
            <a:r>
              <a:rPr lang="en-US" i="1" kern="1200">
                <a:solidFill>
                  <a:schemeClr val="bg1"/>
                </a:solidFill>
                <a:latin typeface="+mn-lt"/>
                <a:ea typeface="+mn-ea"/>
                <a:cs typeface="+mn-cs"/>
              </a:rPr>
              <a:t>, lo que traduce </a:t>
            </a:r>
            <a:r>
              <a:rPr lang="en-US" i="1" kern="1200" err="1">
                <a:solidFill>
                  <a:schemeClr val="bg1"/>
                </a:solidFill>
                <a:latin typeface="+mn-lt"/>
                <a:ea typeface="+mn-ea"/>
                <a:cs typeface="+mn-cs"/>
              </a:rPr>
              <a:t>en</a:t>
            </a:r>
            <a:r>
              <a:rPr lang="en-US" i="1" kern="1200">
                <a:solidFill>
                  <a:schemeClr val="bg1"/>
                </a:solidFill>
                <a:latin typeface="+mn-lt"/>
                <a:ea typeface="+mn-ea"/>
                <a:cs typeface="+mn-cs"/>
              </a:rPr>
              <a:t> un </a:t>
            </a:r>
            <a:r>
              <a:rPr lang="en-US" i="1" kern="1200" err="1">
                <a:solidFill>
                  <a:schemeClr val="bg1"/>
                </a:solidFill>
                <a:latin typeface="+mn-lt"/>
                <a:ea typeface="+mn-ea"/>
                <a:cs typeface="+mn-cs"/>
              </a:rPr>
              <a:t>debilitamiento</a:t>
            </a:r>
            <a:r>
              <a:rPr lang="en-US" i="1" kern="1200">
                <a:solidFill>
                  <a:schemeClr val="bg1"/>
                </a:solidFill>
                <a:latin typeface="+mn-lt"/>
                <a:ea typeface="+mn-ea"/>
                <a:cs typeface="+mn-cs"/>
              </a:rPr>
              <a:t> de la planta y la </a:t>
            </a:r>
            <a:r>
              <a:rPr lang="en-US" i="1" kern="1200" err="1">
                <a:solidFill>
                  <a:schemeClr val="bg1"/>
                </a:solidFill>
                <a:latin typeface="+mn-lt"/>
                <a:ea typeface="+mn-ea"/>
                <a:cs typeface="+mn-cs"/>
              </a:rPr>
              <a:t>deformación</a:t>
            </a:r>
            <a:r>
              <a:rPr lang="en-US" i="1" kern="1200">
                <a:solidFill>
                  <a:schemeClr val="bg1"/>
                </a:solidFill>
                <a:latin typeface="+mn-lt"/>
                <a:ea typeface="+mn-ea"/>
                <a:cs typeface="+mn-cs"/>
              </a:rPr>
              <a:t> de las hojas,  las </a:t>
            </a:r>
            <a:r>
              <a:rPr lang="en-US" i="1" kern="1200" err="1">
                <a:solidFill>
                  <a:schemeClr val="bg1"/>
                </a:solidFill>
                <a:latin typeface="+mn-lt"/>
                <a:ea typeface="+mn-ea"/>
                <a:cs typeface="+mn-cs"/>
              </a:rPr>
              <a:t>cuales</a:t>
            </a:r>
            <a:r>
              <a:rPr lang="en-US" i="1" kern="1200">
                <a:solidFill>
                  <a:schemeClr val="bg1"/>
                </a:solidFill>
                <a:latin typeface="+mn-lt"/>
                <a:ea typeface="+mn-ea"/>
                <a:cs typeface="+mn-cs"/>
              </a:rPr>
              <a:t> </a:t>
            </a:r>
            <a:r>
              <a:rPr lang="en-US" i="1" kern="1200" err="1">
                <a:solidFill>
                  <a:schemeClr val="bg1"/>
                </a:solidFill>
                <a:latin typeface="+mn-lt"/>
                <a:ea typeface="+mn-ea"/>
                <a:cs typeface="+mn-cs"/>
              </a:rPr>
              <a:t>suelen</a:t>
            </a:r>
            <a:r>
              <a:rPr lang="en-US" i="1" kern="1200">
                <a:solidFill>
                  <a:schemeClr val="bg1"/>
                </a:solidFill>
                <a:latin typeface="+mn-lt"/>
                <a:ea typeface="+mn-ea"/>
                <a:cs typeface="+mn-cs"/>
              </a:rPr>
              <a:t> </a:t>
            </a:r>
            <a:r>
              <a:rPr lang="en-US" i="1" kern="1200" err="1">
                <a:solidFill>
                  <a:schemeClr val="bg1"/>
                </a:solidFill>
                <a:latin typeface="+mn-lt"/>
                <a:ea typeface="+mn-ea"/>
                <a:cs typeface="+mn-cs"/>
              </a:rPr>
              <a:t>curvarse</a:t>
            </a:r>
            <a:r>
              <a:rPr lang="en-US" i="1" kern="1200">
                <a:solidFill>
                  <a:schemeClr val="bg1"/>
                </a:solidFill>
                <a:latin typeface="+mn-lt"/>
                <a:ea typeface="+mn-ea"/>
                <a:cs typeface="+mn-cs"/>
              </a:rPr>
              <a:t> </a:t>
            </a:r>
            <a:r>
              <a:rPr lang="en-US" i="1" kern="1200" err="1">
                <a:solidFill>
                  <a:schemeClr val="bg1"/>
                </a:solidFill>
                <a:latin typeface="+mn-lt"/>
                <a:ea typeface="+mn-ea"/>
                <a:cs typeface="+mn-cs"/>
              </a:rPr>
              <a:t>hacia</a:t>
            </a:r>
            <a:r>
              <a:rPr lang="en-US" i="1" kern="1200">
                <a:solidFill>
                  <a:schemeClr val="bg1"/>
                </a:solidFill>
                <a:latin typeface="+mn-lt"/>
                <a:ea typeface="+mn-ea"/>
                <a:cs typeface="+mn-cs"/>
              </a:rPr>
              <a:t> </a:t>
            </a:r>
            <a:r>
              <a:rPr lang="en-US" i="1" kern="1200" err="1">
                <a:solidFill>
                  <a:schemeClr val="bg1"/>
                </a:solidFill>
                <a:latin typeface="+mn-lt"/>
                <a:ea typeface="+mn-ea"/>
                <a:cs typeface="+mn-cs"/>
              </a:rPr>
              <a:t>abajo</a:t>
            </a:r>
            <a:r>
              <a:rPr lang="en-US" i="1" kern="1200">
                <a:solidFill>
                  <a:schemeClr val="bg1"/>
                </a:solidFill>
                <a:latin typeface="+mn-lt"/>
                <a:ea typeface="+mn-ea"/>
                <a:cs typeface="+mn-cs"/>
              </a:rPr>
              <a:t>.</a:t>
            </a:r>
            <a:endParaRPr lang="en-US" i="1" kern="1200">
              <a:solidFill>
                <a:schemeClr val="bg1"/>
              </a:solidFill>
              <a:latin typeface="+mn-lt"/>
              <a:cs typeface="Calibri"/>
            </a:endParaRPr>
          </a:p>
        </p:txBody>
      </p:sp>
      <p:cxnSp>
        <p:nvCxnSpPr>
          <p:cNvPr id="28" name="Straight Connector 1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Marcador de pie de página 4">
            <a:extLst>
              <a:ext uri="{FF2B5EF4-FFF2-40B4-BE49-F238E27FC236}">
                <a16:creationId xmlns:a16="http://schemas.microsoft.com/office/drawing/2014/main" id="{89037922-A95F-B2C8-C37B-2543F3775AB4}"/>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706799849"/>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5" descr="Imagen gratis: lindo, gato, mascota, gatito, animales, retrato, pelaje ...">
            <a:extLst>
              <a:ext uri="{FF2B5EF4-FFF2-40B4-BE49-F238E27FC236}">
                <a16:creationId xmlns:a16="http://schemas.microsoft.com/office/drawing/2014/main" id="{8A79E1FF-BAFE-1766-030C-B2F4C4F935AC}"/>
              </a:ext>
            </a:extLst>
          </p:cNvPr>
          <p:cNvPicPr>
            <a:picLocks noChangeAspect="1"/>
          </p:cNvPicPr>
          <p:nvPr/>
        </p:nvPicPr>
        <p:blipFill rotWithShape="1">
          <a:blip r:embed="rId2"/>
          <a:srcRect t="15414"/>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5CC7339-D908-9C36-D976-AFAF55D1A53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8800">
                <a:solidFill>
                  <a:srgbClr val="FFFFFF"/>
                </a:solidFill>
                <a:latin typeface="Algerian"/>
              </a:rPr>
              <a:t>MAMÍFEROS</a:t>
            </a:r>
          </a:p>
        </p:txBody>
      </p:sp>
      <p:sp>
        <p:nvSpPr>
          <p:cNvPr id="3" name="Marcador de pie de página 2">
            <a:extLst>
              <a:ext uri="{FF2B5EF4-FFF2-40B4-BE49-F238E27FC236}">
                <a16:creationId xmlns:a16="http://schemas.microsoft.com/office/drawing/2014/main" id="{E40AFCFD-96D8-86AC-B0B3-43B43513117B}"/>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334885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3" name="Imagen 313" descr="Gato acostado sobre una superficie de color gris&#10;&#10;Descripción generada automáticamente">
            <a:extLst>
              <a:ext uri="{FF2B5EF4-FFF2-40B4-BE49-F238E27FC236}">
                <a16:creationId xmlns:a16="http://schemas.microsoft.com/office/drawing/2014/main" id="{81322F90-995C-FCD7-1A07-FA1410CA7F6D}"/>
              </a:ext>
            </a:extLst>
          </p:cNvPr>
          <p:cNvPicPr>
            <a:picLocks noChangeAspect="1"/>
          </p:cNvPicPr>
          <p:nvPr/>
        </p:nvPicPr>
        <p:blipFill rotWithShape="1">
          <a:blip r:embed="rId2"/>
          <a:srcRect l="6183" r="4784"/>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16" name="Imagen 16" descr="Un gato con los ojos cerrados&#10;&#10;Descripción generada automáticamente">
            <a:extLst>
              <a:ext uri="{FF2B5EF4-FFF2-40B4-BE49-F238E27FC236}">
                <a16:creationId xmlns:a16="http://schemas.microsoft.com/office/drawing/2014/main" id="{8AAC0FB4-0F5B-1E03-E53B-4F3D99A8BA4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009" r="9887" b="2"/>
          <a:stretch/>
        </p:blipFill>
        <p:spPr>
          <a:xfrm>
            <a:off x="3148115"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93" name="Freeform: Shape 192">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4" name="Freeform: Shape 19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45280BA1-993F-48CB-8730-A62448AECF5E}"/>
              </a:ext>
            </a:extLst>
          </p:cNvPr>
          <p:cNvSpPr>
            <a:spLocks noGrp="1"/>
          </p:cNvSpPr>
          <p:nvPr>
            <p:ph type="title"/>
          </p:nvPr>
        </p:nvSpPr>
        <p:spPr>
          <a:xfrm>
            <a:off x="448056" y="681038"/>
            <a:ext cx="2804504" cy="1325563"/>
          </a:xfrm>
        </p:spPr>
        <p:txBody>
          <a:bodyPr anchor="ctr">
            <a:normAutofit/>
          </a:bodyPr>
          <a:lstStyle/>
          <a:p>
            <a:r>
              <a:rPr lang="es-ES" sz="2800">
                <a:latin typeface="Algerian"/>
              </a:rPr>
              <a:t>GATOS CALLEJEROS</a:t>
            </a:r>
            <a:endParaRPr lang="es-ES" sz="2800">
              <a:latin typeface="Algerian"/>
              <a:cs typeface="Calibri Light"/>
            </a:endParaRPr>
          </a:p>
        </p:txBody>
      </p:sp>
      <p:sp>
        <p:nvSpPr>
          <p:cNvPr id="321" name="Rectangle 320">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3" name="Rectangle 322">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6B5C691E-EE11-F679-BB8A-60506B941A98}"/>
              </a:ext>
            </a:extLst>
          </p:cNvPr>
          <p:cNvSpPr txBox="1"/>
          <p:nvPr/>
        </p:nvSpPr>
        <p:spPr>
          <a:xfrm>
            <a:off x="12186249" y="16476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cs typeface="Calibri"/>
            </a:endParaRPr>
          </a:p>
        </p:txBody>
      </p:sp>
      <p:graphicFrame>
        <p:nvGraphicFramePr>
          <p:cNvPr id="10" name="Marcador de contenido 2">
            <a:extLst>
              <a:ext uri="{FF2B5EF4-FFF2-40B4-BE49-F238E27FC236}">
                <a16:creationId xmlns:a16="http://schemas.microsoft.com/office/drawing/2014/main" id="{B3AB6D50-5E74-6D11-3440-56B15E062F79}"/>
              </a:ext>
            </a:extLst>
          </p:cNvPr>
          <p:cNvGraphicFramePr>
            <a:graphicFrameLocks noGrp="1"/>
          </p:cNvGraphicFramePr>
          <p:nvPr>
            <p:ph idx="1"/>
            <p:extLst>
              <p:ext uri="{D42A27DB-BD31-4B8C-83A1-F6EECF244321}">
                <p14:modId xmlns:p14="http://schemas.microsoft.com/office/powerpoint/2010/main" val="4086874538"/>
              </p:ext>
            </p:extLst>
          </p:nvPr>
        </p:nvGraphicFramePr>
        <p:xfrm>
          <a:off x="289905" y="2114398"/>
          <a:ext cx="3350843" cy="44076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Bocadillo: rectángulo con esquinas redondeadas 16">
            <a:extLst>
              <a:ext uri="{FF2B5EF4-FFF2-40B4-BE49-F238E27FC236}">
                <a16:creationId xmlns:a16="http://schemas.microsoft.com/office/drawing/2014/main" id="{6D1E0A94-A504-CEB3-C225-618773C66D2D}"/>
              </a:ext>
            </a:extLst>
          </p:cNvPr>
          <p:cNvSpPr/>
          <p:nvPr/>
        </p:nvSpPr>
        <p:spPr>
          <a:xfrm>
            <a:off x="10052649" y="649771"/>
            <a:ext cx="1739659" cy="733245"/>
          </a:xfrm>
          <a:prstGeom prst="wedgeRoundRectCallou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S">
                <a:cs typeface="Calibri"/>
              </a:rPr>
              <a:t>Miau</a:t>
            </a:r>
            <a:endParaRPr lang="es-ES"/>
          </a:p>
        </p:txBody>
      </p:sp>
      <p:sp>
        <p:nvSpPr>
          <p:cNvPr id="29" name="Marcador de pie de página 28">
            <a:extLst>
              <a:ext uri="{FF2B5EF4-FFF2-40B4-BE49-F238E27FC236}">
                <a16:creationId xmlns:a16="http://schemas.microsoft.com/office/drawing/2014/main" id="{B7B48259-3960-6D89-EF01-020554742441}"/>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202702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27">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03D4CCD-F312-7639-19AE-508407EBAF24}"/>
              </a:ext>
            </a:extLst>
          </p:cNvPr>
          <p:cNvSpPr>
            <a:spLocks noGrp="1"/>
          </p:cNvSpPr>
          <p:nvPr>
            <p:ph type="title"/>
          </p:nvPr>
        </p:nvSpPr>
        <p:spPr>
          <a:xfrm>
            <a:off x="640080" y="329184"/>
            <a:ext cx="6894576" cy="1783080"/>
          </a:xfrm>
        </p:spPr>
        <p:txBody>
          <a:bodyPr anchor="b">
            <a:normAutofit/>
          </a:bodyPr>
          <a:lstStyle/>
          <a:p>
            <a:r>
              <a:rPr lang="es-ES" sz="6600">
                <a:latin typeface="Algerian"/>
                <a:cs typeface="Calibri Light"/>
              </a:rPr>
              <a:t>TOPILLO</a:t>
            </a:r>
            <a:endParaRPr lang="es-ES" sz="6600">
              <a:latin typeface="Algerian"/>
            </a:endParaRPr>
          </a:p>
        </p:txBody>
      </p:sp>
      <p:sp>
        <p:nvSpPr>
          <p:cNvPr id="55"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C313E3FF-B27A-1E2C-CE1D-3A282513EF8F}"/>
              </a:ext>
            </a:extLst>
          </p:cNvPr>
          <p:cNvSpPr>
            <a:spLocks noGrp="1"/>
          </p:cNvSpPr>
          <p:nvPr>
            <p:ph idx="1"/>
          </p:nvPr>
        </p:nvSpPr>
        <p:spPr>
          <a:xfrm>
            <a:off x="640080" y="2706624"/>
            <a:ext cx="6894576" cy="3483864"/>
          </a:xfrm>
        </p:spPr>
        <p:txBody>
          <a:bodyPr vert="horz" lIns="91440" tIns="45720" rIns="91440" bIns="45720" rtlCol="0" anchor="t">
            <a:noAutofit/>
          </a:bodyPr>
          <a:lstStyle/>
          <a:p>
            <a:r>
              <a:rPr lang="es-ES" sz="2000" i="1">
                <a:ea typeface="+mn-lt"/>
                <a:cs typeface="+mn-lt"/>
              </a:rPr>
              <a:t>Topillo</a:t>
            </a:r>
            <a:r>
              <a:rPr lang="es-ES" sz="2000" b="1" i="1">
                <a:ea typeface="+mn-lt"/>
                <a:cs typeface="+mn-lt"/>
              </a:rPr>
              <a:t> (</a:t>
            </a:r>
            <a:r>
              <a:rPr lang="es-ES" sz="2000" b="1" i="1" err="1">
                <a:ea typeface="+mn-lt"/>
                <a:cs typeface="+mn-lt"/>
              </a:rPr>
              <a:t>Microtus</a:t>
            </a:r>
            <a:r>
              <a:rPr lang="es-ES" sz="2000" b="1" i="1">
                <a:ea typeface="+mn-lt"/>
                <a:cs typeface="+mn-lt"/>
              </a:rPr>
              <a:t> </a:t>
            </a:r>
            <a:r>
              <a:rPr lang="es-ES" sz="2000" b="1" i="1" err="1">
                <a:ea typeface="+mn-lt"/>
                <a:cs typeface="+mn-lt"/>
              </a:rPr>
              <a:t>duodecimcostatus</a:t>
            </a:r>
            <a:r>
              <a:rPr lang="es-ES" sz="2000" i="1">
                <a:ea typeface="+mn-lt"/>
                <a:cs typeface="+mn-lt"/>
              </a:rPr>
              <a:t>) es endémico de la Península Ibérica y sur de Francia, cuyo aspecto, particularmente adaptado a la vida subterránea, es muy característico, destacando su cuerpo con aspecto cilíndrico, dotado de unas patas muy cortas para facilitarle en desplazamiento por el interior de las galerías .</a:t>
            </a:r>
          </a:p>
          <a:p>
            <a:r>
              <a:rPr lang="es-ES" sz="2000" i="1">
                <a:ea typeface="+mn-lt"/>
                <a:cs typeface="+mn-lt"/>
              </a:rPr>
              <a:t>ALIMENTACIÓN, los topillos suelen alimentarse de</a:t>
            </a:r>
            <a:r>
              <a:rPr lang="es-ES" sz="2000" b="1" i="1">
                <a:ea typeface="+mn-lt"/>
                <a:cs typeface="+mn-lt"/>
              </a:rPr>
              <a:t> plantas herbáceas y pastos</a:t>
            </a:r>
            <a:r>
              <a:rPr lang="es-ES" sz="2000" i="1">
                <a:ea typeface="+mn-lt"/>
                <a:cs typeface="+mn-lt"/>
              </a:rPr>
              <a:t>, por lo que a menudo se les ve alimentándose de los cultivos agrícolas que es perjudicial para el nuestro. </a:t>
            </a:r>
          </a:p>
          <a:p>
            <a:r>
              <a:rPr lang="es-ES" sz="2000" i="1">
                <a:ea typeface="+mn-lt"/>
                <a:cs typeface="+mn-lt"/>
              </a:rPr>
              <a:t>BENEFICIOS: Estos animales no tienen beneficios para nuestro huerto.</a:t>
            </a:r>
            <a:endParaRPr lang="es-ES" sz="2000" i="1">
              <a:cs typeface="Calibri"/>
            </a:endParaRPr>
          </a:p>
        </p:txBody>
      </p:sp>
      <p:pic>
        <p:nvPicPr>
          <p:cNvPr id="5" name="Imagen 5">
            <a:extLst>
              <a:ext uri="{FF2B5EF4-FFF2-40B4-BE49-F238E27FC236}">
                <a16:creationId xmlns:a16="http://schemas.microsoft.com/office/drawing/2014/main" id="{28E5CC19-E34D-A0DC-2F7E-75C72E571E7A}"/>
              </a:ext>
            </a:extLst>
          </p:cNvPr>
          <p:cNvPicPr>
            <a:picLocks noChangeAspect="1"/>
          </p:cNvPicPr>
          <p:nvPr/>
        </p:nvPicPr>
        <p:blipFill rotWithShape="1">
          <a:blip r:embed="rId2"/>
          <a:srcRect l="13518" r="2" b="2"/>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6" name="Imagen 6" descr="Un roedor café parado en el pasto&#10;&#10;Descripción generada automáticamente">
            <a:extLst>
              <a:ext uri="{FF2B5EF4-FFF2-40B4-BE49-F238E27FC236}">
                <a16:creationId xmlns:a16="http://schemas.microsoft.com/office/drawing/2014/main" id="{5B76B59E-8349-A83B-CFB3-6FF36698F13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2122" b="3"/>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
        <p:nvSpPr>
          <p:cNvPr id="4" name="Marcador de pie de página 3">
            <a:extLst>
              <a:ext uri="{FF2B5EF4-FFF2-40B4-BE49-F238E27FC236}">
                <a16:creationId xmlns:a16="http://schemas.microsoft.com/office/drawing/2014/main" id="{B58D91EA-B23D-48C2-0D1B-F0BBFE09197B}"/>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2860537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EC8F4E9-2397-4E19-8148-7FE45896CDEF}"/>
              </a:ext>
            </a:extLst>
          </p:cNvPr>
          <p:cNvSpPr>
            <a:spLocks noGrp="1"/>
          </p:cNvSpPr>
          <p:nvPr>
            <p:ph type="title"/>
          </p:nvPr>
        </p:nvSpPr>
        <p:spPr>
          <a:xfrm>
            <a:off x="640080" y="325369"/>
            <a:ext cx="4368602" cy="1956841"/>
          </a:xfrm>
        </p:spPr>
        <p:txBody>
          <a:bodyPr anchor="b">
            <a:normAutofit/>
          </a:bodyPr>
          <a:lstStyle/>
          <a:p>
            <a:r>
              <a:rPr lang="es-ES" sz="5400" b="1">
                <a:latin typeface="Algerian"/>
                <a:cs typeface="Calibri Light"/>
              </a:rPr>
              <a:t>RATÓN</a:t>
            </a:r>
            <a:r>
              <a:rPr lang="es-ES" sz="5400">
                <a:latin typeface="Algerian"/>
                <a:cs typeface="Calibri Light"/>
              </a:rPr>
              <a:t> </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35F8D493-CD58-4ACE-86B2-0BD05A0E1D99}"/>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s-ES" sz="2200" b="1" i="1">
                <a:cs typeface="Calibri"/>
              </a:rPr>
              <a:t>HABITAD</a:t>
            </a:r>
            <a:r>
              <a:rPr lang="es-ES" sz="2200" i="1">
                <a:cs typeface="Calibri"/>
              </a:rPr>
              <a:t>: </a:t>
            </a:r>
            <a:r>
              <a:rPr lang="es-ES" sz="2200" i="1"/>
              <a:t>bosques y huertos</a:t>
            </a:r>
            <a:endParaRPr lang="es-ES" sz="2200" i="1">
              <a:cs typeface="Calibri"/>
            </a:endParaRPr>
          </a:p>
          <a:p>
            <a:r>
              <a:rPr lang="es-ES" sz="2200" b="1" i="1"/>
              <a:t>ALIMENTACIÓN : </a:t>
            </a:r>
            <a:r>
              <a:rPr lang="es-ES" sz="2200" i="1"/>
              <a:t> semillas , frutas y plantas</a:t>
            </a:r>
            <a:endParaRPr lang="es-ES" sz="2200" i="1">
              <a:cs typeface="Calibri"/>
            </a:endParaRPr>
          </a:p>
          <a:p>
            <a:r>
              <a:rPr lang="es-ES" sz="2200" b="1" i="1"/>
              <a:t>BENEFICIOS : </a:t>
            </a:r>
            <a:r>
              <a:rPr lang="es-ES" sz="2200" i="1"/>
              <a:t>pueden airear las plantas</a:t>
            </a:r>
            <a:endParaRPr lang="es-ES" sz="2200" b="1" i="1">
              <a:cs typeface="Calibri"/>
            </a:endParaRPr>
          </a:p>
          <a:p>
            <a:r>
              <a:rPr lang="es-ES" sz="2200" b="1" i="1"/>
              <a:t>PERJUICIO : </a:t>
            </a:r>
            <a:r>
              <a:rPr lang="es-ES" sz="2200" i="1"/>
              <a:t>transmiten enfermedades y comen plantas.</a:t>
            </a:r>
            <a:endParaRPr lang="es-ES" sz="2200" i="1">
              <a:cs typeface="Calibri"/>
            </a:endParaRPr>
          </a:p>
        </p:txBody>
      </p:sp>
      <p:pic>
        <p:nvPicPr>
          <p:cNvPr id="16" name="Imagen 15">
            <a:extLst>
              <a:ext uri="{FF2B5EF4-FFF2-40B4-BE49-F238E27FC236}">
                <a16:creationId xmlns:a16="http://schemas.microsoft.com/office/drawing/2014/main" id="{341697B1-A538-4558-9D82-D4887525A23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262" r="1392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CuadroTexto 3">
            <a:extLst>
              <a:ext uri="{FF2B5EF4-FFF2-40B4-BE49-F238E27FC236}">
                <a16:creationId xmlns:a16="http://schemas.microsoft.com/office/drawing/2014/main" id="{40B46213-9149-4879-E9B3-262BA89D68B5}"/>
              </a:ext>
            </a:extLst>
          </p:cNvPr>
          <p:cNvSpPr txBox="1"/>
          <p:nvPr/>
        </p:nvSpPr>
        <p:spPr>
          <a:xfrm>
            <a:off x="10331569" y="473877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cs typeface="Calibri"/>
            </a:endParaRPr>
          </a:p>
        </p:txBody>
      </p:sp>
      <p:sp>
        <p:nvSpPr>
          <p:cNvPr id="5" name="CuadroTexto 4">
            <a:extLst>
              <a:ext uri="{FF2B5EF4-FFF2-40B4-BE49-F238E27FC236}">
                <a16:creationId xmlns:a16="http://schemas.microsoft.com/office/drawing/2014/main" id="{AC8B03C6-B55E-97B0-9D35-A8E1C3A9259E}"/>
              </a:ext>
            </a:extLst>
          </p:cNvPr>
          <p:cNvSpPr txBox="1"/>
          <p:nvPr/>
        </p:nvSpPr>
        <p:spPr>
          <a:xfrm>
            <a:off x="7758023" y="28409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cs typeface="Calibri"/>
            </a:endParaRPr>
          </a:p>
        </p:txBody>
      </p:sp>
      <p:sp>
        <p:nvSpPr>
          <p:cNvPr id="6" name="CuadroTexto 5">
            <a:extLst>
              <a:ext uri="{FF2B5EF4-FFF2-40B4-BE49-F238E27FC236}">
                <a16:creationId xmlns:a16="http://schemas.microsoft.com/office/drawing/2014/main" id="{F9FEBE4F-710C-3579-0BA5-685D940FA57A}"/>
              </a:ext>
            </a:extLst>
          </p:cNvPr>
          <p:cNvSpPr txBox="1"/>
          <p:nvPr/>
        </p:nvSpPr>
        <p:spPr>
          <a:xfrm>
            <a:off x="8087803" y="170425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p:txBody>
      </p:sp>
      <p:sp>
        <p:nvSpPr>
          <p:cNvPr id="8" name="CuadroTexto 7">
            <a:extLst>
              <a:ext uri="{FF2B5EF4-FFF2-40B4-BE49-F238E27FC236}">
                <a16:creationId xmlns:a16="http://schemas.microsoft.com/office/drawing/2014/main" id="{AF23ED92-5049-F800-C7EC-0A6BE02737C0}"/>
              </a:ext>
            </a:extLst>
          </p:cNvPr>
          <p:cNvSpPr txBox="1"/>
          <p:nvPr/>
        </p:nvSpPr>
        <p:spPr>
          <a:xfrm>
            <a:off x="9006157" y="56706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cs typeface="Calibri"/>
            </a:endParaRPr>
          </a:p>
        </p:txBody>
      </p:sp>
      <p:sp>
        <p:nvSpPr>
          <p:cNvPr id="9" name="CuadroTexto 8">
            <a:extLst>
              <a:ext uri="{FF2B5EF4-FFF2-40B4-BE49-F238E27FC236}">
                <a16:creationId xmlns:a16="http://schemas.microsoft.com/office/drawing/2014/main" id="{708394B1-2D82-B3C9-04CA-FA418AF145C9}"/>
              </a:ext>
            </a:extLst>
          </p:cNvPr>
          <p:cNvSpPr txBox="1"/>
          <p:nvPr/>
        </p:nvSpPr>
        <p:spPr>
          <a:xfrm>
            <a:off x="9163410" y="3644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cs typeface="Calibri"/>
            </a:endParaRPr>
          </a:p>
        </p:txBody>
      </p:sp>
      <p:sp>
        <p:nvSpPr>
          <p:cNvPr id="7" name="Marcador de pie de página 6">
            <a:extLst>
              <a:ext uri="{FF2B5EF4-FFF2-40B4-BE49-F238E27FC236}">
                <a16:creationId xmlns:a16="http://schemas.microsoft.com/office/drawing/2014/main" id="{1375FFED-339B-DD87-7F51-2A9BAC447B71}"/>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2533134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4" descr="Un pájaro parado en una rama&#10;&#10;Descripción generada automáticamente">
            <a:extLst>
              <a:ext uri="{FF2B5EF4-FFF2-40B4-BE49-F238E27FC236}">
                <a16:creationId xmlns:a16="http://schemas.microsoft.com/office/drawing/2014/main" id="{3E17BDD7-C9B1-2923-2643-376130816B3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057" b="15422"/>
          <a:stretch/>
        </p:blipFill>
        <p:spPr>
          <a:xfrm>
            <a:off x="-3047" y="10"/>
            <a:ext cx="12191999" cy="6857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E21EB60-81A9-25F7-2964-0A044CAA35F2}"/>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9600">
                <a:solidFill>
                  <a:srgbClr val="FFFFFF"/>
                </a:solidFill>
                <a:latin typeface="Algerian"/>
              </a:rPr>
              <a:t>AVES</a:t>
            </a:r>
          </a:p>
        </p:txBody>
      </p:sp>
      <p:sp>
        <p:nvSpPr>
          <p:cNvPr id="4" name="Marcador de pie de página 3">
            <a:extLst>
              <a:ext uri="{FF2B5EF4-FFF2-40B4-BE49-F238E27FC236}">
                <a16:creationId xmlns:a16="http://schemas.microsoft.com/office/drawing/2014/main" id="{8FE25163-F449-E0AB-ABBC-A07833839134}"/>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93532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91F55C5D-1648-4BE3-932D-8CADBF3F6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C674BD6-F814-4230-9D95-245D64B74FF9}"/>
              </a:ext>
            </a:extLst>
          </p:cNvPr>
          <p:cNvSpPr>
            <a:spLocks noGrp="1"/>
          </p:cNvSpPr>
          <p:nvPr>
            <p:ph type="title"/>
          </p:nvPr>
        </p:nvSpPr>
        <p:spPr>
          <a:xfrm>
            <a:off x="640080" y="667512"/>
            <a:ext cx="10908792" cy="1069848"/>
          </a:xfrm>
        </p:spPr>
        <p:txBody>
          <a:bodyPr vert="horz" lIns="91440" tIns="45720" rIns="91440" bIns="45720" rtlCol="0" anchor="ctr">
            <a:normAutofit/>
          </a:bodyPr>
          <a:lstStyle/>
          <a:p>
            <a:pPr algn="ctr"/>
            <a:r>
              <a:rPr lang="en-US" sz="5400" b="1">
                <a:latin typeface="Algerian"/>
              </a:rPr>
              <a:t>URRACA</a:t>
            </a:r>
          </a:p>
        </p:txBody>
      </p:sp>
      <p:sp>
        <p:nvSpPr>
          <p:cNvPr id="4" name="CuadroTexto 3">
            <a:extLst>
              <a:ext uri="{FF2B5EF4-FFF2-40B4-BE49-F238E27FC236}">
                <a16:creationId xmlns:a16="http://schemas.microsoft.com/office/drawing/2014/main" id="{B85715DD-2DF3-4327-8F4B-4549E9B7B436}"/>
              </a:ext>
            </a:extLst>
          </p:cNvPr>
          <p:cNvSpPr txBox="1"/>
          <p:nvPr/>
        </p:nvSpPr>
        <p:spPr>
          <a:xfrm>
            <a:off x="640080" y="1856232"/>
            <a:ext cx="10908792" cy="548640"/>
          </a:xfrm>
          <a:prstGeom prst="rect">
            <a:avLst/>
          </a:prstGeom>
        </p:spPr>
        <p:txBody>
          <a:bodyPr vert="horz" lIns="91440" tIns="45720" rIns="91440" bIns="45720" rtlCol="0" anchor="t">
            <a:normAutofit/>
          </a:bodyPr>
          <a:lstStyle/>
          <a:p>
            <a:pPr algn="ctr">
              <a:lnSpc>
                <a:spcPct val="90000"/>
              </a:lnSpc>
              <a:spcBef>
                <a:spcPts val="1000"/>
              </a:spcBef>
              <a:spcAft>
                <a:spcPts val="600"/>
              </a:spcAft>
            </a:pPr>
            <a:r>
              <a:rPr lang="en-US" sz="2400"/>
              <a:t>Habitat: Península Ibérica </a:t>
            </a:r>
          </a:p>
        </p:txBody>
      </p:sp>
      <p:sp>
        <p:nvSpPr>
          <p:cNvPr id="22" name="sketch line">
            <a:extLst>
              <a:ext uri="{FF2B5EF4-FFF2-40B4-BE49-F238E27FC236}">
                <a16:creationId xmlns:a16="http://schemas.microsoft.com/office/drawing/2014/main" id="{A38E1331-B5A6-44BE-BF4E-EE6C2FD2A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18288"/>
          </a:xfrm>
          <a:custGeom>
            <a:avLst/>
            <a:gdLst>
              <a:gd name="connsiteX0" fmla="*/ 0 w 4572000"/>
              <a:gd name="connsiteY0" fmla="*/ 0 h 18288"/>
              <a:gd name="connsiteX1" fmla="*/ 744583 w 4572000"/>
              <a:gd name="connsiteY1" fmla="*/ 0 h 18288"/>
              <a:gd name="connsiteX2" fmla="*/ 1352006 w 4572000"/>
              <a:gd name="connsiteY2" fmla="*/ 0 h 18288"/>
              <a:gd name="connsiteX3" fmla="*/ 2050869 w 4572000"/>
              <a:gd name="connsiteY3" fmla="*/ 0 h 18288"/>
              <a:gd name="connsiteX4" fmla="*/ 2612571 w 4572000"/>
              <a:gd name="connsiteY4" fmla="*/ 0 h 18288"/>
              <a:gd name="connsiteX5" fmla="*/ 3357154 w 4572000"/>
              <a:gd name="connsiteY5" fmla="*/ 0 h 18288"/>
              <a:gd name="connsiteX6" fmla="*/ 401029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265714 w 4572000"/>
              <a:gd name="connsiteY10" fmla="*/ 18288 h 18288"/>
              <a:gd name="connsiteX11" fmla="*/ 2521131 w 4572000"/>
              <a:gd name="connsiteY11" fmla="*/ 18288 h 18288"/>
              <a:gd name="connsiteX12" fmla="*/ 1867989 w 4572000"/>
              <a:gd name="connsiteY12" fmla="*/ 18288 h 18288"/>
              <a:gd name="connsiteX13" fmla="*/ 1352006 w 4572000"/>
              <a:gd name="connsiteY13" fmla="*/ 18288 h 18288"/>
              <a:gd name="connsiteX14" fmla="*/ 83602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335213" y="-5275"/>
                  <a:pt x="446637" y="2749"/>
                  <a:pt x="744583" y="0"/>
                </a:cubicBezTo>
                <a:cubicBezTo>
                  <a:pt x="1042529" y="-2749"/>
                  <a:pt x="1223095" y="8165"/>
                  <a:pt x="1352006" y="0"/>
                </a:cubicBezTo>
                <a:cubicBezTo>
                  <a:pt x="1480917" y="-8165"/>
                  <a:pt x="1803308" y="16240"/>
                  <a:pt x="2050869" y="0"/>
                </a:cubicBezTo>
                <a:cubicBezTo>
                  <a:pt x="2298430" y="-16240"/>
                  <a:pt x="2464656" y="-22054"/>
                  <a:pt x="2612571" y="0"/>
                </a:cubicBezTo>
                <a:cubicBezTo>
                  <a:pt x="2760486" y="22054"/>
                  <a:pt x="3034874" y="11895"/>
                  <a:pt x="3357154" y="0"/>
                </a:cubicBezTo>
                <a:cubicBezTo>
                  <a:pt x="3679434" y="-11895"/>
                  <a:pt x="3778145" y="-10841"/>
                  <a:pt x="4010297" y="0"/>
                </a:cubicBezTo>
                <a:cubicBezTo>
                  <a:pt x="4242449" y="10841"/>
                  <a:pt x="4385860" y="17261"/>
                  <a:pt x="4572000" y="0"/>
                </a:cubicBezTo>
                <a:cubicBezTo>
                  <a:pt x="4571443" y="8172"/>
                  <a:pt x="4571244" y="10948"/>
                  <a:pt x="4572000" y="18288"/>
                </a:cubicBezTo>
                <a:cubicBezTo>
                  <a:pt x="4352099" y="1269"/>
                  <a:pt x="4065933" y="40755"/>
                  <a:pt x="3873137" y="18288"/>
                </a:cubicBezTo>
                <a:cubicBezTo>
                  <a:pt x="3680341" y="-4179"/>
                  <a:pt x="3486903" y="33471"/>
                  <a:pt x="3265714" y="18288"/>
                </a:cubicBezTo>
                <a:cubicBezTo>
                  <a:pt x="3044525" y="3105"/>
                  <a:pt x="2683548" y="-1073"/>
                  <a:pt x="2521131" y="18288"/>
                </a:cubicBezTo>
                <a:cubicBezTo>
                  <a:pt x="2358714" y="37649"/>
                  <a:pt x="2132855" y="34593"/>
                  <a:pt x="1867989" y="18288"/>
                </a:cubicBezTo>
                <a:cubicBezTo>
                  <a:pt x="1603123" y="1983"/>
                  <a:pt x="1605373" y="2886"/>
                  <a:pt x="1352006" y="18288"/>
                </a:cubicBezTo>
                <a:cubicBezTo>
                  <a:pt x="1098639" y="33690"/>
                  <a:pt x="962100" y="16241"/>
                  <a:pt x="836023" y="18288"/>
                </a:cubicBezTo>
                <a:cubicBezTo>
                  <a:pt x="709946" y="20335"/>
                  <a:pt x="193668" y="-307"/>
                  <a:pt x="0" y="18288"/>
                </a:cubicBezTo>
                <a:cubicBezTo>
                  <a:pt x="-277" y="11188"/>
                  <a:pt x="-244" y="5848"/>
                  <a:pt x="0" y="0"/>
                </a:cubicBezTo>
                <a:close/>
              </a:path>
              <a:path w="4572000" h="18288" stroke="0" extrusionOk="0">
                <a:moveTo>
                  <a:pt x="0" y="0"/>
                </a:moveTo>
                <a:cubicBezTo>
                  <a:pt x="158188" y="7508"/>
                  <a:pt x="361578" y="-27091"/>
                  <a:pt x="561703" y="0"/>
                </a:cubicBezTo>
                <a:cubicBezTo>
                  <a:pt x="761828" y="27091"/>
                  <a:pt x="1133811" y="14547"/>
                  <a:pt x="1306286" y="0"/>
                </a:cubicBezTo>
                <a:cubicBezTo>
                  <a:pt x="1478761" y="-14547"/>
                  <a:pt x="1809594" y="13320"/>
                  <a:pt x="2050869" y="0"/>
                </a:cubicBezTo>
                <a:cubicBezTo>
                  <a:pt x="2292144" y="-13320"/>
                  <a:pt x="2409269" y="-14334"/>
                  <a:pt x="2612571" y="0"/>
                </a:cubicBezTo>
                <a:cubicBezTo>
                  <a:pt x="2815873" y="14334"/>
                  <a:pt x="3025009" y="33536"/>
                  <a:pt x="3311434" y="0"/>
                </a:cubicBezTo>
                <a:cubicBezTo>
                  <a:pt x="3597859" y="-33536"/>
                  <a:pt x="3695431" y="-13462"/>
                  <a:pt x="3827417" y="0"/>
                </a:cubicBezTo>
                <a:cubicBezTo>
                  <a:pt x="3959403" y="13462"/>
                  <a:pt x="4360180" y="899"/>
                  <a:pt x="4572000" y="0"/>
                </a:cubicBezTo>
                <a:cubicBezTo>
                  <a:pt x="4572481" y="8890"/>
                  <a:pt x="4572898" y="10033"/>
                  <a:pt x="4572000" y="18288"/>
                </a:cubicBezTo>
                <a:cubicBezTo>
                  <a:pt x="4356830" y="5817"/>
                  <a:pt x="4021942" y="41441"/>
                  <a:pt x="3873137" y="18288"/>
                </a:cubicBezTo>
                <a:cubicBezTo>
                  <a:pt x="3724332" y="-4865"/>
                  <a:pt x="3494019" y="36771"/>
                  <a:pt x="3174274" y="18288"/>
                </a:cubicBezTo>
                <a:cubicBezTo>
                  <a:pt x="2854529" y="-195"/>
                  <a:pt x="2861023" y="5963"/>
                  <a:pt x="2658291" y="18288"/>
                </a:cubicBezTo>
                <a:cubicBezTo>
                  <a:pt x="2455559" y="30613"/>
                  <a:pt x="2309968" y="11711"/>
                  <a:pt x="2050869" y="18288"/>
                </a:cubicBezTo>
                <a:cubicBezTo>
                  <a:pt x="1791770" y="24865"/>
                  <a:pt x="1671115" y="-4587"/>
                  <a:pt x="1306286" y="18288"/>
                </a:cubicBezTo>
                <a:cubicBezTo>
                  <a:pt x="941457" y="41163"/>
                  <a:pt x="838619" y="-9452"/>
                  <a:pt x="653143" y="18288"/>
                </a:cubicBezTo>
                <a:cubicBezTo>
                  <a:pt x="467667" y="46028"/>
                  <a:pt x="308702" y="9245"/>
                  <a:pt x="0" y="18288"/>
                </a:cubicBezTo>
                <a:cubicBezTo>
                  <a:pt x="-4" y="10872"/>
                  <a:pt x="388" y="674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9591507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C7AB5EF4-61C9-4A0E-BD20-A01C6CEBA205}"/>
              </a:ext>
            </a:extLst>
          </p:cNvPr>
          <p:cNvSpPr txBox="1"/>
          <p:nvPr/>
        </p:nvSpPr>
        <p:spPr>
          <a:xfrm>
            <a:off x="1690149" y="2405392"/>
            <a:ext cx="8021459" cy="1526157"/>
          </a:xfrm>
          <a:prstGeom prst="rect">
            <a:avLst/>
          </a:prstGeom>
          <a:noFill/>
        </p:spPr>
        <p:txBody>
          <a:bodyPr wrap="square" lIns="91440" tIns="45720" rIns="91440" bIns="45720" rtlCol="0" anchor="t">
            <a:normAutofit/>
          </a:bodyPr>
          <a:lstStyle/>
          <a:p>
            <a:pPr>
              <a:spcAft>
                <a:spcPts val="600"/>
              </a:spcAft>
            </a:pPr>
            <a:r>
              <a:rPr lang="es-ES" sz="2800" i="1"/>
              <a:t>Características , 46 cm de longitud y una envergadura de 60 cm aproximadamente , suelen ser de un color negro y blanco, pero hay excepciones.</a:t>
            </a:r>
            <a:endParaRPr lang="es-ES" sz="2800" i="1">
              <a:cs typeface="Calibri"/>
            </a:endParaRPr>
          </a:p>
        </p:txBody>
      </p:sp>
      <p:sp>
        <p:nvSpPr>
          <p:cNvPr id="6" name="CuadroTexto 5">
            <a:extLst>
              <a:ext uri="{FF2B5EF4-FFF2-40B4-BE49-F238E27FC236}">
                <a16:creationId xmlns:a16="http://schemas.microsoft.com/office/drawing/2014/main" id="{08D2AECC-7159-45CB-88B3-CBF5C9B5FFC9}"/>
              </a:ext>
            </a:extLst>
          </p:cNvPr>
          <p:cNvSpPr txBox="1"/>
          <p:nvPr/>
        </p:nvSpPr>
        <p:spPr>
          <a:xfrm>
            <a:off x="1686463" y="3812996"/>
            <a:ext cx="10512425" cy="623888"/>
          </a:xfrm>
          <a:prstGeom prst="rect">
            <a:avLst/>
          </a:prstGeom>
          <a:noFill/>
        </p:spPr>
        <p:txBody>
          <a:bodyPr wrap="square" lIns="91440" tIns="45720" rIns="91440" bIns="45720" rtlCol="0" anchor="t">
            <a:normAutofit/>
          </a:bodyPr>
          <a:lstStyle/>
          <a:p>
            <a:pPr>
              <a:spcAft>
                <a:spcPts val="600"/>
              </a:spcAft>
            </a:pPr>
            <a:r>
              <a:rPr lang="es-ES" sz="2800" i="1"/>
              <a:t>Beneficios ,se alimentan entre otras cosas de insectos.</a:t>
            </a:r>
            <a:endParaRPr lang="es-ES" sz="2800" i="1">
              <a:cs typeface="Calibri"/>
            </a:endParaRPr>
          </a:p>
        </p:txBody>
      </p:sp>
      <p:sp>
        <p:nvSpPr>
          <p:cNvPr id="8" name="CuadroTexto 7">
            <a:extLst>
              <a:ext uri="{FF2B5EF4-FFF2-40B4-BE49-F238E27FC236}">
                <a16:creationId xmlns:a16="http://schemas.microsoft.com/office/drawing/2014/main" id="{3F090EE6-01D6-4C6A-B3F0-BC7BAE02DF37}"/>
              </a:ext>
            </a:extLst>
          </p:cNvPr>
          <p:cNvSpPr txBox="1"/>
          <p:nvPr/>
        </p:nvSpPr>
        <p:spPr>
          <a:xfrm>
            <a:off x="1628954" y="4447727"/>
            <a:ext cx="8520113" cy="1774825"/>
          </a:xfrm>
          <a:prstGeom prst="rect">
            <a:avLst/>
          </a:prstGeom>
          <a:noFill/>
        </p:spPr>
        <p:txBody>
          <a:bodyPr wrap="square" lIns="91440" tIns="45720" rIns="91440" bIns="45720" rtlCol="0" anchor="t">
            <a:normAutofit/>
          </a:bodyPr>
          <a:lstStyle/>
          <a:p>
            <a:pPr>
              <a:spcAft>
                <a:spcPts val="600"/>
              </a:spcAft>
            </a:pPr>
            <a:r>
              <a:rPr lang="es-ES" sz="2800" i="1"/>
              <a:t>Desventajas y soluciones , su alimentación les obliga a comer semillas y frutas , esto se soluciona con comederos para ellos.</a:t>
            </a:r>
            <a:endParaRPr lang="es-ES" sz="2800" i="1">
              <a:cs typeface="Calibri"/>
            </a:endParaRPr>
          </a:p>
        </p:txBody>
      </p:sp>
      <p:sp>
        <p:nvSpPr>
          <p:cNvPr id="12" name="CuadroTexto 11">
            <a:extLst>
              <a:ext uri="{FF2B5EF4-FFF2-40B4-BE49-F238E27FC236}">
                <a16:creationId xmlns:a16="http://schemas.microsoft.com/office/drawing/2014/main" id="{D2C289CA-97FF-4939-BA51-8A5C6AE979F5}"/>
              </a:ext>
            </a:extLst>
          </p:cNvPr>
          <p:cNvSpPr txBox="1"/>
          <p:nvPr/>
        </p:nvSpPr>
        <p:spPr>
          <a:xfrm>
            <a:off x="8824314" y="5583538"/>
            <a:ext cx="3128573" cy="1113467"/>
          </a:xfrm>
          <a:prstGeom prst="rect">
            <a:avLst/>
          </a:prstGeom>
          <a:noFill/>
        </p:spPr>
        <p:txBody>
          <a:bodyPr wrap="square" lIns="91440" tIns="45720" rIns="91440" bIns="45720" rtlCol="0" anchor="t">
            <a:normAutofit/>
          </a:bodyPr>
          <a:lstStyle/>
          <a:p>
            <a:pPr>
              <a:spcAft>
                <a:spcPts val="600"/>
              </a:spcAft>
            </a:pPr>
            <a:r>
              <a:rPr lang="es-ES" sz="2800" i="1"/>
              <a:t>Nombre científico: Pica </a:t>
            </a:r>
            <a:r>
              <a:rPr lang="es-ES" sz="2800" i="1" err="1"/>
              <a:t>pica</a:t>
            </a:r>
            <a:r>
              <a:rPr lang="es-ES" sz="2800" i="1"/>
              <a:t> </a:t>
            </a:r>
            <a:endParaRPr lang="es-ES" sz="2800" i="1">
              <a:cs typeface="Calibri"/>
            </a:endParaRPr>
          </a:p>
        </p:txBody>
      </p:sp>
      <p:pic>
        <p:nvPicPr>
          <p:cNvPr id="16" name="Imagen 23" descr="Un pájaro parado en el pasto&#10;&#10;Descripción generada automáticamente">
            <a:extLst>
              <a:ext uri="{FF2B5EF4-FFF2-40B4-BE49-F238E27FC236}">
                <a16:creationId xmlns:a16="http://schemas.microsoft.com/office/drawing/2014/main" id="{2C588D6E-BD5D-0E16-7D5F-33368483CB9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23231" y="67347"/>
            <a:ext cx="3001992" cy="2295079"/>
          </a:xfrm>
          <a:prstGeom prst="rect">
            <a:avLst/>
          </a:prstGeom>
        </p:spPr>
      </p:pic>
      <p:sp>
        <p:nvSpPr>
          <p:cNvPr id="3" name="Marcador de pie de página 2">
            <a:extLst>
              <a:ext uri="{FF2B5EF4-FFF2-40B4-BE49-F238E27FC236}">
                <a16:creationId xmlns:a16="http://schemas.microsoft.com/office/drawing/2014/main" id="{8B774083-232A-58A8-F786-AC06E1BE7C68}"/>
              </a:ext>
            </a:extLst>
          </p:cNvPr>
          <p:cNvSpPr>
            <a:spLocks noGrp="1"/>
          </p:cNvSpPr>
          <p:nvPr>
            <p:ph type="ftr" sz="quarter" idx="11"/>
          </p:nvPr>
        </p:nvSpPr>
        <p:spPr/>
        <p:txBody>
          <a:bodyPr/>
          <a:lstStyle/>
          <a:p>
            <a:r>
              <a:rPr lang="es-ES"/>
              <a:t>Ecohuerto Javi</a:t>
            </a:r>
          </a:p>
        </p:txBody>
      </p:sp>
    </p:spTree>
    <p:extLst>
      <p:ext uri="{BB962C8B-B14F-4D97-AF65-F5344CB8AC3E}">
        <p14:creationId xmlns:p14="http://schemas.microsoft.com/office/powerpoint/2010/main" val="1673445959"/>
      </p:ext>
    </p:extLst>
  </p:cSld>
  <p:clrMapOvr>
    <a:masterClrMapping/>
  </p:clrMapOvr>
  <p:transition spd="med">
    <p:pull/>
  </p:transition>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docProps/app.xml><?xml version="1.0" encoding="utf-8"?>
<Properties xmlns="http://schemas.openxmlformats.org/officeDocument/2006/extended-properties" xmlns:vt="http://schemas.openxmlformats.org/officeDocument/2006/docPropsVTypes">
  <TotalTime>0</TotalTime>
  <Words>2149</Words>
  <Application>Microsoft Office PowerPoint</Application>
  <PresentationFormat>Panorámica</PresentationFormat>
  <Paragraphs>234</Paragraphs>
  <Slides>36</Slides>
  <Notes>0</Notes>
  <HiddenSlides>1</HiddenSlides>
  <MMClips>0</MMClips>
  <ScaleCrop>false</ScaleCrop>
  <HeadingPairs>
    <vt:vector size="6" baseType="variant">
      <vt:variant>
        <vt:lpstr>Fuentes usadas</vt:lpstr>
      </vt:variant>
      <vt:variant>
        <vt:i4>6</vt:i4>
      </vt:variant>
      <vt:variant>
        <vt:lpstr>Tema</vt:lpstr>
      </vt:variant>
      <vt:variant>
        <vt:i4>4</vt:i4>
      </vt:variant>
      <vt:variant>
        <vt:lpstr>Títulos de diapositiva</vt:lpstr>
      </vt:variant>
      <vt:variant>
        <vt:i4>36</vt:i4>
      </vt:variant>
    </vt:vector>
  </HeadingPairs>
  <TitlesOfParts>
    <vt:vector size="46" baseType="lpstr">
      <vt:lpstr>Algerian</vt:lpstr>
      <vt:lpstr>arial</vt:lpstr>
      <vt:lpstr>arial</vt:lpstr>
      <vt:lpstr>Calibri</vt:lpstr>
      <vt:lpstr>Calibri Light</vt:lpstr>
      <vt:lpstr>Cambria</vt:lpstr>
      <vt:lpstr>Office Theme</vt:lpstr>
      <vt:lpstr>Tema de Office</vt:lpstr>
      <vt:lpstr>Tema de Office</vt:lpstr>
      <vt:lpstr>Celestial</vt:lpstr>
      <vt:lpstr>ANIMALES DEL ECOHUERTO JAVI </vt:lpstr>
      <vt:lpstr>Introducción</vt:lpstr>
      <vt:lpstr>ANIMALES DEL ECOHUERTO JAVI</vt:lpstr>
      <vt:lpstr>MAMÍFEROS</vt:lpstr>
      <vt:lpstr>GATOS CALLEJEROS</vt:lpstr>
      <vt:lpstr>TOPILLO</vt:lpstr>
      <vt:lpstr>RATÓN </vt:lpstr>
      <vt:lpstr>AVES</vt:lpstr>
      <vt:lpstr>URRACA</vt:lpstr>
      <vt:lpstr>Presentación de PowerPoint</vt:lpstr>
      <vt:lpstr>Mirlo</vt:lpstr>
      <vt:lpstr>Gorrión</vt:lpstr>
      <vt:lpstr>Presentación de PowerPoint</vt:lpstr>
      <vt:lpstr>ANFIBIOS (pronto tendremos)</vt:lpstr>
      <vt:lpstr>PECES (Pronto tendremos)</vt:lpstr>
      <vt:lpstr>REPTILES</vt:lpstr>
      <vt:lpstr>Presentación de PowerPoint</vt:lpstr>
      <vt:lpstr>Presentación de PowerPoint</vt:lpstr>
      <vt:lpstr>Culebra</vt:lpstr>
      <vt:lpstr>GUSANO</vt:lpstr>
      <vt:lpstr>LOMBRICES COMUNES </vt:lpstr>
      <vt:lpstr>MOLUSCOS</vt:lpstr>
      <vt:lpstr>BABOSA</vt:lpstr>
      <vt:lpstr>El caracol &amp; algunas cualidades </vt:lpstr>
      <vt:lpstr>ARTRÓPODOS</vt:lpstr>
      <vt:lpstr>HORMIGAS</vt:lpstr>
      <vt:lpstr>AVISPA</vt:lpstr>
      <vt:lpstr>TIJERETA</vt:lpstr>
      <vt:lpstr>MOSQUITA DE LA FRUTA</vt:lpstr>
      <vt:lpstr>MARIPOSA</vt:lpstr>
      <vt:lpstr>MARIQUITA</vt:lpstr>
      <vt:lpstr>Crisopa</vt:lpstr>
      <vt:lpstr> Zapatero y Sus Curiosidades</vt:lpstr>
      <vt:lpstr>Presentación de PowerPoint</vt:lpstr>
      <vt:lpstr>Presentación de PowerPoint</vt:lpstr>
      <vt:lpstr>PULGON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ANIMALES DEL ECOHUERTO JAVI</dc:title>
  <dc:creator>ANGEL MANUEL CALERO BERMEJO</dc:creator>
  <cp:lastModifiedBy>MARIA JESUS BRAVO DIAZ-CANEJA</cp:lastModifiedBy>
  <cp:revision>13</cp:revision>
  <dcterms:created xsi:type="dcterms:W3CDTF">2022-04-07T15:43:24Z</dcterms:created>
  <dcterms:modified xsi:type="dcterms:W3CDTF">2022-06-03T11:13:00Z</dcterms:modified>
</cp:coreProperties>
</file>