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00CD-B880-44FA-9350-993CBC176442}" type="datetimeFigureOut">
              <a:rPr lang="es-ES" smtClean="0"/>
              <a:pPr/>
              <a:t>05/02/2017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CB9A16-0D16-4CD5-B77F-F203D7EA4F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00CD-B880-44FA-9350-993CBC176442}" type="datetimeFigureOut">
              <a:rPr lang="es-ES" smtClean="0"/>
              <a:pPr/>
              <a:t>05/02/2017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9A16-0D16-4CD5-B77F-F203D7EA4F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00CD-B880-44FA-9350-993CBC176442}" type="datetimeFigureOut">
              <a:rPr lang="es-ES" smtClean="0"/>
              <a:pPr/>
              <a:t>05/02/2017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9A16-0D16-4CD5-B77F-F203D7EA4F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00CD-B880-44FA-9350-993CBC176442}" type="datetimeFigureOut">
              <a:rPr lang="es-ES" smtClean="0"/>
              <a:pPr/>
              <a:t>05/02/2017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CB9A16-0D16-4CD5-B77F-F203D7EA4F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00CD-B880-44FA-9350-993CBC176442}" type="datetimeFigureOut">
              <a:rPr lang="es-ES" smtClean="0"/>
              <a:pPr/>
              <a:t>05/02/2017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9A16-0D16-4CD5-B77F-F203D7EA4FA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00CD-B880-44FA-9350-993CBC176442}" type="datetimeFigureOut">
              <a:rPr lang="es-ES" smtClean="0"/>
              <a:pPr/>
              <a:t>05/02/2017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9A16-0D16-4CD5-B77F-F203D7EA4F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00CD-B880-44FA-9350-993CBC176442}" type="datetimeFigureOut">
              <a:rPr lang="es-ES" smtClean="0"/>
              <a:pPr/>
              <a:t>05/02/2017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CB9A16-0D16-4CD5-B77F-F203D7EA4FA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00CD-B880-44FA-9350-993CBC176442}" type="datetimeFigureOut">
              <a:rPr lang="es-ES" smtClean="0"/>
              <a:pPr/>
              <a:t>05/02/2017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9A16-0D16-4CD5-B77F-F203D7EA4F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00CD-B880-44FA-9350-993CBC176442}" type="datetimeFigureOut">
              <a:rPr lang="es-ES" smtClean="0"/>
              <a:pPr/>
              <a:t>05/02/2017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9A16-0D16-4CD5-B77F-F203D7EA4F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00CD-B880-44FA-9350-993CBC176442}" type="datetimeFigureOut">
              <a:rPr lang="es-ES" smtClean="0"/>
              <a:pPr/>
              <a:t>05/02/2017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9A16-0D16-4CD5-B77F-F203D7EA4F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00CD-B880-44FA-9350-993CBC176442}" type="datetimeFigureOut">
              <a:rPr lang="es-ES" smtClean="0"/>
              <a:pPr/>
              <a:t>05/02/2017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9A16-0D16-4CD5-B77F-F203D7EA4FA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3600CD-B880-44FA-9350-993CBC176442}" type="datetimeFigureOut">
              <a:rPr lang="es-ES" smtClean="0"/>
              <a:pPr/>
              <a:t>05/02/2017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CB9A16-0D16-4CD5-B77F-F203D7EA4FA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3356992"/>
            <a:ext cx="8458200" cy="122237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“Seguridad en: Dispositivos Móviles”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458200" cy="914400"/>
          </a:xfrm>
        </p:spPr>
        <p:txBody>
          <a:bodyPr/>
          <a:lstStyle/>
          <a:p>
            <a:r>
              <a:rPr lang="es-ES" dirty="0" smtClean="0"/>
              <a:t>Mª José Marcos Gurrionero CRA Guareña         ( Zamora)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339752" y="1844824"/>
            <a:ext cx="45156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200" b="1" dirty="0" smtClean="0"/>
              <a:t>DECÁLOGO</a:t>
            </a:r>
            <a:endParaRPr lang="es-E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es-ES" sz="4400" b="1" dirty="0" smtClean="0">
                <a:solidFill>
                  <a:schemeClr val="tx1"/>
                </a:solidFill>
              </a:rPr>
              <a:t>10. </a:t>
            </a:r>
            <a:r>
              <a:rPr lang="es-ES" sz="4400" b="1" dirty="0" smtClean="0">
                <a:solidFill>
                  <a:srgbClr val="00B050"/>
                </a:solidFill>
              </a:rPr>
              <a:t>Protege</a:t>
            </a:r>
            <a:r>
              <a:rPr lang="es-ES" sz="4400" b="1" dirty="0" smtClean="0">
                <a:solidFill>
                  <a:schemeClr val="tx1"/>
                </a:solidFill>
              </a:rPr>
              <a:t> tú Smartphone en caso de </a:t>
            </a:r>
            <a:r>
              <a:rPr lang="es-ES" sz="4400" b="1" dirty="0" smtClean="0">
                <a:solidFill>
                  <a:srgbClr val="FF0000"/>
                </a:solidFill>
              </a:rPr>
              <a:t>robo</a:t>
            </a:r>
            <a:r>
              <a:rPr lang="es-ES" sz="4400" b="1" dirty="0" smtClean="0">
                <a:solidFill>
                  <a:schemeClr val="tx1"/>
                </a:solidFill>
              </a:rPr>
              <a:t> o pérdida.</a:t>
            </a:r>
          </a:p>
          <a:p>
            <a:pPr>
              <a:buNone/>
            </a:pPr>
            <a:endParaRPr lang="es-ES" sz="4400" b="1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332656"/>
            <a:ext cx="30719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u="sng" dirty="0" smtClean="0"/>
              <a:t>DECÁLOGO</a:t>
            </a:r>
          </a:p>
          <a:p>
            <a:endParaRPr lang="es-ES" dirty="0"/>
          </a:p>
        </p:txBody>
      </p:sp>
      <p:pic>
        <p:nvPicPr>
          <p:cNvPr id="11" name="10 Marcador de contenido" descr="movi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692696"/>
            <a:ext cx="3221161" cy="5489129"/>
          </a:xfrm>
        </p:spPr>
      </p:pic>
      <p:pic>
        <p:nvPicPr>
          <p:cNvPr id="7" name="6 Imagen" descr="rob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204864"/>
            <a:ext cx="2297055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es-ES" sz="4400" b="1" dirty="0" smtClean="0">
                <a:solidFill>
                  <a:schemeClr val="tx1"/>
                </a:solidFill>
              </a:rPr>
              <a:t>1. La pantalla siempre </a:t>
            </a:r>
            <a:r>
              <a:rPr lang="es-ES" sz="4400" b="1" dirty="0" smtClean="0">
                <a:solidFill>
                  <a:schemeClr val="tx1"/>
                </a:solidFill>
              </a:rPr>
              <a:t>bloqueada con patrón y contraseña.</a:t>
            </a:r>
            <a:endParaRPr lang="es-ES" sz="4400" b="1" dirty="0">
              <a:solidFill>
                <a:schemeClr val="tx1"/>
              </a:solidFill>
            </a:endParaRPr>
          </a:p>
        </p:txBody>
      </p:sp>
      <p:pic>
        <p:nvPicPr>
          <p:cNvPr id="7" name="6 Marcador de contenido" descr="Nexus_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7" y="404664"/>
            <a:ext cx="4282822" cy="6487536"/>
          </a:xfrm>
        </p:spPr>
      </p:pic>
      <p:sp>
        <p:nvSpPr>
          <p:cNvPr id="4" name="3 CuadroTexto"/>
          <p:cNvSpPr txBox="1"/>
          <p:nvPr/>
        </p:nvSpPr>
        <p:spPr>
          <a:xfrm>
            <a:off x="395536" y="332656"/>
            <a:ext cx="30719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u="sng" dirty="0" smtClean="0"/>
              <a:t>DECÁLOGO</a:t>
            </a:r>
          </a:p>
          <a:p>
            <a:endParaRPr lang="es-ES" dirty="0"/>
          </a:p>
        </p:txBody>
      </p:sp>
      <p:pic>
        <p:nvPicPr>
          <p:cNvPr id="8" name="7 Imagen" descr="bloquea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276872"/>
            <a:ext cx="17907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es-ES" sz="4400" b="1" dirty="0" smtClean="0">
                <a:solidFill>
                  <a:schemeClr val="tx1"/>
                </a:solidFill>
              </a:rPr>
              <a:t>2. </a:t>
            </a:r>
            <a:r>
              <a:rPr lang="es-ES" sz="4400" b="1" dirty="0" smtClean="0">
                <a:solidFill>
                  <a:schemeClr val="tx1"/>
                </a:solidFill>
              </a:rPr>
              <a:t>Mantén siempre actualizado el sistema operativo.</a:t>
            </a:r>
            <a:endParaRPr lang="es-ES" sz="4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ES" sz="4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ES" sz="4400" b="1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332656"/>
            <a:ext cx="30719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u="sng" dirty="0" smtClean="0"/>
              <a:t>DECÁLOGO</a:t>
            </a:r>
          </a:p>
          <a:p>
            <a:endParaRPr lang="es-ES" dirty="0"/>
          </a:p>
        </p:txBody>
      </p:sp>
      <p:pic>
        <p:nvPicPr>
          <p:cNvPr id="12" name="6 Marcador de contenido" descr="Nexus_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1999" y="341572"/>
            <a:ext cx="3978250" cy="6408000"/>
          </a:xfrm>
        </p:spPr>
      </p:pic>
      <p:pic>
        <p:nvPicPr>
          <p:cNvPr id="13" name="12 Imagen" descr="volver a carg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988840"/>
            <a:ext cx="2492896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es-ES" sz="4400" b="1" dirty="0" smtClean="0">
                <a:solidFill>
                  <a:schemeClr val="tx1"/>
                </a:solidFill>
              </a:rPr>
              <a:t>3. </a:t>
            </a:r>
            <a:r>
              <a:rPr lang="es-ES" sz="4400" b="1" dirty="0" smtClean="0">
                <a:solidFill>
                  <a:srgbClr val="FF0000"/>
                </a:solidFill>
              </a:rPr>
              <a:t>No</a:t>
            </a:r>
            <a:r>
              <a:rPr lang="es-ES" sz="4400" b="1" dirty="0" smtClean="0">
                <a:solidFill>
                  <a:schemeClr val="tx1"/>
                </a:solidFill>
              </a:rPr>
              <a:t> conectar el móvil a puertos USB </a:t>
            </a:r>
            <a:r>
              <a:rPr lang="es-ES" sz="4400" b="1" dirty="0" smtClean="0">
                <a:solidFill>
                  <a:srgbClr val="FF0000"/>
                </a:solidFill>
              </a:rPr>
              <a:t>desconocidos</a:t>
            </a:r>
            <a:r>
              <a:rPr lang="es-ES" sz="4400" b="1" dirty="0" smtClean="0">
                <a:solidFill>
                  <a:schemeClr val="tx1"/>
                </a:solidFill>
              </a:rPr>
              <a:t>…</a:t>
            </a:r>
          </a:p>
          <a:p>
            <a:pPr>
              <a:buNone/>
            </a:pPr>
            <a:endParaRPr lang="es-ES" sz="4400" b="1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332656"/>
            <a:ext cx="30719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u="sng" dirty="0" smtClean="0"/>
              <a:t>DECÁLOGO</a:t>
            </a:r>
          </a:p>
          <a:p>
            <a:endParaRPr lang="es-ES" dirty="0"/>
          </a:p>
        </p:txBody>
      </p:sp>
      <p:pic>
        <p:nvPicPr>
          <p:cNvPr id="10" name="9 Marcador de contenido" descr="Nexus_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88640"/>
            <a:ext cx="4022951" cy="6480000"/>
          </a:xfrm>
        </p:spPr>
      </p:pic>
      <p:pic>
        <p:nvPicPr>
          <p:cNvPr id="6" name="5 Imagen" descr="u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412776"/>
            <a:ext cx="2267744" cy="4032448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5724128" y="1628800"/>
            <a:ext cx="2016224" cy="3528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>
            <a:off x="5796136" y="1700808"/>
            <a:ext cx="1872208" cy="35283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1216" cy="4724400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es-ES" sz="4400" b="1" dirty="0" smtClean="0">
                <a:solidFill>
                  <a:schemeClr val="tx1"/>
                </a:solidFill>
              </a:rPr>
              <a:t>4. </a:t>
            </a:r>
            <a:r>
              <a:rPr lang="es-ES" sz="4400" b="1" dirty="0" smtClean="0">
                <a:solidFill>
                  <a:srgbClr val="FF0000"/>
                </a:solidFill>
              </a:rPr>
              <a:t>Deshabilitar</a:t>
            </a:r>
            <a:r>
              <a:rPr lang="es-ES" sz="4400" b="1" dirty="0" smtClean="0">
                <a:solidFill>
                  <a:schemeClr val="tx1"/>
                </a:solidFill>
              </a:rPr>
              <a:t> las comunicaciones inalámbricas que no vayan a ser utilizados.</a:t>
            </a:r>
          </a:p>
          <a:p>
            <a:pPr>
              <a:buNone/>
            </a:pPr>
            <a:endParaRPr lang="es-ES" sz="4400" b="1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332656"/>
            <a:ext cx="30719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u="sng" dirty="0" smtClean="0"/>
              <a:t>DECÁLOGO</a:t>
            </a:r>
          </a:p>
          <a:p>
            <a:endParaRPr lang="es-ES" dirty="0"/>
          </a:p>
        </p:txBody>
      </p:sp>
      <p:pic>
        <p:nvPicPr>
          <p:cNvPr id="10" name="9 Marcador de contenido" descr="Nexus_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88640"/>
            <a:ext cx="4022951" cy="6480000"/>
          </a:xfrm>
        </p:spPr>
      </p:pic>
      <p:pic>
        <p:nvPicPr>
          <p:cNvPr id="7" name="6 Imagen" descr="wifi inalambr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204864"/>
            <a:ext cx="19050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es-ES" sz="4400" b="1" dirty="0" smtClean="0">
                <a:solidFill>
                  <a:schemeClr val="tx1"/>
                </a:solidFill>
              </a:rPr>
              <a:t>5. </a:t>
            </a:r>
            <a:r>
              <a:rPr lang="es-ES" sz="4400" b="1" dirty="0" smtClean="0">
                <a:solidFill>
                  <a:srgbClr val="FF0000"/>
                </a:solidFill>
              </a:rPr>
              <a:t>No</a:t>
            </a:r>
            <a:r>
              <a:rPr lang="es-ES" sz="4400" b="1" dirty="0" smtClean="0">
                <a:solidFill>
                  <a:schemeClr val="tx1"/>
                </a:solidFill>
              </a:rPr>
              <a:t> conectarse a </a:t>
            </a:r>
            <a:r>
              <a:rPr lang="es-ES" sz="4400" b="1" dirty="0" smtClean="0">
                <a:solidFill>
                  <a:srgbClr val="FF0000"/>
                </a:solidFill>
              </a:rPr>
              <a:t>redes </a:t>
            </a:r>
            <a:r>
              <a:rPr lang="es-ES" sz="4400" b="1" dirty="0" err="1" smtClean="0">
                <a:solidFill>
                  <a:srgbClr val="FF0000"/>
                </a:solidFill>
              </a:rPr>
              <a:t>Wi</a:t>
            </a:r>
            <a:r>
              <a:rPr lang="es-ES" sz="4400" b="1" dirty="0" smtClean="0">
                <a:solidFill>
                  <a:srgbClr val="FF0000"/>
                </a:solidFill>
              </a:rPr>
              <a:t>-Fi públicas </a:t>
            </a:r>
            <a:r>
              <a:rPr lang="es-ES" sz="4400" b="1" dirty="0" smtClean="0">
                <a:solidFill>
                  <a:schemeClr val="tx1"/>
                </a:solidFill>
              </a:rPr>
              <a:t>abiertas (o </a:t>
            </a:r>
            <a:r>
              <a:rPr lang="es-ES" sz="4400" b="1" dirty="0" err="1" smtClean="0">
                <a:solidFill>
                  <a:schemeClr val="tx1"/>
                </a:solidFill>
              </a:rPr>
              <a:t>hotspots</a:t>
            </a:r>
            <a:r>
              <a:rPr lang="es-ES" sz="4400" b="1" dirty="0" smtClean="0">
                <a:solidFill>
                  <a:schemeClr val="tx1"/>
                </a:solidFill>
              </a:rPr>
              <a:t> </a:t>
            </a:r>
            <a:r>
              <a:rPr lang="es-ES" sz="4400" b="1" dirty="0" err="1" smtClean="0">
                <a:solidFill>
                  <a:schemeClr val="tx1"/>
                </a:solidFill>
              </a:rPr>
              <a:t>Wi</a:t>
            </a:r>
            <a:r>
              <a:rPr lang="es-ES" sz="4400" b="1" dirty="0" smtClean="0">
                <a:solidFill>
                  <a:schemeClr val="tx1"/>
                </a:solidFill>
              </a:rPr>
              <a:t>-Fi).</a:t>
            </a:r>
            <a:endParaRPr lang="es-ES" sz="4400" b="1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332656"/>
            <a:ext cx="30719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u="sng" dirty="0" smtClean="0"/>
              <a:t>DECÁLOGO</a:t>
            </a:r>
          </a:p>
          <a:p>
            <a:endParaRPr lang="es-ES" dirty="0"/>
          </a:p>
        </p:txBody>
      </p:sp>
      <p:pic>
        <p:nvPicPr>
          <p:cNvPr id="10" name="9 Marcador de contenido" descr="Nexus_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88640"/>
            <a:ext cx="4022951" cy="6480000"/>
          </a:xfrm>
        </p:spPr>
      </p:pic>
      <p:pic>
        <p:nvPicPr>
          <p:cNvPr id="7" name="6 Imagen" descr="hotsport w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124744"/>
            <a:ext cx="2842888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es-ES" sz="4400" b="1" dirty="0" smtClean="0">
                <a:solidFill>
                  <a:schemeClr val="tx1"/>
                </a:solidFill>
              </a:rPr>
              <a:t>7. Descarga e instala aplicaciones de </a:t>
            </a:r>
            <a:r>
              <a:rPr lang="es-ES" sz="4400" b="1" dirty="0" smtClean="0">
                <a:solidFill>
                  <a:srgbClr val="00B050"/>
                </a:solidFill>
              </a:rPr>
              <a:t>confianza</a:t>
            </a:r>
            <a:r>
              <a:rPr lang="es-ES" sz="4400" b="1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es-ES" sz="4400" b="1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332656"/>
            <a:ext cx="30719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u="sng" dirty="0" smtClean="0"/>
              <a:t>DECÁLOGO</a:t>
            </a:r>
          </a:p>
          <a:p>
            <a:endParaRPr lang="es-ES" dirty="0"/>
          </a:p>
        </p:txBody>
      </p:sp>
      <p:pic>
        <p:nvPicPr>
          <p:cNvPr id="11" name="10 Marcador de contenido" descr="movi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692696"/>
            <a:ext cx="3221161" cy="5489129"/>
          </a:xfrm>
        </p:spPr>
      </p:pic>
      <p:pic>
        <p:nvPicPr>
          <p:cNvPr id="8" name="7 Imagen" descr="confianz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148064" y="2204864"/>
            <a:ext cx="2871384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es-ES" sz="4400" b="1" dirty="0" smtClean="0">
                <a:solidFill>
                  <a:schemeClr val="tx1"/>
                </a:solidFill>
              </a:rPr>
              <a:t>8. Instala </a:t>
            </a:r>
            <a:r>
              <a:rPr lang="es-ES" sz="4400" b="1" dirty="0" smtClean="0">
                <a:solidFill>
                  <a:srgbClr val="00B050"/>
                </a:solidFill>
              </a:rPr>
              <a:t>Antivirus</a:t>
            </a:r>
            <a:r>
              <a:rPr lang="es-ES" sz="4400" b="1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es-ES" sz="4400" b="1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332656"/>
            <a:ext cx="30719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u="sng" dirty="0" smtClean="0"/>
              <a:t>DECÁLOGO</a:t>
            </a:r>
          </a:p>
          <a:p>
            <a:endParaRPr lang="es-ES" dirty="0"/>
          </a:p>
        </p:txBody>
      </p:sp>
      <p:pic>
        <p:nvPicPr>
          <p:cNvPr id="11" name="10 Marcador de contenido" descr="movi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692696"/>
            <a:ext cx="3221161" cy="5489129"/>
          </a:xfrm>
        </p:spPr>
      </p:pic>
      <p:pic>
        <p:nvPicPr>
          <p:cNvPr id="10" name="9 Imagen" descr="antivir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564904"/>
            <a:ext cx="2808312" cy="1393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es-ES" sz="4400" b="1" dirty="0" smtClean="0">
                <a:solidFill>
                  <a:schemeClr val="tx1"/>
                </a:solidFill>
              </a:rPr>
              <a:t>9. Realizar </a:t>
            </a:r>
            <a:r>
              <a:rPr lang="es-ES" sz="4400" b="1" dirty="0" smtClean="0">
                <a:solidFill>
                  <a:srgbClr val="00B050"/>
                </a:solidFill>
              </a:rPr>
              <a:t>copias</a:t>
            </a:r>
            <a:r>
              <a:rPr lang="es-ES" sz="4400" b="1" dirty="0" smtClean="0">
                <a:solidFill>
                  <a:schemeClr val="tx1"/>
                </a:solidFill>
              </a:rPr>
              <a:t> de seguridad periódicas.</a:t>
            </a:r>
          </a:p>
          <a:p>
            <a:pPr>
              <a:buNone/>
            </a:pPr>
            <a:endParaRPr lang="es-ES" sz="4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ES" sz="4400" b="1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332656"/>
            <a:ext cx="30719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u="sng" dirty="0" smtClean="0"/>
              <a:t>DECÁLOGO</a:t>
            </a:r>
          </a:p>
          <a:p>
            <a:endParaRPr lang="es-ES" dirty="0"/>
          </a:p>
        </p:txBody>
      </p:sp>
      <p:pic>
        <p:nvPicPr>
          <p:cNvPr id="11" name="10 Marcador de contenido" descr="movi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692696"/>
            <a:ext cx="3221161" cy="5489129"/>
          </a:xfrm>
        </p:spPr>
      </p:pic>
      <p:pic>
        <p:nvPicPr>
          <p:cNvPr id="6" name="5 Imagen" descr="segurid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988840"/>
            <a:ext cx="2335831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118</Words>
  <Application>Microsoft Office PowerPoint</Application>
  <PresentationFormat>Presentación en pantalla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Viajes</vt:lpstr>
      <vt:lpstr>“Seguridad en: Dispositivos Móviles”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“Seguridad en: Dispositivos Móviles”</dc:title>
  <dc:creator>Mariajo</dc:creator>
  <cp:lastModifiedBy>Mariajo</cp:lastModifiedBy>
  <cp:revision>12</cp:revision>
  <dcterms:created xsi:type="dcterms:W3CDTF">2017-02-04T10:41:05Z</dcterms:created>
  <dcterms:modified xsi:type="dcterms:W3CDTF">2017-02-05T21:43:20Z</dcterms:modified>
</cp:coreProperties>
</file>