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US GOMEZ FUENTES" userId="d80efe20-783c-4dd0-af87-9b1dbdb1ee8d" providerId="ADAL" clId="{EDC68497-0536-4751-B9B9-A6E2957BDBA4}"/>
    <pc:docChg chg="modSld">
      <pc:chgData name="JESUS GOMEZ FUENTES" userId="d80efe20-783c-4dd0-af87-9b1dbdb1ee8d" providerId="ADAL" clId="{EDC68497-0536-4751-B9B9-A6E2957BDBA4}" dt="2022-11-24T09:18:57.246" v="98" actId="20577"/>
      <pc:docMkLst>
        <pc:docMk/>
      </pc:docMkLst>
      <pc:sldChg chg="modSp mod">
        <pc:chgData name="JESUS GOMEZ FUENTES" userId="d80efe20-783c-4dd0-af87-9b1dbdb1ee8d" providerId="ADAL" clId="{EDC68497-0536-4751-B9B9-A6E2957BDBA4}" dt="2022-11-24T09:12:34.996" v="17" actId="20577"/>
        <pc:sldMkLst>
          <pc:docMk/>
          <pc:sldMk cId="2131299451" sldId="262"/>
        </pc:sldMkLst>
        <pc:spChg chg="mod">
          <ac:chgData name="JESUS GOMEZ FUENTES" userId="d80efe20-783c-4dd0-af87-9b1dbdb1ee8d" providerId="ADAL" clId="{EDC68497-0536-4751-B9B9-A6E2957BDBA4}" dt="2022-11-24T09:12:34.996" v="17" actId="20577"/>
          <ac:spMkLst>
            <pc:docMk/>
            <pc:sldMk cId="2131299451" sldId="262"/>
            <ac:spMk id="2" creationId="{F062EA29-24AC-E08E-F854-D996EAEFE4AA}"/>
          </ac:spMkLst>
        </pc:spChg>
      </pc:sldChg>
      <pc:sldChg chg="modSp mod">
        <pc:chgData name="JESUS GOMEZ FUENTES" userId="d80efe20-783c-4dd0-af87-9b1dbdb1ee8d" providerId="ADAL" clId="{EDC68497-0536-4751-B9B9-A6E2957BDBA4}" dt="2022-11-24T09:18:57.246" v="98" actId="20577"/>
        <pc:sldMkLst>
          <pc:docMk/>
          <pc:sldMk cId="1707929213" sldId="263"/>
        </pc:sldMkLst>
        <pc:spChg chg="mod">
          <ac:chgData name="JESUS GOMEZ FUENTES" userId="d80efe20-783c-4dd0-af87-9b1dbdb1ee8d" providerId="ADAL" clId="{EDC68497-0536-4751-B9B9-A6E2957BDBA4}" dt="2022-11-24T09:18:57.246" v="98" actId="20577"/>
          <ac:spMkLst>
            <pc:docMk/>
            <pc:sldMk cId="1707929213" sldId="263"/>
            <ac:spMk id="2" creationId="{5F65E27E-1CCE-C4AF-EEDB-E0DE8D89251A}"/>
          </ac:spMkLst>
        </pc:spChg>
      </pc:sldChg>
      <pc:sldChg chg="modSp mod">
        <pc:chgData name="JESUS GOMEZ FUENTES" userId="d80efe20-783c-4dd0-af87-9b1dbdb1ee8d" providerId="ADAL" clId="{EDC68497-0536-4751-B9B9-A6E2957BDBA4}" dt="2022-11-18T17:24:11.343" v="1" actId="20577"/>
        <pc:sldMkLst>
          <pc:docMk/>
          <pc:sldMk cId="147130552" sldId="264"/>
        </pc:sldMkLst>
        <pc:spChg chg="mod">
          <ac:chgData name="JESUS GOMEZ FUENTES" userId="d80efe20-783c-4dd0-af87-9b1dbdb1ee8d" providerId="ADAL" clId="{EDC68497-0536-4751-B9B9-A6E2957BDBA4}" dt="2022-11-18T17:24:11.343" v="1" actId="20577"/>
          <ac:spMkLst>
            <pc:docMk/>
            <pc:sldMk cId="147130552" sldId="264"/>
            <ac:spMk id="2" creationId="{9417DD34-8B23-4214-9E5C-16E858120C4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892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869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22829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146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4934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5215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00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0771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3392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83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33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5330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181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56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75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351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F6001-7978-490D-915C-02646A2F7C6A}" type="datetimeFigureOut">
              <a:rPr lang="es-ES" smtClean="0"/>
              <a:t>24/11/2022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4A52FBE-983B-4BB4-A694-B634663CF7B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091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0C1F314-9BBF-E98A-C3E9-6C9092B79FAD}"/>
              </a:ext>
            </a:extLst>
          </p:cNvPr>
          <p:cNvSpPr/>
          <p:nvPr/>
        </p:nvSpPr>
        <p:spPr>
          <a:xfrm>
            <a:off x="2752571" y="1047094"/>
            <a:ext cx="8017029" cy="341632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</a:rPr>
              <a:t>PROGRAMAS PARA PRODUCCIÓN, GRABACIÓN Y EDICIÓN DE PODCAST</a:t>
            </a:r>
            <a:endParaRPr lang="es-E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82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Te presentamos el nuevo aspecto de Anchor: una forma más atractiva de  decirlo todo">
            <a:extLst>
              <a:ext uri="{FF2B5EF4-FFF2-40B4-BE49-F238E27FC236}">
                <a16:creationId xmlns:a16="http://schemas.microsoft.com/office/drawing/2014/main" id="{1682542E-D555-2DF5-AC9B-DC0B2F833C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0200" y="569396"/>
            <a:ext cx="3997160" cy="399716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16C5E7A-5B27-76A1-CB76-FAF92660475B}"/>
              </a:ext>
            </a:extLst>
          </p:cNvPr>
          <p:cNvSpPr txBox="1"/>
          <p:nvPr/>
        </p:nvSpPr>
        <p:spPr>
          <a:xfrm>
            <a:off x="1307180" y="1422400"/>
            <a:ext cx="950805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masis MT Pro" panose="02040504050005020304" pitchFamily="18" charset="0"/>
              </a:rPr>
              <a:t>GRATUITO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UN PODCAST POR CUENTA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EDICIÓN SENCILLA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ADJUNTAR MÚSICA DE FONDO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INCLUIR INTERLUDIOS Y SONIDOS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GRABAR MICRO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LO SUBE DIRECTAMENTE A LA PLATAFORMA DE ANCHOR Y A SPOTIFY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POSIBILIDAD DE SUBIRLO A OTRAS PLATAFORMAS MANUALMENTE CON EL FEED RSS</a:t>
            </a:r>
          </a:p>
          <a:p>
            <a:endParaRPr lang="es-ES" dirty="0">
              <a:latin typeface="Amasis MT Pro" panose="02040504050005020304" pitchFamily="18" charset="0"/>
            </a:endParaRPr>
          </a:p>
          <a:p>
            <a:r>
              <a:rPr lang="es-ES" dirty="0">
                <a:latin typeface="Amasis MT Pro" panose="02040504050005020304" pitchFamily="18" charset="0"/>
              </a:rPr>
              <a:t>COPIAR ENLACE / DESCARGAR AUDIO</a:t>
            </a:r>
          </a:p>
        </p:txBody>
      </p:sp>
    </p:spTree>
    <p:extLst>
      <p:ext uri="{BB962C8B-B14F-4D97-AF65-F5344CB8AC3E}">
        <p14:creationId xmlns:p14="http://schemas.microsoft.com/office/powerpoint/2010/main" val="4254584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 descr="Spreaker Podcast Player App - Aplicaciones en Google Play">
            <a:extLst>
              <a:ext uri="{FF2B5EF4-FFF2-40B4-BE49-F238E27FC236}">
                <a16:creationId xmlns:a16="http://schemas.microsoft.com/office/drawing/2014/main" id="{74699263-F21A-2147-6992-48CD029441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95" y="1489333"/>
            <a:ext cx="3004344" cy="300434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833BB567-73C0-CCEE-B7B1-84F4E67745D1}"/>
              </a:ext>
            </a:extLst>
          </p:cNvPr>
          <p:cNvSpPr txBox="1"/>
          <p:nvPr/>
        </p:nvSpPr>
        <p:spPr>
          <a:xfrm>
            <a:off x="2177612" y="917247"/>
            <a:ext cx="1790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Amasis MT Pro" panose="02040504050005020304" pitchFamily="18" charset="0"/>
              </a:rPr>
              <a:t>SPREAKER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4C4DFE8-51C8-0424-208D-7A9EBB5862F2}"/>
              </a:ext>
            </a:extLst>
          </p:cNvPr>
          <p:cNvSpPr txBox="1"/>
          <p:nvPr/>
        </p:nvSpPr>
        <p:spPr>
          <a:xfrm>
            <a:off x="5150686" y="816128"/>
            <a:ext cx="60960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dirty="0">
                <a:latin typeface="Amasis MT Pro" panose="02040504050005020304" pitchFamily="18" charset="0"/>
              </a:rPr>
              <a:t>GRATUITO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VARIOS PODCAST POR CUENTA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EDICIÓN SENCILLA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ADJUNTAR MÚSICA DE FONDO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INCLUIR EFECTOS DE  SONIDOS Y CANCIONES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GRABAR MICRO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LO SUBE DIRECTAMENTE A LA PLATAFORMA DE SPREAKER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POSIBILIDAD DE SUBIRLO A OTRAS PLATAFORMAS MANUALMENTE CON EL FEED RSS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COPIAR ENLACE / DESCARGAR AUDIO</a:t>
            </a:r>
          </a:p>
        </p:txBody>
      </p:sp>
      <p:pic>
        <p:nvPicPr>
          <p:cNvPr id="1028" name="Picture 4" descr="Stream Spreaker Studio by Mónica Pérez Vásquez-LOCUTORA | Listen online for  free on SoundCloud">
            <a:extLst>
              <a:ext uri="{FF2B5EF4-FFF2-40B4-BE49-F238E27FC236}">
                <a16:creationId xmlns:a16="http://schemas.microsoft.com/office/drawing/2014/main" id="{E2C56101-F442-C5DD-7235-AE500179B8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9659" b="10760"/>
          <a:stretch/>
        </p:blipFill>
        <p:spPr bwMode="auto">
          <a:xfrm>
            <a:off x="2373439" y="4152279"/>
            <a:ext cx="2885295" cy="2296160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51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udacity para Windows - Descarga gratis en Uptodown">
            <a:extLst>
              <a:ext uri="{FF2B5EF4-FFF2-40B4-BE49-F238E27FC236}">
                <a16:creationId xmlns:a16="http://schemas.microsoft.com/office/drawing/2014/main" id="{B4B373B4-8FAA-7F3E-D172-0E3AF86B31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osiaicBubbles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208" y="1992764"/>
            <a:ext cx="3646036" cy="3646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2D1D1FDE-BF01-1EFC-BC4E-B5B344DD88B7}"/>
              </a:ext>
            </a:extLst>
          </p:cNvPr>
          <p:cNvSpPr txBox="1"/>
          <p:nvPr/>
        </p:nvSpPr>
        <p:spPr>
          <a:xfrm>
            <a:off x="2177612" y="917247"/>
            <a:ext cx="1799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Amasis MT Pro" panose="02040504050005020304" pitchFamily="18" charset="0"/>
              </a:rPr>
              <a:t>AUDACITY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09F860E-43F1-6990-2EB9-AEDC4592B418}"/>
              </a:ext>
            </a:extLst>
          </p:cNvPr>
          <p:cNvSpPr txBox="1"/>
          <p:nvPr/>
        </p:nvSpPr>
        <p:spPr>
          <a:xfrm>
            <a:off x="5527040" y="838602"/>
            <a:ext cx="6096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dirty="0">
                <a:latin typeface="Amasis MT Pro" panose="02040504050005020304" pitchFamily="18" charset="0"/>
              </a:rPr>
              <a:t>PROGRAMA DE CÓDIGO ABIERTO / GRATUITO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EDICIÓN DE AUDIO. NO SOLO PARA PODCAST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EDICIÓN MÁS ELABORADA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EXPORTARLO CON VARIEDAD DE EXTENSIONES</a:t>
            </a:r>
          </a:p>
        </p:txBody>
      </p:sp>
    </p:spTree>
    <p:extLst>
      <p:ext uri="{BB962C8B-B14F-4D97-AF65-F5344CB8AC3E}">
        <p14:creationId xmlns:p14="http://schemas.microsoft.com/office/powerpoint/2010/main" val="799888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25085E2-2014-A530-E856-589BD45F87C2}"/>
              </a:ext>
            </a:extLst>
          </p:cNvPr>
          <p:cNvSpPr txBox="1"/>
          <p:nvPr/>
        </p:nvSpPr>
        <p:spPr>
          <a:xfrm>
            <a:off x="2523052" y="673407"/>
            <a:ext cx="1638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>
                <a:latin typeface="Amasis MT Pro" panose="02040504050005020304" pitchFamily="18" charset="0"/>
              </a:rPr>
              <a:t>FILMORA</a:t>
            </a:r>
          </a:p>
        </p:txBody>
      </p:sp>
      <p:pic>
        <p:nvPicPr>
          <p:cNvPr id="3" name="Picture 2" descr="Filmora - Viquipèdia, l'enciclopèdia lliure">
            <a:extLst>
              <a:ext uri="{FF2B5EF4-FFF2-40B4-BE49-F238E27FC236}">
                <a16:creationId xmlns:a16="http://schemas.microsoft.com/office/drawing/2014/main" id="{2AC6C734-B991-AE84-8A9D-8D40D8D0D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intBrus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7854" y="673407"/>
            <a:ext cx="4282653" cy="3145073"/>
          </a:xfrm>
          <a:prstGeom prst="rect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99E9AC4-D162-11D2-31FF-4D14B8F175DF}"/>
              </a:ext>
            </a:extLst>
          </p:cNvPr>
          <p:cNvSpPr txBox="1"/>
          <p:nvPr/>
        </p:nvSpPr>
        <p:spPr>
          <a:xfrm>
            <a:off x="831493" y="3818480"/>
            <a:ext cx="609600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dirty="0">
                <a:latin typeface="Amasis MT Pro" panose="02040504050005020304" pitchFamily="18" charset="0"/>
              </a:rPr>
              <a:t>PROGRAMA DE EDICIÓN DE VÍDEO O AUDIO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EDICIÓN MÁS ELABORADA</a:t>
            </a: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endParaRPr lang="es-ES" dirty="0">
              <a:latin typeface="Amasis MT Pro" panose="02040504050005020304" pitchFamily="18" charset="0"/>
            </a:endParaRPr>
          </a:p>
          <a:p>
            <a:pPr algn="r"/>
            <a:r>
              <a:rPr lang="es-ES" dirty="0">
                <a:latin typeface="Amasis MT Pro" panose="02040504050005020304" pitchFamily="18" charset="0"/>
              </a:rPr>
              <a:t>EXPORTARLO CON VARIEDAD DE EXTENSIONES</a:t>
            </a:r>
          </a:p>
        </p:txBody>
      </p:sp>
    </p:spTree>
    <p:extLst>
      <p:ext uri="{BB962C8B-B14F-4D97-AF65-F5344CB8AC3E}">
        <p14:creationId xmlns:p14="http://schemas.microsoft.com/office/powerpoint/2010/main" val="2771830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417DD34-8B23-4214-9E5C-16E858120C46}"/>
              </a:ext>
            </a:extLst>
          </p:cNvPr>
          <p:cNvSpPr txBox="1"/>
          <p:nvPr/>
        </p:nvSpPr>
        <p:spPr>
          <a:xfrm>
            <a:off x="2177612" y="429567"/>
            <a:ext cx="34163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>
                <a:latin typeface="Amasis MT Pro" panose="02040504050005020304" pitchFamily="18" charset="0"/>
              </a:rPr>
              <a:t>09/11/2022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9DA6CF-CC2A-75AD-9D42-0C7E2A512743}"/>
              </a:ext>
            </a:extLst>
          </p:cNvPr>
          <p:cNvSpPr txBox="1"/>
          <p:nvPr/>
        </p:nvSpPr>
        <p:spPr>
          <a:xfrm>
            <a:off x="7511612" y="536691"/>
            <a:ext cx="1862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latin typeface="Amasis MT Pro" panose="02040504050005020304" pitchFamily="18" charset="0"/>
              </a:rPr>
              <a:t>TAREA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4667C5-013D-774B-25DE-B87C8803C904}"/>
              </a:ext>
            </a:extLst>
          </p:cNvPr>
          <p:cNvSpPr txBox="1"/>
          <p:nvPr/>
        </p:nvSpPr>
        <p:spPr>
          <a:xfrm>
            <a:off x="2177612" y="1411675"/>
            <a:ext cx="948944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s-ES" sz="3200" dirty="0">
                <a:latin typeface="Amasis MT Pro" panose="02040504050005020304" pitchFamily="18" charset="0"/>
              </a:rPr>
              <a:t>CREACIÓN DE UNA PLANTILLA PARA LA ELABORACIÓN DE LA ESCALETA/GUION (WORD)</a:t>
            </a:r>
          </a:p>
          <a:p>
            <a:pPr marL="514350" indent="-514350">
              <a:buAutoNum type="arabicPeriod"/>
            </a:pPr>
            <a:endParaRPr lang="es-ES" sz="3200" dirty="0">
              <a:latin typeface="Amasis MT Pro" panose="02040504050005020304" pitchFamily="18" charset="0"/>
            </a:endParaRPr>
          </a:p>
          <a:p>
            <a:pPr marL="514350" indent="-514350">
              <a:buAutoNum type="arabicPeriod"/>
            </a:pPr>
            <a:r>
              <a:rPr lang="es-ES" sz="3200" dirty="0">
                <a:latin typeface="Amasis MT Pro" panose="02040504050005020304" pitchFamily="18" charset="0"/>
              </a:rPr>
              <a:t>Primeros pasos para hacer un PODCAST</a:t>
            </a:r>
          </a:p>
          <a:p>
            <a:endParaRPr lang="es-ES" sz="3200" dirty="0">
              <a:latin typeface="Amasis MT Pro" panose="02040504050005020304" pitchFamily="18" charset="0"/>
            </a:endParaRPr>
          </a:p>
          <a:p>
            <a:r>
              <a:rPr lang="es-ES" sz="3200" dirty="0">
                <a:latin typeface="Amasis MT Pro" panose="02040504050005020304" pitchFamily="18" charset="0"/>
              </a:rPr>
              <a:t>	- Elegir un nombre</a:t>
            </a:r>
          </a:p>
          <a:p>
            <a:r>
              <a:rPr lang="es-ES" sz="3200" dirty="0">
                <a:latin typeface="Amasis MT Pro" panose="02040504050005020304" pitchFamily="18" charset="0"/>
              </a:rPr>
              <a:t>	- Elegir un eslogan</a:t>
            </a:r>
          </a:p>
          <a:p>
            <a:r>
              <a:rPr lang="es-ES" sz="3200" dirty="0">
                <a:latin typeface="Amasis MT Pro" panose="02040504050005020304" pitchFamily="18" charset="0"/>
              </a:rPr>
              <a:t>	- Realizar descripción</a:t>
            </a:r>
          </a:p>
          <a:p>
            <a:r>
              <a:rPr lang="es-ES" sz="3200" dirty="0">
                <a:latin typeface="Amasis MT Pro" panose="02040504050005020304" pitchFamily="18" charset="0"/>
              </a:rPr>
              <a:t>	- Crear una portada</a:t>
            </a:r>
            <a:endParaRPr lang="es-ES" dirty="0">
              <a:latin typeface="Amasis MT Pro" panose="020405040500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507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417DD34-8B23-4214-9E5C-16E858120C46}"/>
              </a:ext>
            </a:extLst>
          </p:cNvPr>
          <p:cNvSpPr txBox="1"/>
          <p:nvPr/>
        </p:nvSpPr>
        <p:spPr>
          <a:xfrm>
            <a:off x="2177612" y="429567"/>
            <a:ext cx="34163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28/11/2022</a:t>
            </a:r>
            <a:endParaRPr kumimoji="0" lang="es-ES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sis MT Pro" panose="02040504050005020304" pitchFamily="18" charset="0"/>
              <a:ea typeface="+mn-ea"/>
              <a:cs typeface="+mn-cs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99DA6CF-CC2A-75AD-9D42-0C7E2A512743}"/>
              </a:ext>
            </a:extLst>
          </p:cNvPr>
          <p:cNvSpPr txBox="1"/>
          <p:nvPr/>
        </p:nvSpPr>
        <p:spPr>
          <a:xfrm>
            <a:off x="7511612" y="536691"/>
            <a:ext cx="1862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TAREA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54667C5-013D-774B-25DE-B87C8803C904}"/>
              </a:ext>
            </a:extLst>
          </p:cNvPr>
          <p:cNvSpPr txBox="1"/>
          <p:nvPr/>
        </p:nvSpPr>
        <p:spPr>
          <a:xfrm>
            <a:off x="1954092" y="1909515"/>
            <a:ext cx="948944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s-ES" sz="3200" dirty="0">
                <a:solidFill>
                  <a:prstClr val="black"/>
                </a:solidFill>
                <a:latin typeface="Amasis MT Pro" panose="02040504050005020304" pitchFamily="18" charset="0"/>
              </a:rPr>
              <a:t>MONTAR UN EPISODIO HACIENDO USO DE LA ESCALETA DEL DIA ANTERIOR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sis MT Pro" panose="02040504050005020304" pitchFamily="18" charset="0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sis MT Pro" panose="02040504050005020304" pitchFamily="18" charset="0"/>
              <a:ea typeface="+mn-ea"/>
              <a:cs typeface="+mn-cs"/>
            </a:endParaRPr>
          </a:p>
          <a:p>
            <a:pPr marL="514350" marR="0" lvl="0" indent="-5143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s-E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masis MT Pro" panose="02040504050005020304" pitchFamily="18" charset="0"/>
                <a:ea typeface="+mn-ea"/>
                <a:cs typeface="+mn-cs"/>
              </a:rPr>
              <a:t>CADA GRUPO GRABA SU EPISODIO CON GRABADORA O DIRECTAMENTE EN AUDACITY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sis MT Pro" panose="02040504050005020304" pitchFamily="18" charset="0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ES" sz="3200" dirty="0">
                <a:solidFill>
                  <a:prstClr val="black"/>
                </a:solidFill>
                <a:latin typeface="Amasis MT Pro" panose="02040504050005020304" pitchFamily="18" charset="0"/>
              </a:rPr>
              <a:t>3. EDITAMOS EL EPISODIO EN AUDACITY</a:t>
            </a:r>
            <a:endParaRPr kumimoji="0" lang="es-E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masis MT Pro" panose="020405040500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3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062EA29-24AC-E08E-F854-D996EAEFE4AA}"/>
              </a:ext>
            </a:extLst>
          </p:cNvPr>
          <p:cNvSpPr txBox="1"/>
          <p:nvPr/>
        </p:nvSpPr>
        <p:spPr>
          <a:xfrm>
            <a:off x="1849120" y="528320"/>
            <a:ext cx="962152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PRIMERA SESIÓN</a:t>
            </a:r>
          </a:p>
          <a:p>
            <a:endParaRPr lang="es-ES" dirty="0"/>
          </a:p>
          <a:p>
            <a:r>
              <a:rPr lang="es-ES" dirty="0"/>
              <a:t>Presentación PPW</a:t>
            </a:r>
          </a:p>
          <a:p>
            <a:endParaRPr lang="es-ES" dirty="0"/>
          </a:p>
          <a:p>
            <a:r>
              <a:rPr lang="es-ES" dirty="0"/>
              <a:t>Enseñar ejemplos de escaleta</a:t>
            </a:r>
          </a:p>
          <a:p>
            <a:endParaRPr lang="es-ES" dirty="0"/>
          </a:p>
          <a:p>
            <a:r>
              <a:rPr lang="es-ES" dirty="0"/>
              <a:t>Ver funcionamiento de ANCHOR</a:t>
            </a:r>
          </a:p>
          <a:p>
            <a:endParaRPr lang="es-ES" dirty="0"/>
          </a:p>
          <a:p>
            <a:r>
              <a:rPr lang="es-ES" dirty="0"/>
              <a:t>Ver funcionamiento de SPREAKER (Hacer una pequeña prueba)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Todos juntos</a:t>
            </a:r>
          </a:p>
          <a:p>
            <a:pPr marL="285750" indent="-285750">
              <a:buFontTx/>
              <a:buChar char="-"/>
            </a:pPr>
            <a:r>
              <a:rPr lang="es-ES" dirty="0"/>
              <a:t>Yo hago la presentación del PODCAST y del cole. Los demás cuentan como se llaman y a que curso dan clase.</a:t>
            </a:r>
          </a:p>
          <a:p>
            <a:pPr marL="285750" indent="-285750">
              <a:buFontTx/>
              <a:buChar char="-"/>
            </a:pPr>
            <a:r>
              <a:rPr lang="es-ES" dirty="0"/>
              <a:t>Montamos entre todos de forma colaborativa el PODCAST, metiendo sonidos y juntando las diferentes partes.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r>
              <a:rPr lang="es-ES" dirty="0"/>
              <a:t>Tarea</a:t>
            </a:r>
          </a:p>
          <a:p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2 grupos</a:t>
            </a:r>
          </a:p>
          <a:p>
            <a:pPr marL="285750" indent="-285750">
              <a:buFontTx/>
              <a:buChar char="-"/>
            </a:pPr>
            <a:r>
              <a:rPr lang="es-ES" dirty="0"/>
              <a:t>Hacen el guion</a:t>
            </a:r>
          </a:p>
          <a:p>
            <a:pPr marL="285750" indent="-285750">
              <a:buFontTx/>
              <a:buChar char="-"/>
            </a:pPr>
            <a:r>
              <a:rPr lang="es-ES" dirty="0"/>
              <a:t>Primeros pasos para hacer un Podcast</a:t>
            </a:r>
          </a:p>
        </p:txBody>
      </p:sp>
    </p:spTree>
    <p:extLst>
      <p:ext uri="{BB962C8B-B14F-4D97-AF65-F5344CB8AC3E}">
        <p14:creationId xmlns:p14="http://schemas.microsoft.com/office/powerpoint/2010/main" val="2131299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F65E27E-1CCE-C4AF-EEDB-E0DE8D89251A}"/>
              </a:ext>
            </a:extLst>
          </p:cNvPr>
          <p:cNvSpPr txBox="1"/>
          <p:nvPr/>
        </p:nvSpPr>
        <p:spPr>
          <a:xfrm>
            <a:off x="1788160" y="0"/>
            <a:ext cx="962152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SEGUNDA SESIÓN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Recordamos el punto en el que nos habíamos quedado el día anterior</a:t>
            </a:r>
          </a:p>
          <a:p>
            <a:endParaRPr lang="es-ES" dirty="0"/>
          </a:p>
          <a:p>
            <a:r>
              <a:rPr lang="es-ES" dirty="0" err="1"/>
              <a:t>Teams</a:t>
            </a:r>
            <a:r>
              <a:rPr lang="es-ES" dirty="0"/>
              <a:t> con la carpeta SONIDOS para que puedan tirar de ellas.</a:t>
            </a:r>
          </a:p>
          <a:p>
            <a:endParaRPr lang="es-ES" dirty="0"/>
          </a:p>
          <a:p>
            <a:r>
              <a:rPr lang="es-ES" dirty="0"/>
              <a:t>Explicamos funcionamiento de AUDACITY</a:t>
            </a:r>
          </a:p>
          <a:p>
            <a:endParaRPr lang="es-ES" dirty="0"/>
          </a:p>
          <a:p>
            <a:r>
              <a:rPr lang="es-ES" dirty="0"/>
              <a:t>¿Cómo crear una entradilla y una parte final?</a:t>
            </a:r>
          </a:p>
          <a:p>
            <a:endParaRPr lang="es-ES" dirty="0"/>
          </a:p>
          <a:p>
            <a:r>
              <a:rPr lang="es-ES" dirty="0"/>
              <a:t>Buscar repositorio de sonidos y efectos</a:t>
            </a:r>
          </a:p>
          <a:p>
            <a:endParaRPr lang="es-ES" dirty="0"/>
          </a:p>
          <a:p>
            <a:r>
              <a:rPr lang="es-ES" dirty="0"/>
              <a:t>Tarea </a:t>
            </a:r>
          </a:p>
          <a:p>
            <a:endParaRPr lang="es-ES" dirty="0"/>
          </a:p>
          <a:p>
            <a:r>
              <a:rPr lang="es-ES" dirty="0"/>
              <a:t>- 2 grupos (los del otro día)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Montan una pequeño episodio con la escaleta del día anterior. 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pPr marL="285750" indent="-285750">
              <a:buFontTx/>
              <a:buChar char="-"/>
            </a:pPr>
            <a:r>
              <a:rPr lang="es-ES" dirty="0"/>
              <a:t>Graba cada grupo su parte (con grabadora del móvil o directamente en Audacity.</a:t>
            </a:r>
          </a:p>
          <a:p>
            <a:pPr marL="285750" indent="-285750">
              <a:buFontTx/>
              <a:buChar char="-"/>
            </a:pPr>
            <a:r>
              <a:rPr lang="es-ES" dirty="0"/>
              <a:t>Montamos y editamos en Audacity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r>
              <a:rPr lang="es-ES" dirty="0"/>
              <a:t>FINAL</a:t>
            </a:r>
          </a:p>
          <a:p>
            <a:r>
              <a:rPr lang="es-ES" dirty="0"/>
              <a:t>- Creamos una WIX sencilla y les enseñamos a subirlo. Luego lo enlazan a RRSS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07929213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TM02892315[[fn=Espiral]]</Template>
  <TotalTime>100</TotalTime>
  <Words>389</Words>
  <Application>Microsoft Office PowerPoint</Application>
  <PresentationFormat>Panorámica</PresentationFormat>
  <Paragraphs>115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Amasis MT Pro</vt:lpstr>
      <vt:lpstr>Arial</vt:lpstr>
      <vt:lpstr>Century Gothic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JESUS GOMEZ FUENTES</dc:creator>
  <cp:lastModifiedBy>JESUS GOMEZ FUENTES</cp:lastModifiedBy>
  <cp:revision>4</cp:revision>
  <dcterms:created xsi:type="dcterms:W3CDTF">2022-10-31T17:48:30Z</dcterms:created>
  <dcterms:modified xsi:type="dcterms:W3CDTF">2022-11-24T09:19:02Z</dcterms:modified>
</cp:coreProperties>
</file>