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589" r:id="rId5"/>
    <p:sldId id="649" r:id="rId6"/>
    <p:sldId id="644" r:id="rId7"/>
    <p:sldId id="410" r:id="rId8"/>
    <p:sldId id="645" r:id="rId9"/>
    <p:sldId id="540" r:id="rId10"/>
    <p:sldId id="549" r:id="rId11"/>
    <p:sldId id="477" r:id="rId12"/>
    <p:sldId id="646" r:id="rId13"/>
    <p:sldId id="590" r:id="rId14"/>
    <p:sldId id="550" r:id="rId15"/>
    <p:sldId id="475" r:id="rId16"/>
    <p:sldId id="636" r:id="rId17"/>
    <p:sldId id="635" r:id="rId18"/>
    <p:sldId id="539" r:id="rId19"/>
    <p:sldId id="476" r:id="rId20"/>
    <p:sldId id="643" r:id="rId21"/>
    <p:sldId id="648" r:id="rId22"/>
    <p:sldId id="537" r:id="rId23"/>
    <p:sldId id="530" r:id="rId24"/>
    <p:sldId id="531" r:id="rId25"/>
    <p:sldId id="647" r:id="rId26"/>
    <p:sldId id="623" r:id="rId27"/>
    <p:sldId id="581" r:id="rId28"/>
    <p:sldId id="510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B3BD01-C0A2-4EC5-846F-21BE84E2E7BE}" v="10" dt="2022-04-27T15:13:50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FIE DE SALAMANCA" userId="S::37700034@educa.jcyl.es::a67317f7-1209-44d4-a5c4-1056ffe7eb2e" providerId="AD" clId="Web-{78B3BD01-C0A2-4EC5-846F-21BE84E2E7BE}"/>
    <pc:docChg chg="modSld">
      <pc:chgData name="CFIE DE SALAMANCA" userId="S::37700034@educa.jcyl.es::a67317f7-1209-44d4-a5c4-1056ffe7eb2e" providerId="AD" clId="Web-{78B3BD01-C0A2-4EC5-846F-21BE84E2E7BE}" dt="2022-04-27T15:13:50.574" v="6" actId="20577"/>
      <pc:docMkLst>
        <pc:docMk/>
      </pc:docMkLst>
      <pc:sldChg chg="addSp modSp">
        <pc:chgData name="CFIE DE SALAMANCA" userId="S::37700034@educa.jcyl.es::a67317f7-1209-44d4-a5c4-1056ffe7eb2e" providerId="AD" clId="Web-{78B3BD01-C0A2-4EC5-846F-21BE84E2E7BE}" dt="2022-04-27T15:13:50.574" v="6" actId="20577"/>
        <pc:sldMkLst>
          <pc:docMk/>
          <pc:sldMk cId="1928643610" sldId="256"/>
        </pc:sldMkLst>
        <pc:spChg chg="add">
          <ac:chgData name="CFIE DE SALAMANCA" userId="S::37700034@educa.jcyl.es::a67317f7-1209-44d4-a5c4-1056ffe7eb2e" providerId="AD" clId="Web-{78B3BD01-C0A2-4EC5-846F-21BE84E2E7BE}" dt="2022-04-27T15:13:27.650" v="0"/>
          <ac:spMkLst>
            <pc:docMk/>
            <pc:sldMk cId="1928643610" sldId="256"/>
            <ac:spMk id="2" creationId="{93ACD72F-8288-5A97-B3ED-C03B7AE57A9D}"/>
          </ac:spMkLst>
        </pc:spChg>
        <pc:spChg chg="add mod">
          <ac:chgData name="CFIE DE SALAMANCA" userId="S::37700034@educa.jcyl.es::a67317f7-1209-44d4-a5c4-1056ffe7eb2e" providerId="AD" clId="Web-{78B3BD01-C0A2-4EC5-846F-21BE84E2E7BE}" dt="2022-04-27T15:13:50.574" v="6" actId="20577"/>
          <ac:spMkLst>
            <pc:docMk/>
            <pc:sldMk cId="1928643610" sldId="256"/>
            <ac:spMk id="3" creationId="{3068DE87-36BC-1C52-FB2E-14904B1F9E1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39AC0-EE93-4382-9568-F4B5AD457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AF9D2E-DE6C-494E-8FE7-DBEAA4323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670EB4-1D61-46BD-8F8B-E923ADD73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C246BC-F306-43BD-819F-EB838C94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68B275-2D23-455F-B238-F8BD71DD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695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B9687-40D3-4E4A-8485-C59633E5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0FA427-CFF7-426C-8479-B164C4EF9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D59C74-9815-4A9A-9271-E2F241AF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6A5CAF-0D0E-42D3-9022-B5C15B09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C654D6-D3AD-4173-81F4-E8C42912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55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2F5238-DBA3-490A-9E26-218D41A65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D22595-1E1D-42AE-AF4A-278F6E830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8D8D63-5430-4D79-AA0C-6D4CA9DF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D4AE06-AAEA-4FBD-86F4-B82FA44D9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8BC1F5-76B7-462B-AAF1-FA562D83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020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1509002" y="830700"/>
            <a:ext cx="9173999" cy="777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100"/>
              <a:buNone/>
              <a:defRPr sz="1867"/>
            </a:lvl2pPr>
            <a:lvl3pPr lvl="2" indent="0">
              <a:spcBef>
                <a:spcPts val="0"/>
              </a:spcBef>
              <a:buSzPts val="1100"/>
              <a:buNone/>
              <a:defRPr sz="1867"/>
            </a:lvl3pPr>
            <a:lvl4pPr lvl="3" indent="0">
              <a:spcBef>
                <a:spcPts val="0"/>
              </a:spcBef>
              <a:buSzPts val="1100"/>
              <a:buNone/>
              <a:defRPr sz="1867"/>
            </a:lvl4pPr>
            <a:lvl5pPr lvl="4" indent="0">
              <a:spcBef>
                <a:spcPts val="0"/>
              </a:spcBef>
              <a:buSzPts val="1100"/>
              <a:buNone/>
              <a:defRPr sz="1867"/>
            </a:lvl5pPr>
            <a:lvl6pPr lvl="5" indent="0">
              <a:spcBef>
                <a:spcPts val="0"/>
              </a:spcBef>
              <a:buSzPts val="1100"/>
              <a:buNone/>
              <a:defRPr sz="1867"/>
            </a:lvl6pPr>
            <a:lvl7pPr lvl="6" indent="0">
              <a:spcBef>
                <a:spcPts val="0"/>
              </a:spcBef>
              <a:buSzPts val="1100"/>
              <a:buNone/>
              <a:defRPr sz="1867"/>
            </a:lvl7pPr>
            <a:lvl8pPr lvl="7" indent="0">
              <a:spcBef>
                <a:spcPts val="0"/>
              </a:spcBef>
              <a:buSzPts val="1100"/>
              <a:buNone/>
              <a:defRPr sz="1867"/>
            </a:lvl8pPr>
            <a:lvl9pPr lvl="8" indent="0">
              <a:spcBef>
                <a:spcPts val="0"/>
              </a:spcBef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1508967" y="1773151"/>
            <a:ext cx="4452799" cy="4642199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237061" marR="0" lvl="0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body" idx="2"/>
          </p:nvPr>
        </p:nvSpPr>
        <p:spPr>
          <a:xfrm>
            <a:off x="6230071" y="1773151"/>
            <a:ext cx="4452799" cy="4642199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237061" marR="0" lvl="0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01597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06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05E12-AC0A-4E2A-91D7-FAB156B66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320FF7-9AB9-4DD2-BC6C-7568D1630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02631C-9AE4-4320-9FF2-A1D19AB83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FD3203-720C-420C-AA4B-876D2557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8D996B-3F09-48EE-AFF4-9C3FF1D92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87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5B911-5891-4C0E-BEAD-92AD90AB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138764-21E5-4982-9A2E-272F1E5F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A7C7F0-4209-4E7F-9AFA-07C4ACC9B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5B5A9-AB67-4FFE-AF0E-51BCD0A3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A7F2BA-8E8C-4E0A-BA5F-35FF1444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32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DA51A-6730-498A-B862-ADE4E01EC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67D86B-D015-4B3F-A935-8333B5493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E93142-8719-4335-A0E1-DC4299C51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82583D-C5D7-40C7-8CB7-0CC1F0C7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65D47F-9AFB-4D9E-8E2B-A1EAA1AA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5430CD-86EC-4D62-A7E9-69EDA1E9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553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940EA-46F3-47EB-ACB5-F9E8AF0C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42C297-9BF6-4002-8B25-0BC8F12D3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A763E6-09F1-4671-90FE-D7314CE0D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D37CE6-5B86-4D13-B7D3-F53F12CC1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27EA75-644A-493D-BDA0-B8ADB63E8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1EEA7BC-9F4E-478A-96BE-8A8AB947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1F834B-06A4-4A19-9A87-4B5DB8A6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3AED483-3D79-4F41-B165-DE022965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61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57D5B2-6F4B-4295-B77F-33C035DCC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B9842C-C649-4826-AE7F-61CD98AA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CC600E4-8D4E-4AA4-B07D-0AB9AA11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4A39A0D-6032-4487-A79C-766AA8DE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992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DA8FED-8FB1-4D04-A3F5-CECB8CE2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105B9F5-CA4E-4602-B134-A80B2CDE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D19565-DE93-4878-AD2A-DF8403A3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194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BEB5B-D055-4252-910F-9764B125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319CE1-AB36-4862-9313-12BE61B2B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F6FAED-4DD2-4207-BC4F-91505C8FA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7FDD32-D3F2-43CE-A416-A47E8615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42374A-6DC8-4E36-B76D-F5A87E34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2956EA-BA40-4D9D-A747-EF0B5AF7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31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0372E-C080-4871-A3CC-9D10A81AC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42D7EEC-5788-4998-A0A9-364D79310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C19279-1489-4863-8837-8A84BEE20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878F38-8950-4088-8E15-F0E351E6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3D738F-7CD4-4DA8-9191-31D80A65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6ADCCA-D02D-4F07-BA26-A6E36E44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27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FC1ED0A-5981-48AD-9D29-9626BD98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03544D-7EF9-4B5A-98E5-E3ABCFEAD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AFF247-40A1-415C-AC6F-87DD7D94E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72961-727D-4FC0-8D12-2540DA511032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9934B6-B60F-4A00-B421-160F89B88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3C4E62-1E83-4506-AD5B-483A23C4E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0FE1C-BFCE-44AF-A738-BCFC923582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34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235AD-2E5B-4A60-BAC5-D3909155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002" y="830699"/>
            <a:ext cx="9384285" cy="1832988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ea typeface="Comic Sans MS"/>
                <a:cs typeface="Comic Sans MS"/>
                <a:sym typeface="Comic Sans MS"/>
              </a:rPr>
              <a:t>PROYECTO DEL APARATO DIGESTIVO. 3 PMAR. BIOLOGÍA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D64A24-EC10-4923-8D8D-864457554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967" y="2782957"/>
            <a:ext cx="4452799" cy="3632393"/>
          </a:xfrm>
        </p:spPr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ea typeface="Comic Sans MS"/>
                <a:cs typeface="Comic Sans MS"/>
                <a:sym typeface="Comic Sans MS"/>
              </a:rPr>
              <a:t>MAPA MENTAL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DESPLEGABLE INDIVIDUAL APARATO DIGESTIVO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MAQUETA GRANDE 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BOCA TIPOS DIENTES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E8B0F0-797C-42AE-9510-34647B932A9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30071" y="2782957"/>
            <a:ext cx="4452799" cy="3632393"/>
          </a:xfrm>
        </p:spPr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PRESENTACIÓN ORAL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82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6A05600C-1690-4AB4-97EC-F0A5C015F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99" b="325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22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AA574-5086-43F2-8D56-A10454B1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E8F61F-A5C3-40C6-A0E1-4DFF8636A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 descr="Carta, Calendario&#10;&#10;Descripción generada automáticamente">
            <a:extLst>
              <a:ext uri="{FF2B5EF4-FFF2-40B4-BE49-F238E27FC236}">
                <a16:creationId xmlns:a16="http://schemas.microsoft.com/office/drawing/2014/main" id="{3638096F-5411-40FF-8F96-7B285D06F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92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FF71C5-198F-4C20-BDEB-3C0CC310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BF7987-6405-4CA2-9663-2083DD72D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tabla, interior, pequeño, papel&#10;&#10;Descripción generada automáticamente">
            <a:extLst>
              <a:ext uri="{FF2B5EF4-FFF2-40B4-BE49-F238E27FC236}">
                <a16:creationId xmlns:a16="http://schemas.microsoft.com/office/drawing/2014/main" id="{356A6488-F9C3-489A-834B-A99AF04E6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5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108AA-C429-4381-857E-AA11776F9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D07B2D6-671D-4290-96BA-277D25CD9C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585216"/>
            <a:ext cx="7158380" cy="536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507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566D1F-6D39-4770-A292-8F27A477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6C38FAB-3270-473F-A9AD-E853B63C4F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09" y="620091"/>
            <a:ext cx="4367750" cy="58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B72FAA5E-6A46-496C-8A2F-ED7EF0BF8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585216"/>
            <a:ext cx="40576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555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36780-C774-4DE9-8CDD-F55E8EEB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643980-E6BE-46FE-B656-3455A60B7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516C05-2E29-44B7-926E-41FE1AD6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8542" y="-34528"/>
            <a:ext cx="6162042" cy="82160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18E6DB-AB0E-42FD-9E22-497062C10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828" y="0"/>
            <a:ext cx="58293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96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E9521-11EA-46A4-A59A-EB045EDFF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608E77-A870-4E29-B787-A675D94D4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80F48978-CC84-4E66-B3D8-42EE04D82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0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0AC6B-5332-41E6-BD3F-F105135B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G_2780">
            <a:hlinkClick r:id="" action="ppaction://media"/>
            <a:extLst>
              <a:ext uri="{FF2B5EF4-FFF2-40B4-BE49-F238E27FC236}">
                <a16:creationId xmlns:a16="http://schemas.microsoft.com/office/drawing/2014/main" id="{F9DC88E4-0DAE-41CA-9179-F21AB0A214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37"/>
            <a:ext cx="12000656" cy="6750202"/>
          </a:xfrm>
        </p:spPr>
      </p:pic>
    </p:spTree>
    <p:extLst>
      <p:ext uri="{BB962C8B-B14F-4D97-AF65-F5344CB8AC3E}">
        <p14:creationId xmlns:p14="http://schemas.microsoft.com/office/powerpoint/2010/main" val="256094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235AD-2E5B-4A60-BAC5-D3909155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ea typeface="Comic Sans MS"/>
                <a:cs typeface="Comic Sans MS"/>
                <a:sym typeface="Comic Sans MS"/>
              </a:rPr>
              <a:t>APARATO DIGESTIVO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D64A24-EC10-4923-8D8D-864457554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E8B0F0-797C-42AE-9510-34647B932A9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43201" y="1644816"/>
            <a:ext cx="4452799" cy="4642199"/>
          </a:xfrm>
        </p:spPr>
        <p:txBody>
          <a:bodyPr/>
          <a:lstStyle/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pPr marL="135464" indent="0">
              <a:buNone/>
            </a:pPr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APRENDIZAJE BASADO EN JUEGOS</a:t>
            </a:r>
          </a:p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pPr marL="135464" indent="0">
              <a:buNone/>
            </a:pPr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CARTAS DEL APARATO DIGESTIVO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4934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85234-26DC-42E5-A54E-BA8FDB5E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17929A-25FD-485E-801B-269BBF750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C31252-EC2B-4AE1-9FC1-2919CB93E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2992" y="-3054353"/>
            <a:ext cx="11128663" cy="8312150"/>
          </a:xfrm>
          <a:prstGeom prst="rect">
            <a:avLst/>
          </a:prstGeom>
        </p:spPr>
      </p:pic>
      <p:pic>
        <p:nvPicPr>
          <p:cNvPr id="7" name="Imagen 6" descr="Imagen que contiene persona, interior, sostener, hombre&#10;&#10;Descripción generada automáticamente">
            <a:extLst>
              <a:ext uri="{FF2B5EF4-FFF2-40B4-BE49-F238E27FC236}">
                <a16:creationId xmlns:a16="http://schemas.microsoft.com/office/drawing/2014/main" id="{A66F9CC5-E34F-4F21-A379-211236359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73373" y="-1082863"/>
            <a:ext cx="9062226" cy="67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6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235AD-2E5B-4A60-BAC5-D3909155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ea typeface="Comic Sans MS"/>
                <a:cs typeface="Comic Sans MS"/>
                <a:sym typeface="Comic Sans MS"/>
              </a:rPr>
              <a:t>APARATO DIGESTIVO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D64A24-EC10-4923-8D8D-864457554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ea typeface="Comic Sans MS"/>
                <a:cs typeface="Comic Sans MS"/>
                <a:sym typeface="Comic Sans MS"/>
              </a:rPr>
              <a:t>MAPA MENTAL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DESPLEGABLE INDIVIDUAL APARATO DIGESTIVO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MAQUETA GRANDE 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BOCA TIPOS DIENTES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E8B0F0-797C-42AE-9510-34647B932A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PRESENTACIÓN ORAL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1960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F5632-F9C2-423F-BDD8-48265BBA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CECCBB-B213-4BE0-9572-14429F32A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persona, exterior, niño, joven&#10;&#10;Descripción generada automáticamente">
            <a:extLst>
              <a:ext uri="{FF2B5EF4-FFF2-40B4-BE49-F238E27FC236}">
                <a16:creationId xmlns:a16="http://schemas.microsoft.com/office/drawing/2014/main" id="{84D811EB-DAA6-4766-8C8F-B9F9BEA41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7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41024-1B01-4F5B-A494-3C18489F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EABDCD-6F34-4A51-9CB4-52B1751CE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persona, joven, jugando, hombre&#10;&#10;Descripción generada automáticamente">
            <a:extLst>
              <a:ext uri="{FF2B5EF4-FFF2-40B4-BE49-F238E27FC236}">
                <a16:creationId xmlns:a16="http://schemas.microsoft.com/office/drawing/2014/main" id="{1885DC3C-029B-4F5D-959E-9B2B6E3C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9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235AD-2E5B-4A60-BAC5-D3909155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ea typeface="Comic Sans MS"/>
                <a:cs typeface="Comic Sans MS"/>
                <a:sym typeface="Comic Sans MS"/>
              </a:rPr>
              <a:t>APARATO DIGESTIVO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D64A24-EC10-4923-8D8D-864457554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ea typeface="Comic Sans MS"/>
              <a:cs typeface="Comic Sans MS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E8B0F0-797C-42AE-9510-34647B932A9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77437" y="1865917"/>
            <a:ext cx="4452799" cy="4642199"/>
          </a:xfrm>
        </p:spPr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EVALUACIÓN: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PRESENTACIÓN ORAL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RÚBRICA</a:t>
            </a:r>
          </a:p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pPr marL="135464" indent="0">
              <a:buNone/>
            </a:pPr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DIANAS DE EVALUACIÓN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2601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B3B2F-9A92-4163-B98C-9D1C0CA0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4BFAFA-0D93-4A3C-9D8E-AA0182783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400" indent="0">
              <a:buNone/>
            </a:pP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B9E0FF-1F69-497A-81B2-F7A96523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89" y="24618"/>
            <a:ext cx="8496944" cy="636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23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6909E-FFF0-433D-99C1-47721EB87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E0636C-C0BB-4DB3-A348-F02AC40A7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 descr="Imagen que contiene persona, interior, tabla, corte&#10;&#10;Descripción generada automáticamente">
            <a:extLst>
              <a:ext uri="{FF2B5EF4-FFF2-40B4-BE49-F238E27FC236}">
                <a16:creationId xmlns:a16="http://schemas.microsoft.com/office/drawing/2014/main" id="{BA7866E2-26BA-425D-B46B-157FF354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-1143000"/>
            <a:ext cx="10668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87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2184CB-1C2A-49D0-B6A3-257D9103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437356-E472-4CFA-9650-1167AB717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cubierto, interior, foto, tabla&#10;&#10;Descripción generada automáticamente">
            <a:extLst>
              <a:ext uri="{FF2B5EF4-FFF2-40B4-BE49-F238E27FC236}">
                <a16:creationId xmlns:a16="http://schemas.microsoft.com/office/drawing/2014/main" id="{DD3E7C16-D244-4379-A522-67E94768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36" y="-137316"/>
            <a:ext cx="10668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76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235AD-2E5B-4A60-BAC5-D3909155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ea typeface="Comic Sans MS"/>
                <a:cs typeface="Comic Sans MS"/>
                <a:sym typeface="Comic Sans MS"/>
              </a:rPr>
              <a:t>APARATO DIGESTIVO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D64A24-EC10-4923-8D8D-864457554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ea typeface="Comic Sans MS"/>
              <a:cs typeface="Comic Sans MS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ea typeface="Comic Sans MS"/>
              <a:cs typeface="Comic Sans MS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ea typeface="Comic Sans MS"/>
                <a:cs typeface="Comic Sans MS"/>
                <a:sym typeface="Comic Sans MS"/>
              </a:rPr>
              <a:t>MAPA MENTAL</a:t>
            </a:r>
          </a:p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E8B0F0-797C-42AE-9510-34647B932A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5464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2154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0795F5-0582-4280-A773-7B644F9B2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4B1782-5A65-4A10-9346-7497603E7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063AA1F-E709-4582-BD55-E96E2A659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63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80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235AD-2E5B-4A60-BAC5-D3909155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ea typeface="Comic Sans MS"/>
                <a:cs typeface="Comic Sans MS"/>
                <a:sym typeface="Comic Sans MS"/>
              </a:rPr>
              <a:t>APARATO DIGESTIVO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D64A24-EC10-4923-8D8D-864457554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ea typeface="Comic Sans MS"/>
              <a:cs typeface="Comic Sans MS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MAQUETA GRANDE 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E8B0F0-797C-42AE-9510-34647B932A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5464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4040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E8D9A-C64E-4F60-8587-2CCA8DAF7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943223-8940-4665-9590-80C3F7481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D5550D3D-7E19-4EB2-8301-7B31437F7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-397735"/>
            <a:ext cx="5740102" cy="76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3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48121-AAD1-4022-B52A-F99AD333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52341F-024E-4D38-B712-85DDED990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 descr="Imagen que contiene sostener, mujer, parado, jugando&#10;&#10;Descripción generada automáticamente">
            <a:extLst>
              <a:ext uri="{FF2B5EF4-FFF2-40B4-BE49-F238E27FC236}">
                <a16:creationId xmlns:a16="http://schemas.microsoft.com/office/drawing/2014/main" id="{A36EE88B-467D-48BC-A4B0-D791FB1F2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0"/>
            <a:ext cx="5585503" cy="74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89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CED312-8E6A-4DD4-B2B8-54C94C676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0A9A0D-FD77-4153-9023-D13613AD4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6710C00D-3E78-480D-A1B8-96344FDC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2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235AD-2E5B-4A60-BAC5-D3909155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ea typeface="Comic Sans MS"/>
                <a:cs typeface="Comic Sans MS"/>
                <a:sym typeface="Comic Sans MS"/>
              </a:rPr>
              <a:t>APARATO DIGESTIVO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D64A24-EC10-4923-8D8D-864457554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ea typeface="Comic Sans MS"/>
              <a:cs typeface="Comic Sans MS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pPr marL="135464" indent="0">
              <a:buNone/>
            </a:pPr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r>
              <a:rPr lang="es-ES" b="1" dirty="0">
                <a:solidFill>
                  <a:srgbClr val="0000FF"/>
                </a:solidFill>
                <a:latin typeface="Castellar" panose="020A0402060406010301" pitchFamily="18" charset="0"/>
                <a:sym typeface="Comic Sans MS"/>
              </a:rPr>
              <a:t>BOCA TIPOS DIENTES</a:t>
            </a: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  <a:p>
            <a:endParaRPr lang="es-ES" b="1" dirty="0">
              <a:solidFill>
                <a:srgbClr val="0000FF"/>
              </a:solidFill>
              <a:latin typeface="Castellar" panose="020A0402060406010301" pitchFamily="18" charset="0"/>
              <a:sym typeface="Comic Sans M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E8B0F0-797C-42AE-9510-34647B932A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5464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19539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d6aa42bb-cb97-46d6-a8f7-03db4474adb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C331DB2F0635A4C9A305C9BD4B38C36" ma:contentTypeVersion="3" ma:contentTypeDescription="Crear nuevo documento." ma:contentTypeScope="" ma:versionID="15fee784f9e3c3ad8b5f84f0bb2361df">
  <xsd:schema xmlns:xsd="http://www.w3.org/2001/XMLSchema" xmlns:xs="http://www.w3.org/2001/XMLSchema" xmlns:p="http://schemas.microsoft.com/office/2006/metadata/properties" xmlns:ns2="d6aa42bb-cb97-46d6-a8f7-03db4474adbc" targetNamespace="http://schemas.microsoft.com/office/2006/metadata/properties" ma:root="true" ma:fieldsID="4bafa7b4210de82e7ecb335ae803d0f2" ns2:_="">
    <xsd:import namespace="d6aa42bb-cb97-46d6-a8f7-03db4474adbc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a42bb-cb97-46d6-a8f7-03db4474adbc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D0AE4A-C50A-4580-AD56-BF2550C1F9AC}">
  <ds:schemaRefs>
    <ds:schemaRef ds:uri="http://www.w3.org/XML/1998/namespace"/>
    <ds:schemaRef ds:uri="http://schemas.microsoft.com/office/2006/metadata/properties"/>
    <ds:schemaRef ds:uri="http://purl.org/dc/elements/1.1/"/>
    <ds:schemaRef ds:uri="3c9d13d3-a324-4e6a-b1a2-f22bd59c538b"/>
    <ds:schemaRef ds:uri="http://purl.org/dc/terms/"/>
    <ds:schemaRef ds:uri="af03c33e-d25c-4ed8-9dbd-33e74e7dd945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19309DC-5C82-49C6-8FCC-8591A923BB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911B1D-1C56-4F42-A98E-75C9BFC66AD2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70</Words>
  <Application>Microsoft Office PowerPoint</Application>
  <PresentationFormat>Panorámica</PresentationFormat>
  <Paragraphs>59</Paragraphs>
  <Slides>25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Castellar</vt:lpstr>
      <vt:lpstr>Tema de Office</vt:lpstr>
      <vt:lpstr>PROYECTO DEL APARATO DIGESTIVO. 3 PMAR. BIOLOGÍA</vt:lpstr>
      <vt:lpstr>APARATO DIGESTIVO</vt:lpstr>
      <vt:lpstr>APARATO DIGESTIVO</vt:lpstr>
      <vt:lpstr>Presentación de PowerPoint</vt:lpstr>
      <vt:lpstr>APARATO DIGESTIVO</vt:lpstr>
      <vt:lpstr>Presentación de PowerPoint</vt:lpstr>
      <vt:lpstr>Presentación de PowerPoint</vt:lpstr>
      <vt:lpstr>Presentación de PowerPoint</vt:lpstr>
      <vt:lpstr>APARATO DIGESTIVO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APARATO DIGESTIVO</vt:lpstr>
      <vt:lpstr>Presentación de PowerPoint</vt:lpstr>
      <vt:lpstr>Presentación de PowerPoint</vt:lpstr>
      <vt:lpstr>Presentación de PowerPoint</vt:lpstr>
      <vt:lpstr>APARATO DIGESTIVO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Mariví Casaso Martín</dc:creator>
  <cp:lastModifiedBy>M. ANGELES GARCIA VACAS</cp:lastModifiedBy>
  <cp:revision>14</cp:revision>
  <dcterms:created xsi:type="dcterms:W3CDTF">2019-11-25T22:13:10Z</dcterms:created>
  <dcterms:modified xsi:type="dcterms:W3CDTF">2022-04-28T16:32:15Z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0x0101002C331DB2F0635A4C9A305C9BD4B38C36</vt:lpwstr>
  </property>
</Properties>
</file>