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43C76E9-D2E6-49A2-A405-70D2CC4EF117}" type="datetimeFigureOut">
              <a:rPr lang="es-ES" smtClean="0"/>
              <a:t>28/11/2017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3224A80-6636-452B-A4F6-370DE140C1A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3789040"/>
            <a:ext cx="6777318" cy="1731982"/>
          </a:xfrm>
        </p:spPr>
        <p:txBody>
          <a:bodyPr/>
          <a:lstStyle/>
          <a:p>
            <a:r>
              <a:rPr lang="es-ES" dirty="0" smtClean="0"/>
              <a:t>La Constitución Española de 1978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 descr="C:\Users\IDIOMAS\Desktop\principal-imagen_8-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05698"/>
            <a:ext cx="4041229" cy="264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517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ES" dirty="0" smtClean="0"/>
              <a:t>Título Preliminar. Artículos 1-9.</a:t>
            </a:r>
          </a:p>
          <a:p>
            <a:pPr algn="just"/>
            <a:r>
              <a:rPr lang="es-ES" dirty="0" smtClean="0"/>
              <a:t>Título I. De los derechos y deberes fundamentales. Artículos 10-55.</a:t>
            </a:r>
          </a:p>
          <a:p>
            <a:pPr algn="just"/>
            <a:r>
              <a:rPr lang="es-ES" dirty="0" smtClean="0"/>
              <a:t>Título II. De la Corona. Artículos 56-65.</a:t>
            </a:r>
          </a:p>
          <a:p>
            <a:pPr algn="just"/>
            <a:r>
              <a:rPr lang="es-ES" dirty="0" smtClean="0"/>
              <a:t>Título III. De las Cortes Generales. Artículos 66-96.</a:t>
            </a:r>
          </a:p>
          <a:p>
            <a:pPr algn="just"/>
            <a:r>
              <a:rPr lang="es-ES" dirty="0" smtClean="0"/>
              <a:t>Título IV. Del Gobierno y de la Administración. Artículos 97-107.</a:t>
            </a:r>
          </a:p>
          <a:p>
            <a:pPr algn="just"/>
            <a:r>
              <a:rPr lang="es-ES" dirty="0" smtClean="0"/>
              <a:t>Título V. De las relaciones entre el Gobierno y las Cortes Generales. Artículos 108-116.</a:t>
            </a:r>
          </a:p>
          <a:p>
            <a:pPr algn="just"/>
            <a:r>
              <a:rPr lang="es-ES" dirty="0" smtClean="0"/>
              <a:t>Título VI. Del Poder Judicial. Artículos 117-127.</a:t>
            </a:r>
          </a:p>
          <a:p>
            <a:pPr algn="just"/>
            <a:r>
              <a:rPr lang="es-ES" dirty="0" smtClean="0"/>
              <a:t>Título VII. Economía y Hacienda. Artículos 128-136.</a:t>
            </a:r>
          </a:p>
          <a:p>
            <a:pPr algn="just"/>
            <a:r>
              <a:rPr lang="es-ES" dirty="0" smtClean="0"/>
              <a:t>Título VIII. De la Organización Territorial del Estado. Artículos 137-158.</a:t>
            </a:r>
          </a:p>
          <a:p>
            <a:pPr algn="just"/>
            <a:r>
              <a:rPr lang="es-ES" dirty="0" smtClean="0"/>
              <a:t>Título IX. Del Tribunal Constitucional. Artículos 159-165.</a:t>
            </a:r>
          </a:p>
          <a:p>
            <a:pPr algn="just"/>
            <a:r>
              <a:rPr lang="es-ES" dirty="0" smtClean="0"/>
              <a:t>Título X. De la reforma constitucional. Artículos 166-169.</a:t>
            </a:r>
          </a:p>
          <a:p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Títulos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3662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Adicionales: 4</a:t>
            </a:r>
          </a:p>
          <a:p>
            <a:r>
              <a:rPr lang="es-ES" dirty="0" smtClean="0"/>
              <a:t>Transitorias: 9</a:t>
            </a:r>
          </a:p>
          <a:p>
            <a:r>
              <a:rPr lang="es-ES" dirty="0" smtClean="0"/>
              <a:t>Derogatoria: 1 con tres partes</a:t>
            </a:r>
          </a:p>
          <a:p>
            <a:r>
              <a:rPr lang="es-ES" dirty="0" smtClean="0"/>
              <a:t>Final: 1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Disposiciones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162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/>
              <a:t>Dividir la Constitución en 10 títulos y repartirlos a los grupos que previamente hemos organizado.</a:t>
            </a:r>
          </a:p>
          <a:p>
            <a:pPr algn="just"/>
            <a:r>
              <a:rPr lang="es-ES" dirty="0" smtClean="0"/>
              <a:t>Cada grupo tiene que completar una ficha con las partes más importantes de cada título. Esa ficha es la misma para todos los títulos.</a:t>
            </a:r>
          </a:p>
          <a:p>
            <a:pPr algn="just"/>
            <a:r>
              <a:rPr lang="es-ES" dirty="0" smtClean="0"/>
              <a:t>Cuando terminen de completarla se pone en común con el resto de los grupos, teniendo cada grupo cinco minutos de exposición sobre los aspectos más destacables de su título.</a:t>
            </a:r>
          </a:p>
          <a:p>
            <a:pPr algn="just"/>
            <a:r>
              <a:rPr lang="es-ES" dirty="0" smtClean="0"/>
              <a:t>Cada grupo realizará dos preguntas al grupo que expone al final de su intervención.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456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¿De qué trata el título que tienes que trabajar?</a:t>
            </a:r>
          </a:p>
          <a:p>
            <a:pPr algn="just"/>
            <a:r>
              <a:rPr lang="es-ES" dirty="0" smtClean="0"/>
              <a:t>¿Cuántos capítulos tiene ese título? ¿De qué capítulos se trata?</a:t>
            </a:r>
          </a:p>
          <a:p>
            <a:pPr algn="just"/>
            <a:r>
              <a:rPr lang="es-ES" dirty="0" smtClean="0"/>
              <a:t>¿Hay algún capítulo que se divida en secciones? ¿De qué secciones se trata? </a:t>
            </a:r>
          </a:p>
          <a:p>
            <a:pPr algn="just"/>
            <a:r>
              <a:rPr lang="es-ES" dirty="0" smtClean="0"/>
              <a:t>¿Cuántos artículos tiene el título que estás trabajando? ¿De qué número a qué número va el título?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/>
              <a:t>Preguntas que contiene la ficha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222795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32</TotalTime>
  <Words>303</Words>
  <Application>Microsoft Office PowerPoint</Application>
  <PresentationFormat>Presentación en pantalla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Cartoné</vt:lpstr>
      <vt:lpstr>La Constitución Española de 1978</vt:lpstr>
      <vt:lpstr>Títulos</vt:lpstr>
      <vt:lpstr>Disposiciones</vt:lpstr>
      <vt:lpstr>Actividades</vt:lpstr>
      <vt:lpstr>Preguntas que contiene la ficha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Constitución Española de 1978</dc:title>
  <dc:creator>IDIOMAS</dc:creator>
  <cp:lastModifiedBy>IDIOMAS</cp:lastModifiedBy>
  <cp:revision>6</cp:revision>
  <dcterms:created xsi:type="dcterms:W3CDTF">2017-11-22T15:21:42Z</dcterms:created>
  <dcterms:modified xsi:type="dcterms:W3CDTF">2017-11-28T08:18:15Z</dcterms:modified>
</cp:coreProperties>
</file>