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32D03-BC8B-01EB-77F0-9B3A4BCB33A7}" v="2" dt="2022-03-14T11:17:22.233"/>
    <p1510:client id="{64BB1BB5-BB2F-71D5-2E78-B46B7222666D}" v="3" dt="2022-03-08T10:16:03.844"/>
    <p1510:client id="{6E94422C-F298-EBF3-130A-D85DE23B23A9}" v="66" dt="2022-03-24T11:24:50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ESCRIBANO ANGULO" userId="S::describanoan@educa.jcyl.es::062bfad6-759c-4a74-b040-af43dd6e190c" providerId="AD" clId="Web-{49832D03-BC8B-01EB-77F0-9B3A4BCB33A7}"/>
    <pc:docChg chg="modSld">
      <pc:chgData name="DIEGO ESCRIBANO ANGULO" userId="S::describanoan@educa.jcyl.es::062bfad6-759c-4a74-b040-af43dd6e190c" providerId="AD" clId="Web-{49832D03-BC8B-01EB-77F0-9B3A4BCB33A7}" dt="2022-03-14T11:17:22.233" v="1"/>
      <pc:docMkLst>
        <pc:docMk/>
      </pc:docMkLst>
      <pc:sldChg chg="addSp delSp">
        <pc:chgData name="DIEGO ESCRIBANO ANGULO" userId="S::describanoan@educa.jcyl.es::062bfad6-759c-4a74-b040-af43dd6e190c" providerId="AD" clId="Web-{49832D03-BC8B-01EB-77F0-9B3A4BCB33A7}" dt="2022-03-14T11:17:22.233" v="1"/>
        <pc:sldMkLst>
          <pc:docMk/>
          <pc:sldMk cId="500298584" sldId="257"/>
        </pc:sldMkLst>
        <pc:spChg chg="add del">
          <ac:chgData name="DIEGO ESCRIBANO ANGULO" userId="S::describanoan@educa.jcyl.es::062bfad6-759c-4a74-b040-af43dd6e190c" providerId="AD" clId="Web-{49832D03-BC8B-01EB-77F0-9B3A4BCB33A7}" dt="2022-03-14T11:17:22.233" v="1"/>
          <ac:spMkLst>
            <pc:docMk/>
            <pc:sldMk cId="500298584" sldId="257"/>
            <ac:spMk id="5" creationId="{945DDD4A-DD03-44B1-8921-FF1853A66640}"/>
          </ac:spMkLst>
        </pc:spChg>
      </pc:sldChg>
    </pc:docChg>
  </pc:docChgLst>
  <pc:docChgLst>
    <pc:chgData name="DIEGO ESCRIBANO ANGULO" userId="S::describanoan@educa.jcyl.es::062bfad6-759c-4a74-b040-af43dd6e190c" providerId="AD" clId="Web-{5A14285E-96B6-BF8B-9619-93AF131A8070}"/>
    <pc:docChg chg="addSld modSld sldOrd">
      <pc:chgData name="DIEGO ESCRIBANO ANGULO" userId="S::describanoan@educa.jcyl.es::062bfad6-759c-4a74-b040-af43dd6e190c" providerId="AD" clId="Web-{5A14285E-96B6-BF8B-9619-93AF131A8070}" dt="2022-02-24T17:55:06.441" v="588"/>
      <pc:docMkLst>
        <pc:docMk/>
      </pc:docMkLst>
      <pc:sldChg chg="modSp addAnim modAnim">
        <pc:chgData name="DIEGO ESCRIBANO ANGULO" userId="S::describanoan@educa.jcyl.es::062bfad6-759c-4a74-b040-af43dd6e190c" providerId="AD" clId="Web-{5A14285E-96B6-BF8B-9619-93AF131A8070}" dt="2022-02-24T17:54:33.831" v="578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5A14285E-96B6-BF8B-9619-93AF131A8070}" dt="2022-02-24T17:20:37.108" v="315" actId="20577"/>
          <ac:spMkLst>
            <pc:docMk/>
            <pc:sldMk cId="2819796146" sldId="258"/>
            <ac:spMk id="4" creationId="{4F394FC4-6B98-4DFB-B995-C9651FF822F7}"/>
          </ac:spMkLst>
        </pc:spChg>
      </pc:sldChg>
      <pc:sldChg chg="addAnim modAnim">
        <pc:chgData name="DIEGO ESCRIBANO ANGULO" userId="S::describanoan@educa.jcyl.es::062bfad6-759c-4a74-b040-af43dd6e190c" providerId="AD" clId="Web-{5A14285E-96B6-BF8B-9619-93AF131A8070}" dt="2022-02-24T17:55:06.441" v="588"/>
        <pc:sldMkLst>
          <pc:docMk/>
          <pc:sldMk cId="191109046" sldId="259"/>
        </pc:sldMkLst>
      </pc:sldChg>
      <pc:sldChg chg="modSp">
        <pc:chgData name="DIEGO ESCRIBANO ANGULO" userId="S::describanoan@educa.jcyl.es::062bfad6-759c-4a74-b040-af43dd6e190c" providerId="AD" clId="Web-{5A14285E-96B6-BF8B-9619-93AF131A8070}" dt="2022-02-24T16:16:07.964" v="209" actId="20577"/>
        <pc:sldMkLst>
          <pc:docMk/>
          <pc:sldMk cId="3148185454" sldId="260"/>
        </pc:sldMkLst>
        <pc:spChg chg="mod">
          <ac:chgData name="DIEGO ESCRIBANO ANGULO" userId="S::describanoan@educa.jcyl.es::062bfad6-759c-4a74-b040-af43dd6e190c" providerId="AD" clId="Web-{5A14285E-96B6-BF8B-9619-93AF131A8070}" dt="2022-02-24T16:10:14.427" v="182" actId="20577"/>
          <ac:spMkLst>
            <pc:docMk/>
            <pc:sldMk cId="3148185454" sldId="260"/>
            <ac:spMk id="2" creationId="{50AC6D58-ECFC-489A-BED7-A4DAA83DFEDF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6:16:07.964" v="209" actId="20577"/>
          <ac:spMkLst>
            <pc:docMk/>
            <pc:sldMk cId="3148185454" sldId="260"/>
            <ac:spMk id="3" creationId="{36A6F978-7C97-4A5A-9E53-3DE46DE3FCA3}"/>
          </ac:spMkLst>
        </pc:spChg>
      </pc:sldChg>
      <pc:sldChg chg="modSp ord">
        <pc:chgData name="DIEGO ESCRIBANO ANGULO" userId="S::describanoan@educa.jcyl.es::062bfad6-759c-4a74-b040-af43dd6e190c" providerId="AD" clId="Web-{5A14285E-96B6-BF8B-9619-93AF131A8070}" dt="2022-02-24T16:09:58.692" v="176"/>
        <pc:sldMkLst>
          <pc:docMk/>
          <pc:sldMk cId="2432080983" sldId="261"/>
        </pc:sldMkLst>
        <pc:spChg chg="mod">
          <ac:chgData name="DIEGO ESCRIBANO ANGULO" userId="S::describanoan@educa.jcyl.es::062bfad6-759c-4a74-b040-af43dd6e190c" providerId="AD" clId="Web-{5A14285E-96B6-BF8B-9619-93AF131A8070}" dt="2022-02-24T15:53:04.065" v="34" actId="20577"/>
          <ac:spMkLst>
            <pc:docMk/>
            <pc:sldMk cId="2432080983" sldId="261"/>
            <ac:spMk id="3" creationId="{9E213111-8119-4043-B97D-533BA2B4D1C5}"/>
          </ac:spMkLst>
        </pc:spChg>
      </pc:sldChg>
      <pc:sldChg chg="modSp add replId">
        <pc:chgData name="DIEGO ESCRIBANO ANGULO" userId="S::describanoan@educa.jcyl.es::062bfad6-759c-4a74-b040-af43dd6e190c" providerId="AD" clId="Web-{5A14285E-96B6-BF8B-9619-93AF131A8070}" dt="2022-02-24T17:36:10.999" v="465" actId="20577"/>
        <pc:sldMkLst>
          <pc:docMk/>
          <pc:sldMk cId="543895354" sldId="262"/>
        </pc:sldMkLst>
        <pc:spChg chg="mod">
          <ac:chgData name="DIEGO ESCRIBANO ANGULO" userId="S::describanoan@educa.jcyl.es::062bfad6-759c-4a74-b040-af43dd6e190c" providerId="AD" clId="Web-{5A14285E-96B6-BF8B-9619-93AF131A8070}" dt="2022-02-24T16:13:53.149" v="193" actId="20577"/>
          <ac:spMkLst>
            <pc:docMk/>
            <pc:sldMk cId="543895354" sldId="262"/>
            <ac:spMk id="2" creationId="{50AC6D58-ECFC-489A-BED7-A4DAA83DFEDF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7:36:10.999" v="465" actId="20577"/>
          <ac:spMkLst>
            <pc:docMk/>
            <pc:sldMk cId="543895354" sldId="262"/>
            <ac:spMk id="3" creationId="{36A6F978-7C97-4A5A-9E53-3DE46DE3FCA3}"/>
          </ac:spMkLst>
        </pc:spChg>
      </pc:sldChg>
      <pc:sldChg chg="modSp new">
        <pc:chgData name="DIEGO ESCRIBANO ANGULO" userId="S::describanoan@educa.jcyl.es::062bfad6-759c-4a74-b040-af43dd6e190c" providerId="AD" clId="Web-{5A14285E-96B6-BF8B-9619-93AF131A8070}" dt="2022-02-24T16:22:12.642" v="278" actId="20577"/>
        <pc:sldMkLst>
          <pc:docMk/>
          <pc:sldMk cId="2523886332" sldId="263"/>
        </pc:sldMkLst>
        <pc:spChg chg="mod">
          <ac:chgData name="DIEGO ESCRIBANO ANGULO" userId="S::describanoan@educa.jcyl.es::062bfad6-759c-4a74-b040-af43dd6e190c" providerId="AD" clId="Web-{5A14285E-96B6-BF8B-9619-93AF131A8070}" dt="2022-02-24T16:20:47.266" v="242" actId="20577"/>
          <ac:spMkLst>
            <pc:docMk/>
            <pc:sldMk cId="2523886332" sldId="263"/>
            <ac:spMk id="2" creationId="{5BEB6CF3-6B1F-4AF4-8951-5080F7695FE3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6:22:12.642" v="278" actId="20577"/>
          <ac:spMkLst>
            <pc:docMk/>
            <pc:sldMk cId="2523886332" sldId="263"/>
            <ac:spMk id="3" creationId="{C78F89BC-9C95-4111-99D3-F69E2FB6C264}"/>
          </ac:spMkLst>
        </pc:spChg>
      </pc:sldChg>
      <pc:sldChg chg="modSp new">
        <pc:chgData name="DIEGO ESCRIBANO ANGULO" userId="S::describanoan@educa.jcyl.es::062bfad6-759c-4a74-b040-af43dd6e190c" providerId="AD" clId="Web-{5A14285E-96B6-BF8B-9619-93AF131A8070}" dt="2022-02-24T17:38:07.704" v="466" actId="20577"/>
        <pc:sldMkLst>
          <pc:docMk/>
          <pc:sldMk cId="894035701" sldId="264"/>
        </pc:sldMkLst>
        <pc:spChg chg="mod">
          <ac:chgData name="DIEGO ESCRIBANO ANGULO" userId="S::describanoan@educa.jcyl.es::062bfad6-759c-4a74-b040-af43dd6e190c" providerId="AD" clId="Web-{5A14285E-96B6-BF8B-9619-93AF131A8070}" dt="2022-02-24T17:27:14.740" v="328" actId="20577"/>
          <ac:spMkLst>
            <pc:docMk/>
            <pc:sldMk cId="894035701" sldId="264"/>
            <ac:spMk id="2" creationId="{27EC1272-3E66-43A0-9D97-82B29C0893A4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7:38:07.704" v="466" actId="20577"/>
          <ac:spMkLst>
            <pc:docMk/>
            <pc:sldMk cId="894035701" sldId="264"/>
            <ac:spMk id="3" creationId="{7F2146E6-A2F1-4CB1-949F-211089696395}"/>
          </ac:spMkLst>
        </pc:spChg>
      </pc:sldChg>
      <pc:sldChg chg="addSp modSp new mod setBg">
        <pc:chgData name="DIEGO ESCRIBANO ANGULO" userId="S::describanoan@educa.jcyl.es::062bfad6-759c-4a74-b040-af43dd6e190c" providerId="AD" clId="Web-{5A14285E-96B6-BF8B-9619-93AF131A8070}" dt="2022-02-24T17:51:34.297" v="574" actId="20577"/>
        <pc:sldMkLst>
          <pc:docMk/>
          <pc:sldMk cId="1218211954" sldId="265"/>
        </pc:sldMkLst>
        <pc:spChg chg="mo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2" creationId="{E86E6344-C0AA-4061-BFB4-2DBDCA423CF3}"/>
          </ac:spMkLst>
        </pc:spChg>
        <pc:spChg chg="mod">
          <ac:chgData name="DIEGO ESCRIBANO ANGULO" userId="S::describanoan@educa.jcyl.es::062bfad6-759c-4a74-b040-af43dd6e190c" providerId="AD" clId="Web-{5A14285E-96B6-BF8B-9619-93AF131A8070}" dt="2022-02-24T17:51:34.297" v="574" actId="20577"/>
          <ac:spMkLst>
            <pc:docMk/>
            <pc:sldMk cId="1218211954" sldId="265"/>
            <ac:spMk id="3" creationId="{169CC46A-2287-4D9E-A974-4E3285C3922A}"/>
          </ac:spMkLst>
        </pc:spChg>
        <pc:spChg chg="ad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11" creationId="{EAB1217A-7C36-3A41-8536-BC68C4521095}"/>
          </ac:spMkLst>
        </pc:spChg>
        <pc:spChg chg="add">
          <ac:chgData name="DIEGO ESCRIBANO ANGULO" userId="S::describanoan@educa.jcyl.es::062bfad6-759c-4a74-b040-af43dd6e190c" providerId="AD" clId="Web-{5A14285E-96B6-BF8B-9619-93AF131A8070}" dt="2022-02-24T17:30:54.197" v="433"/>
          <ac:spMkLst>
            <pc:docMk/>
            <pc:sldMk cId="1218211954" sldId="265"/>
            <ac:spMk id="13" creationId="{DCA5172B-100A-154D-8648-280629D67DD0}"/>
          </ac:spMkLst>
        </pc:spChg>
        <pc:picChg chg="add mod">
          <ac:chgData name="DIEGO ESCRIBANO ANGULO" userId="S::describanoan@educa.jcyl.es::062bfad6-759c-4a74-b040-af43dd6e190c" providerId="AD" clId="Web-{5A14285E-96B6-BF8B-9619-93AF131A8070}" dt="2022-02-24T17:30:54.197" v="433"/>
          <ac:picMkLst>
            <pc:docMk/>
            <pc:sldMk cId="1218211954" sldId="265"/>
            <ac:picMk id="4" creationId="{2F4D7FCE-33F1-411F-91CA-EB1B53AA7CD5}"/>
          </ac:picMkLst>
        </pc:picChg>
      </pc:sldChg>
    </pc:docChg>
  </pc:docChgLst>
  <pc:docChgLst>
    <pc:chgData name="DIEGO ESCRIBANO ANGULO" userId="S::describanoan@educa.jcyl.es::062bfad6-759c-4a74-b040-af43dd6e190c" providerId="AD" clId="Web-{19FF4837-160E-45F6-8F73-D54C4CADEAB9}"/>
    <pc:docChg chg="addSld modSld addMainMaster delMainMaster">
      <pc:chgData name="DIEGO ESCRIBANO ANGULO" userId="S::describanoan@educa.jcyl.es::062bfad6-759c-4a74-b040-af43dd6e190c" providerId="AD" clId="Web-{19FF4837-160E-45F6-8F73-D54C4CADEAB9}" dt="2022-02-23T17:54:46.395" v="250" actId="20577"/>
      <pc:docMkLst>
        <pc:docMk/>
      </pc:docMkLst>
      <pc:sldChg chg="addSp modSp mod setBg modClrScheme chgLayout">
        <pc:chgData name="DIEGO ESCRIBANO ANGULO" userId="S::describanoan@educa.jcyl.es::062bfad6-759c-4a74-b040-af43dd6e190c" providerId="AD" clId="Web-{19FF4837-160E-45F6-8F73-D54C4CADEAB9}" dt="2022-02-23T17:12:11.965" v="25" actId="20577"/>
        <pc:sldMkLst>
          <pc:docMk/>
          <pc:sldMk cId="2406273178" sldId="256"/>
        </pc:sldMkLst>
        <pc:spChg chg="mo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12:11.965" v="25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9" creationId="{6CA2C65D-0168-1245-86C8-62A8A6F7B813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11" creationId="{12E8ED90-6D42-AE40-963A-3924EE2073F0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11:56.465" v="9"/>
          <ac:spMkLst>
            <pc:docMk/>
            <pc:sldMk cId="2406273178" sldId="256"/>
            <ac:spMk id="13" creationId="{755E9273-3717-C94C-9BFF-75E87E47C46A}"/>
          </ac:spMkLst>
        </pc:spChg>
        <pc:picChg chg="add">
          <ac:chgData name="DIEGO ESCRIBANO ANGULO" userId="S::describanoan@educa.jcyl.es::062bfad6-759c-4a74-b040-af43dd6e190c" providerId="AD" clId="Web-{19FF4837-160E-45F6-8F73-D54C4CADEAB9}" dt="2022-02-23T17:11:56.465" v="9"/>
          <ac:picMkLst>
            <pc:docMk/>
            <pc:sldMk cId="2406273178" sldId="256"/>
            <ac:picMk id="4" creationId="{718E1EFC-D16A-4648-B07B-019F26E66414}"/>
          </ac:picMkLst>
        </pc:picChg>
      </pc:sldChg>
      <pc:sldChg chg="modSp new addAnim modAnim">
        <pc:chgData name="DIEGO ESCRIBANO ANGULO" userId="S::describanoan@educa.jcyl.es::062bfad6-759c-4a74-b040-af43dd6e190c" providerId="AD" clId="Web-{19FF4837-160E-45F6-8F73-D54C4CADEAB9}" dt="2022-02-23T17:20:26.482" v="167" actId="20577"/>
        <pc:sldMkLst>
          <pc:docMk/>
          <pc:sldMk cId="500298584" sldId="257"/>
        </pc:sldMkLst>
        <pc:spChg chg="mod">
          <ac:chgData name="DIEGO ESCRIBANO ANGULO" userId="S::describanoan@educa.jcyl.es::062bfad6-759c-4a74-b040-af43dd6e190c" providerId="AD" clId="Web-{19FF4837-160E-45F6-8F73-D54C4CADEAB9}" dt="2022-02-23T17:18:23.822" v="156"/>
          <ac:spMkLst>
            <pc:docMk/>
            <pc:sldMk cId="500298584" sldId="257"/>
            <ac:spMk id="2" creationId="{EE5334EC-F8D1-429C-AC35-F2E765581E4C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20:16.435" v="165" actId="20577"/>
          <ac:spMkLst>
            <pc:docMk/>
            <pc:sldMk cId="500298584" sldId="257"/>
            <ac:spMk id="3" creationId="{EBBCE764-00BD-408B-A8FE-4827C7D5F5AB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20:26.482" v="167" actId="20577"/>
          <ac:spMkLst>
            <pc:docMk/>
            <pc:sldMk cId="500298584" sldId="257"/>
            <ac:spMk id="4" creationId="{47F0D786-72DB-4861-AD69-78869336C47F}"/>
          </ac:spMkLst>
        </pc:spChg>
      </pc:sldChg>
      <pc:sldChg chg="addSp delSp modSp new mod setBg">
        <pc:chgData name="DIEGO ESCRIBANO ANGULO" userId="S::describanoan@educa.jcyl.es::062bfad6-759c-4a74-b040-af43dd6e190c" providerId="AD" clId="Web-{19FF4837-160E-45F6-8F73-D54C4CADEAB9}" dt="2022-02-23T17:54:46.395" v="250" actId="20577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2" creationId="{E997320E-17E0-4AD1-945D-432B3F843C05}"/>
          </ac:spMkLst>
        </pc:spChg>
        <pc:spChg chg="del">
          <ac:chgData name="DIEGO ESCRIBANO ANGULO" userId="S::describanoan@educa.jcyl.es::062bfad6-759c-4a74-b040-af43dd6e190c" providerId="AD" clId="Web-{19FF4837-160E-45F6-8F73-D54C4CADEAB9}" dt="2022-02-23T17:53:53.144" v="229"/>
          <ac:spMkLst>
            <pc:docMk/>
            <pc:sldMk cId="2819796146" sldId="258"/>
            <ac:spMk id="3" creationId="{1BF5F438-4C91-4F88-B44A-1784A7E54E55}"/>
          </ac:spMkLst>
        </pc:spChg>
        <pc:spChg chg="mod">
          <ac:chgData name="DIEGO ESCRIBANO ANGULO" userId="S::describanoan@educa.jcyl.es::062bfad6-759c-4a74-b040-af43dd6e190c" providerId="AD" clId="Web-{19FF4837-160E-45F6-8F73-D54C4CADEAB9}" dt="2022-02-23T17:54:46.395" v="250" actId="20577"/>
          <ac:spMkLst>
            <pc:docMk/>
            <pc:sldMk cId="2819796146" sldId="258"/>
            <ac:spMk id="4" creationId="{4F394FC4-6B98-4DFB-B995-C9651FF822F7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0" creationId="{9F291BE0-7A7E-D04F-974F-9F4577FB2F46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2" creationId="{BD33FF1F-6094-0B4A-A3E4-6B0D9283DB44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4" creationId="{B78A6D9C-C7A5-414B-8CB7-E31470D7D280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18" creationId="{B03A2784-BA75-004F-B24B-7793E15C251A}"/>
          </ac:spMkLst>
        </pc:spChg>
        <pc:spChg chg="add">
          <ac:chgData name="DIEGO ESCRIBANO ANGULO" userId="S::describanoan@educa.jcyl.es::062bfad6-759c-4a74-b040-af43dd6e190c" providerId="AD" clId="Web-{19FF4837-160E-45F6-8F73-D54C4CADEAB9}" dt="2022-02-23T17:54:01.081" v="230"/>
          <ac:spMkLst>
            <pc:docMk/>
            <pc:sldMk cId="2819796146" sldId="258"/>
            <ac:spMk id="20" creationId="{7280209F-8EA9-624E-AA74-5D3C40DCC672}"/>
          </ac:spMkLst>
        </pc:spChg>
        <pc:picChg chg="add mod ord modCrop">
          <ac:chgData name="DIEGO ESCRIBANO ANGULO" userId="S::describanoan@educa.jcyl.es::062bfad6-759c-4a74-b040-af43dd6e190c" providerId="AD" clId="Web-{19FF4837-160E-45F6-8F73-D54C4CADEAB9}" dt="2022-02-23T17:54:01.081" v="230"/>
          <ac:picMkLst>
            <pc:docMk/>
            <pc:sldMk cId="2819796146" sldId="258"/>
            <ac:picMk id="5" creationId="{D2C88365-B526-4128-B2DA-D86D358F1242}"/>
          </ac:picMkLst>
        </pc:picChg>
      </pc:sldChg>
      <pc:sldMasterChg chg="del delSldLayout">
        <pc:chgData name="DIEGO ESCRIBANO ANGULO" userId="S::describanoan@educa.jcyl.es::062bfad6-759c-4a74-b040-af43dd6e190c" providerId="AD" clId="Web-{19FF4837-160E-45F6-8F73-D54C4CADEAB9}" dt="2022-02-23T17:11:56.465" v="9"/>
        <pc:sldMasterMkLst>
          <pc:docMk/>
          <pc:sldMasterMk cId="2933118997" sldId="2147483648"/>
        </pc:sldMasterMkLst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DIEGO ESCRIBANO ANGULO" userId="S::describanoan@educa.jcyl.es::062bfad6-759c-4a74-b040-af43dd6e190c" providerId="AD" clId="Web-{19FF4837-160E-45F6-8F73-D54C4CADEAB9}" dt="2022-02-23T17:11:56.465" v="9"/>
        <pc:sldMasterMkLst>
          <pc:docMk/>
          <pc:sldMasterMk cId="3161192546" sldId="2147483712"/>
        </pc:sldMasterMkLst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769957156" sldId="2147483701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2098771014" sldId="2147483702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4000983001" sldId="2147483703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131547100" sldId="2147483704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201533544" sldId="2147483705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1016443689" sldId="2147483706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2265118331" sldId="2147483707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1165360879" sldId="2147483708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767203256" sldId="2147483709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129661744" sldId="2147483710"/>
          </pc:sldLayoutMkLst>
        </pc:sldLayoutChg>
        <pc:sldLayoutChg chg="add">
          <pc:chgData name="DIEGO ESCRIBANO ANGULO" userId="S::describanoan@educa.jcyl.es::062bfad6-759c-4a74-b040-af43dd6e190c" providerId="AD" clId="Web-{19FF4837-160E-45F6-8F73-D54C4CADEAB9}" dt="2022-02-23T17:11:56.465" v="9"/>
          <pc:sldLayoutMkLst>
            <pc:docMk/>
            <pc:sldMasterMk cId="3161192546" sldId="2147483712"/>
            <pc:sldLayoutMk cId="3656908833" sldId="2147483711"/>
          </pc:sldLayoutMkLst>
        </pc:sldLayoutChg>
      </pc:sldMasterChg>
    </pc:docChg>
  </pc:docChgLst>
  <pc:docChgLst>
    <pc:chgData name="DIEGO ESCRIBANO ANGULO" userId="S::describanoan@educa.jcyl.es::062bfad6-759c-4a74-b040-af43dd6e190c" providerId="AD" clId="Web-{CEC5A7DE-CF66-C150-5601-5CE69A9FF6CF}"/>
    <pc:docChg chg="addSld modSld">
      <pc:chgData name="DIEGO ESCRIBANO ANGULO" userId="S::describanoan@educa.jcyl.es::062bfad6-759c-4a74-b040-af43dd6e190c" providerId="AD" clId="Web-{CEC5A7DE-CF66-C150-5601-5CE69A9FF6CF}" dt="2022-02-24T18:37:57.027" v="86" actId="20577"/>
      <pc:docMkLst>
        <pc:docMk/>
      </pc:docMkLst>
      <pc:sldChg chg="modSp">
        <pc:chgData name="DIEGO ESCRIBANO ANGULO" userId="S::describanoan@educa.jcyl.es::062bfad6-759c-4a74-b040-af43dd6e190c" providerId="AD" clId="Web-{CEC5A7DE-CF66-C150-5601-5CE69A9FF6CF}" dt="2022-02-24T18:17:21.007" v="64" actId="20577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CEC5A7DE-CF66-C150-5601-5CE69A9FF6CF}" dt="2022-02-24T18:17:21.007" v="64" actId="20577"/>
          <ac:spMkLst>
            <pc:docMk/>
            <pc:sldMk cId="2819796146" sldId="258"/>
            <ac:spMk id="4" creationId="{4F394FC4-6B98-4DFB-B995-C9651FF822F7}"/>
          </ac:spMkLst>
        </pc:spChg>
      </pc:sldChg>
      <pc:sldChg chg="addSp delSp modSp">
        <pc:chgData name="DIEGO ESCRIBANO ANGULO" userId="S::describanoan@educa.jcyl.es::062bfad6-759c-4a74-b040-af43dd6e190c" providerId="AD" clId="Web-{CEC5A7DE-CF66-C150-5601-5CE69A9FF6CF}" dt="2022-02-24T18:37:57.027" v="86" actId="20577"/>
        <pc:sldMkLst>
          <pc:docMk/>
          <pc:sldMk cId="191109046" sldId="259"/>
        </pc:sldMkLst>
        <pc:spChg chg="mod">
          <ac:chgData name="DIEGO ESCRIBANO ANGULO" userId="S::describanoan@educa.jcyl.es::062bfad6-759c-4a74-b040-af43dd6e190c" providerId="AD" clId="Web-{CEC5A7DE-CF66-C150-5601-5CE69A9FF6CF}" dt="2022-02-24T18:37:57.027" v="86" actId="20577"/>
          <ac:spMkLst>
            <pc:docMk/>
            <pc:sldMk cId="191109046" sldId="259"/>
            <ac:spMk id="4" creationId="{146E360D-8880-4E16-8735-40E7B25B19DF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46.772" v="68"/>
          <ac:spMkLst>
            <pc:docMk/>
            <pc:sldMk cId="191109046" sldId="259"/>
            <ac:spMk id="7" creationId="{A64B4E9E-2EED-4613-8612-CA79B1CE6E7C}"/>
          </ac:spMkLst>
        </pc:spChg>
      </pc:sldChg>
      <pc:sldChg chg="addSp delSp modSp new mod setBg">
        <pc:chgData name="DIEGO ESCRIBANO ANGULO" userId="S::describanoan@educa.jcyl.es::062bfad6-759c-4a74-b040-af43dd6e190c" providerId="AD" clId="Web-{CEC5A7DE-CF66-C150-5601-5CE69A9FF6CF}" dt="2022-02-24T18:34:53.819" v="70"/>
        <pc:sldMkLst>
          <pc:docMk/>
          <pc:sldMk cId="3350181365" sldId="266"/>
        </pc:sldMkLst>
        <pc:spChg chg="mod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2" creationId="{DD0AC08B-7340-4214-AC6F-69ECE63DD175}"/>
          </ac:spMkLst>
        </pc:spChg>
        <pc:spChg chg="mod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3" creationId="{80AAFE4F-33DC-4131-B083-C8187E7B7919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9" creationId="{6CA2C65D-0168-1245-86C8-62A8A6F7B813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11" creationId="{755E9273-3717-C94C-9BFF-75E87E47C46A}"/>
          </ac:spMkLst>
        </pc:spChg>
        <pc:spChg chg="add del">
          <ac:chgData name="DIEGO ESCRIBANO ANGULO" userId="S::describanoan@educa.jcyl.es::062bfad6-759c-4a74-b040-af43dd6e190c" providerId="AD" clId="Web-{CEC5A7DE-CF66-C150-5601-5CE69A9FF6CF}" dt="2022-02-24T18:34:53.819" v="70"/>
          <ac:spMkLst>
            <pc:docMk/>
            <pc:sldMk cId="3350181365" sldId="266"/>
            <ac:spMk id="13" creationId="{87B1105F-7F8F-5D4C-B628-559ACF00965A}"/>
          </ac:spMkLst>
        </pc:spChg>
        <pc:picChg chg="add mod">
          <ac:chgData name="DIEGO ESCRIBANO ANGULO" userId="S::describanoan@educa.jcyl.es::062bfad6-759c-4a74-b040-af43dd6e190c" providerId="AD" clId="Web-{CEC5A7DE-CF66-C150-5601-5CE69A9FF6CF}" dt="2022-02-24T18:34:53.819" v="70"/>
          <ac:picMkLst>
            <pc:docMk/>
            <pc:sldMk cId="3350181365" sldId="266"/>
            <ac:picMk id="4" creationId="{05564C4E-B15C-48DC-9A12-6570AA69B374}"/>
          </ac:picMkLst>
        </pc:picChg>
      </pc:sldChg>
    </pc:docChg>
  </pc:docChgLst>
  <pc:docChgLst>
    <pc:chgData name="DIEGO ESCRIBANO ANGULO" userId="S::describanoan@educa.jcyl.es::062bfad6-759c-4a74-b040-af43dd6e190c" providerId="AD" clId="Web-{6E1AD421-76EA-496C-7E47-B3033E9E5595}"/>
    <pc:docChg chg="modSld">
      <pc:chgData name="DIEGO ESCRIBANO ANGULO" userId="S::describanoan@educa.jcyl.es::062bfad6-759c-4a74-b040-af43dd6e190c" providerId="AD" clId="Web-{6E1AD421-76EA-496C-7E47-B3033E9E5595}" dt="2022-02-26T12:18:16.585" v="0"/>
      <pc:docMkLst>
        <pc:docMk/>
      </pc:docMkLst>
      <pc:sldChg chg="modAnim">
        <pc:chgData name="DIEGO ESCRIBANO ANGULO" userId="S::describanoan@educa.jcyl.es::062bfad6-759c-4a74-b040-af43dd6e190c" providerId="AD" clId="Web-{6E1AD421-76EA-496C-7E47-B3033E9E5595}" dt="2022-02-26T12:18:16.585" v="0"/>
        <pc:sldMkLst>
          <pc:docMk/>
          <pc:sldMk cId="3873838984" sldId="268"/>
        </pc:sldMkLst>
      </pc:sldChg>
    </pc:docChg>
  </pc:docChgLst>
  <pc:docChgLst>
    <pc:chgData name="DIEGO ESCRIBANO ANGULO" userId="S::describanoan@educa.jcyl.es::062bfad6-759c-4a74-b040-af43dd6e190c" providerId="AD" clId="Web-{AAA02C33-56DD-E4F1-9CEA-D1DC2532FE42}"/>
    <pc:docChg chg="addSld modSld">
      <pc:chgData name="DIEGO ESCRIBANO ANGULO" userId="S::describanoan@educa.jcyl.es::062bfad6-759c-4a74-b040-af43dd6e190c" providerId="AD" clId="Web-{AAA02C33-56DD-E4F1-9CEA-D1DC2532FE42}" dt="2022-02-25T12:00:00.715" v="298"/>
      <pc:docMkLst>
        <pc:docMk/>
      </pc:docMkLst>
      <pc:sldChg chg="modSp">
        <pc:chgData name="DIEGO ESCRIBANO ANGULO" userId="S::describanoan@educa.jcyl.es::062bfad6-759c-4a74-b040-af43dd6e190c" providerId="AD" clId="Web-{AAA02C33-56DD-E4F1-9CEA-D1DC2532FE42}" dt="2022-02-25T11:36:12.376" v="87"/>
        <pc:sldMkLst>
          <pc:docMk/>
          <pc:sldMk cId="191109046" sldId="259"/>
        </pc:sldMkLst>
        <pc:spChg chg="mod">
          <ac:chgData name="DIEGO ESCRIBANO ANGULO" userId="S::describanoan@educa.jcyl.es::062bfad6-759c-4a74-b040-af43dd6e190c" providerId="AD" clId="Web-{AAA02C33-56DD-E4F1-9CEA-D1DC2532FE42}" dt="2022-02-25T11:35:19.812" v="83"/>
          <ac:spMkLst>
            <pc:docMk/>
            <pc:sldMk cId="191109046" sldId="259"/>
            <ac:spMk id="2" creationId="{A286055B-5008-4F97-BEB4-03FD191E29C8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5:55.391" v="85"/>
          <ac:spMkLst>
            <pc:docMk/>
            <pc:sldMk cId="191109046" sldId="259"/>
            <ac:spMk id="3" creationId="{B55DBD6D-2C2B-4426-968B-553C29780A09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5:46.625" v="84"/>
          <ac:spMkLst>
            <pc:docMk/>
            <pc:sldMk cId="191109046" sldId="259"/>
            <ac:spMk id="4" creationId="{146E360D-8880-4E16-8735-40E7B25B19DF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6:04.313" v="86"/>
          <ac:spMkLst>
            <pc:docMk/>
            <pc:sldMk cId="191109046" sldId="259"/>
            <ac:spMk id="5" creationId="{BB1DA15C-5DDB-49C0-BE14-F6CDB476BC86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6:12.376" v="87"/>
          <ac:spMkLst>
            <pc:docMk/>
            <pc:sldMk cId="191109046" sldId="259"/>
            <ac:spMk id="6" creationId="{20C3C3E5-5FD9-400C-9389-41BE464A0727}"/>
          </ac:spMkLst>
        </pc:sp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1:48.509" v="74"/>
        <pc:sldMkLst>
          <pc:docMk/>
          <pc:sldMk cId="3148185454" sldId="260"/>
        </pc:sldMkLst>
        <pc:spChg chg="mo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2" creationId="{50AC6D58-ECFC-489A-BED7-A4DAA83DFEDF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3" creationId="{36A6F978-7C97-4A5A-9E53-3DE46DE3FCA3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11" creationId="{B2DEF72E-9A56-3A45-8ADA-E6F93BA8EF4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48.509" v="74"/>
          <ac:spMkLst>
            <pc:docMk/>
            <pc:sldMk cId="3148185454" sldId="260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1:48.509" v="74"/>
          <ac:graphicFrameMkLst>
            <pc:docMk/>
            <pc:sldMk cId="3148185454" sldId="260"/>
            <ac:graphicFrameMk id="5" creationId="{FC496B5F-4A88-4AAD-BB32-403AD24B0394}"/>
          </ac:graphicFrameMkLst>
        </pc:graphicFrame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1:38.274" v="73"/>
        <pc:sldMkLst>
          <pc:docMk/>
          <pc:sldMk cId="2432080983" sldId="261"/>
        </pc:sldMkLst>
        <pc:spChg chg="mo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2" creationId="{955A7369-BC8D-4010-A0F7-DAA62B78ADAD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3" creationId="{9E213111-8119-4043-B97D-533BA2B4D1C5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11" creationId="{B2DEF72E-9A56-3A45-8ADA-E6F93BA8EF4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1:38.274" v="73"/>
          <ac:spMkLst>
            <pc:docMk/>
            <pc:sldMk cId="2432080983" sldId="261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1:38.274" v="73"/>
          <ac:graphicFrameMkLst>
            <pc:docMk/>
            <pc:sldMk cId="2432080983" sldId="261"/>
            <ac:graphicFrameMk id="5" creationId="{DF17047E-506C-454A-A995-5D3681F3A03C}"/>
          </ac:graphicFrameMkLst>
        </pc:graphicFrame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2:03.869" v="75"/>
        <pc:sldMkLst>
          <pc:docMk/>
          <pc:sldMk cId="543895354" sldId="262"/>
        </pc:sldMkLst>
        <pc:spChg chg="mo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2" creationId="{50AC6D58-ECFC-489A-BED7-A4DAA83DFEDF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3" creationId="{36A6F978-7C97-4A5A-9E53-3DE46DE3FCA3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11" creationId="{FB1CD9BE-93F1-ED44-946B-8354D74B0B9F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03.869" v="75"/>
          <ac:spMkLst>
            <pc:docMk/>
            <pc:sldMk cId="543895354" sldId="262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2:03.869" v="75"/>
          <ac:graphicFrameMkLst>
            <pc:docMk/>
            <pc:sldMk cId="543895354" sldId="262"/>
            <ac:graphicFrameMk id="5" creationId="{2142B414-09E1-41EB-88D4-7C46C020E74C}"/>
          </ac:graphicFrameMkLst>
        </pc:graphicFrameChg>
      </pc:sldChg>
      <pc:sldChg chg="addSp delSp modSp mod setBg">
        <pc:chgData name="DIEGO ESCRIBANO ANGULO" userId="S::describanoan@educa.jcyl.es::062bfad6-759c-4a74-b040-af43dd6e190c" providerId="AD" clId="Web-{AAA02C33-56DD-E4F1-9CEA-D1DC2532FE42}" dt="2022-02-25T11:32:13.119" v="76"/>
        <pc:sldMkLst>
          <pc:docMk/>
          <pc:sldMk cId="2523886332" sldId="263"/>
        </pc:sldMkLst>
        <pc:spChg chg="mo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2" creationId="{5BEB6CF3-6B1F-4AF4-8951-5080F7695FE3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3" creationId="{C78F89BC-9C95-4111-99D3-F69E2FB6C264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9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11" creationId="{FB1CD9BE-93F1-ED44-946B-8354D74B0B9F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13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13.119" v="76"/>
          <ac:spMkLst>
            <pc:docMk/>
            <pc:sldMk cId="2523886332" sldId="263"/>
            <ac:spMk id="15" creationId="{D269DB01-9C3C-7841-B8E8-6FDFEF70CB7D}"/>
          </ac:spMkLst>
        </pc:spChg>
        <pc:graphicFrameChg chg="add">
          <ac:chgData name="DIEGO ESCRIBANO ANGULO" userId="S::describanoan@educa.jcyl.es::062bfad6-759c-4a74-b040-af43dd6e190c" providerId="AD" clId="Web-{AAA02C33-56DD-E4F1-9CEA-D1DC2532FE42}" dt="2022-02-25T11:32:13.119" v="76"/>
          <ac:graphicFrameMkLst>
            <pc:docMk/>
            <pc:sldMk cId="2523886332" sldId="263"/>
            <ac:graphicFrameMk id="5" creationId="{39C80434-8EA9-47CF-BFD7-AAF2D3B871B6}"/>
          </ac:graphicFrameMkLst>
        </pc:graphicFrameChg>
      </pc:sldChg>
      <pc:sldChg chg="addSp delSp modSp mod setBg addAnim delAnim setClrOvrMap">
        <pc:chgData name="DIEGO ESCRIBANO ANGULO" userId="S::describanoan@educa.jcyl.es::062bfad6-759c-4a74-b040-af43dd6e190c" providerId="AD" clId="Web-{AAA02C33-56DD-E4F1-9CEA-D1DC2532FE42}" dt="2022-02-25T11:32:36.213" v="82"/>
        <pc:sldMkLst>
          <pc:docMk/>
          <pc:sldMk cId="894035701" sldId="264"/>
        </pc:sldMkLst>
        <pc:spChg chg="mo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" creationId="{27EC1272-3E66-43A0-9D97-82B29C0893A4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3" creationId="{7F2146E6-A2F1-4CB1-949F-211089696395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9" creationId="{1D227D51-204B-ED48-AF9A-0BE9633FE04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1" creationId="{57A23F45-CDAE-8A40-8DE7-92A0BBC119B7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3" creationId="{68546383-CCC4-544B-B0D8-DE78DE39BB7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5" creationId="{14F048CC-17C9-B246-BF2A-29E51AD1C6E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7" creationId="{C3CDF984-1C69-1F45-B391-9A023DD8F0C4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19" creationId="{B6ADAAA2-0742-D744-ACFF-7206E2A7A879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32:36.182" v="80"/>
          <ac:spMkLst>
            <pc:docMk/>
            <pc:sldMk cId="894035701" sldId="264"/>
            <ac:spMk id="21" creationId="{C53E2C7F-F4FF-A94D-ACAE-82823EC88FE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3" creationId="{1D227D51-204B-ED48-AF9A-0BE9633FE04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4" creationId="{57A23F45-CDAE-8A40-8DE7-92A0BBC119B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5" creationId="{68546383-CCC4-544B-B0D8-DE78DE39BB7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6" creationId="{14F048CC-17C9-B246-BF2A-29E51AD1C6E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8" creationId="{53C4D10E-16D3-5D49-A995-1FD27619A96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29" creationId="{24124FF1-775D-AC4A-81D0-73FC0F54A682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2:36.213" v="81"/>
          <ac:spMkLst>
            <pc:docMk/>
            <pc:sldMk cId="894035701" sldId="264"/>
            <ac:spMk id="30" creationId="{EBCE363F-7361-A345-BB3D-2E8D88197227}"/>
          </ac:spMkLst>
        </pc:spChg>
        <pc:picChg chg="add del">
          <ac:chgData name="DIEGO ESCRIBANO ANGULO" userId="S::describanoan@educa.jcyl.es::062bfad6-759c-4a74-b040-af43dd6e190c" providerId="AD" clId="Web-{AAA02C33-56DD-E4F1-9CEA-D1DC2532FE42}" dt="2022-02-25T11:32:36.182" v="80"/>
          <ac:picMkLst>
            <pc:docMk/>
            <pc:sldMk cId="894035701" sldId="264"/>
            <ac:picMk id="5" creationId="{D763E96E-4AE8-40C8-9844-540ED19E4396}"/>
          </ac:picMkLst>
        </pc:picChg>
        <pc:picChg chg="add">
          <ac:chgData name="DIEGO ESCRIBANO ANGULO" userId="S::describanoan@educa.jcyl.es::062bfad6-759c-4a74-b040-af43dd6e190c" providerId="AD" clId="Web-{AAA02C33-56DD-E4F1-9CEA-D1DC2532FE42}" dt="2022-02-25T11:32:36.213" v="81"/>
          <ac:picMkLst>
            <pc:docMk/>
            <pc:sldMk cId="894035701" sldId="264"/>
            <ac:picMk id="27" creationId="{B6C85F68-E55D-4D3B-BA4C-A150B30C2BEB}"/>
          </ac:picMkLst>
        </pc:picChg>
      </pc:sldChg>
      <pc:sldChg chg="addSp delSp modSp new mod setBg">
        <pc:chgData name="DIEGO ESCRIBANO ANGULO" userId="S::describanoan@educa.jcyl.es::062bfad6-759c-4a74-b040-af43dd6e190c" providerId="AD" clId="Web-{AAA02C33-56DD-E4F1-9CEA-D1DC2532FE42}" dt="2022-02-25T11:23:09.853" v="42" actId="14100"/>
        <pc:sldMkLst>
          <pc:docMk/>
          <pc:sldMk cId="3453837550" sldId="267"/>
        </pc:sldMkLst>
        <pc:spChg chg="mod">
          <ac:chgData name="DIEGO ESCRIBANO ANGULO" userId="S::describanoan@educa.jcyl.es::062bfad6-759c-4a74-b040-af43dd6e190c" providerId="AD" clId="Web-{AAA02C33-56DD-E4F1-9CEA-D1DC2532FE42}" dt="2022-02-25T11:22:05.226" v="8" actId="20577"/>
          <ac:spMkLst>
            <pc:docMk/>
            <pc:sldMk cId="3453837550" sldId="267"/>
            <ac:spMk id="2" creationId="{882581D0-A56A-4C0D-BAA4-B8290E354BDB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21:36.319" v="1"/>
          <ac:spMkLst>
            <pc:docMk/>
            <pc:sldMk cId="3453837550" sldId="267"/>
            <ac:spMk id="3" creationId="{4B574457-0945-4D3F-B7FB-5D7FF4E7702D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23:09.853" v="42" actId="14100"/>
          <ac:spMkLst>
            <pc:docMk/>
            <pc:sldMk cId="3453837550" sldId="267"/>
            <ac:spMk id="4" creationId="{BCA9D430-CBE3-4315-8A25-66771A78B59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0" creationId="{9F291BE0-7A7E-D04F-974F-9F4577FB2F46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2" creationId="{BD33FF1F-6094-0B4A-A3E4-6B0D9283DB44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4" creationId="{B78A6D9C-C7A5-414B-8CB7-E31470D7D28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18" creationId="{BE50E7BE-734F-224D-B03E-074DE1D1248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21:46.382" v="2"/>
          <ac:spMkLst>
            <pc:docMk/>
            <pc:sldMk cId="3453837550" sldId="267"/>
            <ac:spMk id="20" creationId="{DCA5172B-100A-154D-8648-280629D67DD0}"/>
          </ac:spMkLst>
        </pc:spChg>
        <pc:picChg chg="add mod ord modCrop">
          <ac:chgData name="DIEGO ESCRIBANO ANGULO" userId="S::describanoan@educa.jcyl.es::062bfad6-759c-4a74-b040-af43dd6e190c" providerId="AD" clId="Web-{AAA02C33-56DD-E4F1-9CEA-D1DC2532FE42}" dt="2022-02-25T11:21:46.382" v="2"/>
          <ac:picMkLst>
            <pc:docMk/>
            <pc:sldMk cId="3453837550" sldId="267"/>
            <ac:picMk id="5" creationId="{C45721E7-F958-4177-8396-23FCDF1F4705}"/>
          </ac:picMkLst>
        </pc:picChg>
      </pc:sldChg>
      <pc:sldChg chg="addSp delSp modSp new mod setBg setClrOvrMap">
        <pc:chgData name="DIEGO ESCRIBANO ANGULO" userId="S::describanoan@educa.jcyl.es::062bfad6-759c-4a74-b040-af43dd6e190c" providerId="AD" clId="Web-{AAA02C33-56DD-E4F1-9CEA-D1DC2532FE42}" dt="2022-02-25T11:42:52.075" v="166" actId="20577"/>
        <pc:sldMkLst>
          <pc:docMk/>
          <pc:sldMk cId="3873838984" sldId="268"/>
        </pc:sldMkLst>
        <pc:spChg chg="mod">
          <ac:chgData name="DIEGO ESCRIBANO ANGULO" userId="S::describanoan@educa.jcyl.es::062bfad6-759c-4a74-b040-af43dd6e190c" providerId="AD" clId="Web-{AAA02C33-56DD-E4F1-9CEA-D1DC2532FE42}" dt="2022-02-25T11:38:07.098" v="126" actId="20577"/>
          <ac:spMkLst>
            <pc:docMk/>
            <pc:sldMk cId="3873838984" sldId="268"/>
            <ac:spMk id="2" creationId="{EE2D181C-D333-47F3-995C-5E2B3637D26A}"/>
          </ac:spMkLst>
        </pc:spChg>
        <pc:spChg chg="mod">
          <ac:chgData name="DIEGO ESCRIBANO ANGULO" userId="S::describanoan@educa.jcyl.es::062bfad6-759c-4a74-b040-af43dd6e190c" providerId="AD" clId="Web-{AAA02C33-56DD-E4F1-9CEA-D1DC2532FE42}" dt="2022-02-25T11:42:52.075" v="166" actId="20577"/>
          <ac:spMkLst>
            <pc:docMk/>
            <pc:sldMk cId="3873838984" sldId="268"/>
            <ac:spMk id="3" creationId="{A3964C51-7077-4F96-9986-FB914F02B8B3}"/>
          </ac:spMkLst>
        </pc:spChg>
        <pc:spChg chg="add del mod">
          <ac:chgData name="DIEGO ESCRIBANO ANGULO" userId="S::describanoan@educa.jcyl.es::062bfad6-759c-4a74-b040-af43dd6e190c" providerId="AD" clId="Web-{AAA02C33-56DD-E4F1-9CEA-D1DC2532FE42}" dt="2022-02-25T11:38:50.099" v="133"/>
          <ac:spMkLst>
            <pc:docMk/>
            <pc:sldMk cId="3873838984" sldId="268"/>
            <ac:spMk id="6" creationId="{14E31C85-0617-46F0-A2DF-880DA4DFD7A4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9" creationId="{1D227D51-204B-ED48-AF9A-0BE9633FE04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1" creationId="{57A23F45-CDAE-8A40-8DE7-92A0BBC119B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3" creationId="{68546383-CCC4-544B-B0D8-DE78DE39BB7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5" creationId="{14F048CC-17C9-B246-BF2A-29E51AD1C6E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7" creationId="{86E439A5-A7E3-5047-A686-06C27A818DD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19" creationId="{24124FF1-775D-AC4A-81D0-73FC0F54A682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37:52.316" v="124"/>
          <ac:spMkLst>
            <pc:docMk/>
            <pc:sldMk cId="3873838984" sldId="268"/>
            <ac:spMk id="21" creationId="{C53E2C7F-F4FF-A94D-ACAE-82823EC88FEC}"/>
          </ac:spMkLst>
        </pc:spChg>
        <pc:picChg chg="add mod">
          <ac:chgData name="DIEGO ESCRIBANO ANGULO" userId="S::describanoan@educa.jcyl.es::062bfad6-759c-4a74-b040-af43dd6e190c" providerId="AD" clId="Web-{AAA02C33-56DD-E4F1-9CEA-D1DC2532FE42}" dt="2022-02-25T11:38:53.787" v="134" actId="1076"/>
          <ac:picMkLst>
            <pc:docMk/>
            <pc:sldMk cId="3873838984" sldId="268"/>
            <ac:picMk id="4" creationId="{0F6BA0FF-415B-443B-AF5A-52EE4A4159B9}"/>
          </ac:picMkLst>
        </pc:picChg>
        <pc:picChg chg="add">
          <ac:chgData name="DIEGO ESCRIBANO ANGULO" userId="S::describanoan@educa.jcyl.es::062bfad6-759c-4a74-b040-af43dd6e190c" providerId="AD" clId="Web-{AAA02C33-56DD-E4F1-9CEA-D1DC2532FE42}" dt="2022-02-25T11:37:52.316" v="124"/>
          <ac:picMkLst>
            <pc:docMk/>
            <pc:sldMk cId="3873838984" sldId="268"/>
            <ac:picMk id="5" creationId="{34517B9A-65E9-4AE8-91B0-4167F18DE440}"/>
          </ac:picMkLst>
        </pc:picChg>
      </pc:sldChg>
      <pc:sldChg chg="addSp delSp modSp new mod setBg setClrOvrMap">
        <pc:chgData name="DIEGO ESCRIBANO ANGULO" userId="S::describanoan@educa.jcyl.es::062bfad6-759c-4a74-b040-af43dd6e190c" providerId="AD" clId="Web-{AAA02C33-56DD-E4F1-9CEA-D1DC2532FE42}" dt="2022-02-25T11:51:42.544" v="234" actId="14100"/>
        <pc:sldMkLst>
          <pc:docMk/>
          <pc:sldMk cId="1152198298" sldId="269"/>
        </pc:sldMkLst>
        <pc:spChg chg="mo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" creationId="{191BA0AB-7E10-4574-81FD-26E5328C80BC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44:08.281" v="184"/>
          <ac:spMkLst>
            <pc:docMk/>
            <pc:sldMk cId="1152198298" sldId="269"/>
            <ac:spMk id="3" creationId="{922C6C7F-B1B9-47D0-9B14-FDAEDA0AC083}"/>
          </ac:spMkLst>
        </pc:spChg>
        <pc:spChg chg="add mod">
          <ac:chgData name="DIEGO ESCRIBANO ANGULO" userId="S::describanoan@educa.jcyl.es::062bfad6-759c-4a74-b040-af43dd6e190c" providerId="AD" clId="Web-{AAA02C33-56DD-E4F1-9CEA-D1DC2532FE42}" dt="2022-02-25T11:51:42.544" v="234" actId="14100"/>
          <ac:spMkLst>
            <pc:docMk/>
            <pc:sldMk cId="1152198298" sldId="269"/>
            <ac:spMk id="4" creationId="{41AE6A2E-04F3-4970-8BA6-BDE919ADABC0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9" creationId="{1D227D51-204B-ED48-AF9A-0BE9633FE04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1" creationId="{57A23F45-CDAE-8A40-8DE7-92A0BBC119B7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3" creationId="{68546383-CCC4-544B-B0D8-DE78DE39BB7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5" creationId="{14F048CC-17C9-B246-BF2A-29E51AD1C6E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7" creationId="{53C4D10E-16D3-5D49-A995-1FD27619A96C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19" creationId="{24124FF1-775D-AC4A-81D0-73FC0F54A682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1" creationId="{C53E2C7F-F4FF-A94D-ACAE-82823EC88FE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28" creationId="{EAB1217A-7C36-3A41-8536-BC68C4521095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1:28.153" v="229"/>
          <ac:spMkLst>
            <pc:docMk/>
            <pc:sldMk cId="1152198298" sldId="269"/>
            <ac:spMk id="30" creationId="{DCA5172B-100A-154D-8648-280629D67DD0}"/>
          </ac:spMkLst>
        </pc:spChg>
        <pc:picChg chg="add mod ord">
          <ac:chgData name="DIEGO ESCRIBANO ANGULO" userId="S::describanoan@educa.jcyl.es::062bfad6-759c-4a74-b040-af43dd6e190c" providerId="AD" clId="Web-{AAA02C33-56DD-E4F1-9CEA-D1DC2532FE42}" dt="2022-02-25T11:51:28.153" v="229"/>
          <ac:picMkLst>
            <pc:docMk/>
            <pc:sldMk cId="1152198298" sldId="269"/>
            <ac:picMk id="5" creationId="{A4C4D9C3-683A-477E-8B67-41398C135E63}"/>
          </ac:picMkLst>
        </pc:picChg>
      </pc:sldChg>
      <pc:sldChg chg="addSp delSp modSp new mod setBg">
        <pc:chgData name="DIEGO ESCRIBANO ANGULO" userId="S::describanoan@educa.jcyl.es::062bfad6-759c-4a74-b040-af43dd6e190c" providerId="AD" clId="Web-{AAA02C33-56DD-E4F1-9CEA-D1DC2532FE42}" dt="2022-02-25T12:00:00.715" v="298"/>
        <pc:sldMkLst>
          <pc:docMk/>
          <pc:sldMk cId="409263546" sldId="270"/>
        </pc:sldMkLst>
        <pc:spChg chg="mo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2" creationId="{1EFA67F4-1D45-4965-BAC7-84178CEDDC02}"/>
          </ac:spMkLst>
        </pc:spChg>
        <pc:spChg chg="del">
          <ac:chgData name="DIEGO ESCRIBANO ANGULO" userId="S::describanoan@educa.jcyl.es::062bfad6-759c-4a74-b040-af43dd6e190c" providerId="AD" clId="Web-{AAA02C33-56DD-E4F1-9CEA-D1DC2532FE42}" dt="2022-02-25T11:59:57.949" v="297"/>
          <ac:spMkLst>
            <pc:docMk/>
            <pc:sldMk cId="409263546" sldId="270"/>
            <ac:spMk id="3" creationId="{F412D7D5-6B1E-42BC-824B-1FF216B72420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0" creationId="{1D227D51-204B-ED48-AF9A-0BE9633FE04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2" creationId="{57A23F45-CDAE-8A40-8DE7-92A0BBC119B7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4" creationId="{68546383-CCC4-544B-B0D8-DE78DE39BB7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6" creationId="{6CA2C65D-0168-1245-86C8-62A8A6F7B813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18" creationId="{755E9273-3717-C94C-9BFF-75E87E47C46A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2:00:00.715" v="298"/>
          <ac:spMkLst>
            <pc:docMk/>
            <pc:sldMk cId="409263546" sldId="270"/>
            <ac:spMk id="20" creationId="{2D31923D-AB54-2C41-B985-E3F1AB437D09}"/>
          </ac:spMkLst>
        </pc:spChg>
        <pc:graphicFrameChg chg="add mod ord modGraphic">
          <ac:chgData name="DIEGO ESCRIBANO ANGULO" userId="S::describanoan@educa.jcyl.es::062bfad6-759c-4a74-b040-af43dd6e190c" providerId="AD" clId="Web-{AAA02C33-56DD-E4F1-9CEA-D1DC2532FE42}" dt="2022-02-25T12:00:00.715" v="298"/>
          <ac:graphicFrameMkLst>
            <pc:docMk/>
            <pc:sldMk cId="409263546" sldId="270"/>
            <ac:graphicFrameMk id="5" creationId="{D81D9F27-0BFE-4AF2-BF05-A52526D93CD8}"/>
          </ac:graphicFrameMkLst>
        </pc:graphicFrameChg>
      </pc:sldChg>
      <pc:sldChg chg="modSp new">
        <pc:chgData name="DIEGO ESCRIBANO ANGULO" userId="S::describanoan@educa.jcyl.es::062bfad6-759c-4a74-b040-af43dd6e190c" providerId="AD" clId="Web-{AAA02C33-56DD-E4F1-9CEA-D1DC2532FE42}" dt="2022-02-25T11:44:00.077" v="183" actId="20577"/>
        <pc:sldMkLst>
          <pc:docMk/>
          <pc:sldMk cId="3459844110" sldId="271"/>
        </pc:sldMkLst>
        <pc:spChg chg="mod">
          <ac:chgData name="DIEGO ESCRIBANO ANGULO" userId="S::describanoan@educa.jcyl.es::062bfad6-759c-4a74-b040-af43dd6e190c" providerId="AD" clId="Web-{AAA02C33-56DD-E4F1-9CEA-D1DC2532FE42}" dt="2022-02-25T11:44:00.077" v="183" actId="20577"/>
          <ac:spMkLst>
            <pc:docMk/>
            <pc:sldMk cId="3459844110" sldId="271"/>
            <ac:spMk id="2" creationId="{EDEF5186-4244-4846-936E-5A580B1FBE49}"/>
          </ac:spMkLst>
        </pc:spChg>
      </pc:sldChg>
      <pc:sldChg chg="addSp delSp modSp new mod setBg">
        <pc:chgData name="DIEGO ESCRIBANO ANGULO" userId="S::describanoan@educa.jcyl.es::062bfad6-759c-4a74-b040-af43dd6e190c" providerId="AD" clId="Web-{AAA02C33-56DD-E4F1-9CEA-D1DC2532FE42}" dt="2022-02-25T11:53:40.875" v="259" actId="14100"/>
        <pc:sldMkLst>
          <pc:docMk/>
          <pc:sldMk cId="725324128" sldId="272"/>
        </pc:sldMkLst>
        <pc:spChg chg="mo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2" creationId="{05303A69-AE7C-4BF9-B0AB-6D1012B816E9}"/>
          </ac:spMkLst>
        </pc:spChg>
        <pc:spChg chg="add del mo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3" creationId="{8B7D1F45-6F36-4E4B-9424-56A66395CEC5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9" creationId="{579E3846-8D0B-B14A-817A-7FAC9DDAB4D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11" creationId="{882E6E09-FCB0-5F41-8BAE-C0581D54B5FD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13" creationId="{BE8B9AAF-3BFF-3546-915C-8BDE34AD7C89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3:12.312" v="257"/>
          <ac:spMkLst>
            <pc:docMk/>
            <pc:sldMk cId="725324128" sldId="272"/>
            <ac:spMk id="15" creationId="{90012D5C-1270-714B-AFB4-7E632827BA5B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17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18" creationId="{FB1CD9BE-93F1-ED44-946B-8354D74B0B9F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19" creationId="{882E6E09-FCB0-5F41-8BAE-C0581D54B5FD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3:12.343" v="258"/>
          <ac:spMkLst>
            <pc:docMk/>
            <pc:sldMk cId="725324128" sldId="272"/>
            <ac:spMk id="20" creationId="{D269DB01-9C3C-7841-B8E8-6FDFEF70CB7D}"/>
          </ac:spMkLst>
        </pc:spChg>
        <pc:graphicFrameChg chg="add del">
          <ac:chgData name="DIEGO ESCRIBANO ANGULO" userId="S::describanoan@educa.jcyl.es::062bfad6-759c-4a74-b040-af43dd6e190c" providerId="AD" clId="Web-{AAA02C33-56DD-E4F1-9CEA-D1DC2532FE42}" dt="2022-02-25T11:53:12.312" v="257"/>
          <ac:graphicFrameMkLst>
            <pc:docMk/>
            <pc:sldMk cId="725324128" sldId="272"/>
            <ac:graphicFrameMk id="5" creationId="{846C8B01-1551-4C21-B30D-4A842563067F}"/>
          </ac:graphicFrameMkLst>
        </pc:graphicFrameChg>
        <pc:graphicFrameChg chg="add mod">
          <ac:chgData name="DIEGO ESCRIBANO ANGULO" userId="S::describanoan@educa.jcyl.es::062bfad6-759c-4a74-b040-af43dd6e190c" providerId="AD" clId="Web-{AAA02C33-56DD-E4F1-9CEA-D1DC2532FE42}" dt="2022-02-25T11:53:40.875" v="259" actId="14100"/>
          <ac:graphicFrameMkLst>
            <pc:docMk/>
            <pc:sldMk cId="725324128" sldId="272"/>
            <ac:graphicFrameMk id="21" creationId="{7D7A7585-DF4F-47D3-8B07-529AC313940E}"/>
          </ac:graphicFrameMkLst>
        </pc:graphicFrameChg>
      </pc:sldChg>
      <pc:sldChg chg="addSp delSp modSp new mod setBg setClrOvrMap">
        <pc:chgData name="DIEGO ESCRIBANO ANGULO" userId="S::describanoan@educa.jcyl.es::062bfad6-759c-4a74-b040-af43dd6e190c" providerId="AD" clId="Web-{AAA02C33-56DD-E4F1-9CEA-D1DC2532FE42}" dt="2022-02-25T11:59:23.589" v="296" actId="1076"/>
        <pc:sldMkLst>
          <pc:docMk/>
          <pc:sldMk cId="809357976" sldId="273"/>
        </pc:sldMkLst>
        <pc:spChg chg="mo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" creationId="{5BC20836-54C6-42DE-9EB7-379E79629EA0}"/>
          </ac:spMkLst>
        </pc:spChg>
        <pc:spChg chg="del mod">
          <ac:chgData name="DIEGO ESCRIBANO ANGULO" userId="S::describanoan@educa.jcyl.es::062bfad6-759c-4a74-b040-af43dd6e190c" providerId="AD" clId="Web-{AAA02C33-56DD-E4F1-9CEA-D1DC2532FE42}" dt="2022-02-25T11:58:06.946" v="282"/>
          <ac:spMkLst>
            <pc:docMk/>
            <pc:sldMk cId="809357976" sldId="273"/>
            <ac:spMk id="3" creationId="{40A427BB-85C6-4747-A3E8-8DE9026620AF}"/>
          </ac:spMkLst>
        </pc:spChg>
        <pc:spChg chg="add mo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4" creationId="{195503FD-41A6-421A-B59C-A6B90DFD48C2}"/>
          </ac:spMkLst>
        </pc:spChg>
        <pc:spChg chg="add del mod">
          <ac:chgData name="DIEGO ESCRIBANO ANGULO" userId="S::describanoan@educa.jcyl.es::062bfad6-759c-4a74-b040-af43dd6e190c" providerId="AD" clId="Web-{AAA02C33-56DD-E4F1-9CEA-D1DC2532FE42}" dt="2022-02-25T11:59:14.370" v="294"/>
          <ac:spMkLst>
            <pc:docMk/>
            <pc:sldMk cId="809357976" sldId="273"/>
            <ac:spMk id="7" creationId="{E5BFD924-A6A4-435A-BBF4-85D8BB029E41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9" creationId="{1D227D51-204B-ED48-AF9A-0BE9633FE04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1" creationId="{57A23F45-CDAE-8A40-8DE7-92A0BBC119B7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3" creationId="{68546383-CCC4-544B-B0D8-DE78DE39BB78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5" creationId="{14F048CC-17C9-B246-BF2A-29E51AD1C6EA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7" creationId="{86E439A5-A7E3-5047-A686-06C27A818DD0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19" creationId="{24124FF1-775D-AC4A-81D0-73FC0F54A682}"/>
          </ac:spMkLst>
        </pc:spChg>
        <pc:spChg chg="add del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1" creationId="{C53E2C7F-F4FF-A94D-ACAE-82823EC88FE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6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28" creationId="{A12C7CBA-A034-9548-BC45-D37C25C0087C}"/>
          </ac:spMkLst>
        </pc:spChg>
        <pc:spChg chg="add">
          <ac:chgData name="DIEGO ESCRIBANO ANGULO" userId="S::describanoan@educa.jcyl.es::062bfad6-759c-4a74-b040-af43dd6e190c" providerId="AD" clId="Web-{AAA02C33-56DD-E4F1-9CEA-D1DC2532FE42}" dt="2022-02-25T11:58:32.103" v="287"/>
          <ac:spMkLst>
            <pc:docMk/>
            <pc:sldMk cId="809357976" sldId="273"/>
            <ac:spMk id="30" creationId="{5449ED22-D9F5-F848-A98A-7181D4EE7A7B}"/>
          </ac:spMkLst>
        </pc:spChg>
        <pc:picChg chg="add mod ord">
          <ac:chgData name="DIEGO ESCRIBANO ANGULO" userId="S::describanoan@educa.jcyl.es::062bfad6-759c-4a74-b040-af43dd6e190c" providerId="AD" clId="Web-{AAA02C33-56DD-E4F1-9CEA-D1DC2532FE42}" dt="2022-02-25T11:58:32.103" v="287"/>
          <ac:picMkLst>
            <pc:docMk/>
            <pc:sldMk cId="809357976" sldId="273"/>
            <ac:picMk id="5" creationId="{6BA6A23A-7330-4112-8705-E6F1CD52A94C}"/>
          </ac:picMkLst>
        </pc:picChg>
        <pc:picChg chg="add mod">
          <ac:chgData name="DIEGO ESCRIBANO ANGULO" userId="S::describanoan@educa.jcyl.es::062bfad6-759c-4a74-b040-af43dd6e190c" providerId="AD" clId="Web-{AAA02C33-56DD-E4F1-9CEA-D1DC2532FE42}" dt="2022-02-25T11:59:23.589" v="296" actId="1076"/>
          <ac:picMkLst>
            <pc:docMk/>
            <pc:sldMk cId="809357976" sldId="273"/>
            <ac:picMk id="6" creationId="{AE0B0C1D-0457-40D7-9BC4-71AF4FF8D668}"/>
          </ac:picMkLst>
        </pc:picChg>
      </pc:sldChg>
    </pc:docChg>
  </pc:docChgLst>
  <pc:docChgLst>
    <pc:chgData name="DIEGO ESCRIBANO ANGULO" userId="S::describanoan@educa.jcyl.es::062bfad6-759c-4a74-b040-af43dd6e190c" providerId="AD" clId="Web-{3E1C20B3-728D-46F1-8FC2-63ECD0E1D4E7}"/>
    <pc:docChg chg="addSld delSld modSld">
      <pc:chgData name="DIEGO ESCRIBANO ANGULO" userId="S::describanoan@educa.jcyl.es::062bfad6-759c-4a74-b040-af43dd6e190c" providerId="AD" clId="Web-{3E1C20B3-728D-46F1-8FC2-63ECD0E1D4E7}" dt="2022-02-24T12:27:28.850" v="217" actId="20577"/>
      <pc:docMkLst>
        <pc:docMk/>
      </pc:docMkLst>
      <pc:sldChg chg="modSp new">
        <pc:chgData name="DIEGO ESCRIBANO ANGULO" userId="S::describanoan@educa.jcyl.es::062bfad6-759c-4a74-b040-af43dd6e190c" providerId="AD" clId="Web-{3E1C20B3-728D-46F1-8FC2-63ECD0E1D4E7}" dt="2022-02-24T12:03:26.609" v="60" actId="20577"/>
        <pc:sldMkLst>
          <pc:docMk/>
          <pc:sldMk cId="191109046" sldId="259"/>
        </pc:sldMkLst>
        <pc:spChg chg="mod">
          <ac:chgData name="DIEGO ESCRIBANO ANGULO" userId="S::describanoan@educa.jcyl.es::062bfad6-759c-4a74-b040-af43dd6e190c" providerId="AD" clId="Web-{3E1C20B3-728D-46F1-8FC2-63ECD0E1D4E7}" dt="2022-02-24T12:02:16.310" v="8" actId="20577"/>
          <ac:spMkLst>
            <pc:docMk/>
            <pc:sldMk cId="191109046" sldId="259"/>
            <ac:spMk id="2" creationId="{A286055B-5008-4F97-BEB4-03FD191E29C8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2:25.154" v="12" actId="20577"/>
          <ac:spMkLst>
            <pc:docMk/>
            <pc:sldMk cId="191109046" sldId="259"/>
            <ac:spMk id="3" creationId="{B55DBD6D-2C2B-4426-968B-553C29780A09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3:01.249" v="40" actId="20577"/>
          <ac:spMkLst>
            <pc:docMk/>
            <pc:sldMk cId="191109046" sldId="259"/>
            <ac:spMk id="4" creationId="{146E360D-8880-4E16-8735-40E7B25B19DF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2:31.014" v="13" actId="20577"/>
          <ac:spMkLst>
            <pc:docMk/>
            <pc:sldMk cId="191109046" sldId="259"/>
            <ac:spMk id="5" creationId="{BB1DA15C-5DDB-49C0-BE14-F6CDB476BC86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03:26.609" v="60" actId="20577"/>
          <ac:spMkLst>
            <pc:docMk/>
            <pc:sldMk cId="191109046" sldId="259"/>
            <ac:spMk id="6" creationId="{20C3C3E5-5FD9-400C-9389-41BE464A0727}"/>
          </ac:spMkLst>
        </pc:spChg>
      </pc:sldChg>
      <pc:sldChg chg="new del">
        <pc:chgData name="DIEGO ESCRIBANO ANGULO" userId="S::describanoan@educa.jcyl.es::062bfad6-759c-4a74-b040-af43dd6e190c" providerId="AD" clId="Web-{3E1C20B3-728D-46F1-8FC2-63ECD0E1D4E7}" dt="2022-02-24T12:02:01.935" v="1"/>
        <pc:sldMkLst>
          <pc:docMk/>
          <pc:sldMk cId="3295374437" sldId="259"/>
        </pc:sldMkLst>
      </pc:sldChg>
      <pc:sldChg chg="modSp new">
        <pc:chgData name="DIEGO ESCRIBANO ANGULO" userId="S::describanoan@educa.jcyl.es::062bfad6-759c-4a74-b040-af43dd6e190c" providerId="AD" clId="Web-{3E1C20B3-728D-46F1-8FC2-63ECD0E1D4E7}" dt="2022-02-24T12:27:21.006" v="207" actId="20577"/>
        <pc:sldMkLst>
          <pc:docMk/>
          <pc:sldMk cId="3148185454" sldId="260"/>
        </pc:sldMkLst>
        <pc:spChg chg="mod">
          <ac:chgData name="DIEGO ESCRIBANO ANGULO" userId="S::describanoan@educa.jcyl.es::062bfad6-759c-4a74-b040-af43dd6e190c" providerId="AD" clId="Web-{3E1C20B3-728D-46F1-8FC2-63ECD0E1D4E7}" dt="2022-02-24T12:06:43.427" v="94" actId="20577"/>
          <ac:spMkLst>
            <pc:docMk/>
            <pc:sldMk cId="3148185454" sldId="260"/>
            <ac:spMk id="2" creationId="{50AC6D58-ECFC-489A-BED7-A4DAA83DFEDF}"/>
          </ac:spMkLst>
        </pc:spChg>
        <pc:spChg chg="mod">
          <ac:chgData name="DIEGO ESCRIBANO ANGULO" userId="S::describanoan@educa.jcyl.es::062bfad6-759c-4a74-b040-af43dd6e190c" providerId="AD" clId="Web-{3E1C20B3-728D-46F1-8FC2-63ECD0E1D4E7}" dt="2022-02-24T12:27:21.006" v="207" actId="20577"/>
          <ac:spMkLst>
            <pc:docMk/>
            <pc:sldMk cId="3148185454" sldId="260"/>
            <ac:spMk id="3" creationId="{36A6F978-7C97-4A5A-9E53-3DE46DE3FCA3}"/>
          </ac:spMkLst>
        </pc:spChg>
      </pc:sldChg>
      <pc:sldChg chg="modSp new">
        <pc:chgData name="DIEGO ESCRIBANO ANGULO" userId="S::describanoan@educa.jcyl.es::062bfad6-759c-4a74-b040-af43dd6e190c" providerId="AD" clId="Web-{3E1C20B3-728D-46F1-8FC2-63ECD0E1D4E7}" dt="2022-02-24T12:27:28.850" v="217" actId="20577"/>
        <pc:sldMkLst>
          <pc:docMk/>
          <pc:sldMk cId="2432080983" sldId="261"/>
        </pc:sldMkLst>
        <pc:spChg chg="mod">
          <ac:chgData name="DIEGO ESCRIBANO ANGULO" userId="S::describanoan@educa.jcyl.es::062bfad6-759c-4a74-b040-af43dd6e190c" providerId="AD" clId="Web-{3E1C20B3-728D-46F1-8FC2-63ECD0E1D4E7}" dt="2022-02-24T12:27:28.850" v="217" actId="20577"/>
          <ac:spMkLst>
            <pc:docMk/>
            <pc:sldMk cId="2432080983" sldId="261"/>
            <ac:spMk id="2" creationId="{955A7369-BC8D-4010-A0F7-DAA62B78ADAD}"/>
          </ac:spMkLst>
        </pc:spChg>
      </pc:sldChg>
    </pc:docChg>
  </pc:docChgLst>
  <pc:docChgLst>
    <pc:chgData name="DIEGO ESCRIBANO ANGULO" userId="062bfad6-759c-4a74-b040-af43dd6e190c" providerId="ADAL" clId="{443E0CA3-5124-4831-A9FC-464DFF4C26AD}"/>
    <pc:docChg chg="custSel modSld">
      <pc:chgData name="DIEGO ESCRIBANO ANGULO" userId="062bfad6-759c-4a74-b040-af43dd6e190c" providerId="ADAL" clId="{443E0CA3-5124-4831-A9FC-464DFF4C26AD}" dt="2022-03-01T16:01:26.273" v="2" actId="27636"/>
      <pc:docMkLst>
        <pc:docMk/>
      </pc:docMkLst>
      <pc:sldChg chg="modSp mod">
        <pc:chgData name="DIEGO ESCRIBANO ANGULO" userId="062bfad6-759c-4a74-b040-af43dd6e190c" providerId="ADAL" clId="{443E0CA3-5124-4831-A9FC-464DFF4C26AD}" dt="2022-03-01T16:01:26.273" v="2" actId="27636"/>
        <pc:sldMkLst>
          <pc:docMk/>
          <pc:sldMk cId="500298584" sldId="257"/>
        </pc:sldMkLst>
        <pc:spChg chg="mod">
          <ac:chgData name="DIEGO ESCRIBANO ANGULO" userId="062bfad6-759c-4a74-b040-af43dd6e190c" providerId="ADAL" clId="{443E0CA3-5124-4831-A9FC-464DFF4C26AD}" dt="2022-03-01T16:01:26.273" v="2" actId="27636"/>
          <ac:spMkLst>
            <pc:docMk/>
            <pc:sldMk cId="500298584" sldId="257"/>
            <ac:spMk id="3" creationId="{EBBCE764-00BD-408B-A8FE-4827C7D5F5AB}"/>
          </ac:spMkLst>
        </pc:spChg>
        <pc:spChg chg="mod">
          <ac:chgData name="DIEGO ESCRIBANO ANGULO" userId="062bfad6-759c-4a74-b040-af43dd6e190c" providerId="ADAL" clId="{443E0CA3-5124-4831-A9FC-464DFF4C26AD}" dt="2022-03-01T16:01:26.273" v="1" actId="27636"/>
          <ac:spMkLst>
            <pc:docMk/>
            <pc:sldMk cId="500298584" sldId="257"/>
            <ac:spMk id="4" creationId="{47F0D786-72DB-4861-AD69-78869336C47F}"/>
          </ac:spMkLst>
        </pc:spChg>
      </pc:sldChg>
    </pc:docChg>
  </pc:docChgLst>
  <pc:docChgLst>
    <pc:chgData name="DIEGO ESCRIBANO ANGULO" userId="S::describanoan@educa.jcyl.es::062bfad6-759c-4a74-b040-af43dd6e190c" providerId="AD" clId="Web-{9B136D09-04A3-C925-5684-B638865FBBA5}"/>
    <pc:docChg chg="modSld">
      <pc:chgData name="DIEGO ESCRIBANO ANGULO" userId="S::describanoan@educa.jcyl.es::062bfad6-759c-4a74-b040-af43dd6e190c" providerId="AD" clId="Web-{9B136D09-04A3-C925-5684-B638865FBBA5}" dt="2022-02-25T17:35:01.530" v="19"/>
      <pc:docMkLst>
        <pc:docMk/>
      </pc:docMkLst>
      <pc:sldChg chg="modSp">
        <pc:chgData name="DIEGO ESCRIBANO ANGULO" userId="S::describanoan@educa.jcyl.es::062bfad6-759c-4a74-b040-af43dd6e190c" providerId="AD" clId="Web-{9B136D09-04A3-C925-5684-B638865FBBA5}" dt="2022-02-25T17:33:24.246" v="17" actId="20577"/>
        <pc:sldMkLst>
          <pc:docMk/>
          <pc:sldMk cId="500298584" sldId="257"/>
        </pc:sldMkLst>
        <pc:spChg chg="mod">
          <ac:chgData name="DIEGO ESCRIBANO ANGULO" userId="S::describanoan@educa.jcyl.es::062bfad6-759c-4a74-b040-af43dd6e190c" providerId="AD" clId="Web-{9B136D09-04A3-C925-5684-B638865FBBA5}" dt="2022-02-25T17:33:24.246" v="17" actId="20577"/>
          <ac:spMkLst>
            <pc:docMk/>
            <pc:sldMk cId="500298584" sldId="257"/>
            <ac:spMk id="2" creationId="{EE5334EC-F8D1-429C-AC35-F2E765581E4C}"/>
          </ac:spMkLst>
        </pc:spChg>
        <pc:spChg chg="mod">
          <ac:chgData name="DIEGO ESCRIBANO ANGULO" userId="S::describanoan@educa.jcyl.es::062bfad6-759c-4a74-b040-af43dd6e190c" providerId="AD" clId="Web-{9B136D09-04A3-C925-5684-B638865FBBA5}" dt="2022-02-25T17:33:08.058" v="16" actId="20577"/>
          <ac:spMkLst>
            <pc:docMk/>
            <pc:sldMk cId="500298584" sldId="257"/>
            <ac:spMk id="4" creationId="{47F0D786-72DB-4861-AD69-78869336C47F}"/>
          </ac:spMkLst>
        </pc:spChg>
      </pc:sldChg>
      <pc:sldChg chg="addAnim modAnim">
        <pc:chgData name="DIEGO ESCRIBANO ANGULO" userId="S::describanoan@educa.jcyl.es::062bfad6-759c-4a74-b040-af43dd6e190c" providerId="AD" clId="Web-{9B136D09-04A3-C925-5684-B638865FBBA5}" dt="2022-02-25T17:29:46.599" v="1"/>
        <pc:sldMkLst>
          <pc:docMk/>
          <pc:sldMk cId="2819796146" sldId="258"/>
        </pc:sldMkLst>
      </pc:sldChg>
      <pc:sldChg chg="addAnim modAnim">
        <pc:chgData name="DIEGO ESCRIBANO ANGULO" userId="S::describanoan@educa.jcyl.es::062bfad6-759c-4a74-b040-af43dd6e190c" providerId="AD" clId="Web-{9B136D09-04A3-C925-5684-B638865FBBA5}" dt="2022-02-25T17:35:01.530" v="19"/>
        <pc:sldMkLst>
          <pc:docMk/>
          <pc:sldMk cId="3873838984" sldId="268"/>
        </pc:sldMkLst>
      </pc:sldChg>
    </pc:docChg>
  </pc:docChgLst>
  <pc:docChgLst>
    <pc:chgData name="DIEGO ESCRIBANO ANGULO" userId="S::describanoan@educa.jcyl.es::062bfad6-759c-4a74-b040-af43dd6e190c" providerId="AD" clId="Web-{64BB1BB5-BB2F-71D5-2E78-B46B7222666D}"/>
    <pc:docChg chg="modSld">
      <pc:chgData name="DIEGO ESCRIBANO ANGULO" userId="S::describanoan@educa.jcyl.es::062bfad6-759c-4a74-b040-af43dd6e190c" providerId="AD" clId="Web-{64BB1BB5-BB2F-71D5-2E78-B46B7222666D}" dt="2022-03-08T10:16:07.797" v="2"/>
      <pc:docMkLst>
        <pc:docMk/>
      </pc:docMkLst>
      <pc:sldChg chg="addSp delSp modSp">
        <pc:chgData name="DIEGO ESCRIBANO ANGULO" userId="S::describanoan@educa.jcyl.es::062bfad6-759c-4a74-b040-af43dd6e190c" providerId="AD" clId="Web-{64BB1BB5-BB2F-71D5-2E78-B46B7222666D}" dt="2022-03-08T10:16:07.797" v="2"/>
        <pc:sldMkLst>
          <pc:docMk/>
          <pc:sldMk cId="1152198298" sldId="269"/>
        </pc:sldMkLst>
        <pc:spChg chg="mo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4" creationId="{41AE6A2E-04F3-4970-8BA6-BDE919ADABC0}"/>
          </ac:spMkLst>
        </pc:spChg>
        <pc:spChg chg="del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26" creationId="{579E3846-8D0B-B14A-817A-7FAC9DDAB4D8}"/>
          </ac:spMkLst>
        </pc:spChg>
        <pc:spChg chg="del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28" creationId="{EAB1217A-7C36-3A41-8536-BC68C4521095}"/>
          </ac:spMkLst>
        </pc:spChg>
        <pc:spChg chg="del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0" creationId="{DCA5172B-100A-154D-8648-280629D67DD0}"/>
          </ac:spMkLst>
        </pc:spChg>
        <pc:spChg chg="ad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5" creationId="{579E3846-8D0B-B14A-817A-7FAC9DDAB4D8}"/>
          </ac:spMkLst>
        </pc:spChg>
        <pc:spChg chg="ad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7" creationId="{BE50E7BE-734F-224D-B03E-074DE1D12480}"/>
          </ac:spMkLst>
        </pc:spChg>
        <pc:spChg chg="add">
          <ac:chgData name="DIEGO ESCRIBANO ANGULO" userId="S::describanoan@educa.jcyl.es::062bfad6-759c-4a74-b040-af43dd6e190c" providerId="AD" clId="Web-{64BB1BB5-BB2F-71D5-2E78-B46B7222666D}" dt="2022-03-08T10:16:07.797" v="2"/>
          <ac:spMkLst>
            <pc:docMk/>
            <pc:sldMk cId="1152198298" sldId="269"/>
            <ac:spMk id="39" creationId="{DCA5172B-100A-154D-8648-280629D67DD0}"/>
          </ac:spMkLst>
        </pc:spChg>
        <pc:picChg chg="add mod">
          <ac:chgData name="DIEGO ESCRIBANO ANGULO" userId="S::describanoan@educa.jcyl.es::062bfad6-759c-4a74-b040-af43dd6e190c" providerId="AD" clId="Web-{64BB1BB5-BB2F-71D5-2E78-B46B7222666D}" dt="2022-03-08T10:16:07.797" v="2"/>
          <ac:picMkLst>
            <pc:docMk/>
            <pc:sldMk cId="1152198298" sldId="269"/>
            <ac:picMk id="3" creationId="{6C3FB461-3D41-4122-93C4-FC723C23AE03}"/>
          </ac:picMkLst>
        </pc:picChg>
        <pc:picChg chg="del">
          <ac:chgData name="DIEGO ESCRIBANO ANGULO" userId="S::describanoan@educa.jcyl.es::062bfad6-759c-4a74-b040-af43dd6e190c" providerId="AD" clId="Web-{64BB1BB5-BB2F-71D5-2E78-B46B7222666D}" dt="2022-03-08T10:15:58.344" v="0"/>
          <ac:picMkLst>
            <pc:docMk/>
            <pc:sldMk cId="1152198298" sldId="269"/>
            <ac:picMk id="5" creationId="{A4C4D9C3-683A-477E-8B67-41398C135E63}"/>
          </ac:picMkLst>
        </pc:picChg>
      </pc:sldChg>
    </pc:docChg>
  </pc:docChgLst>
  <pc:docChgLst>
    <pc:chgData name="DIEGO ESCRIBANO ANGULO" userId="S::describanoan@educa.jcyl.es::062bfad6-759c-4a74-b040-af43dd6e190c" providerId="AD" clId="Web-{6E94422C-F298-EBF3-130A-D85DE23B23A9}"/>
    <pc:docChg chg="modSld">
      <pc:chgData name="DIEGO ESCRIBANO ANGULO" userId="S::describanoan@educa.jcyl.es::062bfad6-759c-4a74-b040-af43dd6e190c" providerId="AD" clId="Web-{6E94422C-F298-EBF3-130A-D85DE23B23A9}" dt="2022-03-24T11:24:50.929" v="69" actId="20577"/>
      <pc:docMkLst>
        <pc:docMk/>
      </pc:docMkLst>
      <pc:sldChg chg="modSp">
        <pc:chgData name="DIEGO ESCRIBANO ANGULO" userId="S::describanoan@educa.jcyl.es::062bfad6-759c-4a74-b040-af43dd6e190c" providerId="AD" clId="Web-{6E94422C-F298-EBF3-130A-D85DE23B23A9}" dt="2022-03-24T11:19:07.215" v="13" actId="20577"/>
        <pc:sldMkLst>
          <pc:docMk/>
          <pc:sldMk cId="500298584" sldId="257"/>
        </pc:sldMkLst>
        <pc:spChg chg="mod">
          <ac:chgData name="DIEGO ESCRIBANO ANGULO" userId="S::describanoan@educa.jcyl.es::062bfad6-759c-4a74-b040-af43dd6e190c" providerId="AD" clId="Web-{6E94422C-F298-EBF3-130A-D85DE23B23A9}" dt="2022-03-24T11:18:39.480" v="5" actId="20577"/>
          <ac:spMkLst>
            <pc:docMk/>
            <pc:sldMk cId="500298584" sldId="257"/>
            <ac:spMk id="3" creationId="{EBBCE764-00BD-408B-A8FE-4827C7D5F5AB}"/>
          </ac:spMkLst>
        </pc:spChg>
        <pc:spChg chg="mod">
          <ac:chgData name="DIEGO ESCRIBANO ANGULO" userId="S::describanoan@educa.jcyl.es::062bfad6-759c-4a74-b040-af43dd6e190c" providerId="AD" clId="Web-{6E94422C-F298-EBF3-130A-D85DE23B23A9}" dt="2022-03-24T11:19:07.215" v="13" actId="20577"/>
          <ac:spMkLst>
            <pc:docMk/>
            <pc:sldMk cId="500298584" sldId="257"/>
            <ac:spMk id="4" creationId="{47F0D786-72DB-4861-AD69-78869336C47F}"/>
          </ac:spMkLst>
        </pc:spChg>
      </pc:sldChg>
      <pc:sldChg chg="modSp">
        <pc:chgData name="DIEGO ESCRIBANO ANGULO" userId="S::describanoan@educa.jcyl.es::062bfad6-759c-4a74-b040-af43dd6e190c" providerId="AD" clId="Web-{6E94422C-F298-EBF3-130A-D85DE23B23A9}" dt="2022-03-24T11:24:50.929" v="69" actId="20577"/>
        <pc:sldMkLst>
          <pc:docMk/>
          <pc:sldMk cId="2819796146" sldId="258"/>
        </pc:sldMkLst>
        <pc:spChg chg="mod">
          <ac:chgData name="DIEGO ESCRIBANO ANGULO" userId="S::describanoan@educa.jcyl.es::062bfad6-759c-4a74-b040-af43dd6e190c" providerId="AD" clId="Web-{6E94422C-F298-EBF3-130A-D85DE23B23A9}" dt="2022-03-24T11:24:50.929" v="69" actId="20577"/>
          <ac:spMkLst>
            <pc:docMk/>
            <pc:sldMk cId="2819796146" sldId="258"/>
            <ac:spMk id="4" creationId="{4F394FC4-6B98-4DFB-B995-C9651FF822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EF38A-3AB0-4EFA-82C2-ACE35853BF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F39CBD-6515-440C-BD9E-BF793CB98F6C}">
      <dgm:prSet/>
      <dgm:spPr/>
      <dgm:t>
        <a:bodyPr/>
        <a:lstStyle/>
        <a:p>
          <a:r>
            <a:rPr lang="es-ES"/>
            <a:t>Red</a:t>
          </a:r>
          <a:endParaRPr lang="en-US"/>
        </a:p>
      </dgm:t>
    </dgm:pt>
    <dgm:pt modelId="{655A6851-034E-47D6-B87C-2DFDE9670E58}" type="parTrans" cxnId="{D1DE7C20-9ABC-4EE8-B05A-53F0733C205D}">
      <dgm:prSet/>
      <dgm:spPr/>
      <dgm:t>
        <a:bodyPr/>
        <a:lstStyle/>
        <a:p>
          <a:endParaRPr lang="en-US"/>
        </a:p>
      </dgm:t>
    </dgm:pt>
    <dgm:pt modelId="{D093C34F-6699-4A06-B19B-B3059C04DCFD}" type="sibTrans" cxnId="{D1DE7C20-9ABC-4EE8-B05A-53F0733C205D}">
      <dgm:prSet/>
      <dgm:spPr/>
      <dgm:t>
        <a:bodyPr/>
        <a:lstStyle/>
        <a:p>
          <a:endParaRPr lang="en-US"/>
        </a:p>
      </dgm:t>
    </dgm:pt>
    <dgm:pt modelId="{AC2D4804-A8C7-4877-9AC1-5F79E95AE264}">
      <dgm:prSet/>
      <dgm:spPr/>
      <dgm:t>
        <a:bodyPr/>
        <a:lstStyle/>
        <a:p>
          <a:r>
            <a:rPr lang="es-ES"/>
            <a:t>Pantalla (sensor de brillo)</a:t>
          </a:r>
          <a:endParaRPr lang="en-US"/>
        </a:p>
      </dgm:t>
    </dgm:pt>
    <dgm:pt modelId="{C4279419-67B5-4E21-ACB7-7E95AAD16180}" type="parTrans" cxnId="{324121E5-8403-4453-A7ED-C3281C1AA27C}">
      <dgm:prSet/>
      <dgm:spPr/>
      <dgm:t>
        <a:bodyPr/>
        <a:lstStyle/>
        <a:p>
          <a:endParaRPr lang="en-US"/>
        </a:p>
      </dgm:t>
    </dgm:pt>
    <dgm:pt modelId="{9F2D1AAC-98F5-46AF-9FB8-77E824998464}" type="sibTrans" cxnId="{324121E5-8403-4453-A7ED-C3281C1AA27C}">
      <dgm:prSet/>
      <dgm:spPr/>
      <dgm:t>
        <a:bodyPr/>
        <a:lstStyle/>
        <a:p>
          <a:endParaRPr lang="en-US"/>
        </a:p>
      </dgm:t>
    </dgm:pt>
    <dgm:pt modelId="{5FDFB38C-441A-4E53-9B6F-DF57783B37A4}">
      <dgm:prSet/>
      <dgm:spPr/>
      <dgm:t>
        <a:bodyPr/>
        <a:lstStyle/>
        <a:p>
          <a:r>
            <a:rPr lang="es-ES"/>
            <a:t>Biblioteca de archivos</a:t>
          </a:r>
          <a:endParaRPr lang="en-US"/>
        </a:p>
      </dgm:t>
    </dgm:pt>
    <dgm:pt modelId="{BBF5A7D0-22A4-4CD2-9ECF-5F4F7B7BA190}" type="parTrans" cxnId="{5A2BF2B1-531F-4079-8513-DA5D93CA0056}">
      <dgm:prSet/>
      <dgm:spPr/>
      <dgm:t>
        <a:bodyPr/>
        <a:lstStyle/>
        <a:p>
          <a:endParaRPr lang="en-US"/>
        </a:p>
      </dgm:t>
    </dgm:pt>
    <dgm:pt modelId="{C78165CB-6EF5-4FAD-92B6-46371478D0D5}" type="sibTrans" cxnId="{5A2BF2B1-531F-4079-8513-DA5D93CA0056}">
      <dgm:prSet/>
      <dgm:spPr/>
      <dgm:t>
        <a:bodyPr/>
        <a:lstStyle/>
        <a:p>
          <a:endParaRPr lang="en-US"/>
        </a:p>
      </dgm:t>
    </dgm:pt>
    <dgm:pt modelId="{75174BE5-4450-42DC-9A25-83B333E3E9D4}" type="pres">
      <dgm:prSet presAssocID="{E4CEF38A-3AB0-4EFA-82C2-ACE35853BFB1}" presName="root" presStyleCnt="0">
        <dgm:presLayoutVars>
          <dgm:dir/>
          <dgm:resizeHandles val="exact"/>
        </dgm:presLayoutVars>
      </dgm:prSet>
      <dgm:spPr/>
    </dgm:pt>
    <dgm:pt modelId="{4B5C554D-B78A-4911-A3E2-614E43647E73}" type="pres">
      <dgm:prSet presAssocID="{93F39CBD-6515-440C-BD9E-BF793CB98F6C}" presName="compNode" presStyleCnt="0"/>
      <dgm:spPr/>
    </dgm:pt>
    <dgm:pt modelId="{95D6AC54-285A-4DE7-8D91-12C777DFFC45}" type="pres">
      <dgm:prSet presAssocID="{93F39CBD-6515-440C-BD9E-BF793CB98F6C}" presName="bgRect" presStyleLbl="bgShp" presStyleIdx="0" presStyleCnt="3"/>
      <dgm:spPr/>
    </dgm:pt>
    <dgm:pt modelId="{FC9CD3D5-01B1-4FE8-9427-20BDB7AD3536}" type="pres">
      <dgm:prSet presAssocID="{93F39CBD-6515-440C-BD9E-BF793CB98F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D56DD63C-3742-477B-AC6E-1494234672D4}" type="pres">
      <dgm:prSet presAssocID="{93F39CBD-6515-440C-BD9E-BF793CB98F6C}" presName="spaceRect" presStyleCnt="0"/>
      <dgm:spPr/>
    </dgm:pt>
    <dgm:pt modelId="{E284C3E7-140F-4429-9F2F-D63183DDEC53}" type="pres">
      <dgm:prSet presAssocID="{93F39CBD-6515-440C-BD9E-BF793CB98F6C}" presName="parTx" presStyleLbl="revTx" presStyleIdx="0" presStyleCnt="3">
        <dgm:presLayoutVars>
          <dgm:chMax val="0"/>
          <dgm:chPref val="0"/>
        </dgm:presLayoutVars>
      </dgm:prSet>
      <dgm:spPr/>
    </dgm:pt>
    <dgm:pt modelId="{BD407179-8569-4615-AEA8-8D0779E3CCD6}" type="pres">
      <dgm:prSet presAssocID="{D093C34F-6699-4A06-B19B-B3059C04DCFD}" presName="sibTrans" presStyleCnt="0"/>
      <dgm:spPr/>
    </dgm:pt>
    <dgm:pt modelId="{2C461B3D-3EB8-48ED-9667-A622183E53E1}" type="pres">
      <dgm:prSet presAssocID="{AC2D4804-A8C7-4877-9AC1-5F79E95AE264}" presName="compNode" presStyleCnt="0"/>
      <dgm:spPr/>
    </dgm:pt>
    <dgm:pt modelId="{240EB691-08B5-4B9E-A45D-869FDE728147}" type="pres">
      <dgm:prSet presAssocID="{AC2D4804-A8C7-4877-9AC1-5F79E95AE264}" presName="bgRect" presStyleLbl="bgShp" presStyleIdx="1" presStyleCnt="3"/>
      <dgm:spPr/>
    </dgm:pt>
    <dgm:pt modelId="{1B215A53-558F-4D65-9EF4-83E5CE6145F5}" type="pres">
      <dgm:prSet presAssocID="{AC2D4804-A8C7-4877-9AC1-5F79E95AE2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"/>
        </a:ext>
      </dgm:extLst>
    </dgm:pt>
    <dgm:pt modelId="{3EC5CEF7-9A47-4C92-9FAA-2D3C6AFFD34E}" type="pres">
      <dgm:prSet presAssocID="{AC2D4804-A8C7-4877-9AC1-5F79E95AE264}" presName="spaceRect" presStyleCnt="0"/>
      <dgm:spPr/>
    </dgm:pt>
    <dgm:pt modelId="{C2A1E0DE-E2BB-464F-974A-49192221F3C2}" type="pres">
      <dgm:prSet presAssocID="{AC2D4804-A8C7-4877-9AC1-5F79E95AE264}" presName="parTx" presStyleLbl="revTx" presStyleIdx="1" presStyleCnt="3">
        <dgm:presLayoutVars>
          <dgm:chMax val="0"/>
          <dgm:chPref val="0"/>
        </dgm:presLayoutVars>
      </dgm:prSet>
      <dgm:spPr/>
    </dgm:pt>
    <dgm:pt modelId="{70F77187-985F-4507-9893-1F14DA0E901A}" type="pres">
      <dgm:prSet presAssocID="{9F2D1AAC-98F5-46AF-9FB8-77E824998464}" presName="sibTrans" presStyleCnt="0"/>
      <dgm:spPr/>
    </dgm:pt>
    <dgm:pt modelId="{0E2ECC48-65BE-47E2-A808-1E322DE9D42F}" type="pres">
      <dgm:prSet presAssocID="{5FDFB38C-441A-4E53-9B6F-DF57783B37A4}" presName="compNode" presStyleCnt="0"/>
      <dgm:spPr/>
    </dgm:pt>
    <dgm:pt modelId="{3A724596-BBA2-4972-BD2E-CEBFE23DEE09}" type="pres">
      <dgm:prSet presAssocID="{5FDFB38C-441A-4E53-9B6F-DF57783B37A4}" presName="bgRect" presStyleLbl="bgShp" presStyleIdx="2" presStyleCnt="3"/>
      <dgm:spPr/>
    </dgm:pt>
    <dgm:pt modelId="{89C5A7D5-31FD-4001-8429-8FC671456E61}" type="pres">
      <dgm:prSet presAssocID="{5FDFB38C-441A-4E53-9B6F-DF57783B37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03B37AD-3637-4CCD-B196-812B31EF5E33}" type="pres">
      <dgm:prSet presAssocID="{5FDFB38C-441A-4E53-9B6F-DF57783B37A4}" presName="spaceRect" presStyleCnt="0"/>
      <dgm:spPr/>
    </dgm:pt>
    <dgm:pt modelId="{C430A38A-F3E4-4FAC-B2F9-E6DADB7CD1F4}" type="pres">
      <dgm:prSet presAssocID="{5FDFB38C-441A-4E53-9B6F-DF57783B37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DE7C20-9ABC-4EE8-B05A-53F0733C205D}" srcId="{E4CEF38A-3AB0-4EFA-82C2-ACE35853BFB1}" destId="{93F39CBD-6515-440C-BD9E-BF793CB98F6C}" srcOrd="0" destOrd="0" parTransId="{655A6851-034E-47D6-B87C-2DFDE9670E58}" sibTransId="{D093C34F-6699-4A06-B19B-B3059C04DCFD}"/>
    <dgm:cxn modelId="{1757CB4F-73C5-4D54-95E1-F9F5B8956A97}" type="presOf" srcId="{E4CEF38A-3AB0-4EFA-82C2-ACE35853BFB1}" destId="{75174BE5-4450-42DC-9A25-83B333E3E9D4}" srcOrd="0" destOrd="0" presId="urn:microsoft.com/office/officeart/2018/2/layout/IconVerticalSolidList"/>
    <dgm:cxn modelId="{D84FDA8B-8236-4BD0-8CD4-40F885CD5040}" type="presOf" srcId="{93F39CBD-6515-440C-BD9E-BF793CB98F6C}" destId="{E284C3E7-140F-4429-9F2F-D63183DDEC53}" srcOrd="0" destOrd="0" presId="urn:microsoft.com/office/officeart/2018/2/layout/IconVerticalSolidList"/>
    <dgm:cxn modelId="{5A2BF2B1-531F-4079-8513-DA5D93CA0056}" srcId="{E4CEF38A-3AB0-4EFA-82C2-ACE35853BFB1}" destId="{5FDFB38C-441A-4E53-9B6F-DF57783B37A4}" srcOrd="2" destOrd="0" parTransId="{BBF5A7D0-22A4-4CD2-9ECF-5F4F7B7BA190}" sibTransId="{C78165CB-6EF5-4FAD-92B6-46371478D0D5}"/>
    <dgm:cxn modelId="{F8BE03C1-7EC2-45AD-8B4D-CE29A127E7A6}" type="presOf" srcId="{AC2D4804-A8C7-4877-9AC1-5F79E95AE264}" destId="{C2A1E0DE-E2BB-464F-974A-49192221F3C2}" srcOrd="0" destOrd="0" presId="urn:microsoft.com/office/officeart/2018/2/layout/IconVerticalSolidList"/>
    <dgm:cxn modelId="{324121E5-8403-4453-A7ED-C3281C1AA27C}" srcId="{E4CEF38A-3AB0-4EFA-82C2-ACE35853BFB1}" destId="{AC2D4804-A8C7-4877-9AC1-5F79E95AE264}" srcOrd="1" destOrd="0" parTransId="{C4279419-67B5-4E21-ACB7-7E95AAD16180}" sibTransId="{9F2D1AAC-98F5-46AF-9FB8-77E824998464}"/>
    <dgm:cxn modelId="{80AC89FD-6E83-4F57-9300-CCB491124CD8}" type="presOf" srcId="{5FDFB38C-441A-4E53-9B6F-DF57783B37A4}" destId="{C430A38A-F3E4-4FAC-B2F9-E6DADB7CD1F4}" srcOrd="0" destOrd="0" presId="urn:microsoft.com/office/officeart/2018/2/layout/IconVerticalSolidList"/>
    <dgm:cxn modelId="{16B35311-7780-4B90-AC7E-2CCCC8EDBEB0}" type="presParOf" srcId="{75174BE5-4450-42DC-9A25-83B333E3E9D4}" destId="{4B5C554D-B78A-4911-A3E2-614E43647E73}" srcOrd="0" destOrd="0" presId="urn:microsoft.com/office/officeart/2018/2/layout/IconVerticalSolidList"/>
    <dgm:cxn modelId="{40757B4B-FD8C-4DF6-88C5-3739BF712DCD}" type="presParOf" srcId="{4B5C554D-B78A-4911-A3E2-614E43647E73}" destId="{95D6AC54-285A-4DE7-8D91-12C777DFFC45}" srcOrd="0" destOrd="0" presId="urn:microsoft.com/office/officeart/2018/2/layout/IconVerticalSolidList"/>
    <dgm:cxn modelId="{319A9F37-6D96-479F-B49B-22D9BD71D2A2}" type="presParOf" srcId="{4B5C554D-B78A-4911-A3E2-614E43647E73}" destId="{FC9CD3D5-01B1-4FE8-9427-20BDB7AD3536}" srcOrd="1" destOrd="0" presId="urn:microsoft.com/office/officeart/2018/2/layout/IconVerticalSolidList"/>
    <dgm:cxn modelId="{F5CAC942-52D2-4C9E-87C1-1780997A9C3B}" type="presParOf" srcId="{4B5C554D-B78A-4911-A3E2-614E43647E73}" destId="{D56DD63C-3742-477B-AC6E-1494234672D4}" srcOrd="2" destOrd="0" presId="urn:microsoft.com/office/officeart/2018/2/layout/IconVerticalSolidList"/>
    <dgm:cxn modelId="{83D74D36-1D7A-436B-A726-3F493ECCE033}" type="presParOf" srcId="{4B5C554D-B78A-4911-A3E2-614E43647E73}" destId="{E284C3E7-140F-4429-9F2F-D63183DDEC53}" srcOrd="3" destOrd="0" presId="urn:microsoft.com/office/officeart/2018/2/layout/IconVerticalSolidList"/>
    <dgm:cxn modelId="{1EB3B744-6361-4303-BC5F-B701554D37C2}" type="presParOf" srcId="{75174BE5-4450-42DC-9A25-83B333E3E9D4}" destId="{BD407179-8569-4615-AEA8-8D0779E3CCD6}" srcOrd="1" destOrd="0" presId="urn:microsoft.com/office/officeart/2018/2/layout/IconVerticalSolidList"/>
    <dgm:cxn modelId="{4FA195D2-2078-4770-B68F-51994085D5DD}" type="presParOf" srcId="{75174BE5-4450-42DC-9A25-83B333E3E9D4}" destId="{2C461B3D-3EB8-48ED-9667-A622183E53E1}" srcOrd="2" destOrd="0" presId="urn:microsoft.com/office/officeart/2018/2/layout/IconVerticalSolidList"/>
    <dgm:cxn modelId="{A4E1FDCC-B417-47E9-8383-47C8F03B4F28}" type="presParOf" srcId="{2C461B3D-3EB8-48ED-9667-A622183E53E1}" destId="{240EB691-08B5-4B9E-A45D-869FDE728147}" srcOrd="0" destOrd="0" presId="urn:microsoft.com/office/officeart/2018/2/layout/IconVerticalSolidList"/>
    <dgm:cxn modelId="{22AA785A-5424-4CD4-A970-80D0CE6D6DE8}" type="presParOf" srcId="{2C461B3D-3EB8-48ED-9667-A622183E53E1}" destId="{1B215A53-558F-4D65-9EF4-83E5CE6145F5}" srcOrd="1" destOrd="0" presId="urn:microsoft.com/office/officeart/2018/2/layout/IconVerticalSolidList"/>
    <dgm:cxn modelId="{3F6A3169-64CC-48F6-9EF7-6964AD8898A4}" type="presParOf" srcId="{2C461B3D-3EB8-48ED-9667-A622183E53E1}" destId="{3EC5CEF7-9A47-4C92-9FAA-2D3C6AFFD34E}" srcOrd="2" destOrd="0" presId="urn:microsoft.com/office/officeart/2018/2/layout/IconVerticalSolidList"/>
    <dgm:cxn modelId="{178E5213-3B07-47BA-A0CE-50F0F08ED9E8}" type="presParOf" srcId="{2C461B3D-3EB8-48ED-9667-A622183E53E1}" destId="{C2A1E0DE-E2BB-464F-974A-49192221F3C2}" srcOrd="3" destOrd="0" presId="urn:microsoft.com/office/officeart/2018/2/layout/IconVerticalSolidList"/>
    <dgm:cxn modelId="{C75262A4-184C-468D-979E-7565FE1477E7}" type="presParOf" srcId="{75174BE5-4450-42DC-9A25-83B333E3E9D4}" destId="{70F77187-985F-4507-9893-1F14DA0E901A}" srcOrd="3" destOrd="0" presId="urn:microsoft.com/office/officeart/2018/2/layout/IconVerticalSolidList"/>
    <dgm:cxn modelId="{7A32175C-FAE2-4303-9A69-4B389AC28421}" type="presParOf" srcId="{75174BE5-4450-42DC-9A25-83B333E3E9D4}" destId="{0E2ECC48-65BE-47E2-A808-1E322DE9D42F}" srcOrd="4" destOrd="0" presId="urn:microsoft.com/office/officeart/2018/2/layout/IconVerticalSolidList"/>
    <dgm:cxn modelId="{20CEBB9B-39CE-4885-9C03-35CAEAEDEA82}" type="presParOf" srcId="{0E2ECC48-65BE-47E2-A808-1E322DE9D42F}" destId="{3A724596-BBA2-4972-BD2E-CEBFE23DEE09}" srcOrd="0" destOrd="0" presId="urn:microsoft.com/office/officeart/2018/2/layout/IconVerticalSolidList"/>
    <dgm:cxn modelId="{2E619BC2-A7EB-4095-85CD-9516CB941B32}" type="presParOf" srcId="{0E2ECC48-65BE-47E2-A808-1E322DE9D42F}" destId="{89C5A7D5-31FD-4001-8429-8FC671456E61}" srcOrd="1" destOrd="0" presId="urn:microsoft.com/office/officeart/2018/2/layout/IconVerticalSolidList"/>
    <dgm:cxn modelId="{0D81A595-20FF-4D3B-A0CB-196834C2D2D2}" type="presParOf" srcId="{0E2ECC48-65BE-47E2-A808-1E322DE9D42F}" destId="{103B37AD-3637-4CCD-B196-812B31EF5E33}" srcOrd="2" destOrd="0" presId="urn:microsoft.com/office/officeart/2018/2/layout/IconVerticalSolidList"/>
    <dgm:cxn modelId="{2BDE2E82-2B44-4E82-8557-827A31FA8DD6}" type="presParOf" srcId="{0E2ECC48-65BE-47E2-A808-1E322DE9D42F}" destId="{C430A38A-F3E4-4FAC-B2F9-E6DADB7CD1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E60FC-3E68-4649-ADB7-FC7B41DA9A8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D616EA-E702-42C0-98C8-AE597C2A45B1}">
      <dgm:prSet/>
      <dgm:spPr/>
      <dgm:t>
        <a:bodyPr/>
        <a:lstStyle/>
        <a:p>
          <a:r>
            <a:rPr lang="es-ES"/>
            <a:t>Pizarra blanca.</a:t>
          </a:r>
          <a:endParaRPr lang="en-US"/>
        </a:p>
      </dgm:t>
    </dgm:pt>
    <dgm:pt modelId="{F7FA0572-4ED5-4BB5-8432-11B1E2B7F5FB}" type="parTrans" cxnId="{C198DDE1-8AB6-4F33-BE7D-57A1FE2EDE65}">
      <dgm:prSet/>
      <dgm:spPr/>
      <dgm:t>
        <a:bodyPr/>
        <a:lstStyle/>
        <a:p>
          <a:endParaRPr lang="en-US"/>
        </a:p>
      </dgm:t>
    </dgm:pt>
    <dgm:pt modelId="{5E05A3B6-909E-47E5-B9B1-45705BB4561C}" type="sibTrans" cxnId="{C198DDE1-8AB6-4F33-BE7D-57A1FE2EDE65}">
      <dgm:prSet/>
      <dgm:spPr/>
      <dgm:t>
        <a:bodyPr/>
        <a:lstStyle/>
        <a:p>
          <a:endParaRPr lang="en-US"/>
        </a:p>
      </dgm:t>
    </dgm:pt>
    <dgm:pt modelId="{FAF2FB68-0C92-4E82-97B1-8CE52139A3F6}">
      <dgm:prSet/>
      <dgm:spPr/>
      <dgm:t>
        <a:bodyPr/>
        <a:lstStyle/>
        <a:p>
          <a:r>
            <a:rPr lang="es-ES"/>
            <a:t>Escritura</a:t>
          </a:r>
          <a:endParaRPr lang="en-US"/>
        </a:p>
      </dgm:t>
    </dgm:pt>
    <dgm:pt modelId="{3FAB243F-7B87-4C39-9CF3-203AD58D9519}" type="parTrans" cxnId="{C771BD85-3E61-4284-900E-D833B582F539}">
      <dgm:prSet/>
      <dgm:spPr/>
      <dgm:t>
        <a:bodyPr/>
        <a:lstStyle/>
        <a:p>
          <a:endParaRPr lang="en-US"/>
        </a:p>
      </dgm:t>
    </dgm:pt>
    <dgm:pt modelId="{43E1A4F1-585E-41AF-BCD3-32DCC557DBA6}" type="sibTrans" cxnId="{C771BD85-3E61-4284-900E-D833B582F539}">
      <dgm:prSet/>
      <dgm:spPr/>
      <dgm:t>
        <a:bodyPr/>
        <a:lstStyle/>
        <a:p>
          <a:endParaRPr lang="en-US"/>
        </a:p>
      </dgm:t>
    </dgm:pt>
    <dgm:pt modelId="{99A99162-F49F-4699-B22C-73D761C0C781}">
      <dgm:prSet/>
      <dgm:spPr/>
      <dgm:t>
        <a:bodyPr/>
        <a:lstStyle/>
        <a:p>
          <a:r>
            <a:rPr lang="es-ES"/>
            <a:t>Escribir borrar mover (activar escribir con dedo)</a:t>
          </a:r>
          <a:endParaRPr lang="en-US"/>
        </a:p>
      </dgm:t>
    </dgm:pt>
    <dgm:pt modelId="{5821DAB3-2257-42BF-8198-D1FC43AA07B5}" type="parTrans" cxnId="{5313A5BD-D465-4982-BC0D-3135C5012315}">
      <dgm:prSet/>
      <dgm:spPr/>
      <dgm:t>
        <a:bodyPr/>
        <a:lstStyle/>
        <a:p>
          <a:endParaRPr lang="en-US"/>
        </a:p>
      </dgm:t>
    </dgm:pt>
    <dgm:pt modelId="{ED2A25D1-BAA8-458F-B666-B9077CD52605}" type="sibTrans" cxnId="{5313A5BD-D465-4982-BC0D-3135C5012315}">
      <dgm:prSet/>
      <dgm:spPr/>
      <dgm:t>
        <a:bodyPr/>
        <a:lstStyle/>
        <a:p>
          <a:endParaRPr lang="en-US"/>
        </a:p>
      </dgm:t>
    </dgm:pt>
    <dgm:pt modelId="{10431F30-158D-4A36-9A2F-3958EEE54E7B}">
      <dgm:prSet/>
      <dgm:spPr/>
      <dgm:t>
        <a:bodyPr/>
        <a:lstStyle/>
        <a:p>
          <a:r>
            <a:rPr lang="es-ES"/>
            <a:t>Zoom objeto/espacio</a:t>
          </a:r>
          <a:endParaRPr lang="en-US"/>
        </a:p>
      </dgm:t>
    </dgm:pt>
    <dgm:pt modelId="{8E0A2C8C-1CA4-4212-94D1-0E8682F7B0B7}" type="parTrans" cxnId="{CE2E325C-46F2-43E6-B9B1-1F69D8AC8A4B}">
      <dgm:prSet/>
      <dgm:spPr/>
      <dgm:t>
        <a:bodyPr/>
        <a:lstStyle/>
        <a:p>
          <a:endParaRPr lang="en-US"/>
        </a:p>
      </dgm:t>
    </dgm:pt>
    <dgm:pt modelId="{41FD4E48-DF95-4A41-B178-F9BF62A96672}" type="sibTrans" cxnId="{CE2E325C-46F2-43E6-B9B1-1F69D8AC8A4B}">
      <dgm:prSet/>
      <dgm:spPr/>
      <dgm:t>
        <a:bodyPr/>
        <a:lstStyle/>
        <a:p>
          <a:endParaRPr lang="en-US"/>
        </a:p>
      </dgm:t>
    </dgm:pt>
    <dgm:pt modelId="{CD30948E-A002-4226-8106-E17CC36036EA}" type="pres">
      <dgm:prSet presAssocID="{DEDE60FC-3E68-4649-ADB7-FC7B41DA9A80}" presName="linear" presStyleCnt="0">
        <dgm:presLayoutVars>
          <dgm:dir/>
          <dgm:animLvl val="lvl"/>
          <dgm:resizeHandles val="exact"/>
        </dgm:presLayoutVars>
      </dgm:prSet>
      <dgm:spPr/>
    </dgm:pt>
    <dgm:pt modelId="{69B44390-9C0C-4749-AA17-10A83E402732}" type="pres">
      <dgm:prSet presAssocID="{4CD616EA-E702-42C0-98C8-AE597C2A45B1}" presName="parentLin" presStyleCnt="0"/>
      <dgm:spPr/>
    </dgm:pt>
    <dgm:pt modelId="{75D49201-6564-4677-99BF-1526EE6F5BD5}" type="pres">
      <dgm:prSet presAssocID="{4CD616EA-E702-42C0-98C8-AE597C2A45B1}" presName="parentLeftMargin" presStyleLbl="node1" presStyleIdx="0" presStyleCnt="2"/>
      <dgm:spPr/>
    </dgm:pt>
    <dgm:pt modelId="{7D3E465D-E98F-47DA-BADE-52544C7FE527}" type="pres">
      <dgm:prSet presAssocID="{4CD616EA-E702-42C0-98C8-AE597C2A45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F15E93-419A-49B3-8091-83D7E40BDFA2}" type="pres">
      <dgm:prSet presAssocID="{4CD616EA-E702-42C0-98C8-AE597C2A45B1}" presName="negativeSpace" presStyleCnt="0"/>
      <dgm:spPr/>
    </dgm:pt>
    <dgm:pt modelId="{37E211FB-2A48-402F-AB65-4D997F808F11}" type="pres">
      <dgm:prSet presAssocID="{4CD616EA-E702-42C0-98C8-AE597C2A45B1}" presName="childText" presStyleLbl="conFgAcc1" presStyleIdx="0" presStyleCnt="2">
        <dgm:presLayoutVars>
          <dgm:bulletEnabled val="1"/>
        </dgm:presLayoutVars>
      </dgm:prSet>
      <dgm:spPr/>
    </dgm:pt>
    <dgm:pt modelId="{C7DE2A4C-2A21-4D33-BD26-4D473B0E1BC8}" type="pres">
      <dgm:prSet presAssocID="{5E05A3B6-909E-47E5-B9B1-45705BB4561C}" presName="spaceBetweenRectangles" presStyleCnt="0"/>
      <dgm:spPr/>
    </dgm:pt>
    <dgm:pt modelId="{D164DFB1-1C7C-4DFE-9817-FE6158F9F1DA}" type="pres">
      <dgm:prSet presAssocID="{FAF2FB68-0C92-4E82-97B1-8CE52139A3F6}" presName="parentLin" presStyleCnt="0"/>
      <dgm:spPr/>
    </dgm:pt>
    <dgm:pt modelId="{18A198E2-3148-4C9F-A749-F0EE0AA8B7B4}" type="pres">
      <dgm:prSet presAssocID="{FAF2FB68-0C92-4E82-97B1-8CE52139A3F6}" presName="parentLeftMargin" presStyleLbl="node1" presStyleIdx="0" presStyleCnt="2"/>
      <dgm:spPr/>
    </dgm:pt>
    <dgm:pt modelId="{70F3E78D-4848-403A-A950-9C14B92DC86B}" type="pres">
      <dgm:prSet presAssocID="{FAF2FB68-0C92-4E82-97B1-8CE52139A3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40B8CD-EE7A-4A50-9D3C-17688CE986B0}" type="pres">
      <dgm:prSet presAssocID="{FAF2FB68-0C92-4E82-97B1-8CE52139A3F6}" presName="negativeSpace" presStyleCnt="0"/>
      <dgm:spPr/>
    </dgm:pt>
    <dgm:pt modelId="{B32DCB89-D257-4124-B9BB-D0797A6A0082}" type="pres">
      <dgm:prSet presAssocID="{FAF2FB68-0C92-4E82-97B1-8CE52139A3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2E325C-46F2-43E6-B9B1-1F69D8AC8A4B}" srcId="{FAF2FB68-0C92-4E82-97B1-8CE52139A3F6}" destId="{10431F30-158D-4A36-9A2F-3958EEE54E7B}" srcOrd="1" destOrd="0" parTransId="{8E0A2C8C-1CA4-4212-94D1-0E8682F7B0B7}" sibTransId="{41FD4E48-DF95-4A41-B178-F9BF62A96672}"/>
    <dgm:cxn modelId="{A5440A63-C6C6-4D2F-846E-5611609450AE}" type="presOf" srcId="{FAF2FB68-0C92-4E82-97B1-8CE52139A3F6}" destId="{18A198E2-3148-4C9F-A749-F0EE0AA8B7B4}" srcOrd="0" destOrd="0" presId="urn:microsoft.com/office/officeart/2005/8/layout/list1"/>
    <dgm:cxn modelId="{1F42EC65-D0F8-43F8-BC50-2D86A758B254}" type="presOf" srcId="{10431F30-158D-4A36-9A2F-3958EEE54E7B}" destId="{B32DCB89-D257-4124-B9BB-D0797A6A0082}" srcOrd="0" destOrd="1" presId="urn:microsoft.com/office/officeart/2005/8/layout/list1"/>
    <dgm:cxn modelId="{C771BD85-3E61-4284-900E-D833B582F539}" srcId="{DEDE60FC-3E68-4649-ADB7-FC7B41DA9A80}" destId="{FAF2FB68-0C92-4E82-97B1-8CE52139A3F6}" srcOrd="1" destOrd="0" parTransId="{3FAB243F-7B87-4C39-9CF3-203AD58D9519}" sibTransId="{43E1A4F1-585E-41AF-BCD3-32DCC557DBA6}"/>
    <dgm:cxn modelId="{4B050891-7922-4F1E-878B-52D698346491}" type="presOf" srcId="{4CD616EA-E702-42C0-98C8-AE597C2A45B1}" destId="{7D3E465D-E98F-47DA-BADE-52544C7FE527}" srcOrd="1" destOrd="0" presId="urn:microsoft.com/office/officeart/2005/8/layout/list1"/>
    <dgm:cxn modelId="{97979EA0-7F06-497D-AB8E-858FE2306F7B}" type="presOf" srcId="{4CD616EA-E702-42C0-98C8-AE597C2A45B1}" destId="{75D49201-6564-4677-99BF-1526EE6F5BD5}" srcOrd="0" destOrd="0" presId="urn:microsoft.com/office/officeart/2005/8/layout/list1"/>
    <dgm:cxn modelId="{938A92B0-BB3F-4870-9A93-5109A0E89269}" type="presOf" srcId="{FAF2FB68-0C92-4E82-97B1-8CE52139A3F6}" destId="{70F3E78D-4848-403A-A950-9C14B92DC86B}" srcOrd="1" destOrd="0" presId="urn:microsoft.com/office/officeart/2005/8/layout/list1"/>
    <dgm:cxn modelId="{5313A5BD-D465-4982-BC0D-3135C5012315}" srcId="{FAF2FB68-0C92-4E82-97B1-8CE52139A3F6}" destId="{99A99162-F49F-4699-B22C-73D761C0C781}" srcOrd="0" destOrd="0" parTransId="{5821DAB3-2257-42BF-8198-D1FC43AA07B5}" sibTransId="{ED2A25D1-BAA8-458F-B666-B9077CD52605}"/>
    <dgm:cxn modelId="{DDF121D1-AE1B-4D3C-9611-6AC29CD09A52}" type="presOf" srcId="{DEDE60FC-3E68-4649-ADB7-FC7B41DA9A80}" destId="{CD30948E-A002-4226-8106-E17CC36036EA}" srcOrd="0" destOrd="0" presId="urn:microsoft.com/office/officeart/2005/8/layout/list1"/>
    <dgm:cxn modelId="{C198DDE1-8AB6-4F33-BE7D-57A1FE2EDE65}" srcId="{DEDE60FC-3E68-4649-ADB7-FC7B41DA9A80}" destId="{4CD616EA-E702-42C0-98C8-AE597C2A45B1}" srcOrd="0" destOrd="0" parTransId="{F7FA0572-4ED5-4BB5-8432-11B1E2B7F5FB}" sibTransId="{5E05A3B6-909E-47E5-B9B1-45705BB4561C}"/>
    <dgm:cxn modelId="{3EDE52ED-A2FD-4C8A-996B-F99F206CB874}" type="presOf" srcId="{99A99162-F49F-4699-B22C-73D761C0C781}" destId="{B32DCB89-D257-4124-B9BB-D0797A6A0082}" srcOrd="0" destOrd="0" presId="urn:microsoft.com/office/officeart/2005/8/layout/list1"/>
    <dgm:cxn modelId="{074DCFA0-F40E-41AF-982E-D10EEE84BF3F}" type="presParOf" srcId="{CD30948E-A002-4226-8106-E17CC36036EA}" destId="{69B44390-9C0C-4749-AA17-10A83E402732}" srcOrd="0" destOrd="0" presId="urn:microsoft.com/office/officeart/2005/8/layout/list1"/>
    <dgm:cxn modelId="{31010817-D16B-44A5-89D1-9A4B0405D23C}" type="presParOf" srcId="{69B44390-9C0C-4749-AA17-10A83E402732}" destId="{75D49201-6564-4677-99BF-1526EE6F5BD5}" srcOrd="0" destOrd="0" presId="urn:microsoft.com/office/officeart/2005/8/layout/list1"/>
    <dgm:cxn modelId="{5D359470-DB07-4EDF-A3AE-B1832A31BADC}" type="presParOf" srcId="{69B44390-9C0C-4749-AA17-10A83E402732}" destId="{7D3E465D-E98F-47DA-BADE-52544C7FE527}" srcOrd="1" destOrd="0" presId="urn:microsoft.com/office/officeart/2005/8/layout/list1"/>
    <dgm:cxn modelId="{27580A28-D5D1-4B74-8102-200BA73EB699}" type="presParOf" srcId="{CD30948E-A002-4226-8106-E17CC36036EA}" destId="{7AF15E93-419A-49B3-8091-83D7E40BDFA2}" srcOrd="1" destOrd="0" presId="urn:microsoft.com/office/officeart/2005/8/layout/list1"/>
    <dgm:cxn modelId="{CE0B00C8-C721-4154-8304-FEE4D123AC5C}" type="presParOf" srcId="{CD30948E-A002-4226-8106-E17CC36036EA}" destId="{37E211FB-2A48-402F-AB65-4D997F808F11}" srcOrd="2" destOrd="0" presId="urn:microsoft.com/office/officeart/2005/8/layout/list1"/>
    <dgm:cxn modelId="{39360686-28C5-4A55-B565-9680567D9568}" type="presParOf" srcId="{CD30948E-A002-4226-8106-E17CC36036EA}" destId="{C7DE2A4C-2A21-4D33-BD26-4D473B0E1BC8}" srcOrd="3" destOrd="0" presId="urn:microsoft.com/office/officeart/2005/8/layout/list1"/>
    <dgm:cxn modelId="{47D4D2EB-7897-4CEE-A4EC-CF7CEFD29FD5}" type="presParOf" srcId="{CD30948E-A002-4226-8106-E17CC36036EA}" destId="{D164DFB1-1C7C-4DFE-9817-FE6158F9F1DA}" srcOrd="4" destOrd="0" presId="urn:microsoft.com/office/officeart/2005/8/layout/list1"/>
    <dgm:cxn modelId="{E63D2684-5CD2-4BEC-8BCA-D0E7A0983E40}" type="presParOf" srcId="{D164DFB1-1C7C-4DFE-9817-FE6158F9F1DA}" destId="{18A198E2-3148-4C9F-A749-F0EE0AA8B7B4}" srcOrd="0" destOrd="0" presId="urn:microsoft.com/office/officeart/2005/8/layout/list1"/>
    <dgm:cxn modelId="{FA8317FB-4606-44F7-B2C6-763FE22BC272}" type="presParOf" srcId="{D164DFB1-1C7C-4DFE-9817-FE6158F9F1DA}" destId="{70F3E78D-4848-403A-A950-9C14B92DC86B}" srcOrd="1" destOrd="0" presId="urn:microsoft.com/office/officeart/2005/8/layout/list1"/>
    <dgm:cxn modelId="{FAD5E415-ED89-415F-AF72-822D68458BF5}" type="presParOf" srcId="{CD30948E-A002-4226-8106-E17CC36036EA}" destId="{5C40B8CD-EE7A-4A50-9D3C-17688CE986B0}" srcOrd="5" destOrd="0" presId="urn:microsoft.com/office/officeart/2005/8/layout/list1"/>
    <dgm:cxn modelId="{98DF80FF-736A-4B30-BB0B-3174E718ACB1}" type="presParOf" srcId="{CD30948E-A002-4226-8106-E17CC36036EA}" destId="{B32DCB89-D257-4124-B9BB-D0797A6A00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D9624-DD14-42CB-BA94-6B5A28969A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586032-F47C-479E-8E88-1D5E26C3C793}">
      <dgm:prSet/>
      <dgm:spPr/>
      <dgm:t>
        <a:bodyPr/>
        <a:lstStyle/>
        <a:p>
          <a:r>
            <a:rPr lang="es-ES"/>
            <a:t>Añadir pizarra en blanco</a:t>
          </a:r>
          <a:endParaRPr lang="en-US"/>
        </a:p>
      </dgm:t>
    </dgm:pt>
    <dgm:pt modelId="{D5F2D58A-FB99-4891-8A29-745BEBB8DA78}" type="parTrans" cxnId="{76285418-3117-4210-BB42-EB3461CB2339}">
      <dgm:prSet/>
      <dgm:spPr/>
      <dgm:t>
        <a:bodyPr/>
        <a:lstStyle/>
        <a:p>
          <a:endParaRPr lang="en-US"/>
        </a:p>
      </dgm:t>
    </dgm:pt>
    <dgm:pt modelId="{E8B218C7-0BD2-4FCA-9E18-35E110AA0CEA}" type="sibTrans" cxnId="{76285418-3117-4210-BB42-EB3461CB2339}">
      <dgm:prSet/>
      <dgm:spPr/>
      <dgm:t>
        <a:bodyPr/>
        <a:lstStyle/>
        <a:p>
          <a:endParaRPr lang="en-US"/>
        </a:p>
      </dgm:t>
    </dgm:pt>
    <dgm:pt modelId="{BF609586-0ABB-4775-B083-347427EB83C4}">
      <dgm:prSet/>
      <dgm:spPr/>
      <dgm:t>
        <a:bodyPr/>
        <a:lstStyle/>
        <a:p>
          <a:r>
            <a:rPr lang="es-ES"/>
            <a:t>Añadir plantillas: fijas o dinámicas.</a:t>
          </a:r>
          <a:endParaRPr lang="en-US"/>
        </a:p>
      </dgm:t>
    </dgm:pt>
    <dgm:pt modelId="{47CC0471-E0A7-4BEB-AF15-0E663DEFF7CD}" type="parTrans" cxnId="{B6092BDA-F876-4600-96DA-F70F2F0C4792}">
      <dgm:prSet/>
      <dgm:spPr/>
      <dgm:t>
        <a:bodyPr/>
        <a:lstStyle/>
        <a:p>
          <a:endParaRPr lang="en-US"/>
        </a:p>
      </dgm:t>
    </dgm:pt>
    <dgm:pt modelId="{3FC2391D-9B43-416B-800C-2F15FD59D330}" type="sibTrans" cxnId="{B6092BDA-F876-4600-96DA-F70F2F0C4792}">
      <dgm:prSet/>
      <dgm:spPr/>
      <dgm:t>
        <a:bodyPr/>
        <a:lstStyle/>
        <a:p>
          <a:endParaRPr lang="en-US"/>
        </a:p>
      </dgm:t>
    </dgm:pt>
    <dgm:pt modelId="{D224D45F-4672-49D6-8BCC-0D2CD5568300}">
      <dgm:prSet/>
      <dgm:spPr/>
      <dgm:t>
        <a:bodyPr/>
        <a:lstStyle/>
        <a:p>
          <a:r>
            <a:rPr lang="es-ES"/>
            <a:t>Añadir imágenes con buscador en la red. (libre de derechos)</a:t>
          </a:r>
          <a:endParaRPr lang="en-US"/>
        </a:p>
      </dgm:t>
    </dgm:pt>
    <dgm:pt modelId="{AF6F2BA6-DF96-4EBC-A2B4-3B59949DD2CC}" type="parTrans" cxnId="{7DDF8CB3-B4DF-4AE6-B627-553391D61873}">
      <dgm:prSet/>
      <dgm:spPr/>
      <dgm:t>
        <a:bodyPr/>
        <a:lstStyle/>
        <a:p>
          <a:endParaRPr lang="en-US"/>
        </a:p>
      </dgm:t>
    </dgm:pt>
    <dgm:pt modelId="{5F84CD7D-FBA3-4451-93B2-FCFF9882249D}" type="sibTrans" cxnId="{7DDF8CB3-B4DF-4AE6-B627-553391D61873}">
      <dgm:prSet/>
      <dgm:spPr/>
      <dgm:t>
        <a:bodyPr/>
        <a:lstStyle/>
        <a:p>
          <a:endParaRPr lang="en-US"/>
        </a:p>
      </dgm:t>
    </dgm:pt>
    <dgm:pt modelId="{4ED0533B-66A7-46FB-8CD5-728009B1AD55}">
      <dgm:prSet/>
      <dgm:spPr/>
      <dgm:t>
        <a:bodyPr/>
        <a:lstStyle/>
        <a:p>
          <a:r>
            <a:rPr lang="es-ES"/>
            <a:t>Añadir vídeos de Youtube en el buscador.</a:t>
          </a:r>
          <a:endParaRPr lang="en-US"/>
        </a:p>
      </dgm:t>
    </dgm:pt>
    <dgm:pt modelId="{4306FE82-690B-4D3E-8C8D-EF44DC3BA038}" type="parTrans" cxnId="{E61BB6F2-3BD8-4BD4-97B3-62C57EDABF0E}">
      <dgm:prSet/>
      <dgm:spPr/>
      <dgm:t>
        <a:bodyPr/>
        <a:lstStyle/>
        <a:p>
          <a:endParaRPr lang="en-US"/>
        </a:p>
      </dgm:t>
    </dgm:pt>
    <dgm:pt modelId="{61C3B624-BD65-45CA-989F-84F4EF18C07B}" type="sibTrans" cxnId="{E61BB6F2-3BD8-4BD4-97B3-62C57EDABF0E}">
      <dgm:prSet/>
      <dgm:spPr/>
      <dgm:t>
        <a:bodyPr/>
        <a:lstStyle/>
        <a:p>
          <a:endParaRPr lang="en-US"/>
        </a:p>
      </dgm:t>
    </dgm:pt>
    <dgm:pt modelId="{58D36E6A-047D-4376-8766-5D1A0D680BBE}">
      <dgm:prSet/>
      <dgm:spPr/>
      <dgm:t>
        <a:bodyPr/>
        <a:lstStyle/>
        <a:p>
          <a:r>
            <a:rPr lang="es-ES"/>
            <a:t>Guardar en PDF NOTE</a:t>
          </a:r>
          <a:endParaRPr lang="en-US"/>
        </a:p>
      </dgm:t>
    </dgm:pt>
    <dgm:pt modelId="{4CBE5830-9BB6-4DE9-BB65-19CF4FA15938}" type="parTrans" cxnId="{3A2677B1-1880-4F17-80CF-21D15B231982}">
      <dgm:prSet/>
      <dgm:spPr/>
      <dgm:t>
        <a:bodyPr/>
        <a:lstStyle/>
        <a:p>
          <a:endParaRPr lang="en-US"/>
        </a:p>
      </dgm:t>
    </dgm:pt>
    <dgm:pt modelId="{B0A35C81-C7BF-4933-9F87-83FEEFB98803}" type="sibTrans" cxnId="{3A2677B1-1880-4F17-80CF-21D15B231982}">
      <dgm:prSet/>
      <dgm:spPr/>
      <dgm:t>
        <a:bodyPr/>
        <a:lstStyle/>
        <a:p>
          <a:endParaRPr lang="en-US"/>
        </a:p>
      </dgm:t>
    </dgm:pt>
    <dgm:pt modelId="{803D205A-DD5D-4839-976A-15A33932F574}">
      <dgm:prSet/>
      <dgm:spPr/>
      <dgm:t>
        <a:bodyPr/>
        <a:lstStyle/>
        <a:p>
          <a:r>
            <a:rPr lang="es-ES"/>
            <a:t>Recientes, archivos, crear carpetas.</a:t>
          </a:r>
          <a:endParaRPr lang="en-US"/>
        </a:p>
      </dgm:t>
    </dgm:pt>
    <dgm:pt modelId="{18B5DAF5-FAF7-4AEC-B2D8-151665BE5AB6}" type="parTrans" cxnId="{531FF385-02F7-4A2C-873A-03D8E0BC0A26}">
      <dgm:prSet/>
      <dgm:spPr/>
      <dgm:t>
        <a:bodyPr/>
        <a:lstStyle/>
        <a:p>
          <a:endParaRPr lang="en-US"/>
        </a:p>
      </dgm:t>
    </dgm:pt>
    <dgm:pt modelId="{2044D211-F1BD-4BFD-ACE0-6690365762ED}" type="sibTrans" cxnId="{531FF385-02F7-4A2C-873A-03D8E0BC0A26}">
      <dgm:prSet/>
      <dgm:spPr/>
      <dgm:t>
        <a:bodyPr/>
        <a:lstStyle/>
        <a:p>
          <a:endParaRPr lang="en-US"/>
        </a:p>
      </dgm:t>
    </dgm:pt>
    <dgm:pt modelId="{A3FF9085-A8FB-442F-8A2F-E0D6FBAD5575}">
      <dgm:prSet/>
      <dgm:spPr/>
      <dgm:t>
        <a:bodyPr/>
        <a:lstStyle/>
        <a:p>
          <a:r>
            <a:rPr lang="es-ES"/>
            <a:t>Salir en HOME</a:t>
          </a:r>
          <a:endParaRPr lang="en-US"/>
        </a:p>
      </dgm:t>
    </dgm:pt>
    <dgm:pt modelId="{A4EE976E-D758-4BB8-93EF-24C85A6A1A6D}" type="parTrans" cxnId="{3C247F72-AEEC-483E-B8C6-5F368FEC70D9}">
      <dgm:prSet/>
      <dgm:spPr/>
      <dgm:t>
        <a:bodyPr/>
        <a:lstStyle/>
        <a:p>
          <a:endParaRPr lang="en-US"/>
        </a:p>
      </dgm:t>
    </dgm:pt>
    <dgm:pt modelId="{0AB50D53-48B7-4D8E-B46B-C3A48FB0E91C}" type="sibTrans" cxnId="{3C247F72-AEEC-483E-B8C6-5F368FEC70D9}">
      <dgm:prSet/>
      <dgm:spPr/>
      <dgm:t>
        <a:bodyPr/>
        <a:lstStyle/>
        <a:p>
          <a:endParaRPr lang="en-US"/>
        </a:p>
      </dgm:t>
    </dgm:pt>
    <dgm:pt modelId="{72624E01-72A2-4DEF-8F37-2DCA186BD7D0}">
      <dgm:prSet/>
      <dgm:spPr/>
      <dgm:t>
        <a:bodyPr/>
        <a:lstStyle/>
        <a:p>
          <a:r>
            <a:rPr lang="es-ES"/>
            <a:t>Limpiar pantalla (cierra sesiones, borra contraseñas, elimina cookies)</a:t>
          </a:r>
          <a:endParaRPr lang="en-US"/>
        </a:p>
      </dgm:t>
    </dgm:pt>
    <dgm:pt modelId="{A8909C9E-55AB-443D-8E55-8D55D3178338}" type="parTrans" cxnId="{BBC90062-BEA1-4D51-9B31-C604B7544403}">
      <dgm:prSet/>
      <dgm:spPr/>
      <dgm:t>
        <a:bodyPr/>
        <a:lstStyle/>
        <a:p>
          <a:endParaRPr lang="en-US"/>
        </a:p>
      </dgm:t>
    </dgm:pt>
    <dgm:pt modelId="{993C72E0-3C46-4995-A451-CEA501269AD1}" type="sibTrans" cxnId="{BBC90062-BEA1-4D51-9B31-C604B7544403}">
      <dgm:prSet/>
      <dgm:spPr/>
      <dgm:t>
        <a:bodyPr/>
        <a:lstStyle/>
        <a:p>
          <a:endParaRPr lang="en-US"/>
        </a:p>
      </dgm:t>
    </dgm:pt>
    <dgm:pt modelId="{E15297B7-6183-4920-B55C-866710041EF6}" type="pres">
      <dgm:prSet presAssocID="{CDFD9624-DD14-42CB-BA94-6B5A28969A6E}" presName="diagram" presStyleCnt="0">
        <dgm:presLayoutVars>
          <dgm:dir/>
          <dgm:resizeHandles val="exact"/>
        </dgm:presLayoutVars>
      </dgm:prSet>
      <dgm:spPr/>
    </dgm:pt>
    <dgm:pt modelId="{D3F26791-7D9F-4E25-AB6D-F3F78A081DE6}" type="pres">
      <dgm:prSet presAssocID="{06586032-F47C-479E-8E88-1D5E26C3C793}" presName="node" presStyleLbl="node1" presStyleIdx="0" presStyleCnt="8">
        <dgm:presLayoutVars>
          <dgm:bulletEnabled val="1"/>
        </dgm:presLayoutVars>
      </dgm:prSet>
      <dgm:spPr/>
    </dgm:pt>
    <dgm:pt modelId="{6E56A615-3EFD-447E-8CEA-C98B1C649ECE}" type="pres">
      <dgm:prSet presAssocID="{E8B218C7-0BD2-4FCA-9E18-35E110AA0CEA}" presName="sibTrans" presStyleCnt="0"/>
      <dgm:spPr/>
    </dgm:pt>
    <dgm:pt modelId="{70253C5E-E10F-4A64-B5F1-3B23F4B4C41E}" type="pres">
      <dgm:prSet presAssocID="{BF609586-0ABB-4775-B083-347427EB83C4}" presName="node" presStyleLbl="node1" presStyleIdx="1" presStyleCnt="8">
        <dgm:presLayoutVars>
          <dgm:bulletEnabled val="1"/>
        </dgm:presLayoutVars>
      </dgm:prSet>
      <dgm:spPr/>
    </dgm:pt>
    <dgm:pt modelId="{09C3C8C5-80AF-4ED7-8166-217217731FD1}" type="pres">
      <dgm:prSet presAssocID="{3FC2391D-9B43-416B-800C-2F15FD59D330}" presName="sibTrans" presStyleCnt="0"/>
      <dgm:spPr/>
    </dgm:pt>
    <dgm:pt modelId="{1AE6F054-FFEB-40CD-8488-80290291D688}" type="pres">
      <dgm:prSet presAssocID="{D224D45F-4672-49D6-8BCC-0D2CD5568300}" presName="node" presStyleLbl="node1" presStyleIdx="2" presStyleCnt="8">
        <dgm:presLayoutVars>
          <dgm:bulletEnabled val="1"/>
        </dgm:presLayoutVars>
      </dgm:prSet>
      <dgm:spPr/>
    </dgm:pt>
    <dgm:pt modelId="{53655EC1-7E6C-47EE-B605-A3E8E3FD1B47}" type="pres">
      <dgm:prSet presAssocID="{5F84CD7D-FBA3-4451-93B2-FCFF9882249D}" presName="sibTrans" presStyleCnt="0"/>
      <dgm:spPr/>
    </dgm:pt>
    <dgm:pt modelId="{02D028DE-7F55-4407-8446-BD97C1EBFEA9}" type="pres">
      <dgm:prSet presAssocID="{4ED0533B-66A7-46FB-8CD5-728009B1AD55}" presName="node" presStyleLbl="node1" presStyleIdx="3" presStyleCnt="8">
        <dgm:presLayoutVars>
          <dgm:bulletEnabled val="1"/>
        </dgm:presLayoutVars>
      </dgm:prSet>
      <dgm:spPr/>
    </dgm:pt>
    <dgm:pt modelId="{1CC1F850-49B7-4D93-812C-244E366CE013}" type="pres">
      <dgm:prSet presAssocID="{61C3B624-BD65-45CA-989F-84F4EF18C07B}" presName="sibTrans" presStyleCnt="0"/>
      <dgm:spPr/>
    </dgm:pt>
    <dgm:pt modelId="{F54CD149-9577-4D3E-A695-3698357AF26D}" type="pres">
      <dgm:prSet presAssocID="{58D36E6A-047D-4376-8766-5D1A0D680BBE}" presName="node" presStyleLbl="node1" presStyleIdx="4" presStyleCnt="8">
        <dgm:presLayoutVars>
          <dgm:bulletEnabled val="1"/>
        </dgm:presLayoutVars>
      </dgm:prSet>
      <dgm:spPr/>
    </dgm:pt>
    <dgm:pt modelId="{CE7008F1-BBAF-4B99-98B8-E10350519AF8}" type="pres">
      <dgm:prSet presAssocID="{B0A35C81-C7BF-4933-9F87-83FEEFB98803}" presName="sibTrans" presStyleCnt="0"/>
      <dgm:spPr/>
    </dgm:pt>
    <dgm:pt modelId="{C6B58C14-25C9-4B54-A4FA-805A487C8CCD}" type="pres">
      <dgm:prSet presAssocID="{803D205A-DD5D-4839-976A-15A33932F574}" presName="node" presStyleLbl="node1" presStyleIdx="5" presStyleCnt="8">
        <dgm:presLayoutVars>
          <dgm:bulletEnabled val="1"/>
        </dgm:presLayoutVars>
      </dgm:prSet>
      <dgm:spPr/>
    </dgm:pt>
    <dgm:pt modelId="{1CB5EFF5-3841-456B-9FB4-D63DC2EE71B9}" type="pres">
      <dgm:prSet presAssocID="{2044D211-F1BD-4BFD-ACE0-6690365762ED}" presName="sibTrans" presStyleCnt="0"/>
      <dgm:spPr/>
    </dgm:pt>
    <dgm:pt modelId="{636EF2B6-913E-4509-8C51-0A6990211F3E}" type="pres">
      <dgm:prSet presAssocID="{A3FF9085-A8FB-442F-8A2F-E0D6FBAD5575}" presName="node" presStyleLbl="node1" presStyleIdx="6" presStyleCnt="8">
        <dgm:presLayoutVars>
          <dgm:bulletEnabled val="1"/>
        </dgm:presLayoutVars>
      </dgm:prSet>
      <dgm:spPr/>
    </dgm:pt>
    <dgm:pt modelId="{C5F4A24F-471C-438B-BA4F-6D3D2A1597F6}" type="pres">
      <dgm:prSet presAssocID="{0AB50D53-48B7-4D8E-B46B-C3A48FB0E91C}" presName="sibTrans" presStyleCnt="0"/>
      <dgm:spPr/>
    </dgm:pt>
    <dgm:pt modelId="{B947A2C8-2C7E-4245-B930-8D60173DC13F}" type="pres">
      <dgm:prSet presAssocID="{72624E01-72A2-4DEF-8F37-2DCA186BD7D0}" presName="node" presStyleLbl="node1" presStyleIdx="7" presStyleCnt="8">
        <dgm:presLayoutVars>
          <dgm:bulletEnabled val="1"/>
        </dgm:presLayoutVars>
      </dgm:prSet>
      <dgm:spPr/>
    </dgm:pt>
  </dgm:ptLst>
  <dgm:cxnLst>
    <dgm:cxn modelId="{5F862C07-D97A-4D00-8B76-6CDD2333D50A}" type="presOf" srcId="{58D36E6A-047D-4376-8766-5D1A0D680BBE}" destId="{F54CD149-9577-4D3E-A695-3698357AF26D}" srcOrd="0" destOrd="0" presId="urn:microsoft.com/office/officeart/2005/8/layout/default"/>
    <dgm:cxn modelId="{76285418-3117-4210-BB42-EB3461CB2339}" srcId="{CDFD9624-DD14-42CB-BA94-6B5A28969A6E}" destId="{06586032-F47C-479E-8E88-1D5E26C3C793}" srcOrd="0" destOrd="0" parTransId="{D5F2D58A-FB99-4891-8A29-745BEBB8DA78}" sibTransId="{E8B218C7-0BD2-4FCA-9E18-35E110AA0CEA}"/>
    <dgm:cxn modelId="{D5BC5D20-8AC6-4278-8B42-35F59F991934}" type="presOf" srcId="{803D205A-DD5D-4839-976A-15A33932F574}" destId="{C6B58C14-25C9-4B54-A4FA-805A487C8CCD}" srcOrd="0" destOrd="0" presId="urn:microsoft.com/office/officeart/2005/8/layout/default"/>
    <dgm:cxn modelId="{81993E3C-49FC-4F8B-B57A-326A11628349}" type="presOf" srcId="{06586032-F47C-479E-8E88-1D5E26C3C793}" destId="{D3F26791-7D9F-4E25-AB6D-F3F78A081DE6}" srcOrd="0" destOrd="0" presId="urn:microsoft.com/office/officeart/2005/8/layout/default"/>
    <dgm:cxn modelId="{BBC90062-BEA1-4D51-9B31-C604B7544403}" srcId="{CDFD9624-DD14-42CB-BA94-6B5A28969A6E}" destId="{72624E01-72A2-4DEF-8F37-2DCA186BD7D0}" srcOrd="7" destOrd="0" parTransId="{A8909C9E-55AB-443D-8E55-8D55D3178338}" sibTransId="{993C72E0-3C46-4995-A451-CEA501269AD1}"/>
    <dgm:cxn modelId="{3C247F72-AEEC-483E-B8C6-5F368FEC70D9}" srcId="{CDFD9624-DD14-42CB-BA94-6B5A28969A6E}" destId="{A3FF9085-A8FB-442F-8A2F-E0D6FBAD5575}" srcOrd="6" destOrd="0" parTransId="{A4EE976E-D758-4BB8-93EF-24C85A6A1A6D}" sibTransId="{0AB50D53-48B7-4D8E-B46B-C3A48FB0E91C}"/>
    <dgm:cxn modelId="{531FF385-02F7-4A2C-873A-03D8E0BC0A26}" srcId="{CDFD9624-DD14-42CB-BA94-6B5A28969A6E}" destId="{803D205A-DD5D-4839-976A-15A33932F574}" srcOrd="5" destOrd="0" parTransId="{18B5DAF5-FAF7-4AEC-B2D8-151665BE5AB6}" sibTransId="{2044D211-F1BD-4BFD-ACE0-6690365762ED}"/>
    <dgm:cxn modelId="{67BE9B9A-0013-4BF1-821F-DED7BEC3420E}" type="presOf" srcId="{BF609586-0ABB-4775-B083-347427EB83C4}" destId="{70253C5E-E10F-4A64-B5F1-3B23F4B4C41E}" srcOrd="0" destOrd="0" presId="urn:microsoft.com/office/officeart/2005/8/layout/default"/>
    <dgm:cxn modelId="{1E19F59B-1B44-428D-B81D-DD6140E6AAD9}" type="presOf" srcId="{D224D45F-4672-49D6-8BCC-0D2CD5568300}" destId="{1AE6F054-FFEB-40CD-8488-80290291D688}" srcOrd="0" destOrd="0" presId="urn:microsoft.com/office/officeart/2005/8/layout/default"/>
    <dgm:cxn modelId="{3A2677B1-1880-4F17-80CF-21D15B231982}" srcId="{CDFD9624-DD14-42CB-BA94-6B5A28969A6E}" destId="{58D36E6A-047D-4376-8766-5D1A0D680BBE}" srcOrd="4" destOrd="0" parTransId="{4CBE5830-9BB6-4DE9-BB65-19CF4FA15938}" sibTransId="{B0A35C81-C7BF-4933-9F87-83FEEFB98803}"/>
    <dgm:cxn modelId="{7DDF8CB3-B4DF-4AE6-B627-553391D61873}" srcId="{CDFD9624-DD14-42CB-BA94-6B5A28969A6E}" destId="{D224D45F-4672-49D6-8BCC-0D2CD5568300}" srcOrd="2" destOrd="0" parTransId="{AF6F2BA6-DF96-4EBC-A2B4-3B59949DD2CC}" sibTransId="{5F84CD7D-FBA3-4451-93B2-FCFF9882249D}"/>
    <dgm:cxn modelId="{2F84E4D6-98F1-40FD-9B3F-94728DE028E5}" type="presOf" srcId="{4ED0533B-66A7-46FB-8CD5-728009B1AD55}" destId="{02D028DE-7F55-4407-8446-BD97C1EBFEA9}" srcOrd="0" destOrd="0" presId="urn:microsoft.com/office/officeart/2005/8/layout/default"/>
    <dgm:cxn modelId="{B6092BDA-F876-4600-96DA-F70F2F0C4792}" srcId="{CDFD9624-DD14-42CB-BA94-6B5A28969A6E}" destId="{BF609586-0ABB-4775-B083-347427EB83C4}" srcOrd="1" destOrd="0" parTransId="{47CC0471-E0A7-4BEB-AF15-0E663DEFF7CD}" sibTransId="{3FC2391D-9B43-416B-800C-2F15FD59D330}"/>
    <dgm:cxn modelId="{0274D5E5-49BA-4BF8-9968-4FA090007985}" type="presOf" srcId="{72624E01-72A2-4DEF-8F37-2DCA186BD7D0}" destId="{B947A2C8-2C7E-4245-B930-8D60173DC13F}" srcOrd="0" destOrd="0" presId="urn:microsoft.com/office/officeart/2005/8/layout/default"/>
    <dgm:cxn modelId="{296A9CEB-E66E-409A-89E7-90CE981044CD}" type="presOf" srcId="{A3FF9085-A8FB-442F-8A2F-E0D6FBAD5575}" destId="{636EF2B6-913E-4509-8C51-0A6990211F3E}" srcOrd="0" destOrd="0" presId="urn:microsoft.com/office/officeart/2005/8/layout/default"/>
    <dgm:cxn modelId="{E61BB6F2-3BD8-4BD4-97B3-62C57EDABF0E}" srcId="{CDFD9624-DD14-42CB-BA94-6B5A28969A6E}" destId="{4ED0533B-66A7-46FB-8CD5-728009B1AD55}" srcOrd="3" destOrd="0" parTransId="{4306FE82-690B-4D3E-8C8D-EF44DC3BA038}" sibTransId="{61C3B624-BD65-45CA-989F-84F4EF18C07B}"/>
    <dgm:cxn modelId="{8D2CB3FC-B320-46A9-920E-9BC8696977D1}" type="presOf" srcId="{CDFD9624-DD14-42CB-BA94-6B5A28969A6E}" destId="{E15297B7-6183-4920-B55C-866710041EF6}" srcOrd="0" destOrd="0" presId="urn:microsoft.com/office/officeart/2005/8/layout/default"/>
    <dgm:cxn modelId="{DA7E5796-3CF6-41BD-B19A-108877DE5DE9}" type="presParOf" srcId="{E15297B7-6183-4920-B55C-866710041EF6}" destId="{D3F26791-7D9F-4E25-AB6D-F3F78A081DE6}" srcOrd="0" destOrd="0" presId="urn:microsoft.com/office/officeart/2005/8/layout/default"/>
    <dgm:cxn modelId="{A2E20BA3-1FEA-4ABE-8001-6EE07F511BD2}" type="presParOf" srcId="{E15297B7-6183-4920-B55C-866710041EF6}" destId="{6E56A615-3EFD-447E-8CEA-C98B1C649ECE}" srcOrd="1" destOrd="0" presId="urn:microsoft.com/office/officeart/2005/8/layout/default"/>
    <dgm:cxn modelId="{291AFE66-6AA9-497A-837E-E37C6050433E}" type="presParOf" srcId="{E15297B7-6183-4920-B55C-866710041EF6}" destId="{70253C5E-E10F-4A64-B5F1-3B23F4B4C41E}" srcOrd="2" destOrd="0" presId="urn:microsoft.com/office/officeart/2005/8/layout/default"/>
    <dgm:cxn modelId="{176691C7-CD80-4E8F-8F0D-05FD7918C782}" type="presParOf" srcId="{E15297B7-6183-4920-B55C-866710041EF6}" destId="{09C3C8C5-80AF-4ED7-8166-217217731FD1}" srcOrd="3" destOrd="0" presId="urn:microsoft.com/office/officeart/2005/8/layout/default"/>
    <dgm:cxn modelId="{ECA3511F-F8A6-4695-BD33-74FE137265B5}" type="presParOf" srcId="{E15297B7-6183-4920-B55C-866710041EF6}" destId="{1AE6F054-FFEB-40CD-8488-80290291D688}" srcOrd="4" destOrd="0" presId="urn:microsoft.com/office/officeart/2005/8/layout/default"/>
    <dgm:cxn modelId="{549A8F4A-239B-437D-9AD5-4F8D616E0832}" type="presParOf" srcId="{E15297B7-6183-4920-B55C-866710041EF6}" destId="{53655EC1-7E6C-47EE-B605-A3E8E3FD1B47}" srcOrd="5" destOrd="0" presId="urn:microsoft.com/office/officeart/2005/8/layout/default"/>
    <dgm:cxn modelId="{CBF7AD55-1C2F-474B-9873-5BAD056D062C}" type="presParOf" srcId="{E15297B7-6183-4920-B55C-866710041EF6}" destId="{02D028DE-7F55-4407-8446-BD97C1EBFEA9}" srcOrd="6" destOrd="0" presId="urn:microsoft.com/office/officeart/2005/8/layout/default"/>
    <dgm:cxn modelId="{C058CD82-BEB6-44E4-B52E-8A7DE63DAE0E}" type="presParOf" srcId="{E15297B7-6183-4920-B55C-866710041EF6}" destId="{1CC1F850-49B7-4D93-812C-244E366CE013}" srcOrd="7" destOrd="0" presId="urn:microsoft.com/office/officeart/2005/8/layout/default"/>
    <dgm:cxn modelId="{82368E4C-91CC-4911-A5E1-D5D30668DC82}" type="presParOf" srcId="{E15297B7-6183-4920-B55C-866710041EF6}" destId="{F54CD149-9577-4D3E-A695-3698357AF26D}" srcOrd="8" destOrd="0" presId="urn:microsoft.com/office/officeart/2005/8/layout/default"/>
    <dgm:cxn modelId="{47A89409-901B-444B-9227-7429EB1AAA05}" type="presParOf" srcId="{E15297B7-6183-4920-B55C-866710041EF6}" destId="{CE7008F1-BBAF-4B99-98B8-E10350519AF8}" srcOrd="9" destOrd="0" presId="urn:microsoft.com/office/officeart/2005/8/layout/default"/>
    <dgm:cxn modelId="{CC2C152F-6217-4234-B15A-648227DF1B2E}" type="presParOf" srcId="{E15297B7-6183-4920-B55C-866710041EF6}" destId="{C6B58C14-25C9-4B54-A4FA-805A487C8CCD}" srcOrd="10" destOrd="0" presId="urn:microsoft.com/office/officeart/2005/8/layout/default"/>
    <dgm:cxn modelId="{30799BF1-6194-45CA-AC3D-9CAB4A6A4662}" type="presParOf" srcId="{E15297B7-6183-4920-B55C-866710041EF6}" destId="{1CB5EFF5-3841-456B-9FB4-D63DC2EE71B9}" srcOrd="11" destOrd="0" presId="urn:microsoft.com/office/officeart/2005/8/layout/default"/>
    <dgm:cxn modelId="{795372CF-1670-444E-B17F-484999860334}" type="presParOf" srcId="{E15297B7-6183-4920-B55C-866710041EF6}" destId="{636EF2B6-913E-4509-8C51-0A6990211F3E}" srcOrd="12" destOrd="0" presId="urn:microsoft.com/office/officeart/2005/8/layout/default"/>
    <dgm:cxn modelId="{2C3FFD38-AE48-4F3E-8807-BD93F5A075DD}" type="presParOf" srcId="{E15297B7-6183-4920-B55C-866710041EF6}" destId="{C5F4A24F-471C-438B-BA4F-6D3D2A1597F6}" srcOrd="13" destOrd="0" presId="urn:microsoft.com/office/officeart/2005/8/layout/default"/>
    <dgm:cxn modelId="{AA5D76E8-FAA4-48AD-B993-01E405C27D44}" type="presParOf" srcId="{E15297B7-6183-4920-B55C-866710041EF6}" destId="{B947A2C8-2C7E-4245-B930-8D60173DC1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7D9DC-88F1-47D4-9986-8F792647070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D415978-3D00-44A0-BEA1-CA767A5C31E0}">
      <dgm:prSet/>
      <dgm:spPr/>
      <dgm:t>
        <a:bodyPr/>
        <a:lstStyle/>
        <a:p>
          <a:r>
            <a:rPr lang="es-ES" b="0" i="0"/>
            <a:t>Preinstalado el de la marca SMART</a:t>
          </a:r>
          <a:endParaRPr lang="en-US"/>
        </a:p>
      </dgm:t>
    </dgm:pt>
    <dgm:pt modelId="{ADFD4857-8BDA-4BE5-8500-46C3854A9604}" type="parTrans" cxnId="{58E9E623-1F97-4045-A3F0-6FB26A1CBE93}">
      <dgm:prSet/>
      <dgm:spPr/>
      <dgm:t>
        <a:bodyPr/>
        <a:lstStyle/>
        <a:p>
          <a:endParaRPr lang="en-US"/>
        </a:p>
      </dgm:t>
    </dgm:pt>
    <dgm:pt modelId="{60551EFD-6456-4E87-B540-5B3D987FDAAC}" type="sibTrans" cxnId="{58E9E623-1F97-4045-A3F0-6FB26A1CBE93}">
      <dgm:prSet/>
      <dgm:spPr/>
      <dgm:t>
        <a:bodyPr/>
        <a:lstStyle/>
        <a:p>
          <a:endParaRPr lang="en-US"/>
        </a:p>
      </dgm:t>
    </dgm:pt>
    <dgm:pt modelId="{0D456289-0DBA-4F40-8EAF-D10FA4AF04F5}">
      <dgm:prSet/>
      <dgm:spPr/>
      <dgm:t>
        <a:bodyPr/>
        <a:lstStyle/>
        <a:p>
          <a:r>
            <a:rPr lang="es-ES" b="0" i="0"/>
            <a:t>En aplicaciones se pueden instalar otros exploradores.</a:t>
          </a:r>
          <a:endParaRPr lang="en-US"/>
        </a:p>
      </dgm:t>
    </dgm:pt>
    <dgm:pt modelId="{113C14D1-8271-4459-A606-23E3E896E63B}" type="parTrans" cxnId="{AD0E39F7-7C95-4BAE-9657-F4306881783B}">
      <dgm:prSet/>
      <dgm:spPr/>
      <dgm:t>
        <a:bodyPr/>
        <a:lstStyle/>
        <a:p>
          <a:endParaRPr lang="en-US"/>
        </a:p>
      </dgm:t>
    </dgm:pt>
    <dgm:pt modelId="{0DDDABCC-37D7-428E-B86C-6FE602BAACA7}" type="sibTrans" cxnId="{AD0E39F7-7C95-4BAE-9657-F4306881783B}">
      <dgm:prSet/>
      <dgm:spPr/>
      <dgm:t>
        <a:bodyPr/>
        <a:lstStyle/>
        <a:p>
          <a:endParaRPr lang="en-US"/>
        </a:p>
      </dgm:t>
    </dgm:pt>
    <dgm:pt modelId="{D7C32540-ED13-46A5-AA0B-FE05CEF3333C}" type="pres">
      <dgm:prSet presAssocID="{A0D7D9DC-88F1-47D4-9986-8F792647070D}" presName="Name0" presStyleCnt="0">
        <dgm:presLayoutVars>
          <dgm:chMax/>
          <dgm:chPref/>
          <dgm:dir/>
          <dgm:animLvl val="lvl"/>
        </dgm:presLayoutVars>
      </dgm:prSet>
      <dgm:spPr/>
    </dgm:pt>
    <dgm:pt modelId="{6FBBBD6A-25B5-4DBA-9B2D-35E15C997A3E}" type="pres">
      <dgm:prSet presAssocID="{6D415978-3D00-44A0-BEA1-CA767A5C31E0}" presName="composite" presStyleCnt="0"/>
      <dgm:spPr/>
    </dgm:pt>
    <dgm:pt modelId="{14B25085-1FF8-486A-A8C4-12EB9E89381C}" type="pres">
      <dgm:prSet presAssocID="{6D415978-3D00-44A0-BEA1-CA767A5C31E0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92C9462-15B2-42A7-9A53-5F09AF6D0CA8}" type="pres">
      <dgm:prSet presAssocID="{6D415978-3D00-44A0-BEA1-CA767A5C31E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08C4EAE-386D-47A6-A4FC-706D37F87270}" type="pres">
      <dgm:prSet presAssocID="{6D415978-3D00-44A0-BEA1-CA767A5C31E0}" presName="BalanceSpacing" presStyleCnt="0"/>
      <dgm:spPr/>
    </dgm:pt>
    <dgm:pt modelId="{7D421C0F-8D63-4331-A46B-FA59DC0657B0}" type="pres">
      <dgm:prSet presAssocID="{6D415978-3D00-44A0-BEA1-CA767A5C31E0}" presName="BalanceSpacing1" presStyleCnt="0"/>
      <dgm:spPr/>
    </dgm:pt>
    <dgm:pt modelId="{2B71ADF6-3360-41E1-955D-55C114184469}" type="pres">
      <dgm:prSet presAssocID="{60551EFD-6456-4E87-B540-5B3D987FDAAC}" presName="Accent1Text" presStyleLbl="node1" presStyleIdx="1" presStyleCnt="4"/>
      <dgm:spPr/>
    </dgm:pt>
    <dgm:pt modelId="{E9BD2CD2-1EBB-439F-B109-F8EB20F79D97}" type="pres">
      <dgm:prSet presAssocID="{60551EFD-6456-4E87-B540-5B3D987FDAAC}" presName="spaceBetweenRectangles" presStyleCnt="0"/>
      <dgm:spPr/>
    </dgm:pt>
    <dgm:pt modelId="{86E25A92-9866-4D77-B7D7-0213E29D519B}" type="pres">
      <dgm:prSet presAssocID="{0D456289-0DBA-4F40-8EAF-D10FA4AF04F5}" presName="composite" presStyleCnt="0"/>
      <dgm:spPr/>
    </dgm:pt>
    <dgm:pt modelId="{A5FB9B56-4E61-4B95-ADE9-E27948B9C512}" type="pres">
      <dgm:prSet presAssocID="{0D456289-0DBA-4F40-8EAF-D10FA4AF04F5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933747A-26B0-463E-8783-E30679EAF574}" type="pres">
      <dgm:prSet presAssocID="{0D456289-0DBA-4F40-8EAF-D10FA4AF04F5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F0B4320-0988-475E-B4D6-2604BEABF265}" type="pres">
      <dgm:prSet presAssocID="{0D456289-0DBA-4F40-8EAF-D10FA4AF04F5}" presName="BalanceSpacing" presStyleCnt="0"/>
      <dgm:spPr/>
    </dgm:pt>
    <dgm:pt modelId="{A836D684-A1E4-43D6-846D-7B5C75B2A19B}" type="pres">
      <dgm:prSet presAssocID="{0D456289-0DBA-4F40-8EAF-D10FA4AF04F5}" presName="BalanceSpacing1" presStyleCnt="0"/>
      <dgm:spPr/>
    </dgm:pt>
    <dgm:pt modelId="{384CD0CE-CB1D-42BF-80A9-E3A7745ADC44}" type="pres">
      <dgm:prSet presAssocID="{0DDDABCC-37D7-428E-B86C-6FE602BAACA7}" presName="Accent1Text" presStyleLbl="node1" presStyleIdx="3" presStyleCnt="4"/>
      <dgm:spPr/>
    </dgm:pt>
  </dgm:ptLst>
  <dgm:cxnLst>
    <dgm:cxn modelId="{58E9E623-1F97-4045-A3F0-6FB26A1CBE93}" srcId="{A0D7D9DC-88F1-47D4-9986-8F792647070D}" destId="{6D415978-3D00-44A0-BEA1-CA767A5C31E0}" srcOrd="0" destOrd="0" parTransId="{ADFD4857-8BDA-4BE5-8500-46C3854A9604}" sibTransId="{60551EFD-6456-4E87-B540-5B3D987FDAAC}"/>
    <dgm:cxn modelId="{F7CFE22B-4DE8-4FCB-AC25-71BB9162FF61}" type="presOf" srcId="{0D456289-0DBA-4F40-8EAF-D10FA4AF04F5}" destId="{A5FB9B56-4E61-4B95-ADE9-E27948B9C512}" srcOrd="0" destOrd="0" presId="urn:microsoft.com/office/officeart/2008/layout/AlternatingHexagons"/>
    <dgm:cxn modelId="{57226836-71A0-4729-800A-CC265B3CCED1}" type="presOf" srcId="{6D415978-3D00-44A0-BEA1-CA767A5C31E0}" destId="{14B25085-1FF8-486A-A8C4-12EB9E89381C}" srcOrd="0" destOrd="0" presId="urn:microsoft.com/office/officeart/2008/layout/AlternatingHexagons"/>
    <dgm:cxn modelId="{D37CC991-EF51-41AB-A893-90C8E7B3ABA0}" type="presOf" srcId="{0DDDABCC-37D7-428E-B86C-6FE602BAACA7}" destId="{384CD0CE-CB1D-42BF-80A9-E3A7745ADC44}" srcOrd="0" destOrd="0" presId="urn:microsoft.com/office/officeart/2008/layout/AlternatingHexagons"/>
    <dgm:cxn modelId="{C2A862DF-EDC2-4B8B-B4DD-2EC1028F545F}" type="presOf" srcId="{A0D7D9DC-88F1-47D4-9986-8F792647070D}" destId="{D7C32540-ED13-46A5-AA0B-FE05CEF3333C}" srcOrd="0" destOrd="0" presId="urn:microsoft.com/office/officeart/2008/layout/AlternatingHexagons"/>
    <dgm:cxn modelId="{AD0E39F7-7C95-4BAE-9657-F4306881783B}" srcId="{A0D7D9DC-88F1-47D4-9986-8F792647070D}" destId="{0D456289-0DBA-4F40-8EAF-D10FA4AF04F5}" srcOrd="1" destOrd="0" parTransId="{113C14D1-8271-4459-A606-23E3E896E63B}" sibTransId="{0DDDABCC-37D7-428E-B86C-6FE602BAACA7}"/>
    <dgm:cxn modelId="{A8F955FD-A84F-4D10-B6D7-C01F58345B4B}" type="presOf" srcId="{60551EFD-6456-4E87-B540-5B3D987FDAAC}" destId="{2B71ADF6-3360-41E1-955D-55C114184469}" srcOrd="0" destOrd="0" presId="urn:microsoft.com/office/officeart/2008/layout/AlternatingHexagons"/>
    <dgm:cxn modelId="{07C8029C-8846-4B70-807F-77F6A9F96556}" type="presParOf" srcId="{D7C32540-ED13-46A5-AA0B-FE05CEF3333C}" destId="{6FBBBD6A-25B5-4DBA-9B2D-35E15C997A3E}" srcOrd="0" destOrd="0" presId="urn:microsoft.com/office/officeart/2008/layout/AlternatingHexagons"/>
    <dgm:cxn modelId="{CB64464B-C91F-4E1C-B336-D654647C961C}" type="presParOf" srcId="{6FBBBD6A-25B5-4DBA-9B2D-35E15C997A3E}" destId="{14B25085-1FF8-486A-A8C4-12EB9E89381C}" srcOrd="0" destOrd="0" presId="urn:microsoft.com/office/officeart/2008/layout/AlternatingHexagons"/>
    <dgm:cxn modelId="{1174EE6A-501A-4DE7-955E-50C7D2861CEE}" type="presParOf" srcId="{6FBBBD6A-25B5-4DBA-9B2D-35E15C997A3E}" destId="{D92C9462-15B2-42A7-9A53-5F09AF6D0CA8}" srcOrd="1" destOrd="0" presId="urn:microsoft.com/office/officeart/2008/layout/AlternatingHexagons"/>
    <dgm:cxn modelId="{F35B13F7-ECFD-4E92-8A08-F7288002BC20}" type="presParOf" srcId="{6FBBBD6A-25B5-4DBA-9B2D-35E15C997A3E}" destId="{008C4EAE-386D-47A6-A4FC-706D37F87270}" srcOrd="2" destOrd="0" presId="urn:microsoft.com/office/officeart/2008/layout/AlternatingHexagons"/>
    <dgm:cxn modelId="{BE084602-C724-4650-8214-2AE224C56765}" type="presParOf" srcId="{6FBBBD6A-25B5-4DBA-9B2D-35E15C997A3E}" destId="{7D421C0F-8D63-4331-A46B-FA59DC0657B0}" srcOrd="3" destOrd="0" presId="urn:microsoft.com/office/officeart/2008/layout/AlternatingHexagons"/>
    <dgm:cxn modelId="{5C08D836-3A8C-413E-9861-A40C432C2599}" type="presParOf" srcId="{6FBBBD6A-25B5-4DBA-9B2D-35E15C997A3E}" destId="{2B71ADF6-3360-41E1-955D-55C114184469}" srcOrd="4" destOrd="0" presId="urn:microsoft.com/office/officeart/2008/layout/AlternatingHexagons"/>
    <dgm:cxn modelId="{3A975FEE-A44A-47A8-A605-9EF7237C2BB4}" type="presParOf" srcId="{D7C32540-ED13-46A5-AA0B-FE05CEF3333C}" destId="{E9BD2CD2-1EBB-439F-B109-F8EB20F79D97}" srcOrd="1" destOrd="0" presId="urn:microsoft.com/office/officeart/2008/layout/AlternatingHexagons"/>
    <dgm:cxn modelId="{5359773C-378F-461E-9971-EA5C23EB597E}" type="presParOf" srcId="{D7C32540-ED13-46A5-AA0B-FE05CEF3333C}" destId="{86E25A92-9866-4D77-B7D7-0213E29D519B}" srcOrd="2" destOrd="0" presId="urn:microsoft.com/office/officeart/2008/layout/AlternatingHexagons"/>
    <dgm:cxn modelId="{82A76530-EA0C-42CA-B477-B92398FC1813}" type="presParOf" srcId="{86E25A92-9866-4D77-B7D7-0213E29D519B}" destId="{A5FB9B56-4E61-4B95-ADE9-E27948B9C512}" srcOrd="0" destOrd="0" presId="urn:microsoft.com/office/officeart/2008/layout/AlternatingHexagons"/>
    <dgm:cxn modelId="{C3B881CA-C96F-400E-BD68-41D043B2F696}" type="presParOf" srcId="{86E25A92-9866-4D77-B7D7-0213E29D519B}" destId="{2933747A-26B0-463E-8783-E30679EAF574}" srcOrd="1" destOrd="0" presId="urn:microsoft.com/office/officeart/2008/layout/AlternatingHexagons"/>
    <dgm:cxn modelId="{09B9D264-E964-4953-A686-0E265F7243A3}" type="presParOf" srcId="{86E25A92-9866-4D77-B7D7-0213E29D519B}" destId="{6F0B4320-0988-475E-B4D6-2604BEABF265}" srcOrd="2" destOrd="0" presId="urn:microsoft.com/office/officeart/2008/layout/AlternatingHexagons"/>
    <dgm:cxn modelId="{AFF76E39-A2CE-4DC7-8901-506D91A3D316}" type="presParOf" srcId="{86E25A92-9866-4D77-B7D7-0213E29D519B}" destId="{A836D684-A1E4-43D6-846D-7B5C75B2A19B}" srcOrd="3" destOrd="0" presId="urn:microsoft.com/office/officeart/2008/layout/AlternatingHexagons"/>
    <dgm:cxn modelId="{D1E6E87C-88D7-463B-AB81-2E5EA72A44A8}" type="presParOf" srcId="{86E25A92-9866-4D77-B7D7-0213E29D519B}" destId="{384CD0CE-CB1D-42BF-80A9-E3A7745ADC4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86086-626C-4D81-9FA0-6CF67EC2EB9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2A7B91-A3A4-419F-B0A6-93A795346CF8}">
      <dgm:prSet/>
      <dgm:spPr/>
      <dgm:t>
        <a:bodyPr/>
        <a:lstStyle/>
        <a:p>
          <a:r>
            <a:rPr lang="es-ES"/>
            <a:t>Descargar la Aplicación </a:t>
          </a:r>
          <a:r>
            <a:rPr lang="es-ES" i="1"/>
            <a:t>(On line tiene un interfaz más limitado sobre todo para compartir)</a:t>
          </a:r>
          <a:endParaRPr lang="en-US"/>
        </a:p>
      </dgm:t>
    </dgm:pt>
    <dgm:pt modelId="{568602E5-4B5A-405B-8782-97E59FD1B731}" type="parTrans" cxnId="{3FD5A95A-45EE-49AE-A58C-8CDEA6F3AC9A}">
      <dgm:prSet/>
      <dgm:spPr/>
      <dgm:t>
        <a:bodyPr/>
        <a:lstStyle/>
        <a:p>
          <a:endParaRPr lang="en-US"/>
        </a:p>
      </dgm:t>
    </dgm:pt>
    <dgm:pt modelId="{C8AC6E98-0C04-4F59-AD27-27DD07E24C7B}" type="sibTrans" cxnId="{3FD5A95A-45EE-49AE-A58C-8CDEA6F3AC9A}">
      <dgm:prSet/>
      <dgm:spPr/>
      <dgm:t>
        <a:bodyPr/>
        <a:lstStyle/>
        <a:p>
          <a:endParaRPr lang="en-US"/>
        </a:p>
      </dgm:t>
    </dgm:pt>
    <dgm:pt modelId="{1DBF10C5-B0DF-48E7-BC41-6D2C7CCB2603}">
      <dgm:prSet/>
      <dgm:spPr/>
      <dgm:t>
        <a:bodyPr/>
        <a:lstStyle/>
        <a:p>
          <a:r>
            <a:rPr lang="es-ES"/>
            <a:t>Crear una pizarra</a:t>
          </a:r>
          <a:endParaRPr lang="en-US"/>
        </a:p>
      </dgm:t>
    </dgm:pt>
    <dgm:pt modelId="{123D11BD-424F-434E-99FB-1214D0140B9A}" type="parTrans" cxnId="{E9897E0E-45FA-425D-AC48-B820DABD0C52}">
      <dgm:prSet/>
      <dgm:spPr/>
      <dgm:t>
        <a:bodyPr/>
        <a:lstStyle/>
        <a:p>
          <a:endParaRPr lang="en-US"/>
        </a:p>
      </dgm:t>
    </dgm:pt>
    <dgm:pt modelId="{58DE7BF8-BC9D-4789-8FB8-D8E859296D9D}" type="sibTrans" cxnId="{E9897E0E-45FA-425D-AC48-B820DABD0C52}">
      <dgm:prSet/>
      <dgm:spPr/>
      <dgm:t>
        <a:bodyPr/>
        <a:lstStyle/>
        <a:p>
          <a:endParaRPr lang="en-US"/>
        </a:p>
      </dgm:t>
    </dgm:pt>
    <dgm:pt modelId="{41BD66EE-B30C-4273-B6C6-DFF990D49692}">
      <dgm:prSet/>
      <dgm:spPr/>
      <dgm:t>
        <a:bodyPr/>
        <a:lstStyle/>
        <a:p>
          <a:r>
            <a:rPr lang="es-ES"/>
            <a:t>Agregar un trazo</a:t>
          </a:r>
          <a:endParaRPr lang="en-US"/>
        </a:p>
      </dgm:t>
    </dgm:pt>
    <dgm:pt modelId="{BA867135-C20A-4187-8D23-1FC999C4F247}" type="parTrans" cxnId="{80536987-6C45-4D36-A106-EDB5F6FA92AD}">
      <dgm:prSet/>
      <dgm:spPr/>
      <dgm:t>
        <a:bodyPr/>
        <a:lstStyle/>
        <a:p>
          <a:endParaRPr lang="en-US"/>
        </a:p>
      </dgm:t>
    </dgm:pt>
    <dgm:pt modelId="{E20BCAD9-4C68-4BF2-9C02-6AF5403D2DD7}" type="sibTrans" cxnId="{80536987-6C45-4D36-A106-EDB5F6FA92AD}">
      <dgm:prSet/>
      <dgm:spPr/>
      <dgm:t>
        <a:bodyPr/>
        <a:lstStyle/>
        <a:p>
          <a:endParaRPr lang="en-US"/>
        </a:p>
      </dgm:t>
    </dgm:pt>
    <dgm:pt modelId="{8BF5FA11-2A9B-4A33-A6EB-FC1297CE4886}">
      <dgm:prSet/>
      <dgm:spPr/>
      <dgm:t>
        <a:bodyPr/>
        <a:lstStyle/>
        <a:p>
          <a:r>
            <a:rPr lang="es-ES"/>
            <a:t>Agregar una imagen</a:t>
          </a:r>
          <a:endParaRPr lang="en-US"/>
        </a:p>
      </dgm:t>
    </dgm:pt>
    <dgm:pt modelId="{B93B7975-3786-402F-9CFF-3FAB528313B9}" type="parTrans" cxnId="{8DB8DB70-01CD-4E60-8B3C-2BBFF24BBA5E}">
      <dgm:prSet/>
      <dgm:spPr/>
      <dgm:t>
        <a:bodyPr/>
        <a:lstStyle/>
        <a:p>
          <a:endParaRPr lang="en-US"/>
        </a:p>
      </dgm:t>
    </dgm:pt>
    <dgm:pt modelId="{4C41FCF2-8DD5-4CE1-AEB2-A0BFF236B5F4}" type="sibTrans" cxnId="{8DB8DB70-01CD-4E60-8B3C-2BBFF24BBA5E}">
      <dgm:prSet/>
      <dgm:spPr/>
      <dgm:t>
        <a:bodyPr/>
        <a:lstStyle/>
        <a:p>
          <a:endParaRPr lang="en-US"/>
        </a:p>
      </dgm:t>
    </dgm:pt>
    <dgm:pt modelId="{AF0FD7A7-1D9C-48DD-BD47-E5088697B53B}">
      <dgm:prSet/>
      <dgm:spPr/>
      <dgm:t>
        <a:bodyPr/>
        <a:lstStyle/>
        <a:p>
          <a:r>
            <a:rPr lang="es-ES"/>
            <a:t>Agregar una nota</a:t>
          </a:r>
          <a:endParaRPr lang="en-US"/>
        </a:p>
      </dgm:t>
    </dgm:pt>
    <dgm:pt modelId="{13868BB5-E8D4-4195-B29C-2E9898D77432}" type="parTrans" cxnId="{B8908648-6273-47A4-AEED-F33026BB0DBB}">
      <dgm:prSet/>
      <dgm:spPr/>
      <dgm:t>
        <a:bodyPr/>
        <a:lstStyle/>
        <a:p>
          <a:endParaRPr lang="en-US"/>
        </a:p>
      </dgm:t>
    </dgm:pt>
    <dgm:pt modelId="{93F22C1C-93C8-4A0F-85B6-BE06919442E8}" type="sibTrans" cxnId="{B8908648-6273-47A4-AEED-F33026BB0DBB}">
      <dgm:prSet/>
      <dgm:spPr/>
      <dgm:t>
        <a:bodyPr/>
        <a:lstStyle/>
        <a:p>
          <a:endParaRPr lang="en-US"/>
        </a:p>
      </dgm:t>
    </dgm:pt>
    <dgm:pt modelId="{AEEFECC5-C550-4097-B36F-2E82019AC69B}">
      <dgm:prSet/>
      <dgm:spPr/>
      <dgm:t>
        <a:bodyPr/>
        <a:lstStyle/>
        <a:p>
          <a:r>
            <a:rPr lang="es-ES"/>
            <a:t>Agregar un PDF</a:t>
          </a:r>
          <a:endParaRPr lang="en-US"/>
        </a:p>
      </dgm:t>
    </dgm:pt>
    <dgm:pt modelId="{62BB3208-E365-4827-BB90-755E06565AF1}" type="parTrans" cxnId="{B4B09FAE-DE09-495A-B217-FA5329B5952F}">
      <dgm:prSet/>
      <dgm:spPr/>
      <dgm:t>
        <a:bodyPr/>
        <a:lstStyle/>
        <a:p>
          <a:endParaRPr lang="en-US"/>
        </a:p>
      </dgm:t>
    </dgm:pt>
    <dgm:pt modelId="{92720B29-6F6F-4F74-B03B-C8AD9F17DE10}" type="sibTrans" cxnId="{B4B09FAE-DE09-495A-B217-FA5329B5952F}">
      <dgm:prSet/>
      <dgm:spPr/>
      <dgm:t>
        <a:bodyPr/>
        <a:lstStyle/>
        <a:p>
          <a:endParaRPr lang="en-US"/>
        </a:p>
      </dgm:t>
    </dgm:pt>
    <dgm:pt modelId="{AA6639E0-4881-441E-9FB5-FA57240B4B95}">
      <dgm:prSet/>
      <dgm:spPr/>
      <dgm:t>
        <a:bodyPr/>
        <a:lstStyle/>
        <a:p>
          <a:r>
            <a:rPr lang="es-ES"/>
            <a:t>Cambiar el fondo</a:t>
          </a:r>
          <a:endParaRPr lang="en-US"/>
        </a:p>
      </dgm:t>
    </dgm:pt>
    <dgm:pt modelId="{281F7883-9B98-42FB-9188-1657C23B4701}" type="parTrans" cxnId="{C67E0C89-4B01-465A-9B95-05DBED7E66E4}">
      <dgm:prSet/>
      <dgm:spPr/>
      <dgm:t>
        <a:bodyPr/>
        <a:lstStyle/>
        <a:p>
          <a:endParaRPr lang="en-US"/>
        </a:p>
      </dgm:t>
    </dgm:pt>
    <dgm:pt modelId="{4A69D002-F113-4AB4-BFA2-DE15E02543D2}" type="sibTrans" cxnId="{C67E0C89-4B01-465A-9B95-05DBED7E66E4}">
      <dgm:prSet/>
      <dgm:spPr/>
      <dgm:t>
        <a:bodyPr/>
        <a:lstStyle/>
        <a:p>
          <a:endParaRPr lang="en-US"/>
        </a:p>
      </dgm:t>
    </dgm:pt>
    <dgm:pt modelId="{AB254DF3-D5C8-4271-9E7F-C49E0F68502D}">
      <dgm:prSet/>
      <dgm:spPr/>
      <dgm:t>
        <a:bodyPr/>
        <a:lstStyle/>
        <a:p>
          <a:r>
            <a:rPr lang="es-ES"/>
            <a:t>Comparte la pizarra en modo edición con alguien del curso.</a:t>
          </a:r>
          <a:endParaRPr lang="en-US"/>
        </a:p>
      </dgm:t>
    </dgm:pt>
    <dgm:pt modelId="{1562DA84-ECDE-4ABA-969F-B1B3E028EA23}" type="parTrans" cxnId="{9E07B3C3-09F1-47B5-B8B1-B16D7109CA6E}">
      <dgm:prSet/>
      <dgm:spPr/>
      <dgm:t>
        <a:bodyPr/>
        <a:lstStyle/>
        <a:p>
          <a:endParaRPr lang="en-US"/>
        </a:p>
      </dgm:t>
    </dgm:pt>
    <dgm:pt modelId="{00BE3871-0772-4287-B613-9614BE7DA174}" type="sibTrans" cxnId="{9E07B3C3-09F1-47B5-B8B1-B16D7109CA6E}">
      <dgm:prSet/>
      <dgm:spPr/>
      <dgm:t>
        <a:bodyPr/>
        <a:lstStyle/>
        <a:p>
          <a:endParaRPr lang="en-US"/>
        </a:p>
      </dgm:t>
    </dgm:pt>
    <dgm:pt modelId="{F044EFFC-AC2D-4701-85AE-38DE5BF08D28}">
      <dgm:prSet/>
      <dgm:spPr/>
      <dgm:t>
        <a:bodyPr/>
        <a:lstStyle/>
        <a:p>
          <a:r>
            <a:rPr lang="es-ES"/>
            <a:t>Modifica la pizarra que te hayan compartido.</a:t>
          </a:r>
          <a:endParaRPr lang="en-US"/>
        </a:p>
      </dgm:t>
    </dgm:pt>
    <dgm:pt modelId="{EA6DA626-FA78-432A-AABE-E3617FF0CE31}" type="parTrans" cxnId="{C789F79B-3DCB-49E9-A000-8DBF638FF04F}">
      <dgm:prSet/>
      <dgm:spPr/>
      <dgm:t>
        <a:bodyPr/>
        <a:lstStyle/>
        <a:p>
          <a:endParaRPr lang="en-US"/>
        </a:p>
      </dgm:t>
    </dgm:pt>
    <dgm:pt modelId="{68DB278C-D8E5-44B9-AE8E-496A98DFE962}" type="sibTrans" cxnId="{C789F79B-3DCB-49E9-A000-8DBF638FF04F}">
      <dgm:prSet/>
      <dgm:spPr/>
      <dgm:t>
        <a:bodyPr/>
        <a:lstStyle/>
        <a:p>
          <a:endParaRPr lang="en-US"/>
        </a:p>
      </dgm:t>
    </dgm:pt>
    <dgm:pt modelId="{CBA250AC-DFEA-4D19-8127-2472B4B7C3D9}">
      <dgm:prSet/>
      <dgm:spPr/>
      <dgm:t>
        <a:bodyPr/>
        <a:lstStyle/>
        <a:p>
          <a:r>
            <a:rPr lang="es-ES"/>
            <a:t>Revisa la pizarra que has compartido para ver los cambios que ha hecho el compañero.</a:t>
          </a:r>
          <a:endParaRPr lang="en-US"/>
        </a:p>
      </dgm:t>
    </dgm:pt>
    <dgm:pt modelId="{28ECCDEE-AC6D-4D68-9012-07DFBE5ED762}" type="parTrans" cxnId="{D8B70063-7A59-42DB-A1BC-78618816A2DD}">
      <dgm:prSet/>
      <dgm:spPr/>
      <dgm:t>
        <a:bodyPr/>
        <a:lstStyle/>
        <a:p>
          <a:endParaRPr lang="en-US"/>
        </a:p>
      </dgm:t>
    </dgm:pt>
    <dgm:pt modelId="{F7DDA081-F0AB-4813-8F65-A1B15A034F24}" type="sibTrans" cxnId="{D8B70063-7A59-42DB-A1BC-78618816A2DD}">
      <dgm:prSet/>
      <dgm:spPr/>
      <dgm:t>
        <a:bodyPr/>
        <a:lstStyle/>
        <a:p>
          <a:endParaRPr lang="en-US"/>
        </a:p>
      </dgm:t>
    </dgm:pt>
    <dgm:pt modelId="{12A9B5FE-B336-416F-9C13-E782EC94A3EF}" type="pres">
      <dgm:prSet presAssocID="{62586086-626C-4D81-9FA0-6CF67EC2EB99}" presName="diagram" presStyleCnt="0">
        <dgm:presLayoutVars>
          <dgm:dir/>
          <dgm:resizeHandles val="exact"/>
        </dgm:presLayoutVars>
      </dgm:prSet>
      <dgm:spPr/>
    </dgm:pt>
    <dgm:pt modelId="{833512B8-45ED-4292-9738-950B0F30D809}" type="pres">
      <dgm:prSet presAssocID="{372A7B91-A3A4-419F-B0A6-93A795346CF8}" presName="node" presStyleLbl="node1" presStyleIdx="0" presStyleCnt="5">
        <dgm:presLayoutVars>
          <dgm:bulletEnabled val="1"/>
        </dgm:presLayoutVars>
      </dgm:prSet>
      <dgm:spPr/>
    </dgm:pt>
    <dgm:pt modelId="{EBA86FDC-FD45-45C5-876C-4F259C58EC75}" type="pres">
      <dgm:prSet presAssocID="{C8AC6E98-0C04-4F59-AD27-27DD07E24C7B}" presName="sibTrans" presStyleCnt="0"/>
      <dgm:spPr/>
    </dgm:pt>
    <dgm:pt modelId="{5A76D727-9110-4A20-8D85-D4F7A6E1C1FD}" type="pres">
      <dgm:prSet presAssocID="{1DBF10C5-B0DF-48E7-BC41-6D2C7CCB2603}" presName="node" presStyleLbl="node1" presStyleIdx="1" presStyleCnt="5">
        <dgm:presLayoutVars>
          <dgm:bulletEnabled val="1"/>
        </dgm:presLayoutVars>
      </dgm:prSet>
      <dgm:spPr/>
    </dgm:pt>
    <dgm:pt modelId="{9D2C3B58-F272-4FF2-AB23-1FB1E0743422}" type="pres">
      <dgm:prSet presAssocID="{58DE7BF8-BC9D-4789-8FB8-D8E859296D9D}" presName="sibTrans" presStyleCnt="0"/>
      <dgm:spPr/>
    </dgm:pt>
    <dgm:pt modelId="{F827687C-5335-4E91-B33A-4C4D013B5D2B}" type="pres">
      <dgm:prSet presAssocID="{AB254DF3-D5C8-4271-9E7F-C49E0F68502D}" presName="node" presStyleLbl="node1" presStyleIdx="2" presStyleCnt="5">
        <dgm:presLayoutVars>
          <dgm:bulletEnabled val="1"/>
        </dgm:presLayoutVars>
      </dgm:prSet>
      <dgm:spPr/>
    </dgm:pt>
    <dgm:pt modelId="{9D1CA843-EF4F-4E49-9AC4-C42E294CA28E}" type="pres">
      <dgm:prSet presAssocID="{00BE3871-0772-4287-B613-9614BE7DA174}" presName="sibTrans" presStyleCnt="0"/>
      <dgm:spPr/>
    </dgm:pt>
    <dgm:pt modelId="{4B1823ED-05A2-4EDB-BC58-C1717BE29842}" type="pres">
      <dgm:prSet presAssocID="{F044EFFC-AC2D-4701-85AE-38DE5BF08D28}" presName="node" presStyleLbl="node1" presStyleIdx="3" presStyleCnt="5">
        <dgm:presLayoutVars>
          <dgm:bulletEnabled val="1"/>
        </dgm:presLayoutVars>
      </dgm:prSet>
      <dgm:spPr/>
    </dgm:pt>
    <dgm:pt modelId="{4817CEE5-2C83-43A9-AB39-DA6CA6BF6321}" type="pres">
      <dgm:prSet presAssocID="{68DB278C-D8E5-44B9-AE8E-496A98DFE962}" presName="sibTrans" presStyleCnt="0"/>
      <dgm:spPr/>
    </dgm:pt>
    <dgm:pt modelId="{4BDAFBCA-B697-4C36-8A9C-6490EE04D32F}" type="pres">
      <dgm:prSet presAssocID="{CBA250AC-DFEA-4D19-8127-2472B4B7C3D9}" presName="node" presStyleLbl="node1" presStyleIdx="4" presStyleCnt="5">
        <dgm:presLayoutVars>
          <dgm:bulletEnabled val="1"/>
        </dgm:presLayoutVars>
      </dgm:prSet>
      <dgm:spPr/>
    </dgm:pt>
  </dgm:ptLst>
  <dgm:cxnLst>
    <dgm:cxn modelId="{C93E1B0D-6C0E-485A-80FA-DBC46095AC83}" type="presOf" srcId="{41BD66EE-B30C-4273-B6C6-DFF990D49692}" destId="{5A76D727-9110-4A20-8D85-D4F7A6E1C1FD}" srcOrd="0" destOrd="1" presId="urn:microsoft.com/office/officeart/2005/8/layout/default"/>
    <dgm:cxn modelId="{E9897E0E-45FA-425D-AC48-B820DABD0C52}" srcId="{62586086-626C-4D81-9FA0-6CF67EC2EB99}" destId="{1DBF10C5-B0DF-48E7-BC41-6D2C7CCB2603}" srcOrd="1" destOrd="0" parTransId="{123D11BD-424F-434E-99FB-1214D0140B9A}" sibTransId="{58DE7BF8-BC9D-4789-8FB8-D8E859296D9D}"/>
    <dgm:cxn modelId="{AE354A1C-8154-484B-B55F-9A532C04F090}" type="presOf" srcId="{CBA250AC-DFEA-4D19-8127-2472B4B7C3D9}" destId="{4BDAFBCA-B697-4C36-8A9C-6490EE04D32F}" srcOrd="0" destOrd="0" presId="urn:microsoft.com/office/officeart/2005/8/layout/default"/>
    <dgm:cxn modelId="{231E4022-B0B1-450D-8980-7F717A4F936C}" type="presOf" srcId="{AF0FD7A7-1D9C-48DD-BD47-E5088697B53B}" destId="{5A76D727-9110-4A20-8D85-D4F7A6E1C1FD}" srcOrd="0" destOrd="3" presId="urn:microsoft.com/office/officeart/2005/8/layout/default"/>
    <dgm:cxn modelId="{D8B70063-7A59-42DB-A1BC-78618816A2DD}" srcId="{62586086-626C-4D81-9FA0-6CF67EC2EB99}" destId="{CBA250AC-DFEA-4D19-8127-2472B4B7C3D9}" srcOrd="4" destOrd="0" parTransId="{28ECCDEE-AC6D-4D68-9012-07DFBE5ED762}" sibTransId="{F7DDA081-F0AB-4813-8F65-A1B15A034F24}"/>
    <dgm:cxn modelId="{B8908648-6273-47A4-AEED-F33026BB0DBB}" srcId="{1DBF10C5-B0DF-48E7-BC41-6D2C7CCB2603}" destId="{AF0FD7A7-1D9C-48DD-BD47-E5088697B53B}" srcOrd="2" destOrd="0" parTransId="{13868BB5-E8D4-4195-B29C-2E9898D77432}" sibTransId="{93F22C1C-93C8-4A0F-85B6-BE06919442E8}"/>
    <dgm:cxn modelId="{9D146470-6D60-443B-BD07-CACB4A2E72CA}" type="presOf" srcId="{F044EFFC-AC2D-4701-85AE-38DE5BF08D28}" destId="{4B1823ED-05A2-4EDB-BC58-C1717BE29842}" srcOrd="0" destOrd="0" presId="urn:microsoft.com/office/officeart/2005/8/layout/default"/>
    <dgm:cxn modelId="{8DB8DB70-01CD-4E60-8B3C-2BBFF24BBA5E}" srcId="{1DBF10C5-B0DF-48E7-BC41-6D2C7CCB2603}" destId="{8BF5FA11-2A9B-4A33-A6EB-FC1297CE4886}" srcOrd="1" destOrd="0" parTransId="{B93B7975-3786-402F-9CFF-3FAB528313B9}" sibTransId="{4C41FCF2-8DD5-4CE1-AEB2-A0BFF236B5F4}"/>
    <dgm:cxn modelId="{88976571-8C5C-447A-A2D8-C6C4D597CFBB}" type="presOf" srcId="{8BF5FA11-2A9B-4A33-A6EB-FC1297CE4886}" destId="{5A76D727-9110-4A20-8D85-D4F7A6E1C1FD}" srcOrd="0" destOrd="2" presId="urn:microsoft.com/office/officeart/2005/8/layout/default"/>
    <dgm:cxn modelId="{3FD5A95A-45EE-49AE-A58C-8CDEA6F3AC9A}" srcId="{62586086-626C-4D81-9FA0-6CF67EC2EB99}" destId="{372A7B91-A3A4-419F-B0A6-93A795346CF8}" srcOrd="0" destOrd="0" parTransId="{568602E5-4B5A-405B-8782-97E59FD1B731}" sibTransId="{C8AC6E98-0C04-4F59-AD27-27DD07E24C7B}"/>
    <dgm:cxn modelId="{80536987-6C45-4D36-A106-EDB5F6FA92AD}" srcId="{1DBF10C5-B0DF-48E7-BC41-6D2C7CCB2603}" destId="{41BD66EE-B30C-4273-B6C6-DFF990D49692}" srcOrd="0" destOrd="0" parTransId="{BA867135-C20A-4187-8D23-1FC999C4F247}" sibTransId="{E20BCAD9-4C68-4BF2-9C02-6AF5403D2DD7}"/>
    <dgm:cxn modelId="{C67E0C89-4B01-465A-9B95-05DBED7E66E4}" srcId="{1DBF10C5-B0DF-48E7-BC41-6D2C7CCB2603}" destId="{AA6639E0-4881-441E-9FB5-FA57240B4B95}" srcOrd="4" destOrd="0" parTransId="{281F7883-9B98-42FB-9188-1657C23B4701}" sibTransId="{4A69D002-F113-4AB4-BFA2-DE15E02543D2}"/>
    <dgm:cxn modelId="{F7D26690-CDDE-442D-8514-DC8E34D2A5FC}" type="presOf" srcId="{AEEFECC5-C550-4097-B36F-2E82019AC69B}" destId="{5A76D727-9110-4A20-8D85-D4F7A6E1C1FD}" srcOrd="0" destOrd="4" presId="urn:microsoft.com/office/officeart/2005/8/layout/default"/>
    <dgm:cxn modelId="{E5F1A590-C774-4869-A04D-BBEA5F630953}" type="presOf" srcId="{62586086-626C-4D81-9FA0-6CF67EC2EB99}" destId="{12A9B5FE-B336-416F-9C13-E782EC94A3EF}" srcOrd="0" destOrd="0" presId="urn:microsoft.com/office/officeart/2005/8/layout/default"/>
    <dgm:cxn modelId="{C789F79B-3DCB-49E9-A000-8DBF638FF04F}" srcId="{62586086-626C-4D81-9FA0-6CF67EC2EB99}" destId="{F044EFFC-AC2D-4701-85AE-38DE5BF08D28}" srcOrd="3" destOrd="0" parTransId="{EA6DA626-FA78-432A-AABE-E3617FF0CE31}" sibTransId="{68DB278C-D8E5-44B9-AE8E-496A98DFE962}"/>
    <dgm:cxn modelId="{B4B09FAE-DE09-495A-B217-FA5329B5952F}" srcId="{1DBF10C5-B0DF-48E7-BC41-6D2C7CCB2603}" destId="{AEEFECC5-C550-4097-B36F-2E82019AC69B}" srcOrd="3" destOrd="0" parTransId="{62BB3208-E365-4827-BB90-755E06565AF1}" sibTransId="{92720B29-6F6F-4F74-B03B-C8AD9F17DE10}"/>
    <dgm:cxn modelId="{D12A24AF-696E-4BFB-A039-45A46D43EE83}" type="presOf" srcId="{372A7B91-A3A4-419F-B0A6-93A795346CF8}" destId="{833512B8-45ED-4292-9738-950B0F30D809}" srcOrd="0" destOrd="0" presId="urn:microsoft.com/office/officeart/2005/8/layout/default"/>
    <dgm:cxn modelId="{9E07B3C3-09F1-47B5-B8B1-B16D7109CA6E}" srcId="{62586086-626C-4D81-9FA0-6CF67EC2EB99}" destId="{AB254DF3-D5C8-4271-9E7F-C49E0F68502D}" srcOrd="2" destOrd="0" parTransId="{1562DA84-ECDE-4ABA-969F-B1B3E028EA23}" sibTransId="{00BE3871-0772-4287-B613-9614BE7DA174}"/>
    <dgm:cxn modelId="{A31DF8C7-2AD0-449C-8FC4-DBECD5592AAE}" type="presOf" srcId="{AB254DF3-D5C8-4271-9E7F-C49E0F68502D}" destId="{F827687C-5335-4E91-B33A-4C4D013B5D2B}" srcOrd="0" destOrd="0" presId="urn:microsoft.com/office/officeart/2005/8/layout/default"/>
    <dgm:cxn modelId="{39CB96E7-4196-4B16-9B55-12E86F1043D2}" type="presOf" srcId="{AA6639E0-4881-441E-9FB5-FA57240B4B95}" destId="{5A76D727-9110-4A20-8D85-D4F7A6E1C1FD}" srcOrd="0" destOrd="5" presId="urn:microsoft.com/office/officeart/2005/8/layout/default"/>
    <dgm:cxn modelId="{A799A2FD-7914-458B-9736-41473CF0E9DC}" type="presOf" srcId="{1DBF10C5-B0DF-48E7-BC41-6D2C7CCB2603}" destId="{5A76D727-9110-4A20-8D85-D4F7A6E1C1FD}" srcOrd="0" destOrd="0" presId="urn:microsoft.com/office/officeart/2005/8/layout/default"/>
    <dgm:cxn modelId="{0817B3F4-F753-4750-B9A0-E8D6C4E2E1AC}" type="presParOf" srcId="{12A9B5FE-B336-416F-9C13-E782EC94A3EF}" destId="{833512B8-45ED-4292-9738-950B0F30D809}" srcOrd="0" destOrd="0" presId="urn:microsoft.com/office/officeart/2005/8/layout/default"/>
    <dgm:cxn modelId="{56EA9632-3207-4776-864D-A7A30326D4D8}" type="presParOf" srcId="{12A9B5FE-B336-416F-9C13-E782EC94A3EF}" destId="{EBA86FDC-FD45-45C5-876C-4F259C58EC75}" srcOrd="1" destOrd="0" presId="urn:microsoft.com/office/officeart/2005/8/layout/default"/>
    <dgm:cxn modelId="{AB5F8F10-14D8-4DDF-9B56-8DC9BDDB4CD4}" type="presParOf" srcId="{12A9B5FE-B336-416F-9C13-E782EC94A3EF}" destId="{5A76D727-9110-4A20-8D85-D4F7A6E1C1FD}" srcOrd="2" destOrd="0" presId="urn:microsoft.com/office/officeart/2005/8/layout/default"/>
    <dgm:cxn modelId="{884D1618-3F29-462A-BC36-270666B37F60}" type="presParOf" srcId="{12A9B5FE-B336-416F-9C13-E782EC94A3EF}" destId="{9D2C3B58-F272-4FF2-AB23-1FB1E0743422}" srcOrd="3" destOrd="0" presId="urn:microsoft.com/office/officeart/2005/8/layout/default"/>
    <dgm:cxn modelId="{3925AB20-337F-44A7-935D-843F1C9911DD}" type="presParOf" srcId="{12A9B5FE-B336-416F-9C13-E782EC94A3EF}" destId="{F827687C-5335-4E91-B33A-4C4D013B5D2B}" srcOrd="4" destOrd="0" presId="urn:microsoft.com/office/officeart/2005/8/layout/default"/>
    <dgm:cxn modelId="{B81A63AC-C5C3-4B7F-A19D-8A785F34B59D}" type="presParOf" srcId="{12A9B5FE-B336-416F-9C13-E782EC94A3EF}" destId="{9D1CA843-EF4F-4E49-9AC4-C42E294CA28E}" srcOrd="5" destOrd="0" presId="urn:microsoft.com/office/officeart/2005/8/layout/default"/>
    <dgm:cxn modelId="{7C85F155-F677-4609-B307-245F0E70EC64}" type="presParOf" srcId="{12A9B5FE-B336-416F-9C13-E782EC94A3EF}" destId="{4B1823ED-05A2-4EDB-BC58-C1717BE29842}" srcOrd="6" destOrd="0" presId="urn:microsoft.com/office/officeart/2005/8/layout/default"/>
    <dgm:cxn modelId="{7B007530-6E2C-4E60-B92A-70D5EE7A983C}" type="presParOf" srcId="{12A9B5FE-B336-416F-9C13-E782EC94A3EF}" destId="{4817CEE5-2C83-43A9-AB39-DA6CA6BF6321}" srcOrd="7" destOrd="0" presId="urn:microsoft.com/office/officeart/2005/8/layout/default"/>
    <dgm:cxn modelId="{27ED667F-C3F2-4B92-B0E7-9A0051200562}" type="presParOf" srcId="{12A9B5FE-B336-416F-9C13-E782EC94A3EF}" destId="{4BDAFBCA-B697-4C36-8A9C-6490EE04D3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AC54-285A-4DE7-8D91-12C777DFFC45}">
      <dsp:nvSpPr>
        <dsp:cNvPr id="0" name=""/>
        <dsp:cNvSpPr/>
      </dsp:nvSpPr>
      <dsp:spPr>
        <a:xfrm>
          <a:off x="0" y="533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CD3D5-01B1-4FE8-9427-20BDB7AD3536}">
      <dsp:nvSpPr>
        <dsp:cNvPr id="0" name=""/>
        <dsp:cNvSpPr/>
      </dsp:nvSpPr>
      <dsp:spPr>
        <a:xfrm>
          <a:off x="377870" y="281594"/>
          <a:ext cx="687036" cy="687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4C3E7-140F-4429-9F2F-D63183DDEC53}">
      <dsp:nvSpPr>
        <dsp:cNvPr id="0" name=""/>
        <dsp:cNvSpPr/>
      </dsp:nvSpPr>
      <dsp:spPr>
        <a:xfrm>
          <a:off x="1442776" y="533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Red</a:t>
          </a:r>
          <a:endParaRPr lang="en-US" sz="2500" kern="1200"/>
        </a:p>
      </dsp:txBody>
      <dsp:txXfrm>
        <a:off x="1442776" y="533"/>
        <a:ext cx="4668960" cy="1249157"/>
      </dsp:txXfrm>
    </dsp:sp>
    <dsp:sp modelId="{240EB691-08B5-4B9E-A45D-869FDE728147}">
      <dsp:nvSpPr>
        <dsp:cNvPr id="0" name=""/>
        <dsp:cNvSpPr/>
      </dsp:nvSpPr>
      <dsp:spPr>
        <a:xfrm>
          <a:off x="0" y="1561980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15A53-558F-4D65-9EF4-83E5CE6145F5}">
      <dsp:nvSpPr>
        <dsp:cNvPr id="0" name=""/>
        <dsp:cNvSpPr/>
      </dsp:nvSpPr>
      <dsp:spPr>
        <a:xfrm>
          <a:off x="377870" y="1843041"/>
          <a:ext cx="687036" cy="687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1E0DE-E2BB-464F-974A-49192221F3C2}">
      <dsp:nvSpPr>
        <dsp:cNvPr id="0" name=""/>
        <dsp:cNvSpPr/>
      </dsp:nvSpPr>
      <dsp:spPr>
        <a:xfrm>
          <a:off x="1442776" y="1561980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Pantalla (sensor de brillo)</a:t>
          </a:r>
          <a:endParaRPr lang="en-US" sz="2500" kern="1200"/>
        </a:p>
      </dsp:txBody>
      <dsp:txXfrm>
        <a:off x="1442776" y="1561980"/>
        <a:ext cx="4668960" cy="1249157"/>
      </dsp:txXfrm>
    </dsp:sp>
    <dsp:sp modelId="{3A724596-BBA2-4972-BD2E-CEBFE23DEE09}">
      <dsp:nvSpPr>
        <dsp:cNvPr id="0" name=""/>
        <dsp:cNvSpPr/>
      </dsp:nvSpPr>
      <dsp:spPr>
        <a:xfrm>
          <a:off x="0" y="3123427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5A7D5-31FD-4001-8429-8FC671456E61}">
      <dsp:nvSpPr>
        <dsp:cNvPr id="0" name=""/>
        <dsp:cNvSpPr/>
      </dsp:nvSpPr>
      <dsp:spPr>
        <a:xfrm>
          <a:off x="377870" y="3404488"/>
          <a:ext cx="687036" cy="6870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0A38A-F3E4-4FAC-B2F9-E6DADB7CD1F4}">
      <dsp:nvSpPr>
        <dsp:cNvPr id="0" name=""/>
        <dsp:cNvSpPr/>
      </dsp:nvSpPr>
      <dsp:spPr>
        <a:xfrm>
          <a:off x="1442776" y="3123427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Biblioteca de archivos</a:t>
          </a:r>
          <a:endParaRPr lang="en-US" sz="2500" kern="1200"/>
        </a:p>
      </dsp:txBody>
      <dsp:txXfrm>
        <a:off x="1442776" y="3123427"/>
        <a:ext cx="4668960" cy="1249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11FB-2A48-402F-AB65-4D997F808F11}">
      <dsp:nvSpPr>
        <dsp:cNvPr id="0" name=""/>
        <dsp:cNvSpPr/>
      </dsp:nvSpPr>
      <dsp:spPr>
        <a:xfrm>
          <a:off x="0" y="537759"/>
          <a:ext cx="611173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465D-E98F-47DA-BADE-52544C7FE527}">
      <dsp:nvSpPr>
        <dsp:cNvPr id="0" name=""/>
        <dsp:cNvSpPr/>
      </dsp:nvSpPr>
      <dsp:spPr>
        <a:xfrm>
          <a:off x="305586" y="65439"/>
          <a:ext cx="4278215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06" tIns="0" rIns="16170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Pizarra blanca.</a:t>
          </a:r>
          <a:endParaRPr lang="en-US" sz="3200" kern="1200"/>
        </a:p>
      </dsp:txBody>
      <dsp:txXfrm>
        <a:off x="351700" y="111553"/>
        <a:ext cx="4185987" cy="852412"/>
      </dsp:txXfrm>
    </dsp:sp>
    <dsp:sp modelId="{B32DCB89-D257-4124-B9BB-D0797A6A0082}">
      <dsp:nvSpPr>
        <dsp:cNvPr id="0" name=""/>
        <dsp:cNvSpPr/>
      </dsp:nvSpPr>
      <dsp:spPr>
        <a:xfrm>
          <a:off x="0" y="1989279"/>
          <a:ext cx="6111737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339" tIns="666496" rIns="474339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/>
            <a:t>Escribir borrar mover (activar escribir con dedo)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/>
            <a:t>Zoom objeto/espacio</a:t>
          </a:r>
          <a:endParaRPr lang="en-US" sz="3200" kern="1200"/>
        </a:p>
      </dsp:txBody>
      <dsp:txXfrm>
        <a:off x="0" y="1989279"/>
        <a:ext cx="6111737" cy="2318400"/>
      </dsp:txXfrm>
    </dsp:sp>
    <dsp:sp modelId="{70F3E78D-4848-403A-A950-9C14B92DC86B}">
      <dsp:nvSpPr>
        <dsp:cNvPr id="0" name=""/>
        <dsp:cNvSpPr/>
      </dsp:nvSpPr>
      <dsp:spPr>
        <a:xfrm>
          <a:off x="305586" y="1516959"/>
          <a:ext cx="4278215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06" tIns="0" rIns="16170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Escritura</a:t>
          </a:r>
          <a:endParaRPr lang="en-US" sz="3200" kern="1200"/>
        </a:p>
      </dsp:txBody>
      <dsp:txXfrm>
        <a:off x="351700" y="1563073"/>
        <a:ext cx="4185987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6791-7D9F-4E25-AB6D-F3F78A081DE6}">
      <dsp:nvSpPr>
        <dsp:cNvPr id="0" name=""/>
        <dsp:cNvSpPr/>
      </dsp:nvSpPr>
      <dsp:spPr>
        <a:xfrm>
          <a:off x="45866" y="2577"/>
          <a:ext cx="2009864" cy="1205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pizarra en blanco</a:t>
          </a:r>
          <a:endParaRPr lang="en-US" sz="1500" kern="1200"/>
        </a:p>
      </dsp:txBody>
      <dsp:txXfrm>
        <a:off x="45866" y="2577"/>
        <a:ext cx="2009864" cy="1205918"/>
      </dsp:txXfrm>
    </dsp:sp>
    <dsp:sp modelId="{70253C5E-E10F-4A64-B5F1-3B23F4B4C41E}">
      <dsp:nvSpPr>
        <dsp:cNvPr id="0" name=""/>
        <dsp:cNvSpPr/>
      </dsp:nvSpPr>
      <dsp:spPr>
        <a:xfrm>
          <a:off x="2256718" y="2577"/>
          <a:ext cx="2009864" cy="1205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plantillas: fijas o dinámicas.</a:t>
          </a:r>
          <a:endParaRPr lang="en-US" sz="1500" kern="1200"/>
        </a:p>
      </dsp:txBody>
      <dsp:txXfrm>
        <a:off x="2256718" y="2577"/>
        <a:ext cx="2009864" cy="1205918"/>
      </dsp:txXfrm>
    </dsp:sp>
    <dsp:sp modelId="{1AE6F054-FFEB-40CD-8488-80290291D688}">
      <dsp:nvSpPr>
        <dsp:cNvPr id="0" name=""/>
        <dsp:cNvSpPr/>
      </dsp:nvSpPr>
      <dsp:spPr>
        <a:xfrm>
          <a:off x="4467569" y="2577"/>
          <a:ext cx="2009864" cy="1205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imágenes con buscador en la red. (libre de derechos)</a:t>
          </a:r>
          <a:endParaRPr lang="en-US" sz="1500" kern="1200"/>
        </a:p>
      </dsp:txBody>
      <dsp:txXfrm>
        <a:off x="4467569" y="2577"/>
        <a:ext cx="2009864" cy="1205918"/>
      </dsp:txXfrm>
    </dsp:sp>
    <dsp:sp modelId="{02D028DE-7F55-4407-8446-BD97C1EBFEA9}">
      <dsp:nvSpPr>
        <dsp:cNvPr id="0" name=""/>
        <dsp:cNvSpPr/>
      </dsp:nvSpPr>
      <dsp:spPr>
        <a:xfrm>
          <a:off x="45866" y="1409483"/>
          <a:ext cx="2009864" cy="12059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Añadir vídeos de Youtube en el buscador.</a:t>
          </a:r>
          <a:endParaRPr lang="en-US" sz="1500" kern="1200"/>
        </a:p>
      </dsp:txBody>
      <dsp:txXfrm>
        <a:off x="45866" y="1409483"/>
        <a:ext cx="2009864" cy="1205918"/>
      </dsp:txXfrm>
    </dsp:sp>
    <dsp:sp modelId="{F54CD149-9577-4D3E-A695-3698357AF26D}">
      <dsp:nvSpPr>
        <dsp:cNvPr id="0" name=""/>
        <dsp:cNvSpPr/>
      </dsp:nvSpPr>
      <dsp:spPr>
        <a:xfrm>
          <a:off x="2256718" y="1409483"/>
          <a:ext cx="2009864" cy="12059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Guardar en PDF NOTE</a:t>
          </a:r>
          <a:endParaRPr lang="en-US" sz="1500" kern="1200"/>
        </a:p>
      </dsp:txBody>
      <dsp:txXfrm>
        <a:off x="2256718" y="1409483"/>
        <a:ext cx="2009864" cy="1205918"/>
      </dsp:txXfrm>
    </dsp:sp>
    <dsp:sp modelId="{C6B58C14-25C9-4B54-A4FA-805A487C8CCD}">
      <dsp:nvSpPr>
        <dsp:cNvPr id="0" name=""/>
        <dsp:cNvSpPr/>
      </dsp:nvSpPr>
      <dsp:spPr>
        <a:xfrm>
          <a:off x="4467569" y="1409483"/>
          <a:ext cx="2009864" cy="1205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Recientes, archivos, crear carpetas.</a:t>
          </a:r>
          <a:endParaRPr lang="en-US" sz="1500" kern="1200"/>
        </a:p>
      </dsp:txBody>
      <dsp:txXfrm>
        <a:off x="4467569" y="1409483"/>
        <a:ext cx="2009864" cy="1205918"/>
      </dsp:txXfrm>
    </dsp:sp>
    <dsp:sp modelId="{636EF2B6-913E-4509-8C51-0A6990211F3E}">
      <dsp:nvSpPr>
        <dsp:cNvPr id="0" name=""/>
        <dsp:cNvSpPr/>
      </dsp:nvSpPr>
      <dsp:spPr>
        <a:xfrm>
          <a:off x="1151292" y="2816388"/>
          <a:ext cx="2009864" cy="1205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Salir en HOME</a:t>
          </a:r>
          <a:endParaRPr lang="en-US" sz="1500" kern="1200"/>
        </a:p>
      </dsp:txBody>
      <dsp:txXfrm>
        <a:off x="1151292" y="2816388"/>
        <a:ext cx="2009864" cy="1205918"/>
      </dsp:txXfrm>
    </dsp:sp>
    <dsp:sp modelId="{B947A2C8-2C7E-4245-B930-8D60173DC13F}">
      <dsp:nvSpPr>
        <dsp:cNvPr id="0" name=""/>
        <dsp:cNvSpPr/>
      </dsp:nvSpPr>
      <dsp:spPr>
        <a:xfrm>
          <a:off x="3362143" y="2816388"/>
          <a:ext cx="2009864" cy="1205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Limpiar pantalla (cierra sesiones, borra contraseñas, elimina cookies)</a:t>
          </a:r>
          <a:endParaRPr lang="en-US" sz="1500" kern="1200"/>
        </a:p>
      </dsp:txBody>
      <dsp:txXfrm>
        <a:off x="3362143" y="2816388"/>
        <a:ext cx="2009864" cy="1205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25085-1FF8-486A-A8C4-12EB9E89381C}">
      <dsp:nvSpPr>
        <dsp:cNvPr id="0" name=""/>
        <dsp:cNvSpPr/>
      </dsp:nvSpPr>
      <dsp:spPr>
        <a:xfrm rot="5400000">
          <a:off x="2758993" y="45518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/>
            <a:t>Preinstalado el de la marca SMART</a:t>
          </a:r>
          <a:endParaRPr lang="en-US" sz="1300" kern="1200"/>
        </a:p>
      </dsp:txBody>
      <dsp:txXfrm rot="-5400000">
        <a:off x="3122441" y="619777"/>
        <a:ext cx="1085132" cy="1247280"/>
      </dsp:txXfrm>
    </dsp:sp>
    <dsp:sp modelId="{D92C9462-15B2-42A7-9A53-5F09AF6D0CA8}">
      <dsp:nvSpPr>
        <dsp:cNvPr id="0" name=""/>
        <dsp:cNvSpPr/>
      </dsp:nvSpPr>
      <dsp:spPr>
        <a:xfrm>
          <a:off x="4501077" y="699809"/>
          <a:ext cx="2022223" cy="108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1ADF6-3360-41E1-955D-55C114184469}">
      <dsp:nvSpPr>
        <dsp:cNvPr id="0" name=""/>
        <dsp:cNvSpPr/>
      </dsp:nvSpPr>
      <dsp:spPr>
        <a:xfrm rot="5400000">
          <a:off x="1056412" y="45518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19860" y="619777"/>
        <a:ext cx="1085132" cy="1247280"/>
      </dsp:txXfrm>
    </dsp:sp>
    <dsp:sp modelId="{A5FB9B56-4E61-4B95-ADE9-E27948B9C512}">
      <dsp:nvSpPr>
        <dsp:cNvPr id="0" name=""/>
        <dsp:cNvSpPr/>
      </dsp:nvSpPr>
      <dsp:spPr>
        <a:xfrm rot="5400000">
          <a:off x="1904441" y="199323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/>
            <a:t>En aplicaciones se pueden instalar otros exploradores.</a:t>
          </a:r>
          <a:endParaRPr lang="en-US" sz="1300" kern="1200"/>
        </a:p>
      </dsp:txBody>
      <dsp:txXfrm rot="-5400000">
        <a:off x="2267889" y="2157827"/>
        <a:ext cx="1085132" cy="1247280"/>
      </dsp:txXfrm>
    </dsp:sp>
    <dsp:sp modelId="{2933747A-26B0-463E-8783-E30679EAF574}">
      <dsp:nvSpPr>
        <dsp:cNvPr id="0" name=""/>
        <dsp:cNvSpPr/>
      </dsp:nvSpPr>
      <dsp:spPr>
        <a:xfrm>
          <a:off x="0" y="2237858"/>
          <a:ext cx="1956990" cy="108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CD0CE-CB1D-42BF-80A9-E3A7745ADC44}">
      <dsp:nvSpPr>
        <dsp:cNvPr id="0" name=""/>
        <dsp:cNvSpPr/>
      </dsp:nvSpPr>
      <dsp:spPr>
        <a:xfrm rot="5400000">
          <a:off x="3607023" y="1993235"/>
          <a:ext cx="1812028" cy="15764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970471" y="2157827"/>
        <a:ext cx="1085132" cy="1247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512B8-45ED-4292-9738-950B0F30D809}">
      <dsp:nvSpPr>
        <dsp:cNvPr id="0" name=""/>
        <dsp:cNvSpPr/>
      </dsp:nvSpPr>
      <dsp:spPr>
        <a:xfrm>
          <a:off x="707438" y="3068"/>
          <a:ext cx="2886971" cy="1732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Descargar la Aplicación </a:t>
          </a:r>
          <a:r>
            <a:rPr lang="es-ES" sz="1900" i="1" kern="1200"/>
            <a:t>(On line tiene un interfaz más limitado sobre todo para compartir)</a:t>
          </a:r>
          <a:endParaRPr lang="en-US" sz="1900" kern="1200"/>
        </a:p>
      </dsp:txBody>
      <dsp:txXfrm>
        <a:off x="707438" y="3068"/>
        <a:ext cx="2886971" cy="1732182"/>
      </dsp:txXfrm>
    </dsp:sp>
    <dsp:sp modelId="{5A76D727-9110-4A20-8D85-D4F7A6E1C1FD}">
      <dsp:nvSpPr>
        <dsp:cNvPr id="0" name=""/>
        <dsp:cNvSpPr/>
      </dsp:nvSpPr>
      <dsp:spPr>
        <a:xfrm>
          <a:off x="3883106" y="3068"/>
          <a:ext cx="2886971" cy="17321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Crear una pizarra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 trazo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una imagen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una nota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Agregar un PDF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Cambiar el fondo</a:t>
          </a:r>
          <a:endParaRPr lang="en-US" sz="1500" kern="1200"/>
        </a:p>
      </dsp:txBody>
      <dsp:txXfrm>
        <a:off x="3883106" y="3068"/>
        <a:ext cx="2886971" cy="1732182"/>
      </dsp:txXfrm>
    </dsp:sp>
    <dsp:sp modelId="{F827687C-5335-4E91-B33A-4C4D013B5D2B}">
      <dsp:nvSpPr>
        <dsp:cNvPr id="0" name=""/>
        <dsp:cNvSpPr/>
      </dsp:nvSpPr>
      <dsp:spPr>
        <a:xfrm>
          <a:off x="7058774" y="3068"/>
          <a:ext cx="2886971" cy="1732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Comparte la pizarra en modo edición con alguien del curso.</a:t>
          </a:r>
          <a:endParaRPr lang="en-US" sz="1900" kern="1200"/>
        </a:p>
      </dsp:txBody>
      <dsp:txXfrm>
        <a:off x="7058774" y="3068"/>
        <a:ext cx="2886971" cy="1732182"/>
      </dsp:txXfrm>
    </dsp:sp>
    <dsp:sp modelId="{4B1823ED-05A2-4EDB-BC58-C1717BE29842}">
      <dsp:nvSpPr>
        <dsp:cNvPr id="0" name=""/>
        <dsp:cNvSpPr/>
      </dsp:nvSpPr>
      <dsp:spPr>
        <a:xfrm>
          <a:off x="2295272" y="2023948"/>
          <a:ext cx="2886971" cy="17321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Modifica la pizarra que te hayan compartido.</a:t>
          </a:r>
          <a:endParaRPr lang="en-US" sz="1900" kern="1200"/>
        </a:p>
      </dsp:txBody>
      <dsp:txXfrm>
        <a:off x="2295272" y="2023948"/>
        <a:ext cx="2886971" cy="1732182"/>
      </dsp:txXfrm>
    </dsp:sp>
    <dsp:sp modelId="{4BDAFBCA-B697-4C36-8A9C-6490EE04D32F}">
      <dsp:nvSpPr>
        <dsp:cNvPr id="0" name=""/>
        <dsp:cNvSpPr/>
      </dsp:nvSpPr>
      <dsp:spPr>
        <a:xfrm>
          <a:off x="5470940" y="2023948"/>
          <a:ext cx="2886971" cy="17321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Revisa la pizarra que has compartido para ver los cambios que ha hecho el compañero.</a:t>
          </a:r>
          <a:endParaRPr lang="en-US" sz="1900" kern="1200"/>
        </a:p>
      </dsp:txBody>
      <dsp:txXfrm>
        <a:off x="5470940" y="2023948"/>
        <a:ext cx="2886971" cy="173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3/24/2022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‹Nº›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12ifki.blogspot.com/2015/08/arti-logo-window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arpjacqui.blogspot.com/2013/03/coggle-and-mindmapping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es-ES" dirty="0">
                <a:cs typeface="Calibri Light"/>
              </a:rPr>
              <a:t>Panel Interactivo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Formación uso del panel interactivo SMART</a:t>
            </a:r>
          </a:p>
        </p:txBody>
      </p:sp>
      <p:pic>
        <p:nvPicPr>
          <p:cNvPr id="4" name="Picture 3" descr="Primer plano del equipo de audio">
            <a:extLst>
              <a:ext uri="{FF2B5EF4-FFF2-40B4-BE49-F238E27FC236}">
                <a16:creationId xmlns:a16="http://schemas.microsoft.com/office/drawing/2014/main" id="{718E1EFC-D16A-4648-B07B-019F26E6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7" r="25999" b="-3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Holograma en 3D desde iPad">
            <a:extLst>
              <a:ext uri="{FF2B5EF4-FFF2-40B4-BE49-F238E27FC236}">
                <a16:creationId xmlns:a16="http://schemas.microsoft.com/office/drawing/2014/main" id="{B6C85F68-E55D-4D3B-BA4C-A150B30C2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" r="-2" b="10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883" y="1096771"/>
            <a:ext cx="4701054" cy="5761229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9" name="Cross 18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505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C1272-3E66-43A0-9D97-82B29C08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62" y="1625608"/>
            <a:ext cx="3882842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146E6-A2F1-4CB1-949F-21108969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62" y="4466845"/>
            <a:ext cx="3882842" cy="882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Instalar aplicaciones en el panel interactivo.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EBCE363F-7361-A345-BB3D-2E8D8819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6E6344-C0AA-4061-BFB4-2DBDCA42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s-ES" sz="4100"/>
              <a:t>Compartir pantalla inalámbrica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CC46A-2287-4D9E-A974-4E3285C3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s-ES" dirty="0"/>
              <a:t>Descarga de </a:t>
            </a:r>
            <a:r>
              <a:rPr lang="es-ES" b="1" dirty="0"/>
              <a:t>Smart </a:t>
            </a:r>
            <a:r>
              <a:rPr lang="es-ES" b="1" dirty="0" err="1"/>
              <a:t>Screen</a:t>
            </a:r>
            <a:r>
              <a:rPr lang="es-ES" b="1" dirty="0"/>
              <a:t> Share</a:t>
            </a:r>
            <a:r>
              <a:rPr lang="es-ES" dirty="0"/>
              <a:t> en el móvil.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Conectar Panel y móvil en </a:t>
            </a:r>
            <a:r>
              <a:rPr lang="es-ES" b="1" dirty="0"/>
              <a:t>la misma RED.</a:t>
            </a:r>
          </a:p>
          <a:p>
            <a:r>
              <a:rPr lang="es-ES" b="1" dirty="0"/>
              <a:t>El Firewall de la red debe permitir conexión entre dispositivos.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- Utilizar el IP o el QR</a:t>
            </a:r>
          </a:p>
          <a:p>
            <a:pPr marL="0" indent="0">
              <a:buNone/>
            </a:pPr>
            <a:r>
              <a:rPr lang="es-ES" dirty="0"/>
              <a:t>Retroceder y ver más pantallas conectadas (hasta 4)</a:t>
            </a:r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F4D7FCE-33F1-411F-91CA-EB1B53AA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3" r="26766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581D0-A56A-4C0D-BAA4-B8290E35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3609983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Dinámica</a:t>
            </a:r>
            <a:r>
              <a:rPr lang="en-US" sz="4400" dirty="0"/>
              <a:t> 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9D430-CBE3-4315-8A25-66771A78B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667826"/>
            <a:ext cx="3609983" cy="1843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System Font Regular"/>
              <a:buChar char="–"/>
            </a:pPr>
            <a:r>
              <a:rPr lang="en-US" sz="2800" dirty="0" err="1"/>
              <a:t>Ajustes</a:t>
            </a:r>
            <a:endParaRPr lang="en-US" sz="2800" dirty="0"/>
          </a:p>
          <a:p>
            <a:pPr indent="-228600">
              <a:buFont typeface="System Font Regular"/>
              <a:buChar char="–"/>
            </a:pPr>
            <a:r>
              <a:rPr lang="en-US" sz="2800" dirty="0" err="1"/>
              <a:t>Pizarra</a:t>
            </a:r>
            <a:r>
              <a:rPr lang="en-US" sz="2800" dirty="0"/>
              <a:t> </a:t>
            </a:r>
            <a:r>
              <a:rPr lang="en-US" sz="2800" dirty="0" err="1"/>
              <a:t>blanca</a:t>
            </a:r>
            <a:endParaRPr lang="en-US" sz="2800" dirty="0"/>
          </a:p>
          <a:p>
            <a:pPr indent="-228600">
              <a:buFont typeface="System Font Regular"/>
              <a:buChar char="–"/>
            </a:pPr>
            <a:r>
              <a:rPr lang="en-US" sz="2800" dirty="0" err="1"/>
              <a:t>Compartir</a:t>
            </a:r>
            <a:r>
              <a:rPr lang="en-US" sz="2800" dirty="0"/>
              <a:t> </a:t>
            </a:r>
            <a:r>
              <a:rPr lang="en-US" sz="2800" dirty="0" err="1"/>
              <a:t>pantalla</a:t>
            </a:r>
            <a:endParaRPr lang="en-US" sz="2800" dirty="0"/>
          </a:p>
        </p:txBody>
      </p:sp>
      <p:pic>
        <p:nvPicPr>
          <p:cNvPr id="5" name="Imagen 5" descr="Código QR&#10;&#10;Descripción generada automáticamente">
            <a:extLst>
              <a:ext uri="{FF2B5EF4-FFF2-40B4-BE49-F238E27FC236}">
                <a16:creationId xmlns:a16="http://schemas.microsoft.com/office/drawing/2014/main" id="{C45721E7-F958-4177-8396-23FCDF1F47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47" b="2747"/>
          <a:stretch/>
        </p:blipFill>
        <p:spPr>
          <a:xfrm>
            <a:off x="5775430" y="1497220"/>
            <a:ext cx="4367161" cy="4127230"/>
          </a:xfrm>
          <a:prstGeom prst="rect">
            <a:avLst/>
          </a:prstGeom>
        </p:spPr>
      </p:pic>
      <p:sp>
        <p:nvSpPr>
          <p:cNvPr id="18" name="Cross 17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ondo de tecnología de bloques y redes azules">
            <a:extLst>
              <a:ext uri="{FF2B5EF4-FFF2-40B4-BE49-F238E27FC236}">
                <a16:creationId xmlns:a16="http://schemas.microsoft.com/office/drawing/2014/main" id="{34517B9A-65E9-4AE8-91B0-4167F18DE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7506"/>
            <a:ext cx="105499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2D181C-D333-47F3-995C-5E2B3637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162776"/>
            <a:ext cx="9316409" cy="1453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spc="-150" dirty="0">
                <a:latin typeface="+mj-lt"/>
                <a:ea typeface="+mj-ea"/>
                <a:cs typeface="+mj-cs"/>
              </a:rPr>
              <a:t>3. </a:t>
            </a:r>
            <a:r>
              <a:rPr lang="en-US" sz="4000" kern="1200" spc="-150" dirty="0" err="1">
                <a:latin typeface="+mj-lt"/>
                <a:ea typeface="+mj-ea"/>
                <a:cs typeface="+mj-cs"/>
              </a:rPr>
              <a:t>Funcionamiento</a:t>
            </a:r>
            <a:r>
              <a:rPr lang="en-US" sz="4000" kern="1200" spc="-150" dirty="0">
                <a:latin typeface="+mj-lt"/>
                <a:ea typeface="+mj-ea"/>
                <a:cs typeface="+mj-cs"/>
              </a:rPr>
              <a:t> con un </a:t>
            </a:r>
            <a:r>
              <a:rPr lang="en-US" sz="4000" kern="1200" spc="-150" dirty="0" err="1">
                <a:latin typeface="+mj-lt"/>
                <a:ea typeface="+mj-ea"/>
                <a:cs typeface="+mj-cs"/>
              </a:rPr>
              <a:t>ordenador</a:t>
            </a:r>
            <a:r>
              <a:rPr lang="en-US" sz="4000" kern="1200" spc="-15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50" dirty="0" err="1">
                <a:latin typeface="+mj-lt"/>
                <a:ea typeface="+mj-ea"/>
                <a:cs typeface="+mj-cs"/>
              </a:rPr>
              <a:t>conectado</a:t>
            </a:r>
            <a:endParaRPr lang="en-US" sz="4000" kern="1200" spc="-150"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964C51-7077-4F96-9986-FB914F02B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5638875"/>
            <a:ext cx="9316409" cy="933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Aplicaciones</a:t>
            </a:r>
            <a:r>
              <a:rPr lang="en-US" dirty="0"/>
              <a:t> del </a:t>
            </a:r>
            <a:r>
              <a:rPr lang="en-US" dirty="0" err="1"/>
              <a:t>entorno</a:t>
            </a:r>
            <a:r>
              <a:rPr lang="en-US" dirty="0"/>
              <a:t> office 365, TEAMS</a:t>
            </a:r>
          </a:p>
        </p:txBody>
      </p:sp>
      <p:pic>
        <p:nvPicPr>
          <p:cNvPr id="4" name="Imagen 5" descr="Icono&#10;&#10;Descripción generada automáticamente">
            <a:extLst>
              <a:ext uri="{FF2B5EF4-FFF2-40B4-BE49-F238E27FC236}">
                <a16:creationId xmlns:a16="http://schemas.microsoft.com/office/drawing/2014/main" id="{0F6BA0FF-415B-443B-AF5A-52EE4A415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05900" y="302207"/>
            <a:ext cx="2743199" cy="25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1BA0AB-7E10-4574-81FD-26E5328C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Whiteboard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AE6A2E-04F3-4970-8BA6-BDE919ADABC0}"/>
              </a:ext>
            </a:extLst>
          </p:cNvPr>
          <p:cNvSpPr txBox="1"/>
          <p:nvPr/>
        </p:nvSpPr>
        <p:spPr>
          <a:xfrm>
            <a:off x="565150" y="2691638"/>
            <a:ext cx="4114799" cy="3188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Creación de pizarras interactivas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Uso de Plantillas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Adjuntar PDF PPT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Enlaces a videos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Insertar imágenes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r>
              <a:rPr lang="en-US"/>
              <a:t>Compartir y exportar (Imagen Onenote, Teams)</a:t>
            </a:r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endParaRPr lang="en-US"/>
          </a:p>
          <a:p>
            <a:pPr indent="-228600">
              <a:spcAft>
                <a:spcPts val="600"/>
              </a:spcAft>
              <a:buFont typeface="System Font Regular"/>
              <a:buChar char="–"/>
            </a:pPr>
            <a:endParaRPr lang="en-US"/>
          </a:p>
        </p:txBody>
      </p:sp>
      <p:pic>
        <p:nvPicPr>
          <p:cNvPr id="3" name="Imagen 5" descr="Icono&#10;&#10;Descripción generada automáticamente">
            <a:extLst>
              <a:ext uri="{FF2B5EF4-FFF2-40B4-BE49-F238E27FC236}">
                <a16:creationId xmlns:a16="http://schemas.microsoft.com/office/drawing/2014/main" id="{6C3FB461-3D41-4122-93C4-FC723C23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332" y="1497220"/>
            <a:ext cx="4402378" cy="41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9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303A69-AE7C-4BF9-B0AB-6D1012B8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s-ES" dirty="0"/>
              <a:t>Dinámica 3 Realiza estas actividades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7D7A7585-DF4F-47D3-8B07-529AC3139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19671"/>
              </p:ext>
            </p:extLst>
          </p:nvPr>
        </p:nvGraphicFramePr>
        <p:xfrm>
          <a:off x="565149" y="2120901"/>
          <a:ext cx="10653184" cy="375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32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FA67F4-1D45-4965-BAC7-84178CED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5" y="1625608"/>
            <a:ext cx="5240953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Coggle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2D31923D-AB54-2C41-B985-E3F1AB43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0144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81D9F27-0BFE-4AF2-BF05-A52526D93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5077" y="1897750"/>
          <a:ext cx="4393257" cy="332617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393257">
                  <a:extLst>
                    <a:ext uri="{9D8B030D-6E8A-4147-A177-3AD203B41FA5}">
                      <a16:colId xmlns:a16="http://schemas.microsoft.com/office/drawing/2014/main" val="1633972698"/>
                    </a:ext>
                  </a:extLst>
                </a:gridCol>
              </a:tblGrid>
              <a:tr h="127406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2600" b="1">
                          <a:solidFill>
                            <a:srgbClr val="FFFFFF"/>
                          </a:solidFill>
                          <a:effectLst/>
                        </a:rPr>
                        <a:t>Creación de mapas conceptuales </a:t>
                      </a:r>
                      <a:endParaRPr lang="es-ES" sz="2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64712" marR="218827" marT="218827" marB="21882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76003"/>
                  </a:ext>
                </a:extLst>
              </a:tr>
              <a:tr h="2052111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Descargar el mapa </a:t>
                      </a:r>
                    </a:p>
                    <a:p>
                      <a:pPr algn="l" rtl="0" fontAlgn="base"/>
                      <a:r>
                        <a:rPr lang="es-E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Compartir el mapa </a:t>
                      </a:r>
                    </a:p>
                    <a:p>
                      <a:pPr algn="l" rtl="0" fontAlgn="base"/>
                      <a:r>
                        <a:rPr lang="es-E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Insertar el mapa en otras aplicaciones. </a:t>
                      </a:r>
                      <a:endParaRPr lang="es-ES" sz="26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4712" marR="218827" marT="218827" marB="21882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1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6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C20836-54C6-42DE-9EB7-379E7962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Dinámica 4 . Crea un "</a:t>
            </a:r>
            <a:r>
              <a:rPr lang="en-US" i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COGGLE"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5503FD-41A6-421A-B59C-A6B90DFD48C2}"/>
              </a:ext>
            </a:extLst>
          </p:cNvPr>
          <p:cNvSpPr txBox="1"/>
          <p:nvPr/>
        </p:nvSpPr>
        <p:spPr>
          <a:xfrm>
            <a:off x="7493193" y="2691638"/>
            <a:ext cx="4133647" cy="3188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Crea un mapa con imagen, texto, icono y link.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Presenta el "coggle"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Comparte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Descarga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Recupera versiones anteriores 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Comenta y chatea. 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Descarga el mapa en diversos formatos. 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Comparte el mapa con un usuario de este curso. 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</a:pPr>
            <a:r>
              <a:rPr lang="en-US" sz="1500"/>
              <a:t>Inserta el mapa que has descargado en otra aplicación (Onenote, whiteboard)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6A23A-7330-4112-8705-E6F1CD52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7" b="-1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28" name="Cross 27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AE0B0C1D-0457-40D7-9BC4-71AF4FF8D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7213" y="2065436"/>
            <a:ext cx="5779292" cy="30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5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F5186-4244-4846-936E-5A580B1F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SWAY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0BA81F-8BEA-4441-8E8C-8500CC18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84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334EC-F8D1-429C-AC35-F2E765581E4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1. Información sobre el soporte.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CE764-00BD-408B-A8FE-4827C7D5F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7922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/>
              <a:t>2. Información sobre su uso independiente sin otros dispositivos conectados.</a:t>
            </a:r>
          </a:p>
          <a:p>
            <a:pPr>
              <a:buFont typeface="Wingdings"/>
              <a:buChar char="v"/>
            </a:pPr>
            <a:r>
              <a:rPr lang="es-ES" dirty="0"/>
              <a:t>Pantalla de inicio</a:t>
            </a:r>
          </a:p>
          <a:p>
            <a:pPr>
              <a:buFont typeface="Wingdings"/>
              <a:buChar char="v"/>
            </a:pPr>
            <a:r>
              <a:rPr lang="es-ES" dirty="0"/>
              <a:t>Ajustes</a:t>
            </a:r>
          </a:p>
          <a:p>
            <a:pPr>
              <a:buFont typeface="Wingdings"/>
              <a:buChar char="v"/>
            </a:pPr>
            <a:r>
              <a:rPr lang="es-ES" dirty="0"/>
              <a:t>Navegadores</a:t>
            </a:r>
          </a:p>
          <a:p>
            <a:pPr>
              <a:buFont typeface="Wingdings"/>
              <a:buChar char="v"/>
            </a:pPr>
            <a:r>
              <a:rPr lang="es-ES" dirty="0"/>
              <a:t>Aplicaciones</a:t>
            </a:r>
          </a:p>
          <a:p>
            <a:pPr>
              <a:buFont typeface="Wingdings"/>
              <a:buChar char="v"/>
            </a:pPr>
            <a:r>
              <a:rPr lang="es-ES" dirty="0"/>
              <a:t>Almacenaje de archivos</a:t>
            </a:r>
          </a:p>
          <a:p>
            <a:pPr>
              <a:buFont typeface="Wingdings"/>
              <a:buChar char="v"/>
            </a:pPr>
            <a:r>
              <a:rPr lang="es-ES" dirty="0"/>
              <a:t>Compartir pantalla</a:t>
            </a:r>
          </a:p>
          <a:p>
            <a:pPr>
              <a:buFont typeface="Wingdings"/>
              <a:buChar char="v"/>
            </a:pPr>
            <a:r>
              <a:rPr lang="es-ES" dirty="0"/>
              <a:t>Limpiar (cerrar sesiones)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F0D786-72DB-4861-AD69-78869336C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/>
              <a:t>3. Uso con un ordenador conectado.</a:t>
            </a:r>
          </a:p>
          <a:p>
            <a:pPr>
              <a:buFont typeface="Wingdings"/>
              <a:buChar char="q"/>
            </a:pPr>
            <a:r>
              <a:rPr lang="es-ES" dirty="0"/>
              <a:t>Aplicaciones de Office 365</a:t>
            </a:r>
          </a:p>
          <a:p>
            <a:pPr lvl="1">
              <a:buFont typeface="Wingdings"/>
              <a:buChar char="q"/>
            </a:pPr>
            <a:r>
              <a:rPr lang="es-ES" dirty="0" err="1"/>
              <a:t>Whiteboard</a:t>
            </a:r>
            <a:endParaRPr lang="es-ES" dirty="0"/>
          </a:p>
          <a:p>
            <a:pPr lvl="1">
              <a:buFont typeface="Wingdings"/>
              <a:buChar char="q"/>
            </a:pPr>
            <a:r>
              <a:rPr lang="es-ES" dirty="0" err="1"/>
              <a:t>Coggle</a:t>
            </a:r>
            <a:endParaRPr lang="es-ES" dirty="0"/>
          </a:p>
          <a:p>
            <a:pPr>
              <a:buFont typeface="Wingdings"/>
              <a:buChar char="q"/>
            </a:pPr>
            <a:r>
              <a:rPr lang="es-ES" dirty="0" err="1"/>
              <a:t>Teams</a:t>
            </a:r>
            <a:endParaRPr lang="es-ES"/>
          </a:p>
          <a:p>
            <a:pPr lvl="1">
              <a:buFont typeface="Wingdings"/>
              <a:buChar char="q"/>
            </a:pPr>
            <a:r>
              <a:rPr lang="es-ES" dirty="0"/>
              <a:t>Multi cámara</a:t>
            </a:r>
          </a:p>
        </p:txBody>
      </p:sp>
    </p:spTree>
    <p:extLst>
      <p:ext uri="{BB962C8B-B14F-4D97-AF65-F5344CB8AC3E}">
        <p14:creationId xmlns:p14="http://schemas.microsoft.com/office/powerpoint/2010/main" val="5002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97320E-17E0-4AD1-945D-432B3F84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4" y="1204721"/>
            <a:ext cx="5029395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Soporte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394FC4-6B98-4DFB-B995-C9651FF82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444" y="2691638"/>
            <a:ext cx="5029395" cy="3188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buFont typeface="System Font Regular"/>
              <a:buChar char="–"/>
            </a:pPr>
            <a:r>
              <a:rPr lang="en-US" dirty="0" err="1"/>
              <a:t>Pantalla</a:t>
            </a:r>
            <a:r>
              <a:rPr lang="en-US" dirty="0"/>
              <a:t> </a:t>
            </a:r>
            <a:r>
              <a:rPr lang="en-US" dirty="0" err="1"/>
              <a:t>táctil</a:t>
            </a:r>
            <a:r>
              <a:rPr lang="en-US" dirty="0"/>
              <a:t>.</a:t>
            </a:r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Tarjeta</a:t>
            </a:r>
            <a:r>
              <a:rPr lang="en-US" dirty="0"/>
              <a:t> de Red </a:t>
            </a:r>
            <a:r>
              <a:rPr lang="en-US" dirty="0" err="1"/>
              <a:t>inalámbrica</a:t>
            </a:r>
            <a:r>
              <a:rPr lang="en-US" dirty="0"/>
              <a:t> </a:t>
            </a:r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Conexiones</a:t>
            </a:r>
            <a:r>
              <a:rPr lang="en-US" dirty="0"/>
              <a:t>: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b="1" dirty="0">
                <a:highlight>
                  <a:srgbClr val="FFFF00"/>
                </a:highlight>
              </a:rPr>
              <a:t>1 y 2</a:t>
            </a:r>
            <a:r>
              <a:rPr lang="en-US" dirty="0"/>
              <a:t> Puertos HDMI + USB B(toque) (</a:t>
            </a:r>
            <a:r>
              <a:rPr lang="en-US" dirty="0" err="1"/>
              <a:t>laterales</a:t>
            </a:r>
            <a:r>
              <a:rPr lang="en-US" dirty="0"/>
              <a:t>)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b="1" dirty="0">
                <a:highlight>
                  <a:srgbClr val="FFFF00"/>
                </a:highlight>
              </a:rPr>
              <a:t>3</a:t>
            </a:r>
            <a:r>
              <a:rPr lang="en-US" b="1" dirty="0"/>
              <a:t> </a:t>
            </a:r>
            <a:r>
              <a:rPr lang="en-US" dirty="0"/>
              <a:t>Puertos HDMI + USB B (toque) (</a:t>
            </a:r>
            <a:r>
              <a:rPr lang="en-US" dirty="0" err="1"/>
              <a:t>frontales</a:t>
            </a:r>
            <a:r>
              <a:rPr lang="en-US" dirty="0"/>
              <a:t>)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4</a:t>
            </a:r>
            <a:r>
              <a:rPr lang="en-US" dirty="0">
                <a:ea typeface="+mn-lt"/>
                <a:cs typeface="+mn-lt"/>
              </a:rPr>
              <a:t> VGA</a:t>
            </a:r>
          </a:p>
          <a:p>
            <a:pPr marL="742950" lvl="1" indent="-228600">
              <a:buFont typeface="System Font Regular"/>
              <a:buChar char="–"/>
            </a:pPr>
            <a:r>
              <a:rPr lang="en-US" dirty="0"/>
              <a:t>Puertos USB A</a:t>
            </a:r>
          </a:p>
          <a:p>
            <a:pPr marL="742950" lvl="1" indent="-228600">
              <a:buFont typeface="System Font Regular"/>
              <a:buChar char="–"/>
            </a:pPr>
            <a:endParaRPr lang="en-US" dirty="0"/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Botones</a:t>
            </a:r>
            <a:r>
              <a:rPr lang="en-US" dirty="0"/>
              <a:t> </a:t>
            </a:r>
            <a:r>
              <a:rPr lang="en-US" dirty="0" err="1"/>
              <a:t>inferiores</a:t>
            </a:r>
            <a:endParaRPr lang="en-US" dirty="0"/>
          </a:p>
          <a:p>
            <a:pPr marL="285750" indent="-228600">
              <a:buFont typeface="System Font Regular"/>
              <a:buChar char="–"/>
            </a:pPr>
            <a:r>
              <a:rPr lang="en-US" dirty="0" err="1"/>
              <a:t>Botón</a:t>
            </a:r>
            <a:r>
              <a:rPr lang="en-US" dirty="0"/>
              <a:t> lateral de </a:t>
            </a:r>
            <a:r>
              <a:rPr lang="en-US" dirty="0" err="1"/>
              <a:t>apagado</a:t>
            </a:r>
            <a:endParaRPr lang="en-US"/>
          </a:p>
          <a:p>
            <a:pPr marL="285750" indent="-228600">
              <a:buFont typeface="System Font Regular"/>
              <a:buChar char="–"/>
            </a:pPr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2C88365-B526-4128-B2DA-D86D358F12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024" r="3430" b="2"/>
          <a:stretch/>
        </p:blipFill>
        <p:spPr>
          <a:xfrm>
            <a:off x="464577" y="1096772"/>
            <a:ext cx="5571066" cy="5761228"/>
          </a:xfrm>
          <a:prstGeom prst="rect">
            <a:avLst/>
          </a:prstGeom>
        </p:spPr>
      </p:pic>
      <p:sp>
        <p:nvSpPr>
          <p:cNvPr id="18" name="Cross 17">
            <a:extLst>
              <a:ext uri="{FF2B5EF4-FFF2-40B4-BE49-F238E27FC236}">
                <a16:creationId xmlns:a16="http://schemas.microsoft.com/office/drawing/2014/main" id="{B03A2784-BA75-004F-B24B-7793E15C2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821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0209F-8EA9-624E-AA74-5D3C40DC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AC08B-7340-4214-AC6F-69ECE63DD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5" y="1625608"/>
            <a:ext cx="6696972" cy="2722164"/>
          </a:xfrm>
        </p:spPr>
        <p:txBody>
          <a:bodyPr>
            <a:normAutofit/>
          </a:bodyPr>
          <a:lstStyle/>
          <a:p>
            <a:r>
              <a:rPr lang="es-ES" dirty="0"/>
              <a:t>Dinámica 1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AAFE4F-33DC-4131-B083-C8187E7B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5" y="4466845"/>
            <a:ext cx="6696972" cy="8829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Panel interactivo</a:t>
            </a:r>
          </a:p>
        </p:txBody>
      </p:sp>
      <p:pic>
        <p:nvPicPr>
          <p:cNvPr id="4" name="Imagen 4" descr="Código QR&#10;&#10;Descripción generada automáticamente">
            <a:extLst>
              <a:ext uri="{FF2B5EF4-FFF2-40B4-BE49-F238E27FC236}">
                <a16:creationId xmlns:a16="http://schemas.microsoft.com/office/drawing/2014/main" id="{05564C4E-B15C-48DC-9A12-6570AA69B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41" y="2164438"/>
            <a:ext cx="2792794" cy="2792794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87B1105F-7F8F-5D4C-B628-559ACF00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0607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6055B-5008-4F97-BEB4-03FD191E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9685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/>
              <a:t>2. Funcionamiento del panel.</a:t>
            </a:r>
            <a:br>
              <a:rPr lang="es-ES" dirty="0"/>
            </a:br>
            <a:endParaRPr lang="es-ES" sz="2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5DBD6D-2C2B-4426-968B-553C29780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Panel Interactivo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6E360D-8880-4E16-8735-40E7B25B1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Puede funcionar sin otros soportes conectados.</a:t>
            </a:r>
          </a:p>
          <a:p>
            <a:r>
              <a:rPr lang="es-ES" dirty="0"/>
              <a:t>Se le puede conectar un ordenador.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1DA15C-5DDB-49C0-BE14-F6CDB476B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PDI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3C3E5-5FD9-400C-9389-41BE464A07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Necesita otros soportes.</a:t>
            </a:r>
          </a:p>
          <a:p>
            <a:pPr lvl="1"/>
            <a:r>
              <a:rPr lang="es-ES" dirty="0"/>
              <a:t>Proyector</a:t>
            </a:r>
          </a:p>
          <a:p>
            <a:pPr lvl="1"/>
            <a:r>
              <a:rPr lang="es-ES" dirty="0"/>
              <a:t>Ordenador</a:t>
            </a:r>
          </a:p>
        </p:txBody>
      </p:sp>
    </p:spTree>
    <p:extLst>
      <p:ext uri="{BB962C8B-B14F-4D97-AF65-F5344CB8AC3E}">
        <p14:creationId xmlns:p14="http://schemas.microsoft.com/office/powerpoint/2010/main" val="1911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A7369-BC8D-4010-A0F7-DAA62B78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s-ES" sz="4100"/>
              <a:t>Configuración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F17047E-506C-454A-A995-5D3681F3A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000279"/>
              </p:ext>
            </p:extLst>
          </p:nvPr>
        </p:nvGraphicFramePr>
        <p:xfrm>
          <a:off x="5106596" y="1508251"/>
          <a:ext cx="6111737" cy="43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08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AC6D58-ECFC-489A-BED7-A4DAA83D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s-ES" dirty="0"/>
              <a:t>Pizarra básica.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C496B5F-4A88-4AAD-BB32-403AD24B0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31066"/>
              </p:ext>
            </p:extLst>
          </p:nvPr>
        </p:nvGraphicFramePr>
        <p:xfrm>
          <a:off x="5106596" y="1508251"/>
          <a:ext cx="6111737" cy="43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8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AC6D58-ECFC-489A-BED7-A4DAA83D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s-ES" dirty="0"/>
              <a:t>Pizarra básica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142B414-09E1-41EB-88D4-7C46C020E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87272"/>
              </p:ext>
            </p:extLst>
          </p:nvPr>
        </p:nvGraphicFramePr>
        <p:xfrm>
          <a:off x="4489428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89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EB6CF3-6B1F-4AF4-8951-5080F769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s-ES" dirty="0"/>
              <a:t>Explorador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9C80434-8EA9-47CF-BFD7-AAF2D3B87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36961"/>
              </p:ext>
            </p:extLst>
          </p:nvPr>
        </p:nvGraphicFramePr>
        <p:xfrm>
          <a:off x="4489428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886332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RightStep">
      <a:dk1>
        <a:srgbClr val="000000"/>
      </a:dk1>
      <a:lt1>
        <a:srgbClr val="FFFFFF"/>
      </a:lt1>
      <a:dk2>
        <a:srgbClr val="252441"/>
      </a:dk2>
      <a:lt2>
        <a:srgbClr val="E8E4E2"/>
      </a:lt2>
      <a:accent1>
        <a:srgbClr val="33ABE8"/>
      </a:accent1>
      <a:accent2>
        <a:srgbClr val="4E75EB"/>
      </a:accent2>
      <a:accent3>
        <a:srgbClr val="846EEE"/>
      </a:accent3>
      <a:accent4>
        <a:srgbClr val="AA4EEB"/>
      </a:accent4>
      <a:accent5>
        <a:srgbClr val="EE6EEE"/>
      </a:accent5>
      <a:accent6>
        <a:srgbClr val="EB4EA9"/>
      </a:accent6>
      <a:hlink>
        <a:srgbClr val="A8765D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EEF5875DFD614C879C4FE15A320947" ma:contentTypeVersion="2" ma:contentTypeDescription="Crear nuevo documento." ma:contentTypeScope="" ma:versionID="1e31a7f6c41618e1b83d5380bef5814f">
  <xsd:schema xmlns:xsd="http://www.w3.org/2001/XMLSchema" xmlns:xs="http://www.w3.org/2001/XMLSchema" xmlns:p="http://schemas.microsoft.com/office/2006/metadata/properties" xmlns:ns2="b2534cf3-8977-470a-8751-c46b0da3b5a0" targetNamespace="http://schemas.microsoft.com/office/2006/metadata/properties" ma:root="true" ma:fieldsID="31430b5ddbfff8abec5f1d8059310f65" ns2:_="">
    <xsd:import namespace="b2534cf3-8977-470a-8751-c46b0da3b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34cf3-8977-470a-8751-c46b0da3b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E46C51-547B-4198-BE2E-DB506617D9FE}"/>
</file>

<file path=customXml/itemProps2.xml><?xml version="1.0" encoding="utf-8"?>
<ds:datastoreItem xmlns:ds="http://schemas.openxmlformats.org/officeDocument/2006/customXml" ds:itemID="{555D58CC-7752-4D19-83BC-2E8D3FC5DF75}"/>
</file>

<file path=customXml/itemProps3.xml><?xml version="1.0" encoding="utf-8"?>
<ds:datastoreItem xmlns:ds="http://schemas.openxmlformats.org/officeDocument/2006/customXml" ds:itemID="{F666AFE6-D5D4-485F-A16C-C16A4DB99FA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Office PowerPoint</Application>
  <PresentationFormat>Panorámica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MadridVTI</vt:lpstr>
      <vt:lpstr>Panel Interactivo</vt:lpstr>
      <vt:lpstr>1. Información sobre el soporte.</vt:lpstr>
      <vt:lpstr>1. Soporte</vt:lpstr>
      <vt:lpstr>Dinámica 1 </vt:lpstr>
      <vt:lpstr>2. Funcionamiento del panel. </vt:lpstr>
      <vt:lpstr>Configuración</vt:lpstr>
      <vt:lpstr>Pizarra básica.</vt:lpstr>
      <vt:lpstr>Pizarra básica</vt:lpstr>
      <vt:lpstr>Explorador</vt:lpstr>
      <vt:lpstr>Aplicaciones</vt:lpstr>
      <vt:lpstr>Compartir pantalla inalámbrica</vt:lpstr>
      <vt:lpstr>Dinámica 2</vt:lpstr>
      <vt:lpstr>3. Funcionamiento con un ordenador conectado</vt:lpstr>
      <vt:lpstr>Whiteboard</vt:lpstr>
      <vt:lpstr>Dinámica 3 Realiza estas actividades</vt:lpstr>
      <vt:lpstr>Coggle</vt:lpstr>
      <vt:lpstr>Dinámica 4 . Crea un "COGGLE"</vt:lpstr>
      <vt:lpstr>SWAY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DIEGO ESCRIBANO ANGULO</cp:lastModifiedBy>
  <cp:revision>398</cp:revision>
  <dcterms:created xsi:type="dcterms:W3CDTF">2022-02-23T17:11:29Z</dcterms:created>
  <dcterms:modified xsi:type="dcterms:W3CDTF">2022-03-24T11:24:51Z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0x010100A9EEF5875DFD614C879C4FE15A320947</vt:lpwstr>
  </property>
</Properties>
</file>