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58" r:id="rId6"/>
    <p:sldId id="257" r:id="rId7"/>
    <p:sldId id="259" r:id="rId8"/>
    <p:sldId id="260" r:id="rId9"/>
    <p:sldId id="261" r:id="rId10"/>
    <p:sldId id="266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DA8D8F-78B4-4742-AE57-697C223FF498}" v="1" dt="2021-12-01T20:11:47.7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 IGNACIO LORENZO GARCIA" userId="S::josei.lorgar@educa.jcyl.es::8eccece6-4fb9-41c7-8d30-f84f1788745c" providerId="AD" clId="Web-{E7DA8D8F-78B4-4742-AE57-697C223FF498}"/>
    <pc:docChg chg="modSld">
      <pc:chgData name="JOSE IGNACIO LORENZO GARCIA" userId="S::josei.lorgar@educa.jcyl.es::8eccece6-4fb9-41c7-8d30-f84f1788745c" providerId="AD" clId="Web-{E7DA8D8F-78B4-4742-AE57-697C223FF498}" dt="2021-12-01T20:11:47.725" v="0" actId="1076"/>
      <pc:docMkLst>
        <pc:docMk/>
      </pc:docMkLst>
      <pc:sldChg chg="modSp">
        <pc:chgData name="JOSE IGNACIO LORENZO GARCIA" userId="S::josei.lorgar@educa.jcyl.es::8eccece6-4fb9-41c7-8d30-f84f1788745c" providerId="AD" clId="Web-{E7DA8D8F-78B4-4742-AE57-697C223FF498}" dt="2021-12-01T20:11:47.725" v="0" actId="1076"/>
        <pc:sldMkLst>
          <pc:docMk/>
          <pc:sldMk cId="1130570000" sldId="259"/>
        </pc:sldMkLst>
        <pc:grpChg chg="mod">
          <ac:chgData name="JOSE IGNACIO LORENZO GARCIA" userId="S::josei.lorgar@educa.jcyl.es::8eccece6-4fb9-41c7-8d30-f84f1788745c" providerId="AD" clId="Web-{E7DA8D8F-78B4-4742-AE57-697C223FF498}" dt="2021-12-01T20:11:47.725" v="0" actId="1076"/>
          <ac:grpSpMkLst>
            <pc:docMk/>
            <pc:sldMk cId="1130570000" sldId="259"/>
            <ac:grpSpMk id="5" creationId="{1B766780-5CD7-6449-AE82-FF323E101061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12/1/2021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12/1/2021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12/1/2021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12/1/2021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12/1/2021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12/1/2021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8800" dirty="0"/>
              <a:t>NORMAS YEAR5</a:t>
            </a:r>
            <a:endParaRPr lang="en-GB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3122" y="1432223"/>
            <a:ext cx="2774458" cy="2774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472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>
            <a:extLst>
              <a:ext uri="{FF2B5EF4-FFF2-40B4-BE49-F238E27FC236}">
                <a16:creationId xmlns:a16="http://schemas.microsoft.com/office/drawing/2014/main" id="{3B24D29C-2CAF-C041-9E3D-599158A4289E}"/>
              </a:ext>
            </a:extLst>
          </p:cNvPr>
          <p:cNvGrpSpPr/>
          <p:nvPr/>
        </p:nvGrpSpPr>
        <p:grpSpPr>
          <a:xfrm>
            <a:off x="1475306" y="1127007"/>
            <a:ext cx="6977317" cy="4497228"/>
            <a:chOff x="1475306" y="1127007"/>
            <a:chExt cx="6977317" cy="4497228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2F108784-FA23-5541-BDE2-71B6B1F72B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5306" y="1127007"/>
              <a:ext cx="6977317" cy="4497228"/>
            </a:xfrm>
            <a:prstGeom prst="rect">
              <a:avLst/>
            </a:prstGeom>
          </p:spPr>
        </p:pic>
        <p:sp>
          <p:nvSpPr>
            <p:cNvPr id="6" name="Rectángulo redondeado 5">
              <a:extLst>
                <a:ext uri="{FF2B5EF4-FFF2-40B4-BE49-F238E27FC236}">
                  <a16:creationId xmlns:a16="http://schemas.microsoft.com/office/drawing/2014/main" id="{94F1B994-3F9F-704C-8B52-FA1C6A4AAB7A}"/>
                </a:ext>
              </a:extLst>
            </p:cNvPr>
            <p:cNvSpPr/>
            <p:nvPr/>
          </p:nvSpPr>
          <p:spPr>
            <a:xfrm>
              <a:off x="2553629" y="1382751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n>
                    <a:solidFill>
                      <a:srgbClr val="FF0000"/>
                    </a:solidFill>
                  </a:ln>
                </a:rPr>
                <a:t>SESIÓN1</a:t>
              </a:r>
            </a:p>
          </p:txBody>
        </p:sp>
        <p:sp>
          <p:nvSpPr>
            <p:cNvPr id="7" name="Rectángulo redondeado 6">
              <a:extLst>
                <a:ext uri="{FF2B5EF4-FFF2-40B4-BE49-F238E27FC236}">
                  <a16:creationId xmlns:a16="http://schemas.microsoft.com/office/drawing/2014/main" id="{219316BA-CC70-5049-AC4A-1DB49DA5FDA6}"/>
                </a:ext>
              </a:extLst>
            </p:cNvPr>
            <p:cNvSpPr/>
            <p:nvPr/>
          </p:nvSpPr>
          <p:spPr>
            <a:xfrm>
              <a:off x="5672254" y="1283946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n>
                    <a:solidFill>
                      <a:srgbClr val="FF0000"/>
                    </a:solidFill>
                  </a:ln>
                </a:rPr>
                <a:t>SESIÓN2</a:t>
              </a:r>
            </a:p>
          </p:txBody>
        </p:sp>
        <p:sp>
          <p:nvSpPr>
            <p:cNvPr id="8" name="Rectángulo redondeado 7">
              <a:extLst>
                <a:ext uri="{FF2B5EF4-FFF2-40B4-BE49-F238E27FC236}">
                  <a16:creationId xmlns:a16="http://schemas.microsoft.com/office/drawing/2014/main" id="{1CC7964B-6D87-9E45-87A2-B5A28260C44D}"/>
                </a:ext>
              </a:extLst>
            </p:cNvPr>
            <p:cNvSpPr/>
            <p:nvPr/>
          </p:nvSpPr>
          <p:spPr>
            <a:xfrm>
              <a:off x="2542478" y="2043050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SELLO</a:t>
              </a:r>
            </a:p>
          </p:txBody>
        </p:sp>
        <p:sp>
          <p:nvSpPr>
            <p:cNvPr id="9" name="Rectángulo redondeado 8">
              <a:extLst>
                <a:ext uri="{FF2B5EF4-FFF2-40B4-BE49-F238E27FC236}">
                  <a16:creationId xmlns:a16="http://schemas.microsoft.com/office/drawing/2014/main" id="{A1766801-A7DD-7D41-A56D-B4030F1B4B38}"/>
                </a:ext>
              </a:extLst>
            </p:cNvPr>
            <p:cNvSpPr/>
            <p:nvPr/>
          </p:nvSpPr>
          <p:spPr>
            <a:xfrm>
              <a:off x="5471905" y="1906859"/>
              <a:ext cx="2051452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SELLO</a:t>
              </a:r>
            </a:p>
          </p:txBody>
        </p:sp>
        <p:sp>
          <p:nvSpPr>
            <p:cNvPr id="10" name="Rectángulo redondeado 9">
              <a:extLst>
                <a:ext uri="{FF2B5EF4-FFF2-40B4-BE49-F238E27FC236}">
                  <a16:creationId xmlns:a16="http://schemas.microsoft.com/office/drawing/2014/main" id="{F6D74EED-68A6-6241-A5E7-789ED7A0ECBF}"/>
                </a:ext>
              </a:extLst>
            </p:cNvPr>
            <p:cNvSpPr/>
            <p:nvPr/>
          </p:nvSpPr>
          <p:spPr>
            <a:xfrm>
              <a:off x="2360341" y="3571588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EXTRA BONUS</a:t>
              </a:r>
            </a:p>
          </p:txBody>
        </p:sp>
        <p:sp>
          <p:nvSpPr>
            <p:cNvPr id="11" name="Rectángulo redondeado 10">
              <a:extLst>
                <a:ext uri="{FF2B5EF4-FFF2-40B4-BE49-F238E27FC236}">
                  <a16:creationId xmlns:a16="http://schemas.microsoft.com/office/drawing/2014/main" id="{FBF318C6-1D44-5F47-A57C-BA9A4D2AA4E1}"/>
                </a:ext>
              </a:extLst>
            </p:cNvPr>
            <p:cNvSpPr/>
            <p:nvPr/>
          </p:nvSpPr>
          <p:spPr>
            <a:xfrm>
              <a:off x="5436219" y="3503493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EXTRA BONUS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0118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398CDAB0-C4AF-8844-BE93-464ED3BE1B18}"/>
              </a:ext>
            </a:extLst>
          </p:cNvPr>
          <p:cNvGrpSpPr/>
          <p:nvPr/>
        </p:nvGrpSpPr>
        <p:grpSpPr>
          <a:xfrm>
            <a:off x="1475306" y="1127007"/>
            <a:ext cx="6977317" cy="4497228"/>
            <a:chOff x="1475306" y="1127007"/>
            <a:chExt cx="6977317" cy="4497228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3ABA331B-8AD0-9D4B-9D2F-921CF4479D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5306" y="1127007"/>
              <a:ext cx="6977317" cy="4497228"/>
            </a:xfrm>
            <a:prstGeom prst="rect">
              <a:avLst/>
            </a:prstGeom>
          </p:spPr>
        </p:pic>
        <p:sp>
          <p:nvSpPr>
            <p:cNvPr id="6" name="Rectángulo redondeado 5">
              <a:extLst>
                <a:ext uri="{FF2B5EF4-FFF2-40B4-BE49-F238E27FC236}">
                  <a16:creationId xmlns:a16="http://schemas.microsoft.com/office/drawing/2014/main" id="{9C19667C-94CD-DE4A-AB56-C585543A345E}"/>
                </a:ext>
              </a:extLst>
            </p:cNvPr>
            <p:cNvSpPr/>
            <p:nvPr/>
          </p:nvSpPr>
          <p:spPr>
            <a:xfrm>
              <a:off x="2553629" y="1382751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n>
                    <a:solidFill>
                      <a:srgbClr val="FF0000"/>
                    </a:solidFill>
                  </a:ln>
                </a:rPr>
                <a:t>SESIÓN3</a:t>
              </a:r>
            </a:p>
          </p:txBody>
        </p:sp>
        <p:sp>
          <p:nvSpPr>
            <p:cNvPr id="7" name="Rectángulo redondeado 6">
              <a:extLst>
                <a:ext uri="{FF2B5EF4-FFF2-40B4-BE49-F238E27FC236}">
                  <a16:creationId xmlns:a16="http://schemas.microsoft.com/office/drawing/2014/main" id="{B8461050-5310-4E4E-8B09-790621A718C2}"/>
                </a:ext>
              </a:extLst>
            </p:cNvPr>
            <p:cNvSpPr/>
            <p:nvPr/>
          </p:nvSpPr>
          <p:spPr>
            <a:xfrm>
              <a:off x="5672254" y="1283946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n>
                    <a:solidFill>
                      <a:srgbClr val="FF0000"/>
                    </a:solidFill>
                  </a:ln>
                </a:rPr>
                <a:t>SESIÓN4</a:t>
              </a:r>
            </a:p>
          </p:txBody>
        </p:sp>
        <p:sp>
          <p:nvSpPr>
            <p:cNvPr id="8" name="Rectángulo redondeado 7">
              <a:extLst>
                <a:ext uri="{FF2B5EF4-FFF2-40B4-BE49-F238E27FC236}">
                  <a16:creationId xmlns:a16="http://schemas.microsoft.com/office/drawing/2014/main" id="{291EE347-28AD-B445-A56D-8E4C86B3D946}"/>
                </a:ext>
              </a:extLst>
            </p:cNvPr>
            <p:cNvSpPr/>
            <p:nvPr/>
          </p:nvSpPr>
          <p:spPr>
            <a:xfrm>
              <a:off x="2542478" y="2043050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SELLO</a:t>
              </a:r>
            </a:p>
          </p:txBody>
        </p:sp>
        <p:sp>
          <p:nvSpPr>
            <p:cNvPr id="9" name="Rectángulo redondeado 8">
              <a:extLst>
                <a:ext uri="{FF2B5EF4-FFF2-40B4-BE49-F238E27FC236}">
                  <a16:creationId xmlns:a16="http://schemas.microsoft.com/office/drawing/2014/main" id="{4A417B01-92DD-A84B-ABA4-A3D2F8BF0360}"/>
                </a:ext>
              </a:extLst>
            </p:cNvPr>
            <p:cNvSpPr/>
            <p:nvPr/>
          </p:nvSpPr>
          <p:spPr>
            <a:xfrm>
              <a:off x="5471905" y="1906859"/>
              <a:ext cx="2051452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SELLO</a:t>
              </a:r>
            </a:p>
          </p:txBody>
        </p:sp>
        <p:sp>
          <p:nvSpPr>
            <p:cNvPr id="10" name="Rectángulo redondeado 9">
              <a:extLst>
                <a:ext uri="{FF2B5EF4-FFF2-40B4-BE49-F238E27FC236}">
                  <a16:creationId xmlns:a16="http://schemas.microsoft.com/office/drawing/2014/main" id="{6D8B4C2D-2359-BF46-91CF-57AF7C37C460}"/>
                </a:ext>
              </a:extLst>
            </p:cNvPr>
            <p:cNvSpPr/>
            <p:nvPr/>
          </p:nvSpPr>
          <p:spPr>
            <a:xfrm>
              <a:off x="2360341" y="3571588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EXTRA BONUS</a:t>
              </a:r>
            </a:p>
          </p:txBody>
        </p:sp>
        <p:sp>
          <p:nvSpPr>
            <p:cNvPr id="11" name="Rectángulo redondeado 10">
              <a:extLst>
                <a:ext uri="{FF2B5EF4-FFF2-40B4-BE49-F238E27FC236}">
                  <a16:creationId xmlns:a16="http://schemas.microsoft.com/office/drawing/2014/main" id="{C76937CC-4D2D-9849-965C-AE7A6D85F438}"/>
                </a:ext>
              </a:extLst>
            </p:cNvPr>
            <p:cNvSpPr/>
            <p:nvPr/>
          </p:nvSpPr>
          <p:spPr>
            <a:xfrm>
              <a:off x="5436219" y="3503493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EXTRA BONUS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2300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/>
              <a:t>AL FINALIZAR CADA SESIÓN TENDRÉIS UNA MISIÓN POR REALIZAR. SI ESTÁ CORRECTA RECIBIRÉIS UN SELLO PARA INCLUIR A VUESTRO PASAPORTE. </a:t>
            </a:r>
          </a:p>
        </p:txBody>
      </p:sp>
    </p:spTree>
    <p:extLst>
      <p:ext uri="{BB962C8B-B14F-4D97-AF65-F5344CB8AC3E}">
        <p14:creationId xmlns:p14="http://schemas.microsoft.com/office/powerpoint/2010/main" val="1543269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/>
              <a:t>EL PASAPORTE TENDRÁ QUE TENER TODOS LOS SELLOS PARA PODER TERMINAR EL CURSO.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23" y="3900099"/>
            <a:ext cx="3370172" cy="2164246"/>
          </a:xfrm>
          <a:prstGeom prst="rect">
            <a:avLst/>
          </a:prstGeom>
        </p:spPr>
      </p:pic>
      <p:grpSp>
        <p:nvGrpSpPr>
          <p:cNvPr id="7" name="Grupo 6">
            <a:extLst>
              <a:ext uri="{FF2B5EF4-FFF2-40B4-BE49-F238E27FC236}">
                <a16:creationId xmlns:a16="http://schemas.microsoft.com/office/drawing/2014/main" id="{F3A1413B-8A7C-BE4F-A681-2C38F4163B7E}"/>
              </a:ext>
            </a:extLst>
          </p:cNvPr>
          <p:cNvGrpSpPr/>
          <p:nvPr/>
        </p:nvGrpSpPr>
        <p:grpSpPr>
          <a:xfrm>
            <a:off x="3983801" y="3305531"/>
            <a:ext cx="5528189" cy="3531680"/>
            <a:chOff x="4833200" y="602376"/>
            <a:chExt cx="5392468" cy="3475714"/>
          </a:xfrm>
        </p:grpSpPr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28B50F73-DD7A-0C40-BDD3-B19755CB7FC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33200" y="602376"/>
              <a:ext cx="5392468" cy="3475714"/>
            </a:xfrm>
            <a:prstGeom prst="rect">
              <a:avLst/>
            </a:prstGeom>
          </p:spPr>
        </p:pic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6223E983-BBB7-764A-82F1-DB748FB95E97}"/>
                </a:ext>
              </a:extLst>
            </p:cNvPr>
            <p:cNvSpPr/>
            <p:nvPr/>
          </p:nvSpPr>
          <p:spPr>
            <a:xfrm>
              <a:off x="7650640" y="948065"/>
              <a:ext cx="1772140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NÚMERO DE PASAPORTE: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AC2EFF15-09D7-B646-9398-8619747E1652}"/>
                </a:ext>
              </a:extLst>
            </p:cNvPr>
            <p:cNvSpPr/>
            <p:nvPr/>
          </p:nvSpPr>
          <p:spPr>
            <a:xfrm>
              <a:off x="7650640" y="1516567"/>
              <a:ext cx="1348394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CLASE:</a:t>
              </a:r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27CBB6BF-1178-1C40-AF3D-856253BE3DB4}"/>
                </a:ext>
              </a:extLst>
            </p:cNvPr>
            <p:cNvSpPr/>
            <p:nvPr/>
          </p:nvSpPr>
          <p:spPr>
            <a:xfrm>
              <a:off x="7667818" y="2418142"/>
              <a:ext cx="1348394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SEXO:</a:t>
              </a: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8F4F687B-E3B8-0F40-9FC6-A053483D940C}"/>
                </a:ext>
              </a:extLst>
            </p:cNvPr>
            <p:cNvSpPr/>
            <p:nvPr/>
          </p:nvSpPr>
          <p:spPr>
            <a:xfrm>
              <a:off x="7667818" y="2889498"/>
              <a:ext cx="1348394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EDAD</a:t>
              </a: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96DA9FF0-5009-674A-8406-5A0C4FE2D64E}"/>
                </a:ext>
              </a:extLst>
            </p:cNvPr>
            <p:cNvSpPr/>
            <p:nvPr/>
          </p:nvSpPr>
          <p:spPr>
            <a:xfrm>
              <a:off x="7650640" y="3372387"/>
              <a:ext cx="1348394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PAÍS:</a:t>
              </a: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BC6B93CB-798B-284E-BE40-C6E6DFDD4423}"/>
                </a:ext>
              </a:extLst>
            </p:cNvPr>
            <p:cNvSpPr/>
            <p:nvPr/>
          </p:nvSpPr>
          <p:spPr>
            <a:xfrm>
              <a:off x="5249411" y="2778091"/>
              <a:ext cx="1348394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NOMBRE Y APELLIDO</a:t>
              </a:r>
            </a:p>
          </p:txBody>
        </p: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9D4E8519-F860-0649-BA6F-F60C93D6FB91}"/>
                </a:ext>
              </a:extLst>
            </p:cNvPr>
            <p:cNvSpPr/>
            <p:nvPr/>
          </p:nvSpPr>
          <p:spPr>
            <a:xfrm>
              <a:off x="5249411" y="3112311"/>
              <a:ext cx="1348394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FIRMA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599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/>
              <a:t>LOS SELLOS SE ESTAMPARÁN EN VUESTRO PASAPORTE.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1B766780-5CD7-6449-AE82-FF323E101061}"/>
              </a:ext>
            </a:extLst>
          </p:cNvPr>
          <p:cNvGrpSpPr/>
          <p:nvPr/>
        </p:nvGrpSpPr>
        <p:grpSpPr>
          <a:xfrm>
            <a:off x="1625150" y="3765832"/>
            <a:ext cx="5003551" cy="3035809"/>
            <a:chOff x="1475306" y="1127007"/>
            <a:chExt cx="6977317" cy="4497228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B14CDD07-FA8B-6445-8C31-6B85F07F9D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5306" y="1127007"/>
              <a:ext cx="6977317" cy="4497228"/>
            </a:xfrm>
            <a:prstGeom prst="rect">
              <a:avLst/>
            </a:prstGeom>
          </p:spPr>
        </p:pic>
        <p:sp>
          <p:nvSpPr>
            <p:cNvPr id="7" name="Rectángulo redondeado 6">
              <a:extLst>
                <a:ext uri="{FF2B5EF4-FFF2-40B4-BE49-F238E27FC236}">
                  <a16:creationId xmlns:a16="http://schemas.microsoft.com/office/drawing/2014/main" id="{530C2B7D-4E50-F243-A13C-FC261F82E47B}"/>
                </a:ext>
              </a:extLst>
            </p:cNvPr>
            <p:cNvSpPr/>
            <p:nvPr/>
          </p:nvSpPr>
          <p:spPr>
            <a:xfrm>
              <a:off x="2553629" y="1382751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n>
                    <a:solidFill>
                      <a:srgbClr val="FF0000"/>
                    </a:solidFill>
                  </a:ln>
                </a:rPr>
                <a:t>SESIÓN1</a:t>
              </a:r>
            </a:p>
          </p:txBody>
        </p:sp>
        <p:sp>
          <p:nvSpPr>
            <p:cNvPr id="8" name="Rectángulo redondeado 7">
              <a:extLst>
                <a:ext uri="{FF2B5EF4-FFF2-40B4-BE49-F238E27FC236}">
                  <a16:creationId xmlns:a16="http://schemas.microsoft.com/office/drawing/2014/main" id="{65C6025E-3D16-DD41-83F1-42E75CC4F447}"/>
                </a:ext>
              </a:extLst>
            </p:cNvPr>
            <p:cNvSpPr/>
            <p:nvPr/>
          </p:nvSpPr>
          <p:spPr>
            <a:xfrm>
              <a:off x="5672254" y="1283946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ln>
                    <a:solidFill>
                      <a:srgbClr val="FF0000"/>
                    </a:solidFill>
                  </a:ln>
                </a:rPr>
                <a:t>SESIÓN2</a:t>
              </a:r>
            </a:p>
          </p:txBody>
        </p:sp>
        <p:sp>
          <p:nvSpPr>
            <p:cNvPr id="9" name="Rectángulo redondeado 8">
              <a:extLst>
                <a:ext uri="{FF2B5EF4-FFF2-40B4-BE49-F238E27FC236}">
                  <a16:creationId xmlns:a16="http://schemas.microsoft.com/office/drawing/2014/main" id="{ACAA704B-1293-7A45-A1DB-FFE980AE36C2}"/>
                </a:ext>
              </a:extLst>
            </p:cNvPr>
            <p:cNvSpPr/>
            <p:nvPr/>
          </p:nvSpPr>
          <p:spPr>
            <a:xfrm>
              <a:off x="2542478" y="2043050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b="1" dirty="0"/>
                <a:t>SELLO</a:t>
              </a:r>
            </a:p>
          </p:txBody>
        </p:sp>
        <p:sp>
          <p:nvSpPr>
            <p:cNvPr id="10" name="Rectángulo redondeado 9">
              <a:extLst>
                <a:ext uri="{FF2B5EF4-FFF2-40B4-BE49-F238E27FC236}">
                  <a16:creationId xmlns:a16="http://schemas.microsoft.com/office/drawing/2014/main" id="{ED867FDB-9E65-0744-A1CC-D98784E64E03}"/>
                </a:ext>
              </a:extLst>
            </p:cNvPr>
            <p:cNvSpPr/>
            <p:nvPr/>
          </p:nvSpPr>
          <p:spPr>
            <a:xfrm>
              <a:off x="5471905" y="1906859"/>
              <a:ext cx="2051452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b="1" dirty="0"/>
                <a:t>SELLO</a:t>
              </a:r>
            </a:p>
          </p:txBody>
        </p:sp>
        <p:sp>
          <p:nvSpPr>
            <p:cNvPr id="11" name="Rectángulo redondeado 10">
              <a:extLst>
                <a:ext uri="{FF2B5EF4-FFF2-40B4-BE49-F238E27FC236}">
                  <a16:creationId xmlns:a16="http://schemas.microsoft.com/office/drawing/2014/main" id="{5F69BCE0-910F-C247-824A-0DE6ECB06233}"/>
                </a:ext>
              </a:extLst>
            </p:cNvPr>
            <p:cNvSpPr/>
            <p:nvPr/>
          </p:nvSpPr>
          <p:spPr>
            <a:xfrm>
              <a:off x="2360341" y="3571588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200" dirty="0"/>
                <a:t>EXTRA BONUS</a:t>
              </a:r>
            </a:p>
          </p:txBody>
        </p:sp>
        <p:sp>
          <p:nvSpPr>
            <p:cNvPr id="12" name="Rectángulo redondeado 11">
              <a:extLst>
                <a:ext uri="{FF2B5EF4-FFF2-40B4-BE49-F238E27FC236}">
                  <a16:creationId xmlns:a16="http://schemas.microsoft.com/office/drawing/2014/main" id="{5C8A083D-8FA7-604E-9C14-86AE6FBF0C6D}"/>
                </a:ext>
              </a:extLst>
            </p:cNvPr>
            <p:cNvSpPr/>
            <p:nvPr/>
          </p:nvSpPr>
          <p:spPr>
            <a:xfrm>
              <a:off x="5436219" y="3503493"/>
              <a:ext cx="1851103" cy="5241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200" dirty="0"/>
                <a:t>EXTRA BONUS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0570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/>
              <a:t>SI TODA LA CLASE RECIBE EL SELLO REBECCA OS ENVIARÁ UN JUEGO.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691" y="3111320"/>
            <a:ext cx="2380579" cy="238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898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12924" y="1509495"/>
            <a:ext cx="9966960" cy="3035808"/>
          </a:xfrm>
        </p:spPr>
        <p:txBody>
          <a:bodyPr/>
          <a:lstStyle/>
          <a:p>
            <a:r>
              <a:rPr lang="en-GB" sz="5400" dirty="0"/>
              <a:t>HABRÁ EXTRA BONUS PARA CONSEGUIR TARJETAS DE RECOMPENSA.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83" y="4233615"/>
            <a:ext cx="1998505" cy="1813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52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12924" y="1509495"/>
            <a:ext cx="9966960" cy="3035808"/>
          </a:xfrm>
        </p:spPr>
        <p:txBody>
          <a:bodyPr/>
          <a:lstStyle/>
          <a:p>
            <a:r>
              <a:rPr lang="en-GB" sz="5400" dirty="0"/>
              <a:t>IREMOS MARCANDO NUESTRO RECORRIDO DE LOGROS EN UN MAPA.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E9BE3B0-9112-2A43-BBC8-932664D09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055277"/>
            <a:ext cx="2527300" cy="252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474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8800" dirty="0"/>
              <a:t>GOOD LUCK YEAR 5!</a:t>
            </a:r>
            <a:endParaRPr lang="en-GB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" y="4673357"/>
            <a:ext cx="1539830" cy="66088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857" y="724621"/>
            <a:ext cx="2774458" cy="2774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311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D65B02C-8146-CB41-9422-239F2B3EB2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190" y="948065"/>
            <a:ext cx="3370172" cy="2164246"/>
          </a:xfrm>
          <a:prstGeom prst="rect">
            <a:avLst/>
          </a:prstGeom>
        </p:spPr>
      </p:pic>
      <p:grpSp>
        <p:nvGrpSpPr>
          <p:cNvPr id="13" name="Grupo 12">
            <a:extLst>
              <a:ext uri="{FF2B5EF4-FFF2-40B4-BE49-F238E27FC236}">
                <a16:creationId xmlns:a16="http://schemas.microsoft.com/office/drawing/2014/main" id="{0A552DB1-E6DE-CE4F-B74E-B39B99AACC6C}"/>
              </a:ext>
            </a:extLst>
          </p:cNvPr>
          <p:cNvGrpSpPr/>
          <p:nvPr/>
        </p:nvGrpSpPr>
        <p:grpSpPr>
          <a:xfrm>
            <a:off x="4833200" y="602376"/>
            <a:ext cx="5392468" cy="3475714"/>
            <a:chOff x="4833200" y="602376"/>
            <a:chExt cx="5392468" cy="3475714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FECD85FE-D1AE-C047-A6C6-5A0349825A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33200" y="602376"/>
              <a:ext cx="5392468" cy="3475714"/>
            </a:xfrm>
            <a:prstGeom prst="rect">
              <a:avLst/>
            </a:prstGeom>
          </p:spPr>
        </p:pic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78FFCF4B-61D7-0144-BE5B-31D85D7858ED}"/>
                </a:ext>
              </a:extLst>
            </p:cNvPr>
            <p:cNvSpPr/>
            <p:nvPr/>
          </p:nvSpPr>
          <p:spPr>
            <a:xfrm>
              <a:off x="7650640" y="948065"/>
              <a:ext cx="1772140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NÚMERO DE PASAPORTE:</a:t>
              </a:r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9C5D6EED-3490-064B-BD11-019DF36C7053}"/>
                </a:ext>
              </a:extLst>
            </p:cNvPr>
            <p:cNvSpPr/>
            <p:nvPr/>
          </p:nvSpPr>
          <p:spPr>
            <a:xfrm>
              <a:off x="7650640" y="1516567"/>
              <a:ext cx="1348394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CLASE:</a:t>
              </a:r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77C27C07-AF14-BD4A-BDBB-132B8E4E3846}"/>
                </a:ext>
              </a:extLst>
            </p:cNvPr>
            <p:cNvSpPr/>
            <p:nvPr/>
          </p:nvSpPr>
          <p:spPr>
            <a:xfrm>
              <a:off x="7667818" y="2418142"/>
              <a:ext cx="1348394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SEXO:</a:t>
              </a:r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0A04E030-EEF2-7048-8B57-9987DFDE0127}"/>
                </a:ext>
              </a:extLst>
            </p:cNvPr>
            <p:cNvSpPr/>
            <p:nvPr/>
          </p:nvSpPr>
          <p:spPr>
            <a:xfrm>
              <a:off x="7667818" y="2889498"/>
              <a:ext cx="1348394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EDAD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362F7BCB-DA3F-3446-AC05-C2DE74993A6D}"/>
                </a:ext>
              </a:extLst>
            </p:cNvPr>
            <p:cNvSpPr/>
            <p:nvPr/>
          </p:nvSpPr>
          <p:spPr>
            <a:xfrm>
              <a:off x="7650640" y="3372387"/>
              <a:ext cx="1348394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PAÍS:</a:t>
              </a:r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36A39D88-510C-8540-A3CD-8D1D3838EF36}"/>
                </a:ext>
              </a:extLst>
            </p:cNvPr>
            <p:cNvSpPr/>
            <p:nvPr/>
          </p:nvSpPr>
          <p:spPr>
            <a:xfrm>
              <a:off x="5249411" y="2778091"/>
              <a:ext cx="1348394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NOMBRE Y APELLIDO</a:t>
              </a: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7C6F3843-F771-0E47-9B0B-8C050BEFE055}"/>
                </a:ext>
              </a:extLst>
            </p:cNvPr>
            <p:cNvSpPr/>
            <p:nvPr/>
          </p:nvSpPr>
          <p:spPr>
            <a:xfrm>
              <a:off x="5249411" y="3112311"/>
              <a:ext cx="1348394" cy="2228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900" dirty="0"/>
                <a:t>FIRMA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7494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6EF18CC40435045B4EE74B12DD41B97" ma:contentTypeVersion="8" ma:contentTypeDescription="Crear nuevo documento." ma:contentTypeScope="" ma:versionID="9a8a6bbc86aa8d010ffb127e69e7161c">
  <xsd:schema xmlns:xsd="http://www.w3.org/2001/XMLSchema" xmlns:xs="http://www.w3.org/2001/XMLSchema" xmlns:p="http://schemas.microsoft.com/office/2006/metadata/properties" xmlns:ns2="cd4fb822-d899-4176-a67b-bf5c99a89f2a" targetNamespace="http://schemas.microsoft.com/office/2006/metadata/properties" ma:root="true" ma:fieldsID="fb391975a7a4235e796929dd55e6455d" ns2:_="">
    <xsd:import namespace="cd4fb822-d899-4176-a67b-bf5c99a89f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4fb822-d899-4176-a67b-bf5c99a89f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E4F552-B86D-4F07-A428-80503C2CE170}"/>
</file>

<file path=customXml/itemProps2.xml><?xml version="1.0" encoding="utf-8"?>
<ds:datastoreItem xmlns:ds="http://schemas.openxmlformats.org/officeDocument/2006/customXml" ds:itemID="{1C29264E-A64E-436D-AFA4-F603C9FDE83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2FB9514-A741-4F3C-AACF-809D6E81FA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85</TotalTime>
  <Words>137</Words>
  <Application>Microsoft Office PowerPoint</Application>
  <PresentationFormat>Panorámica</PresentationFormat>
  <Paragraphs>40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Tipo de madera</vt:lpstr>
      <vt:lpstr>NORMAS YEAR5</vt:lpstr>
      <vt:lpstr>AL FINALIZAR CADA SESIÓN TENDRÉIS UNA MISIÓN POR REALIZAR. SI ESTÁ CORRECTA RECIBIRÉIS UN SELLO PARA INCLUIR A VUESTRO PASAPORTE. </vt:lpstr>
      <vt:lpstr>EL PASAPORTE TENDRÁ QUE TENER TODOS LOS SELLOS PARA PODER TERMINAR EL CURSO.</vt:lpstr>
      <vt:lpstr>LOS SELLOS SE ESTAMPARÁN EN VUESTRO PASAPORTE.</vt:lpstr>
      <vt:lpstr>SI TODA LA CLASE RECIBE EL SELLO REBECCA OS ENVIARÁ UN JUEGO. </vt:lpstr>
      <vt:lpstr>HABRÁ EXTRA BONUS PARA CONSEGUIR TARJETAS DE RECOMPENSA. </vt:lpstr>
      <vt:lpstr>IREMOS MARCANDO NUESTRO RECORRIDO DE LOGROS EN UN MAPA. </vt:lpstr>
      <vt:lpstr>GOOD LUCK YEAR 5!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 seekers YEAR 5</dc:title>
  <dc:creator>lorena Pacheco</dc:creator>
  <cp:lastModifiedBy>LORENA PACHECO SANZ</cp:lastModifiedBy>
  <cp:revision>10</cp:revision>
  <dcterms:created xsi:type="dcterms:W3CDTF">2018-12-02T18:41:17Z</dcterms:created>
  <dcterms:modified xsi:type="dcterms:W3CDTF">2021-12-01T20:11:48Z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0x01010036EF18CC40435045B4EE74B12DD41B97</vt:lpwstr>
  </property>
</Properties>
</file>