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E823E3-E91C-4C40-922E-2B6FAE05CE51}" type="datetimeFigureOut">
              <a:rPr lang="es-ES" smtClean="0"/>
              <a:pPr/>
              <a:t>03/03/2017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759B98-4A5C-470E-A294-589F5D0BDBF6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ACTIVIDADES DE CICLO Y AULA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-EMOCIONES</a:t>
            </a:r>
          </a:p>
          <a:p>
            <a:r>
              <a:rPr lang="es-ES" dirty="0" smtClean="0"/>
              <a:t>-CONDUCTAS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0" u="sng" dirty="0" smtClean="0"/>
              <a:t>GLOBOS EMOCIONADOS</a:t>
            </a:r>
            <a:endParaRPr lang="es-ES" b="0" u="sng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</a:t>
            </a:r>
          </a:p>
          <a:p>
            <a:r>
              <a:rPr lang="es-ES" dirty="0" smtClean="0"/>
              <a:t>EN EL AULA TRABAJAMOS LAS EMOCIONES A TRAVÉS DEL RECONOCIENTO DE LAS CARAS DIBUJADAS EN LOS GLOBOS.</a:t>
            </a:r>
          </a:p>
          <a:p>
            <a:endParaRPr lang="es-ES" dirty="0"/>
          </a:p>
          <a:p>
            <a:r>
              <a:rPr lang="es-ES" dirty="0" smtClean="0"/>
              <a:t>SE PRESENTAN A TRAVÉS DE UN OBJETO ATRACTIVO PARA ELLOS COMO SON LOS GLOBOS CON CASCABELES DENTRO, PARA  TRABAJAR A LA VEZ SU ESTIMULACIÓN </a:t>
            </a:r>
            <a:r>
              <a:rPr lang="es-ES" dirty="0" smtClean="0"/>
              <a:t>SENSORIAL,YA </a:t>
            </a:r>
            <a:r>
              <a:rPr lang="es-ES" dirty="0" smtClean="0"/>
              <a:t>QUE TENEMOS EN EL AULA </a:t>
            </a:r>
            <a:r>
              <a:rPr lang="es-ES" dirty="0" smtClean="0"/>
              <a:t>ALUMNOS </a:t>
            </a:r>
            <a:r>
              <a:rPr lang="es-ES" dirty="0" smtClean="0"/>
              <a:t>CON </a:t>
            </a:r>
            <a:r>
              <a:rPr lang="es-ES" dirty="0" smtClean="0"/>
              <a:t>DISCAPACIDAD </a:t>
            </a:r>
            <a:r>
              <a:rPr lang="es-ES" dirty="0" smtClean="0"/>
              <a:t>VISUAL Y AUDITIVA.</a:t>
            </a:r>
          </a:p>
          <a:p>
            <a:endParaRPr lang="es-ES" dirty="0"/>
          </a:p>
        </p:txBody>
      </p:sp>
      <p:pic>
        <p:nvPicPr>
          <p:cNvPr id="6" name="5 Marcador de contenido" descr="20170216_10382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845050" y="1676400"/>
            <a:ext cx="2571750" cy="4572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 C</a:t>
            </a:r>
            <a:r>
              <a:rPr lang="es-ES" sz="3200" dirty="0" smtClean="0"/>
              <a:t>ONDUCTAS</a:t>
            </a:r>
            <a:endParaRPr lang="es-ES" sz="36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HEMOS REALIZADO UNA ACTIVIDAD DE CICLO CON LOS ALUMNOS MAYORES DEL CENTRO PARA TRABAJAR LAS BUENAS CONDUCTAS Y ACCIONES DESEADAS.</a:t>
            </a:r>
          </a:p>
          <a:p>
            <a:endParaRPr lang="es-ES" dirty="0"/>
          </a:p>
          <a:p>
            <a:r>
              <a:rPr lang="es-ES" dirty="0" smtClean="0"/>
              <a:t>LA DINÁMICA CONSISTIÓ EN REPETIR LAS DIFERENTES FRASES DE BUENAS ACIONES PRIMERO POR PARTE DE LA PROFESORA Y LUEGO POR EL GRAN GRUPO Y EN PAREJAS POSTERIORMENTE CON LAS CONSIGNAS DE LAS EMOCIONES:</a:t>
            </a:r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LLORANDO</a:t>
            </a:r>
          </a:p>
          <a:p>
            <a:pPr>
              <a:buFontTx/>
              <a:buChar char="-"/>
            </a:pPr>
            <a:r>
              <a:rPr lang="es-ES" dirty="0" smtClean="0"/>
              <a:t>ALEGRÍA </a:t>
            </a:r>
          </a:p>
          <a:p>
            <a:pPr>
              <a:buFontTx/>
              <a:buChar char="-"/>
            </a:pPr>
            <a:r>
              <a:rPr lang="es-ES" dirty="0" smtClean="0"/>
              <a:t>TRISTEZA</a:t>
            </a:r>
          </a:p>
          <a:p>
            <a:pPr>
              <a:buFontTx/>
              <a:buChar char="-"/>
            </a:pPr>
            <a:r>
              <a:rPr lang="es-ES" dirty="0" smtClean="0"/>
              <a:t>ABURRIMIENTO</a:t>
            </a:r>
          </a:p>
          <a:p>
            <a:pPr>
              <a:buFontTx/>
              <a:buChar char="-"/>
            </a:pPr>
            <a:r>
              <a:rPr lang="es-ES" dirty="0" smtClean="0"/>
              <a:t>ENDADADO </a:t>
            </a:r>
          </a:p>
          <a:p>
            <a:pPr>
              <a:buFontTx/>
              <a:buChar char="-"/>
            </a:pPr>
            <a:r>
              <a:rPr lang="es-ES" dirty="0" smtClean="0"/>
              <a:t>RIENDO</a:t>
            </a:r>
          </a:p>
          <a:p>
            <a:pPr>
              <a:buFontTx/>
              <a:buChar char="-"/>
            </a:pPr>
            <a:r>
              <a:rPr lang="es-ES" dirty="0" smtClean="0"/>
              <a:t>SALTANDO</a:t>
            </a:r>
          </a:p>
          <a:p>
            <a:pPr>
              <a:buFontTx/>
              <a:buChar char="-"/>
            </a:pPr>
            <a:r>
              <a:rPr lang="es-ES" dirty="0" smtClean="0"/>
              <a:t>ASUSTANDO…ETC.</a:t>
            </a:r>
            <a:endParaRPr lang="es-ES" dirty="0"/>
          </a:p>
        </p:txBody>
      </p:sp>
      <p:pic>
        <p:nvPicPr>
          <p:cNvPr id="5" name="4 Marcador de contenido" descr="IMG-20170203-WA0013_resized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5050" y="2045493"/>
            <a:ext cx="5111750" cy="3833813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134</Words>
  <Application>Microsoft Office PowerPoint</Application>
  <PresentationFormat>Presentación en pantalla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ACTIVIDADES DE CICLO Y AULA</vt:lpstr>
      <vt:lpstr>GLOBOS EMOCIONADOS</vt:lpstr>
      <vt:lpstr> CONDUCTAS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DE CICLO Y AULA</dc:title>
  <dc:creator>Pc</dc:creator>
  <cp:lastModifiedBy>Pc</cp:lastModifiedBy>
  <cp:revision>4</cp:revision>
  <dcterms:created xsi:type="dcterms:W3CDTF">2017-03-03T08:12:03Z</dcterms:created>
  <dcterms:modified xsi:type="dcterms:W3CDTF">2017-03-03T08:40:35Z</dcterms:modified>
</cp:coreProperties>
</file>