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2" r:id="rId1"/>
  </p:sldMasterIdLst>
  <p:sldIdLst>
    <p:sldId id="256" r:id="rId2"/>
    <p:sldId id="257" r:id="rId3"/>
    <p:sldId id="271" r:id="rId4"/>
    <p:sldId id="270" r:id="rId5"/>
    <p:sldId id="273" r:id="rId6"/>
    <p:sldId id="272" r:id="rId7"/>
    <p:sldId id="27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2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4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1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5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7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6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8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3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7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4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5/9/2021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5D478C-A9A5-4832-89D8-703607711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68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70DF15-E754-42BB-9A78-F070643B1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980" y="4519947"/>
            <a:ext cx="12208582" cy="23356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554275-D986-4EA7-A374-7E5194A06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985" y="5124405"/>
            <a:ext cx="8031961" cy="882398"/>
          </a:xfrm>
        </p:spPr>
        <p:txBody>
          <a:bodyPr>
            <a:normAutofit/>
          </a:bodyPr>
          <a:lstStyle/>
          <a:p>
            <a:r>
              <a:rPr lang="es-ES" sz="4400" dirty="0"/>
              <a:t>Navidad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A83510-2790-4866-911D-2E1588DF5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432" y="4252353"/>
            <a:ext cx="12157773" cy="494218"/>
            <a:chOff x="18956" y="5952517"/>
            <a:chExt cx="12157773" cy="494218"/>
          </a:xfrm>
          <a:solidFill>
            <a:schemeClr val="bg1"/>
          </a:solidFill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AB74ACE-7603-4829-88FE-C3C2B05EB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E3E37A0-8723-42F4-9435-F06BD0191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0C5FE567-8965-4799-B1E6-8A6E1A848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BA3FF2FD-6394-4F97-B186-BD4A98C619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A361C9F-AD97-4338-B557-8766AFD03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F4FAA936-A80F-43B5-8A7D-17CC7CF77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1246F32-1BA7-40E4-9AF9-CA517D44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C18EE8CE-BCF9-4C64-B335-C7830B03F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64AC2B2B-568F-4175-8D84-AD8F6B563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D9C6CF5C-8CF6-4274-86E0-CAF4A31F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3BFC56A2-55B3-432A-BD3B-4B2423A6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BB036CEA-B307-404A-89D6-9414F417D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CB37E5F5-B903-4611-A739-0B7FBE851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51">
              <a:extLst>
                <a:ext uri="{FF2B5EF4-FFF2-40B4-BE49-F238E27FC236}">
                  <a16:creationId xmlns:a16="http://schemas.microsoft.com/office/drawing/2014/main" id="{B1012F2B-A8F1-4FD5-8E6F-1CC97D0A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id="{C04C6E0B-838E-4B10-91CA-29C498382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id="{15D6CFEB-4FC5-45C3-8BDF-95EAD1EDF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id="{EA8E01BA-7055-4707-906A-F08E2E253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id="{CDA2DE76-0D5E-4F6F-95E7-508B725F8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Freeform 56">
              <a:extLst>
                <a:ext uri="{FF2B5EF4-FFF2-40B4-BE49-F238E27FC236}">
                  <a16:creationId xmlns:a16="http://schemas.microsoft.com/office/drawing/2014/main" id="{669578C5-3D06-4B77-A897-A014B441B5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Freeform 57">
              <a:extLst>
                <a:ext uri="{FF2B5EF4-FFF2-40B4-BE49-F238E27FC236}">
                  <a16:creationId xmlns:a16="http://schemas.microsoft.com/office/drawing/2014/main" id="{85AA3005-AAD0-4587-B352-ECD937D61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Freeform 59">
              <a:extLst>
                <a:ext uri="{FF2B5EF4-FFF2-40B4-BE49-F238E27FC236}">
                  <a16:creationId xmlns:a16="http://schemas.microsoft.com/office/drawing/2014/main" id="{B4E9730F-E8B1-4F7C-BA99-3B3016F10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Freeform 60">
              <a:extLst>
                <a:ext uri="{FF2B5EF4-FFF2-40B4-BE49-F238E27FC236}">
                  <a16:creationId xmlns:a16="http://schemas.microsoft.com/office/drawing/2014/main" id="{A8922D05-C325-4918-84E6-1C62AD7BE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Freeform 61">
              <a:extLst>
                <a:ext uri="{FF2B5EF4-FFF2-40B4-BE49-F238E27FC236}">
                  <a16:creationId xmlns:a16="http://schemas.microsoft.com/office/drawing/2014/main" id="{38DD42E8-8604-45E3-99FE-72D479AF2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2E946C70-11C9-4C85-BE3B-1149117F3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8F637C4-CFB7-4421-9DAB-6730244B2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6E137FD9-DCB4-4E5A-960B-350C3627E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9DCD8437-9BFD-44B4-AAC8-75388190F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C9EEBF9B-D5F1-4EE3-A46A-A5A5E396A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3A77B17D-E4D2-444B-8D75-F0171A3E8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5FDB9442-6054-49E2-948E-D30AD9E09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3E1DF8B7-7CB2-4181-8525-4EE2D5D9E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56011" y="6301648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4B3B2382-7947-4BAF-BF2F-830393F8E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AC95E7F5-BA75-4053-AC8F-81ACC4262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8D431126-FDB6-42AF-BC9E-58E4C417B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4AA2BE9B-BD88-4958-B98E-7363A0FD5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Freeform 25">
              <a:extLst>
                <a:ext uri="{FF2B5EF4-FFF2-40B4-BE49-F238E27FC236}">
                  <a16:creationId xmlns:a16="http://schemas.microsoft.com/office/drawing/2014/main" id="{BA18EADE-8501-4251-ADCD-EB02B73DF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D1886B2F-FFB5-4032-A012-EAE8464DDA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65048464-3972-4F85-858C-BD0D6CC8A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9B136B45-B116-4EA4-802D-0D9EC238C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F7DA7C34-DDA0-41AB-A47F-E981F63E2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BB16C09B-E126-49FC-B0C4-2CB43FA038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A12A7CBF-E4C8-4085-88C3-03102FE46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55CA9A4D-ABE6-426B-B7F0-F5B933349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8A4F3A5B-B199-4716-ADF4-5E33A7C0D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5846F32E-5DDD-4AF4-BE1C-5F1A3FF10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AFE38B2F-69BC-4661-84A3-EA04CDC3FE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5CA6F12C-4208-48A6-B7B0-DD18CB399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0F08EA53-C6C6-49F1-B8DA-E20FFD607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6B6EA655-7497-4604-92DF-43CE7322E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3" name="Freeform 44">
              <a:extLst>
                <a:ext uri="{FF2B5EF4-FFF2-40B4-BE49-F238E27FC236}">
                  <a16:creationId xmlns:a16="http://schemas.microsoft.com/office/drawing/2014/main" id="{082FFE9A-67C2-471A-AF37-ED9C238DB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4" name="Freeform 45">
              <a:extLst>
                <a:ext uri="{FF2B5EF4-FFF2-40B4-BE49-F238E27FC236}">
                  <a16:creationId xmlns:a16="http://schemas.microsoft.com/office/drawing/2014/main" id="{B0FD6176-7431-446D-91DB-56644A93C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5" name="Freeform 46">
              <a:extLst>
                <a:ext uri="{FF2B5EF4-FFF2-40B4-BE49-F238E27FC236}">
                  <a16:creationId xmlns:a16="http://schemas.microsoft.com/office/drawing/2014/main" id="{A46603FA-6405-410B-AD8A-3D75BE7A8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" name="Freeform 47">
              <a:extLst>
                <a:ext uri="{FF2B5EF4-FFF2-40B4-BE49-F238E27FC236}">
                  <a16:creationId xmlns:a16="http://schemas.microsoft.com/office/drawing/2014/main" id="{6BE439BF-AE87-4F53-9DC9-72414AD1F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7" name="Freeform 48">
              <a:extLst>
                <a:ext uri="{FF2B5EF4-FFF2-40B4-BE49-F238E27FC236}">
                  <a16:creationId xmlns:a16="http://schemas.microsoft.com/office/drawing/2014/main" id="{55C88911-7FE8-4196-8D02-DAB1B62D9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" name="Freeform 49">
              <a:extLst>
                <a:ext uri="{FF2B5EF4-FFF2-40B4-BE49-F238E27FC236}">
                  <a16:creationId xmlns:a16="http://schemas.microsoft.com/office/drawing/2014/main" id="{BAD26C77-660F-4C9C-9A98-234048198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507A2021-3F23-43FC-AB0D-130B5759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0" name="Freeform 106">
              <a:extLst>
                <a:ext uri="{FF2B5EF4-FFF2-40B4-BE49-F238E27FC236}">
                  <a16:creationId xmlns:a16="http://schemas.microsoft.com/office/drawing/2014/main" id="{CB855C11-52EB-43D9-8831-1A26FCE12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Freeform 19">
              <a:extLst>
                <a:ext uri="{FF2B5EF4-FFF2-40B4-BE49-F238E27FC236}">
                  <a16:creationId xmlns:a16="http://schemas.microsoft.com/office/drawing/2014/main" id="{1A6AD416-1A17-49A9-8301-8C0A5A78C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F03687D9-14CC-461B-B4B5-907E10B6A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3" name="Freeform 26">
              <a:extLst>
                <a:ext uri="{FF2B5EF4-FFF2-40B4-BE49-F238E27FC236}">
                  <a16:creationId xmlns:a16="http://schemas.microsoft.com/office/drawing/2014/main" id="{FCC639BE-A7F9-46A2-955A-3ACA45455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B3FED40E-A961-4D78-947A-5AC1BD510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Freeform 28">
              <a:extLst>
                <a:ext uri="{FF2B5EF4-FFF2-40B4-BE49-F238E27FC236}">
                  <a16:creationId xmlns:a16="http://schemas.microsoft.com/office/drawing/2014/main" id="{1445BCDF-9E07-46AD-A6B5-5BEFA223C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Freeform 55">
              <a:extLst>
                <a:ext uri="{FF2B5EF4-FFF2-40B4-BE49-F238E27FC236}">
                  <a16:creationId xmlns:a16="http://schemas.microsoft.com/office/drawing/2014/main" id="{23324DC7-93D9-451A-9ABF-1B4D92BF2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7" name="Freeform 56">
              <a:extLst>
                <a:ext uri="{FF2B5EF4-FFF2-40B4-BE49-F238E27FC236}">
                  <a16:creationId xmlns:a16="http://schemas.microsoft.com/office/drawing/2014/main" id="{003474BA-A947-4598-96BB-BAACE2411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8" name="Freeform 57">
              <a:extLst>
                <a:ext uri="{FF2B5EF4-FFF2-40B4-BE49-F238E27FC236}">
                  <a16:creationId xmlns:a16="http://schemas.microsoft.com/office/drawing/2014/main" id="{04426A72-0FD0-478F-AAC5-B49E14253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9" name="Freeform 60">
              <a:extLst>
                <a:ext uri="{FF2B5EF4-FFF2-40B4-BE49-F238E27FC236}">
                  <a16:creationId xmlns:a16="http://schemas.microsoft.com/office/drawing/2014/main" id="{17260BB0-9DCA-4927-89A5-1314AD40E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Freeform 61">
              <a:extLst>
                <a:ext uri="{FF2B5EF4-FFF2-40B4-BE49-F238E27FC236}">
                  <a16:creationId xmlns:a16="http://schemas.microsoft.com/office/drawing/2014/main" id="{F459656F-63AC-4FC7-8D12-282B9B0C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5C345A48-BE33-4B10-AF97-207DC7E2C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65503F74-3A89-46DD-AD4D-9BB164E25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3" name="Freeform 7">
              <a:extLst>
                <a:ext uri="{FF2B5EF4-FFF2-40B4-BE49-F238E27FC236}">
                  <a16:creationId xmlns:a16="http://schemas.microsoft.com/office/drawing/2014/main" id="{5D8D4A6C-9C30-46E6-953F-8FFE24534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4" name="Freeform 8">
              <a:extLst>
                <a:ext uri="{FF2B5EF4-FFF2-40B4-BE49-F238E27FC236}">
                  <a16:creationId xmlns:a16="http://schemas.microsoft.com/office/drawing/2014/main" id="{844B12AB-BDBA-412B-8127-0671AB6BF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5" name="Freeform 9">
              <a:extLst>
                <a:ext uri="{FF2B5EF4-FFF2-40B4-BE49-F238E27FC236}">
                  <a16:creationId xmlns:a16="http://schemas.microsoft.com/office/drawing/2014/main" id="{84AE8FA4-8AC5-4D0E-9FF8-B6F6D961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6" name="Freeform 11">
              <a:extLst>
                <a:ext uri="{FF2B5EF4-FFF2-40B4-BE49-F238E27FC236}">
                  <a16:creationId xmlns:a16="http://schemas.microsoft.com/office/drawing/2014/main" id="{462515DF-512D-49E0-B5FE-637D9E352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" name="Freeform 12">
              <a:extLst>
                <a:ext uri="{FF2B5EF4-FFF2-40B4-BE49-F238E27FC236}">
                  <a16:creationId xmlns:a16="http://schemas.microsoft.com/office/drawing/2014/main" id="{342CB8A0-096D-4A9F-B962-294DB670B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Freeform 13">
              <a:extLst>
                <a:ext uri="{FF2B5EF4-FFF2-40B4-BE49-F238E27FC236}">
                  <a16:creationId xmlns:a16="http://schemas.microsoft.com/office/drawing/2014/main" id="{6870353D-6B96-4946-8BB5-015BF6E6E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20249E38-6114-4065-8836-941D6C55D5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id="{BDA5073D-3C1B-4779-8DEF-FD9CD5308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" name="Freeform 17">
              <a:extLst>
                <a:ext uri="{FF2B5EF4-FFF2-40B4-BE49-F238E27FC236}">
                  <a16:creationId xmlns:a16="http://schemas.microsoft.com/office/drawing/2014/main" id="{79505220-ED85-46B5-A218-0991FA579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A8513416-DF87-4A83-8026-AF40654BA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AF0489C4-7984-4A49-9D02-ACE2DD3EC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Freeform 29">
              <a:extLst>
                <a:ext uri="{FF2B5EF4-FFF2-40B4-BE49-F238E27FC236}">
                  <a16:creationId xmlns:a16="http://schemas.microsoft.com/office/drawing/2014/main" id="{3DB0DE7C-BF6D-4059-94C4-FD4D6E7BA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5B58E23E-6D06-4F24-B6F8-98AE632C2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7D87D95A-4B48-4140-BB5C-9A33AACBF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7" name="Freeform 33">
              <a:extLst>
                <a:ext uri="{FF2B5EF4-FFF2-40B4-BE49-F238E27FC236}">
                  <a16:creationId xmlns:a16="http://schemas.microsoft.com/office/drawing/2014/main" id="{6D78BEA4-B995-4BEC-A3B4-C580D646A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C075F1AC-7155-4487-8B7A-0C74E2C65D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2923812A-0930-464A-B863-8232CDF9B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5B22D5AF-1F95-4943-ADBD-50BF0DDC9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09709304-5160-4325-BE4E-F970450FA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6086BD94-D139-4DEE-9FB6-849360DAB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84B8A4B1-C709-4864-851E-6A76DE4E5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Freeform 40">
              <a:extLst>
                <a:ext uri="{FF2B5EF4-FFF2-40B4-BE49-F238E27FC236}">
                  <a16:creationId xmlns:a16="http://schemas.microsoft.com/office/drawing/2014/main" id="{51183B3E-65BA-45BB-9238-E5553DA7E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B456CBC6-D8DB-4226-8743-8355D0C1E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2A43AE63-9201-415C-A88E-C52685BF9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" name="Freeform 44">
              <a:extLst>
                <a:ext uri="{FF2B5EF4-FFF2-40B4-BE49-F238E27FC236}">
                  <a16:creationId xmlns:a16="http://schemas.microsoft.com/office/drawing/2014/main" id="{0BB8C75E-6B9A-4E95-85CF-ACD2D2AD2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" name="Freeform 45">
              <a:extLst>
                <a:ext uri="{FF2B5EF4-FFF2-40B4-BE49-F238E27FC236}">
                  <a16:creationId xmlns:a16="http://schemas.microsoft.com/office/drawing/2014/main" id="{F593E6EC-FB46-40CB-825C-C1305B1FB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" name="Freeform 46">
              <a:extLst>
                <a:ext uri="{FF2B5EF4-FFF2-40B4-BE49-F238E27FC236}">
                  <a16:creationId xmlns:a16="http://schemas.microsoft.com/office/drawing/2014/main" id="{517F36F0-8630-4831-9057-6CA9B217B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" name="Freeform 47">
              <a:extLst>
                <a:ext uri="{FF2B5EF4-FFF2-40B4-BE49-F238E27FC236}">
                  <a16:creationId xmlns:a16="http://schemas.microsoft.com/office/drawing/2014/main" id="{9614B5E6-3CE1-465E-8381-646179E1B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Freeform 48">
              <a:extLst>
                <a:ext uri="{FF2B5EF4-FFF2-40B4-BE49-F238E27FC236}">
                  <a16:creationId xmlns:a16="http://schemas.microsoft.com/office/drawing/2014/main" id="{5A40C31A-16AE-42C0-AC3B-52DCA2F5A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" name="Freeform 49">
              <a:extLst>
                <a:ext uri="{FF2B5EF4-FFF2-40B4-BE49-F238E27FC236}">
                  <a16:creationId xmlns:a16="http://schemas.microsoft.com/office/drawing/2014/main" id="{CE95CDB5-B8FA-431B-B9BE-7791AD92C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30" name="Picture 6" descr="entrada ciole">
            <a:extLst>
              <a:ext uri="{FF2B5EF4-FFF2-40B4-BE49-F238E27FC236}">
                <a16:creationId xmlns:a16="http://schemas.microsoft.com/office/drawing/2014/main" id="{F19F1EFC-9EDC-41A3-AF80-3F5F996BC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575" y="2233122"/>
            <a:ext cx="3590022" cy="1840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5" name="CuadroTexto 114">
            <a:extLst>
              <a:ext uri="{FF2B5EF4-FFF2-40B4-BE49-F238E27FC236}">
                <a16:creationId xmlns:a16="http://schemas.microsoft.com/office/drawing/2014/main" id="{B5E8DF3E-9476-4D0D-877C-E7B7F43976D9}"/>
              </a:ext>
            </a:extLst>
          </p:cNvPr>
          <p:cNvSpPr txBox="1"/>
          <p:nvPr/>
        </p:nvSpPr>
        <p:spPr>
          <a:xfrm>
            <a:off x="850558" y="1761145"/>
            <a:ext cx="701764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rgbClr val="3E2441"/>
                </a:solidFill>
                <a:effectLst/>
                <a:uLnTx/>
                <a:uFillTx/>
                <a:latin typeface="Modern Love"/>
                <a:ea typeface="+mj-ea"/>
                <a:cs typeface="+mj-cs"/>
              </a:rPr>
              <a:t>Diseño de actividades para la dinamización de centro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633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CC8AF9-535F-4D41-8B3A-52F9208D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C.E.I.P. Manuel Moreno Blanco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DD0EC2-BA52-424D-85E4-63A8E8A2C13E}"/>
              </a:ext>
            </a:extLst>
          </p:cNvPr>
          <p:cNvSpPr txBox="1"/>
          <p:nvPr/>
        </p:nvSpPr>
        <p:spPr>
          <a:xfrm>
            <a:off x="3973064" y="1505317"/>
            <a:ext cx="3495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badi Extra Light" panose="020B0604020202020204" pitchFamily="34" charset="0"/>
              </a:rPr>
              <a:t>C/ Chica, 8</a:t>
            </a:r>
          </a:p>
          <a:p>
            <a:pPr algn="ctr"/>
            <a:r>
              <a:rPr lang="es-ES" sz="2000" dirty="0">
                <a:latin typeface="Abadi Extra Light" panose="020B0604020202020204" pitchFamily="34" charset="0"/>
              </a:rPr>
              <a:t>Vitigudino (Salamanca)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E8CE508-28AF-4EE6-9ACD-717CD1EB099B}"/>
              </a:ext>
            </a:extLst>
          </p:cNvPr>
          <p:cNvSpPr txBox="1"/>
          <p:nvPr/>
        </p:nvSpPr>
        <p:spPr>
          <a:xfrm>
            <a:off x="2415726" y="2660452"/>
            <a:ext cx="71137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Abadi Extra Light" panose="020B0604020202020204" pitchFamily="34" charset="0"/>
              </a:rPr>
              <a:t>Este curso la temática de la Semana Cultural ha sido el cine, teniendo como principal objetivo: El aumento de la curiosidad por el cine, así como el reconocimiento de algunos géneros cinematográficos.</a:t>
            </a:r>
          </a:p>
          <a:p>
            <a:pPr algn="just"/>
            <a:endParaRPr lang="es-ES" sz="2000" dirty="0">
              <a:latin typeface="Abadi Extra Light" panose="020B0604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ADA9108-8983-47AD-A832-3418484EA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41" y="3983891"/>
            <a:ext cx="4114823" cy="2514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4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601F5-A9A4-4875-9A1C-E5E3AA1A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30" y="2874962"/>
            <a:ext cx="2944389" cy="1325563"/>
          </a:xfrm>
        </p:spPr>
        <p:txBody>
          <a:bodyPr/>
          <a:lstStyle/>
          <a:p>
            <a:pPr algn="ctr"/>
            <a:r>
              <a:rPr lang="es-ES" dirty="0"/>
              <a:t>Entrada al cole</a:t>
            </a: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3CED4890-428E-4CF8-BDE7-937AA102E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566" y="596567"/>
            <a:ext cx="1352397" cy="135239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3DCCBAF-1BF7-48A9-B24B-CF61A35A1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616" y="3430166"/>
            <a:ext cx="3238006" cy="227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5F5EC09-D90D-4E4C-9910-43260ECC1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9" y="2381250"/>
            <a:ext cx="3848100" cy="2886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49B275D0-74E8-455F-A45B-21760343B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385" y="4205816"/>
            <a:ext cx="3536243" cy="2652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02A55C9-6DF5-4B00-9E25-98F32E453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6" r="3555" b="17930"/>
          <a:stretch/>
        </p:blipFill>
        <p:spPr bwMode="auto">
          <a:xfrm>
            <a:off x="845937" y="51885"/>
            <a:ext cx="4972048" cy="2223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A7EABC5A-D200-4C23-857C-53BEB8DF8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2" t="40837" r="3139" b="24250"/>
          <a:stretch/>
        </p:blipFill>
        <p:spPr bwMode="auto">
          <a:xfrm>
            <a:off x="5938932" y="220254"/>
            <a:ext cx="3595687" cy="2105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33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601F5-A9A4-4875-9A1C-E5E3AA1A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805" y="928824"/>
            <a:ext cx="2944389" cy="1325563"/>
          </a:xfrm>
        </p:spPr>
        <p:txBody>
          <a:bodyPr/>
          <a:lstStyle/>
          <a:p>
            <a:pPr algn="ctr"/>
            <a:r>
              <a:rPr lang="es-ES" dirty="0"/>
              <a:t>Portal de Belén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ECDDD2B-E3CD-42A4-8788-80D289358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2795452"/>
            <a:ext cx="4838699" cy="3629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Imagen que contiene interior, tabla, juguete, pastel&#10;&#10;Descripción generada automáticamente">
            <a:extLst>
              <a:ext uri="{FF2B5EF4-FFF2-40B4-BE49-F238E27FC236}">
                <a16:creationId xmlns:a16="http://schemas.microsoft.com/office/drawing/2014/main" id="{AC5701D6-7B34-4839-94CF-EFD458095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05" y="1347924"/>
            <a:ext cx="3467098" cy="2600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teléfono&#10;&#10;Descripción generada automáticamente">
            <a:extLst>
              <a:ext uri="{FF2B5EF4-FFF2-40B4-BE49-F238E27FC236}">
                <a16:creationId xmlns:a16="http://schemas.microsoft.com/office/drawing/2014/main" id="{71C1D581-9592-46C1-962D-EC9D96972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50" y="233499"/>
            <a:ext cx="2971800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837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601F5-A9A4-4875-9A1C-E5E3AA1A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8002" y="965993"/>
            <a:ext cx="2944389" cy="1325563"/>
          </a:xfrm>
        </p:spPr>
        <p:txBody>
          <a:bodyPr/>
          <a:lstStyle/>
          <a:p>
            <a:pPr algn="ctr"/>
            <a:r>
              <a:rPr lang="es-ES" dirty="0"/>
              <a:t>Decoración de puertas</a:t>
            </a: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56FB2144-B821-4814-9599-85C72D1FE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59" y="3429000"/>
            <a:ext cx="4630436" cy="3085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7122EE5-BB6B-45B5-AD2D-D7192DF61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09" y="179554"/>
            <a:ext cx="4505066" cy="3001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55EE3963-24B8-4788-AB60-70014B8E8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579" y="3308776"/>
            <a:ext cx="4896046" cy="3262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6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601F5-A9A4-4875-9A1C-E5E3AA1A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761" y="3029743"/>
            <a:ext cx="2944389" cy="1325563"/>
          </a:xfrm>
        </p:spPr>
        <p:txBody>
          <a:bodyPr/>
          <a:lstStyle/>
          <a:p>
            <a:pPr algn="ctr"/>
            <a:r>
              <a:rPr lang="es-ES" dirty="0"/>
              <a:t>Concurso de postales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F78E3B5-657C-49C9-9418-3C7658A32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35" y="351631"/>
            <a:ext cx="3219449" cy="2414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4A273D3E-74B8-4300-80AB-682FDD03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676" y="260019"/>
            <a:ext cx="3688440" cy="2457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32A089F-6E81-4518-B8DC-EAABC69F9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719" y="4530552"/>
            <a:ext cx="959419" cy="959419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30ECED6-E6C5-48AD-8C84-AA82E9C6B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6" y="3692525"/>
            <a:ext cx="3809999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7DB70B27-2350-41B0-B838-CD93BDB2E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150" y="3617912"/>
            <a:ext cx="4008966" cy="3006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A358A54B-75EB-4CC0-A39D-A4588B190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00" y="307975"/>
            <a:ext cx="3219450" cy="2414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53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601F5-A9A4-4875-9A1C-E5E3AA1A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735" y="1159891"/>
            <a:ext cx="294438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Visita de los Reyes Magos y sus pajes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2039B8A-306A-4515-B903-823F2360C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28985" y="3361784"/>
            <a:ext cx="2951584" cy="3349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3F2C31E-8641-4F89-A365-17AF2DB9F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724" y="3543206"/>
            <a:ext cx="4091327" cy="2986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7B084B9-97EB-4E7F-A8FA-7A00385BB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991" y="293697"/>
            <a:ext cx="2448267" cy="3057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D80938F-A2D3-4303-A183-EAC8FA2E2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53" y="486356"/>
            <a:ext cx="3067452" cy="2672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A463474-B5F2-4A46-BEC7-7E3C82748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2605" y="3361784"/>
            <a:ext cx="2797245" cy="3216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5437898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LightSeedLeftStep">
      <a:dk1>
        <a:srgbClr val="000000"/>
      </a:dk1>
      <a:lt1>
        <a:srgbClr val="FFFFFF"/>
      </a:lt1>
      <a:dk2>
        <a:srgbClr val="3E2441"/>
      </a:dk2>
      <a:lt2>
        <a:srgbClr val="E5E2E8"/>
      </a:lt2>
      <a:accent1>
        <a:srgbClr val="87A96B"/>
      </a:accent1>
      <a:accent2>
        <a:srgbClr val="9BA557"/>
      </a:accent2>
      <a:accent3>
        <a:srgbClr val="B69F68"/>
      </a:accent3>
      <a:accent4>
        <a:srgbClr val="CC886C"/>
      </a:accent4>
      <a:accent5>
        <a:srgbClr val="D68791"/>
      </a:accent5>
      <a:accent6>
        <a:srgbClr val="CC6CA0"/>
      </a:accent6>
      <a:hlink>
        <a:srgbClr val="8F69AE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A36F65DAA0CC144B0B572E0E46C0079" ma:contentTypeVersion="2" ma:contentTypeDescription="Crear nuevo documento." ma:contentTypeScope="" ma:versionID="98068f21539eb51a926f0200c5454fea">
  <xsd:schema xmlns:xsd="http://www.w3.org/2001/XMLSchema" xmlns:xs="http://www.w3.org/2001/XMLSchema" xmlns:p="http://schemas.microsoft.com/office/2006/metadata/properties" xmlns:ns2="70431df2-e07a-42c6-8611-cd3e80d0d8b5" targetNamespace="http://schemas.microsoft.com/office/2006/metadata/properties" ma:root="true" ma:fieldsID="7f5802e663d3cf74cd186ef5c48afe53" ns2:_="">
    <xsd:import namespace="70431df2-e07a-42c6-8611-cd3e80d0d8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31df2-e07a-42c6-8611-cd3e80d0d8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EC3B54-273E-4D72-9D15-588D56FBDD64}"/>
</file>

<file path=customXml/itemProps2.xml><?xml version="1.0" encoding="utf-8"?>
<ds:datastoreItem xmlns:ds="http://schemas.openxmlformats.org/officeDocument/2006/customXml" ds:itemID="{3EB5C63E-FE0F-4BF0-9BD4-5EBAB684BBA6}"/>
</file>

<file path=customXml/itemProps3.xml><?xml version="1.0" encoding="utf-8"?>
<ds:datastoreItem xmlns:ds="http://schemas.openxmlformats.org/officeDocument/2006/customXml" ds:itemID="{E2AB364D-16C1-4FC6-ADCB-1CD6D0E01A24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628</TotalTime>
  <Words>85</Words>
  <Application>Microsoft Office PowerPoint</Application>
  <PresentationFormat>Panorámica</PresentationFormat>
  <Paragraphs>11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Abadi Extra Light</vt:lpstr>
      <vt:lpstr>Arial</vt:lpstr>
      <vt:lpstr>Avenir Next LT Pro</vt:lpstr>
      <vt:lpstr>Modern Love</vt:lpstr>
      <vt:lpstr>BohemianVTI</vt:lpstr>
      <vt:lpstr>Navidad</vt:lpstr>
      <vt:lpstr>C.E.I.P. Manuel Moreno Blanco</vt:lpstr>
      <vt:lpstr>Entrada al cole</vt:lpstr>
      <vt:lpstr>Portal de Belén</vt:lpstr>
      <vt:lpstr>Decoración de puertas</vt:lpstr>
      <vt:lpstr>Concurso de postales</vt:lpstr>
      <vt:lpstr>Visita de los Reyes Magos y sus pajes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Aplicación</dc:title>
  <dc:creator>RAQUEL GOMEZ SANCHEZ</dc:creator>
  <cp:lastModifiedBy>RAQUEL GOMEZ SANCHEZ</cp:lastModifiedBy>
  <cp:revision>60</cp:revision>
  <dcterms:created xsi:type="dcterms:W3CDTF">2021-05-01T16:03:17Z</dcterms:created>
  <dcterms:modified xsi:type="dcterms:W3CDTF">2021-05-09T07:50:40Z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0x010100BA36F65DAA0CC144B0B572E0E46C0079</vt:lpwstr>
  </property>
</Properties>
</file>