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comments/comment1.xml" ContentType="application/vnd.openxmlformats-officedocument.presentationml.comments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315" r:id="rId3"/>
    <p:sldId id="316" r:id="rId4"/>
    <p:sldId id="325" r:id="rId5"/>
    <p:sldId id="331" r:id="rId6"/>
    <p:sldId id="319" r:id="rId7"/>
    <p:sldId id="324" r:id="rId8"/>
    <p:sldId id="329" r:id="rId9"/>
    <p:sldId id="330" r:id="rId10"/>
    <p:sldId id="322" r:id="rId11"/>
    <p:sldId id="326" r:id="rId12"/>
    <p:sldId id="327" r:id="rId13"/>
    <p:sldId id="323" r:id="rId14"/>
    <p:sldId id="320" r:id="rId15"/>
    <p:sldId id="321" r:id="rId16"/>
    <p:sldId id="328" r:id="rId17"/>
    <p:sldId id="318" r:id="rId18"/>
    <p:sldId id="317" r:id="rId19"/>
    <p:sldId id="261" r:id="rId20"/>
    <p:sldId id="333" r:id="rId21"/>
    <p:sldId id="332" r:id="rId22"/>
    <p:sldId id="263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ANTONIO CRESPO HERRERO" initials="JACH" lastIdx="1" clrIdx="0">
    <p:extLst>
      <p:ext uri="{19B8F6BF-5375-455C-9EA6-DF929625EA0E}">
        <p15:presenceInfo xmlns:p15="http://schemas.microsoft.com/office/powerpoint/2012/main" userId="JUAN ANTONIO CRESPO HERRE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580"/>
    <a:srgbClr val="F83A70"/>
    <a:srgbClr val="B0F010"/>
    <a:srgbClr val="3A5F09"/>
    <a:srgbClr val="00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6T21:37:54.908" idx="1">
    <p:pos x="7637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103E3-ADB2-4BB2-A568-C44CB4DE111B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D6995F76-982A-4208-8137-B50E5299BCBA}">
      <dgm:prSet phldrT="[Texto]"/>
      <dgm:spPr/>
      <dgm:t>
        <a:bodyPr/>
        <a:lstStyle/>
        <a:p>
          <a:r>
            <a:rPr lang="es-ES" dirty="0"/>
            <a:t>PRESENCIAL</a:t>
          </a:r>
        </a:p>
      </dgm:t>
    </dgm:pt>
    <dgm:pt modelId="{D2CDECA5-50C0-48B0-9AC8-696B6DA9F427}" type="parTrans" cxnId="{3E7DEDE9-0AFF-4F1B-816F-654D66FB0968}">
      <dgm:prSet/>
      <dgm:spPr/>
      <dgm:t>
        <a:bodyPr/>
        <a:lstStyle/>
        <a:p>
          <a:endParaRPr lang="es-ES"/>
        </a:p>
      </dgm:t>
    </dgm:pt>
    <dgm:pt modelId="{0F7DEF83-EBA2-41AE-9706-8DA3620E9B66}" type="sibTrans" cxnId="{3E7DEDE9-0AFF-4F1B-816F-654D66FB0968}">
      <dgm:prSet/>
      <dgm:spPr/>
      <dgm:t>
        <a:bodyPr/>
        <a:lstStyle/>
        <a:p>
          <a:endParaRPr lang="es-ES"/>
        </a:p>
      </dgm:t>
    </dgm:pt>
    <dgm:pt modelId="{FF63C71F-21AA-4312-8483-1753B64DF272}">
      <dgm:prSet phldrT="[Texto]"/>
      <dgm:spPr/>
      <dgm:t>
        <a:bodyPr/>
        <a:lstStyle/>
        <a:p>
          <a:r>
            <a:rPr lang="es-ES" dirty="0"/>
            <a:t>SEMIPRESENCIAL</a:t>
          </a:r>
        </a:p>
      </dgm:t>
    </dgm:pt>
    <dgm:pt modelId="{95DE493E-12C3-40C3-A4F5-A439F41A1359}" type="parTrans" cxnId="{8C08894A-4A3F-4AE2-9446-199867D932EA}">
      <dgm:prSet/>
      <dgm:spPr/>
      <dgm:t>
        <a:bodyPr/>
        <a:lstStyle/>
        <a:p>
          <a:endParaRPr lang="es-ES"/>
        </a:p>
      </dgm:t>
    </dgm:pt>
    <dgm:pt modelId="{932E93C2-5D5F-4137-99B4-D0B6B6211D09}" type="sibTrans" cxnId="{8C08894A-4A3F-4AE2-9446-199867D932EA}">
      <dgm:prSet/>
      <dgm:spPr/>
      <dgm:t>
        <a:bodyPr/>
        <a:lstStyle/>
        <a:p>
          <a:endParaRPr lang="es-ES"/>
        </a:p>
      </dgm:t>
    </dgm:pt>
    <dgm:pt modelId="{290D8C01-320D-4CE1-8DF3-CBFEF639757C}">
      <dgm:prSet phldrT="[Texto]"/>
      <dgm:spPr/>
      <dgm:t>
        <a:bodyPr/>
        <a:lstStyle/>
        <a:p>
          <a:r>
            <a:rPr lang="es-ES" dirty="0"/>
            <a:t>VIRTUAL</a:t>
          </a:r>
        </a:p>
      </dgm:t>
    </dgm:pt>
    <dgm:pt modelId="{89A9B94E-9B60-4933-8077-DEEC3D250F45}" type="parTrans" cxnId="{3EF01800-4A85-4991-8E9B-975FFFBD7040}">
      <dgm:prSet/>
      <dgm:spPr/>
      <dgm:t>
        <a:bodyPr/>
        <a:lstStyle/>
        <a:p>
          <a:endParaRPr lang="es-ES"/>
        </a:p>
      </dgm:t>
    </dgm:pt>
    <dgm:pt modelId="{443B5F49-AF71-4126-82CF-DEAF18BBD464}" type="sibTrans" cxnId="{3EF01800-4A85-4991-8E9B-975FFFBD7040}">
      <dgm:prSet/>
      <dgm:spPr/>
      <dgm:t>
        <a:bodyPr/>
        <a:lstStyle/>
        <a:p>
          <a:endParaRPr lang="es-ES"/>
        </a:p>
      </dgm:t>
    </dgm:pt>
    <dgm:pt modelId="{DC6401BD-A5F1-41CA-9972-39E6EE25D73B}" type="pres">
      <dgm:prSet presAssocID="{749103E3-ADB2-4BB2-A568-C44CB4DE111B}" presName="Name0" presStyleCnt="0">
        <dgm:presLayoutVars>
          <dgm:dir/>
          <dgm:resizeHandles val="exact"/>
        </dgm:presLayoutVars>
      </dgm:prSet>
      <dgm:spPr/>
    </dgm:pt>
    <dgm:pt modelId="{E1BDAE80-C4D3-4451-9BA7-45127E6FC49A}" type="pres">
      <dgm:prSet presAssocID="{749103E3-ADB2-4BB2-A568-C44CB4DE111B}" presName="fgShape" presStyleLbl="fgShp" presStyleIdx="0" presStyleCnt="1"/>
      <dgm:spPr/>
    </dgm:pt>
    <dgm:pt modelId="{64D822C4-AF48-46C3-A24D-63EB39F2805D}" type="pres">
      <dgm:prSet presAssocID="{749103E3-ADB2-4BB2-A568-C44CB4DE111B}" presName="linComp" presStyleCnt="0"/>
      <dgm:spPr/>
    </dgm:pt>
    <dgm:pt modelId="{53C9C1AA-7D6A-416B-BB20-0C883231186A}" type="pres">
      <dgm:prSet presAssocID="{D6995F76-982A-4208-8137-B50E5299BCBA}" presName="compNode" presStyleCnt="0"/>
      <dgm:spPr/>
    </dgm:pt>
    <dgm:pt modelId="{28D39740-0594-4D0B-83E2-F48B1D77D5D3}" type="pres">
      <dgm:prSet presAssocID="{D6995F76-982A-4208-8137-B50E5299BCBA}" presName="bkgdShape" presStyleLbl="node1" presStyleIdx="0" presStyleCnt="3"/>
      <dgm:spPr/>
    </dgm:pt>
    <dgm:pt modelId="{96300E56-8A94-41ED-9844-01EF51522A20}" type="pres">
      <dgm:prSet presAssocID="{D6995F76-982A-4208-8137-B50E5299BCBA}" presName="nodeTx" presStyleLbl="node1" presStyleIdx="0" presStyleCnt="3">
        <dgm:presLayoutVars>
          <dgm:bulletEnabled val="1"/>
        </dgm:presLayoutVars>
      </dgm:prSet>
      <dgm:spPr/>
    </dgm:pt>
    <dgm:pt modelId="{3001736D-A417-4A07-B237-78FA759E6683}" type="pres">
      <dgm:prSet presAssocID="{D6995F76-982A-4208-8137-B50E5299BCBA}" presName="invisiNode" presStyleLbl="node1" presStyleIdx="0" presStyleCnt="3"/>
      <dgm:spPr/>
    </dgm:pt>
    <dgm:pt modelId="{5DF2640D-F371-4842-B83D-3FA0D003648E}" type="pres">
      <dgm:prSet presAssocID="{D6995F76-982A-4208-8137-B50E5299BCB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97CE252-2166-4F7C-9ED8-935F7A53ADAA}" type="pres">
      <dgm:prSet presAssocID="{0F7DEF83-EBA2-41AE-9706-8DA3620E9B66}" presName="sibTrans" presStyleLbl="sibTrans2D1" presStyleIdx="0" presStyleCnt="0"/>
      <dgm:spPr/>
    </dgm:pt>
    <dgm:pt modelId="{30430DA3-A612-4772-B0DA-B9F317358829}" type="pres">
      <dgm:prSet presAssocID="{FF63C71F-21AA-4312-8483-1753B64DF272}" presName="compNode" presStyleCnt="0"/>
      <dgm:spPr/>
    </dgm:pt>
    <dgm:pt modelId="{02729AAA-1B29-4CED-94BB-55755157E36C}" type="pres">
      <dgm:prSet presAssocID="{FF63C71F-21AA-4312-8483-1753B64DF272}" presName="bkgdShape" presStyleLbl="node1" presStyleIdx="1" presStyleCnt="3"/>
      <dgm:spPr/>
    </dgm:pt>
    <dgm:pt modelId="{9478846D-8022-4B6D-9A38-BB068695845A}" type="pres">
      <dgm:prSet presAssocID="{FF63C71F-21AA-4312-8483-1753B64DF272}" presName="nodeTx" presStyleLbl="node1" presStyleIdx="1" presStyleCnt="3">
        <dgm:presLayoutVars>
          <dgm:bulletEnabled val="1"/>
        </dgm:presLayoutVars>
      </dgm:prSet>
      <dgm:spPr/>
    </dgm:pt>
    <dgm:pt modelId="{C5693D6F-F12A-4EB5-A99F-3DA8E67E1CB9}" type="pres">
      <dgm:prSet presAssocID="{FF63C71F-21AA-4312-8483-1753B64DF272}" presName="invisiNode" presStyleLbl="node1" presStyleIdx="1" presStyleCnt="3"/>
      <dgm:spPr/>
    </dgm:pt>
    <dgm:pt modelId="{97921EF1-44D5-4508-A58D-3D45DBAE418E}" type="pres">
      <dgm:prSet presAssocID="{FF63C71F-21AA-4312-8483-1753B64DF27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FCF5531-D788-4E4B-8076-E708F1C1DD42}" type="pres">
      <dgm:prSet presAssocID="{932E93C2-5D5F-4137-99B4-D0B6B6211D09}" presName="sibTrans" presStyleLbl="sibTrans2D1" presStyleIdx="0" presStyleCnt="0"/>
      <dgm:spPr/>
    </dgm:pt>
    <dgm:pt modelId="{87694325-CF88-47D1-8650-EA8438EDA17F}" type="pres">
      <dgm:prSet presAssocID="{290D8C01-320D-4CE1-8DF3-CBFEF639757C}" presName="compNode" presStyleCnt="0"/>
      <dgm:spPr/>
    </dgm:pt>
    <dgm:pt modelId="{8257142A-2B21-4620-B437-6F1CA6F47551}" type="pres">
      <dgm:prSet presAssocID="{290D8C01-320D-4CE1-8DF3-CBFEF639757C}" presName="bkgdShape" presStyleLbl="node1" presStyleIdx="2" presStyleCnt="3"/>
      <dgm:spPr/>
    </dgm:pt>
    <dgm:pt modelId="{26697E7D-4EBE-45CE-A1F4-2F82183D78FE}" type="pres">
      <dgm:prSet presAssocID="{290D8C01-320D-4CE1-8DF3-CBFEF639757C}" presName="nodeTx" presStyleLbl="node1" presStyleIdx="2" presStyleCnt="3">
        <dgm:presLayoutVars>
          <dgm:bulletEnabled val="1"/>
        </dgm:presLayoutVars>
      </dgm:prSet>
      <dgm:spPr/>
    </dgm:pt>
    <dgm:pt modelId="{7178BE6D-0FCD-410E-BF58-8636FCA6D9DF}" type="pres">
      <dgm:prSet presAssocID="{290D8C01-320D-4CE1-8DF3-CBFEF639757C}" presName="invisiNode" presStyleLbl="node1" presStyleIdx="2" presStyleCnt="3"/>
      <dgm:spPr/>
    </dgm:pt>
    <dgm:pt modelId="{4277B487-A7AB-46A5-8049-9F4468E8CE29}" type="pres">
      <dgm:prSet presAssocID="{290D8C01-320D-4CE1-8DF3-CBFEF639757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EF01800-4A85-4991-8E9B-975FFFBD7040}" srcId="{749103E3-ADB2-4BB2-A568-C44CB4DE111B}" destId="{290D8C01-320D-4CE1-8DF3-CBFEF639757C}" srcOrd="2" destOrd="0" parTransId="{89A9B94E-9B60-4933-8077-DEEC3D250F45}" sibTransId="{443B5F49-AF71-4126-82CF-DEAF18BBD464}"/>
    <dgm:cxn modelId="{B9C57002-675E-49B2-AA8C-E44B021C6BF9}" type="presOf" srcId="{D6995F76-982A-4208-8137-B50E5299BCBA}" destId="{96300E56-8A94-41ED-9844-01EF51522A20}" srcOrd="1" destOrd="0" presId="urn:microsoft.com/office/officeart/2005/8/layout/hList7"/>
    <dgm:cxn modelId="{CA2AC92D-4DB4-4D3C-BAB1-C53A38EF18B9}" type="presOf" srcId="{0F7DEF83-EBA2-41AE-9706-8DA3620E9B66}" destId="{597CE252-2166-4F7C-9ED8-935F7A53ADAA}" srcOrd="0" destOrd="0" presId="urn:microsoft.com/office/officeart/2005/8/layout/hList7"/>
    <dgm:cxn modelId="{8C08894A-4A3F-4AE2-9446-199867D932EA}" srcId="{749103E3-ADB2-4BB2-A568-C44CB4DE111B}" destId="{FF63C71F-21AA-4312-8483-1753B64DF272}" srcOrd="1" destOrd="0" parTransId="{95DE493E-12C3-40C3-A4F5-A439F41A1359}" sibTransId="{932E93C2-5D5F-4137-99B4-D0B6B6211D09}"/>
    <dgm:cxn modelId="{DE350876-8178-440F-8AFD-12B360020F81}" type="presOf" srcId="{FF63C71F-21AA-4312-8483-1753B64DF272}" destId="{9478846D-8022-4B6D-9A38-BB068695845A}" srcOrd="1" destOrd="0" presId="urn:microsoft.com/office/officeart/2005/8/layout/hList7"/>
    <dgm:cxn modelId="{D99505B0-C9B7-4D32-93F0-A8F95CEB1423}" type="presOf" srcId="{932E93C2-5D5F-4137-99B4-D0B6B6211D09}" destId="{EFCF5531-D788-4E4B-8076-E708F1C1DD42}" srcOrd="0" destOrd="0" presId="urn:microsoft.com/office/officeart/2005/8/layout/hList7"/>
    <dgm:cxn modelId="{AA7FE1BD-EC5F-43E0-9B61-C3CC10923EB7}" type="presOf" srcId="{290D8C01-320D-4CE1-8DF3-CBFEF639757C}" destId="{8257142A-2B21-4620-B437-6F1CA6F47551}" srcOrd="0" destOrd="0" presId="urn:microsoft.com/office/officeart/2005/8/layout/hList7"/>
    <dgm:cxn modelId="{C80739C0-A74C-4795-A917-9BD9AA738042}" type="presOf" srcId="{290D8C01-320D-4CE1-8DF3-CBFEF639757C}" destId="{26697E7D-4EBE-45CE-A1F4-2F82183D78FE}" srcOrd="1" destOrd="0" presId="urn:microsoft.com/office/officeart/2005/8/layout/hList7"/>
    <dgm:cxn modelId="{AF9392CC-A959-4B7C-A0C5-B11F75C57F02}" type="presOf" srcId="{749103E3-ADB2-4BB2-A568-C44CB4DE111B}" destId="{DC6401BD-A5F1-41CA-9972-39E6EE25D73B}" srcOrd="0" destOrd="0" presId="urn:microsoft.com/office/officeart/2005/8/layout/hList7"/>
    <dgm:cxn modelId="{B81E29DE-B4A6-4FEC-A584-1B265E5DCC78}" type="presOf" srcId="{D6995F76-982A-4208-8137-B50E5299BCBA}" destId="{28D39740-0594-4D0B-83E2-F48B1D77D5D3}" srcOrd="0" destOrd="0" presId="urn:microsoft.com/office/officeart/2005/8/layout/hList7"/>
    <dgm:cxn modelId="{3E7DEDE9-0AFF-4F1B-816F-654D66FB0968}" srcId="{749103E3-ADB2-4BB2-A568-C44CB4DE111B}" destId="{D6995F76-982A-4208-8137-B50E5299BCBA}" srcOrd="0" destOrd="0" parTransId="{D2CDECA5-50C0-48B0-9AC8-696B6DA9F427}" sibTransId="{0F7DEF83-EBA2-41AE-9706-8DA3620E9B66}"/>
    <dgm:cxn modelId="{6E6BC6FD-C7C8-4833-AA29-74D2B0C25CB3}" type="presOf" srcId="{FF63C71F-21AA-4312-8483-1753B64DF272}" destId="{02729AAA-1B29-4CED-94BB-55755157E36C}" srcOrd="0" destOrd="0" presId="urn:microsoft.com/office/officeart/2005/8/layout/hList7"/>
    <dgm:cxn modelId="{0106DD0A-4EE6-4324-8402-9AE5C3738BF7}" type="presParOf" srcId="{DC6401BD-A5F1-41CA-9972-39E6EE25D73B}" destId="{E1BDAE80-C4D3-4451-9BA7-45127E6FC49A}" srcOrd="0" destOrd="0" presId="urn:microsoft.com/office/officeart/2005/8/layout/hList7"/>
    <dgm:cxn modelId="{C64E374B-6D28-472F-AB5A-A4923BC051A3}" type="presParOf" srcId="{DC6401BD-A5F1-41CA-9972-39E6EE25D73B}" destId="{64D822C4-AF48-46C3-A24D-63EB39F2805D}" srcOrd="1" destOrd="0" presId="urn:microsoft.com/office/officeart/2005/8/layout/hList7"/>
    <dgm:cxn modelId="{E0C34585-4A78-4008-91BF-B1F8501AFE9A}" type="presParOf" srcId="{64D822C4-AF48-46C3-A24D-63EB39F2805D}" destId="{53C9C1AA-7D6A-416B-BB20-0C883231186A}" srcOrd="0" destOrd="0" presId="urn:microsoft.com/office/officeart/2005/8/layout/hList7"/>
    <dgm:cxn modelId="{43413EDA-5E56-4B30-A78F-E839C333E762}" type="presParOf" srcId="{53C9C1AA-7D6A-416B-BB20-0C883231186A}" destId="{28D39740-0594-4D0B-83E2-F48B1D77D5D3}" srcOrd="0" destOrd="0" presId="urn:microsoft.com/office/officeart/2005/8/layout/hList7"/>
    <dgm:cxn modelId="{33984FA3-9843-42C3-B109-DE2E318C8BD4}" type="presParOf" srcId="{53C9C1AA-7D6A-416B-BB20-0C883231186A}" destId="{96300E56-8A94-41ED-9844-01EF51522A20}" srcOrd="1" destOrd="0" presId="urn:microsoft.com/office/officeart/2005/8/layout/hList7"/>
    <dgm:cxn modelId="{C1FAD73D-D5CA-4E92-A4D2-CC44B0416E2F}" type="presParOf" srcId="{53C9C1AA-7D6A-416B-BB20-0C883231186A}" destId="{3001736D-A417-4A07-B237-78FA759E6683}" srcOrd="2" destOrd="0" presId="urn:microsoft.com/office/officeart/2005/8/layout/hList7"/>
    <dgm:cxn modelId="{C5546837-3675-44E3-A8E4-FD6DD29C039F}" type="presParOf" srcId="{53C9C1AA-7D6A-416B-BB20-0C883231186A}" destId="{5DF2640D-F371-4842-B83D-3FA0D003648E}" srcOrd="3" destOrd="0" presId="urn:microsoft.com/office/officeart/2005/8/layout/hList7"/>
    <dgm:cxn modelId="{77387949-6EF9-4D72-BE8C-F0196767E992}" type="presParOf" srcId="{64D822C4-AF48-46C3-A24D-63EB39F2805D}" destId="{597CE252-2166-4F7C-9ED8-935F7A53ADAA}" srcOrd="1" destOrd="0" presId="urn:microsoft.com/office/officeart/2005/8/layout/hList7"/>
    <dgm:cxn modelId="{28314CBD-B300-43B2-A5E8-446E4F88E6D7}" type="presParOf" srcId="{64D822C4-AF48-46C3-A24D-63EB39F2805D}" destId="{30430DA3-A612-4772-B0DA-B9F317358829}" srcOrd="2" destOrd="0" presId="urn:microsoft.com/office/officeart/2005/8/layout/hList7"/>
    <dgm:cxn modelId="{011E13B1-5B8D-417E-847A-C44CF4310D71}" type="presParOf" srcId="{30430DA3-A612-4772-B0DA-B9F317358829}" destId="{02729AAA-1B29-4CED-94BB-55755157E36C}" srcOrd="0" destOrd="0" presId="urn:microsoft.com/office/officeart/2005/8/layout/hList7"/>
    <dgm:cxn modelId="{6387D23D-E64A-45BF-A0A3-AFE84350A177}" type="presParOf" srcId="{30430DA3-A612-4772-B0DA-B9F317358829}" destId="{9478846D-8022-4B6D-9A38-BB068695845A}" srcOrd="1" destOrd="0" presId="urn:microsoft.com/office/officeart/2005/8/layout/hList7"/>
    <dgm:cxn modelId="{39019533-A728-4E13-BE91-002426296580}" type="presParOf" srcId="{30430DA3-A612-4772-B0DA-B9F317358829}" destId="{C5693D6F-F12A-4EB5-A99F-3DA8E67E1CB9}" srcOrd="2" destOrd="0" presId="urn:microsoft.com/office/officeart/2005/8/layout/hList7"/>
    <dgm:cxn modelId="{ED3F0525-79BF-4F31-B2B5-A601119AEA94}" type="presParOf" srcId="{30430DA3-A612-4772-B0DA-B9F317358829}" destId="{97921EF1-44D5-4508-A58D-3D45DBAE418E}" srcOrd="3" destOrd="0" presId="urn:microsoft.com/office/officeart/2005/8/layout/hList7"/>
    <dgm:cxn modelId="{9BAC1890-5E14-4563-A845-D6BD82489351}" type="presParOf" srcId="{64D822C4-AF48-46C3-A24D-63EB39F2805D}" destId="{EFCF5531-D788-4E4B-8076-E708F1C1DD42}" srcOrd="3" destOrd="0" presId="urn:microsoft.com/office/officeart/2005/8/layout/hList7"/>
    <dgm:cxn modelId="{0BE81D37-D46E-40CC-BCAE-22286C524E0F}" type="presParOf" srcId="{64D822C4-AF48-46C3-A24D-63EB39F2805D}" destId="{87694325-CF88-47D1-8650-EA8438EDA17F}" srcOrd="4" destOrd="0" presId="urn:microsoft.com/office/officeart/2005/8/layout/hList7"/>
    <dgm:cxn modelId="{5EC4BEA8-AD16-4C78-A1B8-FB7B2D1212FD}" type="presParOf" srcId="{87694325-CF88-47D1-8650-EA8438EDA17F}" destId="{8257142A-2B21-4620-B437-6F1CA6F47551}" srcOrd="0" destOrd="0" presId="urn:microsoft.com/office/officeart/2005/8/layout/hList7"/>
    <dgm:cxn modelId="{DFB23EB5-7600-4325-B765-F52F6CD91016}" type="presParOf" srcId="{87694325-CF88-47D1-8650-EA8438EDA17F}" destId="{26697E7D-4EBE-45CE-A1F4-2F82183D78FE}" srcOrd="1" destOrd="0" presId="urn:microsoft.com/office/officeart/2005/8/layout/hList7"/>
    <dgm:cxn modelId="{19AE961F-49A9-408A-A26A-9E1860EBB6B7}" type="presParOf" srcId="{87694325-CF88-47D1-8650-EA8438EDA17F}" destId="{7178BE6D-0FCD-410E-BF58-8636FCA6D9DF}" srcOrd="2" destOrd="0" presId="urn:microsoft.com/office/officeart/2005/8/layout/hList7"/>
    <dgm:cxn modelId="{0503E3B8-EB7B-4484-BFF9-36DA6270BF59}" type="presParOf" srcId="{87694325-CF88-47D1-8650-EA8438EDA17F}" destId="{4277B487-A7AB-46A5-8049-9F4468E8CE2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B3897-4324-45FB-90B9-E9EDB5C77F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31D0D7-6979-41B8-9AEC-5AA9D7E573A4}">
      <dgm:prSet phldrT="[Texto]"/>
      <dgm:spPr/>
      <dgm:t>
        <a:bodyPr/>
        <a:lstStyle/>
        <a:p>
          <a:r>
            <a:rPr lang="es-ES" dirty="0"/>
            <a:t>Programar llamadas</a:t>
          </a:r>
        </a:p>
      </dgm:t>
    </dgm:pt>
    <dgm:pt modelId="{7162B4D1-A7BA-42E3-BFE3-CE44631EBD02}" type="parTrans" cxnId="{A034FB37-BF58-4486-82B6-9A877F887037}">
      <dgm:prSet/>
      <dgm:spPr/>
      <dgm:t>
        <a:bodyPr/>
        <a:lstStyle/>
        <a:p>
          <a:endParaRPr lang="es-ES"/>
        </a:p>
      </dgm:t>
    </dgm:pt>
    <dgm:pt modelId="{0D1B8CA8-106F-4C36-B9A2-6C6E50FBD26B}" type="sibTrans" cxnId="{A034FB37-BF58-4486-82B6-9A877F887037}">
      <dgm:prSet/>
      <dgm:spPr/>
      <dgm:t>
        <a:bodyPr/>
        <a:lstStyle/>
        <a:p>
          <a:endParaRPr lang="es-ES"/>
        </a:p>
      </dgm:t>
    </dgm:pt>
    <dgm:pt modelId="{ABA07D89-4C07-40DA-A3C6-DB2E226B81C4}">
      <dgm:prSet phldrT="[Texto]"/>
      <dgm:spPr/>
      <dgm:t>
        <a:bodyPr/>
        <a:lstStyle/>
        <a:p>
          <a:r>
            <a:rPr lang="es-ES" dirty="0"/>
            <a:t>Cuestionario</a:t>
          </a:r>
        </a:p>
      </dgm:t>
    </dgm:pt>
    <dgm:pt modelId="{417D862D-317A-4FAF-9A10-51A5D6D84BBA}" type="parTrans" cxnId="{867792C6-CEF2-45AC-B192-369CFEBA8DB7}">
      <dgm:prSet/>
      <dgm:spPr/>
      <dgm:t>
        <a:bodyPr/>
        <a:lstStyle/>
        <a:p>
          <a:endParaRPr lang="es-ES"/>
        </a:p>
      </dgm:t>
    </dgm:pt>
    <dgm:pt modelId="{E3250799-8185-4E19-81F0-3BFA6E864B30}" type="sibTrans" cxnId="{867792C6-CEF2-45AC-B192-369CFEBA8DB7}">
      <dgm:prSet/>
      <dgm:spPr/>
      <dgm:t>
        <a:bodyPr/>
        <a:lstStyle/>
        <a:p>
          <a:endParaRPr lang="es-ES"/>
        </a:p>
      </dgm:t>
    </dgm:pt>
    <dgm:pt modelId="{8604BF1C-407D-45CE-B241-35BA8997F087}">
      <dgm:prSet phldrT="[Texto]"/>
      <dgm:spPr/>
      <dgm:t>
        <a:bodyPr/>
        <a:lstStyle/>
        <a:p>
          <a:r>
            <a:rPr lang="es-ES" dirty="0"/>
            <a:t>Me pongo a prueba</a:t>
          </a:r>
        </a:p>
      </dgm:t>
    </dgm:pt>
    <dgm:pt modelId="{10C666F9-E9CA-4C7F-ADBC-EA1832877142}" type="parTrans" cxnId="{8F01A1CA-D9F8-4964-BB38-1FA294F4FBD4}">
      <dgm:prSet/>
      <dgm:spPr/>
      <dgm:t>
        <a:bodyPr/>
        <a:lstStyle/>
        <a:p>
          <a:endParaRPr lang="es-ES"/>
        </a:p>
      </dgm:t>
    </dgm:pt>
    <dgm:pt modelId="{643F0F28-2D65-4AEB-9D9B-19E1E951366D}" type="sibTrans" cxnId="{8F01A1CA-D9F8-4964-BB38-1FA294F4FBD4}">
      <dgm:prSet/>
      <dgm:spPr/>
      <dgm:t>
        <a:bodyPr/>
        <a:lstStyle/>
        <a:p>
          <a:endParaRPr lang="es-ES"/>
        </a:p>
      </dgm:t>
    </dgm:pt>
    <dgm:pt modelId="{0454256E-F8D8-4330-A7A2-388289871601}">
      <dgm:prSet phldrT="[Texto]"/>
      <dgm:spPr/>
      <dgm:t>
        <a:bodyPr/>
        <a:lstStyle/>
        <a:p>
          <a:r>
            <a:rPr lang="es-ES" dirty="0"/>
            <a:t>Cuaderno de clase</a:t>
          </a:r>
        </a:p>
      </dgm:t>
    </dgm:pt>
    <dgm:pt modelId="{CA178429-F76D-485A-AF93-52099194E48A}" type="parTrans" cxnId="{DC7F8791-E45E-4A23-8E3E-7704B56562C8}">
      <dgm:prSet/>
      <dgm:spPr/>
      <dgm:t>
        <a:bodyPr/>
        <a:lstStyle/>
        <a:p>
          <a:endParaRPr lang="es-ES"/>
        </a:p>
      </dgm:t>
    </dgm:pt>
    <dgm:pt modelId="{FBF33FC5-38FA-4908-A72F-020E043B7574}" type="sibTrans" cxnId="{DC7F8791-E45E-4A23-8E3E-7704B56562C8}">
      <dgm:prSet/>
      <dgm:spPr/>
      <dgm:t>
        <a:bodyPr/>
        <a:lstStyle/>
        <a:p>
          <a:endParaRPr lang="es-ES"/>
        </a:p>
      </dgm:t>
    </dgm:pt>
    <dgm:pt modelId="{33916058-6FF9-4E9A-B46D-9A45E8228A14}">
      <dgm:prSet/>
      <dgm:spPr/>
      <dgm:t>
        <a:bodyPr/>
        <a:lstStyle/>
        <a:p>
          <a:r>
            <a:rPr lang="es-ES" dirty="0"/>
            <a:t>Insertar recorte.</a:t>
          </a:r>
        </a:p>
      </dgm:t>
    </dgm:pt>
    <dgm:pt modelId="{170A4368-A169-4FFB-A0C4-A762732FFAA2}" type="parTrans" cxnId="{D0F37845-D869-488D-BEED-BBE4A995F89A}">
      <dgm:prSet/>
      <dgm:spPr/>
      <dgm:t>
        <a:bodyPr/>
        <a:lstStyle/>
        <a:p>
          <a:endParaRPr lang="es-ES"/>
        </a:p>
      </dgm:t>
    </dgm:pt>
    <dgm:pt modelId="{2208BC6F-504E-417B-941F-3F40476BBF25}" type="sibTrans" cxnId="{D0F37845-D869-488D-BEED-BBE4A995F89A}">
      <dgm:prSet/>
      <dgm:spPr/>
      <dgm:t>
        <a:bodyPr/>
        <a:lstStyle/>
        <a:p>
          <a:endParaRPr lang="es-ES"/>
        </a:p>
      </dgm:t>
    </dgm:pt>
    <dgm:pt modelId="{A589BD22-B133-4EBC-B4B1-0DD331014AF4}">
      <dgm:prSet phldrT="[Texto]"/>
      <dgm:spPr/>
      <dgm:t>
        <a:bodyPr/>
        <a:lstStyle/>
        <a:p>
          <a:r>
            <a:rPr lang="es-ES" dirty="0"/>
            <a:t>Recapitulación</a:t>
          </a:r>
        </a:p>
      </dgm:t>
    </dgm:pt>
    <dgm:pt modelId="{E1AF929B-28C0-47E2-82A7-2A5449986DEE}" type="sibTrans" cxnId="{A632389E-624B-48E7-9586-4773492EA519}">
      <dgm:prSet/>
      <dgm:spPr/>
      <dgm:t>
        <a:bodyPr/>
        <a:lstStyle/>
        <a:p>
          <a:endParaRPr lang="es-ES"/>
        </a:p>
      </dgm:t>
    </dgm:pt>
    <dgm:pt modelId="{768D5171-9702-4A15-A439-D1CCD6F61092}" type="parTrans" cxnId="{A632389E-624B-48E7-9586-4773492EA519}">
      <dgm:prSet/>
      <dgm:spPr/>
      <dgm:t>
        <a:bodyPr/>
        <a:lstStyle/>
        <a:p>
          <a:endParaRPr lang="es-ES"/>
        </a:p>
      </dgm:t>
    </dgm:pt>
    <dgm:pt modelId="{3A60CEC8-AA08-4051-A712-8003D3FBDE78}">
      <dgm:prSet/>
      <dgm:spPr/>
      <dgm:t>
        <a:bodyPr/>
        <a:lstStyle/>
        <a:p>
          <a:r>
            <a:rPr lang="es-ES" dirty="0"/>
            <a:t>Insertar audio y video.</a:t>
          </a:r>
        </a:p>
      </dgm:t>
    </dgm:pt>
    <dgm:pt modelId="{4536AA77-8D0E-4B52-A96E-13A88ED5026F}" type="parTrans" cxnId="{1A372BAE-F92B-434C-B405-403CD1D3B8C8}">
      <dgm:prSet/>
      <dgm:spPr/>
      <dgm:t>
        <a:bodyPr/>
        <a:lstStyle/>
        <a:p>
          <a:endParaRPr lang="es-ES"/>
        </a:p>
      </dgm:t>
    </dgm:pt>
    <dgm:pt modelId="{A6C305B6-4E5F-4644-9CA2-6BB949BD77D0}" type="sibTrans" cxnId="{1A372BAE-F92B-434C-B405-403CD1D3B8C8}">
      <dgm:prSet/>
      <dgm:spPr/>
      <dgm:t>
        <a:bodyPr/>
        <a:lstStyle/>
        <a:p>
          <a:endParaRPr lang="es-ES"/>
        </a:p>
      </dgm:t>
    </dgm:pt>
    <dgm:pt modelId="{B4319590-9CB3-48DD-B7A2-DFBCB93983B0}">
      <dgm:prSet phldrT="[Texto]"/>
      <dgm:spPr/>
      <dgm:t>
        <a:bodyPr/>
        <a:lstStyle/>
        <a:p>
          <a:r>
            <a:rPr lang="es-ES" dirty="0"/>
            <a:t>Moderador y asistente.</a:t>
          </a:r>
        </a:p>
      </dgm:t>
    </dgm:pt>
    <dgm:pt modelId="{FACE9EA5-6454-4D3B-A606-CA57B76A4FA9}" type="parTrans" cxnId="{DE3A3B28-361F-49BF-96E4-677F8F6E3E3E}">
      <dgm:prSet/>
      <dgm:spPr/>
      <dgm:t>
        <a:bodyPr/>
        <a:lstStyle/>
        <a:p>
          <a:endParaRPr lang="es-ES"/>
        </a:p>
      </dgm:t>
    </dgm:pt>
    <dgm:pt modelId="{C1D4BDEB-C3B3-4B02-B6B6-62C1EB5D3427}" type="sibTrans" cxnId="{DE3A3B28-361F-49BF-96E4-677F8F6E3E3E}">
      <dgm:prSet/>
      <dgm:spPr/>
      <dgm:t>
        <a:bodyPr/>
        <a:lstStyle/>
        <a:p>
          <a:endParaRPr lang="es-ES"/>
        </a:p>
      </dgm:t>
    </dgm:pt>
    <dgm:pt modelId="{45944A5B-1B69-40B9-948D-2194EC2DE0D9}">
      <dgm:prSet phldrT="[Texto]"/>
      <dgm:spPr/>
      <dgm:t>
        <a:bodyPr/>
        <a:lstStyle/>
        <a:p>
          <a:r>
            <a:rPr lang="es-ES" dirty="0"/>
            <a:t>Propietario y miembros.</a:t>
          </a:r>
        </a:p>
      </dgm:t>
    </dgm:pt>
    <dgm:pt modelId="{03EF2113-F12D-4995-9C6E-5A5A16B888D4}" type="parTrans" cxnId="{7E4BCBB8-F01F-4D09-897E-3318AD981E28}">
      <dgm:prSet/>
      <dgm:spPr/>
      <dgm:t>
        <a:bodyPr/>
        <a:lstStyle/>
        <a:p>
          <a:endParaRPr lang="es-ES"/>
        </a:p>
      </dgm:t>
    </dgm:pt>
    <dgm:pt modelId="{BB41802B-A4D9-4775-A252-0BB18D3D6E3A}" type="sibTrans" cxnId="{7E4BCBB8-F01F-4D09-897E-3318AD981E28}">
      <dgm:prSet/>
      <dgm:spPr/>
      <dgm:t>
        <a:bodyPr/>
        <a:lstStyle/>
        <a:p>
          <a:endParaRPr lang="es-ES"/>
        </a:p>
      </dgm:t>
    </dgm:pt>
    <dgm:pt modelId="{EF7710CE-BB24-4CC9-8B46-7289EC63307E}">
      <dgm:prSet/>
      <dgm:spPr/>
      <dgm:t>
        <a:bodyPr/>
        <a:lstStyle/>
        <a:p>
          <a:r>
            <a:rPr lang="es-ES" dirty="0"/>
            <a:t>Secciones y páginas</a:t>
          </a:r>
        </a:p>
      </dgm:t>
    </dgm:pt>
    <dgm:pt modelId="{CBBD8D52-1E29-42A2-8403-19E9C5AA621F}" type="parTrans" cxnId="{8B1C0515-D183-4779-954A-BC9C481FE1B8}">
      <dgm:prSet/>
      <dgm:spPr/>
      <dgm:t>
        <a:bodyPr/>
        <a:lstStyle/>
        <a:p>
          <a:endParaRPr lang="es-ES"/>
        </a:p>
      </dgm:t>
    </dgm:pt>
    <dgm:pt modelId="{EBBBAEA9-4754-4C8D-9528-FBF08DA7606A}" type="sibTrans" cxnId="{8B1C0515-D183-4779-954A-BC9C481FE1B8}">
      <dgm:prSet/>
      <dgm:spPr/>
      <dgm:t>
        <a:bodyPr/>
        <a:lstStyle/>
        <a:p>
          <a:endParaRPr lang="es-ES"/>
        </a:p>
      </dgm:t>
    </dgm:pt>
    <dgm:pt modelId="{CA605536-4011-4981-8F84-31A34F5CD48A}">
      <dgm:prSet phldrT="[Texto]"/>
      <dgm:spPr/>
      <dgm:t>
        <a:bodyPr/>
        <a:lstStyle/>
        <a:p>
          <a:endParaRPr lang="es-ES" dirty="0"/>
        </a:p>
      </dgm:t>
    </dgm:pt>
    <dgm:pt modelId="{7DCC38B5-FD89-41D4-939E-A5A220D48FE5}" type="sibTrans" cxnId="{4D19DE78-B4A2-4835-89A7-A7DD893CA8A1}">
      <dgm:prSet/>
      <dgm:spPr/>
      <dgm:t>
        <a:bodyPr/>
        <a:lstStyle/>
        <a:p>
          <a:endParaRPr lang="es-ES"/>
        </a:p>
      </dgm:t>
    </dgm:pt>
    <dgm:pt modelId="{70C96160-3971-45AA-B488-937CB3CEB799}" type="parTrans" cxnId="{4D19DE78-B4A2-4835-89A7-A7DD893CA8A1}">
      <dgm:prSet/>
      <dgm:spPr/>
      <dgm:t>
        <a:bodyPr/>
        <a:lstStyle/>
        <a:p>
          <a:endParaRPr lang="es-ES"/>
        </a:p>
      </dgm:t>
    </dgm:pt>
    <dgm:pt modelId="{B3A75E80-E8F8-41E5-A23F-2984A4DC271E}" type="pres">
      <dgm:prSet presAssocID="{9A3B3897-4324-45FB-90B9-E9EDB5C77FE1}" presName="Name0" presStyleCnt="0">
        <dgm:presLayoutVars>
          <dgm:dir/>
          <dgm:animLvl val="lvl"/>
          <dgm:resizeHandles val="exact"/>
        </dgm:presLayoutVars>
      </dgm:prSet>
      <dgm:spPr/>
    </dgm:pt>
    <dgm:pt modelId="{89B9FBC4-896A-4CA0-B3A6-578A782F8460}" type="pres">
      <dgm:prSet presAssocID="{A589BD22-B133-4EBC-B4B1-0DD331014AF4}" presName="composite" presStyleCnt="0"/>
      <dgm:spPr/>
    </dgm:pt>
    <dgm:pt modelId="{FE292BFE-3C63-48E3-BD75-18A772D0B052}" type="pres">
      <dgm:prSet presAssocID="{A589BD22-B133-4EBC-B4B1-0DD331014A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DF1313B-A02A-4E73-A46B-E155F3C086BF}" type="pres">
      <dgm:prSet presAssocID="{A589BD22-B133-4EBC-B4B1-0DD331014AF4}" presName="desTx" presStyleLbl="alignAccFollowNode1" presStyleIdx="0" presStyleCnt="3">
        <dgm:presLayoutVars>
          <dgm:bulletEnabled val="1"/>
        </dgm:presLayoutVars>
      </dgm:prSet>
      <dgm:spPr/>
    </dgm:pt>
    <dgm:pt modelId="{0DFD88E0-9EF1-4E6F-A1A2-D595F3D312DF}" type="pres">
      <dgm:prSet presAssocID="{E1AF929B-28C0-47E2-82A7-2A5449986DEE}" presName="space" presStyleCnt="0"/>
      <dgm:spPr/>
    </dgm:pt>
    <dgm:pt modelId="{AEC37B51-66DD-4010-A5E6-75317678ED9C}" type="pres">
      <dgm:prSet presAssocID="{ABA07D89-4C07-40DA-A3C6-DB2E226B81C4}" presName="composite" presStyleCnt="0"/>
      <dgm:spPr/>
    </dgm:pt>
    <dgm:pt modelId="{8CC5A356-9527-4A1A-8520-8C57751E8563}" type="pres">
      <dgm:prSet presAssocID="{ABA07D89-4C07-40DA-A3C6-DB2E226B81C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BAF446E-E939-4F76-A944-C93FE34B6ED4}" type="pres">
      <dgm:prSet presAssocID="{ABA07D89-4C07-40DA-A3C6-DB2E226B81C4}" presName="desTx" presStyleLbl="alignAccFollowNode1" presStyleIdx="1" presStyleCnt="3">
        <dgm:presLayoutVars>
          <dgm:bulletEnabled val="1"/>
        </dgm:presLayoutVars>
      </dgm:prSet>
      <dgm:spPr/>
    </dgm:pt>
    <dgm:pt modelId="{C4856DD8-5CC5-44F9-90A0-AA7EEF99A21F}" type="pres">
      <dgm:prSet presAssocID="{E3250799-8185-4E19-81F0-3BFA6E864B30}" presName="space" presStyleCnt="0"/>
      <dgm:spPr/>
    </dgm:pt>
    <dgm:pt modelId="{66B55BD6-49A1-4C88-AC82-73C39EDBCEE6}" type="pres">
      <dgm:prSet presAssocID="{0454256E-F8D8-4330-A7A2-388289871601}" presName="composite" presStyleCnt="0"/>
      <dgm:spPr/>
    </dgm:pt>
    <dgm:pt modelId="{E23FCAC7-073D-4852-9E91-B506CE75492E}" type="pres">
      <dgm:prSet presAssocID="{0454256E-F8D8-4330-A7A2-38828987160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980D479-8050-40AE-B3DC-87B0B123235F}" type="pres">
      <dgm:prSet presAssocID="{0454256E-F8D8-4330-A7A2-38828987160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6B4FC06-6C95-459D-8B57-B920D7ABE868}" type="presOf" srcId="{45944A5B-1B69-40B9-948D-2194EC2DE0D9}" destId="{5DF1313B-A02A-4E73-A46B-E155F3C086BF}" srcOrd="0" destOrd="2" presId="urn:microsoft.com/office/officeart/2005/8/layout/hList1"/>
    <dgm:cxn modelId="{8B1C0515-D183-4779-954A-BC9C481FE1B8}" srcId="{0454256E-F8D8-4330-A7A2-388289871601}" destId="{EF7710CE-BB24-4CC9-8B46-7289EC63307E}" srcOrd="2" destOrd="0" parTransId="{CBBD8D52-1E29-42A2-8403-19E9C5AA621F}" sibTransId="{EBBBAEA9-4754-4C8D-9528-FBF08DA7606A}"/>
    <dgm:cxn modelId="{4155D717-BC31-423F-B642-8D300C2E2F66}" type="presOf" srcId="{9A3B3897-4324-45FB-90B9-E9EDB5C77FE1}" destId="{B3A75E80-E8F8-41E5-A23F-2984A4DC271E}" srcOrd="0" destOrd="0" presId="urn:microsoft.com/office/officeart/2005/8/layout/hList1"/>
    <dgm:cxn modelId="{8581F225-CA2F-485B-A8DA-7B25ABDF6739}" type="presOf" srcId="{33916058-6FF9-4E9A-B46D-9A45E8228A14}" destId="{3980D479-8050-40AE-B3DC-87B0B123235F}" srcOrd="0" destOrd="0" presId="urn:microsoft.com/office/officeart/2005/8/layout/hList1"/>
    <dgm:cxn modelId="{DE3A3B28-361F-49BF-96E4-677F8F6E3E3E}" srcId="{A589BD22-B133-4EBC-B4B1-0DD331014AF4}" destId="{B4319590-9CB3-48DD-B7A2-DFBCB93983B0}" srcOrd="1" destOrd="0" parTransId="{FACE9EA5-6454-4D3B-A606-CA57B76A4FA9}" sibTransId="{C1D4BDEB-C3B3-4B02-B6B6-62C1EB5D3427}"/>
    <dgm:cxn modelId="{A2CE0236-6534-491C-BF94-5960AC99CF9F}" type="presOf" srcId="{EF7710CE-BB24-4CC9-8B46-7289EC63307E}" destId="{3980D479-8050-40AE-B3DC-87B0B123235F}" srcOrd="0" destOrd="2" presId="urn:microsoft.com/office/officeart/2005/8/layout/hList1"/>
    <dgm:cxn modelId="{A034FB37-BF58-4486-82B6-9A877F887037}" srcId="{A589BD22-B133-4EBC-B4B1-0DD331014AF4}" destId="{5831D0D7-6979-41B8-9AEC-5AA9D7E573A4}" srcOrd="0" destOrd="0" parTransId="{7162B4D1-A7BA-42E3-BFE3-CE44631EBD02}" sibTransId="{0D1B8CA8-106F-4C36-B9A2-6C6E50FBD26B}"/>
    <dgm:cxn modelId="{D0F37845-D869-488D-BEED-BBE4A995F89A}" srcId="{0454256E-F8D8-4330-A7A2-388289871601}" destId="{33916058-6FF9-4E9A-B46D-9A45E8228A14}" srcOrd="0" destOrd="0" parTransId="{170A4368-A169-4FFB-A0C4-A762732FFAA2}" sibTransId="{2208BC6F-504E-417B-941F-3F40476BBF25}"/>
    <dgm:cxn modelId="{86863870-1D3C-4518-B8F6-2573781E3BB9}" type="presOf" srcId="{0454256E-F8D8-4330-A7A2-388289871601}" destId="{E23FCAC7-073D-4852-9E91-B506CE75492E}" srcOrd="0" destOrd="0" presId="urn:microsoft.com/office/officeart/2005/8/layout/hList1"/>
    <dgm:cxn modelId="{4D19DE78-B4A2-4835-89A7-A7DD893CA8A1}" srcId="{A589BD22-B133-4EBC-B4B1-0DD331014AF4}" destId="{CA605536-4011-4981-8F84-31A34F5CD48A}" srcOrd="3" destOrd="0" parTransId="{70C96160-3971-45AA-B488-937CB3CEB799}" sibTransId="{7DCC38B5-FD89-41D4-939E-A5A220D48FE5}"/>
    <dgm:cxn modelId="{4679AE79-0DFA-4786-9105-0F95AD07CD34}" type="presOf" srcId="{3A60CEC8-AA08-4051-A712-8003D3FBDE78}" destId="{3980D479-8050-40AE-B3DC-87B0B123235F}" srcOrd="0" destOrd="1" presId="urn:microsoft.com/office/officeart/2005/8/layout/hList1"/>
    <dgm:cxn modelId="{90726C7A-4C7A-43EE-BC04-49804A26273E}" type="presOf" srcId="{ABA07D89-4C07-40DA-A3C6-DB2E226B81C4}" destId="{8CC5A356-9527-4A1A-8520-8C57751E8563}" srcOrd="0" destOrd="0" presId="urn:microsoft.com/office/officeart/2005/8/layout/hList1"/>
    <dgm:cxn modelId="{34C8157F-25B4-4E57-89C5-CD657A44B3C6}" type="presOf" srcId="{B4319590-9CB3-48DD-B7A2-DFBCB93983B0}" destId="{5DF1313B-A02A-4E73-A46B-E155F3C086BF}" srcOrd="0" destOrd="1" presId="urn:microsoft.com/office/officeart/2005/8/layout/hList1"/>
    <dgm:cxn modelId="{DC7F8791-E45E-4A23-8E3E-7704B56562C8}" srcId="{9A3B3897-4324-45FB-90B9-E9EDB5C77FE1}" destId="{0454256E-F8D8-4330-A7A2-388289871601}" srcOrd="2" destOrd="0" parTransId="{CA178429-F76D-485A-AF93-52099194E48A}" sibTransId="{FBF33FC5-38FA-4908-A72F-020E043B7574}"/>
    <dgm:cxn modelId="{A632389E-624B-48E7-9586-4773492EA519}" srcId="{9A3B3897-4324-45FB-90B9-E9EDB5C77FE1}" destId="{A589BD22-B133-4EBC-B4B1-0DD331014AF4}" srcOrd="0" destOrd="0" parTransId="{768D5171-9702-4A15-A439-D1CCD6F61092}" sibTransId="{E1AF929B-28C0-47E2-82A7-2A5449986DEE}"/>
    <dgm:cxn modelId="{1A372BAE-F92B-434C-B405-403CD1D3B8C8}" srcId="{0454256E-F8D8-4330-A7A2-388289871601}" destId="{3A60CEC8-AA08-4051-A712-8003D3FBDE78}" srcOrd="1" destOrd="0" parTransId="{4536AA77-8D0E-4B52-A96E-13A88ED5026F}" sibTransId="{A6C305B6-4E5F-4644-9CA2-6BB949BD77D0}"/>
    <dgm:cxn modelId="{7E4BCBB8-F01F-4D09-897E-3318AD981E28}" srcId="{A589BD22-B133-4EBC-B4B1-0DD331014AF4}" destId="{45944A5B-1B69-40B9-948D-2194EC2DE0D9}" srcOrd="2" destOrd="0" parTransId="{03EF2113-F12D-4995-9C6E-5A5A16B888D4}" sibTransId="{BB41802B-A4D9-4775-A252-0BB18D3D6E3A}"/>
    <dgm:cxn modelId="{867792C6-CEF2-45AC-B192-369CFEBA8DB7}" srcId="{9A3B3897-4324-45FB-90B9-E9EDB5C77FE1}" destId="{ABA07D89-4C07-40DA-A3C6-DB2E226B81C4}" srcOrd="1" destOrd="0" parTransId="{417D862D-317A-4FAF-9A10-51A5D6D84BBA}" sibTransId="{E3250799-8185-4E19-81F0-3BFA6E864B30}"/>
    <dgm:cxn modelId="{8F01A1CA-D9F8-4964-BB38-1FA294F4FBD4}" srcId="{ABA07D89-4C07-40DA-A3C6-DB2E226B81C4}" destId="{8604BF1C-407D-45CE-B241-35BA8997F087}" srcOrd="0" destOrd="0" parTransId="{10C666F9-E9CA-4C7F-ADBC-EA1832877142}" sibTransId="{643F0F28-2D65-4AEB-9D9B-19E1E951366D}"/>
    <dgm:cxn modelId="{1665B2D5-ACCD-488A-9A0E-6A8CCD696B24}" type="presOf" srcId="{A589BD22-B133-4EBC-B4B1-0DD331014AF4}" destId="{FE292BFE-3C63-48E3-BD75-18A772D0B052}" srcOrd="0" destOrd="0" presId="urn:microsoft.com/office/officeart/2005/8/layout/hList1"/>
    <dgm:cxn modelId="{99C78CE6-65F4-44AC-A7AE-EC4D79AA3C7B}" type="presOf" srcId="{5831D0D7-6979-41B8-9AEC-5AA9D7E573A4}" destId="{5DF1313B-A02A-4E73-A46B-E155F3C086BF}" srcOrd="0" destOrd="0" presId="urn:microsoft.com/office/officeart/2005/8/layout/hList1"/>
    <dgm:cxn modelId="{0FF27EEA-08F7-4B5A-B98C-21FB9A5C391B}" type="presOf" srcId="{8604BF1C-407D-45CE-B241-35BA8997F087}" destId="{4BAF446E-E939-4F76-A944-C93FE34B6ED4}" srcOrd="0" destOrd="0" presId="urn:microsoft.com/office/officeart/2005/8/layout/hList1"/>
    <dgm:cxn modelId="{2A4395FA-D79A-4A7A-8307-541842A0F6F5}" type="presOf" srcId="{CA605536-4011-4981-8F84-31A34F5CD48A}" destId="{5DF1313B-A02A-4E73-A46B-E155F3C086BF}" srcOrd="0" destOrd="3" presId="urn:microsoft.com/office/officeart/2005/8/layout/hList1"/>
    <dgm:cxn modelId="{738A6B07-034E-4ECE-8C36-2F0E559DBC7E}" type="presParOf" srcId="{B3A75E80-E8F8-41E5-A23F-2984A4DC271E}" destId="{89B9FBC4-896A-4CA0-B3A6-578A782F8460}" srcOrd="0" destOrd="0" presId="urn:microsoft.com/office/officeart/2005/8/layout/hList1"/>
    <dgm:cxn modelId="{B9647FA3-A01B-4F13-8AED-DBC1B011CC62}" type="presParOf" srcId="{89B9FBC4-896A-4CA0-B3A6-578A782F8460}" destId="{FE292BFE-3C63-48E3-BD75-18A772D0B052}" srcOrd="0" destOrd="0" presId="urn:microsoft.com/office/officeart/2005/8/layout/hList1"/>
    <dgm:cxn modelId="{05A4D11E-EB86-45F9-B5A8-C5216AB797F3}" type="presParOf" srcId="{89B9FBC4-896A-4CA0-B3A6-578A782F8460}" destId="{5DF1313B-A02A-4E73-A46B-E155F3C086BF}" srcOrd="1" destOrd="0" presId="urn:microsoft.com/office/officeart/2005/8/layout/hList1"/>
    <dgm:cxn modelId="{E175E381-5467-4A52-98FE-61F4680F441A}" type="presParOf" srcId="{B3A75E80-E8F8-41E5-A23F-2984A4DC271E}" destId="{0DFD88E0-9EF1-4E6F-A1A2-D595F3D312DF}" srcOrd="1" destOrd="0" presId="urn:microsoft.com/office/officeart/2005/8/layout/hList1"/>
    <dgm:cxn modelId="{C8E00EAC-3B24-419C-8721-3EE36D441655}" type="presParOf" srcId="{B3A75E80-E8F8-41E5-A23F-2984A4DC271E}" destId="{AEC37B51-66DD-4010-A5E6-75317678ED9C}" srcOrd="2" destOrd="0" presId="urn:microsoft.com/office/officeart/2005/8/layout/hList1"/>
    <dgm:cxn modelId="{105FD6C0-CB08-4F07-8A10-70F9F786C194}" type="presParOf" srcId="{AEC37B51-66DD-4010-A5E6-75317678ED9C}" destId="{8CC5A356-9527-4A1A-8520-8C57751E8563}" srcOrd="0" destOrd="0" presId="urn:microsoft.com/office/officeart/2005/8/layout/hList1"/>
    <dgm:cxn modelId="{540DDEEF-9683-4FC8-9728-455E85FBE30D}" type="presParOf" srcId="{AEC37B51-66DD-4010-A5E6-75317678ED9C}" destId="{4BAF446E-E939-4F76-A944-C93FE34B6ED4}" srcOrd="1" destOrd="0" presId="urn:microsoft.com/office/officeart/2005/8/layout/hList1"/>
    <dgm:cxn modelId="{FC6452AE-BE95-43F1-857A-7F39F8645CD1}" type="presParOf" srcId="{B3A75E80-E8F8-41E5-A23F-2984A4DC271E}" destId="{C4856DD8-5CC5-44F9-90A0-AA7EEF99A21F}" srcOrd="3" destOrd="0" presId="urn:microsoft.com/office/officeart/2005/8/layout/hList1"/>
    <dgm:cxn modelId="{BE769D87-8CBC-475C-BD6B-304C065C389D}" type="presParOf" srcId="{B3A75E80-E8F8-41E5-A23F-2984A4DC271E}" destId="{66B55BD6-49A1-4C88-AC82-73C39EDBCEE6}" srcOrd="4" destOrd="0" presId="urn:microsoft.com/office/officeart/2005/8/layout/hList1"/>
    <dgm:cxn modelId="{27F06C9A-A847-4391-9514-8F09E37EA74B}" type="presParOf" srcId="{66B55BD6-49A1-4C88-AC82-73C39EDBCEE6}" destId="{E23FCAC7-073D-4852-9E91-B506CE75492E}" srcOrd="0" destOrd="0" presId="urn:microsoft.com/office/officeart/2005/8/layout/hList1"/>
    <dgm:cxn modelId="{3363689B-145B-4B9B-9557-423BB1DC9C58}" type="presParOf" srcId="{66B55BD6-49A1-4C88-AC82-73C39EDBCEE6}" destId="{3980D479-8050-40AE-B3DC-87B0B12323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39740-0594-4D0B-83E2-F48B1D77D5D3}">
      <dsp:nvSpPr>
        <dsp:cNvPr id="0" name=""/>
        <dsp:cNvSpPr/>
      </dsp:nvSpPr>
      <dsp:spPr>
        <a:xfrm>
          <a:off x="2215" y="0"/>
          <a:ext cx="3446436" cy="5749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PRESENCIAL</a:t>
          </a:r>
        </a:p>
      </dsp:txBody>
      <dsp:txXfrm>
        <a:off x="2215" y="2299649"/>
        <a:ext cx="3446436" cy="2299649"/>
      </dsp:txXfrm>
    </dsp:sp>
    <dsp:sp modelId="{5DF2640D-F371-4842-B83D-3FA0D003648E}">
      <dsp:nvSpPr>
        <dsp:cNvPr id="0" name=""/>
        <dsp:cNvSpPr/>
      </dsp:nvSpPr>
      <dsp:spPr>
        <a:xfrm>
          <a:off x="768204" y="344947"/>
          <a:ext cx="1914458" cy="1914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29AAA-1B29-4CED-94BB-55755157E36C}">
      <dsp:nvSpPr>
        <dsp:cNvPr id="0" name=""/>
        <dsp:cNvSpPr/>
      </dsp:nvSpPr>
      <dsp:spPr>
        <a:xfrm>
          <a:off x="3552044" y="0"/>
          <a:ext cx="3446436" cy="5749124"/>
        </a:xfrm>
        <a:prstGeom prst="roundRect">
          <a:avLst>
            <a:gd name="adj" fmla="val 10000"/>
          </a:avLst>
        </a:prstGeom>
        <a:solidFill>
          <a:schemeClr val="accent2">
            <a:hueOff val="-758330"/>
            <a:satOff val="-476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SEMIPRESENCIAL</a:t>
          </a:r>
        </a:p>
      </dsp:txBody>
      <dsp:txXfrm>
        <a:off x="3552044" y="2299649"/>
        <a:ext cx="3446436" cy="2299649"/>
      </dsp:txXfrm>
    </dsp:sp>
    <dsp:sp modelId="{97921EF1-44D5-4508-A58D-3D45DBAE418E}">
      <dsp:nvSpPr>
        <dsp:cNvPr id="0" name=""/>
        <dsp:cNvSpPr/>
      </dsp:nvSpPr>
      <dsp:spPr>
        <a:xfrm>
          <a:off x="4318033" y="344947"/>
          <a:ext cx="1914458" cy="19144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7142A-2B21-4620-B437-6F1CA6F47551}">
      <dsp:nvSpPr>
        <dsp:cNvPr id="0" name=""/>
        <dsp:cNvSpPr/>
      </dsp:nvSpPr>
      <dsp:spPr>
        <a:xfrm>
          <a:off x="7101873" y="0"/>
          <a:ext cx="3446436" cy="5749124"/>
        </a:xfrm>
        <a:prstGeom prst="roundRect">
          <a:avLst>
            <a:gd name="adj" fmla="val 10000"/>
          </a:avLst>
        </a:prstGeom>
        <a:solidFill>
          <a:schemeClr val="accent2">
            <a:hueOff val="-1516661"/>
            <a:satOff val="-951"/>
            <a:lumOff val="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VIRTUAL</a:t>
          </a:r>
        </a:p>
      </dsp:txBody>
      <dsp:txXfrm>
        <a:off x="7101873" y="2299649"/>
        <a:ext cx="3446436" cy="2299649"/>
      </dsp:txXfrm>
    </dsp:sp>
    <dsp:sp modelId="{4277B487-A7AB-46A5-8049-9F4468E8CE29}">
      <dsp:nvSpPr>
        <dsp:cNvPr id="0" name=""/>
        <dsp:cNvSpPr/>
      </dsp:nvSpPr>
      <dsp:spPr>
        <a:xfrm>
          <a:off x="7867862" y="344947"/>
          <a:ext cx="1914458" cy="19144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DAE80-C4D3-4451-9BA7-45127E6FC49A}">
      <dsp:nvSpPr>
        <dsp:cNvPr id="0" name=""/>
        <dsp:cNvSpPr/>
      </dsp:nvSpPr>
      <dsp:spPr>
        <a:xfrm>
          <a:off x="422020" y="4599299"/>
          <a:ext cx="9706483" cy="86236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92BFE-3C63-48E3-BD75-18A772D0B052}">
      <dsp:nvSpPr>
        <dsp:cNvPr id="0" name=""/>
        <dsp:cNvSpPr/>
      </dsp:nvSpPr>
      <dsp:spPr>
        <a:xfrm>
          <a:off x="3297" y="18725"/>
          <a:ext cx="3214613" cy="96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Recapitulación</a:t>
          </a:r>
        </a:p>
      </dsp:txBody>
      <dsp:txXfrm>
        <a:off x="3297" y="18725"/>
        <a:ext cx="3214613" cy="968191"/>
      </dsp:txXfrm>
    </dsp:sp>
    <dsp:sp modelId="{5DF1313B-A02A-4E73-A46B-E155F3C086BF}">
      <dsp:nvSpPr>
        <dsp:cNvPr id="0" name=""/>
        <dsp:cNvSpPr/>
      </dsp:nvSpPr>
      <dsp:spPr>
        <a:xfrm>
          <a:off x="3297" y="986917"/>
          <a:ext cx="3214613" cy="31869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Programar llamadas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Moderador y asistente.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Propietario y miembros.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700" kern="1200" dirty="0"/>
        </a:p>
      </dsp:txBody>
      <dsp:txXfrm>
        <a:off x="3297" y="986917"/>
        <a:ext cx="3214613" cy="3186945"/>
      </dsp:txXfrm>
    </dsp:sp>
    <dsp:sp modelId="{8CC5A356-9527-4A1A-8520-8C57751E8563}">
      <dsp:nvSpPr>
        <dsp:cNvPr id="0" name=""/>
        <dsp:cNvSpPr/>
      </dsp:nvSpPr>
      <dsp:spPr>
        <a:xfrm>
          <a:off x="3667955" y="18725"/>
          <a:ext cx="3214613" cy="96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Cuestionario</a:t>
          </a:r>
        </a:p>
      </dsp:txBody>
      <dsp:txXfrm>
        <a:off x="3667955" y="18725"/>
        <a:ext cx="3214613" cy="968191"/>
      </dsp:txXfrm>
    </dsp:sp>
    <dsp:sp modelId="{4BAF446E-E939-4F76-A944-C93FE34B6ED4}">
      <dsp:nvSpPr>
        <dsp:cNvPr id="0" name=""/>
        <dsp:cNvSpPr/>
      </dsp:nvSpPr>
      <dsp:spPr>
        <a:xfrm>
          <a:off x="3667955" y="986917"/>
          <a:ext cx="3214613" cy="31869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Me pongo a prueba</a:t>
          </a:r>
        </a:p>
      </dsp:txBody>
      <dsp:txXfrm>
        <a:off x="3667955" y="986917"/>
        <a:ext cx="3214613" cy="3186945"/>
      </dsp:txXfrm>
    </dsp:sp>
    <dsp:sp modelId="{E23FCAC7-073D-4852-9E91-B506CE75492E}">
      <dsp:nvSpPr>
        <dsp:cNvPr id="0" name=""/>
        <dsp:cNvSpPr/>
      </dsp:nvSpPr>
      <dsp:spPr>
        <a:xfrm>
          <a:off x="7332614" y="18725"/>
          <a:ext cx="3214613" cy="968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Cuaderno de clase</a:t>
          </a:r>
        </a:p>
      </dsp:txBody>
      <dsp:txXfrm>
        <a:off x="7332614" y="18725"/>
        <a:ext cx="3214613" cy="968191"/>
      </dsp:txXfrm>
    </dsp:sp>
    <dsp:sp modelId="{3980D479-8050-40AE-B3DC-87B0B123235F}">
      <dsp:nvSpPr>
        <dsp:cNvPr id="0" name=""/>
        <dsp:cNvSpPr/>
      </dsp:nvSpPr>
      <dsp:spPr>
        <a:xfrm>
          <a:off x="7332614" y="986917"/>
          <a:ext cx="3214613" cy="31869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Insertar recorte.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Insertar audio y video.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700" kern="1200" dirty="0"/>
            <a:t>Secciones y páginas</a:t>
          </a:r>
        </a:p>
      </dsp:txBody>
      <dsp:txXfrm>
        <a:off x="7332614" y="986917"/>
        <a:ext cx="3214613" cy="3186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36.58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1131 61 6016,'-14'0'4944,"13"0"-4859,-19-11 31,-1 0-1,-35-11 1,42 18-68,0 1 1,0 0-1,0 0 1,0 1-1,0 1 1,-1 1-1,1 0 1,-27 3-1,19 1 79,0 1 1,1 2-1,0-1 0,0 2 0,-21 11 1,-13 11 450,-81 55 1,135-84-578,-208 155 236,182-133-195,2 2 0,0 0 0,2 2 0,0 0 0,-24 40 1,21-23 23,2 0 0,2 1 1,-20 61-1,34-83-82,2 0 0,1 1 1,1-1-1,0 1 0,2 0 0,1 0 0,1 0 0,1 0 0,4 25 0,-1-27 31,1 1 0,1-1 0,1 0 0,1-1 0,1 0 0,1 0 0,1-1 0,0 0 0,2-1 0,0 0-1,1-1 1,1 0 0,0-2 0,1 0 0,1 0 0,1-2 0,0 0 0,1-1 0,28 15 0,-17-12 41,1-1 1,0-2-1,1-1 0,1-1 1,0-2-1,65 10 1,-61-16 80,1-2 1,-1-1-1,1-2 1,-1-2 0,0-1-1,0-1 1,0-3-1,-1-1 1,60-25 0,-71 24-28,-2-1 1,1-2-1,37-28 1,-45 31-100,-10 7 46,0 0 1,-1-1 0,1 0-1,8-9 1,-13 13-109,-1 1 1,0-1-1,0 1 0,1-1 1,-1 0-1,0 1 1,0-1-1,0 1 0,0-1 1,0 1-1,0-1 1,0 0-1,0 1 0,0-1 1,0 1-1,0-1 1,0 1-1,0-1 0,0 1 1,-1-1-1,1 0 1,0 1-1,0-1 0,-1 1 1,1-1-1,-1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0.4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0 440 6784,'5'-25'2282,"-4"23"-2086,0 0 0,0 0-1,0-1 1,0 1 0,0 0-1,1 0 1,-1 0 0,1 0-1,-1 0 1,1 0 0,0 1-1,4-4 1,8-9 1058,-3 1-728,1 1-1,24-21 1,-3 4-333,37-40-121,39-36-54,-90 88-52,2 2-1,-1 0 1,44-22-1,-54 32 30,0 1 0,0 0 1,1 1-1,-1 0 0,1 0 0,0 2 0,0-1 0,0 1 0,0 1 0,0 0 0,0 0 1,0 1-1,19 4 0,-23-3 20,-1 0 1,1 0-1,-1 0 1,0 1-1,0 0 1,0 0-1,0 1 1,-1 0-1,1 0 1,-1 0-1,0 0 1,0 1 0,0 0-1,-1 0 1,0 0-1,0 1 1,0-1-1,0 1 1,-1 0-1,0 0 1,0 0-1,-1 0 1,3 11-1,-3-5 32,0 1-1,0-1 1,-2 0 0,1 1-1,-2-1 1,0 1-1,-4 21 1,-1-6 19,-2 0 0,-13 34 0,1-18-64,-1-1-1,-2-1 1,-2-1 0,-2-1 0,-33 37 0,47-61-160,-1-1 1,-1 0 0,0 0-1,-1-2 1,-1 0 0,0-1-1,-22 12 1,27-22-35,4 0 49,8-2 142,0 0 0,0 0 0,0 0 0,0 1 0,0-1 0,0 0 0,0 0 0,0 0 0,0 0-1,0 0 1,0 1 0,0-1 0,0 0 0,0 0 0,0 0 0,0 0 0,0 1 0,0-1 0,0 0 0,0 0 0,0 0 0,0 0 0,0 0-1,0 1 1,0-1 0,0 0 0,0 0 0,0 0 0,1 0 0,-1 0 0,0 0 0,0 1 0,0-1 0,0 0 0,0 0 0,0 0 0,1 0-1,-1 0 1,0 0 0,0 0 0,62 51 407,-23-7-157,49 69 0,-69-87-193,84 129 511,-45-64-339,-31-44-132,-20-33-501,1 0 0,0-1-1,1 0 1,11 12-1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7.8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 5120,'9'-3'5414,"-8"4"-5359,2 3 86,0 2-73,-1 0 0,0 1-1,0 0 1,-1-1 0,1 1-1,-2 0 1,1 8-1,0-1 6,71 662 231,-52-532-392,-15-116 123,2-1 0,2 0 1,12 28-1,-19-49-37,1 0 1,0 0-1,0-1 1,1 1-1,0-1 1,0 0-1,0 0 0,6 5 1,-8-8-19,0-1 1,0 1-1,0-1 1,0 0-1,0 0 1,1 0-1,-1 0 1,0 0-1,0 0 1,1 0-1,-1-1 1,0 1-1,1-1 1,-1 0-1,1 1 1,-1-1 0,1-1-1,-1 1 1,0 0-1,1 0 1,-1-1-1,1 1 1,-1-1-1,4-1 1,2-3-440,1 1 0,-1-2 1,1 1-1,-1-1 0,-1 0 1,1-1-1,-1 1 0,0-2 1,-1 1-1,10-14 0,9-8-1215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8.33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0 334 5120,'23'-18'3358,"-20"17"-3053,-1 0 0,1 0 0,3-1 0,13-4 877,207-114 1182,17-8-2526,-224 120 106,58-27-2112,-58 22-114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9.69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169 176 5120,'-3'0'289,"0"0"1,1 1-1,-1-1 1,0 1-1,1 0 1,-1 0 0,1 0-1,-15 10 1738,12-6-1738,-4 5-203,1-1-1,-8 13 0,12-16 115,-7 12 0,0 0 1,1 1-1,1 0 1,0 0-1,2 1 1,-9 36-1,10-29-192,2 1-1,0-1 0,2 1 0,3 46 1,0-63-10,0 0 0,1 0 0,0 0 0,1-1 1,0 1-1,0-1 0,8 15 0,-8-21-33,-1 1 1,0-1-1,1 0 1,0 0-1,0 0 0,0-1 1,1 1-1,-1-1 1,1 0-1,-1 0 0,1 0 1,0 0-1,1-1 1,-1 1-1,0-1 0,1 0 1,-1 0-1,9 1 1,-11-2 35,1-1 0,0 0 1,0 0-1,0 0 0,0 0 1,-1 0-1,1-1 1,0 1-1,0-1 0,-1 0 1,1 1-1,0-1 0,-1-1 1,1 1-1,-1 0 0,1-1 1,-1 1-1,0-1 0,1 0 1,-1 0-1,0 1 1,0-1-1,0-1 0,0 1 1,-1 0-1,1 0 0,1-4 1,3-5 20,0-1 1,0-1-1,-1 1 0,4-16 1,-8 25-29,6-21 101,-1-1 1,-1 1-1,-2-1 1,0 0 0,-1-27-1,-3 14 331,-2 1 0,-13-63-1,2 38 349,10 55-749,1 9-63,0 14-77,4 2-61,0 0 0,1 1 0,1-2 0,0 1 0,2 0 0,0-1 0,1 0 0,0 0 0,2 0 0,15 26 0,-20-38 106,1 0-1,0 0 1,-1-1 0,1 0 0,1 1 0,-1-1 0,1-1 0,-1 1 0,1-1 0,0 0 0,0 0 0,1 0-1,7 3 1,-9-5 58,-1 0-1,1 0 0,0 0 1,0-1-1,0 0 0,0 1 0,0-1 1,0-1-1,0 1 0,0 0 1,0-1-1,0 0 0,0 0 1,0 0-1,-1 0 0,1-1 0,0 0 1,-1 1-1,1-1 0,4-4 1,5-4 42,-1-1-1,0-1 1,-1 0 0,0 0 0,-1-1 0,0 0 0,-1-1-1,8-15 1,0-6 222,-1-1 0,14-46 0,-19 46 10,-4 13-74,1 0 0,20-41 0,-24 57-220,0 0 0,0 0-1,1 1 1,0-1-1,1 1 1,-1 0 0,1 1-1,7-6 1,-10 9 24,1-1 1,-1 1-1,1 1 0,-1-1 0,1 0 1,0 1-1,0-1 0,-1 1 1,1 0-1,0 1 0,0-1 1,0 1-1,0 0 0,0-1 1,0 2-1,0-1 0,0 0 1,5 2-1,-3 0 8,-1 0 1,0 0-1,1 0 1,-1 1-1,0 0 1,-1 0-1,1 0 1,0 1-1,-1 0 1,6 5-1,3 5-13,20 29 0,-19-22-21,-1 1 1,-1 0 0,12 30-1,-12-25-141,30 46 0,-30-54 3,-9-14 144,1 0 0,-1-1-1,1 1 1,0-1 0,0 1 0,0-1 0,0-1 0,1 1 0,0 0 0,0-1 0,0 0 0,9 4 0,-11-6 1,1 0-1,0 0 1,-1 0 0,1 0-1,0 0 1,0-1 0,0 0-1,0 0 1,-1 0 0,1 0-1,0-1 1,0 1 0,0-1-1,-1 0 1,1 0 0,0-1-1,-1 1 1,1-1 0,-1 1-1,4-4 1,7-7-1061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40.6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1 447 5760,'28'-7'5026,"-21"8"-4639,7-1-158,4-1-150,-1-1 0,1 0-1,-1-2 1,1 0 0,-1-1-1,-1-1 1,22-9 0,-25 9-19,-1-1 1,0 0 0,-1-1-1,0 0 1,0 0 0,0-1-1,10-13 1,-12 12-30,-1-1-1,0 0 1,0-1 0,-2 1-1,1-2 1,-1 1 0,4-15-1,-6 15-4,-1-1 0,-1 0-1,0 0 1,0 0 0,-2-1-1,1 1 1,-4-26 0,2 35-17,1 0 0,-1 0 0,0 0 0,0-1 0,-1 1 0,1 0 0,-1 0 0,0 0 0,0 1 0,0-1 0,-1 0 0,1 1 0,-1 0 0,0-1 0,0 1 0,0 0 1,0 1-1,-1-1 0,1 0 0,-1 1 0,0 0 0,1 0 0,-1 0 0,0 0 0,0 1 0,0-1 0,-8-1 0,6 2-18,-1 1 0,0-1-1,0 1 1,0 0 0,0 1 0,0 0 0,0 0 0,0 0-1,1 1 1,-1 0 0,0 0 0,1 1 0,0 0 0,-1 0-1,1 0 1,-8 6 0,2 0 23,1 0 0,0 1 0,1 0 0,0 0-1,1 1 1,-16 23 0,15-18-11,0 1 0,2 0 0,0 0 0,1 1 0,0 0 0,2 0 0,0 0 0,-3 27 0,6-33-3,1-1-1,1 1 1,0 0 0,1-1-1,0 1 1,0-1 0,1 1-1,1-1 1,0 0 0,1 0-1,0 0 1,0 0 0,1 0-1,1-1 1,6 10 0,3-1 23,0-1 0,0-1 0,2-1 0,0 0 0,1-1 0,27 17 0,-29-21-28,1-1 0,1-1 0,0-1 1,0 0-1,0-1 0,1-1 0,37 7 0,-48-13-408,-1 1 1,1-1-1,0 0 0,0 0 0,15-3 0,32-21-6464,-34 12 4877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41.3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300 0 6144,'-35'0'3728,"33"1"-3548,0-1 0,1 0 0,-1 1 1,0-1-1,0 1 0,0 0 0,0-1 1,1 1-1,-1 0 0,-2 2 0,-12 5 136,2-2-232,0 1-1,1 1 1,-1 0 0,2 1-1,-1 0 1,2 1-1,-1 0 1,1 1-1,1 0 1,-1 1-1,2 0 1,0 0-1,1 1 1,0 0 0,0 1-1,2 0 1,-9 24-1,8-16-94,1 0-1,1 0 1,1 1-1,1-1 1,1 1-1,0 0 0,3 27 1,0-39 4,1 0-1,0 0 1,1 0 0,0 0-1,0-1 1,1 1 0,7 13-1,-7-18-19,0 1-1,0-1 1,1 0 0,0-1-1,0 1 1,0-1-1,0 0 1,1 0 0,0 0-1,0-1 1,13 7-1,-15-9 14,1 0 1,-1-1-1,0 0 0,0 1 0,0-1 0,1-1 0,-1 1 0,1-1 1,-1 1-1,0-1 0,1-1 0,-1 1 0,1-1 0,-1 1 0,0-1 1,0 0-1,1-1 0,-1 1 0,0-1 0,0 0 0,0 0 0,0 0 1,-1 0-1,1-1 0,0 1 0,-1-1 0,4-3 0,1-3 40,1 0 0,-1-1 0,-1 1 0,1-2 0,-2 1 0,1-1 0,-2 0 0,8-18 0,-7 10 90,0 0 0,-2-1 0,0 0 1,2-39-1,-5 26 137,-1 0 1,-2-1-1,-10-52 0,1 0 57,10 76-282,2 10-23,3 7-6,7 33-288,8 34 542,50 121 1,-57-169-918,1 0 0,32 44 0,-32-53-654,1-1 0,0-1 1,1 0-1,30 23 0,-8-12-943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42.0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 5120,'0'-2'8330,"31"152"-8041,0-5-231,44 130 184,8 33-4399,-80-299 3197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42.43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0 347 4608,'26'-1'1859,"-1"-1"0,0-1 0,28-6-1,-18 0-373,54-22 0,145-86-1880,-92 41 939,-136 73-592,138-62 341,-125 59-611,-1 0 0,1 0 1,0 2-1,0 1 1,0 0-1,20 0 1,-37 3 152,16 2-1862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4:00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23 5120,'-13'-23'4645,"5"43"-2981,-24 77-467,-20 113 1,35-84-1211,16-121 10,0 18-33,0 1 1,5 45 0,15 47-57,-12-87 88,0 0-1,2-1 0,14 34 0,-17-49-14,0 0 0,1-1 1,1 0-1,0-1 0,0 1 0,1-1 0,0-1 0,1 0 0,12 10 0,-18-17 26,0 0 0,0 0 0,1-1 0,-1 1 0,1-1 0,-1 0 0,1 0 0,0-1 0,0 1 0,0-1 0,0 0 0,0-1 0,0 1 0,1-1 0,-1 0 0,0 0 0,0 0 0,0-1 0,0 0 0,0 0 1,9-3-1,-5 0 0,-1 0 0,1 0 0,-1-1 1,0 0-1,0 0 0,0-1 1,-1 0-1,0-1 0,0 1 1,11-16-1,-4 1 83,0 0 0,16-37 0,-8 15-88,3-10-27,-2-2 0,31-111 0,-43 117 56,-3 1 0,-1-1-1,-1-81 1,-6 149-15,6 160 106,-3-154-144,0-1 0,2 0 0,0 0-1,2-1 1,13 31 0,-18-49 32,0 0 0,1-1 0,-1 0-1,1 1 1,0-1 0,1 0 0,-1-1 0,6 6-1,-7-7-7,0-1-1,-1 0 0,1 0 0,0 0 1,-1 0-1,1 0 0,0 0 0,0 0 0,0-1 1,0 1-1,0-1 0,0 1 0,0-1 0,0 0 1,0 0-1,0 0 0,0 0 0,0 0 1,0 0-1,0 0 0,0-1 0,0 1 0,3-2 1,1-1 24,-1 0 1,1-1 0,-1 1-1,0-1 1,0 0 0,-1-1 0,1 1-1,-1-1 1,0 0 0,0 0 0,0 0-1,-1-1 1,6-10 0,1-6 93,-1-1 1,8-29 0,-10 26 2,-1 0 0,4-51 1,-6-54 514,-4 130-639,0 0-8,0-1 0,0 1 1,0-1-1,0 1 0,0-1 0,0 1 0,0-1 1,0 1-1,1-1 0,-1 1 0,1-1 1,-1 1-1,1 0 0,-1-1 0,1 1 1,0 0-1,0-1 0,0 1 0,1-2 1,-1 4-6,0 0 1,0 0 0,0 0 0,0 0 0,0 0 0,0 0 0,-1 1 0,2 1 0,32 75 43,-25-55-42,1 0 1,1 0 0,1-1 0,17 25-1,-25-42 6,1 1 0,-1-1-1,1 0 1,0 0 0,0-1-1,1 0 1,-1 0 0,1 0-1,0-1 1,0 1 0,0-1-1,0-1 1,1 1 0,-1-1-1,1 0 1,0-1 0,-1 1-1,1-1 1,0-1 0,7 1-1,-7-1-106,0-1 1,0 0-1,-1 0 0,1 0 0,0-1 1,-1 1-1,1-2 0,-1 1 0,0-1 0,0 0 1,0 0-1,0-1 0,9-6 0,-6 2-846,-1 0 0,-1 0 0,1 0-1,-1-1 1,0 0 0,-1 0-1,8-16 1,13-32-2758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4:01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60 4480,'0'-50'6773,"0"49"-6750,0 1 1,0 0 0,0-1-1,0 1 1,0 0-1,0-1 1,0 1-1,0 0 1,0-1-1,-1 1 1,1 0-1,0-1 1,0 1-1,0 0 1,0-1-1,0 1 1,0 0-1,-1 0 1,1-1-1,0 1 1,0 0-1,0 0 1,-1-1-1,1 1 1,0 0-1,-1 0 1,1 0-1,0-1 1,0 1-1,-1 0 1,1 0-1,0 0 1,-1 0-1,1 0 1,0 0-1,-1 0 1,1 0-1,0-1 1,-1 1-1,1 0 1,0 0-1,-1 0 1,1 1-1,0-1 1,-1 0-1,1 0 1,-1 0 18,0 0 0,0 1-1,0-1 1,0 1 0,0-1 0,0 0 0,0 1 0,0 0 0,0-1 0,1 1 0,-1 0 0,0-1-1,0 1 1,0 1 0,-25 38 1228,-36 76-1,56-101-1277,1 0 1,0 0-1,1 0 0,0 1 1,2 0-1,0-1 1,0 1-1,2 0 0,0 0 1,1 0-1,0 0 0,1 0 1,1-1-1,0 1 1,2-1-1,-1 0 0,2 0 1,0 0-1,1-1 0,13 21 1,-18-31 6,1 0 0,0 0 0,0 0-1,1 0 1,-1-1 0,1 1 0,0-1 0,0 0 0,7 4 0,-10-6 3,1 0 0,0-1 0,-1 1 0,1-1 0,-1 1 0,1-1 0,0 0 0,-1 1-1,1-1 1,0 0 0,0 0 0,-1 0 0,1 0 0,0-1 0,-1 1 0,1 0 0,0-1 0,-1 1 0,1-1 0,-1 0 0,1 1 0,-1-1 0,1 0 0,-1 0 0,1 0 0,-1 0 0,0 0-1,0 0 1,1-1 0,-1 1 0,0 0 0,1-2 0,3-5 11,0 1-1,0-1 1,-1 0 0,0 0-1,-1-1 1,0 1-1,4-14 1,9-64-42,-15 74 37,4-44 67,-3-100 0,-3 80-59,1 43-182,10 60 100,15 31-1,-13-32 61,2-1 0,28 41 0,-34-55-114,1-1 1,0 0-1,0 0 1,1-1-1,0 0 1,0-1-1,1 0 1,14 7 0,-23-14-204,0 1 1,0-1-1,0-1 1,0 1 0,1 0-1,-1 0 1,0-1 0,1 1-1,-1-1 1,1 0-1,-1 0 1,0 0 0,1 0-1,-1 0 1,0 0-1,1-1 1,-1 1 0,0-1-1,1 0 1,-1 0 0,0 1-1,0-1 1,1-1-1,-1 1 1,0 0 0,0 0-1,-1-1 1,3-1 0,18-17-2777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4:03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279 733 4992,'-3'-1'384,"0"-1"-1,0 1 1,1-1 0,-1 1-1,-4-4 1,5 3-119,0 1 0,1 0 0,-1 0 0,0 0 0,0-1 0,0 2 0,0-1 0,0 0 0,0 0 0,0 1 0,0-1 0,0 1 0,0 0 0,-4-1 0,0 1-88,1 1 0,-1-1 0,0 1 0,1 0 0,-1 0 0,1 1 0,-1 0 0,1 0 0,0 0 0,0 0 1,0 1-1,-9 6 0,4-1-107,1 0 1,0 1 0,0 0 0,-13 19 0,11-12 4,1 0 1,0 1-1,1 0 1,1 0-1,0 1 1,2 0-1,0 1 1,1-1 0,0 1-1,-1 23 1,4-28-71,2 1 0,-1 0 1,2 0-1,0 0 1,0-1-1,2 1 1,0-1-1,0 1 0,2-1 1,-1 0-1,2 0 1,0-1-1,14 24 1,-17-32-15,0-1 0,1 0 0,-1 0 0,1 0 0,-1-1 0,1 1 0,0-1 0,1 0 0,-1 0 0,8 4 0,-10-6 12,0 0-1,0 0 1,0-1 0,0 1-1,1-1 1,-1 1 0,0-1-1,0 0 1,0 0 0,0 0-1,0 0 1,1 0 0,-1-1-1,0 1 1,0-1 0,0 1-1,0-1 1,0 0 0,0 0-1,0 0 1,0 0 0,0 0-1,0 0 1,-1 0 0,1-1-1,0 1 1,-1 0 0,3-4-1,4-4 9,-1 0 0,-1-1 0,1 0 0,-2 0 0,1-1-1,-1 0 1,5-18 0,0-4 55,6-47 0,-8 23-33,-3-1-1,-3 1 1,-5-72 0,-30-170 80,29 270-112,-10-65 207,-4 0 0,-38-121 0,55 214-199,-5-16 41,2 12-34,4 5-16,-1 0 1,1 0-1,0 0 1,0 0-1,0 0 1,0 0-1,0 0 1,-1 0-1,1 0 1,0 0 0,0 0-1,0 0 1,0 0-1,0 1 1,0-1-1,-1 0 1,1 0-1,0 0 1,0 0-1,0 0 1,0 0-1,0 0 1,0 0 0,0 0-1,0 1 1,0-1-1,0 0 1,-1 0-1,1 0 1,0 0-1,0 0 1,0 0-1,0 1 1,0-1-1,0 0 1,0 0 0,0 0-1,0 0 1,0 1-1,0 1-5,-1 0 0,1 1 0,0-1 1,0 0-1,0 1 0,0-1 0,1 0 0,-1 0 0,0 1 0,2 2 0,0 6-31,29 133-58,-17-83 118,110 386-114,-108-400 107,33 68 1,-41-99-39,1 0 1,1 0-1,1-1 1,0-1 0,0 0-1,2 0 1,18 15 0,-27-25 12,1-1 1,-1 1 0,1-1 0,0 0 0,1-1 0,-1 1 0,0-1 0,1 0 0,-1-1 0,1 1 0,0-1 0,0 0 0,-1 0 0,1-1-1,0 1 1,0-2 0,0 1 0,-1 0 0,1-1 0,0 0 0,0-1 0,-1 1 0,10-4 0,-6 1 1,-1-1 0,1 1-1,-1-1 1,0-1 0,-1 0 0,1 0 0,-1 0 0,0-1-1,-1 0 1,1 0 0,-1-1 0,-1 0 0,8-13 0,-1-2 22,-2 0 0,-1-1 0,10-39 0,-8 17 16,3-47 0,-12 71-21,0 0 1,-2-1-1,0 1 1,-2 0 0,0 0-1,-2 0 1,0 0 0,-2 0-1,0 1 1,-18-42 0,20 58-7,1-1 0,0 0 0,-1 1 0,0 0 0,0-1 1,-8-5-1,11 9-9,0 1 0,0 0 1,-1 0-1,1 0 0,-1-1 1,1 1-1,-1 1 0,0-1 0,1 0 1,-1 0-1,0 1 0,0-1 1,1 1-1,-1-1 0,0 1 0,0 0 1,0-1-1,0 1 0,1 0 1,-1 0-1,0 1 0,0-1 0,0 0 1,0 1-1,1-1 0,-5 2 1,2 1-1,0 0 0,1 0 0,-1 0 0,0 0 0,1 1 0,0 0 0,0 0 1,0 0-1,0 0 0,1 0 0,-1 0 0,1 1 0,0-1 0,0 1 1,1-1-1,-2 10 0,-2 6-28,2 0 1,-2 34 0,5-34 15,1 0 0,1 0 0,1 0 0,0 0 0,2 0 0,0-1 0,1 0 0,1 0 0,13 25 0,-14-33 16,1 1 0,0-1 0,0 0 0,1-1 0,1 0 0,0 0 0,0 0 0,1-2 0,0 1 0,0-1 0,14 8 0,-21-14 1,0 0 0,0-1 0,0 1 1,0-1-1,0 0 0,0 0 1,0 0-1,1 0 0,-1-1 1,0 1-1,1-1 0,-1 1 1,0-1-1,1-1 0,-1 1 1,1 0-1,-1-1 0,4 0 1,-4-1 21,1 1 0,-1-1 0,1 0 0,-1 1 0,0-2 0,0 1 0,1 0 0,-2-1 0,1 1 1,0-1-1,0 0 0,-1 0 0,0 0 0,1 0 0,2-6 0,4-9 74,-2 1 0,0-1 0,-1 0-1,-1-1 1,0 0 0,3-31 0,-1-116-18,-7-44-228,0 207 114,0 1 0,0-1 0,1 0 0,-1 1 0,1-1 0,-1 0 0,1 1 0,0-1 0,0 1 0,0-1-1,0 1 1,1-1 0,-1 1 0,0 0 0,1 0 0,0-1 0,0 1 0,-1 0 0,5-2 0,-3 2 25,0 0 0,1 0 0,-1 0 0,1 0-1,-1 1 1,1-1 0,0 1 0,0 0 0,-1 1 0,1-1 0,0 0 0,0 1 0,4 0 0,-2 0 12,-1 1 0,1-1 0,-1 1 1,1 0-1,-1 1 0,0-1 1,0 1-1,1 0 0,-1 0 1,0 1-1,-1-1 0,1 1 1,0 0-1,-1 1 0,0-1 1,1 1-1,-1 0 0,-1 0 1,1 0-1,-1 0 0,1 1 1,4 8-1,20 53-163,-20-43 151,1-1 1,2 0 0,0-1-1,23 34 1,-29-50-8,1 1 1,-1-1-1,1 0 1,0 0-1,0 0 1,1-1-1,-1 0 0,1 0 1,0-1-1,0 0 1,0 0-1,0-1 1,1 0-1,-1 0 0,1 0 1,-1-1-1,1 0 1,14-1-1,-20 0-129,-1 0 0,0-1 1,1 1-1,-1-1 0,0 1 0,1-1 0,-1 1 0,0-1 0,0 0 0,1 0 0,-1 1 0,0-1 1,0 0-1,0 0 0,0 0 0,0 0 0,-1-1 0,1 1 0,0 0 0,0 0 0,-1 0 0,1-1 1,0 1-1,-1 0 0,0-1 0,1 1 0,-1-2 0,5-12-3139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1.1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182 1 7168,'9'103'4192,"-11"-54"-3212,-16 90 1,11-89-900,-69 290 41,-5 40-94,77-356-3,2 1 0,2 0 0,0-1 0,1 1 0,1 0 0,1-1 0,8 26 0,-8-39 64,1-1-1,0 1 0,0-1 0,1 0 0,1 0 0,-1-1 1,13 15-1,-12-17-17,0-1-1,1 0 1,0 0 0,0 0 0,0-1 0,1 0 0,-1-1-1,1 1 1,0-2 0,14 6 0,-3-4-19,0-1 0,0 0 0,0-1 1,0-2-1,1 0 0,-1-1 0,0 0 0,35-7 0,-17 0-177,0-1 0,0-3-1,53-21 1,-66 21-702,0-1 0,-1-1 1,36-26-1,-41 25-1340,0-1 0,20-23 0,-6 0-1022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4:03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5504,'5'2'850,"-2"-1"-440,-1 0 0,1 1 0,-1-1 0,1 1 0,-1-1 0,0 1 0,0 0 1,0-1-1,0 1 0,0 0 0,0 1 0,3 3 0,2 6-50,0 0 0,-1 0 0,-1 1 0,0 0 0,4 16 0,12 70-402,-11-44 148,35 128-90,-45-181-9,0 0 0,1-1 0,-1 1 0,1-1 0,0 1-1,-1-1 1,1 0 0,0 1 0,0-1 0,0 0 0,0 1 0,0-1 0,0 0 0,2 2 0,-3-3-3,0 0 1,1 0-1,-1 0 1,0 0-1,0 0 0,0 0 1,0 0-1,1 0 1,-1 0-1,0 0 1,0 0-1,0 0 1,1 0-1,-1 0 0,0 0 1,0 0-1,0 0 1,1 0-1,-1 0 1,0 0-1,0 0 0,0 0 1,1 0-1,-1 0 1,0 0-1,0-1 1,0 1-1,0 0 1,1 0-1,-1 0 0,0 0 1,0 0-1,0-1 1,0 1-1,0 0 1,1 0-1,1-16 181,-10-120 653,-1 18-623,9 94-166,1-1 0,7-46 0,-7 62-45,7-24 55,-8 31-45,1 1 1,-1-1 0,1 0 0,0 1 0,-1-1 0,1 1-1,0 0 1,0-1 0,0 1 0,0 0 0,0-1 0,0 1 0,1 0-1,-1 0 1,0 0 0,2-1 0,-2 2-12,-1 0-1,1-1 1,0 1 0,-1 0 0,1 0-1,0 0 1,-1 0 0,1 0 0,0 0-1,-1 0 1,1 1 0,0-1-1,-1 0 1,1 0 0,0 0 0,-1 1-1,1-1 1,-1 0 0,1 1 0,-1-1-1,1 0 1,0 1 0,-1-1 0,1 1-1,0 0 1,11 15-50,-9-13 39,49 81-80,0-1 71,-43-71-123,0-1 0,0-1 0,1 1 0,21 16 0,-30-26 18,0 0 1,1 0-1,-1 0 1,1 0 0,-1-1-1,1 1 1,-1 0 0,1-1-1,-1 1 1,3-1-1,-3 1 6,0-1 1,0-1-1,-1 1 0,1 0 0,0 0 0,0 0 0,-1 0 0,1 0 0,0-1 0,0 1 0,-1 0 0,1-1 0,0 1 0,0 0 0,-1-1 0,1 1 0,-1-1 0,1 1 0,0-1 0,-1 0 0,1 1 0,-1-1 0,1 1 0,0-2 0,7-16-3105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4:04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10 4480,'0'0'171,"0"-1"1,0 1 0,0-1-1,0 1 1,-1-1-1,1 1 1,0-1-1,-1 1 1,1-1-1,0 1 1,-1-1 0,1 1-1,0 0 1,-1-1-1,1 1 1,-1 0-1,1-1 1,-1 1 0,1 0-1,-1-1 1,1 1-1,-1 0 1,1 0-1,-1 0 1,1-1-1,-1 1 1,1 0 0,-1 0-1,1 0 1,-1 0-1,0 0 1,1 0-1,-1 0 1,1 0-1,-1 0 1,1 1 0,-1-1-1,1 0 1,-1 0-1,1 0 1,-2 1-1,-2 0-91,-2 0 170,0 1 0,0 0-1,0 0 1,0 1 0,0 0 0,1 0 0,-1 0 0,1 1-1,0-1 1,0 1 0,-6 6 0,4-2-114,1 0 1,0 0-1,0 0 0,0 0 1,1 1-1,-6 15 1,5-8-99,0 1 1,1 0-1,1 0 1,1 0 0,0 1-1,1-1 1,1 33-1,2-32 1,1 0-1,0-1 1,1 1-1,1-1 1,1 0-1,1 0 1,8 21 0,-10-32 2,-1 1 1,1-1 0,0 0-1,1 0 1,-1-1-1,1 1 1,0-1 0,11 8-1,-12-10-13,1 0 0,0 0 0,0 0 0,0-1 0,0 0-1,0 0 1,1 0 0,-1-1 0,0 0 0,1 0 0,0 0 0,9-1-1,-9 0 20,-1 0 0,1-1 0,0 0 0,0 0 0,-1 0 0,1-1 0,-1 0-1,1 0 1,-1 0 0,0-1 0,7-4 0,-5 2 52,0 0 1,-1 0 0,0-1-1,0 0 1,0 0-1,-1-1 1,7-10-1,-6 7-22,0 0-1,-1 0 1,0-1-1,-1 0 1,0 0-1,0 0 1,-2-1 0,1 1-1,-1-1 1,-1 1-1,0-22 1,-3 17-152,-1 0 0,0-1 1,-1 1-1,-1 0 0,-1 1 1,0-1-1,-1 1 0,0 0 1,-1 1-1,-1 0 0,-1 0 1,-12-15-1,18 25-167,0 0 1,0 0-1,-1 0 0,1 0 0,-1 0 0,0 1 1,0 0-1,0 0 0,0 1 0,-1-1 1,1 1-1,-1 0 0,1 0 0,-1 1 1,0 0-1,1 0 0,-8-1 0,4 3-605,-1 0 0,1 1 1,0 0-1,-11 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01.13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166 0 5632,'-27'8'4384,"26"-6"-4247,-4 5 298,0 0 1,-7 14 0,8-14-366,-6 13-46,1 1 0,1-1 0,1 1 0,-6 30 0,-10 91-31,19-112 12,-23 387-7,22-299-12,-1 554 54,7-419 106,-1-147-210,0 122-2842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02.16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1 395 5376,'-1'-2'210,"2"0"0,-1 0 0,0 0 0,0 0 0,1 0 0,-1 0 0,1 0 0,-1 0 0,1 0 0,12-17 2100,-8 16-2100,4-6 162,126-118 518,-14 38-885,-79 61-4,-21 13 0,0 2 1,1 0-1,1 2 1,0 0-1,0 1 1,33-8-1,-44 15-9,1 1 0,-1 0 0,1 1 0,0 0 0,0 1-1,14 2 1,-18-1-15,0 1 0,0 0 0,0 0 0,-1 1 0,1 0 0,-1 1 0,1-1 0,-1 2-1,11 7 1,-11-6 17,0 2 0,0-1-1,0 1 1,-1 0 0,-1 1 0,1 0-1,-1 0 1,-1 0 0,1 1-1,-2-1 1,1 1 0,-1 0 0,-1 1-1,3 10 1,-1 4 22,0 1-1,-2-1 1,-1 1 0,-1 46-1,-6-19-4,-1-1 1,-23 91-1,-50 95-7,63-198 2,-1 0 1,-2-1 0,-31 45 0,40-69-10,0-1 1,-1-1 0,0 0 0,-1-1-1,-1 0 1,0-1 0,0 0 0,-1-1-1,-1 0 1,1-1 0,-18 7 0,21-12 4,-1 0-1,0-1 1,-12 1 0,11-1-70,1-1 0,-15 6-1,26-7 62,0-1 0,1 0-1,-1 1 1,1-1 0,-1 0-1,1 1 1,-1-1 0,1 1-1,-1-1 1,1 1 0,-1-1-1,1 1 1,0-1-1,-1 1 1,1 0 0,0-1-1,-1 1 1,1-1 0,0 1-1,0 0 1,0-1 0,-1 1-1,1 0 1,0-1 0,0 1-1,0 0 1,0-1 0,0 1-1,0 0 1,0-1 0,1 1-1,-1 0 1,0-1 0,0 1-1,0 0 1,1-1 0,0 2-1,14 25-13,-13-24 12,138 223 126,-138-222-122,90 152-60,-79-136 77,2-1 0,1 0-1,0-1 1,1-1 0,27 21-1,-34-31-10,1 0-1,0 0 0,0-1 1,1 0-1,0-1 0,0-1 1,0 1-1,0-2 1,1 0-1,-1 0 0,1-2 1,0 1-1,-1-1 0,1-1 1,0-1-1,0 0 0,0 0 1,-1-1-1,1-1 0,-1 0 1,1 0-1,-1-2 1,0 1-1,0-1 0,-1-1 1,0 0-1,0-1 0,0 0 1,11-11-1,-2 0-13,-1-1 0,0-1 0,-2 0 0,-1-2 0,0 0 0,-1 0 0,22-48 0,-10 7 33,36-127 0,-41 103 33,10-94 1,-31 175-49,0-1 0,0 1 1,0 0-1,1-1 0,4-8 1,-4 16 116,5 13-112,0 0 0,-1 1 0,-1-1 0,7 31 0,-4-15-6,3 8-4,1 0 1,3-1 0,0 0-1,3-1 1,1-1 0,1-1-1,38 48 1,-50-73-1,0-1 0,0 1 0,1-1 0,0 0 0,0-1 1,1 0-1,15 7 0,-21-12-4,0 0 0,0 0 0,0 0 1,0-1-1,0 0 0,1 0 0,-1 0 0,0-1 0,1 1 1,-1-1-1,0 0 0,1 0 0,-1 0 0,1-1 1,-1 0-1,0 0 0,0 0 0,1 0 0,-1 0 1,0-1-1,0 0 0,0 0 0,4-3 0,0-1 2,-1 0 0,0-1-1,0 0 1,0 0-1,-1 0 1,0-1 0,0 0-1,-1-1 1,8-16-1,1-8 46,14-47 0,-27 76-41,18-58 15,17-108 0,-30 127-3,-2 0 1,-2 0-1,-6-67 0,4 85 213,1 22 31,2 16-124,9 55-166,2 0 0,4-1 0,2-1 0,50 107 0,-63-158-246,0-1 1,1 0 0,0-1-1,1 0 1,1 0 0,16 18-1,-15-23-604,-1 0-1,13 7 0,-23-15 881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02.8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8 0 5632,'-2'11'552,"0"-3"-259,1 0 0,0 0-1,0-1 1,1 1 0,0 0 0,1 8 0,18 116 1355,31 184-1376,-26-136-182,40 329-110,-53-422 6,18 207 145,-28-278-123,1 19 59,1 0 0,8 36-1,-8-74-20,0-6-44,21-159 17,-4 20-11,14-3-66,-29 135 50,0 1 0,1-1 0,1 1 0,0 0 0,1 1-1,1-1 1,13-15 0,-19 27 11,0-1-1,0 1 1,1-1-1,0 1 1,0 0-1,0 1 1,0-1-1,0 1 1,0-1-1,1 1 0,-1 1 1,1-1-1,-1 0 1,7 0-1,-5 1-4,1 1 0,-1-1 0,1 1-1,-1 1 1,0-1 0,1 1 0,-1 0-1,1 1 1,9 3 0,-3 0 6,1 1 0,-1 1 1,0 0-1,-1 1 0,0 1 0,0-1 1,-1 2-1,18 18 0,-7-3-6,-2 1 1,-1 1-1,0 1 0,19 42 0,-17-25-43,-1 1 0,15 62 0,-27-82 183,-2 1 1,-1-1-1,-1 1 0,-2 1 0,-1-1 0,0 0 0,-7 51 1,3-62-66,0-1 1,-1 0 0,0 0 0,-2 0 0,1 0 0,-2-1 0,0 0 0,-1 0-1,0-1 1,-1 0 0,0 0 0,-1-1 0,-1 0 0,-21 19 0,20-22-62,1-1-1,-1 0 1,0-1 0,0-1 0,-1 0 0,0 0 0,0-1 0,-1-1 0,1 0 0,-1-1 0,-18 2-1,21-4-169,1 0-1,-1-1 1,0 0-1,0-1 0,1-1 1,-1 1-1,1-2 1,-1 1-1,1-1 1,0-1-1,0 0 0,0 0 1,0-1-1,1-1 1,-13-8-1,-11-16-2710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03.2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0 253 6144,'22'157'3424,"-3"-59"-2911,-5 1 1,2 189 0,-20-262-476,4-26-37,0 1 1,0-1 0,0 0 0,0 0-1,0 0 1,0 1 0,0-1 0,0 0-1,0 0 1,-1 0 0,1 1 0,0-1-1,0 0 1,0 0 0,0 0 0,0 0 0,0 1-1,-1-1 1,1 0 0,0 0 0,0 0-1,0 0 1,-1 0 0,1 0 0,0 0-1,0 0 1,0 0 0,-1 1 0,1-1-1,0 0 1,0 0 0,0 0 0,-1 0-1,1-1 6,-1 1-1,0-1 0,1 1 1,-1-1-1,1 0 0,-1 1 1,1-1-1,-1 0 0,1 1 0,-1-1 1,1 0-1,0 0 0,-1 1 1,1-2-1,-5-14 73,1 1-1,1-1 1,0 0 0,2 0 0,-1-31-1,2 35-43,-1-63 219,3 0 1,17-108-1,-9 128-273,2 0 0,3 1 0,42-102 1,-43 128-1302,21-31 0,-13 23-1592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03.5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7808,'0'71'2976,"5"-23"-2304,0 27 160,-1-35-96,1 7-480,-1 4-64,0 0-192,1-7-32,0-1 32,-5-15-1280,0-12-480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03.92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24 6528,'5'-23'3904,"4"31"-4224,-1 3-160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04.2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168 0 7552,'-12'14'1246,"1"0"1,0 0-1,-15 28 0,15-20-902,0 1 0,-8 27 0,4 3-452,-14 99 1,18-73 113,3 1 1,5-1-1,2 1 0,4 0 0,20 116 1,-18-169 78,1 0 1,10 29 0,-13-48-31,0-1 1,0 1-1,1-1 1,0 0-1,0 0 1,1 0-1,0 0 0,0-1 1,0 0-1,1 0 1,9 8-1,-11-12-18,-1 0 0,1 1 0,0-1 0,1 0 0,-1-1-1,0 1 1,0-1 0,1 0 0,-1 0 0,1 0 0,-1 0 0,0-1 0,1 0-1,0 0 1,-1 0 0,1 0 0,-1-1 0,0 0 0,1 0 0,-1 0-1,1 0 1,-1-1 0,0 0 0,0 0 0,0 0 0,5-3 0,4-4-12,-1-1 1,1 0-1,-2 0 0,1-1 1,-1-1-1,10-14 1,11-16-1441,43-77 1,12-53-5853,-42 74 3955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04.78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318 0 8064,'-18'5'1462,"0"1"1,0 0 0,-30 17-1,26-11-1130,1 2-1,-20 17 1,31-22-346,0 0 0,1 0 1,0 1-1,1 1 0,-12 19 0,10-12-43,1 0-1,1 1 1,0 0 0,2 1-1,0-1 1,-4 33 0,5-10-16,2-1 1,2 53 0,1-85 57,0 1 1,1 0-1,0 0 1,1-1-1,0 1 1,1 0 0,0-1-1,0 0 1,1 0-1,0 0 1,0 0-1,1-1 1,0 1 0,1-1-1,0 0 1,7 7-1,-11-13 19,0 0 0,1 0 0,-1 1-1,1-2 1,0 1 0,-1 0 0,1 0 0,0-1 0,0 0-1,0 1 1,0-1 0,0 0 0,0-1 0,1 1-1,-1 0 1,6-1 0,-5 0-4,0-1 0,1 1 0,-1-1 0,0 0 0,0 0 0,0-1 0,0 1 0,0-1 0,0 0 0,0 0 0,4-3 0,4-4-10,0-1 0,-1 0 0,0-1 0,0 0 1,15-23-1,11-21 81,-3-1 0,50-115 0,-58 105 105,-2 0 0,23-116 0,-41 234 341,4 17-461,3 0 0,3-1 0,39 107 0,-17-92-76,-33-73-46,0-1-1,1 0 1,1 0-1,-1-1 1,2 0-1,9 10 1,-14-16-88,-1 0 1,0 0-1,0 0 1,1-1-1,-1 1 1,1-1-1,0 1 0,-1-1 1,1 0-1,0 0 1,0 0-1,0 0 1,-1-1-1,1 1 1,0-1-1,0 0 1,0 1-1,0-1 0,0-1 1,0 1-1,0 0 1,0-1-1,5-1 1,-4-1-426,24-20-2314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1.52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1 203 6656,'3'0'2528,"12"3"-1952,1 0 320,-3-3 0,5 0-256,5-3-32,4-5-448,-1-4-160,5-4 0,0-7-448,1-5-192,-6-8-1632,2-4-1888,-7-2 1056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05.33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196 1 8704,'-21'11'3232,"3"1"-2496,-5 16 128,15-9-32,-5 17-608,-6 15-128,-3 13-1056,0 7-416,-1 4-2400,-3-4-992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05.85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4864,'18'8'7386,"-6"22"-7282,0 0-1,-2 2 0,9 49 1,-9-40-38,295 1134 516,-156-573 572,-21 5-256,-89-420-1126,-38-181 212,23 135-1499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07.0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378 1 3712,'-14'21'2975,"13"-18"-2644,1 0-1,-1 0 1,0-1 0,1 1-1,-1 6 1,-3 13 518,-75 229-15,-20-10-202,68-176-316,5-9 52,-37 57-1,61-110-310,0-1-1,0 1 1,0 0 0,-1 0-1,1-1 1,-6 4 0,8-5-59,-1-1 1,1 1-1,-1-1 0,1 0 1,-1 0-1,1 1 1,-1-1-1,1 0 0,-1 0 1,0 0-1,1 1 1,-1-1-1,0 0 1,1 0-1,-1 0 0,1 0 1,-1 0-1,0 0 1,1-1-1,-1 1 0,0 0 1,1 0-1,-1 0 1,1 0-1,-1-1 0,1 1 1,-1 0-1,1-1 1,-1 1-1,0 0 1,1-1-1,0 1 0,-1-1 1,1 1-1,-1-1 1,1 1-1,-1-1 0,1 1 1,0-1-1,0 1 1,-1-1-1,1 1 0,0-1 1,-1 0-1,-2-9-9,0 1-1,1-1 1,0 0-1,1 1 1,-1-18-1,1 1 11,1 0 0,7-47 1,17-49-99,-13 79 53,1 2 0,26-57 0,-27 72 29,2 1 0,2 0-1,0 1 1,31-37 0,-36 49-18,1 1 1,0 1 0,0 0-1,26-16 1,-30 22 24,0-1 1,0 2-1,1-1 0,-1 1 1,1 1-1,0-1 1,0 1-1,0 1 0,0-1 1,13 0-1,13 4 10,-1 1 0,0 1 0,-1 2 0,1 1 0,-1 2-1,-1 1 1,1 2 0,38 19 0,25 20 674,105 75 0,-195-122-623,114 87 508,-51-37-377,-29-23-1457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07.79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 0 4224,'-1'3'213,"1"0"0,-1 0 1,1-1-1,0 1 0,0 0 0,1 0 0,-1-1 1,0 1-1,1 0 0,0-1 0,-1 1 0,1-1 1,0 1-1,2 2 0,4 20 1207,-2 30-816,-4 0 0,-9 108-1,1-76-451,2 263 75,6-236-337,-1-91-430,-1 0 0,-1 0 0,-9 42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08.24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1 182 2432,'60'77'1312,"2"18"-1112,-24-34-181,188 308-14,-207-337-5,-2-3 393,2-1 0,1 0 0,1-2 0,2 0 1,0-1-1,35 27 0,-57-51-271,1 0 1,0 1-1,-1-1 0,1 0 1,0 0-1,0-1 1,-1 1-1,1 0 0,0-1 1,0 1-1,0-1 0,0 1 1,0-1-1,3 0 1,-4 0-58,0 0 0,0 0 0,0-1 0,0 1 0,0 0 0,0-1 0,0 1 0,0-1 1,0 1-1,0-1 0,0 1 0,0-1 0,0 0 0,0 1 0,0-1 0,0 0 0,-1 0 0,1 0 0,0 1 1,-1-1-1,1 0 0,-1 0 0,1 0 0,-1 0 0,1 0 0,-1 0 0,1-3 0,1-7 57,0-1 0,0 0-1,-1 0 1,-1 0 0,0 0-1,-1 0 1,-3-15-1,2 6-43,-31-212 150,-6-67 72,36 259-763,3 0 1,1 0 0,2 0 0,2 0 0,13-53 0,-1 37-2226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08.94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 0 3712,'-12'24'1069,"-14"37"0,23-51-977,1 0-1,0 0 0,0 1 0,1-1 1,0 0-1,2 21 0,0-9-58,-2 11-46,3 1 0,1-1-1,1 0 1,2 0 0,15 51-1,-18-75 6,1 0-1,0 0 0,0-1 1,1 1-1,1-1 0,-1 0 1,1 0-1,0-1 0,1 0 1,11 10-1,-14-14 81,0 1-1,1-1 1,-1-1-1,1 1 1,0-1 0,0 0-1,0 0 1,0 0-1,0 0 1,0-1 0,1 0-1,-1 0 1,0-1-1,1 1 1,-1-1-1,0 0 1,1-1 0,-1 1-1,0-1 1,8-2-1,-10 2 39,1 0-1,-1 0 0,0-1 1,0 1-1,0-1 0,0 1 1,0-1-1,0 0 1,-1 0-1,1 0 0,-1-1 1,1 1-1,-1-1 0,0 1 1,0-1-1,2-3 0,-1 2 36,-1-1 0,0 0 0,-1 1-1,1-1 1,-1 0 0,0 0 0,0 0-1,0 0 1,-1-10 0,0 2 54,-1 0-1,-1 0 1,0-1 0,-1 1-1,0 0 1,-1 1 0,-8-18-1,4 14-145,0 1-1,-1 0 1,-1 0-1,0 0 0,-1 2 1,0-1-1,-2 1 1,1 1-1,-1 0 1,-1 1-1,-17-11 1,28 20-240,-1 0 0,0 0 1,0 0-1,0 0 0,0 1 1,0 0-1,0 0 0,0 0 1,-1 0-1,1 1 0,-9-1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09.5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 1 3968,'-2'1'1780,"2"-1"-1745,0 1-1,0-1 0,0 0 1,0 1-1,0-1 0,0 0 1,0 1-1,0-1 1,0 0-1,0 1 0,0-1 1,0 0-1,0 0 0,0 1 1,0-1-1,0 0 0,0 1 1,1-1-1,-1 1 69,1 0-69,2 4 166,-1 1 0,1 0 0,-1 0 0,0 0 0,0 0 0,-1 0 0,0 1 0,0-1-1,0 9 1,3 15-44,16 101-97,4 183-1,2 308 332,6-294 458,-26-295-863,1-1 1,2 0 0,1 0 0,2-1 0,1 0-1,1-1 1,1-1 0,23 32 0,-30-50 19,0-1 0,1 1 1,0-2-1,1 1 0,0-1 1,0-1-1,23 15 1,-25-19 3,0 0 1,0 0 0,0-1 0,0 0 0,0 0 0,1-1-1,-1 0 1,1-1 0,0 1 0,-1-2 0,1 1 0,16-2-1,-20 0-70,1 0 0,-1-1 0,1 1-1,-1-1 1,0 0 0,0-1 0,0 1-1,0-1 1,0 0 0,0 0 0,-1 0-1,1-1 1,3-4 0,1-1-278,-1 0 0,-1-1 0,0 0 0,0 0 1,5-12-1,16-34-1773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09.87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0 316 6016,'9'1'377,"-1"1"1,1-2 0,-1 1-1,1-1 1,0 0 0,-1-1-1,1 0 1,-1-1 0,1 1-1,-1-2 1,0 1 0,0-1-1,0 0 1,0-1 0,10-5-1,161-115 593,25-16-1406,-158 113-1788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11.33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197 291 3712,'-11'8'568,"1"1"1,0 0-1,0 0 1,1 1-1,0 0 1,1 1-1,0-1 0,1 2 1,-11 21-1,-2 10-524,-19 65-1,34-91 196,-3 8-206,1 1 0,1 0-1,2 0 1,0 1 0,2-1-1,1 1 1,2 29 0,0-48-50,0-1 0,0 1 1,1-1-1,0 1 0,0-1 1,1 1-1,5 10 0,-7-16 17,0 0-1,0 0 0,0-1 1,0 1-1,0 0 0,1-1 1,-1 1-1,1-1 0,-1 0 1,1 1-1,-1-1 1,1 0-1,0 0 0,0 0 1,0 0-1,-1 0 0,1-1 1,0 1-1,0 0 0,0-1 1,0 1-1,0-1 0,0 0 1,0 0-1,0 0 1,0 0-1,0 0 0,0 0 1,0-1-1,0 1 0,0 0 1,4-2-1,0-1 14,0 0 1,0 0-1,0 0 0,-1 0 1,1-1-1,-1 0 0,0-1 0,0 1 1,0-1-1,7-9 0,3-6 21,19-34 0,-22 34-3,9-13-19,43-80 14,-26 35-10,13-29 90,-49 99-144,-2 8 40,0-1 0,0 1 0,0-1 1,0 1-1,0 0 0,0-1 0,0 1 0,0-1 0,0 1 0,0 0 0,1-1 1,-1 1-1,0 0 0,0-1 0,0 1 0,1 0 0,-1-1 0,0 1 1,0 0-1,1-1 0,-1 1 0,0 0 0,1 0 0,-1-1 0,0 1 0,1 0 1,-1 0-1,2 21-8,1-7 13,0 0-1,0 0 0,2 0 1,0 0-1,0 0 0,2-1 1,10 18-1,-13-25-7,0-1 0,0 0 1,0 0-1,1 0 0,-1-1 0,1 0 0,0 0 0,9 5 0,-10-6-2,-1-2 0,1 1-1,1 0 1,-1-1-1,0 0 1,0 0-1,0 0 1,1 0-1,-1-1 1,0 1-1,1-1 1,-1 0-1,8-2 1,-5 1 5,-1-1-1,0 1 1,0-2 0,0 1-1,0-1 1,-1 1-1,1-2 1,8-5 0,3-4 70,18-19 0,-24 22-23,12-12-13,-2 0 0,0-2 0,-1 0 0,-2-2 0,0 0 0,-2 0 0,17-39 0,-24 46 11,-2 0 0,-1-1 0,0 1-1,-2-1 1,0 0 0,-1 0 0,-1-1-1,-1 1 1,-1 0 0,0-1 0,-2 1-1,-4-25 1,1 28-82,5 17 27,0-1-1,0 1 0,0-1 1,0 1-1,0 0 1,0-1-1,0 1 1,-1-1-1,1 1 0,0 0 1,0-1-1,0 1 1,0-1-1,-1 1 0,1 0 1,0-1-1,0 1 1,-1 0-1,1-1 1,0 1-1,0 0 0,-1 0 1,1-1-1,0 1 1,-1 0-1,1 0 1,-1 0-1,1-1 0,0 1 1,-1 0-1,0 0 1,1 3-51,0 0 1,1 0 0,-1 0 0,1 1 0,0-1-1,0 0 1,0 0 0,2 5 0,-1-4-5,1 4 4,0-1-1,0 0 1,1 0-1,0-1 1,0 1-1,10 10 1,35 32-23,-32-33 25,52 42 121,-45-40-73,-2 1 1,36 38-1,-52-49 106,1 0-1,-2 1 1,1-1 0,-1 1 0,5 12 0,-8-16 3,-1-1 0,1 1 0,-1 0 0,0 0 0,0 0 1,-1 0-1,1 0 0,-1 0 0,0 0 0,-1 0 0,1 0 0,-3 8 0,0 0-131,-1-1 0,0 0 1,-1-1-1,0 1 0,-1-1 0,0 0 0,-1 0 0,0-1 0,0 0 0,-2 0 0,1-1 0,-1 0 0,0 0 0,-21 14 0,0-3-1569,1 0-1242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14.38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445 707 3968,'-23'-15'5175,"18"14"-4805,-7-3 282,4 1-590,-1 0 0,0 0-1,0 1 1,-1 0 0,1 0 0,0 1-1,-1 0 1,1 1 0,0 0 0,-1 1 0,1 0-1,-1 0 1,1 1 0,0 0 0,0 1-1,0-1 1,0 2 0,1 0 0,-1 0 0,1 0-1,0 1 1,0 0 0,-12 10 0,11-6-52,0 1 0,0 0-1,1 0 1,-9 14 0,-25 48 44,30-48-56,0-1-2,1 1 1,1 0-1,2 1 0,0 0 1,2 1-1,-4 27 1,6-20-4,1 1 0,2-1 1,1 0-1,7 45 0,-5-58-11,2-1 0,0 0 0,12 33 0,-13-44 8,1-1 0,-1 1 0,1-1 0,1 0 0,-1 0 0,1-1 0,1 1 0,-1-1 0,1 0 0,0-1 0,9 8 0,-11-11-7,0 1-1,0-1 1,0 0 0,1 0-1,-1 0 1,0-1-1,1 1 1,-1-1 0,1 0-1,0-1 1,-1 1-1,1-1 1,-1 0 0,1 0-1,0 0 1,-1-1-1,1 1 1,0-1 0,-1 0-1,1-1 1,-1 1-1,0-1 1,1 0 0,-1 0-1,0 0 1,0-1-1,5-3 1,2-2 28,-2-1 0,1 1 0,-1-1-1,0-1 1,-1 0 0,0 0 0,-1-1 0,11-20 0,-4 1 14,-1-1 0,-2 0 1,-1-1-1,-2 0 0,-1-1 0,-1 0 0,-2 0 0,0-47 1,-6-24 92,-20-138 1,9 138-77,-2-7 4,0-115-1,15 209-23,-1-15-10,1 0-1,2 1 1,2-1 0,8-37-1,-10 56 21,-2 11-28,1 0-1,-1 0 1,0 0 0,0 0 0,1 0-1,-1 0 1,1 0 0,0 1-1,0-1 1,-1 0 0,1 0-1,0 1 1,1-1 0,-1 0-1,1-1 1,-1 3-3,0 0 0,-1 0 0,1 0-1,0 0 1,-1 0 0,1 0 0,0 0 0,-1 0 0,1 0-1,0 1 1,-1-1 0,1 0 0,-1 0 0,1 1 0,0-1 0,-1 0-1,1 0 1,-1 1 0,1-1 0,-1 1 0,1-1 0,-1 1 0,1-1-1,-1 1 1,1-1 0,-1 1 0,0-1 0,1 1 0,-1-1-1,0 1 1,0 0 0,1 0 0,11 23 5,-11-22-3,17 46 3,-1 2 0,12 71 0,-18-76-29,32 146 93,87 329-145,-119-486 82,0-1 0,3-1-1,1 0 1,1-1 0,1-1 0,2 0 0,1-1 0,1-2 0,30 32 0,-44-53-8,-1-1 0,1 1 0,0-1 0,1 0 0,-1-1 0,1 1 0,0-1-1,0-1 1,0 0 0,17 4 0,-20-5 5,0-1 0,0-1-1,1 1 1,-1-1 0,0 0-1,1 0 1,-1-1 0,0 1 0,1-1-1,-1 0 1,0-1 0,0 1-1,0-1 1,0 0 0,0 0 0,0-1-1,-1 1 1,9-8 0,1-2-27,-1-1 1,0 0 0,-1-1-1,20-31 1,31-68 100,-26 44-50,-14 26-53,-1-1 0,21-67 0,-32 76 13,-1-1 0,-2-1 0,6-67 1,-12 88 16,-2 0 0,0-1 0,-1 1 0,-4-22 0,4 33 3,0 0 0,-1 1 0,0-1 0,1 0-1,-2 1 1,1-1 0,0 1 0,-4-5 0,4 7-1,0 0 1,0 0 0,0 0-1,0 0 1,0 0 0,-1 0-1,1 1 1,-1-1 0,1 1-1,-1 0 1,1 0 0,-1 0-1,0 0 1,0 0 0,-3 0-1,4 0-8,-1 1 1,1 1-1,-1-1 0,1 0 0,-1 1 0,1-1 0,0 1 1,-1-1-1,1 1 0,0 0 0,-1 0 0,1 0 0,0 1 0,0-1 1,0 0-1,0 1 0,0-1 0,0 1 0,0 0 0,0 0 1,-2 3-1,-3 4-17,1 0 0,0 0 0,-8 15 0,-1 7 23,1 0 0,2 2 1,1-1-1,2 1 0,1 1 1,-7 55-1,14-76-18,-5 69-101,7-69 103,-1 0 0,2 0 0,-1 0 0,6 18 1,-4-20-4,1 0 0,0 0 1,1-1-1,0 1 0,1-1 1,12 17-1,-13-20 13,1 0 1,0-1-1,0 0 1,1 0-1,0 0 1,0-1-1,0 0 0,1-1 1,13 7-1,-7-6-2,0 1 0,1-2 0,0 0 0,-1-1 0,2 0 0,-1-1 0,0-1 0,0 0 0,0-1 0,1-1 0,-1-1 0,0 0 0,18-5 0,-18 3-1315,-1 0 1,0-2 0,0 0-1,22-12 1,3-9-1728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1.8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87 8320,'44'12'3072,"-17"-4"-2400,22 0 448,-28-8 32,15 0-672,4-5-192,9-3-256,3-3-128,7-4 64,-1-10-1344,-1 2-576,11-4-1760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15.3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265 1 4608,'-19'14'4774,"17"-11"-4434,-7 7 476,-7 5-596,0 0 0,1 1 0,0 1 1,2 0-1,-15 23 0,-47 100 230,64-112-352,0 0 0,2 1-1,1 0 1,2 0 0,-5 49 0,10-67-82,1 0 1,1 1 0,-1-1 0,2 0 0,4 17 0,0-4 15,15 34 0,-16-47-40,0 0 0,1 1 0,0-2 0,1 1 0,0-1 1,1 0-1,0 0 0,10 8 0,-13-14 7,-1 0 1,1 0-1,0-1 1,0 1 0,1-1-1,-1 0 1,1-1-1,-1 1 1,1-1-1,0 0 1,0-1-1,0 1 1,0-1-1,0 0 1,0-1-1,0 0 1,0 0-1,9 0 1,-2-3-49,1 0 0,-1 0 0,0-2 0,0 1 0,0-2 0,0 0 0,-1 0 1,0-1-1,-1 0 0,20-17 0,4-7-2768,56-66 1,-64 66 198,13-16 90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16.00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387 3 6144,'-12'-2'1043,"0"2"1,0-1 0,-20 3-1,6 2-621,-50 13 0,64-13-431,1 1 1,-1 0-1,0 1 0,1 0 0,0 1 0,1 0 0,0 0 0,0 1 0,-14 15 0,14-13-8,0 1 1,1 0-1,0 1 0,1 0 0,1 0 1,0 1-1,0 0 0,-5 16 0,8-17 10,1 0-1,1 1 0,0-1 0,0 0 0,1 1 0,1-1 1,0 1-1,1-1 0,0 0 0,4 19 0,-3-25-4,-1 1-1,1-1 1,0 1-1,1-1 0,0 0 1,0 0-1,0-1 1,1 1-1,-1 0 1,1-1-1,1 0 0,-1 0 1,1 0-1,0-1 1,0 1-1,0-1 1,0 0-1,1-1 0,0 1 1,0-1-1,6 2 1,-8-4 3,0 0 0,0 0 0,0-1 0,0 1 0,0-1 0,0 0 0,0 0 1,0-1-1,0 1 0,0-1 0,0 0 0,0 0 0,0 0 0,-1 0 0,1-1 0,0 1 0,-1-1 1,1 0-1,-1 0 0,1-1 0,-1 1 0,4-5 0,3-2 28,0-1 0,-1 0 0,0 0 0,0-1 0,8-15 0,-4 4 9,-2 0 0,0-1 0,13-44 0,11-75 356,-31 106 230,-2 24 340,4 50-947,21 73 0,-21-93-31,0-1 1,2 0 0,0 0-1,0-1 1,2 0 0,13 18 0,-18-28-84,0 0 0,1 0 0,-1-1 0,1 0 0,0 0 0,0 0 0,1-1 0,0 1 0,-1-2 0,2 1 0,-1-1 0,0 0 0,0-1 0,1 1 0,-1-1 0,1-1 0,11 2 0,-10-3-367,-1 0 0,0-1 0,0 0 0,0 0-1,0-1 1,0 0 0,0 0 0,0 0 0,0-1 0,11-7 0,26-19-2529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16.72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308 686 7168,'-1'1'156,"-17"4"1290,1 1 1,-1 1-1,-27 15 0,29-12-1420,0 0 0,1 2 0,0-1 0,1 2 1,1 0-1,0 1 0,0 0 0,2 1 0,-16 24 0,18-23-62,0 1-1,1 0 1,0 1 0,-7 26-1,14-37 17,-1 0-1,1 1 0,0-1 1,0 1-1,1-1 1,0 1-1,0-1 1,0 1-1,1 0 0,1-1 1,-1 0-1,1 1 1,1-1-1,2 8 1,-4-13 10,0 0 1,0 0 0,0 0 0,1 0 0,-1 0-1,0 0 1,1 0 0,-1-1 0,1 1-1,0-1 1,-1 1 0,1-1 0,0 1 0,0-1-1,0 0 1,0 0 0,0 0 0,0 0 0,0 0-1,3 0 1,-1 0 3,-1-1 0,0 0 1,0 0-1,1 0 0,-1-1 0,0 1 0,0-1 0,0 0 1,0 0-1,0 0 0,0 0 0,6-3 0,2-3 21,0 0 0,-1-1 0,1 0 0,-2-1 0,1 0-1,8-11 1,0-3 3,-1-1 0,-1-1 0,0 0 0,-3-1 0,0-1 0,-1 0 0,-2 0 0,0-1-1,-2-1 1,-2 0 0,0 0 0,-2 0 0,1-53 0,-7 22 24,-19-120 0,-34-55 258,42 183-187,9 31-67,-2 0 0,-11-30 0,9 38-71,8 13 26,-1 0 0,1 0-1,0 0 1,0 0-1,0 0 1,0 0-1,0 0 1,0-1-1,-1 1 1,1 0-1,0 0 1,0 0-1,0 0 1,0 0-1,-1 0 1,1 0-1,0 0 1,0 0-1,0 0 1,0 0-1,-1 0 1,1 0-1,0 0 1,0 0-1,0 0 1,0 0-1,-1 0 1,1 0-1,0 0 1,0 0-1,0 0 1,0 1-1,0-1 1,-1 0-1,1 0 1,0 0-1,0 0 1,-1 2-1,1-1 0,-1 1 1,0-1-1,1 1 0,0-1 1,-1 1-1,1-1 1,0 1-1,0-1 0,0 1 1,0-1-1,0 1 0,1 2 1,4 27-87,1 0 1,12 33-1,-7-25 7,64 216-9,-22-77 165,-34-113-72,2-1 1,4-1-1,60 113 0,-82-172-4,8 15 23,23 30 1,-30-43-1,1-1 0,-1-1 0,1 1 0,0-1 0,0 1 0,1-1 0,-1-1 1,1 1-1,0-1 0,7 3 0,-10-5-24,0 0-1,0 0 1,0-1 0,0 1 0,0-1 0,1 0-1,-1 1 1,0-1 0,0-1 0,0 1-1,0 0 1,0-1 0,0 0 0,3 0-1,0-2-93,-1 1-1,0 0 0,0-1 0,-1 0 1,1 0-1,-1 0 0,6-6 0,3-4-625,0-1 0,-1-1-1,15-24 1,-25 37 624,29-48-2746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17.42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456 1 6016,'-18'1'1336,"0"1"-1,0 0 1,-19 6 0,-20 3-493,44-9-820,0 1 1,0 0-1,0 1 0,0 0 0,1 1 0,-1 1 0,1 0 0,1 0 0,-1 1 0,1 1 1,0 0-1,1 0 0,0 1 0,-18 20 0,15-12-18,0 0 1,1 1-1,0 1 0,2 0 1,0 0-1,1 1 0,1 0 1,1 1-1,-7 32 0,12-44 2,1 0-1,0 0 0,0-1 0,1 1 1,0 0-1,1 0 0,0 0 1,3 10-1,-3-14 1,0 0 0,1-1 0,0 1 0,0-1 0,0 1 0,0-1 0,1 0 0,0 0 0,-1 0 0,2 0 0,-1-1 0,0 1 0,1-1 0,-1 0 0,1 0 0,7 4 0,-4-3-3,0-1-1,0 0 0,0 0 1,0 0-1,1-1 1,0 0-1,-1-1 0,1 0 1,0 0-1,-1 0 0,1-1 1,0-1-1,0 1 1,0-1-1,-1 0 0,1-1 1,11-3-1,-7 1-18,-1-1 1,1-1-1,-1 1 0,0-2 0,0 1 1,-1-2-1,0 1 0,0-2 0,-1 1 1,10-11-1,-1-3 88,0 0 0,-1 0 0,-1-2-1,-2 0 1,0-1 0,-2 0 0,0-1 0,8-32 0,12-72 1015,-32 129-1087,1 0 0,-1 0 1,0 0-1,1 0 0,-1 1 0,0-1 0,1 0 1,-1 0-1,1 0 0,-1 0 0,1 1 0,1-2 1,-2 2-2,0-1 0,1 1 1,-1 0-1,0 0 1,0 0-1,1 0 1,-1 0-1,0 0 1,0 0-1,1 0 1,-1 0-1,0 0 0,0 0 1,1 0-1,-1 0 1,0 0-1,0 0 1,1 0-1,-1 0 1,0 0-1,0 0 1,1 1-1,-1-1 1,0 0-1,0 0 0,1 0 1,-1 0-1,0 0 1,0 1-1,2 1 2,0 0-1,-1 0 1,1 0-1,-1 0 1,0 1-1,0-1 1,0 0-1,2 5 1,17 61 13,23 62-9,-31-100 10,2-2 1,0 1 0,35 47-1,-43-67-311,1 1 0,1-2 0,0 1 0,0-1 0,1 0 0,0-1 0,0 0 0,1-1 0,-1 1 0,1-2 0,1 0 0,-1 0 0,22 6 0,11-5-2894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24.25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1994 5 5120,'-8'-2'1207,"7"1"-1064,-1 1 1,1-1-1,-1 1 1,1 0-1,-1-1 1,1 1-1,-1 0 0,1 0 1,-1 0-1,1 0 1,-1 0-1,-1 1 1,-2 0 218,0 0 0,1-1 0,-1 1 1,-6-1-1,-5 1 35,0 0-267,-76 15 657,44-3-545,-1 3 0,-52 25 1,-86 58 54,-136 69 92,20-12-437,18-10 52,-6-17 55,263-117-42,-96 34 318,62-24 696,53-16-1198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24.98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974 0 3584,'-9'7'662,"1"-1"-1,0 1 1,0 1 0,-10 12 0,-16 15 1239,3-7-1134,-58 55 813,15-11-866,24-25-452,-59 55 79,-93 99 267,179-175-478,-224 278 514,242-297-647,-4 4-19,1 1-1,0 0 1,1 1-1,0-1 1,1 2-1,-6 15 1,12-25 1,-1-1 0,1 0 1,-1 0-1,1 0 0,0 1 1,0-1-1,1 0 0,-1 0 1,1 0-1,-1 0 0,1 1 1,0-1-1,0 0 0,0 0 1,1-1-1,-1 1 1,1 0-1,0 0 0,-1-1 1,1 1-1,0-1 0,1 1 1,-1-1-1,4 3 0,1 0 29,-1 0-1,1-1 1,1 0 0,-1 0-1,0 0 1,1-1-1,0 0 1,10 2 0,3-1 147,1 0 1,41 1 0,45-6 286,-75 0-301,46-5 522,114-24 0,-52 7-293,-130 21-393,0 1 0,0 0 1,19 2-1,11 10-4904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18.15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6912,'5'16'6973,"13"10"-7132,0-2 310,75 140 83,-54-96-233,-8-8-210,-2 0 1,22 71 0,24 132-2138,-72-252 2087,1 9-381,3 21 0,-8-2-3282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18.4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0 813 3712,'0'7'1859,"1"-7"-1818,12 2 1181,19-5 546,-16-2-1340,1-1 0,-1 0 0,0-2 0,-1 1 0,29-20 0,66-61 210,-92 72-510,144-124 307,104-87-716,-203 175 37,74-58-541,-105 87 360,1 1 0,48-23 0,-69 39-120,0 0-1,0 1 1,0 1-1,1 0 0,-1 1 1,1 0-1,0 1 1,0 0-1,24 1 1,7 7-1962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19.83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219 75 4608,'-49'27'3877,"10"-8"-2336,32-17-1517,0 1 0,0 0 0,0 1-1,0 0 1,1 0 0,0 0 0,0 1 0,0-1-1,0 1 1,1 1 0,0-1 0,0 1 0,0 0-1,1 0 1,0 1 0,0-1 0,1 1-1,-5 10 1,3-3 2,1 0-1,0 0 1,1 0 0,1 0-1,0 0 1,1 1 0,0-1-1,3 27 1,3 4 63,3 0 0,1-1 0,2 0 0,2-1-1,2 0 1,2-1 0,2-1 0,46 76 0,-63-114-48,1 0 0,-1 0 0,1 0 0,-1 0 0,1-1 0,0 1 0,0-1 0,0 1 0,0-1 0,0 0 0,0 0 1,6 2-1,-8-4-25,1 1 1,0-1 0,0 1 0,0-1 0,0 0-1,0 1 1,0-1 0,-1 0 0,1-1 0,0 1-1,0 0 1,0 0 0,0-1 0,0 1 0,0-1 0,-1 0-1,1 1 1,0-1 0,0 0 0,-1 0 0,1 0-1,0 0 1,-1 0 0,1-1 0,1-1 0,2-3 0,-1 1 0,0-1 0,0 0 1,0 0-1,-1 0 0,0-1 0,0 1 0,3-14 1,11-57-72,-9 17 85,-3-1-1,-2 0 1,-10-118 0,5 159-55,1 6-39,-4-24 0,4 26 133,10 29-148,-4-9 86,3 8 16,45 76 65,-42-75-109,1-1 0,0-1-1,21 21 1,-21-25 4,1 0 0,0-1 0,0 0-1,1-1 1,1-1 0,-1 0 0,21 8 0,-27-14 95,-1 1 0,1-1 0,0 0 0,0 0 0,0-1 1,0 0-1,0-1 0,0 0 0,1 0 0,-1-1 0,0 0 0,0 0 1,0-1-1,0 0 0,-1 0 0,16-7 0,-16 5 32,1-1 0,-1 0 0,0-1 0,-1 1 1,1-1-1,-1-1 0,0 1 0,-1-1 0,0 0 0,9-14 0,-4 1-18,0 0 0,-1 0 1,8-26-1,-12 27-137,-1 0 0,-1 0 0,0-1 0,-1 1 0,-1 0 0,-1-1 0,-1 1 0,-1-1 0,0 1 0,-1 0 0,-2-1 0,1 2 0,-2-1 0,-1 1 0,-12-25 0,19 42 30,-1 1 0,1-1 0,0 0 0,0 1 0,-1-1 0,1 0 0,0 0 0,0 1 1,0-1-1,0 0 0,0 0 0,0 1 0,0-1 0,0 0 0,0 0 0,0 1 0,0-1 0,1 0 0,-1 0 0,0 1 0,1-1 0,-1 0 0,0 1 1,1-1-1,-1 0 0,1 1 0,-1-1 0,1 1 0,-1-1 0,1 0 0,-1 1 0,1-1 0,-1 1 0,1 0 0,0-1 0,-1 1 0,1 0 1,1-1-1,4-2-108,0 1 1,0 0 0,12-3 0,-6 2 66,4-1 48,0 0 0,1 1-1,-1 1 1,1 0 0,27 1-1,-37 2 6,0-1 0,0 1 0,0 1 0,0-1 0,0 1 0,-1 0-1,1 1 1,-1-1 0,0 1 0,0 1 0,0-1 0,0 1 0,0 0 0,-1 0-1,1 1 1,5 5 0,-3 1 13,0-1-1,0 1 0,-1 0 0,-1 1 1,10 22-1,15 64-24,-4-11 49,-21-73 1,0 0-1,0 0 1,2-1 0,8 13 0,-7-14 12,1 0 1,0-1 0,0 0-1,2-1 1,-1 0-1,1-1 1,0 0 0,1-1-1,0 0 1,16 6 0,-21-10-84,0-1 1,0 0 0,1-1 0,-1 1 0,1-2-1,-1 1 1,1-1 0,0 0 0,-1-1-1,1 0 1,0 0 0,-1-1 0,1 0 0,-1-1-1,1 0 1,-1 0 0,1-1 0,-1 0-1,8-4 1,2-4-498,-1-1-1,0 0 1,-1-1 0,0-1-1,15-17 1,10-13-2396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20.42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262 464 6400,'0'5'330,"0"-1"1,1 0-1,-1 0 1,1 0-1,0 0 1,0 0-1,0-1 1,2 5-1,-2-6-226,0-1-1,0 1 1,0-1-1,0 0 1,0 1-1,0-1 1,0 1-1,0-1 1,0 0-1,1 0 1,-1 0-1,0 0 1,1 0-1,-1 0 0,1 0 1,-1 0-1,1-1 1,0 1-1,-1-1 1,1 1-1,0-1 1,1 1-1,4-1-54,-1 0-1,0 0 0,1-1 1,-1 1-1,0-1 0,1-1 1,-1 1-1,0-1 0,0 0 1,0-1-1,0 0 0,-1 0 1,1 0-1,-1 0 0,0-1 0,0 0 1,5-4-1,5-6-144,0-1 0,-2-1 0,23-33 0,-24 31 66,-1 0 0,-1 0 0,-1-1 0,0-1 0,-2 0 0,0 0 1,-1 0-1,-1 0 0,3-35 0,-7 49 72,-1 1 0,0-1 0,0 0-1,0 1 1,-1-1 0,0 0 0,0 1 0,0-1 0,-1 1-1,0 0 1,0-1 0,0 1 0,-1 0 0,0 0 0,0 0-1,0 1 1,0-1 0,-1 1 0,1-1 0,-1 1 0,-1 0 0,1 1-1,0-1 1,-1 1 0,-7-5 0,0 2 9,1 1 0,-1 0 0,-1 1 0,1 0 0,0 1 0,-1 0 0,0 1 0,0 1 0,1 0 0,-1 0 0,0 1 0,0 1 1,-18 3-1,24-2-58,-1 0 0,1 0 1,0 1-1,0 0 1,0 0-1,0 1 0,0 0 1,1 0-1,-11 10 0,-1 2-42,-27 33-1,28-28 69,1 0 1,2 2-1,-23 42 0,17-22 55,-17 59-1,29-77 12,1 1 0,1 0-1,2 0 1,-3 47 0,7-60-3,0 1 1,1-1-1,1 1 1,0-1-1,0 1 1,2-1-1,-1 0 1,2 0-1,0 0 1,0-1-1,8 13 1,-8-17-4,0-1 1,1 0 0,0 0 0,0 0 0,1-1-1,-1 0 1,1 0 0,11 6 0,-6-5 4,0-1 1,0 0-1,1-1 1,24 8-1,-6-7-124,0 0 1,0-2-1,63 0 0,-41-6-1195,0-3 0,0-2-1,-1-3 1,72-22 0,-49 9-1906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2.34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591 16 8192,'-19'-1'3179,"-32"-6"0,38 5-3167,0 0 0,-1 0 1,1 1-1,0 1 0,-24 2 1,23 2-42,0-1 0,0 2 1,1 0-1,0 0 0,0 1 1,0 1-1,1 0 0,0 1 1,0 0-1,1 1 1,0 0-1,1 1 0,-13 14 1,0 3-3,2 2 0,0 0 0,2 2 1,-17 35-1,16-26-11,2 2 0,2 0 0,2 1 1,1 1-1,-6 46 0,14-53 26,1 1 0,1 0 0,3 0 0,1 0 0,1 0 0,11 48 0,-10-70 43,1 0-1,0 0 0,2-1 0,0 0 1,0 0-1,2 0 0,0-1 0,0 0 1,1-1-1,13 15 0,-14-19-7,0-1-1,1 0 1,0-1 0,0 0-1,1-1 1,-1 1-1,1-2 1,1 1 0,-1-2-1,1 1 1,0-2-1,0 1 1,0-1 0,0-1-1,13 2 1,-5-3-55,-1-1 0,0-1 1,0-1-1,0 0 0,0-1 1,-1-1-1,1 0 0,-1-2 0,0 0 1,27-13-1,0-5-21,-1-1-1,63-49 1,-75 50 84,-1-2 0,-1-1 0,-1-1 0,-2-1 0,0-1 0,26-43 0,-40 54 65,-1 0 0,-1-1 0,-1 0 0,0-1 1,-2 0-1,0-1 0,-1 1 0,-1-1 0,-2 0 0,0 0 0,-1-1 0,-2-32 0,-1 40 59,-1 1 0,0 0 0,-1 1 0,-1-1 0,0 0 1,-1 1-1,-1 0 0,0 0 0,-1 1 0,0-1 0,-17-21 0,17 25-58,-1 1 0,1 0 0,-2 0 0,1 1 0,-1 0 0,0 1 0,0 0 0,-1 0 0,0 1 0,0 0 0,0 1 0,0 0 0,-1 1 0,0 0 0,-20-3 0,16 5-148,-1 0 1,1 1-1,-1 1 0,1 0 0,-1 1 0,-24 7 0,8 1-765,1 1 1,-33 17 0,45-19-392,-21 14 1,-8 15-2694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21.2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441 1 6400,'-112'54'6136,"72"-37"-5567,-53 32 0,80-41-557,1 0 0,0 1 1,0 0-1,0 1 0,2 1 0,-1 0 0,1 0 0,1 1 0,0 0 0,-9 17 1,7-7-21,0 0 0,2 1 1,1 0-1,0 0 1,2 1-1,-5 38 1,9-49 57,1 0 0,0 1-1,1-1 1,1 1 0,0-1 0,1 0 0,0 1 0,1-1 0,1 0-1,0 0 1,1-1 0,0 1 0,10 16 0,-10-21-17,0-2 1,1 1 0,0-1-1,0 0 1,0 0-1,1 0 1,0-1-1,0 0 1,0-1 0,0 1-1,1-1 1,0-1-1,0 1 1,0-2-1,0 1 1,1-1 0,9 2-1,-8-3-36,1 1 1,0-2-1,-1 1 0,1-1 0,0-1 0,-1 0 1,1-1-1,-1 0 0,1 0 0,-1-1 1,0 0-1,0-1 0,15-8 0,-12 4-52,0-1 0,-1-1 0,0 0 0,0 0 0,-1-1-1,0-1 1,-1 0 0,11-17 0,-4 2-107,0-2 1,23-59-1,-31 66 178,-2 0 0,-1-1 1,-1-1-1,4-37 0,-4-97 437,-5 149-427,-1 8-23,1-1 0,0 1 0,0-1 1,0 0-1,0 1 0,0-1 0,1 1 0,-1-1 1,0 1-1,1-1 0,-1 0 0,1 1 0,-1 0 1,1-1-1,0 1 0,0-1 0,-1 1 0,1 0 1,2-2-1,-1 5 93,39 91 0,18 33 37,-45-101-53,1-1 0,1 0 0,1-1 0,1-1 0,1-1 0,1 0 0,1-2 0,0 0 0,2-1 0,28 17 0,-35-25-322,0-1 0,0-1 1,1-1-1,0 0 0,22 5 0,-31-10-12,-1-1 1,1 1-1,0-2 1,-1 1-1,1-1 0,0 0 1,0-1-1,-1 0 0,1 0 1,0 0-1,-1-1 1,1-1-1,-1 1 0,0-1 1,8-4-1,5-5-1389,30-26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27.30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315 0 4224,'-30'1'5394,"28"1"-5195,-5 3-109,0 0 0,-10 11 0,9-9 217,-4 6-269,0-1-1,0 2 1,2 0-1,-1 0 1,2 1-1,-15 29 1,-32 101-76,38-93-11,-1 8 27,2 1-1,3 0 0,2 0 1,4 1-1,2 1 0,2-1 1,9 103-1,-2-136 35,1 0 0,1 0 0,2 0 0,1-1 0,2 1 0,0-2 0,21 39 0,-23-53-88,0-1 0,0 1 0,2-1 0,-1-1 1,2 0-1,-1 0 0,24 17 0,-25-22 51,-1 0 0,1-1 0,0 0 0,1-1-1,-1 1 1,1-2 0,0 0 0,0 0 0,0 0 0,0-2 0,0 1 0,14 0 0,-9-2 33,-1-1 0,0 0 0,0-1 0,1 0 0,-1-1 0,-1-1 0,1 0 0,0-1 0,-1 0 0,0-1 0,18-11 0,-5-1 48,0-2 1,-1-1 0,-1 0-1,-1-2 1,-1-1 0,-1-1-1,28-43 1,0-5-4963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29.2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273 1207 4480,'-2'-2'198,"1"1"0,-1 0-1,0 0 1,0 1 0,0-1 0,0 0 0,0 1-1,0-1 1,0 1 0,0 0 0,0-1 0,0 1 0,-3 0-1,3 0-172,-1 0 264,0 1 0,0-1 0,0 1 0,0 0 0,0 0 0,0 0 0,0 0 0,-4 2 0,-3 1 33,-6 1-93,12-4-180,-1 1 0,1-1-1,-1 1 1,1 0 0,0 0-1,-1 1 1,-5 4 0,-3 3-30,2 1 0,-1 1 1,2 0-1,-1 1 0,2 0 1,0 0-1,-13 25 0,15-26 22,1 0 1,0 0-1,0 1 0,1 0 0,1 0 0,-6 27 0,9-15-31,0 27 0,2-25 24,-1-17-77,1-1 1,0 1 0,1 0 0,0-1-1,0 1 1,1-1 0,0 0 0,1 0-1,0 0 1,10 16 0,-10-19-48,0-1 0,0 1 0,1-1 0,-1 0 0,1 0 0,0 0 0,0-1 0,1 0 0,-1 0 0,1 0 0,0-1 0,0 1 1,1-1-1,-1-1 0,13 4 0,-15-5 69,0 0 0,1-1 0,-1 1 1,0-1-1,0 0 0,0 0 1,1-1-1,-1 1 0,0-1 0,0 0 1,0 0-1,0-1 0,6-2 0,-5 2 23,0-1 0,0-1 0,-1 1 0,1-1-1,-1 0 1,0 0 0,0 0 0,7-9 0,-2-1 33,0-1 1,-1-1 0,-1 1 0,0-1 0,6-26 0,-6 13 80,-2 0 0,-1 0 0,-1 0 0,-3-53 0,0 64 19,0 11-89,0 5-28,0 0 1,0 0-1,0-1 0,-1 1 1,1 0-1,-1 0 0,0-1 1,0 1-1,-2-4 1,1 1 17,6 38 87,10 19-430,3-1 1,1-1-1,35 65 0,-48-105 158,2 0 0,-1 0 0,1-1 0,1 0 0,0 0 0,0 0 1,15 10-1,-19-15 139,0-1 0,0-1 0,0 1 0,1-1-1,-1 1 1,1-1 0,-1 0 0,1-1 0,0 1 0,0-1 0,0 0 0,0 0 0,0-1 0,0 0 0,0 1 0,0-2 0,0 1 0,0 0 0,9-3 0,-6 0 115,0 0 0,-1-1-1,1 0 1,-1 0-1,0 0 1,-1-1 0,1 0-1,-1 0 1,0-1-1,8-9 1,4-7 138,24-40 1,-14 16-10,-3-1 0,-1-1 0,-3-1 0,19-65 0,-21 45 37,-3-1 1,11-115-1,-22-97-192,-6 229-89,-25-308 138,-8 185-197,31 164 37,-1 0 1,0 0 0,-1 1 0,0 0-1,-1 0 1,-9-15 0,14 25 1,0-1 0,-1 0 0,1 1 0,0-1 1,-1 1-1,1-1 0,-1 1 0,0 0 0,0 0 0,1 0 0,-1 0 0,-3-2 1,4 3-20,-1 0 0,1 0 0,0-1 1,-1 1-1,1 0 0,0 0 0,-1 0 0,1 0 1,-1 1-1,1-1 0,0 0 0,0 0 1,-1 1-1,1-1 0,0 1 0,-1-1 1,1 1-1,0 0 0,0 0 0,0-1 0,-2 3 1,-6 5-22,0 1 0,0 0 0,1 0 0,1 1 1,0 0-1,0 0 0,1 1 0,0 0 0,1 0 0,-5 12 0,2 0 104,2 0-1,0 1 0,2-1 0,-3 35 0,6-34-57,1 1-1,1 0 1,6 34-1,21 74 45,-14-75-27,25 93 55,-15-71-261,62 137 1,56 66-1290,-108-219 805,-24-44 479,9 17 65,37 54 1,-48-80 62,0-1 0,1 1 0,0-2 0,1 1-1,0-2 1,0 1 0,1-1 0,0-1 0,13 7 0,-21-12 118,1 0 1,0-1-1,0 1 1,-1-1-1,1 0 0,0 0 1,0 0-1,0 0 1,0-1-1,0 0 1,0 0-1,0 0 0,0 0 1,1-1-1,-2 1 1,1-1-1,0 0 1,0 0-1,0-1 0,6-2 1,-3 0 57,-1-1 0,1 0 0,0 0-1,-1 0 1,0-1 0,-1 0 0,1 0 0,-1 0 0,6-10 0,5-12 50,-2 0 0,0-1 1,-2-1-1,10-37 0,-10 32-44,21-87 148,-22 77-69,28-74-1,-38 117-167,0-1 0,1 1 0,-1-1 0,1 1-1,-1-1 1,1 1 0,0 0 0,0 0 0,0 0-1,2-2 1,-3 4 5,0-1-1,-1 1 0,1-1 0,0 1 1,0-1-1,0 1 0,-1 0 1,1-1-1,0 1 0,0 0 0,0 0 1,0 0-1,0 0 0,0 0 1,-1 0-1,1 0 0,0 0 1,0 0-1,0 0 0,0 0 0,0 1 1,0-1-1,-1 0 0,1 1 1,0-1-1,0 1 0,0-1 0,-1 1 1,1-1-1,0 1 0,-1-1 1,1 1-1,0-1 0,-1 1 0,1 1 1,3 3 88,0 1 0,-1 0 0,1 0 0,-2 0-1,1 1 1,-1-1 0,0 1 0,0-1 0,0 1 0,0 10 0,5 17 81,2-2 63,2 0 0,26 54 0,-34-80-291,1 0-1,0 0 1,0-1 0,0 1 0,1-1 0,7 7 0,-9-9-241,1-1 1,-1 1-1,0-1 0,1 0 1,0-1-1,-1 1 0,1 0 1,0-1-1,0 0 0,0 0 1,0 0-1,5 0 0,12 2-1286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29.60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 1 7808,'-14'31'3648,"23"-3"-3104,-4-20-1408,-1 3 352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30.38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54 1574 4992,'-1'-2'193,"0"0"1,0 0-1,0 0 1,1 0-1,-1 0 1,1-1-1,-1 1 0,1 0 1,0 0-1,0-1 1,0 1-1,0 0 1,0 0-1,0 0 1,1-1-1,-1 1 0,1 0 1,-1 0-1,1 0 1,0 0-1,1-3 1,1-1 382,0-1 0,0 0 1,-1 0-1,2-7 1,4-16 242,38-85 139,-3 10-908,18-75 115,-49 140-170,-2 9 9,-1-1 1,-2 0-1,-1-1 0,1-35 0,-6 27 24,-3 0 0,-1 1 0,-11-49 0,-8-3-42,-4 1 0,-73-173 0,79 222-381,-36-59 0,55 99 335,0 1 0,0-1 0,-1 1 0,1-1 0,0 1 0,-1 0 0,-2-3 0,4 4 46,-1 0 1,1 0-1,0 0 1,-1-1-1,1 1 1,0 0-1,-1 0 1,1 0-1,0 0 1,-1 0-1,1 0 1,-1 0-1,1 0 1,0 0-1,-1 0 1,1 0-1,0 0 1,-1 0-1,1 0 1,-1 0-1,1 0 1,0 0-1,-1 0 1,1 0 0,0 1-1,-1-1 1,1 0-1,0 0 1,-1 0-1,1 1 1,0-1-1,-1 0 1,1 0-1,0 1 1,0-1-1,-1 0 1,1 1-1,0-1 1,0 0-1,0 1 1,0-1-1,-1 0 1,1 1-1,0-1 1,0 0-1,0 1 1,-3 13-33,0-1 0,1 1 0,1-1 0,0 1 0,2 19 0,-1-13 50,4 48-8,3-1 0,3 0 0,21 76 0,-14-83-125,31 71 1,-29-82 11,83 216-437,-14-18-172,-30-72-291,-38-115 605,53 154-1177,0 10-1899,-55-154 1392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31.0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196 2247 1792,'-2'1'184,"-1"-1"-1,1 1 1,0-1 0,0 1 0,-1-1-1,1 0 1,0 0 0,-1 0 0,1 0-1,0-1 1,0 1 0,-1-1 0,1 1-1,0-1 1,0 0 0,0 0 0,0 0-1,0 0 1,0 0 0,0 0 0,-3-3-1,-7-10 309,1-1-1,0 0 0,1-1 1,1 0-1,1 0 0,0-1 1,-6-21-1,-2-11-30,-11-66 1,20 73-134,2 1 1,0-49 0,4 76-275,1-183 223,10 24-173,-7 136-91,22-178-98,8 20 80,10-17 53,-11 47-70,12-172 1,-25 164-278,-15 153 122,-4 19 169,0 0-1,0 0 0,0 1 0,0-1 1,1 0-1,-1 0 0,0 1 0,1-1 1,-1 0-1,0 1 0,1-1 0,-1 0 1,1 1-1,-1-1 0,1 1 0,-1-1 1,1 1-1,-1-1 0,2 0 0,-1 1 4,0 0-1,-1 0 1,1 1-1,-1-1 1,1 0-1,0 0 0,-1 1 1,1-1-1,-1 1 1,1-1-1,-1 1 1,1-1-1,-1 0 1,1 1-1,-1 0 1,0-1-1,1 1 0,-1-1 1,0 1-1,1-1 1,-1 1-1,0 1 1,8 19 15,-3-8-5,11 29 160,-6-17-86,0 0 0,2-1 0,17 27-1,-20-38-54,72 104 96,-60-90-143,1-1 0,32 29 0,-47-49-213,-1-1 0,1 0 0,14 9 0,-20-13 70,1 0 1,0 0 0,0 0 0,0-1 0,0 1 0,0-1 0,0 1 0,0-1 0,0 0 0,0 1 0,0-1 0,0 0 0,0 0 0,0 0 0,0-1-1,0 1 1,0-1 0,-1 1 0,1-1 0,0 1 0,3-2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31.3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 1 7552,'-26'28'5504,"31"-20"-5120,-2 0-192,7 4-1408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31.9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241 115 4352,'-3'-13'555,"-9"-18"1002,-5-5 2365,7 20-2964,9 15-872,0-1 0,0 1 0,-1 0-1,1-1 1,0 1 0,-1 0 0,1 0-1,-1 0 1,1 0 0,-1 0-1,1 0 1,-1 0 0,0 0 0,0 1-1,1-1 1,-1 1 0,0-1 0,0 1-1,0 0 1,0 0 0,1 0-1,-1 0 1,0 0 0,-4 0 0,3 1-57,1 0 1,-1 0-1,0 1 1,0-1-1,1 0 1,-1 1-1,1 0 1,-1-1-1,1 1 1,0 0-1,-1 0 1,-2 5-1,-2 2 36,-12 20 1,17-26-42,-12 22 45,1 1-1,0-1 0,2 2 0,2 0 1,-13 53-1,19-63-78,0 1 1,1 0-1,1 0 1,1 0-1,1 0 0,0 0 1,1 0-1,1 0 0,1-1 1,8 25-1,-8-33 7,0 1 0,0-1 1,1 0-1,1 0 0,0 0 0,0-1 0,0 0 0,1 0 0,0-1 0,1 0 0,-1 0 0,1 0 1,1-1-1,-1-1 0,1 1 0,0-1 0,0-1 0,1 0 0,0 0 0,-1 0 0,1-2 1,0 1-1,0-1 0,1-1 0,-1 1 0,0-2 0,1 0 0,-1 0 0,0 0 0,0-2 0,1 1 1,-1-1-1,0-1 0,11-3 0,-5-1-110,0 0 0,0-1 0,-1-1 0,0 0 0,-1-1 0,0-1 0,-1 0 0,21-22 0,27-39-2655,-8-3-3543,-26 34 3714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32.5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208 2 4864,'-8'-1'794,"-39"4"3783,44 0-4375,-11 7 923,12-9-1064,0 0 1,0 1 0,0-1-1,0 1 1,0-1 0,0 1 0,1 0-1,-3 1 1,-8 13 79,1 0 0,1 1 0,0 0 0,1 1 0,1 0 0,-11 33 1,9-14 30,1 1 0,-7 62 0,14-85-170,2 0-1,0 1 1,0-1 0,4 18 0,-3-25-13,1 1 0,0-1 0,1 0 0,0 1-1,0-1 1,1-1 0,0 1 0,8 11 0,-11-17-10,1 0 0,0 0 0,-1 0 1,1 0-1,0-1 0,0 1 0,0 0 0,1-1 0,-1 0 0,0 1 0,0-1 0,1 0 0,-1 0 0,1-1 0,-1 1 0,1 0 1,-1-1-1,1 1 0,-1-1 0,1 0 0,0 0 0,-1 0 0,1 0 0,-1-1 0,1 1 0,3-2 0,-1 1 19,0-1-1,-1 1 0,1-1 1,0-1-1,-1 1 0,0-1 0,1 0 1,-1 1-1,0-2 0,-1 1 1,1 0-1,-1-1 0,6-6 1,-2-2 1,0 1 1,-1-1 0,0 0 0,-1 0 0,-1 0 0,0-1-1,0 1 1,3-27 0,-2-4 300,-2-60-1,-1 71 0,-2 32-300,0 0 0,0 0 1,0 0-1,0 0 1,0-1-1,0 1 0,0 0 1,0 0-1,0 0 0,0-1 1,0 1-1,0 0 1,0 0-1,0 0 0,0 0 1,1-1-1,-1 1 1,0 0-1,0 0 0,0 0 1,0 0-1,0 0 1,0-1-1,0 1 0,1 0 1,-1 0-1,0 0 1,0 0-1,0 0 0,0 0 1,0-1-1,1 1 0,-1 0 1,0 0-1,0 0 1,0 0-1,0 0 0,1 0 1,-1 0-1,0 0 1,0 0-1,0 0 0,1 0 1,-1 0-1,0 0 1,0 0-1,0 0 0,0 0 1,1 0-1,-1 0 1,0 0-1,0 0 0,0 0 1,0 1-1,1-1 0,-1 0 1,0 0-1,0 0 1,0 0-1,0 0 0,14 15-57,27 51 19,-28-45-39,0 0 0,21 24 1,-24-33-683,1-1 0,0 0 1,1-1-1,1 0 1,0-1-1,22 12 0,-12-8-1874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33.04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135 1 7680,'-7'3'577,"-1"2"1,2-1-1,-1 1 1,0 0-1,1 1 1,0 0-1,0 0 1,1 0-1,-6 8 1,2-2-449,1 1 0,1-1 0,0 1 1,-7 20-1,9-17-26,0 1 0,2-1 0,0 1 0,1-1 0,0 1 0,2 0 0,0 0 0,0-1 0,2 1 0,0 0 0,1-1 0,1 1 0,0-1 0,1 0 0,9 18 0,-12-30-101,1 1-1,0 0 1,1-1 0,-1 0-1,1 0 1,0 0 0,0 0-1,0 0 1,0-1 0,0 0-1,1 0 1,0 0 0,0 0-1,0-1 1,10 4 0,-9-4-17,1 0 1,0-1 0,0 1-1,0-1 1,-1-1-1,1 1 1,0-1 0,0-1-1,0 1 1,0-1 0,0 0-1,7-3 1,-1-1 3,0 0 1,-1-1-1,0 0 1,-1-1-1,1 0 1,14-14 0,3-4 142,26-29 1,-54 52-126,1 0 0,0 0 1,0 0-1,0 1 0,1-1 1,-1 1-1,0-1 0,1 1 0,-1 0 1,0 0-1,1 0 0,0 0 1,-1 0-1,1 1 0,-1-1 0,1 1 1,0 0-1,-1 0 0,1 0 1,0 0-1,-1 0 0,4 1 0,4 2-34,0 0-1,-1 0 0,0 1 0,15 8 1,12 4-210,-26-12-94,2 0 0,-1-1 0,18 3-1,-24-5-11,0-1-1,0 0 1,0 0-1,0 0 1,0-1-1,0 0 0,0 0 1,0 0-1,0 0 1,7-4-1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2.73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 0 8448,'-3'12'3232,"6"1"-2496,2 6 192,0-4-64,0 5-416,3 13-32,0 1-224,7 5-64,2 6-64,6 6-128,3 0-32,0 1 64,2-1 0,-2-4-672,1-4-320,-1-7-1184,5-8-512,0-13-320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33.3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 0 8320,'-4'12'3744,"8"-4"-3168,0 0-256,6 4-1600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34.21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274 332 5120,'-23'7'5814,"15"-7"-5088,-31-1 615,3 0-588,30 2-610,0 0-1,0 0 1,0 0-1,0 1 0,1 0 1,-1 0-1,1 0 1,-1 1-1,1-1 1,0 1-1,-7 6 1,5-4-78,1 1 0,0 0 0,0 0 0,0 1 0,1 0 1,0 0-1,-5 9 0,3-2-95,0 0 0,1 1 1,1-1-1,1 1 0,0 0 0,1 0 0,0 1 1,-1 21-1,4-21-110,0 0-1,1-1 1,1 1 0,0-1 0,1 1-1,1-1 1,0 0 0,8 19 0,-9-28 60,0 0 0,0 0 1,0 0-1,1 0 1,0 0-1,0-1 1,0 0-1,1 0 0,0 0 1,0 0-1,0-1 1,1 0-1,-1 0 0,1 0 1,0-1-1,0 1 1,0-1-1,1-1 0,-1 0 1,0 1-1,9 0 1,-10-2 78,-1-1 1,1 0-1,-1 0 1,1 0 0,-1-1-1,1 0 1,-1 1-1,0-2 1,1 1 0,-1 0-1,0-1 1,0 0-1,0 0 1,0 0 0,0 0-1,0-1 1,-1 1-1,1-1 1,-1 0 0,1 0-1,-1 0 1,0-1-1,0 1 1,2-5 0,2-2 30,-2 1 0,1-1 0,-1 0 0,0 0 0,-1-1 1,0 1-1,-1-1 0,3-18 0,-3 7 121,-1 1 1,-2-1 0,-3-43-1,-18-63 893,10 68-721,9 51-339,1 0 0,0-1 0,1 1 0,0-1 0,1-11 0,-1 19 13,1 1-1,-1-1 1,1 1 0,-1-1-1,1 1 1,-1-1 0,1 1-1,0-1 1,0 1-1,0 0 1,0 0 0,0-1-1,0 1 1,0 0-1,0 0 1,0 0 0,0 0-1,1 0 1,-1 0 0,0 1-1,1-1 1,-1 0-1,1 1 1,-1-1 0,1 1-1,-1-1 1,1 1-1,-1 0 1,1-1 0,-1 1-1,4 0 1,0 0-11,-1 0-1,1 1 1,-1-1-1,1 1 1,-1 0 0,1 0-1,-1 0 1,1 1-1,-1-1 1,5 3 0,8 8-274,0 0 0,-1 1 0,0 1 0,-1 1 0,14 17 0,35 50-664,-45-56 697,0-1-1,31 30 1,-49-54 254,0 0 1,-1 0-1,1-1 0,0 1 0,0 0 0,0-1 0,0 1 1,0-1-1,0 1 0,0-1 0,0 0 0,1 1 0,-1-1 1,0 0-1,0 0 0,0 0 0,0 0 0,0 0 0,0 0 0,0 0 1,1 0-1,-1 0 0,0 0 0,0-1 0,0 1 0,0 0 1,0-1-1,0 1 0,0-1 0,0 1 0,0-1 0,0 0 1,0 1-1,0-1 0,0 0 0,-1 0 0,1 1 0,0-1 1,1-2-1,2-3 52,1 1 0,-1-2-1,-1 1 1,1 0 0,2-8 0,37-96 873,-29 69-355,2 1-1,32-58 1,-19 45-195,-19 32-123,2 1 1,0 0 0,1 0-1,30-32 1,-39 48-208,0 0 1,0 1 0,1 0-1,0-1 1,-1 1 0,1 1 0,0-1-1,1 1 1,7-3 0,-9 4-28,0 0 1,0 1 0,0-1 0,0 1 0,0 0 0,0 0-1,0 0 1,0 1 0,0-1 0,0 1 0,0 0 0,0 0-1,0 0 1,5 3 0,0 1-9,1 1 0,-1 0-1,0 0 1,0 0 0,-1 1 0,0 1-1,0 0 1,-1 0 0,9 12 0,4 10-965,25 48-1,-8-12-3266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1:34.55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267 0 7936,'-18'8'2976,"14"1"-2304,-9 5 704,8 6 192,-5 8-768,-6 11-256,-7 17-640,2 6-256,-10 14-2592,-6-1-1152,-2 19 672,-10 6 448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07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1800 292 5376,'-8'-3'6034,"7"3"-5782,-16 0-524,11 0 700,-7-1-345,-1 0-1,1-1 0,-14-4 0,-20-4 59,-19 2 28,-201-15 1459,182 23-1243,-118 1-225,2 18 159,147-11-184,1 3-1,0 2 1,-84 33 0,95-27-144,-125 59-132,139-63 115,1 2-1,1 1 0,-44 37 1,44-31 106,1-1 42,-40 45 1,58-60-142,1 1 1,0-1-1,1 1 0,0 1 1,0-1-1,1 1 0,0 0 1,1 0-1,-5 20 0,5-6 5,1 0-1,1 0 1,2 0-1,3 34 1,24 96-49,-11-70 70,1 2 119,3-1 1,38 99-1,-22-98 4,4-2-1,53 81 1,-52-92-64,50 76 215,-66-114-241,1-1 1,2-2-1,1 0 1,49 40-1,99 46-12,9-15 352,-175-97-350,26 12 21,0-1 1,1-2-1,41 10 1,125 21 200,-190-43-252,87 14 34,111 5 0,107-14 229,-215-9-206,0-4 0,128-25 0,54-34 156,-207 41-16,117-51 1,-99 28-84,-2-4-1,114-80 1,-131 75-45,117-106 1,-149 118 26,35-35-43,-65 59-93,20-22 46,-2-1 1,49-76-1,-82 115 1,17-30 37,20-46-1,-34 67 10,-1 1-1,0-1 0,-1 0 1,0-1-1,-1 1 0,0 0 0,-1-1 1,-1-15-1,-4-6 182,-2 1 1,-1 0-1,-24-64 0,29 91-227,-51-124 179,10 26-143,27 63-63,0 1-1,-3 1 0,-1 0 1,-2 2-1,-2 1 0,-1 0 1,-41-44-1,4 17 103,-3 3 0,-93-66-1,-82-39 10,200 142-76,-1 3 1,-77-29-1,99 42-13,-140-46 1,76 27-17,27 10 32,0 2-1,-102-12 0,-116 9-58,226 15 41,8 2 6,-1 1 0,-43 7 1,-80 21 32,54-8-150,50-11 153,0 3 1,1 2 0,1 4-1,-69 30 1,109-39-167,-1 0 0,2 1 0,0 0 0,-21 19 0,20-13-2083,-24 28 0,18-17-1377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24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1141 553 2304,'-5'0'423,"-1"0"-1,1 0 1,-1 1 0,1 0-1,-1 0 1,1 1 0,-7 1-1,-6 4-251,1 0-1,-1 1 1,1 1 0,-22 16-1,10-3 137,1 1 0,1 1-1,2 2 1,0 0 0,-22 33-1,-95 155-303,106-155 16,-133 230 1021,44-65-902,88-149-98,4 1 0,3 2 0,-21 85 0,-18 149 539,52-210-298,-3 115 1,-11 197 1206,13-218-1397,13-123-129,-1 167 28,2-50 63,1 438 37,18-397-183,-8-142 112,12 108 32,-3-39 31,-5-9 52,10 100-71,-9-137 68,7 56 149,25 97-61,-22-162-180,52 242 308,25-8-99,-79-282-252,90 292 211,-84-241 17,72 184 0,-40-126-176,-9-21 215,-35-109-189,1-1 0,21 35 0,129 166 38,-58-68 97,-67-100-263,46 99 341,0 1-89,48 34-22,-119-180-138,1-2 0,0 0 0,2 0 0,35 26 0,85 49-37,-70-50-10,63 50-5,-67-47 153,2-2 1,82 42 0,-41-38-75,43 21-130,-48-9 166,-48-33-9,-17-7 11,1-1-1,56 18 1,-77-32-98,76 26 6,-29-10 3,88 20 0,-101-29-42,94 26 149,101 22 73,-38-32-136,-16-4 161,-132-17-311,26 3 215,131-1 1,138-44-92,-332 32-123,76-16 121,-38 6 287,34-9-206,91-34 0,-175 52-104,31-12 6,-1-3 0,-1-1 0,50-33 0,-66 38 31,82-52 4,-26 13 11,-53 34-59,31-17 0,-5 3 135,-18 10-110,-4 2 5,-2-1 1,34-34 0,-49 44-6,31-33-39,-3-3 0,55-79 0,-67 87 179,0-4-97,32-65 0,-13 21 57,14-19-205,-37 60 203,33-84-1,-19 40-250,-10 24 26,37-74 242,-25 65-76,35-94 0,102-267-96,-69 86 45,-100 317-10,24-84 52,32-127-96,-53 186 107,-2-1 1,2-67-1,-4-213 462,-8 230-532,-7-213 115,-1 119 46,5 86-53,-5-85 19,2 64-78,0-71 224,6 78-85,-7-239-336,-16-8 499,-17-14-187,-55-100 53,60 355-231,-92-325 378,88 347-242,-44-118 9,44 141-127,-115-255 453,-25-29-447,9 27 400,157 327-364,-34-71 19,-28-54-96,55 116 35,-3-6 0,-40-52 0,36 58 2,-2 0-1,-2 2 0,-59-49 1,69 67 30,-1 1 1,-42-20 0,-19-10 2,-46-30-44,108 61 7,-30-13 16,0 3 0,-71-19 0,80 27-8,-411-105-123,419 111 132,-151-26 39,-283-9 22,334 33-45,-105 1-205,98 5 295,-164 2-178,160 1-25,41 4 61,-109 16-1,21 11 22,159-23-20,-54 22-1,58-20-34,-127 56-158,98-40 231,0-3 0,-96 27-1,3-19-63,110-25 131,-72 1-1,23-8-99,-98 3-50,114 7 81,46-5 0,-43 2 0,39-5-25,0 0 0,-1 3 0,1 0 0,-60 19 0,69-16-12,0 1 1,1 1 0,0 1-1,0 1 1,1 1 0,1 1-1,-26 22 1,31-23 28,-11 9 59,-31 35 1,50-49-105,0 1 0,0 0 1,1 0-1,0 0 0,0 1 1,1-1-1,0 1 0,1 0 1,-4 13-1,6-17-127,1-1 0,-1 0 0,1 1 0,1 7 0,-1 13-163,0-24 327,0 0-42,0 5 36,0 0 17,0-4 37,0 14-160,-3 44 138,-3 0-1,-20 86 1,17-101-50,3-20 43,0 0 0,-2 0-1,-16 34 1,-41 64-46,37-72 81,21-36-65,0 1 1,-7 28 0,9-29 14,1-1-1,-2 1 1,-9 17 0,9-12 27,4-10 92,14-44 156,-7 18-281,0 1-1,3-21 1,-2-4-7,0-4 44,1 1-1,3 0 0,19-56 0,-21 78-14,54-120-109,-44 98 112,-13 31-48,0 1-1,7-14 1,29-46-58,-21 35 120,2 0-1,38-49 0,-27 45-106,-18 20 52,1 0 0,2 1 0,0 1 0,24-19 0,237-153-40,-277 189 84,4-6 97,-5 6-91,-1-1-16,-1 2-10,0 0 0,1-1 1,-1 1-1,0 0 0,1 0 0,-1 1 1,0-1-1,1 0 0,-1 0 0,0 0 0,1 0 1,-1 0-1,0 1 0,1-1 0,-1 0 1,1 1-1,-2 0 0,-29 35-81,-34 22 97,2 4-1,-80 102 0,24 11-131,-20 28 108,89-142 2,-46 64 59,66-82-23,9-13-86,-29 55 0,-39 108 18,8 41-27,51-111 26,11-41 34,13-54-22,0 0 0,2 1-1,-1 48 1,14-87 63,-5 8-25,-2-1-17,-1 0 1,1 1-1,0-1 1,-1 0-1,1 0 1,-1 0 0,0 0-1,0 0 1,1-4-1,4-13-64,10-23 91,12-52 1,-9 29-3,14-30-87,66-129 0,-89 203 63,23-40 13,41-60 0,-11 22-100,139-197-4,24 16 141,-212 264-28,22-23 26,51-43 0,-15 15-73,-67 63 27,0 0 0,0 1-1,7-5 1,-5 2 174,-12 5-162,3 2-17,0 0 0,0 0 1,0 0-1,0 1 0,1-1 0,-1 1 1,0-1-1,-3 2 0,-6 6-8,1 0 0,-1 1 0,1 0 0,0 0 0,-13 18 0,-38 61-3,33-46-69,-1 0-7,-92 127 18,11-13 71,60-80 11,-47 73 166,11-18-199,-27 48-144,77-118 168,-36 87 0,55-112 5,1 4 16,2 0-1,-12 61 1,24-95-32,-10 53-8,3 0 1,-3 71-1,15 117-915,20-60-2116,12-10-3962,-19-102 2557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27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8 3968,'-8'-8'4533,"8"24"-1813,12 342-496,43-3-1991,-43-287-311,5 34-3277,-17-91 1478,-3-2-731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28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15 319 4352,'-1'0'124,"0"-1"0,0 0 1,0 1-1,0-1 0,0 0 1,0 1-1,1-1 0,-1 0 1,0 0-1,0 0 0,1 1 0,-1-1 1,0 0-1,1 0 0,-1 0 1,1 0-1,0 0 0,-1 0 1,1 0-1,-1-2 0,1 1 168,0 0 0,0-1 0,1 1 0,-1 0 0,0-1 0,1 1 0,-1 0 0,1 0 0,1-4 0,6-13 552,0 1 0,1-1 1,16-22-1,-14 26-808,0 0 1,1 0 0,0 1 0,2 1 0,-1 0 0,2 1 0,-1 0-1,2 1 1,-1 1 0,2 1 0,28-14 0,-35 20-37,-1 0 1,1 1-1,0 0 0,-1 0 1,1 1-1,0 0 0,0 1 0,0 0 1,0 0-1,0 1 0,0 1 1,0-1-1,0 2 0,-1-1 1,1 1-1,10 6 0,-11-5 1,-1 0-1,0 1 0,0 0 1,0 0-1,-1 1 0,0 0 0,0 0 1,0 1-1,-1-1 0,0 2 1,0-1-1,-1 1 0,0 0 0,0 0 1,-1 0-1,0 0 0,5 15 1,-4-2 39,-1 1 0,-1 0 0,-1 0 0,-1-1 0,0 1 0,-2 0 0,-1 0 0,0 0 0,-8 29 0,9-44 19,0-6-52,1 1 0,0 0 0,0 0 1,-1 0-1,1-1 0,0 1 0,-1 0 0,0-1 0,1 1 1,-1-1-1,0 1 0,0 0 0,0-1 0,0 0 0,0 1 1,0-1-1,-1 0 0,1 1 0,-2 0 0,2-2-81,12-7-81,-9 6 150,-1 0 0,1 0 0,0 1 1,0-1-1,0 1 0,0-1 0,-1 1 0,1 0 0,0 0 0,0 0 1,0 0-1,0 0 0,0 0 0,0 1 0,0-1 0,0 0 0,-1 1 1,1 0-1,0-1 0,0 1 0,2 2 0,5 2 6,-1 0-1,15 12 1,-18-13 19,3 3-9,0 0 0,-1 1 1,0 0-1,0 0 0,-1 0 1,0 1-1,-1 0 0,1 1 1,-2-1-1,1 1 0,-1 0 1,-1 0-1,0 0 0,0 0 1,1 21-1,-2-20 79,-2 0 0,1 1 0,-2-1 0,1 1 0,-1-1 0,-1 0 0,0 1 0,-1-1 0,0 0-1,-1 0 1,0-1 0,-1 1 0,0-1 0,-10 16 0,8-16 58,-1 0-1,-1 0 0,1-1 1,-2-1-1,1 1 0,-16 10 1,18-15-244,0 0-1,0 0 1,0 0 0,-1-1 0,1 0 0,-1-1-1,0 0 1,0 0 0,1 0 0,-1-1 0,-11 0 0,19-1 40,0 0 0,0 0 0,0 0 1,0 0-1,0 0 0,0 0 0,-1 0 1,1 0-1,0 0 0,0 0 0,0 0 1,0 0-1,-1 0 0,1 0 0,0 0 1,0 0-1,0 0 0,0 0 1,0 0-1,0 0 0,-1 0 0,1 0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28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4224,'-3'20'1664,"3"-4"-1312,0 7 416,0-6 160,0 2-128,0 9 0,3 7-352,2 4-192,0 14-160,3-6-160,2-1-32,3-1-160,-4-6 0,0-3-1280,0-10-1760,-4-6 576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28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8320,'-5'-8'3744,"5"13"-2752,5-5-3104,3 6 1152,19 7-4736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0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1152 4992,'0'-2'320,"0"0"1,0 0-1,1 0 0,-1 0 1,1 1-1,0-1 1,-1 0-1,1 0 0,0 1 1,0-1-1,0 0 1,0 1-1,0-1 1,1 1-1,1-2 0,9-14 346,2-15-235,0-1 0,-2 0 0,13-61 0,-14 49-113,-1 3-210,-1-1-1,-3-1 1,-1 1-1,-3-1 0,-1 1 1,-10-85-1,-6 30 59,-50-175-1,59 254-117,-2 0 0,-15-29 0,22 47-61,1 0-1,-1 0 1,1 0 0,-1 0 0,0 0-1,0 0 1,1 0 0,-1 0-1,0 1 1,0-1 0,0 0 0,0 0-1,0 1 1,0-1 0,0 1 0,-2-2-1,3 2 2,-1 0 0,0 0 0,1 0-1,-1 0 1,1 0 0,-1 1 0,0-1-1,1 0 1,-1 0 0,1 0 0,-1 1 0,1-1-1,-1 0 1,0 0 0,1 1 0,-1-1-1,1 0 1,-1 1 0,1-1 0,0 1-1,-1-1 1,0 1 0,-1 3-20,-1 0 0,1 0 0,0 1 0,0-1 0,0 0 0,-1 7 0,-3 12 75,1 1 0,-4 45-1,6 50-15,5 31-152,24 155-1,-14-223 124,4-1-1,3-1 0,43 114 1,-52-171-24,12 25 0,-18-41 12,1 0 1,-1 0-1,1-1 1,0 0-1,0 1 1,1-2-1,9 9 1,-14-13 12,1 0 0,-1 0 0,0 0 0,1-1 0,-1 1 0,1 0 0,-1-1 0,1 1 0,0-1 1,-1 1-1,1-1 0,-1 0 0,1 0 0,0 0 0,-1 0 0,1 0 0,0 0 0,-1 0 0,3-1 1,-1 0 10,0 0 0,0 0 1,0 0-1,-1-1 0,1 1 1,-1-1-1,1 0 1,-1 0-1,5-4 0,0-2 23,0-1 0,0 0 0,0-1 0,8-16 0,-7 8 32,-1 1-1,0-1 1,-2 0 0,0 0-1,0-1 1,1-25-1,0-114 401,-6 125-475,0 27 13,0 1 1,0-1 0,-1 1-1,0 0 1,0-1-1,0 1 1,0 0-1,-3-6 1,0 25-377,4-9 350,-1 0 1,1 0 0,0-1-1,1 1 1,-1 0 0,1 0-1,0 0 1,0 0 0,0 0-1,4 8 1,-3-10 14,-1-1 0,0 0-1,1 1 1,-1-1 0,1 0 0,-1 0-1,1 0 1,0 0 0,0 0 0,0 0-1,0-1 1,0 1 0,1-1 0,-1 1 0,0-1-1,1 0 1,-1 0 0,1 0 0,-1 0-1,1 0 1,3 0 0,0-1 12,0 1 1,0-1-1,1 0 1,-1-1-1,0 0 0,0 0 1,0 0-1,0 0 1,0-1-1,-1 0 0,1-1 1,6-3-1,-3 2 6,-1-2-1,0 1 0,0-1 1,0 0-1,-1-1 0,12-13 1,7-9-17,-17 20 16,0-1-1,0 0 1,-1-1 0,6-11 0,2-5 205,9-17 4,-19 31-213,10-23 432,23-73 1,-31 80-329,-2-1-1,-1 1 1,-1-1 0,0-30 0,-5 29-97,-2 0 1,0 0-1,-2 0 1,-2 0-1,0 1 1,-2 0-1,-1 1 0,-25-49 1,34 75-26,-21-33-45,21 34 47,0 1 0,0-1 1,0 1-1,0 0 0,0-1 0,-1 1 0,1 0 0,0 0 0,-1 0 0,1 0 1,-1 0-1,1 0 0,-1 0 0,0 1 0,1-1 0,-1 0 0,0 1 0,-3-1 1,4 1-6,-1 0 0,1 1 0,-1-1 0,1 1 1,0-1-1,-1 1 0,1 0 0,-1-1 0,1 1 0,0 0 1,0 0-1,-1 0 0,1 0 0,0 0 0,0 0 1,0 0-1,0 0 0,0 1 0,0-1 0,1 0 1,-1 1-1,-1 2 0,0 1-13,-1 0 1,1 1-1,0 0 1,-1 7-1,0 8-7,1 0 0,0-1 0,2 1 1,1 0-1,0 0 0,5 20 0,47 514 228,-38-413-200,-9-90 54,-4-38-50,1 0 0,0 0 0,1 0 0,6 15 0,-8-22 1,1-1 0,1 1 0,-1-1 0,1 0 1,0 0-1,1 0 0,-1 0 0,1-1 0,11 10 1,-15-14 4,0-1 1,0 1-1,1 0 1,-1-1-1,0 1 1,0-1-1,1 1 1,-1-1-1,0 1 1,1-1 0,-1 0-1,0 0 1,1 0-1,-1 0 1,0 0-1,1 0 1,-1 0-1,2 0 1,0-1 9,-1 0 0,1 0 1,0 0-1,-1 0 0,1 0 0,0-1 1,-1 1-1,3-3 0,2-1 21,-1-1 0,0 1 1,-1-1-1,1-1 0,5-8 0,-2 0 9,-1 0 1,0-1-1,10-28 0,10-53 164,-15 51-170,4-37 184,-7 31-99,-10 29-260,0 22 107,9 21 91,5 32-101,-13-42 36,1-1 0,1 0 0,0 0 0,0 1 0,0-2 0,1 1 0,1 0 0,0-1 0,8 12 1,-9-15-95,1-1 0,-1 0 0,1 1 0,0-2 0,0 1 0,0-1 0,0 1 0,1-1 0,-1-1 0,12 4 0,-14-5-337,0 0 0,1 0 0,-1 0 0,1-1 0,-1 0 0,0 1 0,1-1 0,-1-1 0,1 1 0,-1 0 0,1-1 0,-1 0 0,0 0 0,1 0 0,-1 0 0,0 0 0,0-1 0,0 1 0,0-1 0,4-2 0,11-11-2694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3.1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1 6656,'-2'14'552,"1"1"1,1-1 0,0 1-1,1-1 1,0 0 0,2 1-1,-1-1 1,6 14 0,3 20 126,88 339-311,-97-381-363,11 34-2,30 68-1,-34-89 88,1 0 0,2 0 0,-1-1-1,2-1 1,20 22 0,-29-35 28,1 1 0,-1-1 0,1 0 0,0-1 0,1 1 0,-1-1 0,1 0 0,-1 0 0,1 0 0,0-1 0,0 0 0,0 0 0,0-1 0,6 1 0,-6-1-19,-1-1 0,0 0-1,0-1 1,0 1 0,0-1 0,0 0 0,0 0 0,0-1 0,-1 1-1,1-1 1,0 0 0,-1 0 0,1-1 0,-1 0 0,0 1 0,0-1-1,0-1 1,4-3 0,0-1 45,0-1-1,-1 0 1,0-1 0,0 1-1,-1-1 1,5-12 0,26-67 770,-30 71-743,94-335 554,-85 274-1014,0-5-3406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1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14 6272,'-13'-13'2368,"8"13"-1856,0 0 672,5 8-1280,5 0-1376,0 3-640,3 6-256,0-2-96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1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36 6016,'-2'-1'318,"1"0"1,-1 0-1,1-1 1,-1 1-1,0 0 1,1 0-1,-1 0 0,0 1 1,0-1-1,0 0 1,0 1-1,1-1 1,-1 1-1,0 0 1,0-1-1,0 1 1,0 0-1,0 0 0,0 0 1,-3 1-1,3 0-177,-1 0-1,1 0 0,0 0 1,-1 0-1,1 1 1,0-1-1,0 1 0,0-1 1,0 1-1,0 0 0,0 0 1,0 0-1,-1 3 1,-3 4-128,1-1 0,1 1 1,-1 0-1,2 0 0,-1 1 1,-4 18-1,6-15-23,0 0 1,1 1-1,1-1 0,0 0 0,2 20 0,-1-25-7,0 0-1,1 0 1,0 0-1,1 0 1,0 0-1,0 0 0,0 0 1,1-1-1,8 13 1,-11-19 43,1 1 1,-1 0-1,0-1 1,1 1-1,-1 0 1,1-1-1,0 0 1,-1 1-1,1-1 1,0 0-1,0 0 1,0 0-1,0 0 1,0 0-1,0-1 1,0 1 0,0 0-1,0-1 1,0 0-1,1 1 1,-1-1-1,0 0 1,0 0-1,0 0 1,0-1-1,1 1 1,-1 0-1,0-1 1,3-1-1,-1 1 74,0-1-1,0 0 0,-1-1 0,1 1 0,-1 0 0,0-1 0,0 0 0,0 0 0,0 0 1,0 0-1,-1-1 0,1 1 0,-1-1 0,3-6 0,-1 0-33,0 0 0,-1 0 0,0 0 0,-1 0 0,0-1 0,-1 1 0,0-1 0,-1 1 0,0-1 0,0 0 1,-4-20-1,2 20-124,-1 0-1,0 0 1,0 0 0,-1 1 0,-1-1 0,1 1 0,-2 0 0,1 0 0,-1 1 0,-1-1 0,-8-8 0,14 17-117,-1-1-1,1 1 1,-1 0 0,1-1-1,-1 1 1,0 0-1,0 0 1,-2-1 0,-10 0-3889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2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2816,'6'30'6749,"1"4"-5269,4 30-483,49 256-181,69 296-624,-128-611-187,19 87-15,-16-75 42,2 0 0,0 0 0,11 21 0,-15-34 0,1 0-1,0 0 1,0 0 0,0-1 0,0 1-1,0-1 1,7 6 0,-8-8-25,-1 0 1,1 0 0,-1 0-1,1 0 1,-1 0 0,1 0-1,0-1 1,0 1 0,-1 0-1,1-1 1,0 0 0,0 1-1,0-1 1,-1 0-1,1 0 1,0 0 0,0 0-1,0 0 1,0 0 0,-1-1-1,1 1 1,0-1 0,3 0-1,0-3-133,1 1 0,0-1 0,-1 0 0,0 0 0,0-1 0,0 0 0,-1 1 0,0-2 0,0 1 0,0 0 0,4-8 0,3-7-1281,-2 0 0,8-21 0,1-4-614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2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0 276 4224,'0'0'1445,"14"-5"2683,8 0 52,15-11-2830,-34 14-1152,31-15 351,-2-1 1,42-31 0,55-53-4121,-92 71 234,-14 13-257,2 6 1210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3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0 202 4864,'0'8'5264,"9"-9"-3723,-4 0-1345,1 0 0,-1-1 0,0 0 0,1 0 0,-1 0 1,0 0-1,0-1 0,-1 0 0,1 0 0,-1-1 0,1 1 0,6-8 0,-8 7-134,2-2-21,0 0 1,0-1-1,0 1 0,-1-1 1,0 0-1,-1-1 1,1 1-1,-2 0 1,1-1-1,2-10 1,-5 15-38,1-4 142,0 0-1,-1-1 1,-1-12-1,1 18-106,0 1-1,0-1 1,0 1 0,-1-1-1,1 1 1,-1-1-1,1 1 1,-1-1 0,0 1-1,1-1 1,-1 1 0,0-1-1,0 1 1,0 0-1,0 0 1,0 0 0,0-1-1,0 1 1,-1 0-1,1 0 1,0 0 0,0 1-1,-1-1 1,-2-1 0,3 2-35,-1 0 1,1 0 0,-1 0 0,1 0 0,0 0 0,-1 1 0,1-1-1,-1 1 1,1-1 0,0 1 0,-1-1 0,1 1 0,0 0 0,0-1-1,-1 1 1,1 0 0,0 0 0,0 0 0,0 0 0,0 0 0,0 0 0,0 0-1,0 2 1,-4 2 5,1 0-1,0 1 1,-5 10-1,0 5 8,1 1 0,1 0-1,1 0 1,0 1 0,-3 44-1,5-10-90,5 70 0,-1-114 69,2 0 1,-1 0-1,2 0 0,-1 0 0,7 16 0,-8-26 0,1 0-1,-1 1 0,1-1 1,0 0-1,0 0 1,0 0-1,0 0 0,1 0 1,-1-1-1,5 5 0,-5-6 9,0 0 1,0 0-1,0 0 0,0 0 0,0 0 0,1 0 0,-1 0 0,0-1 0,0 1 0,0-1 0,1 0 1,-1 0-1,0 0 0,1 0 0,-1 0 0,0 0 0,1 0 0,2-2 0,0 1-130,0-1 1,-1 0-1,1 0 0,-1 0 0,1-1 1,-1 0-1,0 0 0,0 0 0,0 0 0,6-7 1,-2 2-1131,-1 0 0,-1-1 1,12-19-1,-1-6-3170,-2-2 1057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3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1 6144,'-7'1'752,"1"-1"-359,0 1 1,0 0-1,-1 0 1,1 0-1,0 1 0,0 0 1,0 1-1,1-1 1,-1 1-1,1 0 0,-1 0 1,-5 5-1,-3 5 53,-1 0 0,2 2 0,-16 19 0,24-26-344,-1 0 0,2 0 0,-1 1 1,1-1-1,1 1 0,-1 0 1,1 0-1,-3 18 0,4-8-99,0-1 0,1 1-1,1-1 1,1 1 0,5 26-1,-4-32-16,1-1 0,0 1 0,1-1-1,1 0 1,-1-1 0,2 1 0,0-1-1,13 19 1,-17-27 44,1 0 1,-1-1-1,1 1 0,-1-1 0,1 1 1,0-1-1,0 0 0,0 0 0,0 0 1,0 0-1,1-1 0,-1 1 0,0-1 0,1 0 1,-1 0-1,1 0 0,-1 0 0,1-1 1,0 1-1,-1-1 0,1 0 0,0 0 1,-1-1-1,1 1 0,-1-1 0,7-1 1,-4 0-77,1 0 0,-1-1 1,0 0-1,0 0 1,-1 0-1,1-1 1,-1 0-1,1 0 1,-1 0-1,-1 0 1,1-1-1,-1 0 1,1 0-1,3-7 1,9-18-2574,20-45 1,-19 35-1212,4-4 465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4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0 4864,'-26'24'6090,"15"-16"-5665,1 0-1,0 0 1,0 1-1,1 1 1,0 0-1,1 0 1,-11 16-1,6-4-121,0 1-1,-17 44 1,26-56-303,1-1 0,0 1 0,0 0 0,1 0-1,1 0 1,-1 20 0,2-26 5,0 1 0,1-1-1,-1 0 1,1 0 0,0 0 0,1 1 0,-1-1-1,1 0 1,0-1 0,0 1 0,1 0-1,0-1 1,-1 1 0,1-1 0,1 0-1,5 7 1,-8-10 9,1 0 0,0 1 0,-1-1 0,1 0-1,-1 0 1,1 0 0,0 0 0,0 0 0,-1-1 0,1 1-1,0-1 1,0 1 0,0-1 0,0 1 0,0-1 0,0 0 0,3 0-1,-2-1 0,0 1 0,0-1 0,0 0 0,1 0 0,-1 0-1,-1 0 1,1-1 0,0 1 0,5-4 0,0-1 33,-1-1 1,0 1 0,0-1-1,0 0 1,-1-1 0,6-9-1,-4 4 121,0 0 0,0 0-1,-2-1 1,0 0-1,0-1 1,-1 0 0,-1 1-1,0-1 1,-2 0 0,1-1-1,-1-28 1,-2 34 15,0 8-154,-1-1 0,1 1 0,0 0 0,0-1 0,0 1 0,1 0 0,-1-1 1,0 1-1,1 0 0,1-4 0,8 17-2,-3 1-94,-2 0 0,1 1-1,-1-1 1,5 26 0,6 14-87,-7-29 184,1-1 0,19 32 0,-24-47-353,-1 0 0,1-1 0,0 0-1,1 1 1,-1-2 0,1 1 0,1-1 0,-1 0 0,1 0 0,-1-1 0,13 6 0,-6-6-1911,0-3-1343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6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99 598 4992,'18'-8'9072,"-26"17"-7291,-10 15-510,-13 19-942,26-34-335,-3 4 7,0 0 1,1 1 0,1 0 0,0 0 0,-7 23 0,11-19-15,0-1-1,0 1 1,2-1 0,0 1-1,5 32 1,-3-42-94,-1 0 0,2 0 0,-1 0 0,7 14 0,-7-19 60,-1 1 1,1-1-1,0 0 0,0 0 0,0-1 1,1 1-1,-1 0 0,0-1 1,1 1-1,0-1 0,0 0 0,-1 0 1,6 3-1,-7-5 36,1 0 1,-1 1-1,1-1 1,-1 0-1,1 0 0,-1 0 1,0 0-1,1 0 1,-1 0-1,1 0 1,-1 0-1,1-1 0,-1 1 1,1-1-1,-1 1 1,0-1-1,1 1 1,-1-1-1,0 0 0,0 1 1,1-1-1,-1 0 1,0 0-1,1-1 1,2-2 22,1-1 0,-1 1 0,-1-1 0,1 1 0,2-6 0,7-16 86,-1 0-1,9-29 1,-8 14-11,-3 0 0,10-75-1,-18 97-63,3-16 51,-2 0 1,-2-1 0,-5-63-1,-49-214 643,43 267-660,7 31-84,0-1 0,-2 2 1,-8-23-1,12 36-56,0 6 50,1 6 26,39 206-151,-27-159-30,80 320-741,-91-374 925,32 100-250,-29-94 207,1 0 0,-1 0 0,2-1 0,-1 1 0,1-1 0,1-1 0,13 15 0,-18-20 40,1-1-1,0 0 0,0 0 1,0 0-1,0 0 0,0 0 1,0 0-1,0-1 1,1 0-1,-1 1 0,1-1 1,-1 0-1,1-1 0,-1 1 1,1-1-1,-1 0 1,1 1-1,0-1 0,-1-1 1,1 1-1,-1-1 0,1 1 1,-1-1-1,1 0 1,-1 0-1,0 0 0,1-1 1,-1 1-1,0-1 0,4-3 1,4-2 19,0-2 1,0 1-1,-1-1 1,0-1-1,-1 0 0,14-18 1,-1-4 130,-1-1 1,-1-1-1,-2 0 0,-1-1 1,-2-1-1,-1-1 0,14-62 0,-23 71 29,-2 0 0,-1 0 0,-1-1-1,-4-40 1,2 62-125,1 1 0,-1-1 0,0 1 1,-1 0-1,0-1 0,0 1 0,0 0 0,0 0 0,-1 1 0,0-1 0,-7-8 0,10 13-45,0 1-1,-1-1 1,1 1-1,-1-1 1,1 1-1,-1 0 1,1-1-1,-1 1 0,1 0 1,-1-1-1,0 1 1,1 0-1,-1 0 1,1 0-1,-1-1 0,0 1 1,1 0-1,-1 0 1,1 0-1,-1 0 1,0 0-1,1 0 1,-1 0-1,1 0 0,-1 1 1,0-1-1,1 0 1,-1 0-1,1 0 1,-1 1-1,1-1 0,-1 0 1,0 1-1,1-1 1,-1 0-1,1 1 1,0-1-1,-1 1 1,1-1-1,-1 1 0,-2 2-11,1 0-1,-1 0 0,1 0 1,0 0-1,-2 4 0,-9 20-6,0 0 0,2 0 0,1 2 0,-11 51 0,17-61-22,1 0 1,1 0-1,1 0 1,1 29 0,1-40 31,0-1 0,0 1 0,1-1 1,0 1-1,0-1 0,1 1 0,0-1 1,0 0-1,0 0 0,1-1 0,0 1 1,1-1-1,-1 1 0,7 5 0,-5-6 77,1-1-1,-1 1 0,1-1 0,0-1 1,0 1-1,0-1 0,1 0 0,0-1 0,-1 0 1,1 0-1,10 2 0,-12-4 44,1 0-1,0 0 0,-1-1 1,1 0-1,-1 0 1,1 0-1,0-1 1,-1 0-1,1-1 1,-1 1-1,0-1 0,1 0 1,-1 0-1,10-7 1,-7 4-649,0 0 1,-1-1-1,12-10 0,-17 12-518,1 0 0,0 0 0,-1 0 0,0 0 0,0-1-1,0 1 1,4-10 0,2-6-1863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7.1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0 6400,'-3'0'248,"0"0"-1,-1 1 1,1-1 0,0 1 0,-1-1-1,1 1 1,0 0 0,0 0 0,0 1-1,0-1 1,0 0 0,0 1 0,0 0-1,0 0 1,1 0 0,-1 0 0,1 0-1,-1 1 1,1-1 0,0 1 0,-4 4-1,-1 3 10,1 0 0,0 0 0,0 1 0,1 0 0,-6 17 0,-13 60 447,23-86-694,-40 223 141,36-179-131,3 0-1,1 0 1,7 47 0,22 88 142,-22-155-126,1 0 0,2-1-1,0 0 1,24 45 0,-29-64-17,1 1 1,-1-1-1,1 0 0,0-1 0,0 1 1,1-1-1,0 0 0,0 0 1,0-1-1,0 1 0,1-2 1,12 7-1,-16-9 23,1 1 1,-1-1-1,0 0 0,1-1 1,-1 1-1,1-1 0,-1 1 0,1-1 1,-1 0-1,1 0 0,-1 0 1,1-1-1,-1 1 0,1-1 0,-1 0 1,0 0-1,1 0 0,-1-1 1,0 1-1,0-1 0,0 1 1,0-1-1,0 0 0,0 0 0,-1 0 1,1-1-1,0 1 0,-1-1 1,3-4-1,0 0-30,0 0 0,-1-1 0,0 1 0,0-1 0,-1 0-1,4-12 1,8-52-986,-9 42 36,2-7-1041,-3 2-1578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8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101 749 4992,'-1'0'279,"1"0"0,-1-1 0,0 1 1,0 0-1,0 0 0,-1 0 0,1 0 0,0 0 1,0 0-1,0 0 0,0 0 0,0 0 0,0 0 1,0 0-1,0 1 0,0-1 0,0 0 0,1 1 1,-1-1-1,0 1 0,0-1 0,0 1 0,0 0 1,0-1-1,1 1 0,-2 0 0,-22 23 420,21-20-312,-1 0-281,0 1 1,0 0 0,1 0-1,0 0 1,0 0 0,0 1-1,0-1 1,1 1 0,0-1-1,0 1 1,0 7 0,-2 2-87,1 0 0,1 0 0,0 0 0,1 0 0,1 1 0,0-1 1,1 0-1,5 26 0,-1-21-3,13 33 1,-16-48-34,0 0 0,1 0 0,-1 0 1,1-1-1,0 1 0,0-1 0,1 1 0,-1-1 1,1 0-1,0-1 0,7 7 0,-8-9 16,-1 0 0,0 0 0,0 1 0,0-1 1,1-1-1,-1 1 0,1 0 0,-1 0 0,0-1 0,1 0 0,-1 1 0,1-1 0,-1 0 0,1 0 0,-1 0 0,1-1 0,3 0 0,-3 0 8,1 0-1,-1 0 1,0-1-1,0 0 0,0 1 1,0-1-1,0-1 1,0 1-1,0 0 1,4-6-1,0 0 41,0-1 1,-1 0-1,-1 0 0,1 0 1,-1-1-1,-1 0 0,4-11 1,-4 6 0,0 0 0,-1 0 0,-1-1 0,0 1 0,-1-1 0,0 1 0,-2-1 0,0 1 0,0-1 0,-2 1 0,0 0 0,0 0 0,-2 0 0,0 0 0,-13-26 0,17 37-65,-1 1-1,0 0 1,0 0 0,0 0 0,0 0 0,0 1 0,-1-1 0,-3-2 0,6 4-13,-1 1 0,0-1-1,0 0 1,0 1 0,0-1-1,0 1 1,0 0 0,0-1-1,0 1 1,0 0 0,0 0-1,0-1 1,0 1 0,0 0-1,0 0 1,0 0 0,0 0 0,0 0-1,0 0 1,0 1 0,0-1-1,0 0 1,0 0 0,0 1-1,1-1 1,-1 1 0,0-1-1,0 1 1,0-1 0,0 1-1,-1 0 1,-3 3-65,8-5-31,8-10-29,8-14 126,-14 16 13,1 2 0,0-1 0,0 0-1,1 1 1,0 0 0,0 1-1,10-7 1,-11 9 12,-1 1 0,0 0 0,1 0 0,0 0 0,0 1 0,12-3 0,-14 4-13,0 1 0,0 0 0,1 0 0,-1 0 0,0 0 0,0 1 0,1-1 0,-1 1 0,0 0 0,0 1 0,5 1 0,-1 1-18,0 0 1,-1 0-1,0 1 1,0 0-1,0 0 1,-1 0-1,0 1 1,0 0-1,0 1 1,8 11-1,3 7-88,22 44-1,-32-55 150,18 45-44,-1-4-339,-15-35 276,-9-20 80,0 0 0,0 0 1,0 0-1,0 0 0,0 0 0,0 0 1,1-1-1,-1 1 0,0 0 0,0 0 1,0 0-1,0 0 0,0 0 0,0 0 1,1 0-1,-1 0 0,0 0 0,0 0 0,0 0 1,0 0-1,0 0 0,0 0 0,1 0 1,-1 0-1,0 0 0,0 0 0,0 0 1,0 0-1,0 0 0,1 0 0,-1 0 1,0 0-1,0 0 0,0 0 0,0 0 1,0 0-1,0 0 0,1 0 0,-1 0 1,0 0-1,0 1 0,0-1 0,0 0 0,0 0 1,0 0-1,0 0 0,0 0 0,0 0 1,1 0-1,-1 1 0,0-1 0,0 0 1,0 0-1,0 0 0,0 0 0,0 0 1,0 1-1,0-1 0,0 0 0,0 0 1,4-9 37,4-25 275,-2 0 1,4-53-1,-7 52 28,1 1 0,13-53 0,-15 81-265,0 0 0,0 0 0,6-10 0,-8 15-74,1 1 0,-1 0-1,0 0 1,0 0 0,0 0 0,0 0 0,1 0 0,-1 0 0,0-1 0,0 1 0,0 0-1,1 0 1,-1 0 0,0 0 0,0 0 0,0 0 0,1 0 0,-1 0 0,0 0-1,0 0 1,0 0 0,1 0 0,-1 0 0,0 0 0,0 0 0,0 1 0,0-1-1,1 0 1,-1 0 0,0 0 0,0 0 0,0 0 0,1 0 0,-1 0 0,0 1-1,0-1 1,0 0 0,0 0 0,0 0 0,1 1 0,4 5 1,3 12 18,0 0 1,-1 1-1,-1 0 1,6 36-1,5 14-112,-13-55-35,12 24 0,-14-33 72,1 0-1,0-1 1,0 1 0,0 0-1,0-1 1,1 0-1,0 0 1,4 4 0,-7-7 56,0-1 1,0 1-1,0 0 0,-1-1 1,1 0-1,0 1 1,0-1-1,0 1 1,0-1-1,0 0 1,0 0-1,0 1 1,0-1-1,0 0 1,0 0-1,0 0 1,0 0-1,0 0 1,0 0-1,0-1 1,0 1-1,0 0 1,1-1-1,0 0 19,-1 0 0,1 0 1,0 0-1,0 0 0,-1-1 0,1 1 0,0-1 0,-1 1 0,0-1 0,2-2 1,2-2 68,-2 0 1,1-1 0,-1 1 0,0-1 0,3-9 0,2-12 98,-1 0 1,-2-1-1,-1 1 0,-1-1 0,-1-31 1,-9-117 594,6 134-654,-7-98 150,3-73 79,5 160-451,0 55 87,0 0-1,0-1 0,0 1 1,1 0-1,-1-1 1,0 1-1,0-1 1,1 1-1,-1 0 0,0-1 1,0 1-1,1-1 1,-1 1-1,1-1 0,0 1 1,3 6-18,4 16 5,-2-1-1,7 43 0,-3-18-138,7 35-200,39 151-693,-43-188 951,3 0 0,1-1 0,24 42 0,-38-80 104,1 0-1,0 0 1,0-1 0,0 1-1,1-1 1,0 0 0,0-1-1,0 1 1,1-1-1,-1 0 1,1 0 0,7 3-1,-11-6-16,1 1-1,1-1 1,-1 0 0,0 0-1,0 0 1,0-1-1,0 1 1,1-1-1,-1 0 1,0 0 0,0 0-1,1 0 1,-1 0-1,0-1 1,0 0-1,0 1 1,0-1 0,1 0-1,-1-1 1,0 1-1,-1 0 1,1-1-1,0 0 1,0 1-1,-1-1 1,1 0 0,4-5-1,3-5-613,0 0 1,-1-1-1,-1 0 0,0 0 0,6-16 1,-4 8-1164,0-2 1,6-23-1,1-2-493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3.5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12 1 8064,'-5'36'1600,"1"0"0,2 0 0,2 41 0,1-25-630,9 373-442,11-162-2549,-12-224-1323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39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1 179 5248,'10'-3'12047,"37"-18"-10436,-35 14-1799,-1-1 0,0-1 0,0 0 1,16-18-1,14-21-3525,-23 26 344,7-3 580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41.0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1 552 5376,'1'5'3188,"-1"-5"-3124,11 5 2513,-8-4-2341,-1 0 0,1 0 0,0-1 0,0 1 0,0-1 0,0 0 0,4 0 0,-1-1-74,0-1 0,0 0 0,0 0 0,-1-1 1,1 0-1,-1 0 0,0 0 0,0 0 0,0-1 0,0 0 0,-1 0 0,1 0 1,-1-1-1,0 1 0,0-1 0,4-7 0,-5 7-125,0 0-1,-1 0 1,1 0-1,-1 0 1,0 0-1,0 0 1,-1-1-1,1 1 1,-1-1 0,0 1-1,-1-1 1,0 1-1,1-1 1,-2 1-1,1-1 1,-1 0-1,1 1 1,-3-7-1,2 10-2,0-1-1,0 0 0,0 1 1,0-1-1,-1 0 0,1 1 1,-1 0-1,0-1 0,0 1 1,1 0-1,-1 0 0,-1 0 1,1 0-1,0 0 0,0 1 1,-1-1-1,1 1 0,-1-1 1,-3 0-1,5 2-22,0 0 0,0 0 1,0 0-1,0 0 0,0 0 0,0 1 0,0-1 0,0 0 0,0 1 0,0-1 1,0 0-1,0 1 0,0-1 0,0 1 0,0 0 0,0-1 0,0 1 0,1 0 1,-1 0-1,0-1 0,0 1 0,1 0 0,-1 0 0,1 0 0,-1 0 0,1 0 1,-1 0-1,1 0 0,-1 0 0,1 0 0,-1 2 0,-1 4-46,0 1 0,-3 16 0,5-20 35,-4 23-45,2 1 1,2 0-1,0-1 1,2 1 0,7 37-1,-6-49 13,0 0 0,2 0 1,8 20-1,-11-31 29,0 0-1,0-1 1,1 1 0,0-1 0,-1 0-1,1 0 1,1 0 0,-1 0 0,1-1-1,-1 1 1,1-1 0,0 0 0,0 0-1,9 5 1,-11-7-11,0-1 0,0 1-1,0 0 1,0 0 0,1-1 0,-1 0-1,0 1 1,1-1 0,-1 0-1,0 0 1,1 0 0,-1 0 0,0-1-1,0 1 1,1 0 0,-1-1 0,0 0-1,0 0 1,1 1 0,-1-1-1,0 0 1,0-1 0,0 1 0,0 0-1,-1-1 1,1 1 0,0-1 0,0 1-1,-1-1 1,1 0 0,-1 0-1,2-2 1,3-6 14,1-1 0,-2 0 0,1 0 0,5-21 0,-5 17-20,1-9 134,0 0-1,-1-1 1,2-31-1,-4 26 34,13-47-1,-17 74-153,1 1 1,-1 0-1,1 1 0,0-1 0,0 0 0,0 0 1,0 0-1,0 0 0,0 1 0,0-1 1,0 0-1,1 1 0,-1-1 0,1 1 0,-1 0 1,4-3-1,-4 4-2,1-1 0,-1 1 1,1 0-1,0 0 0,-1-1 0,1 1 1,-1 0-1,1 1 0,-1-1 0,1 0 1,-1 0-1,1 1 0,-1-1 0,1 0 1,-1 1-1,1 0 0,-1-1 0,0 1 1,1 0-1,-1 0 0,0 0 0,0 0 1,2 1-1,7 7-79,0 1 1,-1 0-1,0 1 1,-1 0-1,11 18 1,-12-19 78,50 92-22,-50-85 69,-5-11 116,-3-17-27,-1-12-65,0 0-1,2-1 0,0 1 1,1-1-1,2 1 0,0 0 1,2 0-1,0 0 0,2 0 1,0 1-1,17-35 0,-18 48-54,-1-1 0,2 1-1,-1 0 1,1 0 0,1 0-1,0 1 1,16-13 0,-23 20-12,0 0 1,0 0-1,1 0 1,-1 0-1,1 0 1,-1 0 0,1 0-1,-1 0 1,1 1-1,0-1 1,-1 1-1,1-1 1,-1 1-1,1 0 1,0-1-1,0 1 1,-1 0-1,1 0 1,0 0-1,-1 1 1,1-1-1,0 0 1,0 0 0,-1 1-1,1-1 1,-1 1-1,1 0 1,0-1-1,-1 1 1,1 0-1,-1 0 1,0 0-1,1 0 1,-1 0-1,0 0 1,1 1-1,-1-1 1,0 0-1,1 3 1,5 5 0,-2 1 1,1 0-1,-1 0 1,7 22-1,-5-15-13,6 16-30,21 46-98,-29-70 102,0 1 1,1-1-1,0 0 1,1-1-1,14 15 0,-20-21 44,1-1-1,-1 0 0,1 0 0,0 0 0,0 1 0,-1-2 0,1 1 0,0 0 0,0 0 0,0-1 0,0 1 0,0-1 0,0 1 0,0-1 0,0 0 0,0 0 1,0 0-1,0 0 0,0 0 0,0 0 0,0-1 0,0 1 0,0-1 0,0 1 0,0-1 0,2-1 0,-1 1 5,0-1-1,0 0 1,0 0-1,0 0 1,-1 0 0,1-1-1,-1 1 1,1-1-1,-1 1 1,0-1-1,0 0 1,0 0-1,0 0 1,-1 0 0,2-4-1,6-21 195,-1 0 0,-1 0 0,-2 0 0,-1-1 0,-1 0 0,-2 0 0,-1 0 0,-1 0-1,-8-52 1,-10-22 591,18 101-784,1 10-39,2 14-42,4 1 33,0-1-1,2 0 0,0 0 1,19 34-1,-22-46-42,1-1-1,0 1 0,1-1 1,-1 0-1,16 14 1,-19-20-49,0-1 0,1 1 0,-1-1 0,0 0 0,1 0 0,-1 0 0,1 0 0,6 1 0,-7-2-44,-1-1 0,1 1 0,-1-1 0,1 0 0,-1 0 0,1 0 1,-1 0-1,0 0 0,1-1 0,-1 1 0,1-1 0,-1 0 0,0 1 1,1-1-1,2-2 0,-2 1-337,0 0 1,0 0-1,0 0 0,-1-1 1,1 0-1,-1 1 0,0-1 1,1 0-1,1-4 0,13-19-2807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41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8704,'-13'20'3232,"13"-9"-2496,0 9 288,0-8-96,0-1-640,0 1-192,3 1-1600,2-2-672,3 9-5824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42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267 600 6016,'-14'-10'8526,"11"8"-8307,1 1 1,-1 0-1,1-1 1,-1 1-1,0 1 1,1-1-1,-1 0 1,0 0-1,0 1 1,1 0-1,-1-1 1,0 1-1,0 0 1,-4 1-1,-12 0 521,16-1-703,1 0 0,0 0 0,-1 0 0,1 0 0,0 0 0,-1 1 1,1-1-1,0 1 0,-1 0 0,1-1 0,0 1 0,0 0 0,-2 1 0,-10 9-20,1 0-1,0 0 1,1 1 0,1 1 0,0 0 0,1 0-1,0 1 1,1 1 0,0-1 0,1 2 0,1-1 0,-6 20-1,9-24-57,1 0-1,1 0 1,0 1-1,0-1 1,1 0-1,1 1 1,1 14-1,-1-19-13,1 0 0,1 1-1,-1-1 1,1 0 0,1 0 0,-1 0-1,1 0 1,0-1 0,1 1 0,0-1-1,0 1 1,6 6 0,-8-10 33,0-1 0,0 0 0,0 1 1,0-1-1,1 0 0,-1 0 0,0 0 1,1-1-1,0 1 0,-1-1 0,1 1 1,0-1-1,0 0 0,0 0 0,0 0 1,0 0-1,0-1 0,0 1 0,0-1 0,0 0 1,0 0-1,0 0 0,0 0 0,0 0 1,0-1-1,0 1 0,0-1 0,0 0 1,0 0-1,0 0 0,0 0 0,-1-1 0,1 1 1,0-1-1,-1 1 0,5-5 0,1 0 36,-1-1 0,1-1 0,-1 1 0,-1-1 0,0 0 0,0-1-1,0 1 1,-1-1 0,8-18 0,-2-3 72,0 1 1,-2-1-1,-1-1 0,-2 0 0,5-44 0,-10-119 522,-6 131-405,-16-65-1,20 121-191,-42-193 272,38 178-280,4 15-11,0 1 0,0 0 1,-1 0-1,1 0 0,-1 0 1,-1 0-1,-3-7 0,8 23-78,-1 0 0,0 0 0,0 11 0,2 24 25,15 108-83,-5-63-55,-5-27-323,30 114 0,-28-144 320,2 0 0,17 35-1,-24-58 230,1 0-1,0 0 1,0-1 0,1 0-1,0 0 1,1-1-1,0 1 1,0-2 0,1 1-1,16 10 1,-22-17 33,0 1 0,0 0 0,0-1 1,0 0-1,0 1 0,1-1 0,-1 0 0,0-1 1,1 1-1,-1-1 0,1 1 0,-1-1 0,0 0 1,1-1-1,5 0 0,-5 0-77,0 0 0,1-1 0,-1 1 0,0-1 0,0 0 0,0-1 0,-1 1 0,1-1 0,0 1 0,5-7 0,0-1-549,-1 0 1,0 0-1,0-1 0,-1 0 1,-1-1-1,0 0 0,6-16 1,-8 16-683,-1 0 1,-1 0 0,3-21 0,-4 23 273,4-30-3207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7:43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 99 6272,'-1'0'381,"0"-1"0,0 0 0,0 1 0,-1-1 0,1 1 0,0-1 0,-1 1 0,1 0 1,0-1-1,-1 1 0,1 0 0,0 0 0,-1 0 0,1 0 0,-1 0 0,1 1 0,0-1 0,-1 0 0,1 0 0,0 1 1,-1-1-1,0 2 0,-32 13 1309,31-14-1548,-5 4-47,0 0 0,0 0 0,0 1 1,1 0-1,0 0 0,0 1 0,0-1 1,1 2-1,0-1 0,1 1 0,-1 0 0,1 0 1,1 0-1,-4 10 0,1 0-134,1 1 0,1 0 0,1 0 0,0 0 0,-1 37 0,5-38 42,1 0 0,0 0-1,2 0 1,0-1 0,1 1-1,0-1 1,10 23 0,-12-36-21,0 1-1,0-1 1,0 0 0,0 0 0,1 0 0,0 0-1,0 0 1,0 0 0,0-1 0,0 0-1,1 1 1,-1-1 0,8 4 0,-8-5 10,-1-1 0,1 0 0,0 0 1,0 0-1,0 0 0,0-1 0,0 1 0,0-1 1,0 0-1,1 1 0,-1-1 0,0-1 0,0 1 1,0 0-1,0-1 0,0 0 0,0 1 0,0-1 1,0-1-1,0 1 0,3-2 0,0-1 73,0 1 0,0-2 0,-1 1 0,1-1 0,-1 0 1,0 0-1,0-1 0,-1 1 0,0-1 0,0 0 0,5-10 0,1-4 75,-1 0-1,10-31 1,-15 36 1,1-1-1,-2 1 0,0-1 1,-1 0-1,0 0 1,-1 0-1,-1 0 1,-1 0-1,0 0 0,-1 0 1,-1 0-1,0 1 1,-1-1-1,-7-15 1,9 24-49,-1 0 0,0 0 1,-1 0-1,0 0 0,0 1 1,0 0-1,-10-10 0,12 14-125,0 0-1,0 0 0,0 0 0,0 1 1,-1-1-1,1 1 0,0 0 0,-1 0 1,1-1-1,-1 2 0,1-1 0,-1 0 1,0 0-1,1 1 0,-1-1 0,0 1 1,0 0-1,1 0 0,-1 0 0,0 0 1,1 1-1,-1-1 0,0 1 1,1-1-1,-5 2 0,3 1-4,-1-1 0,1 0 0,0 1 0,0 0 0,0 0 0,0 0 0,0 1 0,0-1 0,1 1 0,0 0 0,-4 5 0,2-2 16,1 0 0,0-1 1,1 1-1,0 1 0,0-1 1,-4 14-1,7-20 17,0 0 0,0 1 0,-1-1 0,1 0 1,0 0-1,0 0 0,0 0 0,0 0 0,0 0 0,0 0 0,1 0 0,-1 0 0,0 1 0,1-1 0,-1 0 1,0 0-1,1 0 0,-1 0 0,1 0 0,-1-1 0,1 1 0,0 0 0,0 0 0,-1 0 0,1 0 0,0-1 1,0 1-1,0 0 0,0-1 0,-1 1 0,1-1 0,0 1 0,0-1 0,0 1 0,0-1 0,0 1 0,1-1 1,1 0-1,1 1 41,0 0 0,0-1 0,0 0 0,0 0 1,0 0-1,0-1 0,0 1 0,0-1 1,5-2-1,3-1 105,0-1 0,-1-1 0,0 0 0,-1-1 1,1 0-1,11-10 0,55-56-693,-62 58 36,-5 4-1112,-1 0 0,-1 0 0,11-20 0,-11 19-532,5-10-1861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6:31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1297 230 3840,'-1'1'112,"-1"0"-1,1 0 1,-1 0 0,1-1 0,-1 1-1,0 0 1,0-1 0,1 1 0,-1-1-1,0 0 1,0 0 0,0 1 0,1-1-1,-1 0 1,0-1 0,0 1 0,0 0-1,1 0 1,-1-1 0,-3 0-1,-17-6 1290,11 4-1148,-75-17 811,35 9-923,33 8-53,-1 1 0,1 1 0,0 1 0,-19 1 0,-3 1 480,-27-3 398,-72 2-412,71 6-421,-81 20 1,124-21-101,0 0 1,0 2 0,0 1 0,1 1 0,-38 22-1,53-26-35,-5 2 33,0 0 0,-21 19 0,-3 6-8,2 2 0,-55 69 0,80-89-28,0 1 0,1 0-1,1 0 1,0 1 0,1 0-1,1 1 1,1 0 0,-5 23-1,7-20-26,1-1-1,2 1 1,0-1-1,2 24 0,13 80-15,-12-113 57,2 8-34,1 0 0,1 0 0,1 0 1,0-1-1,17 28 0,8 19 56,123 247-79,-123-258 80,2-1 0,2-2 0,79 86 0,-76-97 111,2-2 1,1-2-1,1-1 0,2-3 0,96 52 0,-86-59 62,1-3 0,0-2 0,2-3 0,0-2 0,1-3 0,105 8 0,23-1-195,58-7 38,-173-12-14,139-4 12,127-20 328,-282 20-369,323-43 118,-304 32 34,143-49 0,-160 41-74,-1-2 1,-2-3-1,0-2 0,75-57 0,15-30 2,-115 90-21,-2-1 0,40-53 1,-40 40 102,-2-1 0,27-60 0,-24 42 35,30-85 1,-56 133-171,0 0 0,-1-1 0,-1 1 0,0-1 0,0 1-1,-1-1 1,-1 0 0,0 1 0,-1-1 0,-6-21 0,-3-4 160,-2 0 1,-19-36-1,0 9-96,-2 0 0,-82-112 0,-20 17-44,77 95 51,32 37-121,0 2-1,-2 0 1,-1 2 0,-62-38 0,38 31 103,-1 3 1,-76-27-1,85 39-72,0 3 0,-85-13 0,-99 6-41,181 20 79,-80 8 1,-50 20-43,57-9-169,-419 63 256,485-75-90,22-3-6,-41 10-1,-25 4-37,40-9-159,12-2 300,1-3 0,-61-3 0,80-1-108,22 1-7,-1-1 0,0 2 0,1-1 0,-1 1-1,1 0 1,0 0 0,-1 0 0,-7 5 0,-26 9-7,25-15 50,14-1-35,-1 0 1,1 0-1,-1-1 0,1 2 0,0-1 0,-1 0 0,1 0 1,0 0-1,-1 0 0,1 1 0,0-1 0,0 1 0,-1-1 1,0 2-1,0-1-27,1 0 0,-1-1 0,1 1 1,-1 0-1,0 0 0,0-1 0,1 1 1,-1 0-1,0-1 0,0 0 0,0 0 1,-3 1-1,6 8-2588,7 2-399,4-8-966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6:40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362 0 2816,'-4'2'417,"0"0"0,0 0-1,1 0 1,-1 0 0,1 1 0,-1 0 0,-4 5 0,4-4-160,0 0 1,0-1 0,0 0 0,-5 3 0,-7 4-172,0 0 1,1 1 0,0 0-1,1 2 1,1 0 0,0 0-1,-22 29 1,17-17 108,2 1 0,0 0 1,2 1-1,-12 30 0,18-36-78,-6 14-15,1 0-1,1 1 0,-6 37 1,13-41-106,2 1 0,1-1 0,2 0 1,4 45-1,-1-52-6,2 0-1,0 0 1,2-1 0,0 0 0,2 0-1,13 27 1,-19-46 26,4 11-9,1-1 1,1 1 0,0-2-1,1 1 1,1-1 0,13 13-1,-12-16 49,1 0 0,0 0 0,0-2 0,1 1 0,26 11 0,-30-16 2,1-1-1,-1 0 1,1-1-1,-1 0 1,1-1 0,0 0-1,0-1 1,0 0 0,19-2-1,-26 1 0,1-1-1,-1-1 1,1 1-1,-1 0 1,0-1 0,1 0-1,-1 0 1,0-1-1,0 1 1,-1-1-1,1 1 1,0-1-1,-1-1 1,0 1-1,1 0 1,2-6-1,2-1 35,0-1-1,-2 1 1,1-1-1,8-22 1,-6 4-42,0-1 1,-2 1-1,-2-2 1,4-47-1,-3 20-126,0-41-106,-3 22 78,1-31-188,-1 114 241,-1 8-13,-1-5 97,0-1 0,0 1 0,1-1 0,5 15 1,3 14 46,48 203 33,-50-221-113,0 0 0,1 0 0,0 0 0,2-1 0,20 26 0,-29-42 13,0 1 0,0-1 0,0 1 0,0-1-1,1 0 1,-1 0 0,1 0 0,-1 0 0,1 0 0,0 0-1,0-1 1,0 0 0,0 1 0,0-1 0,5 1 0,-6-2 14,0 0-1,0 1 1,0-1 0,0-1 0,0 1 0,0 0 0,0 0 0,0-1 0,0 1 0,0-1 0,0 0 0,0 0 0,0 1 0,-1-1 0,1 0 0,0-1 0,0 1 0,-1 0 0,1 0 0,-1-1 0,1 1-1,-1-1 1,0 1 0,1-1 0,0-2 0,5-6 69,-2 0 0,1-1 0,-1 0-1,-1 0 1,0 0 0,4-20 0,7-73-18,-11 71-114,0-62 131,-1 5-70,-1 35 3,-3 27-102,1 28 32,1 2 42,0-1 0,0 1 0,0 0 0,0 0 0,-1 0 0,1-1 0,-1 1 0,1 0-1,-1 0 1,0 2 0,3 9-78,19 66 22,-14-47 110,23 58-1,-31-90-54,15 34-159,24 38 1,-34-63 145,0-1 0,1 0 1,0 0-1,0-1 1,1 0-1,0 0 1,1 0-1,-1-1 1,17 10-1,-23-15 46,1-1-1,0 1 1,0-1 0,0 1 0,0-1 0,0 1-1,0-1 1,0 0 0,0 0 0,0 0-1,0-1 1,0 1 0,0 0 0,0-1 0,0 1-1,0-1 1,-1 1 0,1-1 0,0 0-1,0 0 1,-1 0 0,1 0 0,0 0 0,-1 0-1,1-1 1,-1 1 0,1 0 0,1-3-1,5-5 131,-2 1 0,1-1 0,9-17 0,0-3-324,-1-1 0,19-56 0,-12 11-2784,-3-2-3739,-8 26 3971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6:41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6 5632,'-5'-5'4213,"4"5"-4110,-13 4 1459,-19 15-1816,25-14 528,2-1-236,1 0 0,-1 0-1,1 1 1,0-1-1,0 1 1,-6 9 0,-24 38 162,15-20-189,8-14 6,0 2-1,1-1 1,2 1 0,0 1 0,-10 33 0,16-41-19,0 0 0,0 0 0,1 0 0,1 0 0,0 0 0,1 1 0,0-1 1,1 0-1,1 0 0,5 22 0,-5-29-4,0 0 1,1 0-1,0 0 1,0 0-1,0 0 0,1-1 1,0 0-1,0 1 1,4 3-1,-6-7 11,-1-1 1,0 0-1,0 1 1,1-1-1,-1 0 0,1 0 1,-1 0-1,1 0 1,0 0-1,-1 0 0,1-1 1,0 1-1,0 0 1,-1-1-1,1 0 1,0 1-1,0-1 0,0 0 1,0 0-1,-1 0 1,1 0-1,0 0 0,0 0 1,0-1-1,0 1 1,-1 0-1,1-1 0,0 0 1,0 1-1,-1-1 1,1 0-1,0 0 0,-1 0 1,1 0-1,1-1 1,2-4 34,1 1 0,-1-1 0,0 0-1,-1-1 1,0 1 0,5-9 0,18-45 33,-20 42-45,-1-1 0,-1 0 0,-1-1 1,-1 1-1,0-1 0,-1 1 0,-1-1 1,-1 0-1,-3-22 0,-1-41 74,4 99-103,2-1 1,0 0 0,0 0-1,1 0 1,1-1 0,1 1-1,7 16 1,-2-9 3,1-1 1,2 1-1,25 33 0,-32-47 22,1 0 0,0-1 0,1 0 0,0 0 0,0-1 0,12 8 0,-14-10-6,0-1 1,1 0-1,-1 0 1,1-1 0,0 1-1,-1-1 1,1-1-1,0 1 1,0-1-1,9 0 1,-12-1-37,0-1 1,0 0 0,1 1 0,-1-1-1,0-1 1,0 1 0,0-1 0,0 1 0,0-1-1,-1 0 1,1-1 0,-1 1 0,1-1-1,-1 1 1,4-4 0,1-3-493,0 1 0,0-2 0,-1 1-1,8-14 1,11-23-2557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6:43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152 710 4224,'-5'2'857,"0"-1"-1,0 1 1,0-1-1,1 0 1,-7 1 0,7-2-852,0 1 0,-1 0 0,1 0-1,0 0 1,0 0 0,1 1 0,-1-1 0,0 1 0,-6 4 0,5-2-4,0 1-1,1 0 1,-1 1 0,1-1-1,0 1 1,0-1 0,1 1-1,0 0 1,0 1 0,0-1-1,1 0 1,-3 12 0,-1 6 69,2 0 0,-3 27 0,4-21 34,3 60 0,1-79-88,0 0 0,1 0 0,0 1 0,1-1 0,0 0 0,1-1 0,0 1 0,8 13 0,-11-22 39,0 1 0,1-1 0,-1 0 0,1 0 0,-1 0 1,1 0-1,0 0 0,0 0 0,0-1 0,0 1 0,0-1 0,0 1 0,1-1 1,-1 0-1,0 0 0,5 2 0,-5-3-12,0 0-1,-1 0 1,1 0-1,0 0 1,0 0-1,-1 0 1,1-1-1,0 1 1,0 0-1,-1-1 1,1 1-1,0-1 1,-1 0-1,1 0 1,0 0-1,-1 0 1,1 0-1,-1 0 1,0 0-1,1 0 1,-1 0-1,0-1 1,0 1-1,0 0 1,2-3-1,3-6 31,1 0 1,-1 0-1,-1-1 0,0 0 0,-1 0 0,0-1 0,2-11 1,15-88 41,-18 88-80,8-61-6,-3-1 0,-4 1 0,-4-1-1,-18-151 1,4 112 27,10 72-81,-14-68 0,12 61-653,5 81 265,3 19 112,25 106 301,-5-26 0,36 197-86,4-119 154,-44-149-45,24 51-12,-13-36-113,-26-58 113,0-1 0,1 1-1,0-1 1,0 0 0,1 0-1,-1 0 1,1-1 0,0 1-1,1-1 1,-1-1 0,1 1-1,0-1 1,1 0 0,-1 0-1,1 0 1,-1-1 0,1 0-1,0-1 1,0 1 0,0-1-1,0-1 1,1 1 0,-1-1-1,0-1 1,1 1 0,-1-1-1,1 0 1,-1-1 0,11-2-1,-13 2 35,-1 0 0,0-1 0,0 1 0,0-1 0,0 0 0,0-1 0,0 1 0,0-1 0,0 1 0,-1-1 0,0 0 0,1 0 0,-1-1 0,0 1 0,-1-1 0,1 1 0,-1-1 0,1 0 0,-1 0 0,2-6 0,4-9 51,-2 0-1,0 0 1,4-26-1,-6 25-115,2-10 30,-2-1 0,-1 1 0,-1-1 0,-2 0 1,-1 0-1,-1 0 0,-1 1 0,-2-1 0,-14-46 0,13 60-68,0 0-1,-12-21 0,14 31 114,0 0 0,0 1-1,-1-1 1,0 1 0,0 0-1,-1 0 1,-9-8 0,13 13-53,1 0 0,0 0 0,-1 0 1,1 0-1,0 0 0,-1 1 1,1-1-1,-1 1 0,1-1 1,-1 1-1,0 0 0,1-1 1,-1 1-1,1 0 0,-1 0 0,0 0 1,1 0-1,-1 0 0,-1 1 1,0 0-8,1 0 1,-1 0-1,1 0 1,-1 0-1,1 1 0,0-1 1,-1 1-1,1-1 1,0 1-1,-3 3 1,0 2-12,-1-1 1,1 1-1,0 1 1,1-1 0,0 1-1,-5 9 1,4 0 2,-1 0 0,2 0 0,0 0 0,-2 28 1,4-16-20,4 58 0,-1-79 24,0 0 1,0-1 0,1 1 0,0 0-1,0-1 1,1 1 0,0-1 0,0 0-1,1 0 1,0 0 0,0 0 0,1-1 0,0 1-1,0-1 1,0 0 0,1-1 0,0 0-1,0 1 1,0-2 0,1 1 0,-1-1-1,1 0 1,0 0 0,1-1 0,-1 0-1,0 0 1,11 2 0,-10-4 53,-1 0 1,1-1-1,-1 1 1,1-1-1,-1-1 1,1 0-1,-1 0 0,1 0 1,-1-1-1,0 0 1,0 0-1,0-1 1,0 0-1,0 0 1,0 0-1,-1-1 0,1 0 1,-1-1-1,0 1 1,-1-1-1,1 0 1,-1-1-1,5-6 1,9-14 75,-1-1 1,-2 0 0,0-1-1,-2-1 1,-1-1 0,-2 0-1,11-43 1,-20 60-113,0-1-1,0 0 1,-2 1-1,0-1 1,-2-19 0,-15-66 60,15 87-63,-1 0-1,-1 0 1,-9-21 0,12 32-28,0-1 0,1 0 1,-1 0-1,1 1 1,-1-1-1,1 0 1,0 0-1,-1 0 1,1 0-1,1-3 1,-1 4 13,0 1 1,0-1 0,0 1-1,0-1 1,0 1 0,0-1-1,0 0 1,1 1 0,-1-1-1,0 1 1,0-1 0,1 1-1,-1-1 1,0 1 0,1 0-1,-1-1 1,1 1-1,-1-1 1,0 1 0,1 0-1,-1-1 1,1 1 0,-1 0-1,1-1 1,-1 1 0,1 0-1,-1 0 1,1 0 0,0-1-1,-1 1 1,1 0 0,-1 0-1,1 0 1,0 0 0,1 0 3,0 0 1,-1 1 0,1-1 0,-1 0 0,1 1 0,0-1-1,-1 1 1,1-1 0,-1 1 0,1 0 0,-1 0 0,1 0 0,-1 0-1,0 0 1,1 0 0,-1 0 0,2 2 0,1 3 20,1 0 1,-2 0 0,5 6 0,1 4 3,20 32 69,21 31-97,-43-69-22,1-2 0,-1 1 0,1-1-1,1 0 1,-1-1 0,13 8 0,-12-9 48,1-1 0,-1 0 0,1-1 0,1 0-1,-1 0 1,0-1 0,1-1 0,18 3 0,-15-4 8,1 0-1,0-2 1,-1 1 0,1-2 0,-1 0 0,15-4 0,-25 5-264,-1 0 1,0-1-1,-1 1 1,1-1-1,0 1 1,0-1-1,-1 0 1,1 0-1,0 0 1,-1-1-1,4-3 1,-2 2-822,10-10-2356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6:44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0 139 2816,'3'-4'6472,"5"2"-4204,-7 1-2219,0 1 0,-1 0 1,1 0-1,0 0 0,0 0 0,0 0 1,0 1-1,-1-1 0,1 0 0,0 0 1,0 0-1,0 1 0,-1-1 0,1 0 1,0 1-1,0-1 0,0 2 0,6 7 2,0 0-1,-1 1 1,0 0-1,-1 0 1,9 21-1,12 59-85,-17-59 167,-2 5-164,-6-28 46,0 0 0,1 0 0,0-1 0,0 1 0,1-1 0,-1 0 0,9 14 0,-11-21-13,0 0-1,0 0 1,0-1-1,0 1 0,0 0 1,0 0-1,0 0 1,0 0-1,0 0 1,0 0-1,0 0 1,0 0-1,0-1 0,0 1 1,0 0-1,0 0 1,0 0-1,0 0 1,0 0-1,0 0 1,0 0-1,0 0 0,0 0 1,1 0-1,-1 0 1,0 0-1,0 0 1,0-1-1,0 1 0,0 0 1,0 0-1,0 0 1,0 0-1,0 0 1,1 0-1,-1 0 1,0 0-1,0 0 0,0 0 1,0 0-1,0 0 1,0 0-1,0 0 1,0 0-1,0 0 1,1 0-1,-1 0 0,0 0 1,0 1-1,0-1 1,0 0-1,0 0 1,0 0-1,0 0 0,0 0 1,0 0-1,0 0 1,1 0-1,-1 0 1,0 0-1,0 0 1,0 0-1,0 1 0,0-8 36,0-35 248,-1 1-85,2 1-1,1-1 0,10-50 1,-11 86-217,6-24-19,11-33 0,-15 54 21,0 0-1,1 0 1,0 1-1,0-1 1,1 1-1,-1 0 1,2 0-1,10-12 1,-15 19 11,0-1 1,-1 0 0,1 0-1,0 1 1,0-1-1,0 0 1,0 1 0,0-1-1,0 1 1,0-1 0,0 1-1,0 0 1,0-1 0,0 1-1,0 0 1,0 0 0,0-1-1,0 1 1,0 0 0,0 0-1,0 0 1,0 1 0,2-1-1,-2 1 4,1 0 1,-1-1-1,1 1 0,-1 0 0,0 0 0,0 0 1,0 1-1,0-1 0,1 0 0,-2 0 0,1 0 0,0 1 1,0-1-1,0 1 0,1 2 0,16 51 76,2 1-154,-17-44 79,1 1 1,1-1 0,0 0-1,0 0 1,1-1-1,0 1 1,12 14-1,-14-22 7,0 1 1,1-1-1,-1 0 0,1 0 0,0-1 1,0 1-1,0-1 0,7 4 0,-9-6 7,0 0 0,-1 0-1,1-1 1,-1 1 0,1 0-1,0-1 1,0 0 0,-1 1-1,1-1 1,0 0 0,0-1-1,0 1 1,-1 0 0,1-1-1,0 1 1,-1-1 0,1 0-1,0 0 1,-1 0 0,5-3-1,-3 1-77,0-1-1,0 1 1,0-1 0,-1 0-1,1 0 1,-1 0 0,0 0-1,0 0 1,-1-1-1,1 0 1,-1 1 0,2-6-1,3-12-2255,7-31 0,-11 41 1184,6-27-1637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3.89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27 67 9856,'-26'-67'8223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6:45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0 5376,'-9'5'4505,"-10"-4"-3564,-3 1-617,12 2-235,0 1 0,-1 0-1,2 0 1,-1 1-1,1 0 1,0 1 0,0 0-1,0 0 1,1 1-1,0 0 1,1 1 0,-8 10-1,11-12-77,-1 1 0,1 1 0,0-1 0,1 1 0,0 0 0,0-1 0,1 1-1,0 0 1,0 1 0,1-1 0,0 0 0,1 0 0,1 11 0,0-12 18,0-1 1,0 1 0,0-1-1,1 0 1,1 1-1,-1-1 1,1 0 0,0-1-1,1 1 1,-1 0 0,1-1-1,1 0 1,-1 0-1,1 0 1,0 0 0,9 7-1,-10-11 29,-1 1-1,1-1 1,-1 0 0,1 0-1,0 0 1,0-1 0,0 1-1,0-1 1,0 0-1,1 0 1,-1 0 0,0-1-1,0 0 1,1 0-1,-1 0 1,0 0 0,1 0-1,-1-1 1,0 0-1,0 0 1,0 0 0,0 0-1,5-3 1,-2 1 66,1-1 0,-1 0 0,0 0 0,0-1 0,0 0 0,0 0 0,-1 0 0,0-1 0,0 0 0,9-12 0,-9 10-42,-1 0 0,0-1 0,-1 1-1,0-1 1,0 0 0,-1 0 0,5-18 0,-7 21-16,0 1 1,-1-1 0,0 1-1,0-1 1,0 0-1,-1 1 1,1-1-1,-1 1 1,-1-1-1,1 1 1,-1-1-1,0 1 1,0 0 0,-5-8-1,7 11-106,-1 1 0,0 0 0,0-1 0,0 1 0,0 0 0,0 0 0,-1-1 0,1 1 0,0 0 0,0 0 0,-1 0-1,1 0 1,-1 1 0,1-1 0,-1 0 0,1 1 0,-1-1 0,1 1 0,-1-1 0,0 1 0,1 0 0,-1-1 0,1 1 0,-1 0 0,0 0 0,-2 1 0,-3 0-788,0 0 1,0 1 0,0 1-1,-12 4 1,0 1-909,-31 8-1976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6:51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1525 4480,'-17'0'6101,"12"4"-5921,0 0 1,1 0-1,-1 1 1,1 0-1,0-1 0,0 1 1,0 1-1,1-1 1,0 0-1,-3 7 0,-2 8 36,-11 34 0,18-50-206,-10 33 129,-9 57 0,16-61 52,0 65-1,4-82-188,1 1 0,1-1 0,1 0 0,1 0 0,0 0 0,6 15 0,-8-26-27,0-1 1,0 0 0,0 0-1,1 0 1,-1 0 0,1 0-1,0-1 1,0 1 0,1-1-1,-1 1 1,1-1 0,4 3 0,-6-5 20,0 0 1,0 0-1,0 0 1,0 0-1,1 0 1,-1-1 0,0 1-1,1-1 1,-1 1-1,0-1 1,1 0-1,-1 0 1,1 0-1,-1 0 1,0 0 0,1-1-1,-1 1 1,0-1-1,1 1 1,-1-1-1,0 0 1,0 0 0,0 0-1,0 0 1,2-2-1,3-2 8,-1 0 0,0 0-1,0-1 1,-1 1-1,0-1 1,0-1 0,0 1-1,-1-1 1,0 0 0,5-11-1,0-3-4,-1 0 0,7-31 1,-7 23 16,-1-1 0,-2 0 0,-1 0 0,-2-1 0,0 1 0,-3 0 0,-4-39 0,-1 36-78,-15-47 1,20 72-89,4 14-89,31 80 468,-16-44-117,1 0-124,25 40 0,-10-20 137,-24-44-147,1-1-1,0 0 0,1 0 1,0-1-1,16 14 0,-20-22 11,0-1 1,0 1-1,1-2 0,0 1 0,0-2 1,1 1-1,0-1 0,-1 0 0,2-1 0,-1 0 1,11 2-1,-17-5 18,0-1 0,0 0 0,-1 1 1,1-1-1,0-1 0,0 1 0,-1 0 0,1-1 0,0 0 0,-1 0 1,1 0-1,-1 0 0,1-1 0,3-1 0,-1 0 49,-1-1-1,0 0 1,0 0-1,0 0 1,0 0-1,-1-1 0,8-8 1,-3 1 109,2-1-10,-1 0 0,-1-1 0,0 0 0,-1 0 0,10-25 0,-3-5-110,-3-1 0,-2-1 1,-1 0-1,-3-1 0,-2 1 1,-3-85-1,-46-280-279,5 234 27,34 157-99,-1 1 0,-19-38 0,25 54 236,-1 0-20,-11-19-425,12 21 484,1 0-1,-1 0 1,0 0 0,1 0-1,-1 0 1,0 1 0,0-1-1,0 0 1,0 1 0,0-1-1,0 1 1,0-1 0,0 1-1,0-1 1,0 1 0,0-1-1,0 1 1,0 0 0,-2 0-1,2 0 30,0 1-1,0 0 1,0 0 0,0 0-1,0 0 1,0 0-1,0 0 1,0 0 0,0 0-1,0 0 1,0 0-1,1 1 1,-1-1 0,1 0-1,-1 0 1,0 3-1,-9 27-103,9-19 83,0 0 0,1 0 1,1 0-1,3 17 0,-1 0 68,18 122 26,-14-106-70,2-1 0,2 0 0,20 51 0,0-4-16,14 21-66,53 112 110,-92-213-52,1 0 0,0 0 0,0-1-1,11 11 1,-16-18 41,0-1-1,0 0 0,0 1 1,1-1-1,-1 0 1,1-1-1,0 1 1,-1 0-1,1-1 0,0 0 1,0 1-1,0-1 1,0 0-1,0 0 0,0-1 1,0 1-1,0-1 1,0 0-1,1 1 0,-1-1 1,5-1-1,-5 0 20,5 0 97,0-1 0,0 0 0,9-5 0,-13 6-107,-1-1 0,0 0 0,0 0 0,0-1 0,0 1-1,0-1 1,0 1 0,-1-1 0,5-6 0,10-16 210,-1 0 0,-1-1 0,18-45 0,-28 58-218,-1 0-1,0 0 1,-1-1 0,0 1-1,-1-1 1,-1 0 0,0-17-1,-2-3 30,-11-60 0,12 66-319,0 28 133,0 17-85,5 6 221,16 44 1,-12-48 8,-1 0 0,2 0 0,1-1 0,0-1 0,1 1 0,1-2 0,22 23 0,-32-36-14,-1-1 1,1 1 0,0-1 0,0 0 0,0 0 0,0 0 0,0-1 0,0 1 0,0-1-1,0 1 1,1-1 0,-1 0 0,8 1 0,-9-2 18,1 0 0,-1 0 0,0 0 0,1-1 0,-1 1 0,1-1 1,-1 1-1,1-1 0,-1 0 0,0 0 0,1 0 0,-1 0 0,0 0 0,0-1 0,0 1 0,0-1 1,0 1-1,0-1 0,0 0 0,2-2 0,9-15 161,1 0 1,-2-1-1,-1-1 1,0 0-1,12-37 1,-13 34 35,-5 9-177,0 1 1,-1-2 0,-1 1 0,3-28 0,-3-63-26,-3 91-11,0 11-15,0-1 1,1 0 0,-1 0 0,1 1 0,0-1-1,1 0 1,-1 1 0,1-1 0,2-5 0,-2 7-48,-2 3 66,0 0 0,0-1 1,0 1-1,0 0 0,0 0 1,0 0-1,0-1 0,0 1 1,0 0-1,0 0 0,1 0 0,-1 0 1,0-1-1,0 1 0,0 0 1,0 0-1,0 0 0,0 0 1,1 0-1,-1-1 0,0 1 1,0 0-1,0 0 0,0 0 0,1 0 1,-1 0-1,0 0 0,0 0 1,0 0-1,1 0 0,-1 0 1,0 0-1,0 0 0,0 0 0,1 0 1,-1 0-1,0 0 0,0 0 1,0 0-1,0 0 0,1 0 1,-1 0-1,0 0 0,0 0 0,0 0 1,1 0-1,-1 0 0,0 0 1,0 0-1,0 1 0,0-1 1,1 0-1,-1 0 0,0 0 0,0 0 1,0 0-1,0 1 0,0-1 1,0 0-1,0 0 0,1 0 1,-1 0-1,0 1 0,0-1 1,9 11 35,-1-1 0,0 2 0,0-1 0,-1 1 0,9 22 0,7 11-112,-8-19 89,-7-10-25,1-1 0,1 1 0,0-2 0,18 20 0,-26-32 24,-1-1 1,1 1 0,-1-1-1,1 0 1,0 0 0,0 0 0,-1 0-1,1 0 1,0 0 0,0 0 0,0-1-1,0 1 1,0-1 0,3 1 0,0-1 43,1 0 1,-1 0 0,0-1-1,7-1 1,-8 1 28,-1 1-43,-1-1-1,0 0 1,1-1-1,-1 1 0,0 0 1,0 0-1,0-1 1,0 0-1,0 1 1,0-1-1,-1 0 1,4-3-1,17-27 441,-21 31-448,10-18 61,-2 0-1,-1 0 1,10-32-1,-3 9-19,-11 30-46,-1-1-1,0 0 1,2-21-1,-1-1-62,1 9 30,-3 10 5,1 0 0,1 0 0,0 0 0,9-20-1,0 0-67,-11 28 36,0 0 0,1 1 0,0-1 0,1 1-1,4-9 1,-7 15 18,0 1 0,0-1 0,0 0 0,-1 0 0,1 0 0,0 1 0,0-1 0,0 0 0,0 1 0,0-1 0,0 1 0,0-1 0,1 1 0,-1 0 0,0-1 0,0 1 0,0 0 0,0 0 0,0 0 0,1 0 0,-1 0 0,0 0 0,0 0 0,0 0 0,0 0 0,1 0 0,-1 1 0,0-1-1,0 1 1,0-1 0,0 1 0,1 0 0,2 1-37,-1-1 0,0 1 0,0 1 0,0-1 0,0 0 0,0 1 0,0-1 0,3 6 0,12 19-73,-3 1 1,21 48 0,-6-13-291,-13-19 273,-14-32 64,2 0-1,9 18 0,-12-28-16,-1 0 0,0 0 0,0 0 0,0 0 0,-1 1 0,1-1 0,0 3 0,0-5 9,-1 0 88,0 0 1,0 0-1,1 0 1,-1 0-1,0 0 1,0 0-1,0 0 0,0 0 1,1 0-1,-1 0 1,0 0-1,0 0 1,0 0-1,0 0 1,0-1-1,1 1 1,-1 0-1,0 0 1,0 0-1,0 0 1,0 0-1,0 0 1,1 0-1,-1-1 1,0 1-1,0 0 0,0 0 1,0 0-1,0 0 1,0 0-1,0-1 1,0 1-1,0 0 1,0 0-1,0 0 1,0 0-1,0-1 1,0 1-1,0 0 1,0-48 429,3 0 1,8-49 0,-4 53-346,-3 12 36,2 1 1,1 0 0,18-48 0,-25 79-125,4-8-2,-1 0 0,1 0 0,0 1-1,0 0 1,9-11 0,-12 17-2,0-1 1,0 1 0,1 0-1,-1-1 1,1 1-1,0 0 1,-1 0-1,1 0 1,0 0-1,-1 0 1,1 0 0,0 1-1,0-1 1,0 1-1,0-1 1,0 1-1,0 0 1,0-1 0,0 1-1,0 0 1,-1 0-1,1 1 1,0-1-1,0 0 1,0 0-1,0 1 1,0 0 0,0-1-1,0 1 1,-1 0-1,3 1 1,-2-1 3,1 1-1,-1-1 1,0 1 0,0 0-1,0 0 1,0 0 0,0 0 0,0 0-1,-1 1 1,1-1 0,1 5-1,15 34-17,-10-20-51,72 160-987,-73-161 1044,-7-17 20,1 0-1,-1 0 1,1-1-1,0 1 0,0 0 1,1 0-1,-1-1 0,0 1 1,1-1-1,3 5 1,-4-6-51,-1-2-112,0-29 523,3-127 706,0 113-803,13-67 0,-14 100-281,1 1 1,0 0-1,1 0 0,5-10 1,-7 16 7,0-1 0,0 1 0,1 0 1,0 1-1,0-1 0,0 0 1,0 1-1,1-1 0,-1 1 0,1 0 1,4-2-1,-4 3 1,-1 0-1,0 0 1,0 0 0,1 1-1,-1 0 1,1 0 0,5-2-1,-8 3 5,1 0 1,0 1-1,-1-1 0,1 0 0,-1 0 0,1 1 1,0-1-1,-1 1 0,1-1 0,-1 1 0,1 0 1,-1-1-1,0 1 0,1 0 0,-1 0 0,0 0 1,1 0-1,-1 0 0,1 2 0,6 5 6,-1-1-1,0 1 1,-1 1 0,0-1-1,0 1 1,-1 0 0,7 17-1,1 6-8,11 23 0,-14-28-50,6 8-32,-15-32 93,0-1 0,1 1 0,0-1 0,-1 1 1,1-1-1,0 0 0,0 1 0,1-1 0,3 3 0,-5-4 1,1-1 0,-1 1 0,0 0 1,1 0-1,-1-1 0,1 1 0,-1-1 0,1 1 0,-1-1 0,1 0 0,-1 1 0,1-1 0,-1 0 0,1 0 0,-1 0 1,1 0-1,-1 0 0,1-1 0,0 1 0,-1 0 0,1-1 0,-1 1 0,1-1 0,-1 1 0,0-1 0,1 0 1,-1 0-1,0 0 0,1 0 0,-1 0 0,0 0 0,0 0 0,2-2 0,1-2 76,0 0 1,-1-1-1,0 1 0,1-1 1,-2 0-1,4-10 0,-2 3-32,0 0 0,-2 0-1,1 0 1,0-16-1,-2-56-39,-1 57 53,2-11-103,9-53 1,-7 64 9,-3 23 4,0 0-1,0 0 1,1 0-1,-1 1 1,1-1-1,4-6 0,17 39 32,-17-19 8,-1 0 1,0 1-1,6 14 0,2 4 11,36 77-4,-27-74-15,-21-30 160,-1-21 271,-4-21-212,3 31-166,0 0 0,0 0 0,2-16 0,0-39 208,-2 51-237,0 1 0,2-1-1,-1 1 1,2-1-1,0 1 1,0 0-1,6-17 1,-1 8-32,7-21-104,-13 40 99,0 0 0,0 1 0,0-1 0,1 0 0,-1 1 0,1-1 0,0 1 0,0 0 0,0 0 0,0-1-1,4-2 1,-5 5-5,1-1 0,0 0 0,0 0-1,-1 1 1,1-1 0,0 1 0,0-1-1,0 1 1,0 0 0,0-1 0,0 1-1,-1 0 1,1 1 0,0-1 0,0 0-1,0 0 1,0 1 0,0-1 0,0 1-1,-1 0 1,1-1 0,0 1 0,-1 0-1,1 0 1,0 0 0,-1 0 0,3 3-1,5 3-16,-1 1-1,-1-1 1,12 17 0,-7-9-28,20 24-51,43 48-508,-62-75 504,19 14 0,-31-25 110,0 0 0,1 0 0,-1 0 0,0 0-1,1 0 1,-1-1 0,1 1 0,-1 0-1,1-1 1,0 0 0,-1 1 0,1-1-1,-1 0 1,1 0 0,0 1 0,-1-1-1,1-1 1,0 1 0,1 0 0,0-1 29,-1 0 1,0 0 0,1 0-1,-1 0 1,0 0-1,0-1 1,0 1-1,0-1 1,0 1 0,0-1-1,2-3 1,2-3 156,0 0 1,0 0 0,-1-1-1,-1 0 1,6-12-1,-3 3-89,-2 0-1,0 0 0,4-29 0,1-57-359,-8 68-2150,1 0 0,14-58 0,-4 50-1488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6:52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165 269 5632,'-7'-11'8796,"6"10"-8383,-5 0 724,2 2-1001,0-1 0,0 1 0,0 0 0,0 0 0,0 0 0,0 1 0,0-1 0,1 1 0,-1 0 0,0 0 0,1 0 0,0 1 0,-5 3 0,-2 3-115,1 0 1,0 0-1,-8 12 0,11-13-23,1 1-1,0 0 0,0-1 0,1 2 1,0-1-1,1 0 0,-1 1 0,-2 17 0,3-7-32,1 1 0,1-1 0,1 28 0,1-37 9,0-1 0,1 1 0,0-1 0,1 1 0,0-1 0,1 0 0,-1 0 0,2 0 0,0 0 0,0-1 0,1 0 0,0 0 0,0 0 0,1-1 0,11 11 0,-14-16 33,0 1-1,0-1 0,1 0 1,0-1-1,-1 1 1,1-1-1,0 0 0,0 0 1,1 0-1,-1-1 1,0 1-1,1-1 0,-1-1 1,0 1-1,1-1 1,-1 0-1,1 0 0,-1 0 1,1-1-1,-1 0 1,0 0-1,1 0 0,-1-1 1,0 0-1,8-4 1,-4 2 94,-1-1 0,1 0 0,-1-1 1,0 0-1,0 0 0,-1-1 0,0 1 1,0-2-1,-1 1 0,0-1 0,0 0 1,0 0-1,5-12 0,-8 12-89,0 0 0,0-1 0,0 1-1,-1-1 1,-1 1 0,1-1 0,-1 0 0,-1 0-1,0 1 1,0-1 0,0 0 0,-1 0 0,-4-15-1,1 11 15,0 0-1,-1-1 0,0 1 1,-1 1-1,-1-1 0,0 1 1,-16-20-1,22 30-69,0 1 0,0 0 1,0 0-1,0 0 0,0-1 0,-1 1 0,1 0 0,0 1 1,-1-1-1,1 0 0,0 0 0,-1 1 0,1-1 0,-1 1 1,1-1-1,-3 0 0,3 1-3,0 0 1,0 0 0,0 1-1,1-1 1,-1 0-1,0 0 1,0 0-1,0 1 1,1-1 0,-1 0-1,0 1 1,0-1-1,1 1 1,-1-1-1,0 1 1,1-1 0,-1 1-1,1-1 1,-1 1-1,0 0 1,1-1-1,-1 1 1,1 0 0,0 0-1,-1-1 1,1 1-1,0 0 1,-1 0 0,1-1-1,0 1 1,0 0-1,-1 1 1,1 0-13,0 0 1,-1-1-1,1 1 1,0 0 0,-1-1-1,1 1 1,0 0-1,0-1 1,1 1-1,-1 0 1,0-1-1,1 1 1,-1 0-1,0-1 1,1 1 0,0-1-1,-1 1 1,1-1-1,0 1 1,0-1-1,0 1 1,0-1-1,0 0 1,0 1-1,0-1 1,1 0 0,-1 0-1,0 0 1,1 0-1,-1 0 1,1 0-1,-1 0 1,1-1-1,-1 1 1,1 0-1,-1-1 1,3 1 0,0 0 103,1 0 1,-1 0 0,1-1 0,-1 0 0,1 1 0,-1-2 0,1 1 0,-1 0 0,0-1 0,1 0-1,-1 0 1,0 0 0,8-4 0,0-1 258,0-1 0,-1-1 0,0 0-1,0-1 1,-1 0 0,14-15 0,-12 10-5,0 0 0,-1-1-1,-1-1 1,11-22 0,-11 18-200,-2 0 0,10-32 1,-15 40-125,-1 0 0,0 0 1,0 0-1,-1 0 0,-2-24 1,-7-12-936,10 49 491,0 0 374,-1 1 0,1-1 0,-1 1-1,1 0 1,-1-1 0,0 1 0,0 0 0,2 3-1,-1-1 8,12 12 76,1 0-1,1-1 0,0 0 0,20 13 0,-28-22 4,0-1-1,1 0 0,8 3 0,-9-4 9,-1 0-1,0 0 0,0 0 0,11 9 0,54 58 109,-62-60 33,-1 1 0,0 0-1,0 1 1,10 21 0,-17-29-158,0 0 1,-1 0-1,0 0 0,0 0 1,0 0-1,0 0 1,-1 0-1,0 0 0,0 8 1,-2 2-2780,-7 27-1,4-16 52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6:58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1523 420 4608,'-13'0'3621,"-26"0"-3024,16-3-213,1 2 0,0 1 0,-1 1 0,1 0 0,0 2 0,0 1 0,0 0 0,-40 15 0,15-2 229,5-3 283,-64 33 1,70-30-355,0-2 0,-58 16 0,55-18-496,1 1 0,0 1 0,1 2 0,-49 32-1,10 5 430,44-32-295,25-17-153,-1 0 0,1 0 0,0 1 0,-7 7 0,-3 5 20,-34 37 33,-50 68 1,61-64-32,-34 65-1,53-83-82,2 1 0,-22 72-1,-31 223 297,50-219 79,13-65-305,-2 71-1,8 54-166,3-167 111,4 53 100,2 0 0,29 125 0,19 7 181,-50-177-220,75 266 425,-33-149-471,30 79-61,-54-162 91,57 99 0,-76-147-20,11 18 74,0-1-1,1-1 1,33 35 0,-9-17 81,-7-6-107,60 46 0,107 40 96,-126-78-90,-41-22-51,1-2 0,0-2 0,0-1 0,2-1 0,38 8 0,0-8 96,134 7 0,-167-16-149,1 2 0,40 10 0,54 9 218,-72-21 56,100-4 0,-103-4-187,287-28 162,-178-7-148,-87 19-75,318-99 264,-201 55-352,-76 27 222,149-68 0,-17 4 160,-176 73-278,33-11 76,46-17-87,-120 40 42,315-138 61,-273 112-15,-3-3 1,105-79-1,119-138 375,13-74-540,-264 272 138,-3-1-1,61-113 0,-89 139-36,-1 0 0,-3-2-1,16-59 1,15-128 10,-39 178 1,-2-1 0,-2-63 0,-18-101-15,5 143 31,-2 1 1,-4 0-1,-35-102 0,28 118 71,-1 2 0,-3 0 0,-36-53 0,40 73-2,-2 2-1,-52-53 0,-68-46-124,100 91 37,37 32-1,-161-128 94,99 83 8,53 37-154,-1 1-1,0 1 0,-1 1 1,-40-20-1,19 16 166,-88-33-92,94 39 92,-66-13-1,93 22-145,-114-15-336,54 8 603,-3-1-238,-13-1-26,19 9 69,1 2 1,-111 18 0,33-3-72,56-7-12,-265 37-149,270-36 409,-53 5-168,70-9-76,-104 24 0,73-10 17,-24-3-80,-32 7 164,75-15-212,-82 7 226,93-12 53,-252 27-40,260-30-84,34-1-28,-25 3 0,-76 13-16,82-8 38,32-8-3,-1 1 0,-14 4-1,15-3 7,0-1-1,-14 1 1,16-1-14,-1 0 0,1 0 1,0 1-1,0 0 0,0 0 0,1 0 0,-1 1 1,-10 6-1,6-4 28,-21 8 1,-42 13-49,52-17-1095,-1-1 0,0-1 0,-44 8 0,62-15 530,-1 1 0,0-1 0,1-1 0,-1 1 0,-5-2 0,-33-11-4614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37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1099 40 1920,'-14'4'756,"0"0"0,0 1-1,0 0 1,1 1 0,-1 1 0,-12 8-1,18-10-649,-1-1 0,1 0 0,-1 0 0,-11 3-1,-9 4 332,1-1 646,-32 9 1,35-12-265,-77 18-291,59-11-285,2 1 0,0 2-1,1 2 1,1 2 0,-63 44-1,-7 4-369,69-46 111,-38 30-1,59-38 29,1 1-1,0 0 1,1 2-1,1 0 0,1 1 1,-15 24-1,26-36-14,0 1-1,1 0 1,0 0-1,0 0 1,1 1-1,0-1 1,0 0 0,1 1-1,0 0 1,1-1-1,0 1 1,0-1-1,1 1 1,0 0-1,0-1 1,1 1-1,0-1 1,1 0-1,4 12 1,7 10 70,0 0 1,2-1 0,1-1-1,2-1 1,37 44-1,-52-67-57,143 139 256,-124-124-201,1 0 1,1-2-1,1-1 0,47 23 1,-53-30-54,32 14 53,-1-2 1,82 21-1,-103-36-37,31 9 142,0-4 0,74 6 1,227-15 291,-193-4-444,-104 2 19,115 2-126,-123 1 141,66 13 1,250 35 22,-357-49-81,166 6 102,-88-7-76,112-3 318,-157-2-234,70-13 1,47-22 166,15-5 59,-125 31-233,-28 7 4,34-11 0,21-7 35,20-8-64,-75 21-60,42-25 0,-57 28-2,0 0 0,-1-1 0,0-1 1,-1 0-1,12-13 0,-8 6 26,3-3 52,0 0 0,-2-2-1,0 0 1,13-26 0,-21 31-10,-1 0 1,-1-1-1,0 1 1,4-26 0,4-73 18,-12 40-49,-3 43-74,0 15 58,0 1 0,-2-1 1,0 1-1,-1-1 1,-1 1-1,-1 0 0,0 1 1,-1-1-1,0 1 0,-2 1 1,0-1-1,-1 2 0,0-1 1,-17-17-1,-19-27-137,8 8 157,31 42-29,-1 0 0,0 1 1,-1-1-1,0 2 0,0-1 1,0 1-1,-12-6 0,-23-12 33,0 2-1,-83-30 0,82 42 28,-1 1-1,-64-5 1,-33-6-107,-101-28 120,7 8-18,180 35-95,0 2 0,-72 6-1,-102 28 66,174-24-36,-1-2 0,-71-5 0,49 0-90,-230 1 163,200 9-49,-1-1-35,-58-8 319,151-1-243,0-1 0,0-1 0,1 0 0,0-1 0,-1-1 0,-28-13 0,34 14-61,0 0 0,0 1 1,0 0-1,0 1 0,-15-1 0,-62 1-1066,55 3-413,-6-1-3187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45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3597 411 4864,'-1'-1'212,"1"0"0,-1-1 0,0 1 0,0-1 1,1 1-1,-1-1 0,1 1 0,-1-1 0,1 0 0,0 1 0,-1-1 1,1 1-1,0-1 0,0 0 0,0 1 0,1-1 0,-1-1 0,-12-8 1031,9 7-1149,0 1 1,0 0-1,-1 0 1,1 0-1,-1 0 1,1 0-1,-1 1 0,0 0 1,0 0-1,0 0 1,0 0-1,0 0 0,-9-1 1,-4-2 115,-1 2 0,-22-2 0,-249 2 1413,142 6-1326,-225-7-265,128 8 53,106 2 86,-1-1-43,-556-5 1019,605-3-1054,-58 2-53,106 6 58,-61 16 1,59-11-136,-45 4 0,72-11 37,0 1 0,0 0 0,-17 7 0,18-6 0,0 0 0,0-1 0,-25 3 0,-168 0 645,167-7-660,-5-1-42,-52 7 1,92-5 55,0 1 1,1 0-1,-1 0 1,0 1-1,1 0 1,-1 0-1,1 0 1,0 1-1,0 0 1,0 0-1,1 0 1,-1 1-1,-4 5 1,-5 7-30,1 0 0,-23 35 1,27-36 19,2 0-1,0 0 1,-7 22 0,-13 55 17,19-62-10,-12 49-52,-12 102 1,3 86-28,22-185 145,3 30-44,11 140 0,-6-243-9,10 118-111,-4-65 58,20 110 8,0 3 38,-8 102-3,-15-209-8,3 155 48,1 29-62,-1 50-52,-5-179 11,-3 157 62,-9-171-79,0 46 90,28 197 70,-10-279-91,0 11 22,24 103 0,-3-37-103,-16-77 125,20 128 4,14 68-52,19 83 38,-56-298-94,51 338 134,-19-108-4,-5-108-61,-14-81-97,17 98 227,15 26-84,16-3-48,-53-165 7,39 84 77,-5-15-134,-13-17 50,5-2 0,4-2 0,70 110 0,-80-158 24,2-2 1,1-2-1,4-2 0,77 66 1,-23-23-107,-37-34 65,76 55 0,7-12 29,202 102 0,-1-20 184,-271-142-111,2-3 0,2-3 1,148 39-1,127-1 146,-244-57-186,141 1 0,360-55-14,-476 19 31,-2-5 1,0-7 0,-3-5-1,-1-5 1,150-76 0,158-97 373,-377 187-336,-2-3 0,85-64 0,-136 92-96,284-241-6,-186 143 36,91-86 52,-110 109 118,-3-5-1,-4-3 1,-4-3-1,77-123 1,193-369 621,-196 299-575,-75 142-247,164-367 7,-22-53 12,-106 265 49,101-230 24,-127 353 5,-71 146-127,35-79 1,36-124 0,19-215 323,-55 98 181,-27-3-393,-20 256 40,-17-580 243,6 532-455,-23-235 177,28 328-43,-19-143-39,14 132 61,-21-69-1,-110-225 38,43 123-92,61 133 35,-107-258 49,121 308-130,-60-93 0,63 114 46,0 1 0,-2 0 0,0 2 0,-36-29 0,46 44-17,-1 1 0,0 0 0,-1 1 0,0 0 0,0 1-1,-1 1 1,1 0 0,-21-4 0,-16 0 105,-67-5 0,76 11-102,-140-7 98,90 8-161,-260 15 184,252-5-85,-293 39 11,88 16-133,84-15 100,81-19 112,-316 54-164,324-71 75,40-5-29,56-2-4,-163 21 0,172-22 3,0 0 0,-50-4 0,50 0-46,0 1-1,-49 7 0,-64 18 49,134-24 6,-11 3 39,0-1-1,-26 0 1,-4-1-153,-57 10 0,57-5 86,-61 1 0,20-7 97,-144 19 0,220-18-77,0 0 0,-1-1 0,1-1 0,-1 0 1,0 0-1,1-1 0,-1-1 0,1-1 0,0 1 0,0-2 0,-15-5 0,-7 0-835,33 7 511,-1 1 1,0 1-1,0-1 0,0 0 0,0 1 0,0-1 0,1 1 0,-1 0 0,0 0 1,0 0-1,-5 1 0,-18 8-4564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1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 4992,'-5'0'630,"1"0"815,2 5-699,-3 0-428,1 0 0,0 1 0,0-1 0,0 1 0,1 0 0,0 0 0,0 0 0,0 0 0,1 1-1,0-1 1,0 1 0,-1 7 0,0 8-236,1 0 0,2 29 0,0-43-18,4 92-22,23 129 0,-12-118 108,-9-61-136,73 493 148,-72-503-303,10 52-482,-2-35-2762,-14-76-2247,-1-11 3771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1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101 451 4608,'-34'-9'1530,"32"9"-1385,0 0 0,0-1 0,0 0-1,0 1 1,0-1 0,0 0-1,-4-2 1,-7-3 1199,11 6-1264,0 0 0,1-1 0,-1 0 1,1 1-1,-1-1 0,1 0 0,0 0 1,-1 0-1,1 0 0,0 0 0,0 0 0,0 0 1,-1 0-1,1 0 0,0-1 0,-1-2 1,0 2-13,1-2 1,0 1-1,0 0 0,0 0 1,0 0-1,0 0 1,0-7-1,0 0-32,1 1 0,1-1 0,0 0 0,3-17-1,0 12 39,1 0 0,0-1 0,1 1 1,1 1-1,0 0 0,1 0 0,15-20 0,-5 11-49,0 2 0,2 0 0,30-25 1,-40 38-34,-1 1 1,2 0-1,-1 1 1,1 0-1,0 1 1,0 0-1,1 0 1,-1 1-1,1 1 1,0 0-1,0 1 1,0 0-1,0 1 1,0 0-1,1 1 1,17 2-1,-14 0 15,0 0 0,-1 1 0,1 1 0,-1 1 0,0 0 0,0 1 0,0 1 0,-1 0 0,0 1 0,-1 1-1,0 0 1,15 13 0,-5 0 0,-1 1-1,-1 0 1,24 35-1,44 86 80,-60-92-46,-2 1-1,22 63 1,-37-80-22,-2 0 0,-1 0-1,-2 1 1,5 57 0,-10-39 7,-2 0-1,-2-1 0,-14 86 0,10-110-10,-1-1-1,-2 0 0,0 0 0,-2-1 0,-1 0 1,-1-1-1,-34 50 0,-35 21 168,70-84-133,0-1 59,0-1 0,-1 0 0,0-1-1,-1 0 1,0-1 0,-1-1 0,0 0-1,-29 12 1,34-17-18,-1-1 0,1 0 0,-1 0 0,0-1-1,0-1 1,0 0 0,0 0 0,0-1 0,-1 0-1,1-1 1,0-1 0,0 1 0,0-2 0,-17-5 0,19 4-52,0 0 0,1 0 0,0-1 0,0 0-1,-11-9 1,-33-35-72,47 43-69,0 0 1,0 0-1,0 0 0,1-1 1,0 0-1,1 0 0,-1 0 0,1 0 1,1 0-1,-1 0 0,-1-14 0,2 11-509,1 0 0,1 0 0,-1 0 0,2 0 0,0 0 0,0 0 0,0 1 0,6-18 0,9-19-2347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2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5888,'-2'7'656,"1"1"-1,-1-1 1,1 0 0,1 1-1,0-1 1,0 0 0,1 11-1,0 6-194,18 250 39,-11-199-488,-3-40-266,10 36 0,0-2-1670,-10-45-572,-5-24 2399,0 0-1,0 1 1,0-1-1,0 0 0,0 0 1,0 1-1,0-1 1,0 0-1,1 0 0,-1 1 1,0-1-1,0 0 0,0 0 1,0 1-1,0-1 1,3 2-1172,-2-2 1171,-1 0 0,0 0 1,1 0-1,5-7-2323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2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6784,'-4'25'2528,"8"-4"-1952,3 14-736,-1-16-480,-2 6-2080,9 0-800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4.28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57 0 10368,'4'184'6016,"-6"312"-2690,-30-13-6889,21-346 1768,10-118 1525,1-5-93,-2 0-1,-4 22 1,-1-22-275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2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1 6144,'-63'85'4426,"56"-76"-4390,-1 0 0,-1 0 0,-9 7 0,8-7-23,1-1-1,-9 12 1,-5 5-54,16-19 23,1 1 0,0 0 1,-9 14-1,-4 11 198,2 0 1,-15 39 0,27-58-160,1 0 0,1 0 0,-1 0 0,2 0 0,0 1 0,1-1 0,0 0 0,1 1 0,1 16 0,0-25 2,0-1 0,0 0 1,0 0-1,0 0 0,1 0 1,-1 0-1,1 0 0,0-1 1,0 1-1,0-1 0,1 1 0,-1-1 1,1 0-1,0 1 0,0-1 1,0-1-1,0 1 0,1 0 1,-1-1-1,1 0 0,-1 0 1,7 3-1,5 0 156,0 0-1,1 0 1,-1-2-1,26 3 1,-12-2-222,56 8 198,-79-12-144,1 1 0,-1 0 0,0 1 0,1-1 0,-1 1 0,0 0 0,0 1 0,0-1 0,-1 1 0,1 1 0,-1-1 0,1 1 0,-1-1 0,8 9 0,-12-10 25,0 0 0,0-1 0,0 1 0,-1 0 1,1-1-1,0 1 0,-1 0 0,0 0 0,1 0 0,-1 0 0,0-1 0,0 5 0,-2 24 388,2-26-378,-3 7-72,0 1 0,0-1 0,-1 0 0,-1 0 0,0 0 1,-11 18-1,5-9-918,9-16 82,0 0 0,0-1 0,-1 1 0,-4 5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3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5376,'-2'2'207,"-1"1"-1,1-1 1,-1 1 0,1 0-1,0 0 1,0-1 0,0 1 0,0 1-1,1-1 1,-1 0 0,1 0 0,0 0-1,0 1 1,0-1 0,0 1-1,1-1 1,-1 1 0,1-1 0,0 1-1,0 4 1,0 22 52,6 47-1,28 154 158,-12-56 215,20 113 424,0-47-834,40 172-133,-74-378-183,3-1 1,1-1-1,23 47 0,-34-78-28,-1 0 0,1 0 0,0 0-1,0 0 1,1 0 0,-1-1 0,0 1-1,1 0 1,-1-1 0,1 1-1,-1-1 1,1 0 0,0 1 0,-1-1-1,1 0 1,0 0 0,4 1 0,-6-2 9,1 1 0,-1-1 0,1 0 0,-1 0-1,1 0 1,-1 0 0,0 0 0,1 0 0,-1 0 0,1-1 0,-1 1 0,1 0 0,-1 0 0,1 0 0,-1 0 0,1-1 0,-1 1 0,0 0 0,1 0 0,-1-1 0,1 1 0,-1 0 0,0-1 0,1 1-1,-1 0 1,0-1 0,0 1 0,1-1 0,-1 1 0,0 0 0,0-1 0,1 0 0,3-17-2543,-3-15 342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3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96 3328,'-4'5'354,"1"-1"-101,0-1 1,0 1-1,1-1 0,-1 1 1,1 0-1,0 0 1,0 0-1,0 1 0,0-1 1,1 0-1,-1 1 0,0 7 1254,4-11-867,1 0-458,0-1 0,0 1 0,0 0 0,0-1-1,0 0 1,0 0 0,0 0 0,0 0 0,0 0 0,0-1 0,0 1-1,0-1 1,5-1 0,5-3 742,23-11-1,-5 2-559,35-13 53,-31 12-393,52-14-1,86-21-4012,-143 45 992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4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8 251 5120,'-1'2'226,"0"-1"0,0 0 0,0 1 0,1-1 0,-1 1-1,1-1 1,-1 1 0,1 0 0,-1-1 0,1 1 0,0-1 0,0 1 0,0 0 0,0-1 0,0 1 0,0 0 0,0-1 0,1 2 0,8 35 1220,-6-29-1185,32 111 390,14 54-428,-14-33-244,-31-124 101,-2-12 20,-1 0 1,0-1-1,0 1 0,0 9 0,-11-39 135,-10-78-279,12 50 195,2 12-82,3 0 0,1 0 1,2-1-1,2 1 0,13-78 1,-11 95-56,2 0 0,0 0 0,2 0 0,14-33 0,-15 44-289,0 0 0,1 0 0,1 1 0,0 0 0,0 0 0,1 1 0,1 0-1,18-15 1,-6 10-1538,0 1-944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4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7040,'-1'1'210,"1"0"0,0 0 1,0 1-1,-1-1 0,1 0 1,0 1-1,0-1 0,0 0 1,0 0-1,1 1 0,-1-1 1,0 0-1,1 1 0,-1-1 1,0 0-1,1 0 0,-1 0 1,1 1-1,0-1 0,1 1 0,4 15 728,28 176-55,-22-110-763,23 99-710,-31-164 172,2 1-690,-2-15-608,9-46-5481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5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 8448,'-23'35'3232,"23"-10"-2496,6 9-640,0-18-416,1 3-3168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5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7296,'0'6'497,"1"1"-1,0-1 1,1 1 0,0-1-1,0 0 1,0 1 0,0-1 0,5 7-1,10 29-198,22 153 281,-17 5 42,-17-148-445,52 618 592,-55-642-780,-1 10 60,3-1 1,12 57-1,-12-82-58,-3-12 9,-1 0 0,0 0 0,0 0 0,0 0 0,0 0 1,0 0-1,0 0 0,0 0 0,0 0 0,0 0 0,1 0 0,-1 1 0,0-1 0,0 0 0,0 0 0,0 0 0,0 0 1,0 0-1,0 0 0,1 0 0,-1 0 0,0 0 0,0 0 0,0 0 0,0 0 0,0 0 0,0 0 0,0-1 0,1 1 1,-1 0-1,0 0 0,0 0 0,0 0 0,0 0 0,0 0 0,0 0 0,0 0 0,0 0 0,0 0 0,1 0 0,-1 0 1,0 0-1,0-1 0,0 1 0,0 0 0,7-21-70,11-56 56,-4 18-25,35-99-1,-47 152 36,1 0-1,0 0 1,0 1-1,1-1 1,-1 1-1,1 0 1,7-8-1,-9 12 7,-1-1-1,1 1 0,0 0 0,-1-1 0,1 1 0,0 0 0,0 0 0,0 0 0,0 0 0,0 0 0,0 0 0,0 1 0,0-1 0,1 1 0,-1 0 0,0-1 0,0 1 0,0 0 0,0 0 0,1 0 0,-1 1 0,0-1 0,0 0 0,0 1 0,0 0 1,3 0-1,4 4-9,0 0 1,-1 0 0,1 1-1,-1 0 1,0 0-1,-1 1 1,14 14 0,-3 1-18,25 38 1,-36-48 78,0-1 0,-1 2 0,-1-1 0,1 0-1,-2 1 1,0 0 0,0 0 0,-1 0 0,1 15 0,-4-20-4,1 0 0,-1 0 0,-1 1 0,0-1 1,0 0-1,0 0 0,-1-1 0,0 1 1,-1 0-1,0 0 0,0-1 0,0 0 1,-1 1-1,0-1 0,-1-1 0,-6 10 1,4-9-46,0 1 0,0-1 1,-1-1-1,0 1 1,-1-1-1,1-1 0,-1 1 1,0-1-1,0-1 1,-16 6-1,20-8-136,0-1-1,0 0 0,0 0 1,0 0-1,-1 0 0,1-1 1,0 0-1,0 0 0,-1 0 1,1-1-1,0 0 0,0 0 1,0 0-1,0-1 0,0 1 1,0-1-1,0 0 0,0-1 1,0 1-1,1-1 0,0 0 1,-7-5-1,9 6-208,-1-1-1,1 1 1,0-1 0,0 0-1,-4-5 1,-5-20-2768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5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42 7936,'-14'7'2592,"13"-6"-2526,0-1 0,1 0 1,-1 1-1,1 0 0,-1-1 1,1 1-1,-1-1 0,1 1 0,-1-1 1,1 1-1,0 0 0,-1-1 1,1 1-1,0 0 0,-1 0 1,1-1-1,0 1 0,0 0 0,0 0 1,0-1-1,0 1 0,0 1 1,0-1 125,-2 7 70,2-1 1,-1 1-1,1-1 0,1 13 1,0 1-98,-2 33-78,3 0 0,14 85 1,-15-138-89,32 138-34,-28-122 41,1 1 0,1-2 0,0 1 0,2-1 0,18 29 0,-24-41 35,0-1 0,0 1-1,1 0 1,-1-1 0,1 0 0,0 0 0,0 0 0,0 0 0,7 3 0,-9-5-9,0 0-1,1 0 0,-1-1 1,1 1-1,-1-1 0,0 0 0,1 1 1,-1-1-1,1 0 0,-1 0 1,1-1-1,-1 1 0,0-1 1,1 1-1,-1-1 0,0 0 1,1 1-1,-1-1 0,0 0 1,0-1-1,4-1 0,-2 0 5,0-1 0,0 1 1,0-1-1,0 0 0,0 0 0,-1-1 0,1 1 0,-1-1 0,-1 1 1,4-7-1,2-8 53,9-26 0,-13 35-78,9-32-46,-1-1 1,-2 0-1,8-79 0,-9-47-362,-8 55-4667,-1 89 1971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6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8704,'0'61'3328,"4"-19"-2592,13 16-192,-11-16-224,7 2-352,-3 6-64,-3 7-384,3-3-64,-4 2 256,-2-5-416,3-8-160,-7-7-672,0-11-224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6.5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6784,'0'-4'2528,"0"8"-1952,7 6-224,-3 1-288,2 3-1856,0 1-800,-1 6 256,7 0 224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37.10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46 0 7552,'-8'19'1062,"2"-1"0,0 1 0,2 0 0,0 1 0,-3 29 0,2-10-389,1 11-454,2 90 0,3-69-193,11 127-74,-1 2 133,-10-133-202,0 47 394,-2-91-935,-1-1 1,-10 43-1,8-56-451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4.6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10 186 6400,'-10'-23'3833,"11"22"-3780,9-6 845,-6 5-610,14-12 211,0 0 1,1 2-1,0 0 1,39-16-1,-16 11-366,64-16-1,-81 27-178,1 0 0,-1 2 0,1 0 0,0 2 0,0 1 0,0 1 0,0 1 0,0 2 0,-1 0 0,41 11 0,-38-5-79,-1 2 0,-1 0 0,0 1 0,-1 2 0,0 1 0,-1 1 0,0 0 0,29 29 1,-34-27 251,-2 0 0,1 1 1,-2 1-1,-1 1 0,0 0 1,-2 1-1,0 1 0,-2 0 1,15 40-1,-20-41 113,-1-1 1,-1 1-1,-1 0 0,-1 0 1,-1 0-1,-1 0 0,-1 1 1,-1-1-1,0 0 0,-2-1 1,-1 1-1,0-1 0,-2 1 1,0-2-1,-14 28 0,10-26-103,-1 0 0,-1-1 1,-1 0-1,-1-1 0,-1 0 0,0-2 0,-2 0 0,0 0 0,-1-2 1,0 0-1,-2-2 0,1 0 0,-32 15 0,36-21-323,-1-2-1,0 0 0,0-1 1,0 0-1,-35 3 1,39-7-610,-1 0 1,0-1 0,0-1-1,0 0 1,0-1-1,1 0 1,-27-9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6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1 205 7936,'2'6'322,"2"8"337,1 0-1,0-1 1,1 0 0,14 22 0,1-4-304,30 47 26,20 46-349,83 200 0,-151-316 138,0 0 1,0-1 0,-1 1-1,0 0 1,0 0 0,-1 0-1,1 9 1,-4-14 289,-2-7-338,-3-11-155,-5-20 38,3-1-1,-11-70 0,6-78 373,13 145-69,2-1 1,2 0 0,2 1-1,1 0 1,2 0 0,1 0 0,3 1-1,19-45 1,-25 69-272,1-1 1,0 1-1,1 1 0,1 0 1,0 0-1,1 0 0,0 1 1,14-12-1,-21 22-314,1-1-1,-1 0 1,1 1 0,0-1-1,0 1 1,0 0-1,5-1 1,-5 2-575,-1 0-1,1 0 1,0 0 0,-1 1-1,6-1 1,2 1-2705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7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1230 5248,'9'-9'1164,"0"-1"0,12-20 1,-9 12-8,-3 3-824,0-1 0,-1 0 0,-1 0 0,7-23 0,-5 14-195,56-168 206,62-308 0,-71 244-285,-52 245-5,-4 6 6,2 1 0,-1-1 1,1 0-1,0 1 1,0 0-1,0-1 0,1 1 1,0 0-1,0 0 0,0 0 1,4-4-1,-6 9-45,-1-1-1,1 1 0,-1-1 1,1 1-1,-1 0 0,1-1 1,-1 1-1,1 0 0,-1 0 1,1 0-1,-1-1 0,1 1 1,0 0-1,-1 0 0,1 0 1,-1 0-1,1 0 0,0 0 1,-1 0-1,1 0 0,-1 0 1,1 0-1,-1 0 0,1 1 0,0-1 1,-1 0-1,1 0 0,-1 0 1,1 1-1,-1-1 0,1 0 1,-1 1-1,1-1 0,-1 0 1,1 1-1,-1-1 0,0 1 1,1-1-1,-1 1 0,1 0 1,2 3 50,0 0 0,-1 1 1,5 8-1,-4-7-23,51 107 67,61 187 1,-110-285-110,99 330 32,-57-164-61,85 334 324,-110-394-433,-21-108 109,-3-12 22,-2-5-5,-3-11-22,1 0 0,-8-24 0,8 18 24,-92-383-3,95 388 10,-23-126-57,-6-148 1,27 195 61,5-1 0,18-149 1,-12 206-16,14-49 0,-16 72-4,1 1 0,1 0 0,0 0 0,1 1 0,17-26 0,-23 39 20,-1 0 0,1 0 0,0 0 1,-1 0-1,1 0 0,0 1 1,0-1-1,-1 0 0,1 0 1,0 1-1,0-1 0,0 0 0,0 1 1,0-1-1,0 1 0,0-1 1,0 1-1,0 0 0,0-1 1,0 1-1,0 0 0,0 0 0,1 0 1,-1 0-1,0 0 0,0 0 1,0 0-1,0 0 0,0 0 0,0 0 1,0 1-1,0-1 0,1 0 1,-1 1-1,0-1 0,0 1 1,0-1-1,-1 1 0,3 0 0,2 4 14,0 0 0,0-1-1,-1 2 1,1-1 0,4 8-1,-2-3-34,12 18-2,0 2-1,16 36 1,22 36-4,-49-89 24,0-1 0,1 0 0,0 0 0,1-1 0,1 0 0,0-1 0,0-1 0,14 10 0,-20-15 4,1-1 1,0 0-1,0 0 1,0 0-1,1-1 1,-1 1-1,12 1 1,-14-4 25,0 1 1,0-1-1,0 0 0,0-1 0,0 1 1,0-1-1,0 0 0,-1 0 1,1 0-1,0 0 0,0-1 0,-1 1 1,1-1-1,5-4 0,-3 2-34,-1 0 0,0-1 0,0 0 0,0 0 0,-1-1 0,0 1-1,0-1 1,0 0 0,-1 0 0,1-1 0,-2 1 0,4-9 0,0-3-683,-1 1 1,-1-1-1,4-28 0,-4-14-2027,-8-4-486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8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 1 7552,'-1'0'165,"0"0"0,1 0 1,-1 0-1,0 0 1,1 0-1,-1 0 0,0 0 1,0 0-1,1 0 0,-1 0 1,0 0-1,1 1 1,-1-1-1,0 0 0,1 1 1,-1-1-1,1 0 0,-1 1 1,0-1-1,1 1 0,-1-1 1,1 1-1,-1-1 1,1 1-1,-1-1 0,1 1 1,0-1-1,-1 1 0,0 1 1,-18 28 969,6-10-885,-66 82 513,56-73-612,2 1-1,0 1 1,2 1 0,2 1-1,1 0 1,1 2 0,-12 42-1,25-70-166,1 0-1,-1 0 0,1 0 1,0 1-1,1-1 1,0 0-1,0 1 1,2 8-1,-2-11 3,1 0 0,1-1 0,-1 1 0,1-1-1,0 1 1,0-1 0,0 0 0,0 0 0,1 0 0,0 0 0,-1 0 0,2 0 0,5 5 0,-5-5 6,0-1 1,0 0 0,0 0-1,1 0 1,-1-1 0,1 0-1,-1 0 1,1 0 0,0 0-1,0-1 1,0 1 0,0-1 0,0-1-1,0 1 1,0-1 0,0 0-1,0 0 1,1 0 0,-1-1-1,0 1 1,0-1 0,7-3 0,-5 2 7,0-1 1,0 0-1,-1-1 1,1 1-1,-1-1 1,0-1-1,0 1 1,0-1-1,-1 0 1,1 0-1,-1-1 1,-1 1-1,1-1 1,-1 0-1,5-8 1,3-10 0,-1 0 1,-1-1-1,-2 0 1,0 0-1,-1-1 1,5-44-1,-11 25 122,10 60 96,17 36-186,-19-33-76,16 24-1,-20-34 7,1 0 0,0 0 0,1-1 0,-1 0 0,1 0 0,1 0 0,-1-1 0,1 0 0,0-1 0,1 0 0,-1 0 0,1-1 0,0 0 0,0 0 0,14 3 0,-21-7-64,0 1 0,0-1-1,0 0 1,0 0 0,0 0-1,0 0 1,0 0 0,0-1-1,0 1 1,0-1 0,0 1-1,0-1 1,0 0 0,-1 1-1,1-1 1,0 0 0,0 0-1,-1-1 1,1 1 0,0 0-1,-1 0 1,1-1 0,1-2-1,19-23-3348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9:58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7296,'-10'19'2816,"10"-8"-2208,-6-1 416,6 0 0,0 1-416,-7-3-32,3 3-320,-2 3-160,0 3-64,1 2-384,-1 6-160,0 0-2080,6 6-2112,6 5 1184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0:00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296 209 5248,'-14'-23'2297,"13"20"-2080,0 1 0,0-1-1,-1 0 1,1 1-1,-1-1 1,0 1 0,0-1-1,0 1 1,0 0-1,0 0 1,0 0 0,-1 0-1,1 0 1,-6-3-1,1 3-60,0 0-1,0 0 0,-1 1 1,1 0-1,-1 1 0,1-1 1,-1 2-1,1-1 0,-1 1 1,1 0-1,-1 0 0,1 1 1,0 0-1,0 0 0,0 1 1,0 0-1,0 0 0,0 1 1,1-1-1,-1 1 0,1 1 1,0-1-1,-5 7 0,3-2-115,0 0-1,1 1 1,1 0-1,-1 0 1,1 1-1,1-1 1,0 1 0,1 1-1,0-1 1,0 1-1,2-1 1,-1 1-1,1 0 1,0 14-1,1-9-46,1 0-1,0 0 1,2 0-1,0 0 0,0-1 1,2 1-1,0-1 1,1 1-1,10 22 1,-11-31 10,1-1 1,0 1-1,0-1 1,0 0 0,1 0-1,0-1 1,1 1 0,-1-1-1,1-1 1,15 10 0,-18-12-3,0-1 1,0 0 0,0 0-1,1-1 1,-1 1 0,1-1-1,-1 0 1,1 0 0,8 0 0,-9-1-2,-1 0 0,0-1 1,0 1-1,0-1 1,1 1-1,-1-1 1,0 0-1,0-1 0,0 1 1,0 0-1,0-1 1,-1 0-1,1 1 1,0-1-1,3-3 1,0-2-33,-1 1 0,0 0 0,0-1 1,0 0-1,-1 0 0,1-1 1,-2 1-1,4-10 0,19-66-387,-25 78 404,8-26-50,-2 0 0,-2 0 0,0-1 0,-3 0 0,-1-60 0,-1 84 157,-1 0 0,0 0 0,-1 0 0,0 0-1,0 1 1,0-1 0,-1 0 0,-5-9 0,8 37 217,7 19-322,20 67-1,23 36-3,-44-126 8,291 725-1364,-256-642 1066,38 123 15,-68-181 403,-1 1-1,-3 1 0,4 61 0,-11-96-84,1 9 53,-1 0 0,-3 24-1,3-37-70,-1 0-1,0 0 0,0 0 0,0 0 1,0 0-1,-1 0 0,0 0 1,0 0-1,0-1 0,0 1 0,0-1 1,-1 1-1,1-1 0,-1 0 1,-4 4-1,5-6-5,0 0 1,-1 1-1,1-1 1,0 0-1,-1-1 1,1 1-1,-1 0 1,1-1-1,-1 1 1,0-1-1,1 0 1,-1 0-1,1 0 1,-1 0-1,1 0 0,-1-1 1,0 1-1,1-1 1,-1 1-1,1-1 1,0 0-1,-5-3 1,-1 1 21,0-2 0,0 1 1,1-1-1,-1 0 0,-10-10 1,5 1 58,0-1 1,1 0-1,0-1 1,-15-28 0,-30-71 116,36 64-177,3 0 0,3-1 0,1 0 1,3-2-1,-7-75 0,6-272-63,13 318 37,13-224-133,17 3 253,-31 301-114,7-48 61,-2 22 293,0-43 1,-5 72-336,0-1 0,0 1 0,0-1 0,0 1 0,0-1 0,0 1 0,0 0 0,0-1 0,0 1 0,0-1 0,0 1 0,0-1 0,1 1 0,-1-1 0,0 1 0,0-1 0,0 1 0,1 0 0,-1-1 0,0 1 0,1 0 0,-1-1 0,0 1 0,1 0 0,-1-1 0,1 1 0,-1 0-14,1 0-1,-1 0 1,1 0 0,-1 0 0,1 0 0,0 0 0,-1 0-1,1 0 1,-1 1 0,1-1 0,-1 0 0,1 0 0,-1 1-1,1-1 1,-1 0 0,1 1 0,-1-1 0,1 1 0,22 24-168,-20-22 174,19 24 16,2-2 0,1 0 0,31 22 0,-36-32-188,0-1 1,1 0-1,1-2 0,0-1 0,27 10 1,-44-19-98,0 0 1,0-1-1,0 0 1,0 0-1,1 0 1,-1-1-1,0 1 1,7-2 0,-10 1-74,0 0 1,1-1 0,-1 1-1,0-1 1,0 1 0,0-1-1,0 0 1,0 0 0,0 0-1,0 0 1,-1-1 0,1 1-1,0 0 1,-1-1 0,1 1-1,-1-1 1,1 1 0,-1-1-1,0 0 1,1 0 0,-1 1-1,2-5 1,5-22-3054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0:00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8704,'-11'46'3328,"17"-27"-2592,5 6-1312,-5-14-768,-2 3-2048,3-3-768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0:00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6016,'0'1'295,"0"0"1,1 0 0,-1 0-1,1-1 1,-1 1-1,1 0 1,0 0-1,0 0 297,0 0-297,-1-1 1,3 2-1,7 9 1089,8 17-1068,-2 1-1,-1 1 0,19 54 0,20 99-80,-39-127 264,-7-26-396,27 85-9,-35-115-97,1 0 0,-1 0 0,0 0-1,0 0 1,1 0 0,-1 0 0,0 0 0,0 0-1,0 0 1,1 0 0,-1 0 0,0 0 0,0 0-1,0 0 1,1 0 0,-1 0 0,0 0 0,0 0-1,0 0 1,0-1 0,1 1 0,-1 0 0,0 0-1,0 0 1,0 0 0,0 0 0,0-1 0,1 1-1,-1 0 1,0 0 0,0 0 0,0-1 0,0 1-1,0 0 1,1-2 2,-1-1 0,1 1 0,-1 0 0,0 0 0,1 0 0,-1-1 0,0 1 0,-1 0 0,1-3 0,-1-6 1,0-60 30,0 9 51,9-86 0,-1 105-68,14-43 0,-20 82-7,0 0-1,0 1 0,1-1 1,0 0-1,0 0 0,0 1 1,3-5-1,-5 8 5,1-1 0,0 0 0,-1 1 0,1-1 1,-1 1-1,1-1 0,-1 1 0,1-1 0,0 1 0,-1 0 1,1-1-1,0 1 0,0 0 0,-1 0 0,1-1 0,0 1 0,0 0 1,0 0-1,0 0 13,0 0 1,0 1 0,0-1 0,0 0 0,0 1 0,0-1-1,0 0 1,-1 1 0,1-1 0,0 1 0,0 0 0,0-1-1,-1 1 1,1-1 0,0 1 0,-1 0 0,1 0-1,0 1 1,12 18 96,-2 0-1,0 0 1,-2 2-1,11 31 1,1 1-94,-13-32-28,28 59 15,-30-69-31,1 0 0,0 0-1,1-1 1,11 14 0,-17-23-9,1 1 0,-1-1 1,1 0-1,-1 1 0,1-1 0,0-1 0,0 1 0,0 0 0,5 2 0,-7-4-24,0 0 0,1 1-1,-1-1 1,1 0 0,-1 0-1,1 0 1,-1 0 0,1 0-1,-1 0 1,0 0 0,1-1-1,-1 1 1,1 0 0,-1-1-1,0 1 1,1-1 0,-1 0 0,0 1-1,1-1 1,-1 0 0,0 0-1,0 0 1,0 0 0,2-2-1,2-3-437,0 0-1,-1-1 0,0 0 1,0 0-1,-1 0 0,0 0 0,0-1 1,-1 1-1,0-1 0,2-12 1,9-57-2535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0:01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282 82 2048,'0'-1'85,"-1"-1"0,1 0 0,0 1 0,-1-1 0,1 0 0,0 1 0,0-1 0,0 0-1,0 0 1,0 1 0,1-1 0,-1 0 0,0 1 0,1-1 0,-1 0 0,1 1 0,0-1 0,-1 1 0,1-1 0,0 1 0,0-1 0,0 1 0,1-2 0,2-2 575,-4 4-559,0 0 1,0 1 0,0-1 0,0 0-1,0 0 1,0 1 0,0-1 0,0 0 0,0 0-1,0 1 1,-1-1 0,1 0 0,0 0-1,-1 1 1,1-1 0,0 0 0,-1 1 0,1-1-1,0 0 1,-1 1 0,0-1 0,-13-13 2026,12 13-1951,0 0-1,0 0 0,0 0 0,0 0 0,0 1 0,0-1 1,-1 1-1,1 0 0,0-1 0,0 1 0,-1 0 0,1 0 0,0 0 1,0 1-1,-4 0 0,-2 1 168,-1 0 0,-13 7-1,16-7-193,0 2-59,-1-1 0,1 1-1,0 0 1,0 0 0,0 1-1,0 0 1,1 0-1,-6 7 1,2-2 4,2 0 0,-1 0 0,2 1 0,-7 12 0,-53 134 780,59-133-889,2 0 1,0 0 0,-1 33-1,6-48-3,0 0 1,0 0-1,1 0 0,0 0 0,1 0 0,0-1 1,0 1-1,1-1 0,0 1 0,1-1 0,0 0 1,0 0-1,0 0 0,9 10 0,-10-14 6,0 0 1,0 0-1,1 0 0,0-1 0,0 1 0,0-1 0,0 0 1,0 0-1,1 0 0,-1 0 0,1-1 0,0 0 1,-1 0-1,1 0 0,0-1 0,0 1 0,1-1 0,-1 0 1,0-1-1,0 1 0,0-1 0,1 0 0,-1-1 1,0 1-1,7-2 0,-6 0 5,-1 0-1,1-1 1,-1 1 0,0-1 0,0 0 0,0 0-1,-1 0 1,1-1 0,-1 0 0,0 0-1,0 0 1,0 0 0,0-1 0,-1 0 0,1 1-1,-1-1 1,2-6 0,4-6 9,-2-1-1,0 1 1,8-38 0,-9 27 7,-1-2 1,1-36 0,-5-59 78,-2 71-50,1 53 2,0-1 0,0 0 0,0 0 0,0 1 0,0-1 0,1 0 0,-1 0 0,0 1 0,1-1 0,0 0 0,-1 1 0,2-4 0,-2 5-36,0 0 0,0 0-1,0 1 1,0-1 0,0 0 0,0 0 0,0 0 0,0 0 0,0 0-1,0 0 1,0 0 0,0 0 0,0 0 0,0 0 0,0 0 0,0 0 0,0 1-1,0-1 1,0 0 0,0 0 0,0 0 0,0 0 0,1 0 0,-1 0-1,0 0 1,0 0 0,0 0 0,0 0 0,0 0 0,0 0 0,0 0-1,0 0 1,0 0 0,0 0 0,0 1 0,0-1 0,0 0 0,0 0-1,0 0 1,0 0 0,1 0 0,-1 0 0,0 0 0,0 0 0,0 0 0,0 0-1,0 0 1,0 0 0,0 0 0,0 0 0,0 0 0,0 0 0,0 0-1,0 0 1,1 0 0,-1 0 0,0 0 0,0 0 0,0-1 0,0 1-1,0 0 1,0 0 0,0 0 0,0 0 0,0 0 0,0 0 0,0 0 0,55 120 719,-1-2-543,-45-103-236,0 0 0,0 0 0,2-1 0,-1-1 0,18 17 1,-26-28-91,1 1 0,0-1 0,0 0 0,0 1 0,0-1 0,0-1 0,0 1 0,1 0 0,-1-1 0,4 2 0,-5-3 0,0 0-1,0 0 0,1 1 0,-1-1 0,0 0 0,0-1 0,0 1 0,0 0 0,0-1 1,0 1-1,0-1 0,0 1 0,0-1 0,0 0 0,0 0 0,0 0 0,0 0 0,-1 0 1,3-2-1,4-5-806,0 0 1,0 0-1,8-12 1,-16 20 949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0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0 3072,'-3'1'286,"0"0"1,-1-1-1,1 1 0,0 1 1,-1-1-1,1 0 1,0 1-1,0-1 0,0 1 1,0 0-1,0 0 1,0 0-1,1 1 0,-1-1 1,1 1-1,-1-1 1,1 1-1,0 0 0,-2 3 1,-1 3 34,0-1-1,1 1 1,0 0 0,1 0 0,0 0 0,-4 18-1,-4 61 178,9-69-308,-50 745 1869,65-187-1937,-7-205-144,-7-234 76,0-83-79,2 62-72,-1-116 103,0 1 0,0-1 0,1 1 1,-1-1-1,0 1 0,0-1 0,1 0 1,-1 1-1,1-1 0,0 1 1,-1-1-1,1 0 0,0 1 0,0-1 1,0 0-1,-1 0 0,1 0 0,1 0 1,1 2-1,-2-3 11,0 1-1,0-1 1,1 0-1,-1 1 1,0-1-1,1 0 1,-1 0-1,0 0 1,1 0 0,-1 0-1,0 0 1,1 0-1,-1-1 1,0 1-1,0 0 1,1-1-1,-1 1 1,0-1-1,0 0 1,0 1 0,1-1-1,-1 0 1,1 0-1,18-14 180,36-32-1,0-1-58,62-29-43,-33 24-86,-58 36-12,1 1 0,0 1 0,1 1 0,1 2 0,0 1 1,47-10-1,-18 4 27,-37 10 13,26-5 1,-45 11-36,4 1-29,-1-1-1,1-1 1,0 0 0,-1 0-1,1 0 1,8-4 0,-15 6-93,0-1 1,1 1 0,-1 0 0,0 0 0,2-3-1080,-1 3 1080,-1-1 0,0 1 0,0 0 0,0-1 0,0 1-1,0 0 1,0-1 0,0 1 0,0 0 0,0-1 0,0 1 0,0 0 0,0-1 0,0 0 0,-6-10-4442,3 6 3078,-9-20-1828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1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3456,'10'-12'8245,"-5"112"-6880,12 178-855,-13-233-460,32 341 78,-32-323-88,1 16-2528,-1-63 750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5.12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665 96 8320,'-18'-19'6911,"0"-1"-6318,9 13-564,-1 0 1,0 1 0,0 1 0,0 0 0,0 0 0,-1 1 0,0 0-1,0 0 1,0 2 0,0-1 0,-1 1 0,1 1 0,0 0 0,-1 1 0,1 0-1,-1 1 1,1 0 0,-1 1 0,1 0 0,0 0 0,0 1 0,0 1-1,0 0 1,1 1 0,-1 0 0,1 0 0,0 1 0,1 0 0,-17 15-1,5-2-56,1 1-1,1 1 0,0 1 0,2 1 0,1 0 0,1 1 1,-13 27-1,4-1-42,2 2 0,-23 86 1,31-84 61,3 1 0,2 0 0,-2 86 0,11-115 49,0 0 1,2-1-1,1 1 1,1-1-1,12 43 1,-12-54-18,1-1 0,1 1 0,0-1 0,1-1 0,1 1 0,0-1 1,0-1-1,1 1 0,0-1 0,1-1 0,17 15 0,-14-15-2,1 0 0,0-2-1,0 1 1,1-2 0,0 0-1,0 0 1,1-2 0,29 8 0,-25-10 25,1 0 0,0-1 1,0-1-1,0-1 1,0-1-1,28-5 1,-14-2 15,0 0 0,0-3 1,0-1-1,-2-1 1,1-2-1,-2-2 0,55-36 1,-53 29 42,0-2-1,-2-2 1,0-1 0,-3-1 0,0-2 0,-2 0 0,-1-2-1,35-62 1,-47 69 1,-1 0 1,-2 0-1,0-1 0,-2-1 1,8-44-1,-13 50-40,-2 0 0,0 0 0,-2 0 0,-1 0 1,0 0-1,-2 0 0,-9-40 0,9 51-93,-1 0 1,-1 0-1,0 0 0,-1 0 0,0 1 1,-1 0-1,0 0 0,-1 1 1,0 0-1,0 0 0,-1 0 0,-16-12 1,11 11-330,-1 1-1,-1 0 1,1 1 0,-2 1 0,1 0 0,-1 1 0,0 1 0,-27-6 0,12 6-1349,-62-4 0,-59 8-2616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2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25 4992,'-9'-8'1920,"9"-4"-1504,0 7 1408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2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5120,'1'38'3740,"8"42"1,14 56-4159,-7-43 933,8 67-445,5 268-1,-32-401-751,1-13-934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3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16 278 4992,'-1'-2'428,"-1"0"-158,1 0-1,-1 1 0,1-1 1,0 0-1,0 0 1,0 0-1,0 0 0,0 0 1,0 0-1,1-1 1,-1 1-1,1 0 0,-1 0 1,1-3-1,5-29 1624,-3 26-1784,0-1 0,1 1 1,1-1-1,-1 1 0,2 0 0,-1 1 0,1-1 0,0 1 0,0 0 0,1 0 0,0 0 0,9-8 0,-3 5-81,0 1-1,0 0 1,0 0-1,1 1 1,1 1-1,25-11 1,-21 11-36,0 2 1,0 0 0,1 0-1,-1 2 1,1 0-1,33 1 1,-42 2 36,0 1 1,-1 0-1,1 0 1,-1 1 0,1 1-1,-1-1 1,0 2-1,0-1 1,0 1 0,-1 0-1,1 1 1,-1 0-1,0 1 1,0-1 0,8 9-1,-9-7 25,0 1 0,-1-1 0,0 1 0,-1 0-1,0 0 1,0 1 0,0-1 0,-1 1 0,-1 0 0,1 0-1,-2 1 1,1-1 0,-1 1 0,0-1 0,-1 1 0,0 0 0,-1-1-1,0 1 1,-1 0 0,-2 14 0,0-11-19,0-1-1,-1 0 1,-1 0 0,0 0-1,0 0 1,-1-1 0,-1 0-1,0-1 1,0 1 0,-1-1-1,-1-1 1,1 1 0,-11 7-1,7-9-7,12-8-28,-1 0 0,1 0 0,0 0-1,0 0 1,-1 0 0,1 0 0,0 0 0,-1 0 0,1 0-1,0 0 1,0 0 0,-1 0 0,1 0 0,0 0 0,0 0-1,-1-1 1,1 1 0,0 0 0,0 0 0,0 0 0,-1 0 0,1 0-1,0-1 1,0 1 0,0 0 0,-1 0 0,1-1 0,0 0 0,0 0 0,-1 1 0,1-1 0,0 0 0,0 0 1,0 0-1,0 1 0,0-1 0,0 0 0,0 0 0,1 1 0,-1-1 0,0 0 0,0 0 1,1 1-1,-1-1 0,0 0 0,1 1 0,-1-1 0,0 0 0,1 1 0,-1-1 0,2 0 1,-1-1-11,1 0 0,0 0 0,0 0 0,0 0 0,1 0 0,-1 1 0,0-1 1,1 1-1,-1-1 0,1 1 0,-1 0 0,1 0 0,-1 0 0,5 0 0,-2 0 6,0 1 0,-1-1 0,1 1 0,0 0 0,0 1 0,-1-1 0,10 3 0,-6 0 14,1-1 0,-1 2 0,1-1 0,-1 1 0,0 1 0,0-1 0,-1 1 0,9 8 0,-7-6 9,-1 1 0,-1 1 1,0 0-1,0 0 0,0 0 1,-1 1-1,0-1 0,-1 1 1,-1 1-1,1-1 0,-1 1 0,-1 0 1,2 11-1,-2-8 84,-2 0 1,0 1-1,0-1 1,-1 0-1,-1 0 0,-1 0 1,0 1-1,0-1 0,-9 24 1,2-12 198,-1 0-1,-1-1 1,-1-1 0,-27 42-1,31-56-232,0 1 0,0-1-1,-1-1 1,0 1 0,-1-2 0,0 1-1,-1-1 1,1-1 0,-1 0 0,-1 0-1,1-1 1,-17 5 0,12-5-364,0-1 0,-1-1 0,0-1 0,0 0 0,-27 0 0,42-3-119,1 0 0,-1 0 1,0 0-1,0-1 0,0 1 0,0 0 1,0-1-1,1 1 0,-1-1 0,0 0 0,0 0 1,-2-1-1,-3-3-2326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3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4 5376,'-2'-1'419,"2"1"-363,0 0 1,-1 0-1,1 0 0,0-1 0,0 1 1,-1 0-1,1 0 0,0 0 0,0 0 1,-1-1-1,1 1 0,0 0 0,-1 0 1,1 0-1,0 0 0,-1 0 0,1 0 1,-6 3 2649,6 9-844,-5 18-1342,0-7-240,0 26 39,2 1 0,2-1 0,9 73 0,34 147-273,-33-213 2,-2 0 0,-2 67 0,-5-112-297,0 0 0,-1 0-1,-1 0 1,0-1 0,0 1-1,-1 0 1,-4 9 0,7-19 127,-1-1 0,1 0 0,0 1 0,0-1 0,0 1 0,-1-1 0,1 1 0,0-1 1,0 0-1,-1 1 0,1-1 0,0 0 0,-1 1 0,1-1 0,0 0 0,-1 0 0,1 1 0,0-1 1,-1 0-1,1 0 0,-1 1 0,1-1 0,-1 0 0,1 0 0,-1 0 0,1 0 0,0 0 0,-1 0 1,1 0-1,-1 0 0,1 0 0,-1 0 0,1 0 0,-1 0 0,1 0 0,-1 0 0,1 0 0,-1 0 0,1 0 1,0-1-1,-1 1 0,1 0 0,-1 0 0,1-1 0,0 1 0,-1 0 0,1-1 0,0 1 0,-1 0 1,1-1-1,0 1 0,-1 0 0,1-1 0,0 1 0,0 0 0,0-1 0,-1 1 0,1-1 0,0 1 1,0-1-1,0 1 0,0-1 0,-6-17-2342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4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1 325 5120,'0'-7'445,"0"0"41,0-1 1,0 1-1,0 0 0,1-1 1,1 1-1,-1 0 0,4-11 1,2 2 213,0 0 0,1 1 0,11-17 0,-2 9-436,0 0 0,39-37 0,-49 53-227,0 1 0,1 0-1,-1 0 1,1 1 0,0 0-1,1 0 1,-1 1 0,1 0-1,0 0 1,0 1 0,0 0-1,15-2 1,-20 5-27,0 0-1,0 0 1,-1 0-1,1 0 1,0 1 0,-1 0-1,1-1 1,0 1 0,-1 1-1,1-1 1,-1 0-1,0 1 1,5 2 0,-3 0 15,0 0 1,0 0 0,-1 0 0,1 0 0,-1 1 0,0 0 0,5 6-1,-1 2 63,-1 0 0,0 0 0,-1 1 0,-1 0 0,8 27 0,-10-25-20,0-1-1,-1 1 1,-1 0-1,0 19 1,-11 64 101,5-73-127,0 1 0,-2-1 0,-2 0 0,0 0 0,-1-1 0,-2 0 0,-28 45 0,38-67-45,0 0 0,0 0 0,0 0 0,-1-1 0,1 1 1,-1-1-1,1 1 0,-1-1 0,0 0 0,0 0 0,0 0 0,0 0 0,0-1 0,0 1 1,0-1-1,-1 0 0,1 0 0,-1 0 0,1 0 0,-1-1 0,1 1 0,-1-1 0,-4 0 1,7 0-62,2 1-18,1 1 65,-1-1 0,0 1 0,0-1-1,1 0 1,-1 1 0,1-1 0,2 2 0,4 3-10,15 20 41,26 35 0,-11-10-47,7 2 42,2-2 0,61 53 0,-92-91-148,-1-1 0,1-1 1,1 0-1,21 10 0,-37-21-13,0 1-1,-1-1 1,1 0-1,0 1 1,0-1-1,-1 0 1,1 0-1,0 0 1,0 1-1,-1-1 1,1 0-1,0 0 1,0 0-1,0 0 1,0 0-1,-1 0 1,1-1-1,0 1 1,0 0-1,-1 0 1,1 0-1,0-1 1,0 1-1,-1 0 1,1-1 0,0 0-1,1-9-3132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5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25 4736,'-5'-2'627,"-1"0"1,1-1 0,0 0-1,-6-3 1,6 3-236,3 2-325,0 0 0,0 0 0,0 1-1,0-1 1,0 0 0,0 1-1,-1 0 1,1-1 0,0 1 0,0 0-1,-1 0 1,1 0 0,0 1-1,0-1 1,0 0 0,-5 2-1,2 0 74,0 0 0,0 0 0,0 0-1,0 1 1,1-1 0,-5 5-1,1-2-16,2 1 1,-1 0-1,1 0 0,-1 1 0,2-1 0,-1 2 0,1-1 0,0 0 0,1 1 0,-1 0 1,-2 9-1,-11 33 165,2 1 0,2 1 0,2 0 0,3 1 0,-5 105 0,13-122-251,2 0 0,1 0 1,7 37-1,-6-56-3,1-1 0,1-1 0,0 1-1,1-1 1,1 1 0,1-2-1,0 1 1,18 25 0,-17-28 22,1-1-1,0 1 1,1-2 0,1 1-1,-1-1 1,1-1 0,27 15 0,-35-21-6,1-1 0,0 0 0,-1 0 0,1-1 0,0 1 0,0-1-1,0 0 1,0 0 0,0-1 0,1 0 0,-1 0 0,0 0 0,0 0 0,0-1 0,0 0 0,0 0 0,0 0 0,0-1 0,0 1 0,0-1 0,-1 0 0,1-1 0,-1 1 0,1-1 0,-1 0 0,0 0 0,5-5 0,3-4 29,0 0 0,-1-1-1,0-1 1,-1 1-1,-1-2 1,0 1 0,-1-2-1,-1 1 1,0-1 0,-1 0-1,7-28 1,-7 16 8,-1-1 0,-1 1 0,-2-1 0,-1 0-1,-1 0 1,-4-33 0,0 32-34,-30-190 19,29 197-53,-1 0 1,-2 0 0,0 1 0,-1 0-1,-1 1 1,-1 0 0,-18-25 0,24 40-35,0 0 0,1 0 0,-2 1 0,1 0 0,-1 0 1,0 0-1,0 0 0,0 1 0,-9-5 0,9 7-129,0 0 0,1 0 0,-1 0 0,0 1 0,0 0 0,0 0 0,-1 0 0,1 1 0,0 0 0,0 0 0,-12 2 0,3 1-591,0 1 1,0 0-1,0 1 1,1 1-1,0 0 1,-16 9-1,-29 26-2859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6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3968,'6'16'9051,"15"60"-8764,70 230-71,17 71 139,-106-368-374,54 215-282,-53-207-2468,-25-56-6291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6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0 286 5120,'1'-5'372,"1"1"0,-1 0-1,1-1 1,-1 1 0,1 0 0,1 0 0,-1 0 0,0 0 0,1 0-1,0 0 1,4-3 0,4-5 719,24-17 0,-25 21-999,13-9 177,1 0 0,52-25 0,58-16-106,-108 48-169,0 0-1,1 2 0,1 1 1,45-6-1,-60 12 5,-1 0 0,1 1 0,0 1 0,-1 0 0,1 0 0,-1 2 0,1-1 0,-1 2 0,0-1 0,0 2 1,0-1-1,18 12 0,-9-3 41,-1 2 0,-1 0 0,0 1 0,-1 1 0,-1 0 0,0 2 0,-2 0 0,0 0 1,-1 2-1,-1 0 0,15 31 0,-15-22 24,-1 1 0,-1-1-1,-2 2 1,-1 0 0,-2 0 0,0 0 0,-3 1-1,0 36 1,-3-49 104,-2 1 0,-1-1 0,0 0 0,-1 0 0,-1-1-1,-15 36 1,12-37-89,0 0 0,-2-1 0,0 0 0,-1-1 0,0 0 0,-2 0 0,0-1 0,0-1 0,-1 0-1,-1-1 1,-19 13 0,19-15-12,-2-1 0,0 0-1,0-1 1,0-1-1,-1 0 1,-1-2 0,1 0-1,-1-1 1,0-1 0,0 0-1,-28 0 1,4-3-49,-54-5 0,83 2-50,1 0-1,-1-1 1,0 0-1,1-1 1,0 0-1,0-1 1,0-1 0,-13-7-1,22 10-110,0 1 0,1-1 1,0 0-1,-1 0 0,1 0 0,0 0 0,1 0 0,-1-1 0,0 1 0,1-1 0,-4-7 1,5 7-271,-1 0 1,1 0 0,0-1 0,1 1-1,-1 0 1,1 0 0,-1-1 0,1 1-1,1 0 1,-1 0 0,0 0-1,1-1 1,0 1 0,0 0 0,0 0-1,1 0 1,-1 0 0,1 0 0,0 0-1,3-4 1,24-34-2984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7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4864,'0'0'1589,"1"3"-864,45 175 4673,-5-18-5217,44 162-5,-54-177-1360,-29-136 64,-1-1 0,0 1 0,0 0 0,-2 15 0,1-24 1018,0 1 1,0-1-1,0 1 0,0-1 0,0 0 0,0 1 0,0-1 1,0 0-1,0 1 0,-1-1 0,1 0 0,0 1 1,0-1-1,0 0 0,0 1 0,-1-1 0,1 0 0,0 0 1,0 1-1,-1-1 0,0 1 0,-7-3-2111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7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5888,'0'-11'2176,"0"7"-1664,3 4 448,-3-4 352,0 8-192,10 5-1280,-2-3 0,2 2-3104,3 1-1312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10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1054 2 3712,'-9'-1'6236,"-8"1"-4527,-20 4-2289,33-3 1001,-122 18 299,55-7-538,-123 4-1,130-18 160,1-3 1,-98-19-1,145 21-350,0 2-1,0 0 1,-17 1-1,11 0 101,21 0-82,-1 1-1,1-1 0,0 0 0,-1 1 1,1-1-1,-1 1 0,1 0 0,0 0 1,0-1-1,-1 1 0,1 0 0,0 0 1,0 0-1,0 0 0,0 0 0,0 1 1,0-1-1,0 0 0,0 0 0,1 1 1,-1-1-1,0 0 0,1 1 0,-1 2 1,-3 5 19,1 0 1,-2 15-1,4-20-32,-30 204 11,4-25-8,-3-18-27,-28 138-14,50-252 54,2 1 1,2-1-1,3 53 0,1-97-2,1 7-26,1 0-1,0 0 1,8 24 0,-6-20 65,-3-16-48,-1-1 1,1 1-1,-1 0 1,1-1-1,0 1 1,-1-1-1,1 1 1,0-1-1,0 1 1,0-1-1,0 0 1,1 1-1,-1-1 1,0 0-1,0 0 1,1 0-1,-1 0 1,1 0-1,-1 0 1,1 0-1,-1 0 1,1-1-1,-1 1 1,4 0-1,2 0 1,0 0 0,0 0 0,1-1-1,12-1 1,2 0 37,786 1 2079,-588-14-1954,-134 7 34,92 2-1,-129 10-210,-1 2 0,69 18-1,-7 0 12,-15-8 73,2-4 0,119 1 0,78-22 46,-39-19 91,-97 10-138,60 12-5,-133 6-2,270-9 193,-305 6-177,90-17 1,-11 1-101,-45 9-84,94-5 392,43 1 196,-185 9-481,439-43 163,-160 11-74,-130 29 93,-45 3-336,-9-1 223,1 6 0,134 18 0,137 1-183,-274-22 171,164-24 0,-166 4-34,48-7 46,172-6 211,26 23-368,-316 12 146,75 8-9,-2 0-17,65-1-87,-24 0 68,-48 0-52,85-1-16,-39 2 119,-44 0-63,-109-8 18,398-3-10,-174-22 85,-129 17-82,160-14-182,-11 0 231,-1 23-52,-219 2-30,364 30 172,-117-17-153,1-16-146,-121-1 329,21 7-317,2 0 151,132 8 66,-82-1-28,213 18-131,-293-17 142,-49-2-37,-52-4-91,61 0-1,53-6 82,92-1 47,0-21 142,-114 1-240,87-13 357,-87 4 443,-127 22-785,1-1 0,-1-1-1,31-14 1,-19 2 188,-35 20-166,0-1-1,0 1 1,0-1 0,0 1 0,0-1 0,0 1 0,0-1 0,-1 0-1,1 1 1,0-1 0,0 0 0,-1 0 0,1 1 0,0-1 0,-1 0-1,1 0 1,-1 0 0,1 0 0,-1 0 0,1 0 0,-1 0 0,0 0-1,0 0 1,1 0 0,-1 0 0,0 0 0,0 0 0,0-2 0,0-2 79,-1-1 0,0 1 1,0 0-1,-3-9 0,0-1 58,-6-29-53,-34-196-40,26 118-8,9 64-76,-11-34 29,8 45 6,-26-99 0,36 141 2,0 0 0,1 0-1,-1 0 1,-1 0 0,1 1-1,-1-1 1,0 1 0,-4-5-1,5 6 23,-1 1-1,0-1 0,0 1 0,0 0 0,-1 0 1,1 0-1,0 0 0,-1 1 0,0-1 0,1 1 0,-8-2 1,-70-15 134,-1 4 0,-98-5 0,-335 16-152,-284 100-1,-19-9-10,550-85-41,-1-16-12,154 7 50,-181-24 39,6 0 7,60 11 90,-51 11-213,29-3 91,243 10-7,-303-27 118,198 21-117,-104-6 11,140 10 23,-53-2-143,-14 6 77,-159-2 166,221-3-173,-60 0 110,-132 15-27,186-6-115,-275-3 179,0-22 278,225 11-219,-64-11-84,-10 0-70,205 20-18,-393-27-150,-61 4 161,405 22-2,-69-3 18,-154-1-29,178 6 14,-200 7-39,193-7 29,-203-6 140,222 1-166,1 5 1,-142 18-1,-121 3 117,142-13-160,84-1 49,-446 40-2,243-24 140,125-12-107,-190-1-88,334-8 116,-68 12-1,49-5-53,-299 33-83,315-38 114,-127-9-1,150 2 43,-67-5-135,91 6 79,0 0 0,1 0 1,-1-2-1,0 0 0,1 0 0,-28-12 1,-69-21 25,64 21 14,21 7-91,15 5 73,-25-10-1,10 2 3,0 2 0,-51-11 0,42 13-36,-66-17-96,89 20 103,0 0 0,0 1 0,-1 0-1,1 1 1,-1 1 0,1 0 0,-1 0 0,1 2 0,-1 0 0,0 0 0,1 1 0,0 1 0,-1 0 0,-12 5 0,-26 12-3541,51-19 3158,0-1 0,0 1-1,0-1 1,0 0-1,0 1 1,0-1 0,0 0-1,0 0 1,0 0-1,0 0 1,0 0 0,0 0-1,0 0 1,-1 0-1,0-1-323,0 0 0,0 0 0,0 0 0,0 0 0,0 0-1,0-1 1,-2-2 0,-29-26-4300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8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 49 2816,'-7'-11'4064,"7"9"-3754,-1 1-1,0-1 1,1 1 0,-1 0 0,0-1 0,0 1-1,0 0 1,0 0 0,0 0 0,-2-1 0,1-1-153,-1 1 1,0 0 0,0 0 0,0 0-1,0 0 1,0 1 0,0-1 0,0 1-1,0 0 1,-1 0 0,1 0-1,0 0 1,-1 0 0,-5 0 0,6 2-99,0-1 0,0 1 1,0 0-1,0-1 1,0 1-1,0 1 1,0-1-1,1 0 0,-1 1 1,0-1-1,1 1 1,-1 0-1,1 0 0,-1 0 1,1 0-1,-4 4 1,-2 5-46,0 1 1,0 0 0,1 0 0,0 1 0,1 0-1,-8 25 1,1-3 79,-10 19 65,3 2 1,-22 102-1,37-130-158,1 1 0,1-1 0,1 1 0,2 0-1,1-1 1,1 1 0,10 49 0,-8-64-7,0 0 0,1 0 0,1-1 0,0 0 0,1 0 0,0 0 0,1-1 0,0 0 0,1 0 0,0-1 1,12 11-1,-15-17 35,0 1 0,1-1 1,-1 0-1,1-1 0,0 1 0,1-1 1,-1-1-1,1 1 0,-1-1 1,1-1-1,0 1 0,0-1 1,0-1-1,1 0 0,-1 0 1,0 0-1,0-1 0,1 0 1,-1-1-1,12-2 0,-3-1 64,0 0-1,-1-2 0,0 0 1,0-1-1,-1 0 0,0-2 1,0 1-1,24-21 0,-22 15-44,-1-1 1,-1 0-1,0-2 0,-1 1 0,-1-2 0,16-28 0,-24 39-33,-1-1 0,0 1-1,-1-1 1,0-1 0,0 1-1,-1 0 1,1-1 0,-2 1 0,0-1-1,0 1 1,0-1 0,-1 0-1,0 0 1,-1 1 0,0-1 0,0 0-1,-1 1 1,0-1 0,0 1-1,-1 0 1,0 0 0,-1 0 0,0 0-1,0 0 1,0 1 0,-1 0-1,0 0 1,-12-12 0,12 13-7,0 1 0,-1 0 0,0 0 0,0 1 1,-1-1-1,1 1 0,-1 1 0,0-1 0,-8-2 0,13 5-18,-1 0 0,0 0-1,0 1 1,0-1 0,0 1 0,0 0-1,0 0 1,-1 0 0,1 0-1,0 0 1,0 1 0,0-1-1,0 1 1,1 0 0,-1 0-1,0 0 1,0 0 0,0 1-1,1-1 1,-1 1 0,0-1-1,1 1 1,0 0 0,-1 0 0,-2 3-1,-57 58-2559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9.6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5376,'3'13'5476,"3"6"-4267,-5-19-1249,14 49 707,-2 1 0,11 73-1,-6-21-511,111 398 394,-123-480-684,0 0 1,-1 0 0,-1 0-1,2 33 1,-15-76-7823,5-15 4389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19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 5888,'-5'-8'6016,"10"8"-6208,3 5-1696,19-5-5408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20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3328,'3'5'6449,"-2"-2"-6642,0 32 539,2-1-1,13 56 1,-5-31-189,12 85 580,43 208 297,14-69-783,-78-274-341,-1-1 0,0 0 1,0 1-1,-1 9 1,-1-19-470,0 1 526,1 0 1,0 0-1,0 0 0,0 0 0,0 0 0,0 0 0,0 0 1,0 0-1,0 0 0,0 0 0,-1 0 0,1 0 0,0 0 0,0 0 1,0 0-1,0 0 0,0 1 0,-1 0-624,1-1 624,0 0 1,0 0-1,0 0 0,0 0 0,0 1 0,0-1 0,-7-10-2794,0-5 203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20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1 379 4096,'1'-1'237,"0"0"0,0 1 1,0-1-1,1 0 0,-1 1 0,0-1 1,0 0-1,1 1 0,-1 0 0,0-1 0,1 1 1,-1 0-1,3-1 0,13-3 1412,101-60 847,187-100-662,-193 102-1145,-89 49-534,1 1-1,0 2 1,1 0 0,0 2-1,0 1 1,1 0 0,33-2-1,-9 11-2063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31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390 0 5504,'-5'2'1048,"0"0"1,0 0 0,1 0-1,-1 1 1,0 0 0,1 0-1,-7 6 1,10-9-1027,1 0-1,0 0 1,-1 0-1,1 0 1,-1 0 0,1 0-1,0 0 1,-1 0 0,1 0-1,0-1 1,-1 1 0,1 0-1,-1 0 1,1 0 0,0 0-1,-1 0 1,1-1-1,0 1 1,-1 0 0,1 0-1,0-1 1,-1 1 0,1 0-1,0 0 1,0-1 0,-1 0-1,1 1-13,0 0-1,-1-1 1,1 1-1,0 0 0,0-1 1,-1 1-1,1 0 1,0 0-1,-1-1 1,1 1-1,-1 0 1,1 0-1,0-1 0,-1 1 1,1 0-1,-1 0 1,1 0-1,0 0 1,-1 0-1,1 0 0,-1 0 1,1 0-1,0 0 1,-1 0-1,1 0 1,-1 0-1,1 0 1,-1 0-1,1 0 0,-1 0 1,0 3 11,0 0 0,0-1 1,0 1-1,0 0 0,0 0 0,1 0 0,0 0 0,-1-1 1,1 1-1,0 0 0,1 5 0,2 105 157,-3-104-121,0 0 1,-3 17-1,-5-6 44,1-5-54,-8 32 72,-10 51 1,7-22-71,-44 149 49,58-212-88,0 1 0,0 0 0,-8 14 0,-1-14-4,11-12-5,1-1-1,-1 1 1,1-1 0,-1 1 0,1 0 0,-1-1 0,-1 5 0,-5 16-21,2 0 1,-8 42 0,4-13 5,-75 454-48,81-483-138,3-17-62,0 0 1,0 1 0,0-1-1,1 0 1,0 0 0,0 1 0,0-1-1,0 0 1,1 0 0,2 11-1,-3-16 144,0 0 0,1 1 0,-1-1 0,0 0 0,0 1 0,0-1 0,1 0 0,-1 1 0,0-1 0,1 0-120,-1 1 120,0-1 0,1 0 0,-1 0 0,0 1 0,1-1 0,-1 0 0,0 0 0,1 0 0,-1 0 0,0 0 0,1 1 0,-1-1 0,1 0 0,-1 0 0,0 0 0,1 0 0,-1 0 0,1 0 0,-1 0 0,0-1 0,1 1 0,-1 0 0,0 0 0,1 0 0,-1 0 0,1 0 0,-1-1 0,9-6-2706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31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7552,'-1'0'121,"1"0"1,0 0-1,-1 1 0,1-1 1,-1 0-1,1 0 1,-1 1-1,1-1 0,0 0 1,-1 1-1,1-1 1,0 0-1,-1 1 0,1-1 1,0 1-1,0-1 1,-1 1-1,1-1 0,0 1 1,0-1-1,0 0 1,0 1-1,-1-1 0,1 1 1,0-1-1,0 1 1,0-1-1,0 1 0,0-1 1,0 1-1,1 0 1,5 19 1101,0-5-497,43 179 642,-14-65-1296,72 280 104,-53-234-109,6 26-32,-45-147-340,4 11-1661,-4 1 0,11 94 0,-25-142-983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36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6912,'1'2'619,"-1"0"0,1 1 0,0-1 0,-1 0 0,1 1 0,0-1 1,1 0-1,1 4 0,5 9-138,2 12 214,-2 0 0,9 51 0,14 98-636,13 231 266,-41-359-225,4 117 382,-1 79-338,23 16-43,-27-245-88,17 78-90,-17-84 68,1 0 0,1 1 1,0-2-1,0 1 0,0 0 1,1-1-1,10 13 1,-11-17 10,0 0 1,1 0 0,-1 0 0,1 0 0,0-1 0,0 1 0,1-1 0,-1 0 0,1-1 0,8 3 0,0-1 88,-1 0-1,1-1 1,20 1-1,-26-4-12,1 0 1,-1 0-1,0-1 0,1 0 1,-1 0-1,0-1 0,0 0 1,16-6-1,1-4 81,33-20-1,0 1-76,-11 8-31,1 3-1,1 2 1,73-17 0,-95 31-64,0 0 1,37 1-1,-14 2-3538,-39 1 1279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44:37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1 160 3072,'0'-16'8116,"1"14"-7729,0 1-198,-1 0 0,1 0-1,0 0 1,0 0 0,0 1 0,0-1 0,0 0 0,0 1 0,1-1 0,-1 1 0,0-1 0,2 0 0,5-1-453,0 1-1,0 0 0,14 0 1,-12 0 1173,60-9-281,-19 2-386,122-18 664,-68 9-591,108-8 389,-179 20-576,-6 1 46,0 0 0,42-14 0,-38 10 429,-43 13-5547,-9 3 342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14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0 4480,'-5'13'3936,"2"-6"-3119,-4 10-308,1-1 0,1 1 0,-4 21 0,-63 251 207,51-217-616,-18 42 184,3-10-1789,34-100 862,0 6-418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15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4352,'2'-1'172,"-1"0"-1,1 1 1,0-1 0,0 0 0,-1 1-1,1-1 1,0 1 0,0 0 0,0 0-1,-1-1 1,1 1 0,0 1 0,0-1-1,0 0 1,0 0 0,-1 1 0,1-1-1,0 1 1,0-1 0,-1 1 0,1 0-1,0-1 1,-1 1 0,1 0 0,-1 0-1,1 0 1,-1 1 0,0-1 0,1 0-1,-1 0 1,2 3 0,2 3 144,1 1 1,-1 0-1,0 1 1,6 15-1,-9-19-344,25 66 483,33 134-1,-28-86-467,30 50-196,-30-100-3934,-27-56 1541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15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0 120 4736,'22'-5'4762,"-14"4"-4392,0 0 0,0-1 0,0 0 0,0 0 0,0-1 0,10-4 0,14-5-10,48-4-121,-63 14-263,0 0 0,0-2 0,0 0 0,-1-1 0,24-10 1,4-9-2767,-21 11-148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16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209 541 4736,'-3'0'346,"-1"-1"148,1 1 1,-1 0-1,0 1 1,0-1-1,1 1 1,-1-1-1,0 1 0,1 0 1,-6 2-1,3 1 140,-6 1-229,1 1-1,0 0 1,0 1-1,0 1 1,-10 9 0,11-8-368,2 0 0,-1 1 1,2 0-1,-1 1 0,1-1 1,-5 12-1,9-15-4,0 0 0,0-1 1,0 1-1,1 0 0,0 0 0,1 0 0,0 1 1,0-1-1,0 0 0,1 0 0,0 1 1,1 6-1,0-10-38,-1-1 0,1 0 0,0 1 0,0-1 0,0 0 1,0 0-1,1 0 0,-1 0 0,1 0 0,0 0 0,0-1 0,0 1 0,0 0 0,0-1 1,0 1-1,1-1 0,-1 0 0,1 0 0,0 0 0,0 0 0,-1-1 0,1 1 0,1-1 0,-1 1 1,0-1-1,0 0 0,6 1 0,-4-1 8,0-1 0,1 0 0,-1 1 0,0-2 0,1 1 0,-1-1 0,0 0 0,0 0 0,1 0 0,-1-1 0,0 1 0,0-1 0,0 0 0,-1-1 1,1 0-1,8-5 0,4-7 7,-1-1 1,-1-1 0,0 0-1,-1-1 1,-1 0 0,-1-1-1,15-31 1,-18 30 6,0-1 0,-2 1 1,0-2-1,-1 1 0,-2-1 0,0 0 1,-1 0-1,-1 0 0,-2-35 0,-4 0 18,-2 1 0,-22-85 0,27 134-24,-8-29 139,-20-60-1,28 95-155,1 0 0,0 0 0,0 1 0,-1-1 0,1 0 1,-1 0-1,1 1 0,-1-1 0,1 0 0,-1 1 1,1-1-1,-1 1 0,1-1 0,-1 1 0,-1-2 0,2 2 5,0 0 0,-1 0 0,1 0 0,0 0 0,0 0 0,-1 0 0,1 0 0,0 0 0,-1 0 0,1 0 0,0 0 0,0 0 0,-1 1 0,1-1 0,0 0 0,0 0 0,-1 0 0,1 0 0,0 0 0,0 1 0,-1-1 0,1 0 0,0 0 0,0 0 0,0 1 0,-1-1 0,1 0 0,0 1 0,-1 1 19,0-1 0,0 1 0,0 0 0,1 0 0,-1 0 0,0 0 0,1 0-1,0 0 1,-1 0 0,1 3 0,0 36 330,2 126 130,1-123-496,15 77 0,-11-87 23,2 13 13,3 0-1,30 82 1,-33-109-26,1-1 0,14 21 0,-20-34 10,0 0-1,0-1 0,1 1 0,0-1 0,0 0 1,0-1-1,0 1 0,1-1 0,0 0 0,9 5 1,-12-8-24,1 0 1,-1 0-1,0 0 1,1-1-1,-1 1 1,0-1 0,1 0-1,-1 0 1,1 0-1,-1 0 1,0-1-1,1 1 1,-1-1-1,0 0 1,5-2 0,0 0-857,-1 0 0,0-1 0,0 0 0,0 0 0,9-8 0,2-4-2327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17.9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19 5376,'-10'-18'7065,"11"25"-6157,43 139-55,-9 49-741,-34-152 73,-1-27-119,4-19-39,-1-10-50,0 0 0,-1 1 0,-1-1 0,1-14 1,1-12 77,3-13-68,3 1-1,2 1 1,20-57 0,-31 106 11,0 1 0,1-1 0,-1 1 0,0-1 0,0 1 0,0-1 0,0 1 0,1-1 1,-1 1-1,0 0 0,1-1 0,-1 1 0,0-1 0,1 1 0,-1-1 0,0 1 1,1 0-1,-1-1 0,1 1 0,-1 0 0,1 0 0,-1-1 0,1 1 0,-1 0 0,1 0 1,-1 0-1,1 0 0,0-1 0,0 1-4,0 1 1,-1-1-1,1 0 0,0 1 1,0-1-1,0 0 0,0 1 1,-1-1-1,1 1 0,0-1 1,0 1-1,-1 0 0,1-1 1,1 2-1,2 3-25,-1 0 1,1 0 0,5 11-1,0 6 52,0 2 0,-2-1-1,0 1 1,3 31 0,-3-19-7,-5 1 95,-2-30-67,0-1 0,1 1 0,1 11 0,-2-18-40,0 0 0,0 0 0,0 1 0,0-1 0,0 0 0,0 0 0,0 1 0,0-1 0,0 0 0,0 0 0,0 1 0,0-1 0,0 0 0,0 0 0,0 0 0,0 1 0,0-1 0,0 0 0,1 0 0,-1 0 1,0 1-1,0-1 0,0 0 0,0 0 0,0 0 0,1 0 0,-1 0 0,0 1 0,0-1 0,0 0 0,1 0 0,-1 0 0,0 0 0,0 0 0,0 0 0,1 0 0,-1 0 0,0 0 0,0 0 0,1 0 0,-1 0 0,0 0 0,0 0 0,0 0 0,1 0 0,-1 0 0,3-3 4,2-5-24,1 0 0,-2-1 0,1 1 0,-1-1 0,-1 0 0,5-18 0,-3 13 62,8-21 1,-1 11 14,1 0-1,28-36 1,-27 37-64,-13 20 7,0 0 1,0 1 0,0-1-1,0 1 1,1-1 0,0 1-1,-1-1 1,1 1 0,0 0-1,0 0 1,0 0 0,0 0-1,0 0 1,1 1 0,-1-1-1,1 1 1,3-2 0,-6 3-5,1-1 1,0 1 0,0 0 0,0 0 0,0 0 0,0 0 0,0 0 0,-1 0 0,1 0 0,0 1 0,0-1 0,0 0 0,0 0 0,-1 1 0,1-1 0,0 1-1,0-1 1,0 0 0,-1 1 0,1-1 0,0 1 0,-1 0 0,1-1 0,-1 1 0,1-1 0,0 1 0,-1 0 0,1 0 0,-1-1 0,0 1 0,1 0 0,-1 0-1,1 1 1,1 4 17,0 0 0,0 1 0,1 10 0,-1-4 15,14 48 103,-10-33-156,1 0-1,2-1 1,0 0-1,24 46 1,-33-72 22,1 0 1,0 1 0,0-1 0,0 0 0,0 1 0,0-1-1,0 0 1,0 0 0,0 0 0,0 0 0,0 0 0,1 0-1,-1 0 1,0 0 0,1 0 0,-1-1 0,1 1-1,-1 0 1,1-1 0,-1 0 0,1 1 0,-1-1 0,1 0-1,2 1 1,-2-2 34,0 1-1,0-1 1,0 0-1,1 1 1,-1-1 0,0 0-1,0 0 1,0-1-1,0 1 1,0 0-1,-1-1 1,1 1-1,0-1 1,0 1-1,-1-1 1,3-2 0,2-6 25,1 1 0,-2-1 0,1 0 0,-1 0 1,4-13-1,17-57 366,-26 78-403,23-88 468,-22 71-598,-1 18 144,0 3-53,5 15-13,2 4 20,2 22-1,-7-28-58,1 0-1,1 0 0,0-1 0,1 1 0,0-1 0,1 0 0,0 0 0,2-1 1,-1 0-1,2 0 0,17 21 0,-24-32-63,0-1 0,-1 1 0,1 0 0,0-1 0,0 1 0,0-1 1,0 0-1,0 0 0,0 0 0,0 0 0,1 0 0,-1 0 0,0 0 0,1-1 0,-1 1 0,0-1 0,1 0 1,-1 1-1,0-1 0,1 0 0,3-1 0,-3 0-421,-1 1-1,1-1 1,-1 0-1,1 0 1,-1 0 0,1-1-1,-1 1 1,0 0 0,0-1-1,0 0 1,0 1 0,3-4-1,8-11-2875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18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4096,'0'-4'1568,"10"8"1632,-7 4-1888,2 0-96,5 4-640,-7-1-192,2 5-256,0 4-96,-1 0 64,1-1-2048,-1-4-832,-4 2-160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19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0 106 7296,'3'-10'2048,"-3"9"-1811,0-1 0,0 1 0,0 0 0,0 0 0,1 0 0,-1 0 0,0 0 0,1 0 0,-1 0 0,1 0 0,-1 0 0,1 1 0,-1-1 0,1 0 0,1-1 0,4-6 399,-4 6-275,-2 5 183,0 233-235,1-218-360,1 0 0,0 0 0,1 0-1,6 18 1,-9-35 51,0-1 0,0 0-1,0 1 1,0-1 0,1 0-1,-1 1 1,0-1 0,0 0 0,0 0-1,0 1 1,0-1 0,0 0-1,0 1 1,1-1 0,-1 0-1,0 0 1,0 1 0,0-1 0,1 0-1,-1 0 1,0 0 0,0 1-1,1-1 1,-1 0 0,0 0 0,0 0-1,1 0 1,-1 0 0,0 1-1,1-1 1,-1 0 0,0 0-1,1 0 1,-1 0 0,0 0 0,0 0-1,1 0 1,0-1 0,0 1 0,0-1 0,0 1 0,0-1 1,0 0-1,-1 1 0,1-1 0,0 0 0,-1 0 0,1 0 0,1-1 0,12-25 58,19-90-120,-13 42 242,-19 72-168,56-174 552,-50 164-657,-2 12 70,0 8 27,2 17 6,-1-1 1,-1 1-1,4 44 1,-6-39-25,1 0 0,10 34 0,-11-55 35,-1 2-51,2 0-1,6 15 1,-10-24 32,1 1 0,0-1 0,0 1 0,-1-1 0,1 1 0,0-1 0,0 0 0,1 1 0,-1-1 0,0 0 0,0 0 0,0 0 0,1 0 0,-1 0 0,1 0 0,-1 0 0,0 0 0,1-1 0,0 1 0,-1-1 0,1 1 0,-1-1 0,3 1 0,-3-1 2,1 0 0,-1-1 0,0 1 0,1 0-1,-1-1 1,0 1 0,1-1 0,-1 0 0,0 1 0,0-1 0,1 0-1,-1 1 1,0-1 0,0 0 0,0 0 0,0 0 0,0 0 0,1-2-1,14-22 64,-11 16-57,8-15 25,-2-1 0,0 0 0,-2 0 1,8-32-1,-12 39-41,-5 16-12,1 1 0,-1-1-1,1 1 1,-1-1 0,1 1 0,0-1-1,-1 1 1,1-1 0,0 1 0,2-2-1,1 5-231,0 10-40,3 18-983,1 1-2138,14 40-1,-10-43 1455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37.7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2 291 6784,'-2'-22'3498,"3"18"-3279,1 2 47,0-1 0,0 1 0,0-1 0,0 1 0,0 0 0,0 0 0,3-3 0,39-39 657,-31 30-942,24-22 0,-11 16-5,0 1 0,1 1 0,1 1 0,1 1 0,0 2 0,1 1 0,40-12 0,-62 23 24,0 0 0,0 1-1,0 0 1,0 0 0,0 1-1,1 0 1,-1 0-1,0 1 1,0 0 0,13 3-1,-15-2 10,-1-1-1,1 2 0,-1-1 0,0 0 1,0 1-1,0 0 0,0 0 0,-1 1 1,1 0-1,-1-1 0,0 1 0,0 0 1,0 1-1,0-1 0,5 10 0,-1 2 32,0 1 0,-1 0 1,-1 0-1,0 1 0,-1-1 0,-1 1 0,-1 0 0,-1 1 0,0-1 0,-1 0 0,-2 21 1,-1-18-17,0 0 1,-1-1 0,-1 1 0,-1-1 0,-1 0 0,-1 0 0,0 0 0,-2-1 0,-16 28 0,7-20 3,-1-1 0,-2-1 0,0 0 1,-1-2-1,-2 0 0,-44 33 0,18-26-65,20-12 122,30-18-85,-1 0-1,1 0 1,0 0-1,0 0 0,0 0 1,0 0-1,0 0 1,-1 1-1,1-1 1,0 0-1,0 0 1,0 0-1,0 0 0,0 0 1,0 1-1,-1-1 1,1 0-1,0 0 1,0 0-1,0 0 0,0 1 1,0-1-1,0 0 1,0 0-1,0 0 1,0 0-1,0 1 1,0-1-1,0 0 0,0 0 1,0 0-1,0 1 1,0-1-1,0 0 1,0 0-1,0 0 0,0 0 1,0 1-1,0-1 1,0 0-1,1 0 1,-1 0-1,0 0 1,0 1-1,0-1 0,0 0 1,0 0-1,1 0 1,8 7-53,-5-5 43,36 25-4,-13-9 3,-1 1 0,0 1-1,29 30 1,-25-15 199,42 62-1,16 44 176,-74-118-317,61 94-1059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19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5760,'0'-28'6400,"0"32"-5856,0 7-384,0-3-960,0 4 416,0 8-5024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0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43 2816,'27'-17'5898,"-27"17"-5835,0-1-1,1 1 0,-1 0 0,0-1 0,0 1 1,0 0-1,0-1 0,0 1 0,0 0 0,0-1 1,0 1-1,0-1 0,0 1 0,0 0 0,0-1 0,0 1 1,0 0-1,0-1 0,0 1 0,0-1 0,0 1 1,-1 0-1,1-1 0,0 1 0,0 0 0,0-1 1,0 1-1,-1 0 0,1 0 0,0-1 0,-1 1 1,1 0-1,-1-1 0,-8-8 1098,8 8-1069,-1 1 1,0-1-1,0 0 1,0 1-1,1-1 1,-1 1-1,0 0 1,0 0-1,0 0 1,0 0-1,0 0 1,1 0-1,-1 0 1,0 0-1,0 1 1,0-1-1,0 1 1,-2 1-1,-32 16 533,35-18-607,-3 3-13,0 0 0,0 0 1,0 0-1,0 0 1,0 1-1,1 0 0,0-1 1,0 1-1,0 0 1,0 1-1,0-1 0,1 0 1,-4 9-1,5-10-16,0 0 0,1 0-1,-1 0 1,1 0 0,-1 0-1,1 0 1,0 0 0,0 0 0,0 0-1,0 0 1,1 0 0,-1 0 0,1 0-1,0 0 1,0 0 0,0 0-1,0-1 1,1 1 0,-1 0 0,0-1-1,1 1 1,0-1 0,0 1 0,4 3-1,30 28-33,-22-22 90,0 1 0,23 29 0,-24-24 112,-7-11-26,-1 0 1,0 0 0,5 9-1,-9-13-81,0 0 0,0 0-1,0 0 1,0 0 0,0 0 0,-1 0-1,1 0 1,-1 0 0,0 0-1,0 0 1,0 1 0,-1 4 0,0-3-4,-1-1 0,1 1 0,-1-1 0,0 1 0,-1-1 0,1 0 0,-1 0 0,1 0 1,-1 0-1,0 0 0,-1-1 0,1 1 0,-1-1 0,1 0 0,-1 0 0,0 0 0,-8 4 0,-7 3-210,0-1 0,-35 11 0,51-19 115,-6 2-511,0-1 1,-1 0-1,-14 2 0,19-4-375,0 0-1,0 0 1,0 0 0,0-1-1,-5 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1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1 171 7168,'2'-1'321,"16"-10"1279,0 2-1,1 0 1,36-13 0,51-8 403,62-14-1095,-144 38-867,-1-1-1,24-10 0,-25 9 5,-17 6-148,-1 1 0,1 0 1,0 0-1,-1 0 0,1 1 0,6-1 1,-9 1-278,1 0 0,-1 0 0,1 1 0,-1-1 1,0 1-1,1-1 0,-1 1 0,0 0 1,1 0-1,-1 0 0,0 0 0,0 0 1,0 0-1,3 2 0,3 5-2937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1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6656,'0'10'5381,"1"3"-4750,1-1 0,0 1 1,1-1-1,8 22 0,1 8-224,16 54 213,7 33-57,-27-91-563,2 8 4,-2 0-1,5 83 1,-13-121-666,-1 0-1,-1 0 1,1-1-1,-6 15 1,4-13-1194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2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50 6656,'5'3'521,"-1"1"0,1 0 0,-1 0 0,1 1 1,-1-1-1,-1 1 0,1 0 0,-1 0 0,5 9 0,-2-4-252,-1 1 0,-1 0 1,6 22-1,-2 1 17,-1 0 1,-2 1 0,2 46-1,-7-80 82,5-22 352,17-76-229,-8 54-70,4-16-10,29-59-1,-42 104-1266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3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96 1536,'0'-1'15,"0"1"0,0 0 0,0 0 1,0-1-1,0 1 0,-1 0 0,1-1 0,0 1 0,0 0 1,0-1-1,0 1 0,0 0 0,0-1 0,0 1 0,0 0 0,0-1 1,0 1-1,0 0 0,0-1 0,0 1 0,0 0 0,1-1 1,-1 1-1,0 0 0,0-1 0,0 1 0,0 0 0,1-1 1,-1 1-1,0 0 0,0 0 0,1-1 0,-1 1 0,0 0 0,0 0 1,1 0-1,-1-1 0,0 1 0,1 0 0,-1 0 0,0 0 1,1 0-1,-1 0 0,0-1 0,1 1 0,-1 0 0,0 0 1,1 0-1,-1 0 0,28-3 2459,4-6 8007,-36 11-10029,1 1-406,0-1 0,0 1 0,0-1-1,1 1 1,-1 0 0,1 0 0,-2 3 0,-1 0 94,-3 6-33,0 1 1,1 0 0,0 1 0,1 0 0,1 0 0,0 0 0,0 0 0,2 1 0,0 0-1,1-1 1,0 1 0,1 20 0,1-26-121,0 0 1,1 1-1,0-1 0,1 1 0,0-1 0,1 0 1,0 0-1,0 0 0,1-1 0,0 1 0,0-1 1,1 0-1,0 0 0,7 8 0,-11-15 17,0 1 0,0-1 0,0 0 0,0 0 0,0-1 0,1 1 0,-1 0 0,0 0 0,1 0 0,-1-1 0,0 1 0,1-1 0,-1 1 0,0-1-1,1 0 1,-1 1 0,1-1 0,-1 0 0,1 0 0,-1 0 0,3 0 0,-2-1 0,1 0-1,0 1 1,-1-1-1,1 0 0,-1-1 1,1 1-1,-1 0 1,0-1-1,1 1 1,3-4-1,0-2 11,1 0 0,-1 0 0,0 0-1,-1-1 1,9-15 0,-5 3 92,0 0 0,-2 0 0,-1-1 0,0 0 0,-2 0 1,0 0-1,-2-1 0,1-40 0,-3 69-177,-1 14-96,2 1 1,5 33 0,-5-49 146,1 0 1,-1-1-1,1 1 0,0 0 1,0-1-1,1 1 1,0-1-1,0 1 0,0-1 1,0 0-1,1-1 1,0 1-1,0 0 0,5 3 1,-7-7 11,-1 0 1,0 0-1,1 0 1,-1 0-1,1 0 0,-1-1 1,1 1-1,-1-1 1,1 1-1,-1-1 1,1 0-1,0 1 0,-1-1 1,1 0-1,0 0 1,-1 0-1,3-1 1,0 1 28,-1-1 0,1 0 1,-1 0-1,0-1 1,1 1-1,-1-1 1,0 1-1,3-3 0,0-1 48,0 1-1,0-1 0,0-1 0,-1 1 1,0-1-1,0 0 0,5-7 0,-5 3 1,0 1 0,-1-1 0,0 0 0,0 0-1,-1-1 1,0 1 0,2-22 0,-2-1 236,-3-42 1,0 38-364,0 36 39,0-1-1,0 0 0,0 1 0,0-1 0,1 1 0,-1-1 0,0 1 0,1-1 0,0 1 1,-1-1-1,1 1 0,0 0 0,-1-1 0,1 1 0,0 0 0,0-1 0,0 1 1,0 0-1,0 0 0,2-1 0,0 0 14,-1 1 1,1-1-1,-1 1 0,1 0 1,0 0-1,-1 0 0,1 0 1,0 1-1,0-1 1,4 0-1,1 1 7,0 0-1,-1 0 1,1 1-1,0 0 1,0 0 0,0 1-1,8 3 1,-11-3-3,0 0 1,0 1-1,0 0 1,0 0-1,-1 1 1,1-1-1,-1 1 1,0 0 0,0 0-1,0 1 1,-1-1-1,1 1 1,-1-1-1,0 1 1,0 0-1,2 7 1,3 9-32,0 1 1,8 38 0,-8-27 68,-4-18-52,0 0-1,1-1 0,1 1 1,0-1-1,1 0 0,1-1 1,15 21-1,-21-31 31,1-1 0,0 1-1,0-1 1,0 0 0,0 0-1,0 0 1,0 0 0,1-1 0,-1 1-1,1-1 1,-1 0 0,1 0-1,-1 0 1,1-1 0,-1 1 0,1-1-1,0 0 1,-1 0 0,1 0 0,0 0-1,-1-1 1,5 0 0,-3 0-55,-1 0 0,1 0 0,-1-1 0,1 0 1,-1 0-1,1 0 0,-1 0 0,0 0 0,0-1 0,0 0 0,-1 0 1,1 0-1,0 0 0,-1 0 0,0-1 0,5-7 0,-6 8-436,-1-1-1,1 1 0,-1 0 0,0-1 1,0 0-1,0 1 0,-1-1 1,1 0-1,-1 1 0,0-1 0,0 0 1,0 0-1,-1 1 0,1-1 0,-1 0 1,0 1-1,0-1 0,-2-5 0,0 4-489,0 0 0,-1 0 0,-6-7-1,10 12 939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4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3 200 4992,'-2'3'7836,"12"2"-6360,19 3-1812,-21-7 369,1-1 0,-1 0 1,1-1-1,-1 0 0,1 0 1,-1-1-1,0 0 0,1 0 1,-1-1-1,0 0 0,-1-1 1,1 1-1,-1-2 0,1 1 1,-1-1-1,0 0 0,-1 0 1,1-1-1,-1 0 0,0 0 1,-1 0-1,1-1 0,-1 0 1,-1 0-1,1 0 0,-1-1 1,5-13-1,-8 19-17,0 0 0,-1 0 0,1-1 0,-1 1 0,1-1 1,-1 1-1,0 0 0,0-1 0,0 1 0,0-1 0,-1 1 0,1-1 0,-1 1 0,1 0 1,-1-1-1,0 1 0,0 0 0,0 0 0,0-1 0,0 1 0,0 0 0,-1 0 0,1 0 1,-1 1-1,1-1 0,-1 0 0,0 0 0,0 1 0,-2-3 0,-1 1 41,0 0-1,1 1 1,-1-1 0,0 1-1,-1 0 1,1 0-1,0 1 1,0-1 0,-1 1-1,1 0 1,-12 0 0,13 1-54,-1 1 1,0-1 0,0 1 0,0 0 0,1 0 0,-1 0 0,1 1 0,-1 0 0,1 0 0,-1 0 0,1 0-1,0 1 1,-4 2 0,2 0-1,1 0-1,0 0 1,0 0 0,0 0-1,1 1 1,0 0-1,0-1 1,-5 11 0,5-7 16,1-1 0,-1 1 0,1 0-1,1 0 1,0 0 0,0 1 0,1-1 0,0 1 0,0-1 0,1 0 0,0 1 0,1-1 0,0 1 0,3 10 0,-1-11 1,0 0-1,1 0 1,0 0-1,1 0 0,0-1 1,0 0-1,0 0 1,1 0-1,1 0 1,-1-1-1,1 0 1,0-1-1,1 0 1,-1 0-1,12 7 0,-11-9-38,-1 0 0,1 0 0,0-1 0,0 0 0,0 0 0,0-1 0,1 0 0,-1-1 0,1 0 0,-1 0 0,1 0 0,-1-1 0,1-1-1,-1 1 1,1-2 0,-1 1 0,15-5 0,-18 4-335,0 0-1,0 0 0,0-1 1,0 0-1,-1 1 0,1-2 1,-1 1-1,0 0 0,0-1 1,0 0-1,3-5 0,7-14-3175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5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120 110 4352,'7'-7'612,"14"-16"1924,-20 22-2291,-1 0 0,1 0 0,0 0 0,-1 0 0,1 0 0,0 0 0,-1 0 0,1 0 0,-1-1 0,1 1 0,-1 0 0,0 0 0,0 0-1,1 0 1,-1-1 0,0 1 0,0 0 0,0-2 0,-2 0-37,1-1-1,-1 1 1,0 0-1,0-1 1,0 1 0,-1 0-1,1 0 1,-1 0-1,1 1 1,-1-1-1,0 1 1,0-1-1,0 1 1,0 0-1,-1 0 1,1 0 0,0 1-1,-1-1 1,0 1-1,-6-2 1,7 2-184,0 1-1,1-1 1,-1 1 0,0 0 0,1 0 0,-1 0-1,0 0 1,1 0 0,-1 1 0,0-1-1,1 1 1,-1 0 0,1 0 0,-1 0 0,1 0-1,-1 0 1,1 0 0,-1 1 0,1-1 0,0 1-1,0-1 1,0 1 0,0 0 0,0 0 0,0 0-1,1 0 1,-1 0 0,1 1 0,-1-1 0,1 0-1,-1 4 1,-2 1-42,1 0 0,1 0 0,-1 1 0,1-1 0,1 1 0,0 0 0,0 0 0,0 11-1,1-16 9,0 1-1,0 0 1,1 0-1,0-1 1,0 1-1,0-1 1,0 1-1,0-1 1,1 1-1,0-1 1,-1 0-1,1 1 1,1-1-1,-1 0 0,0 0 1,1-1-1,-1 1 1,1 0-1,4 2 1,-3-2 21,0 0-1,1-1 1,-1 1 0,1-1 0,-1 0-1,1 0 1,0-1 0,0 0 0,0 1 0,0-2-1,0 1 1,0 0 0,0-1 0,0 0-1,7-1 1,-9 1 4,1-1 0,0 0-1,-1 0 1,1 0 0,-1 0-1,0-1 1,1 1 0,-1-1 0,0 0-1,0 0 1,0 0 0,0 0-1,0 0 1,0-1 0,0 1 0,-1-1-1,0 0 1,1 0 0,-1 0-1,0 0 1,2-5 0,0-2 55,0-1 0,-1 0 0,0 0-1,-1-1 1,0 1 0,-1-1 0,0 1 0,-1-17 0,8 56-241,99 460 169,-54-224-134,-30-170-746,1 5-2459,-12-32-3903,-10-54 5218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6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1 692 6016,'58'-41'4288,"-6"6"-649,-38 26-3115,1-1-1,18-16 1,-5 0-311,-2-2 0,-1 0 0,33-51-1,-30 34-248,-1-1-1,20-51 1,-37 72 108,-1 0 1,8-39 0,-16 28-48,-1 26-82,8 18 185,2 15-88,12 41-1,5 12 58,-21-63-40,18 38-39,-21-45-17,1-1-1,-1 0 1,1 0 0,-1-1-1,2 1 1,-1-1 0,6 5-1,-8-8 20,0 1 0,0-1 0,1 0-1,-1 0 1,1 0 0,-1 0 0,1 0 0,-1 0 0,1-1-1,0 1 1,-1-1 0,1 0 0,0 0 0,-1 0 0,1 0-1,4-1 1,-3 1 17,1-2 1,0 1-1,-1 0 0,1-1 0,-1 0 1,0 0-1,0 0 0,7-5 0,-3 1 45,-1-1 0,1 0 0,-1 0 0,0-1 0,-1 0 0,6-9 0,2-4 186,13-31-1,-24 44-226,0 0-1,-1-1 0,0 0 0,0 1 0,0-12 0,-1 9-56,1 0 0,4-15-1,-4 22-58,-1 7 34,2 3 45,0 0-13,4 8-20,0-1-1,11 15 0,-15-23 19,1-1-1,0 1 1,0-1-1,0 0 1,0-1-1,1 1 1,0-1-1,0 0 1,6 3-1,-5-3 9,-1-1 1,1 0-1,-1 0 0,1 0 0,0-1 1,-1 0-1,1 0 0,0 0 1,0-1-1,0 0 0,8 0 0,-10-1 15,-1 0-1,1 0 0,0 0 0,-1 0 1,1-1-1,-1 1 0,1-1 0,-1 0 1,0 0-1,1 0 0,-1 0 0,0-1 0,-1 1 1,1-1-1,0 0 0,-1 0 0,1 0 1,-1 0-1,2-4 0,2-5 65,-1 1 0,-1-1 0,0 0 0,-1 0-1,0-1 1,0 1 0,0-19 0,4-17-107,-7 49 29,0-1 1,0 0-1,0 0 0,0 0 1,0 0-1,0 1 0,1-1 1,-1 0-1,0 0 0,0 0 0,0 0 1,0 1-1,0-1 0,1 0 1,-1 0-1,0 0 0,0 0 1,0 0-1,0 0 0,1 0 1,-1 1-1,0-1 0,0 0 0,0 0 1,1 0-1,-1 0 0,0 0 1,0 0-1,0 0 0,1 0 1,-1 0-1,0 0 0,0 0 1,0 0-1,1 0 0,-1 0 1,0 0-1,0 0 0,0-1 0,1 1 1,-1 0-1,0 0 0,0 0 1,0 0-1,0 0 0,1 0 1,-1 0-1,0-1 0,0 1 1,0 0-1,0 0 0,0 0 0,0 0 1,1-1-1,-1 1 0,0 0 1,0 0-1,0 0 0,0-1 1,0 1-1,0 0 0,0 0 1,0 0-1,0-1 0,0 1 0,0 0 1,8 13-383,-8-13 374,12 27-955,42 78-3493,-51-99 3592,0-1 0,1 0 0,0 0 0,0 0 0,0-1 0,0 1 0,6 3 0,-2-6-2702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7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203 122 4480,'3'1'3937,"-10"6"-2941,2-2-549,0 0-1,0 0 1,0 0 0,-1 0-1,0-1 1,0 0 0,0 0-1,-7 3 1,5-2 170,0-1 0,1 1-1,-1 0 1,-6 8 0,12-11-481,1 0 0,0 1 0,0-1 0,0 1 0,0 0 0,1-1 0,-1 1 0,1 0 0,-1-1 0,1 1 0,0 0 0,0 0 0,0 3 0,0-3-24,2 47-2,3 0-1,1 1 1,3-2 0,19 63 0,121 578 162,-144-654-176,0 62 0,-8-85-117,3-12 15,0-1 0,0 0 0,0 0 0,0 0 0,-1 0 0,1 0 0,0 0 0,0 0 1,0 0-1,-1 0 0,1 0 0,0 0 0,0 0 0,0 0 0,0 0 0,-1 0 0,1 0 0,0 0 1,0 0-1,0 0 0,0 0 0,-1 0 0,1 0 0,0 0 0,0 0 0,0 0 0,0 0 0,-1 0 1,1 0-1,0 0 0,0-1 0,0 1 0,0 0 0,0 0 0,-1 0 0,1-1 0,-2-1-67,-1-1-1,1 0 0,0 0 0,0 0 0,-2-4 0,-31-69-381,-26-84 0,48 121 480,-86-327-80,92 336-2,-37-224 232,39 215-62,0-4 292,1 0 1,4-61-1,2 92-395,-1 0 0,2 1 0,-1-1 0,2 1-1,-1 0 1,2 0 0,-1 0 0,2 1 0,-1-1 0,1 1 0,1 1-1,0-1 1,0 1 0,1 0 0,0 1 0,1 0 0,-1 0 0,2 0 0,13-7-1,-20 12 19,0 1 1,0 1-1,1-1 0,-1 0 0,1 1 0,-1 0 0,1 0 0,0 0 0,-1 0 0,1 1 0,4-1 0,-5 1-28,-1 0 0,1 1 0,-1-1 0,1 1 0,-1 0 0,1-1 0,-1 1 0,0 0 0,0 0 0,1 1 0,-1-1 0,0 0 0,0 1 0,0-1 0,0 1-1,0 0 1,2 2 0,1 3-12,0 0-1,0 1 1,0 0-1,4 10 0,2 4 12,6 10-63,-11-20 56,0 1 0,1-1 0,13 17 0,-18-26 17,1-1-1,-1 1 0,1-1 0,-1 1 0,1-1 0,0 0 0,0 0 1,0 0-1,0 0 0,0-1 0,0 0 0,0 1 0,1-1 0,-1 0 1,1 0-1,-1-1 0,0 1 0,7 0 0,-8-2-17,0 1 1,0 0-1,0-1 1,0 1-1,0-1 0,-1 0 1,1 1-1,0-1 0,-1 0 1,1 0-1,0 0 0,-1 0 1,1-1-1,-1 1 1,0 0-1,1 0 0,-1-1 1,0 1-1,0-1 0,0 0 1,2-2-1,1-4-586,0 1 0,-1-1 0,4-11-1,-3 3-1462,-3-3-411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38.16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53 1 6656,'0'2'233,"-1"0"0,0 0 1,1 0-1,-1 0 0,1 0 1,0 0-1,0 0 0,0 0 0,0 0 1,0 0-1,0 0 0,0 0 1,0 0-1,1 0 0,-1 0 0,2 3 1,2 18 408,-5 39-232,-16 108 1,-13 51-243,24-150-33,3 79-1,6-90 343,13 82-1,-12-119-274,2 0 0,0-1 1,1 1-1,2-1 0,0-1 0,19 33 0,-22-45-117,0 0-1,1-1 1,0 0-1,0 0 1,0 0 0,1-1-1,1 0 1,-1-1-1,1 0 1,0 0-1,0-1 1,16 7 0,-12-7-55,-1-2 1,1 1 0,0-1 0,0-1 0,0-1 0,0 1 0,0-2-1,0 0 1,25-3 0,-21 0-187,0 0 0,-1-2 0,1 1 0,-1-2 0,-1 0 0,1-1 0,-1-1 0,0 0 0,0-1 0,13-11 0,-13 8-849,-1 0 1,-1-2-1,0 1 1,0-2-1,12-19 0,5-12-2989,-7 2 1162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7:28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148 127 5376,'-13'-6'2773,"11"5"-2164,0 0-1,0 0 1,1 0-1,-1 0 1,0 0-1,0 1 1,0-1-1,0 0 1,-4 1-1,-13-3 767,16 2-1198,-1 1 0,1-1 0,0 1 0,-1 0 0,1 0 0,-7 1-1,5 0-33,1 0-1,-1 0 1,0 1-1,1 0 0,-1 0 1,-7 5-1,10-6-125,1 0 0,-1 0 0,1 0 0,-1 0 0,1 0 0,0 1 0,-1-1 0,1 0 0,0 1 0,0 0 1,0-1-1,0 1 0,0-1 0,0 1 0,1 0 0,-1 0 0,0-1 0,1 1 0,-1 0 0,1 3 0,0 3-60,1-1 0,0 0-1,0 1 1,1-1 0,0 0-1,1 0 1,-1 0 0,1-1 0,7 13-1,-4-9 36,1 0 1,0 0-1,1-1 0,0 1 0,10 8 0,-14-15 53,1 1 0,-1-1 0,0 0 0,1-1 0,-1 1 0,1-1 0,0 0 0,0 0-1,0 0 1,0-1 0,0 1 0,0-1 0,1 0 0,-1-1 0,0 0 0,1 1 0,-1-2 0,9 0 0,-7 0 81,0-1 0,0 0-1,0 0 1,0-1 0,0 0 0,-1 0 0,1-1 0,-1 1 0,0-1 0,0-1 0,0 1 0,9-10 0,-9 7-59,1 0 0,-1 0-1,-1-1 1,0 0 0,0 0 0,0 0 0,5-14 0,-8 16-58,0 1-1,-1-1 1,0 0 0,0 0-1,0 0 1,0 0-1,-1 0 1,0 0 0,-1 0-1,1 0 1,-1 0-1,0 0 1,-3-8 0,2 8-99,-1-1-1,1 1 1,-2-1 0,1 1 0,-1 0 0,0 0 0,0 1 0,0-1 0,-1 1 0,0 0 0,0 0-1,-1 0 1,1 1 0,-1 0 0,0 0 0,0 0 0,-8-3 0,4 3-681,0 0 0,-1 0 0,1 1 0,-14-2 0,10 3-1392,1 0 1,-1 1-1,-13 1 0,-6 1-2050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8:02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4 4992,'-8'-2'1276,"8"1"-1230,0 1 0,0 0 0,0 0 0,-1 0 0,1 0 0,0 0 0,0 0 0,0 0 0,-1 0 0,1 0 0,0 0 0,0 0 0,0 0 0,-1 0 0,1 0 0,0 0 0,-3 3 1362,3 13-960,-1-10-305,1 0 0,-1-1 0,0 1-1,-3 7 1,2-7-16,1 0 0,0 0 0,0 0 1,-1 8-1,2-11 11,0-1 0,-1 1 1,1 0-1,-1-1 0,0 1 1,0-1-1,0 1 0,0-1 0,-1 1 1,1-1-1,-2 3 0,1-3-110,0 0 0,1 1 0,0-1 0,-1 1 0,1-1 0,0 1 0,0 0 0,0-1 0,1 1-1,-1 0 1,0 3 0,1 2-17,0-8-10,0 1-1,0-1 1,0 0-1,0 0 1,0 0 0,0 0-1,0 0 1,0 0-1,0 1 1,0-1 0,0 0-1,0 0 1,0 0 0,0 0-1,0 0 1,0 0-1,0 1 1,0-1 0,0 0-1,0 0 1,1 0-1,-1 0 1,0 0 0,0 0-1,0 0 1,0 0-1,0 1 1,0-1 0,0 0-1,0 0 1,0 0 0,1 0-1,-1 0 1,0 0-1,0 0 1,0 0 0,0 0-1,0 0 1,0 0-1,1 0 1,-1 0 0,6-3 1,2-6 66,-8 10-39,0-1 0,-1 1 0,1-1-1,0 0 1,-1 1 0,1-1 0,-1 0 0,1 1 0,-1-1 0,1 0 0,-1 0 0,1 1-1,-1-1 1,1 0 0,-1 0 0,1 0 0,-1 0 0,1 1 0,-1-1 0,1 0-1,-1 0 1,1 0 0,-1 0 0,1 0 0,-1-1 0,0 1 0,1 0 0,-1 0 0,1 0-1,-1 0 1,1-1 0,-1 1 0,1 0 0,-1 0 0,1-1 0,0 1 0,-1 0-1,1-1 1,-1 1 0,1 0 0,0-1 0,-1 1 0,1-1 0,0 1 0,-1-1-1,1 1 1,0-1 0,0 1 0,-1-1 0,1 1 0,0-1 0,0 1 0,0-1 0,0 1-1,0-1 1,0 1 0,0-1 0,0 1 0,0-1 0,0 0 0,0 1 0,0-1-1,0 1 1,1-1 0,-2 3-49,0 1 0,0 0 0,0 0-1,1 0 1,0 0 0,-1 0 0,1 0 0,0 1 0,0-1-1,1 0 1,-1 0 0,1 0 0,1 4 0,-2-7-144,0 1 0,1-1 1,-1 1-1,0-1 0,1 1 1,-1-1-1,0 1 0,1-1 0,-1 1 1,1-1-1,-1 0 0,1 1 1,-1-1-1,1 0 0,-1 1 1,1-1-1,-1 0 0,1 0 1,1 1-1,-1-1-317,11 1-2772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54.28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2261 127 3968,'2'-5'325,"5"-24"2751,-7 27-2928,0 1 0,0-1-1,0 0 1,0 1 0,0-1-1,-1 1 1,1-1 0,0 1 0,-1-1-1,1 1 1,-1-1 0,1 1-1,-1-1 1,0 1 0,0 0 0,0-1-1,1 1 1,-3-1 0,-2-4 28,-1 0 0,-1 1 0,1 0 0,-1 0 0,0 1 0,0 0 0,0 0 0,-1 0 0,1 1 0,-1 0 0,-15-3 0,11 3-113,0 1 1,-1 0-1,1 1 1,0 0-1,-1 1 1,1 0-1,-1 1 1,1 1-1,0 0 1,-19 5-1,-106 41 1191,-46 7-425,115-37-705,-103 43 0,114-39-199,35-15 99,-29 15 0,-17 15 60,1 3 0,2 3 0,-103 87 0,128-94-59,7-8-34,1 1 0,2 2 0,-48 62 1,18 1 8,3 2 0,-44 103 0,83-158 15,-61 143-152,60-134 75,-21 92 0,7 88 55,16 5 12,-3 41-136,-25 95-2,-20 34 151,24-174-4,-61 566-73,62-190 48,51-242 52,27 0-258,20 39 214,-23-176 65,18 52-108,4 32 23,64 327 129,-55-357-112,63 234 172,-104-437-237,68 146-1,-63-168 99,1-2-1,4-1 0,44 55 1,215 235-32,-265-312-23,2-1 0,1-2 0,59 41 0,-35-35 83,106 49 1,72 10 3,-155-66 32,161 33 0,88-12 106,-174-33-47,200-4 0,-249-16 57,0-5 1,191-41-1,-191 23-13,-1-4 0,178-81 0,-263 103-181,183-90 83,-11-14-8,90-107 53,-187 143-117,-67 55-24,192-164-14,-173 142 4,-2-1 1,58-79 0,-39 37 30,239-340 230,-228 312-230,-5-3 0,-6-3 1,60-161-1,13-87 33,-46 122-39,114-396-15,-155 433 16,22-219 0,-35-67 128,-51 190 274,-29 5-14,-106-326 641,-26 101-955,73 236-169,-119-307 223,124 370-251,59 140 139,-135-255 207,-26 14-249,34 89-25,130 195 33,-1 2 0,-3 1 1,-48-39-1,-135-114 28,184 159-22,-2 3-1,-1 1 0,-91-51 0,72 52 9,-1 3 0,-106-32-1,-28-9 10,108 36-5,-91-22 1,120 41-11,-1 3 1,-1 2 0,-74 0-1,-229-5 10,266 8-104,-105 9 0,83-2 86,-22 1 15,27-2 96,16-1-197,93 0-218,-1 1-1,0 0 0,0 0 1,1 0-1,-1 1 0,1 0 1,-1 1-1,1-1 0,0 1 1,0 0-1,0 1 0,1-1 1,-10 8-1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57.06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515 17 5760,'-26'-4'3324,"6"-1"-1374,9 3-1509,0 0-324,0 1 0,0 0 0,1 0 0,-1 1-1,0 0 1,0 1 0,-17 3 0,17 0-99,0 0-1,1 0 1,0 1-1,0 1 1,1-1-1,-1 2 1,1-1-1,1 1 1,-1 1 0,1 0-1,0 0 1,-11 16-1,1 0 17,2 1 0,1 1-1,-20 45 1,9-7-5,3 1-1,3 1 1,3 1 0,-10 76-1,14-31 69,1 199-1,16-199-84,5 0 1,5-1-1,4 0 1,6-2-1,45 131 1,-54-197 24,2-2 0,1 0 0,3-1 0,26 40 0,-36-65-20,0 1 1,1-1-1,0-1 0,1-1 1,1 1-1,0-2 0,1 0 1,0-1-1,1 0 0,0-2 1,1 1-1,21 7 0,-28-13 2,0-1-1,0 0 0,1-1 1,-1 0-1,1-1 0,-1 0 1,1 0-1,-1-1 0,1-1 1,20-3-1,-24 2 25,1 0 1,-1 0-1,1-1 1,-1 0-1,0-1 0,0 1 1,-1-1-1,1-1 0,-1 1 1,0-1-1,0-1 1,0 1-1,-1-1 0,0 1 1,7-11-1,4-9 133,-1 0 0,-2-1 1,12-29-1,26-89-73,-46 128-79,26-87 3,31-85-139,-44 145 122,-7 13 11,1 1 1,1 1-1,2 0 1,26-39-1,-16 38-41,0 0 0,2 1 0,47-37 0,-66 59 29,-4 4 5,0-1 0,-1 1 0,1-1 0,-1 0 0,0 0 0,0 0 0,0 0 0,-1-1 0,5-6 1,-7 10-11,0-1 0,0 1 0,0 0 1,1 0-1,-1-1 0,0 1 1,0 0-1,0-1 0,0 1 0,0 0 1,-1-1-1,1 1 0,0 0 1,0 0-1,0-1 0,0 1 0,0 0 1,0-1-1,0 1 0,-1 0 1,1 0-1,0-1 0,0 1 0,0 0 1,0 0-1,-1 0 0,1-1 1,0 1-1,0 0 0,-1 0 0,1 0 1,0-1-1,0 1 0,-1 0 1,1 0-1,0 0 0,-1 0 0,1 0 1,0 0-1,0 0 0,-1 0 1,1 0-1,0 0 0,-1 0 0,1 0 1,0 0-1,-1 0 0,1 0 1,0 0-1,-1 0 0,-16 4 2,5 1-8,0 0 1,1 1-1,0 0 1,0 1 0,1 0-1,0 0 1,-16 16-1,13-9 0,1 0-1,0 1 0,0 0 1,-13 26-1,5 0 1,1 2 0,1 1 0,-13 58 1,15-42 3,3 1 0,3 0 0,2 1 0,0 79 0,9-121-20,-1 0-1,2 0 1,7 30-1,-8-43 22,1 0 1,0 0-1,1 0 0,0 0 0,0-1 1,0 1-1,1-1 0,0 0 0,0 0 0,1 0 1,-1 0-1,10 7 0,-12-10 0,1-1-1,0 0 1,0-1-1,0 1 1,0 0 0,0-1-1,0 0 1,0 1-1,0-1 1,1-1-1,-1 1 1,0 0 0,1-1-1,-1 0 1,4 1-1,-2-2-1,0 0 0,0 1-1,0-2 1,0 1-1,0 0 1,-1-1 0,1 0-1,0 0 1,5-4-1,2-2 11,0-1 0,0 0 0,-1-1 0,0 0-1,18-24 1,-11 10-22,-1-2-1,-1 0 1,-1-1-1,-1 0 0,16-48 1,-15 28 4,-1-1 0,11-83 0,-22 88 54,-1-55 1,-2 68-15,0 30-33,0 0 0,0 0 0,0 0 0,0 0 0,0 0 0,0 0 0,0 0 0,0 0 0,0 0 0,0 1 0,0-1 0,1 0 0,-1 0 0,0 0 0,0 0 0,0 0 0,0 0 0,0 0 0,0 0 0,0 0 0,0 0 0,0 0 0,0 0 0,0 0 0,0 0 0,1 0 0,-1 0 0,0 0 0,0 0 0,0 0 0,0 0 0,0 0 0,0 0 0,0 0 0,0 0 0,0 0 0,0 0 0,0 0 0,1 0 0,-1 0 0,0 0 0,0 0 0,0 0 0,0 0 0,0 0 0,0 0 0,0 0 0,0 0 0,0 0 0,0 0 0,0 0 0,0 0 0,1 0 0,-1 0 0,0-1 0,0 1 0,0 0 0,0 0 0,0 0 0,0 0 0,0 0 0,0 0 0,5 7 0,-5-6 0,14 21-57,11 28 1,3 3 41,-6-13 40,-4-7-35,30 41 0,-46-71 11,147 177-7,-139-170 5,0-1 1,15 12 0,-21-19 1,-1 1 0,1-1-1,-1 0 1,1 0 0,0 0 0,0-1 0,0 0 0,0 1 0,0-1 0,0 0 0,7 0 0,-9-1 3,1-1 0,-1 1-1,0-1 1,1 1 0,-1-1 0,0 0 0,0 1-1,0-1 1,1-1 0,-1 1 0,0 0-1,0 0 1,0-1 0,-1 1 0,1-1 0,0 0-1,0 1 1,-1-1 0,1 0 0,-1 0-1,0 0 1,0 0 0,1 0 0,-1 0-1,0 0 1,0-4 0,3-5-4,0-1 0,-1 0 0,2-20 0,-4 29 0,17-199-33,6-33 82,-17 196-50,25-75 1,-25 94 2,1 0-1,2 1 1,0 0 0,0 1 0,20-24 0,-21 30-9,1 0 0,1 0-1,0 1 1,0 1 0,26-18-1,-33 25 6,0 1-1,0-1 1,1 1 0,-1 0-1,1 1 1,-1-1-1,1 1 1,0 0 0,-1 0-1,1 0 1,0 0 0,0 1-1,-1 0 1,1 0-1,0 1 1,0-1 0,0 1-1,-1 0 1,1 0-1,0 0 1,-1 1 0,1 0-1,4 2 1,10 7-6,0 1 0,-2 1-1,1 1 1,19 20 0,-12-9 10,40 56 0,42 93-2,-64-97-16,-16-24-65,-20-37 115,1 0 0,17 26 0,-23-42-38,-2-4 2,-4-12 3,2 6-1,-7-52 0,-1-63 0,8 80 0,-3-158 57,7 163-62,1 0 0,3 0 0,10-41 0,-10 62-19,1-1 0,0 1-1,1 1 1,16-26 0,-5 14 26,39-45 0,-52 68-9,0-1 0,1 2 0,0-1 0,0 1 0,1 0 0,0 1 0,0-1 0,17-6 0,-22 10 4,1 1 0,-1 0 1,1 0-1,0 0 0,-1 0 1,1 1-1,0-1 0,0 1 0,-1 0 1,1 0-1,0 0 0,0 1 1,-1-1-1,1 1 0,0 0 0,-1 0 1,1 1-1,0-1 0,-1 1 1,0-1-1,1 1 0,-1 0 0,0 0 1,0 1-1,3 2 0,13 14 44,-2 1 1,0 1-1,-1 1 0,17 29 0,-2-3 9,-11-18-52,5 8-51,1-2 1,42 45-1,-49-62 52,2 0 0,26 19 0,-39-32-10,1 0 1,0-1 0,0 0-1,1 0 1,-1-1 0,1 0-1,0-1 1,0 0 0,12 1 0,-18-3-41,-1-1 0,0 0 0,0 0 0,1 0 0,-1-1 0,0 1 0,0-1 0,1 0 0,-1 0 0,0 0 0,0 0 0,0 0 0,0-1 0,3-1 0,-1-1-244,0 0-1,0 0 1,0 0 0,0-1-1,-1 0 1,5-6 0,18-31-3209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59.10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487 1643 4992,'-7'-10'670,"0"2"1,-1-1-1,0 1 1,-1 0-1,1 1 1,-13-8-1,11 9-417,0 1 0,0 0 0,-1 1 0,0 0 0,0 0 0,0 1 0,0 1 0,-1 0-1,-16-1 1,19 2-158,-1 1-1,0 1 1,0-1 0,1 2-1,-1-1 1,1 1-1,-1 1 1,1 0-1,0 0 1,0 0-1,-13 8 1,13-5-22,0 1 1,0 0-1,0 1 1,1 0-1,0 0 0,1 0 1,0 1-1,0 0 1,1 1-1,0 0 1,-9 20-1,3 1 17,1 0 1,-13 60-1,17-51-46,0 0 0,3 0 1,2 1-1,3 61 0,2-70-60,1-1 1,1-1-1,2 1 1,1-1-1,1 0 0,19 42 1,-22-60 1,0-1 1,0 0-1,1 0 1,1-1 0,0 0-1,0 0 1,1-1-1,19 17 1,-23-23 20,-1 0 1,1 0 0,-1 0 0,1-1-1,0 1 1,0-1 0,0 0-1,0-1 1,0 1 0,0-1 0,0 0-1,1-1 1,-1 1 0,0-1-1,1 0 1,-1 0 0,1 0 0,-1-1-1,0 0 1,0 0 0,0-1-1,1 1 1,8-5 0,-4 1-2,0-1 0,-1-1 0,1 1 0,-2-1 0,1-1 0,-1 0 0,0 0 0,0 0 0,-1-1 0,0 0-1,7-14 1,4-10-13,-1-2-1,13-36 0,-12 27 26,-3-1 0,-2-1 1,-1 0-1,-3 0 0,-1-1 1,1-68-1,-9 88-15,1 16 51,0 1 0,-1 0 1,-1 0-1,0 0 0,0 0 1,-1 0-1,-3-11 0,5 21-45,0 0-1,0-1 1,0 1-1,-1 0 1,1-1-1,0 1 1,0 0-1,0-1 1,0 1-1,0 0 1,0 0-1,-1-1 1,1 1-1,0 0 1,0 0-1,0-1 1,-1 1-1,1 0 1,0 0-1,0 0 1,-1-1-1,1 1 1,0 0 0,0 0-1,-1 0 1,1 0-1,0 0 1,-1-1-1,1 1 1,0 0-1,0 0 1,-1 0-1,1 0 1,-1 0-1,-6 9 121,0 21-102,6-17-38,1-1 0,1 1 1,0-1-1,1 0 1,5 22-1,24 60-59,-29-87 76,6 16-4,1 0 0,2-1 1,0 0-1,1 0 1,25 34-1,-31-50-1,-1 1-1,1-1 0,1-1 1,-1 1-1,1-1 1,0 0-1,0 0 0,13 5 1,-14-7-7,1-1 1,-1 0-1,0-1 1,1 1-1,-1-1 1,1-1-1,0 1 1,-1-1-1,1 0 1,-1 0-1,1-1 1,9-2-1,-8 1 6,0-1 1,0 0-1,0 0 0,-1-1 0,1 0 1,-1 0-1,0 0 0,0-1 0,0 0 1,-1-1-1,0 0 0,11-12 0,-4 1 14,-1 0 0,0-1 0,17-38 0,-9 11 22,-3-1-1,-1 0 1,-3-2 0,8-51-1,11-199 43,-28 193-47,-4-1-1,-5 0 1,-34-196 0,-52-60-36,65 283 23,-4 1-1,-57-108 1,52 127-53,31 53 40,-1 0 0,1 0 0,-1 1 0,0-1 0,0 1 0,-12-8 0,16 12-8,0 0 0,0 0 0,0 1 0,0-1 0,0 1 0,0-1 1,0 1-1,0 0 0,0-1 0,0 1 0,-1 0 0,1-1 0,0 1 1,0 0-1,0 0 0,0 0 0,-1 0 0,1 0 0,0 1 1,0-1-1,0 0 0,0 0 0,0 1 0,0-1 0,0 1 0,-1-1 1,1 1-1,0-1 0,0 1 0,1 0 0,-1-1 0,0 1 1,0 0-1,0 0 0,0 0 0,1 0 0,-1-1 0,0 1 0,1 0 1,-1 0-1,1 0 0,-1 2 0,-2 3-6,0 1 0,0 1 0,1-1 0,0 0 0,-1 9 1,-2 22-6,1 0 1,2 46-1,10 78-72,-5-130 95,5 68 11,4-1-1,4 0 1,5-2-1,4 0 1,39 96 0,-26-109-42,63 105 1,41 21-16,-77-120 31,-53-73 8,21 30 44,48 54 0,-69-88-35,0-1 1,1 0-1,0-1 1,1 0 0,1-1-1,-1-1 1,1 0-1,27 11 1,-32-17 1,-1 0 1,0-1-1,1 0 1,-1-1-1,1 0 1,0 0-1,-1-1 1,1 0-1,0-1 1,-1 0-1,1 0 1,0-1 0,-1 0-1,0-1 1,0 0-1,0-1 1,0 0-1,0 0 1,-1-1-1,1 0 1,-1 0-1,0-1 1,-1 0-1,0 0 1,11-13 0,0-2 17,0-1 0,-2-1 1,-1-1-1,-1 0 0,14-33 1,-6 5 25,24-90 1,-33 93-75,-3 1-1,-1-2 1,-3 1-1,-2-1 1,-2 0-1,-6-72 1,2 105 31,-1 0 0,-1 0 0,-1 0 0,0 0 0,-2 1 0,1 0 0,-2 0 0,0 1 0,-11-15 0,13 20 0,-1 1 0,-1 0 0,0 0 0,0 0 0,0 1 1,-1 0-1,0 1 0,-1 0 0,0 1 0,0-1 0,0 2 0,-1 0 1,0 0-1,-14-4 0,21 8-12,0 0-1,0 1 1,0-1 0,0 1 0,0 0 0,0 0-1,0 0 1,-1 0 0,1 1 0,0 0 0,0 0 0,0 0-1,0 0 1,1 1 0,-1-1 0,0 1 0,-6 4-1,6-3-7,0 0-1,0 0 0,1 1 0,-1-1 0,1 1 1,0 0-1,0 0 0,0 0 0,0 1 0,1-1 1,0 1-1,-1-1 0,2 1 0,-3 6 0,0 7-15,1 0 0,0 0 0,2 1 0,0-1 0,1 1 0,3 27 0,3-7 15,1-1 0,13 39-1,-8-38-16,2 0 0,1-1 0,24 41 0,-26-57 37,1 0-1,0-1 0,2-1 0,0 0 0,2-1 1,22 20-1,-34-34-5,0 0-1,1-1 1,-1 1 0,1-2 0,0 1-1,0-1 1,0 0 0,0 0 0,1 0 0,-1-1-1,1-1 1,12 2 0,-13-2 9,0-2 1,0 1-1,-1-1 1,1 0 0,0 0-1,0-1 1,-1 1-1,1-2 1,-1 1-1,0-1 1,1 0-1,-1 0 1,0-1-1,7-5 1,-1-1 2,-1 0 1,0-1-1,-1 0 0,0 0 1,-1-1-1,-1 0 0,9-15 1,3-11 54,19-49 1,-6 4-65,-4-2 1,-3-1 0,-4-1-1,19-165 1,-39 228 7,-1 0 0,0-1-1,-2 1 1,-1 0 0,-1-1 0,-1 1 0,-1 1-1,-14-44 1,17 63 13,-4-14-79,6 18 47,0 0-1,0 0 1,0 0-1,0 0 1,0 0-1,0 0 1,0 0-1,0 0 1,0 0-1,0 0 1,0 0-1,0-1 0,0 1 1,0 0-1,0 0 1,1 0-1,-1 0 1,0 0-1,0 0 1,0 0-1,0 0 1,0 0-1,0 0 1,0 0-1,0 0 0,0 0 1,0 0-1,0 0 1,0 0-1,0 0 1,0 0-1,1 0 1,-1 0-1,0 0 1,0 0-1,0 0 0,0 0 1,0 0-1,0 0 1,0 0-1,0 0 1,0 0-1,0 0 1,0 0-1,0 0 1,1 0-1,-1 0 1,0 0-1,0 0 0,0 0 1,0 0-1,0 0 1,0 0-1,9 7-53,10 8 37,1-1 0,0-1 0,1 0-1,0-2 1,0-1 0,44 15-1,-12-7-57,1 0 149,64 30 0,-102-40-23,0 1 0,-1 0 0,-1 2 0,0-1-1,0 1 1,-1 1 0,20 23 0,-25-25 39,-1 0 0,0 0-1,-1 0 1,0 1 0,-1 0-1,0 0 1,-1 0-1,0 1 1,-1-1 0,0 1-1,-1 0 1,2 14 0,-3 9-27,-1-1 0,-6 39 0,-15 68-1360,16-111 570,-11 56-2040,-2-9-1573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08.97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3993 270 5632,'-19'2'851,"0"-1"0,0-1 0,0 0 1,0-2-1,0 0 0,-36-10 0,-109-45 39,83 26-656,56 22-135,-69-25 433,-132-30 0,-141 10 1582,263 46-1659,-162 11 0,-40 25-450,59 13 135,181-25-44,-107 40-1,-274 150-181,362-158 78,-146 106 0,32-16-104,59-44 22,115-74 59,0 1 0,1 1 1,-25 30-1,6 0 12,-49 81 1,68-94 16,3 2 0,-34 85 0,-51 241-83,61-209 42,14-33 13,-12 51-59,36-136 74,1 0-1,0 60 1,6-56 21,2-1 1,2 0-1,2 1 0,1-2 0,23 69 0,46 99 5,13-6 213,-75-179-195,2 0 1,1-1-1,1 0 0,0-2 1,2 0-1,1-1 0,37 28 1,-33-30-58,1-2 1,38 19-1,61 22 45,-17-8 129,179 115 393,-45-23-342,70 40-5,-16-26 340,-284-150-520,71 35 94,206 91 12,-216-105 52,0-4-1,2-3 1,0-4 0,1-2 0,128 5-1,-169-19-70,1-1 0,56-9 0,69-23-42,-129 25-32,28-5 12,88-33 1,408-207 58,-483 213-10,-1-3 1,-3-4-1,-2-2 0,108-104 1,123-181 153,-266 294-183,-3-2-1,-1-2 1,-2 0 0,-3-1 0,-1-2 0,22-68-1,-26 55 119,-2 0-1,-4-2 0,-1 0 1,2-120-1,-19-215 302,-1 306-398,-4 0-1,-30-120 1,23 150-50,-31-72-1,-36-52-124,2 5 145,73 155-17,-118-261-57,93 218 37,-2 1-1,-51-66 1,19 38 76,-50-66-27,79 111-245,-52-50-1,75 84 16,0 1-1,-1 1 1,-34-22-1,40 30-141,0 0 1,0 0-1,-1 1 0,1 1 0,-1 0 0,0 1 1,0 0-1,-17 0 0,2 1-1651,-31 4 1,-55 7-3243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09.65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1682 0 9088,'-6'10'706,"3"-5"-390,0 0 1,-1 0-1,1 0 1,-1-1-1,0 0 0,0 1 1,0-1-1,-1-1 0,1 1 1,-8 3-1,-13 11 333,13-9-38,-1 0-1,-25 12 0,-101 36 47,-95 42-604,138-53 197,2 4 1,3 3-1,-114 89 1,-27 48-96,-80 86-354,177-151-4141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10.0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363 1 8448,'-49'9'7147,"45"-5"-6849,-5 5-279,0 0-1,1 1 1,0 0 0,0 0-1,-7 13 1,-33 61-55,3 1 0,-60 165 0,91-205 13,2 1 0,-12 88 0,21-99 17,2 0-1,1-1 1,1 1 0,11 57 0,-8-68-3,2-1-1,1 0 1,0 0 0,2 0-1,1-1 1,22 37 0,-25-47 11,1-1 1,1 0 0,0-1 0,0 0-1,1 0 1,0-1 0,1 0 0,0-1-1,0 0 1,1-1 0,0 0 0,0-1-1,17 6 1,-9-5 87,1-2 1,-1-1-1,1 0 0,0-1 0,0-1 0,42-3 0,-33-1-110,0-2-1,0-1 0,0-1 1,34-13-1,-48 13-543,0-1-1,0 0 0,0-2 1,-1 1-1,0-2 0,-1 0 1,16-15-1,10-14-3024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10.95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613 13 6784,'-11'-4'1144,"-1"2"0,0-1 0,0 2 0,-18-1 0,13 2-609,0 0 1,-29 7-1,24-3-553,0 2 0,0 1 1,0 1-1,-39 20 0,49-21 48,0 1 0,0 0 0,1 1 0,0 1 0,-17 19 0,-41 61-109,49-59 178,1 2 0,1 0 0,2 1 0,2 0-1,1 1 1,-15 63 0,20-56-102,1 0-1,2 1 1,2-1 0,2 1 0,7 68-1,-4-96 14,0 1-1,2-1 1,-1 0 0,2 0-1,0 0 1,1-1-1,0 1 1,1-1 0,1-1-1,9 14 1,-8-16 20,0 0 0,1-1-1,0 0 1,0-1 0,1 0 0,0 0 0,1-1 0,0 0 0,0-1-1,1-1 1,16 7 0,-3-5-222,0-1 0,0 0 0,0-2 0,1-1 0,0-2 0,0 0 0,0-2 0,-1 0 0,1-2 0,0-2 0,43-10 0,-21-1-2074,-3-4-614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12.9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331 1215 6528,'-9'-2'632,"0"0"1,0 0-1,0 1 0,-1 0 1,1 1-1,0 0 0,0 1 1,0 0-1,0 0 0,-13 4 1,12-2-641,1 0 0,0 1 1,1 0-1,-1 0 0,1 1 0,-1 1 0,1-1 1,1 1-1,-1 0 0,1 1 0,0 0 1,1 0-1,0 0 0,0 1 0,-8 14 1,2 0-7,1 1 0,0 0 0,2 1 1,-7 29-1,8-16-29,0 0 0,-1 45 0,7-63 8,1 1 0,2 0 0,0-1 0,1 1 0,0-1 0,7 21 0,-8-34 44,1 0 0,0 1 1,1-1-1,-1 0 0,1 0 0,1 0 0,-1-1 1,1 1-1,0-1 0,0 1 0,0-1 0,1-1 1,0 1-1,0-1 0,0 0 0,0 0 1,1 0-1,0-1 0,-1 1 0,1-1 0,9 2 1,-7-2 15,0-1 0,1-1 0,-1 1 0,0-1 0,1-1 0,-1 0 0,0 0 0,1 0 0,-1-1 0,13-3 0,-11 1-1,1-1-1,0 1 0,-1-2 0,0 0 1,0 0-1,-1-1 0,13-8 0,-9 3 0,-1 0-1,1 0 1,-2-1-1,0-1 1,0 0-1,-1-1 1,-1 0-1,0 0 1,-1-1-1,10-24 1,-15 29 52,0 0 0,0-1 0,-1 0-1,-1 1 1,1-1 0,-2 0 0,0 0 0,0 0 0,-1 1 0,0-1 0,-1 0 0,0 0 0,0 1-1,-1 0 1,-9-20 0,8 21-59,0 1 0,-1-1 0,0 1-1,-1 0 1,0 0 0,0 1 0,0 0 0,-1 0-1,0 0 1,-1 1 0,1 0 0,-1 0 0,0 1 0,0 0-1,-1 1 1,0-1 0,0 2 0,-9-4 0,-17 0-224,25 6 32,0-1 0,-15-5 0,24 7 162,1 0 1,0 0-1,-1 0 1,1 0-1,0 0 1,0 0-1,-1-1 1,1 1-1,0 0 0,-1 0 1,1 0-1,0 0 1,-1-1-1,1 1 1,0 0-1,0 0 1,0-1-1,-1 1 1,1 0-1,0 0 1,0-1-1,0 1 1,-1 0-1,1-1 1,0 1-1,0 0 1,0 0-1,0-1 1,0 1-1,0-1 1,7-7-153,24-4 143,-26 10-4,3 0 25,118-40-92,-107 37 93,0 1 0,0 1 0,0 0 0,36 1 0,-46 3-1,1 0 0,-1 0 0,0 1 0,0 0 1,0 1-1,0 0 0,0 0 0,0 1 0,8 5 1,-6-2-6,0 0 1,-1 1-1,1 0 1,-2 1-1,17 17 1,-6 1-28,0 1 1,-2 0-1,-1 2 1,15 35 0,61 170 225,-89-221-197,-3-10-3,0 0 0,0 0-1,0 0 1,1-1 0,0 1-1,0 0 1,0 0 0,0-1-1,1 1 1,3 3 0,-6-6 1,1-1 1,-1 0 0,0 1 0,1-1 0,-1 0 0,0 0 0,1 1 0,-1-1 0,1 0 0,-1 0-1,1 0 1,-1 0 0,1 1 0,-1-1 0,0 0 0,1 0 0,-1 0 0,1 0 0,-1 0 0,1 0-1,-1 0 1,1 0 0,-1 0 0,1-1 0,-1 1 0,1 0 0,0-1-1,0 1 0,0-1 0,0 0-1,0 1 1,0-1 0,0 0 0,0 0 0,0 0 0,-1 0 0,2-1 0,14-30-20,-15 28 25,52-142 615,-24 67-235,31-75 60,-52 138-370,0 0 0,15-20 0,-19 30-55,0 0 0,1 1 0,0-1-1,0 1 1,0 0 0,1 0 0,-1 1 0,10-6 0,-13 9-12,1 0 1,-1 0-1,0 0 0,1 1 1,-1-1-1,0 0 0,1 1 1,-1 0-1,1-1 0,-1 1 1,1 0-1,-1 0 0,1 1 1,-1-1-1,1 1 0,-1-1 1,1 1-1,-1 0 0,0-1 1,1 1-1,-1 0 0,0 1 1,0-1-1,0 0 0,0 1 1,0-1-1,2 3 1,3 2-36,0 2 0,-1-1 0,0 1 0,0-1 0,7 14 1,-1 2-58,0 2 1,14 43 0,3 8 46,-15-45 40,29 61 1,-37-81 4,1-1-1,0 1 0,0-1 0,1-1 0,17 17 1,-19-21 16,0 0 1,0-1 0,1 0 0,0 0 0,0-1 0,0 1-1,0-2 1,0 1 0,0-1 0,1 0 0,0 0 0,-1-1-1,1 0 1,0-1 0,-1 0 0,1 0 0,0 0 0,-1-1-1,1 0 1,0-1 0,-1 1 0,0-2 0,1 1 0,-1-1-1,0 0 1,0 0 0,0-1 0,-1 0 0,1 0 0,-1-1-1,7-5 1,13-14 74,-1-1-1,-2-1 1,0-1 0,30-48-1,62-130-47,-80 133-52,-3 0 0,29-104 1,-44 116 66,-3 0 0,-3-2 0,5-94 0,-14 111 77,-3 0-1,-2 0 1,-2 0 0,-20-85-1,16 98-76,-1 0 1,-2 0-1,-1 2 0,-2-1 0,-1 2 0,-1 0 1,-26-33-1,32 47-76,-1 2 1,0 0-1,-24-20 1,31 29-3,-1 0-1,1 0 1,-1 1 0,0 0-1,0 0 1,0 0 0,0 0 0,-1 1-1,1 0 1,-1 1 0,1-1-1,-1 1 1,-7 0 0,12 1 0,-1 0-1,0 0 1,0 1 0,1-1 0,-1 1 0,0 0-1,0-1 1,1 1 0,-1 0 0,1 1 0,-1-1 0,1 0-1,0 1 1,-1-1 0,-1 3 0,0-1 1,1 0-1,1 1 1,-1-1 0,0 1-1,1 0 1,0 0 0,0-1 0,-3 9-1,0 3-45,1 1-1,0 0 1,1 0-1,0 17 1,3-32 58,-6 70-593,8 130-1,28 71-126,94 330 723,-76-397 22,42 318-185,-80-423-330,10 126-1066,-19 1 1204,-23-32 675,15-159-168,-2 0 0,-1 0 0,-18 42-1,22-65-124,-1 0-1,1-1 0,-2 0 1,0 0-1,0-1 0,-1 0 1,-1 0-1,0-1 0,-14 12 1,18-18-19,0 0 0,0 0 1,0-1-1,0 0 1,-1 0-1,1 0 0,-1-1 1,-13 3-1,15-4 15,0 0 1,-1-1-1,1 0 0,0 0 0,-1-1 1,1 1-1,0-1 0,0 0 0,-1 0 1,1-1-1,0 0 0,0 0 0,-4-2 1,4 1-16,0 0 1,0-1 0,0 1-1,0-1 1,1 0 0,-1 0-1,1 0 1,0-1 0,1 1-1,-1-1 1,-3-6 0,2 2 2,1 0 0,0-1 0,1 1 0,-1-1 0,2 0 0,-2-11 0,1 0 0,1 0 1,1-1 0,1 1-1,1-1 1,6-33 0,9-11-9,2 1 0,38-90 0,-40 112 0,32-72-40,5 2 1,5 2-1,4 3 1,104-134-1,-51 92 199,85-118 397,-191 254-519,5-6-10,-1-1 0,-1 0-1,-1-1 1,14-35 0,-22 47 105,2-9 615,-9 29-784,2-1 24,0 1 0,0-1 0,1 1 1,1-1-1,-1 1 0,2 0 0,0 9 0,0 13 42,0 14-69,2 0 1,12 65 0,-10-84 69,2 0 1,1-1-1,1 1 0,1-2 0,18 33 1,-21-47-38,-1-1 1,2 0 0,-1 0 0,1-1 0,16 15-1,-21-21-66,0 0-1,1-1 0,-1 1 0,1 0 0,0-1 0,-1 0 0,1 0 0,0 0 1,0-1-1,0 1 0,1-1 0,-1 0 0,0 0 0,0 0 0,1-1 0,-1 0 1,0 1-1,1-2 0,5 1 0,-8-1-185,1 0 1,-1 0-1,1 0 1,-1 0-1,0 0 0,0 0 1,1 0-1,-1-1 1,9-8-777,10-24-2499,2-22-167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38.5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5888,'0'3'2272,"5"-3"-1760,3 5 416,2-2 64,-2 5-384,5-4-32,5 1-320,0-2-96,0 2-96,-1-5-64,1 0 32,0-5-832,0-3-320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13.2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22 1 9088,'-22'31'3424,"26"-11"-2656,-4 12-288,10-12-352,-2 3-800,2 0-224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15.1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533 402 5504,'-4'-11'950,"0"0"-1,-1 1 1,-1-1 0,0 1 0,0 0 0,-1 1-1,-13-15 1,6 10-652,1 1 0,-1 1 0,-1 1 0,-17-11 0,25 18-290,0 0 0,-1 0 0,1 1 0,-1 0 0,1 1 0,-1-1 0,0 1 1,0 1-1,0 0 0,0 0 0,0 0 0,0 1 0,0 1 0,0-1 1,0 1-1,0 0 0,0 1 0,-9 3 0,6-1-29,1 0-1,-1 0 1,1 2 0,0-1-1,1 1 1,-1 1 0,1 0-1,0 0 1,1 0 0,0 1 0,0 1-1,-10 12 1,5-1 30,1 0-1,0 1 1,2 0 0,0 1 0,1 0 0,2 1-1,0-1 1,1 1 0,2 1 0,0-1 0,1 1-1,2 0 1,0-1 0,2 1 0,0 0-1,7 35 1,-6-50-36,1 0 0,0 0-1,0 0 1,1 0 0,0 0-1,0-1 1,1 0 0,0 0 0,11 14-1,-12-18 13,1 1 0,0-1-1,0 0 1,0 0 0,0 0 0,1-1-1,-1 0 1,1 0 0,0 0 0,0-1-1,0 0 1,0 0 0,1 0-1,-1-1 1,9 1 0,-7-1 5,0-1 0,0-1 0,0 1 0,0-1 0,0-1 0,0 0 0,0 0-1,0 0 1,0-1 0,-1 0 0,0 0 0,1-1 0,-1 0 0,7-5 0,4-5 13,1-1 0,-2-1 0,26-29 0,-21 18 9,0 0-1,-2-2 1,-2-1-1,0 0 1,15-39 0,-26 53 187,-2-1 1,1 0 0,-2 0-1,-1 0 1,0-1 0,-1 1-1,0-1 1,-3-33 0,-4 29 18,0 16-332,4 6 93,1 1 0,-1-1 0,1 0 0,0 1 0,-1-1 0,1 0 0,0 1 0,-1-1 0,1 1 0,0-1 0,-1 0 0,1 1 0,0-1 0,0 1 1,0-1-1,-1 1 0,1-1 0,0 1 0,0-1 0,0 1 0,-5 19-220,1-1 0,1 1 0,-1 19-1,2 61-106,2-86 322,3 78-4,18 124-1,40 89 18,-27-176-7,10 47-46,9 121-75,-47-241 162,-2 0-1,-3 1 1,-7 73 0,4-113 0,0-1 1,-2 0 0,0 0-1,0 0 1,-2 0 0,-6 15-1,9-25-29,-1 0 0,1 0 0,-1 0 0,0-1 0,0 1 0,-1-1 0,1 0 0,-1 0 0,-1-1 0,1 1 0,0-1 1,-1 0-1,0 0 0,0-1 0,0 0 0,-11 4 0,12-6 5,1 0 1,-1 0-1,1 0 1,-1-1-1,1 0 0,-1 0 1,0 0-1,1 0 1,-1-1-1,1 1 1,-1-1-1,1-1 1,-1 1-1,1 0 1,0-1-1,0 0 1,0 0-1,0 0 1,0-1-1,0 0 1,0 1-1,-4-5 1,-4-5 34,1 0-1,0 0 1,1-1 0,-16-27 0,12 18-8,2-1-1,1-1 1,0 0 0,2 0 0,1-1-1,-6-28 1,8 18-19,1 0-1,2-1 1,1 1-1,4-36 1,3 9-88,4 0 1,2 1-1,3 0 0,41-109 1,-22 87-167,83-147 0,75-60 112,71-81 996,-255 361-744,-1 0-1,0-1 1,6-14 0,-12 25-109,0 1 0,0-1 0,0 0 0,0 0 0,0 0 0,-1 0 0,1-1 0,0 1 0,0 0 0,0 0 0,0 0 0,0 0 0,0 0 0,0 0 0,0 0 0,0 0 0,0 0 0,0 0 0,0 0 0,0 0 0,-1 0 0,1 0 0,0 0 0,0 0 0,0 0 0,0 0-1,0 0 1,0 0 0,0 0 0,0 0 0,0-1 0,0 1 0,0 0 0,0 0 0,0 0 0,0 0 0,0 0 0,0 0 0,0 0 0,0 0 0,0 0 0,0 0 0,0 0 0,0 0 0,0-1 0,0 1 0,0 0 0,0 0 0,-6 8 122,3 5-107,1 0-1,0 0 1,0 0 0,1 1-1,2 15 1,-1-26-28,0 43-20,2 0-1,2-1 1,2 0-1,2 0 1,2 0 0,17 47-1,-20-75 51,1 0-1,1-1 0,0-1 1,20 27-1,-27-39 1,0 0 0,0-1 1,0 1-1,0-1 0,0 0 0,1 1 0,-1-1 0,1 0 0,-1 0 0,1-1 0,0 1 1,0-1-1,0 1 0,0-1 0,0 0 0,0 0 0,0 0 0,0 0 0,0-1 0,1 1 1,-1-1-1,0 0 0,0 0 0,1 0 0,-1 0 0,0-1 0,0 1 0,1-1 0,-1 0 1,0 0-1,0 0 0,5-3 0,-2 1-15,0 0 0,-1-1 1,1 0-1,-1 0 0,0 0 0,0-1 0,0 0 1,-1 0-1,1 0 0,6-11 0,2-7-57,16-34-1,-27 54 48,21-52-32,-3-1 0,-2 0 0,-3-2 0,15-101 0,-29 151 62,0 4-8,0-1 0,-1 1 0,0 0 1,1 0-1,-2-6 0,1 10-20,0 0 1,0 0-1,0 0 0,0 0 1,0 0-1,0 0 1,-1 0-1,1 0 0,0 0 1,0 0-1,0 0 1,0-1-1,0 1 0,0 0 1,0 0-1,0 0 0,0 0 1,-1 0-1,1 0 1,0 0-1,0 0 0,0 0 1,0 0-1,0 0 1,0 0-1,0 0 0,0 0 1,0 0-1,-1 1 0,1-1 1,0 0-1,0 0 1,0 0-1,0 0 0,0 0 1,0 0-1,0 0 1,0 0-1,0 0 0,0 0 1,0 0-1,-1 0 1,1 0-1,0 0 0,0 1 1,0-1-1,0 0 0,0 0 1,0 0-1,0 0 1,0 0-1,0 0 0,0 0 1,0 0-1,0 0 1,0 1-1,0-1 0,0 0 1,0 0-1,0 0 1,0 0-1,0 0 0,0 0 1,0 0-1,-4 11 23,-6 26-18,3 0-1,0 1 1,3 0 0,1 0-1,2 1 1,2-1 0,5 39-1,-5-60-11,2-1-1,0 0 1,1 0 0,0-1-1,2 1 1,0-1 0,9 17-1,-13-27 11,1-1 0,0 1 0,1-1 1,-1 0-1,1 0 0,-1 0 0,1 0 0,1-1 0,-1 0 0,9 6 0,-9-7 7,0-1 0,0 1 0,0-1 0,0 0 0,1 0 0,-1 0 0,0-1-1,1 0 1,-1 1 0,0-1 0,1-1 0,-1 1 0,0-1 0,0 0 0,6-1 0,-1-1 27,0-1 1,-1 1 0,1-2 0,-1 1 0,0-1 0,-1 0 0,1-1 0,-1 0 0,7-7 0,11-12 1,21-30 0,-39 47-38,25-33 39,-2-1 1,-2-2-1,-1-1 0,-3 0 1,-2-2-1,-2-1 0,-2 0 1,14-59-1,-26 71 132,-1-1 0,-1 0 0,-3-54 0,-1 78-306,0 11 88,0 0 0,1 0 0,-1 0 0,1 0 0,-1 0 0,1 0 0,0 0 0,0 0 0,0 0 0,0 0 0,0 0 0,0 0 0,1 0-1,-1 1 1,0-1 0,1 1 0,0-1 0,-1 1 0,1-1 0,0 1 0,0 0 0,-1 0 0,1 0 0,0 0 0,0 0 0,3 0 0,6-4 22,1 2 1,0 0 0,18-2-1,-20 3 44,8-1-12,1 0 0,0 1 0,0 1 0,30 3 0,-40-1-9,0 0 0,-1 1-1,1 0 1,-1 1-1,0 0 1,0 0-1,0 1 1,0 0-1,0 0 1,-1 1-1,0 0 1,10 8 0,-11-7 39,0 1 1,0-1 0,-1 2-1,1-1 1,-2 0 0,1 1 0,-1 0-1,0 0 1,-1 0 0,0 1 0,0-1-1,-1 1 1,0 0 0,0-1 0,0 19-1,-1 6 119,-2 1-1,-10 64 0,5-51-215,-5 92-26,11-120 72,0 1 0,2 0 0,0 0 0,10 36 0,-10-49 22,0-1 0,1 0 0,0 1 0,0-1-1,0 0 1,1-1 0,0 1 0,0-1 0,0 0-1,1 1 1,-1-2 0,1 1 0,1-1 0,-1 0-1,0 0 1,1 0 0,0 0 0,0-1 0,0 0-1,0-1 1,9 3 0,-5-2 43,0-1 1,0 0-1,0-1 1,1 0-1,-1-1 1,0 0-1,1-1 1,-1 0-1,0 0 1,1-1-1,-1 0 1,0-1-1,12-5 0,2-2-230,-1-1-1,0-2 0,0 0 0,25-20 0,-29 17-810,1-1 0,-2 0 0,0-1 0,21-29 0,-6-4-2723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16.23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518 70 7424,'-40'-11'3296,"26"7"-2627,-1-1 0,0 2 0,-1 0 0,1 1-1,-1 0 1,-26 2 0,33 0-663,0 1 0,0 0-1,0 1 1,1 0 0,-1 1-1,1-1 1,-1 1 0,1 1 0,0 0-1,1 0 1,-1 1 0,0-1-1,-8 9 1,0 3-24,0 0 1,2 1-1,0 1 0,1 0 0,-17 31 0,10-10 56,-29 79-1,38-83 48,1 2 0,1-1 0,-6 69 0,13-78 7,2 0-1,0 0 1,2 0 0,0-1-1,2 1 1,8 27-1,-8-42-68,0 0-1,0-1 0,1 1 0,0-1 0,1 0 0,0-1 0,1 0 0,0 0 0,11 12 0,-13-18-5,-1 1 0,1-1 0,0 0 1,0-1-1,0 1 0,1-1 0,-1 0 1,1 0-1,0-1 0,-1 0 1,1 0-1,0 0 0,1 0 0,-1-1 1,0 0-1,0-1 0,0 1 0,1-1 1,11-2-1,-6 0-4,-1-1 1,0 0-1,0 0 1,0-2-1,0 1 1,-1-1-1,1-1 1,14-10-1,-4 0-35,0 0-1,32-34 0,-31 25 141,-1-1 1,-1-1-1,-1-1 0,-2 0 0,0-1 1,-2-1-1,-2-1 0,0 0 1,-2 0-1,-2-1 0,-1-1 0,-1 1 1,-2-1-1,-1 0 0,-1-1 0,-3-48 1,-1 76-17,1 0 1,-1 0 0,0 0-1,-1 0 1,1 0 0,-1 0-1,-3-7 1,5 12-100,0 1 0,-1-1 0,1 0 0,0 1 0,-1-1 1,1 1-1,0-1 0,-1 1 0,1-1 0,-1 1 0,1-1 0,-1 1 0,1-1 0,-1 1 0,1-1 0,-1 1 0,0 0 1,1-1-1,-1 1 0,1 0 0,-1-1 0,0 1 0,1 0 0,-1 0 0,0 0 0,1 0 0,-1 0 0,0 0 0,1 0 0,-1 0 1,0 0-1,1 0 0,-1 0 0,0 0 0,1 0 0,-1 0 0,0 1 0,1-1 0,-2 1 0,0 0-26,0 1 0,-1 0 0,1-1 0,0 1 0,0 0 0,0 0 0,1 0 0,-1 1 0,-1 1 0,-3 7-54,0-1 0,1 1 0,1 0 0,0 0 0,0 1 0,1-1 0,1 1 0,0 0 0,-1 12 0,2-3-78,1-1 0,0 1-1,2-1 1,5 31 0,-4-36 103,1 0 0,1 0 0,0 0 1,1 0-1,0-1 0,1 0 0,1 0 0,0-1 1,11 13-1,-15-20 67,1-1 0,0 0 0,0 0 0,0 0 0,0-1 0,1 0 1,0 0-1,0 0 0,0-1 0,1 1 0,-1-2 0,1 1 0,-1-1 0,1 0 0,0 0 0,0-1 1,0 0-1,0 0 0,0 0 0,0-1 0,0 0 0,8-2 0,-5 1 12,-1-2 0,1 1 1,-1-1-1,0-1 0,0 0 0,0 0 0,0 0 1,-1-1-1,1-1 0,-1 1 0,-1-2 0,1 1 0,-1-1 1,0 0-1,11-15 0,-6 6-1,-2 0-1,0-1 1,0 0 0,-2 0-1,0-1 1,-1 0-1,5-23 1,-3-3 6,-2 0 0,2-59 0,-4 31 75,-4 61-150,1 1-1,0-1 1,0 1 0,1-1 0,0 1-1,1 0 1,0 1 0,1-1 0,0 0 0,7-9-1,-8 13 21,1 0-1,0 0 1,0 1-1,1 0 0,0 0 1,0 0-1,0 1 0,0 0 1,0 0-1,1 0 1,0 1-1,0 0 0,0 1 1,0-1-1,8 0 0,-2 0 48,0 1-1,0 0 1,0 1-1,0 1 0,0 0 1,0 1-1,17 3 0,-25-3-4,0 0-1,0 0 0,-1 0 0,1 1 0,0 0 0,-1 0 0,1 0 0,-1 0 0,0 1 0,1 0 0,-1 0 0,0 0 0,-1 0 0,1 0 1,-1 1-1,1 0 0,-1 0 0,0 0 0,0 0 0,-1 0 0,1 1 0,1 5 0,2 8 73,-1 0-1,-1 0 1,-1 1 0,2 27 0,-4 79 30,-1-11-8,4-46-125,20 100 0,-18-142 47,1 0 1,0 0-1,2-1 1,1 0-1,2 0 1,25 42-1,-30-58 27,0 1 0,0-1 0,1-1 0,1 1-1,-1-1 1,1-1 0,17 11 0,-20-14-34,1 0 1,0-1-1,0 0 0,0 0 0,0-1 1,0 0-1,1 0 0,-1 0 0,1-1 1,-1 0-1,1-1 0,-1 0 0,9-1 1,-7 0-173,0-1 1,0 0-1,0 0 0,0-1 1,-1-1-1,1 1 1,-1-1-1,0-1 0,0 1 1,0-2-1,-1 1 1,11-10-1,-5 3-724,-2-1-1,1 0 1,-1-1-1,-1 0 1,14-27 0,10-30-3484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18.09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1 588 6528,'11'-10'4243,"-9"7"-3877,0 0 0,0 0 0,0-1-1,0 1 1,3-7 0,0-1 129,56-118 1387,-54 111-1804,-2 1-1,0-1 0,0-1 1,-2 1-1,2-31 1,-4 21 23,-1 1 0,-6-35 0,5 51-70,-2 0-1,1-1 1,-2 1 0,1 0 0,-1 1-1,-1-1 1,-11-19 0,-11-10 17,27 39-54,0 1-1,0 0 1,0 0 0,0 0 0,0 0 0,0-1-1,0 1 1,0 0 0,0 0 0,0 0 0,0-1-1,0 1 1,0 0 0,0 0 0,0 0 0,0 0-1,0-1 1,0 1 0,0 0 0,0 0 0,0 0-1,0-1 1,0 1 0,0 0 0,0 0 0,0 0-1,0 0 1,0-1 0,1 1 0,-1 0 0,0 0-1,0 0 1,0 0 0,0 0 0,0 0 0,1-1-1,-1 1 1,0 0 0,0 0 0,0 0 0,0 0-1,1 0 1,-1 0 0,0 0 0,0 0 0,0 0-1,0 0 1,1 0 0,-1 0 0,17-2-213,20 6-52,-19 0 171,1 1 0,-1 1 1,0 0-1,0 1 0,-1 1 0,0 0 1,-1 2-1,0 0 0,0 1 0,-1 0 1,23 22-1,-23-17 114,-1 0 0,0 0 1,-1 2-1,-1-1 0,-1 2 0,-1 0 1,0 0-1,-1 0 0,-1 1 1,5 22-1,-5-9 22,-1 0-1,2 43 1,-3 66-69,5 50 119,-9-178-104,0-1-1,1 0 1,1 1 0,0-1-1,1-1 1,0 1 0,8 13-1,-9-19 5,0 0 0,1-1-1,0 0 1,0 0 0,1 0-1,0 0 1,0-1 0,0 0 0,0 0-1,1-1 1,0 1 0,0-2 0,11 6-1,-4-4 15,0-1 0,0 0 0,0-1-1,1-1 1,-1 0 0,1-1 0,22 0 0,-17-3 10,0 0 0,0-2 1,-1 0-1,39-13 0,-27 4 59,0-2 0,0-1 0,-2-1 0,0-1 0,-1-2 0,32-28 1,-5-5-24,-2-1 1,-3-3 0,71-106-1,-110 146-41,0 0-1,-2-1 1,0 0-1,-1-1 0,7-25 1,-14 40 27,0 0 0,1 0 0,-1 0 1,-1 0-1,1 0 0,-1 0 0,0 0 0,1 0 0,-2-1 1,1 1-1,0 0 0,-1 0 0,0 0 0,0 0 1,0 0-1,-1 0 0,1 1 0,-1-1 0,0 0 0,0 1 1,0-1-1,0 1 0,-1-1 0,1 1 0,-1 0 0,0 0 1,0 0-1,0 1 0,-5-4 0,-1-1 50,-1 2-1,1-1 1,-1 1-1,0 0 1,-1 1-1,1 1 1,-1-1-1,1 2 0,-1-1 1,-16 0-1,21 2-95,0 1 0,0-1-1,0 2 1,0-1 0,0 1 0,0 0-1,0 0 1,0 0 0,1 1-1,-1 0 1,0 0 0,1 0-1,-1 1 1,1 0 0,0 0-1,0 0 1,0 1 0,1 0-1,-1 0 1,1 0 0,-5 5-1,1 3-36,1 0 0,-1 1 0,2-1 0,0 2 0,1-1-1,0 0 1,1 1 0,0 0 0,1 0 0,1 0 0,-2 27-1,4-13 43,0 0-1,2 1 1,1-1-1,2 0 0,8 29 1,-8-38 20,1-1 0,0 1 0,2-1 0,0-1 0,1 1 0,1-1 0,19 26 0,-22-35 18,1 1 0,-1-1 0,2-1 0,-1 0 0,1 0-1,0 0 1,0-1 0,1 0 0,0-1 0,0 0 0,0-1 0,0 0 0,1 0 0,20 3 0,-20-5-9,0-1-1,0-1 1,1 1-1,-1-2 0,0 1 1,1-2-1,-1 0 1,0 0-1,11-4 1,-7 1 33,0-1 0,-1-1 0,0 0 0,0-1 0,22-16 0,0-7 70,-1-2 0,-1-1 0,36-48 0,-52 59-115,28-34 27,70-112 0,-111 159-49,-1 6 116,-1-1 1,0 0-1,-1 0 1,1 0-1,-1 0 1,0-1-1,0 1 1,-1 0-1,0-1 1,1 0-1,-1-6 1,-1 11-61,5 14-159,15 59 28,1 4-147,46 110 1,-58-165 252,2-1-1,0 0 1,1 0-1,0-1 1,2-1-1,0 0 1,2-1-1,0 0 1,31 25-1,-40-37 17,-1-1 0,1 0 0,-1-1 0,1 1 0,0-1 0,0 0-1,1-1 1,-1 0 0,1 0 0,-1 0 0,1-1 0,-1-1 0,12 1-1,-10-2 4,1 0-1,-1 0 0,1-1 1,-1 0-1,0-1 0,0 0 0,0-1 1,0 0-1,0 0 0,10-8 0,-2 1-29,-1-1-1,-1-1 0,0-1 1,22-26-1,45-70-10,-61 76 85,-1-2 1,-1 0 0,-3-1-1,0-1 1,-3 0-1,-1-1 1,-2 0-1,9-64 1,-18 82 434,-1 17-333,-1 15-250,-1 7-4,1 1 0,2 0 0,2 26 0,14 60 17,-16-99 52,12 60-68,30 90 1,-32-125-218,2 0 1,0-1-1,2-1 1,36 54-1,-42-72-204,0 0 1,0 0-1,1-1 0,1 0 1,-1-1-1,21 13 0,-25-18-78,-1-1 0,1 0 1,0 0-1,1-1 0,-1 1 0,0-1 0,1-1 0,-1 1 0,1-1 0,-1 0 0,1-1 0,0 1 0,-1-1 1,1-1-1,0 1 0,6-3 0,40-14-2902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18.9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35 7552,'2'11'808,"1"1"-1,1 0 1,0-1 0,6 14 0,-3-9-431,84 242 1451,1 3-1918,-87-249 99,11 29 189,29 52 1,-45-92-179,1 1 0,0-1 0,0 1 0,0-1-1,0 1 1,0-1 0,1 1 0,-1-1 0,0 0 0,3 2 0,-4-3-10,1 0-1,0 0 0,-1 0 1,1 0-1,-1 0 0,1 0 1,0 0-1,-1 0 0,1 0 1,0 0-1,-1 0 0,1-1 1,-1 1-1,1 0 0,-1 0 1,1-1-1,-1 1 0,1 0 1,0-1-1,-1 1 1,0 0-1,1-1 0,-1 1 1,1-1-1,-1 1 0,1-1 1,-1 1-1,0-1 0,1 1 1,-1-1-1,0 1 0,1-2 1,1-3 20,1 0 0,-1-1 0,0 1 0,0-1 0,0 1 0,1-12 0,0 3 5,33-171 386,3-20 246,-25 152-472,35-93-1,-42 128-135,2-1-1,15-24 1,-20 38-40,-1 0 1,1 0 0,0 0 0,0 1-1,1-1 1,-1 1 0,1 0-1,0 0 1,0 1 0,0-1 0,1 1-1,6-3 1,-10 5-11,1 0-1,0 1 1,-1-1 0,1 0-1,0 1 1,-1 0 0,1 0-1,0 0 1,0 0 0,-1 0-1,1 0 1,0 1 0,0-1-1,-1 1 1,4 1-1,-2 0-1,0-1-1,0 2 0,-1-1 0,1 0 0,-1 1 0,1 0 0,-1 0 0,5 5 0,2 5 0,-1 0 0,-1 0 1,0 0-1,7 18 0,49 119 2,8 18-16,-58-139 36,2-1 0,1-1 0,35 42 0,-45-60-9,1 0 0,1 0 0,-1-1 0,2-1 0,-1 1 0,14 7 0,-20-13-7,0-1 0,0 1-1,0-1 1,1 0 0,-1 0-1,0 0 1,1 0 0,-1 0-1,0-1 1,1 0 0,-1 1-1,0-1 1,1-1 0,-1 1-1,1 0 1,-1-1 0,0 0-1,1 0 1,-1 0 0,0 0-1,0 0 1,0 0 0,0-1-1,0 0 1,0 0-1,4-2 1,4-6 76,0 0 1,-1-1-1,0 0 0,0 0 0,-1-1 0,-1-1 1,0 1-1,-1-1 0,8-19 0,2-12 594,18-72 0,-22 66-208,9-35 225,-22 85-703,0-1 1,0 1-1,0-1 1,0 1-1,1-1 0,-1 1 1,0-1-1,0 1 1,1-1-1,-1 1 1,0 0-1,1-1 1,-1 1-1,0-1 1,1 1-1,-1 0 1,1-1-1,-1 1 1,0 0-1,1-1 0,-1 1 1,1 0-1,-1 0 1,1 0-1,-1-1 1,1 1-1,-1 0 1,1 0-1,-1 0 1,1 0-1,0 0 1,-1 0-1,1 0 1,-1 0-1,1 0 1,-1 0-1,1 0 0,-1 0 1,1 0-1,-1 1 1,1-1-1,-1 0 1,1 0-1,-1 1 1,1-1-1,-1 0 1,1 0-1,0 1 1,3 2-51,-1 0 0,1 0 0,0 1 0,5 6 0,61 82-737,-42-53 165,33 35 0,-49-61 427,60 57-1539,-65-64 1304,1 0 0,0 0 1,1-1-1,-1 0 0,1 0 0,0-1 0,18 6 1,-24-9 174,0-1 0,0 1 0,0-1 0,0 0 0,0 1 0,1-1 0,-1-1 1,0 1-1,0 0 0,0-1 0,0 0 0,0 1 0,0-1 0,0 0 0,0-1 0,4-1 1,-3 0-243,0 0 0,0 0 1,24-30-3005,-3-16 1121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19.2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151 107 9344,'-123'-106'10815,"113"114"-10335,2-2-288,3 3-160,0-1-1024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20.28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424 192 8960,'-27'-17'4405,"-11"-2"-2202,22 11-1898,-19-12 1,26 13-192,-1 1 1,0 1-1,0 0 1,-1 0 0,1 1-1,-17-5 1,22 9-118,1-1 0,-1 1 1,1 0-1,-1 1 0,1-1 0,-1 1 1,1 0-1,-1 0 0,1 0 0,-1 1 1,1-1-1,0 1 0,0 0 0,-6 4 0,1 0 1,0 1-1,1-1 0,0 1 0,0 0 0,-7 10 0,4-3 75,2 0 0,0 0 0,0 1 0,1 0 1,1 1-1,1-1 0,0 1 0,1 1 0,-4 21 0,4-10-83,1 0 0,2 0 0,1 1 1,4 51-1,-1-59-147,1-1 1,2 0 0,0 0-1,1 0 1,0-1 0,2 1-1,0-2 1,1 1 0,14 19-1,-16-27 97,2 0-1,0 0 1,0 0-1,1-1 1,0 0-1,1-1 1,0 0-1,0-1 1,1 0-1,0-1 1,0 0-1,1-1 1,0-1-1,16 6 1,-20-9 92,-1 0 0,1-1 0,0 0 0,0-1 0,0 0 0,0 0 0,0 0 0,0-2 0,0 1 1,0-1-1,0 0 0,0-1 0,-1 0 0,1 0 0,-1-1 0,0 0 0,0 0 0,-1-1 0,12-8 0,-5 2 15,-1-1 1,-1 0-1,0 0 0,0-2 0,-1 1 0,-1-1 0,0-1 0,-1 0 0,9-20 1,-9 13 42,-2 0 1,0 0 0,-1 0 0,-2-1 0,0 0 0,-1 0-1,-2 0 1,0-1 0,-1 1 0,-4-25 0,1 21 42,-2-1 0,-1 2 0,-1-1 0,-1 0 0,-2 1 0,0 1-1,-1 0 1,-18-28 0,18 37-200,0 1 0,-1 1 0,-1 0-1,-25-22 1,36 35 31,0-1 1,0 0-1,0 0 0,0 0 0,0-1 1,1 1-1,-3-5 0,3 7 30,1 0-1,0-1 0,0 1 1,0-1-1,0 1 1,0 0-1,0-1 0,0 1 1,0 0-1,0-1 0,0 1 1,0-1-1,0 1 1,0 0-1,0-1 0,0 1 1,0 0-1,0-1 1,1 1-1,-1 0 0,0-1 1,0 1-1,1-1 0,-1 1 1,1-1-1,0 0 1,0 1-1,0-1 0,0 1 1,0-1-1,-1 1 0,1-1 1,0 1-1,0 0 0,0-1 1,2 1-1,10-2-77,1 0-1,-1 0 1,0 2 0,1 0-1,-1 0 1,1 1 0,-1 1-1,20 4 1,-14 0 31,-1 0 0,0 1 0,0 1 1,0 0-1,20 15 0,-4 1 12,-2 1 0,0 2 0,-2 1 0,51 60 0,35 64 47,-31-38 166,-82-110-167,0 0 1,1 0 0,-1 0-1,1-1 1,0 1-1,6 3 1,-9-6-10,0 0 1,0-1-1,1 1 0,-1-1 1,0 1-1,1-1 0,-1 1 1,0-1-1,1 0 1,-1 0-1,0 0 0,1 0 1,-1 0-1,0 0 1,1 0-1,-1 0 0,0 0 1,1 0-1,-1-1 0,0 1 1,1-1-1,-1 1 1,0-1-1,0 1 0,1-1 1,-1 0-1,0 0 0,0 1 1,1-2-1,4-4-5,-1 1 0,0-1 1,0 0-1,-1 0 0,0-1 0,5-8 0,19-47 30,-13 27 45,-9 21-24,75-144 1055,-70 140-852,0 0 0,2 1-1,0 0 1,1 1-1,0 1 1,22-18 0,-31 29-206,-1 1-1,1-1 1,0 1 0,-1 1 0,1-1 0,1 1 0,-1-1 0,0 2-1,0-1 1,1 0 0,-1 1 0,1 0 0,-1 1 0,1-1-1,0 1 1,-1 0 0,1 0 0,-1 1 0,1-1 0,-1 1 0,1 1-1,-1-1 1,1 1 0,-1 0 0,0 0 0,0 0 0,0 1 0,0 0-1,0 0 1,6 5 0,0 1-38,1 2 0,-1-1-1,-1 1 1,0 1 0,0 0-1,13 23 1,37 83-25,-30-43-521,-4 1-1,16 79 0,-17-60-1636,-22-85 1666,-1-7 131,-1 1 0,0 0 0,0-1-1,0 1 1,-1 0 0,1-1 0,-1 1-1,0 0 1,0 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20.64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253 1 10880,'0'19'4928,"0"1"-2689,0-7-1663,-3 2 0,-7 5-320,-3 4-160,-5-1-64,-8 5-192,-6-5 32,-7 5-1152,-10-12-479,-14-16-3201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2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1247 131 4224,'-3'0'402,"-1"-1"1,0 1-1,0 0 1,0 0-1,0 1 0,1-1 1,-1 1-1,0 0 1,0 0-1,1 0 1,-6 3-1,-21 4 305,13-7-347,0-1 0,0 0-1,1-2 1,-1 0 0,-19-4 0,0 0 190,11 2-463,-1 1 0,0 1 0,1 2-1,-1 1 1,0 0 0,-47 11 0,-37 15-87,-192 75 0,268-87 37,0 1-1,0 2 1,-32 23-1,46-26-46,-1 1 0,2 1 0,0 0 0,1 1-1,-22 30 1,31-35-30,2 0 0,-1 0 0,2 1 0,0-1-1,0 2 1,2-1 0,-1 0 0,-3 28 0,4-7-39,1 0 1,3 55-1,4-44-29,2 0 0,25 88 0,-15-70 37,3 15-30,37 97 0,-34-123-56,36 64 1,-45-95 142,1 0-1,1-1 0,0-1 1,2-1-1,24 23 1,-5-10 53,1-2 0,2-1 1,0-2-1,2-2 0,1-1 1,0-3-1,55 20 0,-20-17 104,2-3 0,0-4-1,126 11 1,-152-24 4,0-3-1,0-2 1,0-3 0,0-1-1,98-25 1,-71 8-61,-1-4 0,-2-3 1,-1-3-1,-1-4 0,133-87 0,-156 86 109,83-80 0,-119 101-159,-1-2 0,-1 0 0,-1 0 0,0-1 1,-2-1-1,0 0 0,-1-1 0,-1 0 0,-1 0 1,-1-1-1,8-39 0,-7 7-3,-1 0-1,-3-1 1,-5-96 0,-4 86 68,-3 0 1,-28-116-1,29 153-78,-2 0-1,-1 1 1,-2 0 0,0 1 0,-1 0 0,-2 1-1,-1 0 1,-1 1 0,0 1 0,-24-23 0,29 35-22,-7-9-42,-1 1-1,-40-29 1,8 16-11,-2 2 1,-1 3-1,-2 2 1,0 3-1,-89-23 1,102 34-16,-2 2 1,-80-6 0,91 13-427,1 2 1,-1 2-1,1 1 1,-46 10-1,64-9-147,0 0 0,-19 9 0,-28 20-2442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4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3712,'-3'2'1434,"2"-1"-1274,1-1-1,0 1 1,0-1-1,-1 0 0,1 1 1,0-1-1,0 1 1,0-1-1,0 1 0,-1-1 1,1 1-1,0-1 1,0 0-1,0 1 0,0-1 1,0 1-1,0-1 1,0 2-1,1 19 454,-1-14-127,-1 156 351,3 186-815,14-131-238,-9-148 288,0-23-897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38.8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0 234 5632,'0'-3'2176,"9"3"-1664,9-5 448,-5 5 192,5-4-96,3-7 32,2 3-416,3-4-160,6-4-288,4 1-160,-2-5 32,2-4-352,4-4-128,1 0-1856,3 2-768,0-7-96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4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0 432 4096,'1'-5'225,"0"1"0,-1 0 1,2 0-1,-1 0 0,0 0 0,1 0 0,-1 0 1,1 0-1,1 0 0,3-5 0,28-35 1188,-33 43-1346,89-88 2299,-20 23-1852,-47 42-515,1 1 0,1 1 0,1 1 0,0 1 1,49-26-1,-66 41 0,1 1 0,0 1 1,-1 0-1,1 0 0,1 0 0,-1 2 1,0-1-1,0 1 0,1 1 1,-1 0-1,0 0 0,1 1 0,-1 0 1,11 3-1,-13-2 25,0 0-1,-1 1 1,1 0-1,-1 0 1,0 1-1,0 0 1,0 0 0,0 1-1,0 0 1,-1 0-1,0 0 1,0 1 0,-1 0-1,1 0 1,-1 1-1,-1-1 1,1 1-1,4 10 1,-6-9 37,0 0-1,-1 0 1,0 0-1,0 0 1,-1 0-1,0 0 1,0 0-1,-1 1 1,0-1-1,-1 0 1,0 0-1,0 1 1,0-1-1,-1 0 1,-4 11-1,-4 6 78,0-1 0,-1 1 0,-22 32 0,8-20-3,-42 48 1,27-36-380,37-45-126,0-1 1,1 1 0,-1 0-1,1 0 1,-1 1 0,1-1-1,1 0 1,-1 1 0,0 0-1,1-1 1,-1 9 0,1 7-2479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5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4864,'4'-7'5407,"-3"7"-5292,-1 0-52,0 1 0,1-1 0,-1 0 1,1 1-1,-1-1 0,0 1 0,1-1 0,-1 1 1,0-1-1,0 1 0,1-1 0,-1 1 0,0-1 1,0 1-1,0-1 0,0 1 0,1-1 1,-1 1-1,0-1 0,0 1 0,0-1 0,0 2 1,0 5 15,1 1 0,0 0 0,1 0 0,4 12 0,-3-11-8,-1 1 0,3 14 0,1 30 5,2 1 1,20 67-1,-25-109-76,2 0 1,0 0 0,13 23-1,-16-32 0,0-1 1,0 1-1,0-1 1,0 0-1,1 0 1,0 0-1,-1-1 1,1 1-1,0-1 1,0 1-1,0-1 0,1 0 1,-1 0-1,1 0 1,-1-1-1,1 1 1,-1-1-1,6 1 1,-6-2 20,-1 1 0,1-2 0,-1 1 0,1 0 0,-1-1 0,0 1 0,1-1 0,-1 1 0,1-1 0,-1 0 0,0 0 0,0 0 0,1-1 0,-1 1 0,0 0 0,0-1 0,0 1 0,-1-1 0,1 0 0,0 0 1,-1 0-1,1 0 0,-1 0 0,1 0 0,-1 0 0,1-3 0,5-7 101,-2-1 0,1 1 0,4-20 0,-8 25-90,7-26 58,-2-1 1,-1 0 0,-1 0-1,-2-1 1,-2-35 0,0 73-118,-1 0 0,1 0 0,0 0 0,0 0 0,0 0 0,1 3 0,4 10-14,2 17 35,18 48 0,-21-68 7,0-1 1,1 1 0,1-1 0,0-1 0,0 1-1,16 16 1,-21-25-57,0-1 0,0 0-1,0 0 1,0-1 0,0 1-1,1 0 1,-1-1 0,1 0-1,-1 1 1,1-1-1,0 0 1,-1 0 0,1 0-1,0-1 1,-1 1 0,1-1-1,0 1 1,0-1 0,0 0-1,3 0 1,-2-1-464,-1 0-1,1 0 1,0 0-1,0-1 1,-1 1-1,1-1 1,-1 0-1,1 0 1,-1 0-1,0 0 1,0-1-1,0 1 1,0-1-1,3-3 1,12-17-2537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6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3584,'6'15'4299,"6"46"-3185,20 164 625,3 26-1585,-28-192-75,-5-40-13,0-1 1,1 0-1,1 0 1,9 27-1,-13-44-48,0-1 0,1 1 0,-1-1 0,0 1 1,0 0-1,0-1 0,1 1 0,-1-1 0,0 1 0,0-1 0,1 0 0,-1 1 1,0-1-1,1 1 0,-1-1 0,1 1 0,-1-1 0,1 0 0,-1 1 0,1-1 0,-1 0 1,1 0-1,-1 1 0,1-1 0,-1 0 0,1 0 0,-1 0 0,1 0 0,-1 0 1,2 1-1,-1-2 26,0 1 1,0-1-1,0 1 1,0-1-1,-1 0 1,1 1-1,0-1 1,0 0-1,0 1 1,-1-1-1,1 0 1,0 0-1,-1 0 1,2-1-1,3-6 177,-1-1 0,5-14 0,-8 23-225,2-8 83,5-15 36,19-34-1,-24 50-140,1 1 1,0 0-1,0 0 1,1 1-1,-1-1 0,1 1 1,1 0-1,-1 1 1,1-1-1,7-4 1,-11 8 22,0 0 1,0 0 0,0 0 0,0 0 0,0 0 0,0 1 0,0-1 0,0 1 0,0-1-1,0 1 1,0 0 0,0 0 0,0 0 0,1 0 0,-1 0 0,0 1 0,0-1-1,3 2 1,-2-1 4,0 0 0,0 1 0,0 0 0,0 0 0,0 0 0,-1 0 0,1 0 0,0 0 0,-1 1 0,4 4 0,0 1 10,0 1 1,-1 1-1,0-1 1,-1 0 0,0 1-1,5 16 1,-7-18 36,0 1 0,-1-1 0,0 0-1,0 1 1,-1-1 0,0 1 0,-1-1 0,1 1 0,-2-1 0,1 0 0,-1 0 0,0 1-1,-1-1 1,0-1 0,0 1 0,-1 0 0,-9 13 0,7-14-11,-1 0 1,0-1 0,0 0-1,-1 0 1,0-1-1,0 0 1,0 0 0,0-1-1,-1 0 1,1 0-1,-1-1 1,0 0 0,0-1-1,-1 0 1,1-1-1,-14 2 1,22-3-60,0 0 0,0 0 0,0 0 0,0 0 0,0 0 0,0 0 0,0-1 0,0 1 0,0 0 0,0 0 0,0-1 0,0 1 1,0-1-1,1 1 0,-1-1 0,0 1 0,0-1 0,0 1 0,0-1 0,1 0 0,-2-1 0,2 2-43,0-1 0,-1 0 0,1 0 0,0 1 0,0-1 0,0 0 1,0 0-1,0 0 0,1 1 0,-1-1 0,0 0 0,0 0 0,0 1 0,1-1 0,-1 0 0,0 0 0,1 1 0,-1-1 0,1 0 1,-1 1-1,1-1 0,-1 0 0,1 1 0,-1-1 0,1 1 0,-1-1 0,1 1 0,1-1 0,38-28-3001,-24 18 2045,23-16-1801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7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41 908 5120,'2'-3'992,"-1"-1"-1,1 1 1,0 0 0,0 0-1,4-4 1,6-11 252,-1-4-868,-1-1 0,-1 0 0,9-39 0,-4 16-61,-3 0-124,-2 0-1,-1 0 1,1-74 0,-7 70-154,-7-73 0,1 84-26,-2-1 0,-1 1-1,-17-49 1,22 82-67,0 0 0,-1 1 0,0-1 0,0 1 0,-5-8 0,7 12 48,1 0 0,-1 0 0,0 0 0,1 1 0,-1-1 0,0 0 0,0 0 0,0 1 0,1-1 0,-1 0-1,0 1 1,0-1 0,0 1 0,0-1 0,0 1 0,0 0 0,0-1 0,0 1 0,-1 0 0,1 0 0,0 0 0,0 0-1,0-1 1,0 2 0,0-1 0,0 0 0,0 0 0,0 0 0,0 0 0,-1 1 0,1-1 0,0 0 0,0 1-1,0-1 1,0 1 0,-1 1 0,-2 1-9,0 1 0,0-1 1,1 1-1,-1 0 0,1 0 0,0 1 0,0-1 0,1 1 0,-1-1 0,1 1 1,0 0-1,0 0 0,-1 5 0,-2 10-14,-4 40-1,9-60 33,-5 44-1,2 0 0,3 1 0,1-1 0,2 0 0,2 0 0,19 74 0,-11-64 18,3 10-72,3-1 0,34 79 0,-49-132 60,1 0 1,0-1-1,0 0 1,1 0-1,1-1 1,-1 1 0,1-1-1,1-1 1,-1 1-1,1-1 1,1-1-1,10 8 1,-17-13 9,0 0 0,0-1 0,0 1-1,1 0 1,-1 0 0,0-1 0,0 0 0,0 1 0,1-1 0,-1 0-1,0 0 1,0 0 0,0 0 0,1 0 0,-1-1 0,3 0 0,-2 0 8,0 0 0,0-1 0,1 0 0,-1 1-1,0-1 1,-1 0 0,1 0 0,0 0 0,4-5 0,-2 1 9,0 0-1,0-1 0,-1 1 0,1-1 1,-2 0-1,1-1 0,-1 1 1,4-13-1,5-30 107,8-84-1,-19 73-276,0 64 124,0-1 0,0 0 0,0 0 0,0 0 0,0 0 0,0 0 0,3 2 0,3 7 14,6 18 0,-8-18 0,1 1 0,-1-1 0,11 13 0,-7-11-62,-3-4-85,1 1-1,0-1 1,0 0 0,1-1 0,0 1 0,1-2-1,0 1 1,13 8 0,-20-15-173,1 0 0,-1 0 0,0-1 0,0 1 0,1-1 0,-1 1 0,0-1 0,1 0 0,-1 0 0,0 0 0,1 0 0,-1 0 0,0 0 0,1-1 0,-1 1 0,0-1 0,0 0 0,1 0 0,-1 1 0,0-1 0,0-1 0,0 1 0,0 0 0,0 0 0,0-1 0,2-2 0,9-8-1557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7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5632,'-13'5'2976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8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17 5888,'-1'-2'466,"0"0"0,1 0 0,-1 1 0,0-1 0,0 0 0,0 0 0,-7-1 2525,5 2-2849,0 1 1,0 1-1,0-1 0,0 0 1,0 1-1,0-1 1,1 1-1,-1 0 1,0 0-1,0 0 1,-4 3-1,3 1-136,-1 1 0,1-1 0,1 1 0,-1 0 0,1 0 0,0 1-1,0-1 1,0 1 0,1-1 0,0 1 0,-1 7 0,-1 11 9,-1 41 1,4-53-16,1 0 1,1 0 0,0-1-1,0 1 1,2 0 0,-1-1-1,8 19 1,-6-22 8,0 0 0,0 0 1,1-1-1,0 0 0,0 0 0,1 0 0,0-1 1,1 1-1,-1-1 0,12 8 0,-16-13 24,1-1 0,0 1 0,-1 0 0,1-1 0,0 0 0,0 0 0,0 0 0,0 0 0,0 0 0,0 0 0,0-1 0,0 0 0,0 1 0,0-1 0,0 0 0,0 0 0,0-1 0,0 1 0,0-1 0,0 1 0,0-1 0,0 0 0,0 0 0,0-1 0,0 1 0,-1 0 0,5-4 0,0 0-57,1 0 0,-1-1 0,0 0 0,0-1 1,-1 1-1,1-1 0,-2-1 0,7-8 1,40-85-4310,-45 88 3066,13-23-1085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8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26 5376,'0'-2'271,"0"1"1,0 0-1,0-1 1,0 1-1,0-1 1,0 1-1,0 0 1,-1-1-1,1 1 1,0 0-1,-1-1 1,-1-1-1,1 2-33,0 0-1,0 1 1,0-1-1,0 1 1,0-1-1,0 1 1,0 0 0,0-1-1,0 1 1,0 0-1,0 0 1,-1 0-1,1 0 1,0 0-1,0 0 1,-1 0 0,-6 1-163,1 0 1,0 0 0,0 0-1,0 1 1,0 0 0,0 0-1,1 1 1,-1 0 0,1 0 0,-1 1-1,1 0 1,0 0 0,0 0-1,1 1 1,-1-1 0,1 1-1,-6 8 1,-2 3-103,1 0 0,0 1 0,1 0 0,1 1 0,-9 22 0,15-29 17,0 0 0,0 1 0,1-1 0,0 1 0,1 0 0,1-1 0,0 1 0,1 23 0,0-30 13,1-1 1,0 1 0,0-1-1,0 1 1,0-1 0,1 1-1,0-1 1,0 0 0,0 0-1,0 0 1,4 5 0,-3-6 8,-1-1 0,0 1 0,1-1 0,0 0 0,-1 0 0,1 0 0,0-1 0,0 1 0,0-1 0,1 1 0,-1-1 0,0 0 0,0 0 0,1 0 0,-1-1 0,0 1 0,5-1 0,-3 1 47,1-1-1,-1-1 1,1 1-1,-1-1 1,0 0-1,1 0 1,-1 0-1,0-1 0,0 0 1,1 0-1,-1 0 1,-1 0-1,1-1 1,0 0-1,-1 0 1,1 0-1,-1-1 1,0 0-1,0 1 1,0-1-1,-1-1 1,1 1-1,-1 0 0,0-1 1,-1 0-1,4-5 1,1-7 47,0-1 0,-1 0 1,-1 0-1,0-1 0,-1 1 1,0-21-1,3-83 30,-8 185-143,3 77-77,-1-122 58,1-1 0,6 23 1,-6-34-72,-1 1 1,2-1 0,-1 0 0,1 0-1,0 0 1,0 0 0,0 0 0,1-1-1,5 7 1,-7-10-128,-1-1 0,1 1 0,0-1 0,0 0 0,0 1 0,0-1 0,0 0 0,0 0 0,1 0 0,-1 0 0,0-1 0,0 1 0,1-1 0,-1 1 0,0-1 0,1 0 0,-1 0 0,0 0 0,1 0 0,-1 0 0,1 0 0,-1-1 0,0 1 0,3-2 0,17-5-3066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29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9 5120,'0'-1'250,"-1"0"1,0 1-1,1-1 1,-1 0-1,0 1 1,0-1-1,0 1 0,1-1 1,-1 1-1,0 0 1,0-1-1,0 1 1,0 0-1,0-1 1,0 1-1,0 0 0,0 0 1,0 0-1,0 0 1,0 0-1,0 0 1,0 0-1,-1 0 1,0 1-116,0 0 1,1 0-1,-1-1 1,0 1-1,1 0 1,-1 1-1,1-1 1,-1 0-1,1 0 1,0 1-1,-2 1 1,-3 5-59,1 0 0,0 1 1,-7 15-1,2 1 88,1-1 0,2 1-1,-5 29 1,-8 80 35,18-111-193,0-1-1,3 44 1,0-58-4,0 0-1,1-1 1,0 1-1,0-1 0,4 10 1,-4-14 5,0 1 0,0-1 0,0 1 1,0-1-1,0 0 0,1 0 0,0 0 0,-1 0 1,1-1-1,0 1 0,5 2 0,-6-3 11,1-1 0,0 0 0,-1 0 0,1 0 0,0 0 0,0 0 0,0 0 0,-1-1 0,1 1 0,0-1 0,0 0 0,0 0 0,0 0 0,0-1 0,0 1 0,0 0 0,0-1 0,0 0 0,-1 0 0,1 0 0,4-2 0,-1 0 40,0 0 0,0-1 0,-1 0 0,1 0 0,-1 0 1,1-1-1,7-10 0,-5 5 55,-1 0 1,0 0-1,-1-1 0,-1 0 1,0-1-1,0 1 1,-1-1-1,5-22 0,-1-8 138,3-50-1,-11 89-247,1-16 65,-2 15-41,1 0-1,1 0 0,-1 0 1,0 1-1,1-1 0,0 0 1,2-6-1,-3 10-29,0 0 0,0-1 0,0 1 0,0-1 0,0 1 0,1 0 0,-1-1 0,0 1 0,0-1 0,0 1 0,1 0 0,-1-1 0,0 1 0,1 0 0,-1-1 0,0 1 0,1 0 0,-1 0 0,0-1 0,1 1 0,-1 0 0,1 0 0,-1 0 0,0-1 0,1 1 0,-1 0 0,1 0 0,-1 0 0,1 0 0,0 0 1,0 1-1,-1-1 1,1 0-1,0 1 1,0-1 0,-1 1-1,1-1 1,0 1-1,-1-1 1,1 1 0,0-1-1,-1 1 1,1 0 0,0 0-1,17 31 29,-16-27-16,8 11-192,0 1 0,1-1-1,0-1 1,2 0 0,0 0-1,25 22 1,-33-34-118,-1 0 0,0 0 0,1-1 1,0 1-1,0-1 0,-1 0 0,11 3 1,-13-5 26,1 1 1,-1 0 0,1-1 0,-1 0 0,1 0 0,-1 1 0,1-2 0,-1 1 0,1 0 0,-1 0-1,1-1 1,-1 1 0,0-1 0,1 0 0,-1 0 0,1 0 0,-1 0 0,3-2 0,11-12-2337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5248,'-8'17'2016,"8"-9"-1568,-5 7-480,5-7-256,0 3-1856,5-3-704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31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197 483 6144,'-2'-1'187,"0"1"0,0-1 0,0 1 0,0 0 1,0 0-1,0 0 0,0 0 0,0 0 0,0 0 0,0 0 1,0 1-1,0-1 0,0 1 0,0 0 0,0-1 1,0 1-1,1 0 0,-1 0 0,0 0 0,0 0 0,-1 2 1,-8 5-56,0 0 1,-9 11-1,13-13 163,-5 6 27,0-1 0,1 1 0,0 1 0,1-1 0,1 2 0,-8 14 0,14-22-296,-1 1-1,1 0 1,1-1-1,0 1 1,0 0-1,0 0 1,1 0-1,0 1 0,0-1 1,0 0-1,1 0 1,1 1-1,-1-1 1,1 0-1,3 14 1,-2-16-25,-1-1 0,1 1-1,0-1 1,0 0 0,1 1 0,-1-1 0,1 0 0,0-1 0,0 1 0,0 0 0,0-1 0,1 0 0,-1 1 0,1-1 0,0-1 0,0 1 0,0-1 0,7 4 0,-8-5 30,0 0 1,0 0-1,0-1 1,0 1 0,1-1-1,-1 1 1,0-1-1,0 0 1,1 0-1,-1-1 1,0 1-1,0 0 1,0-1-1,1 0 1,-1 0-1,0 0 1,0 0 0,0-1-1,0 1 1,-1-1-1,1 1 1,0-1-1,-1 0 1,1 0-1,-1 0 1,1-1-1,2-3 1,1-1 4,-1-1-1,0 1 1,0-1-1,-1 0 1,0 0 0,-1 0-1,0-1 1,0 1-1,0-1 1,-1 1 0,-1-1-1,1 0 1,-1 0 0,-1-15-1,-1 6-46,0 1-1,-2 0 0,0 0 1,-1 0-1,0 0 1,-12-27-1,15 42-9,1 1 1,-1-1-1,1 1 0,0-1 0,-1 1 0,1-1 0,0 1 1,0-1-1,0 1 0,0-1 0,0 1 0,0-1 0,1 1 1,-1 0-1,0-1 0,1 1 0,1-3 0,-1 1 8,1 0-1,-1 1 1,1-1-1,0 1 1,0 0-1,0 0 1,0 0-1,5-4 1,-4 4 16,1-1 0,0 0 0,0 1 0,1 0 1,-1 0-1,0 0 0,1 1 0,0-1 0,-1 1 0,1 0 0,6 0 1,-7 1-20,1 0 1,-1 1 0,1 0 0,-1 0 0,1 1 0,-1-1 0,0 1 0,0 0 0,0 0 0,0 0-1,0 0 1,0 1 0,-1 0 0,1 0 0,-1 0 0,1 0 0,4 6 0,4 7 36,0 0 0,16 31 0,-19-32-15,12 24 10,33 82 0,-42-85 85,-11-36-97,-1 0-1,0 0 1,0 0 0,0 0-1,0 0 1,1 0-1,-1 0 1,0 0 0,0 0-1,0 0 1,1 0 0,-1 0-1,0 0 1,0 0-1,0 0 1,1 0 0,-1 0-1,0 0 1,0-1-1,0 1 1,0 0 0,1 0-1,-1 0 1,0 0-1,0 0 1,0 0 0,0 0-1,0-1 1,0 1 0,1 0-1,-1 0 1,0 0-1,0 0 1,0-1 0,0 1-1,0 0 1,0 0-1,0 0 1,0 0 0,0-1-1,5-7 52,3-21 58,-2-1 1,5-45 0,-1 2 20,-6 48-123,0-1 5,1 1 0,1 0-1,19-48 1,-22 65 1,-1 4-39,0 0 0,-1 0 0,2 0 1,3-7-1,-5 11 18,-1-1 1,1 1 0,-1-1 0,0 0 0,1 1 0,-1 0-1,1-1 1,0 1 0,-1-1 0,1 1 0,-1 0 0,1-1-1,0 1 1,-1 0 0,1 0 0,0-1 0,-1 1-1,1 0 1,0 0 0,-1 0 0,1 0 0,0 0 0,-1 0-1,1 0 1,0 0 0,0 0 0,-1 0 0,1 0-1,0 1 1,-1-1 0,1 0 0,0 0 0,-1 1 0,1-1-1,-1 0 1,1 1 0,0 0 0,8 7-5,-1 0 0,0 0-1,0 1 1,-1 0 0,0 1 0,-1-1 0,6 13-1,6 7-53,-3-5 84,2-1 0,1-1 1,0-1-1,2 0 0,30 25 0,-45-42-2,0 0 0,0-1 0,1 0 0,-1 0 0,1 0 0,-1-1 0,1 0 0,0 0 0,0 0 0,11 1 0,-12-3 48,-1 0-1,1 0 1,-1 0 0,1 0 0,-1-1 0,1 0 0,-1 0 0,0 0 0,1-1 0,-1 1 0,0-1 0,0 0 0,0 0 0,0-1 0,5-4 0,5-4-2,-2-1 1,0 0-1,0-1 1,-1 0 0,-1-1-1,15-24 1,40-96-59,-49 96-45,-2-1 0,12-50 0,-22 71 78,-1 0-1,0-1 1,-2 0-1,0 1 1,-1-1 0,-1 0-1,-4-24 1,5 41-39,0 0 1,0 0 0,-1 1-1,1-1 1,-1 0 0,1 0-1,-1 1 1,0-1 0,1 0-1,-1 1 1,0-1-1,0 1 1,0-1 0,-1 1-1,1 0 1,0-1 0,0 1-1,-1 0 1,1 0 0,-1 0-1,1 0 1,-1 0 0,-1-1-1,1 2-3,-1-1 1,1 1-1,0 0 0,0 0 0,-1 0 0,1 0 0,0 1 1,0-1-1,0 1 0,-1-1 0,1 1 0,0 0 1,0 0-1,0 0 0,0 0 0,0 0 0,0 0 1,-2 2-1,-3 3-9,0 0 1,0 0 0,1 1-1,0-1 1,0 1-1,1 0 1,0 1-1,0-1 1,-5 15 0,-1 1 12,2 1-1,-8 30 1,13-38-26,0 0 0,2 0-1,0 1 1,0-1-1,2 1 1,0-1-1,1 1 1,0-1-1,6 24 1,-5-31 27,1 1 0,0-1 0,1 1 0,0-1 0,0 0 0,1 0 0,0-1 1,0 0-1,1 1 0,0-2 0,1 1 0,0-1 0,0 0 0,0 0 0,1-1 0,15 9 0,-20-12 0,2-1-1,-1 0 1,0-1-1,0 1 1,0-1-1,1 1 1,-1-2-1,1 1 1,-1 0-1,1-1 1,-1 0-1,1 0 1,6 0-1,-4-2 20,0 1-1,0-1 1,-1 0 0,1-1-1,-1 1 1,0-1-1,1 0 1,5-5 0,4-4 15,0-1 1,-1 0 0,-1-1 0,0-1 0,14-18-1,7-16 207,41-76-1,-48 76-59,64-85 0,-90 131-192,1 0-1,-1 0 1,1 0-1,-1 1 1,1-1-1,0 1 1,0 0-1,1 0 1,-1 0-1,0 0 1,1 1-1,-1-1 1,1 1-1,-1 0 1,1 0-1,-1 0 1,1 1-1,0-1 1,-1 1-1,1 0 1,0 0-1,0 0 1,-1 0-1,1 1 1,0-1-1,-1 1 1,1 0-1,0 0 1,-1 1-1,1-1 1,5 4-1,3 2 0,0 0-1,0 1 1,-1 1-1,0 0 1,0 0 0,-1 1-1,0 0 1,10 16-1,-10-12 32,0 0-1,-1 1 0,-1 0 0,0 0 1,-1 1-1,7 26 0,-11-30 37,-1 0-1,0 0 1,-1 0-1,0 0 1,-1 0-1,-1 0 1,0 0-1,0-1 1,-1 1-1,-1 0 1,0 0-1,0-1 1,-8 15-1,7-16-305,0-1-1,-1 0 1,-1 0-1,1-1 1,-2 1-1,1-1 1,-1-1-1,0 1 0,0-1 1,-1 0-1,0-1 1,0 0-1,-1 0 1,0-1-1,-18 9 1,-16-2-3982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39.3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156 1173 7808,'-14'56'3573,"13"-51"-3372,1-1 109,-1 1-1,0-1 1,-1 0-1,1 0 1,-1 1 0,-2 4-1,3-8-291,1 0 0,-1-1-1,1 1 1,-1 0 0,0-1 0,1 1-1,-1 0 1,0-1 0,0 1 0,1-1 0,-1 1-1,0-1 1,0 1 0,0-1 0,0 0-1,0 0 1,1 1 0,-1-1 0,0 0 0,0 0-1,0 0 1,0 0 0,0 0 0,0 0-1,0 0 1,0 0 0,0 0 0,0 0-1,0-1 1,0 1 0,1 0 0,-1-1 0,0 1-1,0 0 1,0-1 0,0 1 0,1-1-1,-2-1 1,-2 0-40,0-2-1,0 1 1,0-1-1,1 1 1,-1-1 0,1 0-1,0 0 1,0 0-1,0-1 1,1 1-1,0-1 1,-3-6 0,-2-7-137,-7-36 1,2-5-2,-6-103 0,17-64-10,3 162 230,4 1 0,2 0 0,4 0 0,1 0 0,4 2 0,2 0 0,31-66 0,-43 112-73,1 0 0,0 0 0,0 1 0,17-20 1,-22 31 9,0-1 0,0 1 1,0 0-1,0 1 0,0-1 1,0 0-1,1 1 0,-1 0 1,1 0-1,0 0 0,0 0 1,0 0-1,0 1 0,0 0 1,0 0-1,0 0 0,0 0 1,0 1-1,0-1 0,1 1 1,-1 0-1,0 1 0,6 0 1,-3 1-9,0 0 1,0 1 0,-1 0 0,1 0 0,0 0 0,-1 1 0,0 0-1,0 0 1,0 1 0,-1 0 0,1 0 0,6 8 0,0 2-33,-1 0 0,0 1 0,14 27 0,-2 4 113,-1 1 1,22 82 0,9 107 437,-30-93-1039,8 262 0,-31-401 258,0-2 78,0-1 0,1 1 0,-1-1 1,0 0-1,-1 1 0,1-1 1,0 1-1,-1-1 0,1 0 0,-1 0 1,0 1-1,1-1 0,-1 0 1,-1 0-1,1 0 0,-2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33.0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1018 20 8448,'0'-1'204,"-1"0"1,1 0-1,0 0 1,-1 0-1,1 0 1,-1 0-1,0 0 1,1 0-1,-1 0 1,0 0-1,0 0 1,1 1-1,-1-1 1,0 0-1,0 0 1,0 1-1,0-1 1,0 1-1,0-1 1,0 1-1,0-1 1,0 1-1,0 0 1,0-1 0,0 1-1,-2 0 1,0 0-183,0 1 0,0-1 0,0 1 0,0 0 1,0 0-1,1 0 0,-1 0 0,0 0 0,-3 3 1,-4 2-35,0 1 0,1 0 0,0 0 0,1 1 1,-15 16-1,-32 50 219,33-42-98,4-7-20,-109 157 292,15 11-403,-40 165 392,117-258-312,-35 175-1,4 148-59,64-412 4,-39 383 65,17 9-16,20 427-51,6-777 1,80 1189 446,-61-1013-243,14 140 466,-28-317-479,22 161 61,-25-194-226,-2-13 63,-1 1 1,0 0-1,1 9 577,-12-23-288,-18-29-324,-63-61 0,58 66-60,-54-70 0,45 46-13,-13-19-106,49 64 25,10 12 6,13 16-14,-14-15 106,30 40-59,-12-16 69,176 267-30,-144-210 17,-33-52-65,35 41 0,-43-60 73,-1-1 0,2 0 0,0-1 0,0 0 0,19 11 0,-29-20 22,0 0 1,1-1 0,-1 1-1,1-1 1,-1 1 0,1-1-1,-1 0 1,1 0 0,0-1-1,-1 1 1,1-1 0,0 0-1,0 0 1,-1 0 0,1 0-1,0 0 1,0-1 0,-1 0-1,1 0 1,-1 0 0,1 0-1,0-1 1,-1 1 0,0-1-1,1 0 1,-1 0 0,0 0-1,0 0 1,0-1 0,-1 1-1,1-1 1,0 0-1,-1 1 1,0-1 0,1 0-1,1-5 1,3-5 42,-1 0-1,-1-1 1,0 1-1,0-1 1,-1-1 0,2-16-1,7-88 265,-9 24-199,10-79-612,-11 150-1881,0-47 0,-5 49-1901,1 7 1317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3:37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1138 0 5120,'-7'9'1135,"-1"0"1,2 0-1,-10 17 0,8-13-673,0-1-1,-11 14 0,-60 62 316,-3 3-283,-78 110 0,-61 176 69,148-243-320,-200 427 81,235-464-352,5 2 0,4 1 1,-31 204-1,48-169 33,6 1 0,20 236 0,82 263-15,76 95 234,-35-252-102,-126-442-121,42 122 10,6-2-1,89 165 1,108 184 19,57 108 73,-153-285 549,-103-209-93,-49-102-486,-1-3 26,0 0 1,-1 1-1,-1-1 1,6 24 0,-11-37-83,1 0 0,-1-1 0,0 1 0,0 0 0,0 0 0,0 0 0,0-1 0,0 1 0,0 0 1,0 0-1,0 0 0,0-1 0,-1 1 0,1 0 0,0 0 0,0 0 0,-1-1 0,1 1 0,-1 0 1,1-1-1,-1 1 0,1 0 0,-1-1 0,1 1 0,-1 0 0,1-1 0,-1 1 0,0-1 0,1 1 0,-1-1 1,0 0-1,1 1 0,-2 0 0,-2 0-7,0 0 0,0-1 1,-1 1-1,1-1 0,-7 0 0,-11 1-2,9 1 1,1 0-1,-1-1 0,1-1 1,-1 0-1,1-1 1,-1 0-1,1-1 1,0-1-1,-1 1 0,1-2 1,0 0-1,1 0 1,-1-1-1,1-1 0,0 0 1,0 0-1,1-1 1,-12-10-1,-62-50-46,-79-58 188,141 109-6,22 16-145,0 0 0,0 0 0,0 1 0,0-1 0,0 0 0,0 0 0,0 0 0,0 0 0,0 0 0,0 0 0,0 0 0,0 0 1,0 0-1,0 0 0,0 0 0,0 0 0,0 0 0,0 0 0,0 0 0,0 0 0,0 0 0,0 1 0,0-1 0,0 0 0,0 0 0,0 0 0,0 0 0,0 0 0,0 0 0,0 0 0,0 0 0,0 0 0,0 0 0,-1 0 0,1 0 0,0 0 0,0 0 0,0 0 0,0 0 0,0 0 0,0 0 0,0 0 0,0 0 0,0 0 0,0 0 0,0 0 0,0 0 0,0 0 0,0 0 1,0 0-1,0 0 0,0 0 0,0 0 0,-1 0 0,1 0 0,0 0 0,0 0 0,0 0 0,0 0 0,0 0 0,0 0 0,4 8-41,8 10 5,46 67-9,25 30-62,-51-77 143,66 57 0,-80-80-13,0-1 0,2-1 0,-1 0 0,2-2 0,0 0 0,22 7 0,-3-4-1,1-2 0,1-2 0,57 7 0,-68-14-9,0-1 1,-1-1 0,1-2-1,0-1 1,44-9 0,-70 10 2,0 0 0,0-1-1,-1 1 1,1-1 0,0 0 0,-1 0 0,1 0 0,-1-1 0,1 0-1,-1 0 1,5-5 0,-6 5 40,-1 0-1,0 0 0,0 0 1,0 0-1,0-1 1,0 1-1,-1-1 1,1 1-1,-1-1 1,0 1-1,0-1 1,0 0-1,-1 0 0,1 1 1,-1-1-1,0-5 1,-1-14 267,-1 0-1,-9-44 1,-20-47 130,15 56-291,-26-82 151,-6-27-144,38 125-107,-9-85 1,18 117-81,0 3-204,1 0 1,0 0-1,0 0 1,0-1-1,2-7 0,3 8-1713,2 1-623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4:47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1427 168 2688,'-8'-2'737,"0"1"1,0 0-1,-14 1 0,16-1-286,0 0 0,0 0-1,1-1 1,-1 1 0,-7-4-1,-1 0-23,-11-3-126,0 2-1,-1 0 1,1 2 0,-1 1 0,0 1-1,0 2 1,0 0 0,0 2 0,-31 5 0,33-3-276,1 1 0,0 1 0,0 1 0,1 1 0,0 1 0,-39 22 1,-171 135 331,139-97-224,47-37-111,-58 54-1,87-70 14,-141 148-1,135-134 31,-30 57 0,39-63-24,0 1-16,2 1-1,1 0 1,1 1 0,-13 52 0,13-27 6,-6 90 1,14-76-96,10 110 1,24 64 136,-21-180-53,3 0 0,2-1 0,29 68 0,-37-107-27,0-1-1,2 0 0,0-1 1,1 0-1,1-1 1,15 18-1,13 9-26,3-1 0,53 41 1,-11-23 25,29 25 32,-71-52 4,84 53 1,-96-69-5,1-2 1,0-1-1,64 20 0,-75-30 31,1-1-1,-1-1 1,1 0-1,28-2 0,-12-2 128,60-10-1,-75 7-118,-1-2 0,0 0 0,0-1 1,-1-1-1,1-1 0,-2-2 0,35-21 0,-28 13 69,-1-1-1,-1-2 1,-1 0-1,40-49 1,196-284 529,-102 79-517,-91 148-76,21-39-62,-63 115 10,22-70 1,-5-29-44,-37 127 78,-1-1 0,-1 0 0,-2 0 1,-1-31-1,-16-99 221,9 96-233,-4 1 1,-1 0-1,-3 1 1,-43-103-1,38 118 5,-2 2 0,-34-48 1,41 67-34,-105-134 172,111 145-158,-7-10-26,-2 1 0,-1 0-1,0 1 1,-35-23 0,45 34-78,0 2-1,-1 0 1,1 0 0,-1 0 0,0 1 0,-1 1-1,1 0 1,0 0 0,-1 1 0,0 0-1,0 1 1,1 0 0,-1 1 0,-12 1 0,6 1-363,0 2 1,1 0 0,-30 11-1,-66 36-3328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4:51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8704,'-23'21'3232,"30"-21"-2496,-1 0 192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5:13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52 6400,'-9'-41'3984,"9"31"369,-2 12-3948,-2 5-134,1 3-125,1 1 0,-1-1 0,2 0 0,-1 1 0,2-1 0,0 18-1,-2 20 114,-75 793 2316,53-596-2510,-22 546 57,46-584-620,1-101-7702,0-121 4680,3-5 1179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5:14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7424,'3'2'682,"0"1"0,0 0 1,0 0-1,0 0 0,-1 0 1,1 0-1,3 7 0,14 29 402,-11-21-442,88 188 1531,-71-149-1776,275 656 1198,-238-524-1795,52 271 0,-107-427-478,7 49-1442,-11-27-4309,-4-39 3907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5:14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1 318 7552,'0'1'187,"0"0"0,0-1 1,0 1-1,0 0 0,0-1 1,0 1-1,0 0 0,0-1 1,1 1-1,-1 0 0,0-1 1,0 1-1,1-1 0,-1 1 0,0 0 1,1-1-1,-1 1 0,0-1 1,1 1-1,-1-1 0,1 1 1,0 0-1,0-1 66,0 0 0,0 1 0,0-1 0,1 0 0,-1 1 0,0-1 0,0 0 0,0 0 0,0 0 0,1 0 0,-1 0 0,0 0 0,2-1 0,10-2 371,1-1 0,-1-1 1,0 0-1,0-1 0,-1 0 0,19-12 0,-13 7-300,32-21-338,-2-3 0,65-58 0,1-2-7634,-83 74 4587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5:15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76 642 7040,'-2'2'558,"1"0"1,-1 0 0,1 0-1,-1 0 1,0 0 0,0 0-1,-4 3 2145,16-9-607,-7 1-1953,1-1 0,-1 1 0,0-1 0,-1 0 0,1 0 1,-1 0-1,0 0 0,3-6 0,11-39 848,-11 32-652,7-30 437,11-80 0,-20 102-673,-2-1-1,0 1 1,-1-1-1,-2 1 0,0-1 1,-2 1-1,-1 0 1,-1 0-1,-15-40 0,16 54-61,0 0 0,-13-18 0,17 26-57,-1 1 1,0-1 0,0 1-1,0 0 1,0-1 0,0 1-1,0 0 1,0 1 0,-1-1-1,1 0 1,-1 1-1,1-1 1,-1 1 0,0 0-1,0 0 1,-4-1 0,6 2-6,-1 0 0,1 0 0,0 0 1,-1 0-1,1 0 0,-1 1 0,1-1 1,-1 1-1,1-1 0,0 1 0,-1-1 1,1 1-1,0 0 0,0 0 0,-1 0 1,1 0-1,0 0 0,0 0 0,0 0 1,0 0-1,0 0 0,0 0 0,1 0 1,-1 1-1,0-1 0,0 2 0,-1 2-23,0 0 0,0-1 0,0 1 0,1 0 0,0 0 0,-1 7-1,2-8 30,0-1 0,0 1 0,0-1-1,0 1 1,1 0 0,-1-1 0,1 1-1,0-1 1,0 1 0,0-1 0,1 1-1,-1-1 1,1 0 0,0 0 0,0 0-1,0 0 1,0 0 0,0 0-1,1 0 1,-1-1 0,1 1 0,0-1-1,0 0 1,0 0 0,0 0 0,0 0-1,0 0 1,0-1 0,1 1 0,-1-1-1,1 0 1,-1 0 0,1 0 0,-1-1-1,8 1 1,0-1-21,-1 0 0,1-1 0,-1 0 0,1-1 0,11-4 0,53-20-18,-50 17 84,18-9 52,-32 12-56,1 1 1,0 0-1,0 1 1,1 1-1,-1-1 1,1 2-1,15-2 0,-26 4-11,-1 0-1,1 0 0,0 0 0,-1 1 0,1-1 0,0 1 0,-1-1 0,1 1 0,-1-1 0,1 1 0,-1 0 1,1-1-1,-1 1 0,1 0 0,-1 0 0,0 0 0,2 2 0,-1 0 12,0-1-1,0 1 1,-1-1-1,1 1 0,-1 0 1,0-1-1,1 1 1,-1 0-1,0 3 1,2 7 35,-2-1 0,1 1 0,-2 21 0,0-26-78,-1 66-31,0-5 22,3 1-1,11 75 0,-9-122 15,1 10 22,13 42 1,-15-65 6,0 0 1,1-1-1,0 0 1,1 1-1,0-1 0,1-1 1,-1 1-1,12 11 1,-15-18 10,-1-1 1,0 0 0,1 1-1,-1-1 1,1 0 0,0 0-1,-1 0 1,1 0 0,0 0-1,0-1 1,-1 1 0,1 0 0,0-1-1,0 1 1,0-1 0,0 0-1,0 1 1,0-1 0,0 0-1,0 0 1,0-1 0,0 1-1,-1 0 1,1-1 0,0 1-1,2-1 1,4-3 107,-1 1 1,0-1 0,0 0-1,0-1 1,6-5-1,-9 8-87,0-2-14,0 0 1,0-1-1,0 1 0,0-1 0,-1 0 0,1 0 0,-1 0 0,0-1 0,2-7 0,1 2-12,0-4-557,-1 1 0,0-1 0,-1 0 0,5-29 1,-2 4-3838,2 6-258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5:16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16 7808,'-2'-3'1020,"-6"-9"1863,7 12-2815,1 0 0,-1 0 0,1 0 0,0 0 0,-1 0 1,1 0-1,0 0 0,-1 0 0,1 0 0,0 0 0,-1 0 0,1 0 1,-1 0-1,1 0 0,0 0 0,-1 0 0,1 1 0,0-1 0,-1 0 0,1 0 1,0 0-1,-1 1 0,1-1 0,0 0 0,0 0 0,-1 1 0,1-1 1,0 0-1,0 1 0,0-1 0,-1 0 0,1 1 0,0-1 0,0 1 1,-2 0 212,0 1 1,0 0 0,1-1-1,-1 1 1,0-1 0,0 0-1,-5 2 1,-5 4 211,-6 8-125,0 1-1,1 0 0,0 1 1,2 1-1,-23 33 0,17-19 54,2 2 0,-26 58 0,39-75-342,0 1 0,0 0 0,2 0 1,0 0-1,1 0 0,0 20 0,2-28-55,1 1-1,1 0 1,0 0-1,0-1 1,1 1 0,0 0-1,1-1 1,0 0-1,1 0 1,0 0-1,8 14 1,-9-19-31,1 0 0,0 0-1,0 0 1,0-1 0,1 1 0,-1-1 0,1 0-1,0 0 1,0-1 0,1 1 0,-1-1 0,1-1-1,-1 1 1,1-1 0,0 0 0,0 0 0,0 0-1,0-1 1,1 0 0,-1 0 0,0-1-1,0 1 1,1-2 0,-1 1 0,0-1 0,0 1-1,0-2 1,0 1 0,1-1 0,-2 0 0,1 0-1,0 0 1,0-1 0,-1 0 0,1 0 0,8-7-1,-4 0-474,1-1 0,-1 0 0,-1 0 0,0-1-1,0 0 1,-1 0 0,-1-1 0,0 0-1,-1-1 1,0 1 0,5-21 0,19-98-5374,-15 79 2475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5:16.8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22 7040,'-16'-21'4159,"15"26"-2129,5 11-822,0-10-1077,9 14 331,19 38 1,99 302 2661,-80-208-2478,8 47-200,32 83-97,-80-256-349,3 10 55,2 0 0,31 50 0,-47-85-54,0-1 0,0 1 0,1-1-1,-1 1 1,0-1 0,0 0 0,1 1-1,-1-1 1,0 0 0,1 1 0,-1-1-1,0 0 1,1 0 0,-1 1 0,0-1 0,1 0-1,-1 0 1,1 1 0,-1-1 0,0 0-1,1 0 1,-1 0 0,1 0 0,-1 0-1,1 0 1,-1 0 0,1 0 0,-1 0-1,0 0 1,1 0 0,0 0 0,0 0 4,0-1 1,-1 0-1,1 1 1,0-1-1,0 0 1,-1 1 0,1-1-1,0 0 1,-1 0-1,1 0 1,-1 1-1,1-1 1,0-2-1,2-4 33,-1 0-1,4-14 0,8-45-105,8-36 78,39-111 0,-52 186-38,-7 18 27,1 0-1,0 0 1,1 0-1,-1 1 1,2-1 0,6-9-1,-11 17 2,1 0 0,-1 1 1,1-1-1,0 0 0,-1 1 0,1-1 0,0 0 0,0 1 0,-1-1 0,1 1 0,0-1 0,0 1 0,0 0 0,0-1 0,0 1 0,-1 0 0,1 0 0,0-1 0,0 1 0,0 0 0,0 0 1,0 0-1,0 0 0,0 0 0,0 0 0,0 1 0,0-1 0,-1 0 0,1 0 0,0 1 0,0-1 0,0 0 0,0 1 0,0-1 0,-1 1 0,1-1 0,0 1 0,0-1 0,-1 1 0,1 0 1,0-1-1,0 2 0,5 4 25,-1 0 0,0 1 0,0-1 1,3 8-1,-2-5 60,11 20 110,25 54 0,-1 2-70,-33-72-149,0 0 0,1-1 0,0 0 0,13 13-1,-17-20 80,0-1-1,0 0 0,0 0 0,1 0 0,-1-1 0,1 1 1,0-2-1,0 1 0,8 2 0,-11-4 1,0 0 0,0 0 1,1-1-1,-1 1 0,0-1 0,0 0 0,0 0 0,0 0 0,1 0 0,-1-1 1,0 1-1,0-1 0,0 0 0,0 0 0,0 0 0,0 0 0,0 0 0,0-1 1,-1 1-1,1-1 0,2-2 0,2-2 0,0-1 0,-1 0 0,0 0 1,-1-1-1,1 1 0,-1-1 0,-1 0 0,7-15 0,-3 1 2,-1 0 0,6-30 0,-4 0-47,-2-1 1,-2 0 0,-3-55-1,-3 97-7,1 8-24,0-1 0,0 1 0,0-1 0,0 1 0,0-1 0,1 1 0,-1 0-1,1-1 1,3-5 0,-4 8 15,0 1 0,0 0-1,0 0 1,0-1 0,1 1-1,-1 0 1,0 0 0,0 0-1,1 0 1,-1 0 0,0-1 0,0 1-1,1 0 1,-1 0 0,0 0-1,0 0 1,1 0 0,-1 0-1,0 0 1,1 0 0,-1 0-1,0 0 1,0 0 0,1 0 0,-1 0-1,0 0 1,1 0 0,-1 0-1,0 0 1,0 0 0,1 1-1,-1-1 1,0 0 0,0 0-1,1 0 1,-1 0 0,0 1-1,0-1 1,0 0 0,1 0 0,-1 0-1,0 1 1,0-1 0,0 0-1,0 0 1,0 1 0,1-1-1,9 15-70,-8-13 63,12 21-133,11 25 0,-15-26-178,24 36 0,-12-28-1675,27 29 0,-49-59 1956,1 1-129,-1 0-1,1 0 0,-1-1 0,1 1 0,0 0 0,-1 0 1,1-1-1,0 1 0,0-1 0,0 1 0,-1-1 0,1 1 1,0-1-1,0 1 0,0-1 0,0 0 0,0 1 0,0-1 1,0 0-1,0 0 0,0 0 0,0 0 0,0 0 0,1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39.6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 32 7296,'-15'28'2816,"15"-17"-2208,15 12 1088,-7-15-1120,5 4 0,10-4-192,4-3-64,9-5-192,3-8-224,5-9-32,6-10-1056,-3-8-416,7-4-1952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5:17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5 10368,'-4'-5'3872,"8"10"-1888,37 21-15456,-25-9 11616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5:17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0 210 6400,'9'-4'10225,"-2"10"-11357,4 7 1268,0 0 1,-1 0-1,0 1 0,14 28 1,-5-8 93,10 10 668,62 73 1,-88-114-732,1 1-1,-1 0 1,1-1 0,-1 1-1,1-1 1,0 0 0,1-1-1,-1 1 1,0-1 0,1 0-1,-1 0 1,1 0 0,0 0-1,-1-1 1,11 2 0,-13-3-96,0-1 1,0 1-1,0 0 1,0-1 0,0 0-1,0 1 1,0-1-1,-1 0 1,1 0 0,0 0-1,0-1 1,-1 1-1,1 0 1,-1 0 0,1-1-1,-1 1 1,1-1-1,-1 0 1,0 1 0,0-1-1,1-2 1,3-5 152,0 0 1,6-17-1,-10 22-168,6-18 87,-1-1 1,-1 1-1,-1-1 1,1-40-1,-3 33-178,12-154-235,-12 106-2217,-2 77 2276,1-17-1793,1 11-172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35:18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246 622 6528,'-5'-2'933,"0"0"-1,0 0 1,-1 0 0,1 1-1,-1 0 1,1 0 0,-1 1 0,-8-1-1,-5 1-180,4 0-204,1 0 0,-1 0 0,-24 6-1,36-6-494,-1 1-1,1 0 0,-1 1 1,0-1-1,1 0 0,0 1 1,-1 0-1,1 0 0,0 0 0,0 0 1,0 1-1,0-1 0,1 1 1,-1 0-1,0-1 0,1 1 1,0 0-1,0 1 0,-2 3 0,-1 4-2,1 1 0,0-1-1,1 1 1,0 0 0,1 0-1,-1 15 1,2-3 28,0 0 0,5 27 0,-3-35-23,2 0 0,0 0 1,1 0-1,1 0 0,0 0 1,1-1-1,1 0 0,9 15 1,-12-23-9,0-1 0,1 0 0,0-1 1,0 1-1,0-1 0,1 0 1,-1 0-1,12 7 0,-12-9-8,-1-1 0,1 0 0,0 0-1,0 0 1,0-1 0,0 1 0,0-1 0,0 0-1,1-1 1,-1 1 0,0-1 0,0 0 0,9-1-1,-8 0 11,0-1-1,-1 1 1,1-1-1,0 0 0,-1 0 1,0 0-1,1-1 1,-1 0-1,0 0 1,6-5-1,-4 2 25,0 0 0,0-1 0,0 0 1,-1-1-1,9-13 0,-4 2 15,-1 0 1,-1 0-1,0-1 0,9-38 1,-14 45-87,-1-1 1,-1 1-1,0-1 1,-1 1-1,-1-1 1,0 0 0,0 0-1,-1 1 1,-1-1-1,-1 1 1,0-1-1,0 1 1,-2 0-1,1 0 1,-2 0-1,1 1 1,-2 0 0,0 0-1,0 1 1,-1-1-1,0 1 1,-14-12-1,8 11-261,6 8-85,8 4 328,0 0 0,0 0-1,0-1 1,0 1 0,-1 0 0,1 0 0,0 0-1,0 0 1,0 0 0,0 0 0,0 0 0,0 0-1,0 0 1,0 0 0,-1 0 0,1 0 0,0 0-1,0 0 1,0 0 0,0 0 0,0 0 0,0 0 0,0 0-1,0 0 1,-1 1 0,1-1 0,0 0 0,0 0-1,0 0 1,0 0 0,0 0 0,0 0 0,0 0-1,0 0 1,0 0 0,0 0 0,0 0 0,-1 0-1,1 1 1,0-1 0,0 0 0,0 0 0,0 0-1,0 0 1,0 0 0,0 0 0,0 0 0,0 0-1,0 1 1,0-1 0,0 0-3,1 1-1,-1-1 0,0 0 1,0 1-1,1-1 1,-1 0-1,0 0 1,0 1-1,1-1 1,-1 0-1,0 0 1,1 1-1,-1-1 1,0 0-1,1 0 0,-1 0 1,0 0-1,1 1 1,-1-1-1,1 0 1,-1 0-1,0 0 1,1 0-1,-1 0 1,0 0-1,1 0 1,-1 0-1,1 0 1,11 0-98,-7-2 164,1 0-1,0 0 0,-1 0 0,0-1 0,1 0 0,-1 0 0,0 0 1,0 0-1,-1-1 0,1 0 0,-1 0 0,0 0 0,0 0 1,7-10-1,0-2 219,-1 0 1,-1 0-1,10-26 1,-8 15-151,0 0-1,-3-1 1,0-1 0,5-38-1,-11 52-99,0 0-1,-2-1 0,0 1 1,0-1-1,-2 1 0,0 0 0,0 0 1,-2-1-1,0 2 0,-6-17 1,6 20-60,3 7 24,0 0 0,-1 1 0,1-1 0,-1 1 0,0 0 0,-3-4 0,2 4-278,4 7 51,7 10-11,3-2 239,0 0-1,1-1 1,0 0-1,1 0 0,1-2 1,20 12-1,29 15 332,114 68 1448,-159-92-1542,0 1 1,-1 1 0,-1 0 0,26 30 0,-36-36-104,0-1 1,-1 1 0,0 0-1,-1 0 1,1 0-1,-1 1 1,-1-1-1,0 1 1,0 0 0,-1 0-1,0 0 1,0 1-1,0 16 1,-2-8-84,0 0 1,-1 0-1,-1 0 0,-1 0 1,0-1-1,-2 1 0,-6 17 1,-1-10-1963,-2-1 0,-33 43 1,25-38-1772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31.09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4736,'6'2'701,"1"1"0,-1 0 0,1 0 0,-1 1 0,0 0 0,9 8 0,-6-4-414,0 0 0,-1 1 0,10 14 0,-1 2-348,-2 0 0,17 38 0,16 41 146,86 174-21,-48-102-421,-7 4-1,96 328 1,-11 233 1824,-131-539 229,10 404 0,-43-597-1668,1-1 6,-1 1 1,-1-1-1,1 1 0,-2-1 1,-1 10-1,3-17-70,0-1-1,-1 1 1,1 0-1,0-1 1,0 1 0,-1 0-1,1-1 1,0 1-1,-1-1 1,1 1-1,-1 0 1,1-1-1,-1 1 1,1-1 0,-1 1-1,1-1 1,-2 1-1,2-1-14,-1 0-1,1 0 0,0 0 0,-1 0 1,1 0-1,-1 0 0,1 0 0,-1-1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32.16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399 335 3968,'-23'-7'5810,"21"7"-5656,-1 1-1,1-1 1,0 1-1,-1-1 1,1 0-1,-5-1 1,5 1-89,0 0 0,0-1 0,-1 1 0,1 0 0,0 0-1,-1 0 1,1 0 0,0 1 0,0-1 0,-1 1 0,1-1 0,0 1 0,-4 1 0,1 2 23,1-1 0,-1 0-1,1 1 1,-6 6 0,6-7-60,-12 14 110,0 1 0,0 1 0,2 1 1,-16 27-1,9-8-20,-24 61 1,24-35-69,2 1-1,-10 71 1,26-119-39,-54 321 410,57-327-255,6-82 137,1 17-292,0-26 114,24-211 270,-20 227-263,2 0 1,33-94 0,22-8 125,-44 109-191,73-146 520,-96 200-566,2-5 51,1 1 0,0-1 1,1 1-1,-1-1 0,7-5 1,-9 10-71,-1 1 0,0 0 1,0 0-1,0 0 1,1 1-1,-1-1 1,1 0-1,-1 0 1,1 1-1,-1-1 0,1 1 1,-1-1-1,1 1 1,-1 0-1,1-1 1,-1 1-1,1 0 1,0 0-1,-1 0 0,1 0 1,-1 0-1,1 1 1,-1-1-1,1 0 1,0 1-1,-1-1 1,1 1-1,-1 0 1,0-1-1,1 1 0,1 1 1,15 11 30,24 22 1,-4-4 27,-3-4-29,2-3 0,68 36 0,95 46 119,8 4-1443,-190-101-388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32.98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9 0 7296,'-9'12'3266,"9"-10"-3118,0 16 230,0-12-32,1 19 60,1 1 0,6 25 0,-1-7-194,73 642 120,-49-392-334,13 398 162,-44-666-658,-4 31-1,4-57 427,-4 17-973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33.37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48 860 5120,'-36'29'1754,"35"-28"-1663,-1 0-1,1 0 0,0 0 0,-1 0 0,1 1 0,0-1 0,0 1 0,0-1 0,1 21 2530,2-19-2264,-1-2-306,-1-1 0,1 1 1,-1-1-1,1 1 0,-1-1 0,1 1 1,0-1-1,-1 1 0,1-1 0,0 1 1,-1-1-1,1 0 0,0 0 0,0 1 0,-1-1 1,1 0-1,0 0 0,0 0 0,-1 0 1,1 0-1,0 0 0,0 0 0,0 0 0,-1 0 1,1 0-1,0 0 0,0 0 0,-1 0 1,1-1-1,0 1 0,0 0 0,-1-1 0,2 0 1,4-2 122,0 0 1,-1-1-1,7-4 1,-7 4-80,22-19 361,-1 0 0,-1-2 1,25-31-1,-9 9-153,136-123 31,14 13-269,-149 124-35,243-179-12,-243 186-98,0 2 0,2 1 0,1 3 0,0 1 0,55-14 0,-78 28-713,0 1 1,0 1-1,0 1 1,29 1-1,-14 1-2539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34.93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483 767 5504,'-44'-56'3072,"36"44"-2672,2 4-163,0 0 0,-1 0 1,0 1-1,0-1 0,0 2 1,-1-1-1,-1 1 0,1 0 1,-1 1-1,0 0 0,0 0 1,0 1-1,0 0 0,-1 0 1,0 1-1,0 1 0,-15-3 1,21 5-228,-1 0 1,1 0 0,-1 1-1,1 0 1,0-1 0,-1 1-1,1 1 1,0-1 0,0 1-1,0-1 1,0 1 0,0 0-1,0 1 1,1-1 0,-1 1-1,1-1 1,-1 1 0,1 0-1,0 1 1,-4 4 0,-3 6 13,0 0 0,1 1 0,-13 28 0,6-7-25,-20 70 0,0 41-54,35-144 53,-13 63-12,-9 105 1,21-139 86,2 0 0,0 0 0,3-1 0,0 1 0,13 48 0,-14-70-68,1 0 1,1-1 0,0 1 0,0-1-1,1 0 1,0 0 0,0 0 0,11 11 0,-14-17 0,1 0 1,0 0-1,0-1 0,0 1 1,0-1-1,1 1 1,-1-1-1,1 0 1,-1 0-1,1-1 1,0 1-1,-1-1 0,1 0 1,0 0-1,0 0 1,0-1-1,0 1 1,0-1-1,0 0 1,0 0-1,0 0 1,0 0-1,0-1 0,8-2 1,-4 0 5,1 0 0,-1-1 0,1 0 0,-1 0 0,0-1 1,-1 0-1,1-1 0,-1 0 0,0 0 0,10-12 0,2-5 2,0 0 1,14-28-1,-14 19 0,-1-1 1,-2-1-1,-1-1 1,-2 0-1,12-55 1,21-187 69,-41 190 294,-6 80-167,-1 13-108,0 16-17,11 169 54,-7-170-155,2-1-1,0 0 1,1 0-1,2 0 1,0-1-1,0 0 1,15 24-1,-18-35 15,1-1 0,0 0 0,1 0-1,0-1 1,0 1 0,0-1 0,1-1 0,0 1-1,12 7 1,-14-10 28,-1-1 1,1 0-1,-1 0 0,1 0 1,0-1-1,0 0 1,0 1-1,0-2 0,0 1 1,0-1-1,0 1 0,0-1 1,0-1-1,0 1 0,0-1 1,0 0-1,9-2 0,-3-2 41,-1 0 0,1 0 0,-1-1 0,0-1 0,0 1 0,-1-1 0,0-1 0,0 0 0,0 0 0,-1-1 0,-1 0 0,0 0 0,11-19 0,-4 4-44,-2-1 0,0 0 0,-2-1 0,12-48 0,-16 48-12,-1 0-1,-2 1 0,-1-1 1,-1 0-1,-1 0 0,-1 0 1,-7-40-1,2 34 29,-2 0 0,-1 0 0,-1 1 0,-2 0 0,-24-45 0,10 35-140,24 38 29,-1-1 0,0 1 1,0 0-1,0 0 0,0 0 1,0 0-1,-1 0 0,-4-2 1,13 10-512,-4-4 555,0 0 0,0 0 0,0 0 0,0 0-1,0 0 1,1 0 0,-1 0 0,0 0 0,2 0 0,9 4-37,0-2 1,0 0-1,0 0 1,18 1-1,54 1 53,-43-4 4,-40-1 7,128 12 21,-114-10-14,0 1 0,-1 0 0,1 1-1,-1 1 1,0 0 0,20 12 0,-27-13 12,-1 0 0,0 1 0,0 0 0,-1 1 1,1-1-1,-1 1 0,0 0 0,-1 0 0,0 0 0,0 1 0,0 0 1,0-1-1,2 10 0,3 10 3,-1 0-1,6 37 1,-3-9-19,-5-29-28,2 1 0,0-1 0,2-1 0,17 34 0,-21-49 23,0 1 0,0-1 0,1 0 0,1 0 0,-1-1 1,1 0-1,1 0 0,-1-1 0,1 0 0,0 0 0,1-1 0,18 9 1,-18-11 10,-1-1 1,1 1-1,0-2 1,0 1-1,0-1 1,1-1-1,-1 0 1,0 0-1,0-1 1,1 0-1,-1-1 1,14-3 0,-12 1 24,0 0 0,0-1 0,-1-1 0,1 0 0,-1-1 0,0 0 0,0 0 0,-1-1 0,19-17 0,-3 0 7,-1-3 0,31-39 1,37-68 10,-60 83-16,-3-2 0,24-57-1,-42 82-16,-2 1 0,-1-1 0,-1-1 0,-2 0 0,0 0 0,1-39 0,-7 48 26,0 0 0,-2 1 1,0-1-1,-1 1 0,-1 0 1,-10-29-1,10 36 14,-1 1 1,0-1-1,0 1 0,-2 0 1,1 0-1,-1 1 0,-1 0 0,0 0 1,0 0-1,-1 1 0,-12-9 1,18 15-71,0 1 1,-1-1-1,0 1 1,1 0-1,-1-1 1,0 2-1,0-1 1,0 0-1,-1 1 1,1 0 0,0 0-1,0 0 1,-1 0-1,1 1 1,0 0-1,-1 0 1,1 0-1,-1 0 1,1 1-1,0-1 1,-1 1-1,1 0 1,0 0-1,0 1 1,0 0-1,0-1 1,0 1-1,-7 5 1,1 0-19,0 1-1,1 0 1,0 1 0,0 0 0,1 0-1,0 1 1,1 0 0,0 0 0,1 1 0,0 0-1,-7 17 1,3-2 10,2-1-1,0 1 1,2 0-1,-4 36 1,7-29 17,1 0 1,2 1-1,1-1 1,10 64-1,-6-71 6,1-1-1,2 0 0,0 0 1,1-1-1,2 0 0,24 41 1,-25-50 58,0-1 1,1-1-1,1 1 1,0-2-1,1 0 1,0 0 0,1-1-1,0-1 1,1 0-1,0-1 1,0-1-1,21 8 1,-23-11-18,1 0 1,-1-1-1,1-1 1,0 0-1,0-1 1,1-1-1,-1 0 1,0-1-1,0 0 1,1-2-1,-1 1 1,0-2 0,0 0-1,0 0 1,20-9-1,-9 1-327,0-2 0,-1-1 0,0-1 0,-1-1 1,-1-1-1,33-32 0,-15 8-2012,-2-2 1,40-58 0,-15 9-1328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35.93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495 602 7552,'-17'7'1341,"0"2"-1,1-1 1,-25 20 0,-12 6-587,4-6-506,-63 38 371,97-55-524,0 0-1,1 1 1,0 1-1,1 0 1,-11 16 0,12-13-85,1 0 0,0 2 1,1-1-1,2 1 1,0 1-1,0-1 1,-8 39-1,12-42-8,2 0-1,0 0 1,1 0-1,0 0 1,1 0-1,1 0 1,0 0-1,1 0 0,1 0 1,0 0-1,7 17 1,-7-24 6,0-1 1,1 0 0,0 0-1,1 0 1,-1-1-1,1 0 1,1 1 0,-1-2-1,1 1 1,0-1-1,0 1 1,1-2 0,-1 1-1,1-1 1,0 0-1,0 0 1,1-1 0,-1 0-1,1 0 1,0-1-1,-1 0 1,1 0-1,0-1 1,0 0 0,0-1-1,0 1 1,0-1-1,0-1 1,0 0 0,0 0-1,0 0 1,0-1-1,0 0 1,-1-1 0,12-5-1,-1-1 6,-1 0 1,0-2-1,0 0 0,-1-1 0,20-20 0,66-76 3,-67 66-27,-2-1 0,43-73 0,-59 85 135,-2 0 0,-1-1 0,-1 0 0,-2-1 0,8-38 0,-17 61-61,13-77 531,-14 77-494,0 0-1,-1 1 1,0-1 0,-1 0 0,0 1 0,-4-17 0,5 25-93,0 0 1,0 0-1,0 0 0,-1 1 1,1-1-1,0 0 0,-1 0 1,1 0-1,0 1 1,-1-1-1,1 0 0,-1 1 1,1-1-1,-1 0 0,1 1 1,-1-1-1,1 0 1,-1 1-1,0-1 0,1 1 1,-1-1-1,0 1 0,0-1 1,0 2-8,0-1 1,0 1-1,0-1 0,1 1 1,-1-1-1,0 1 1,1-1-1,-1 1 0,0 0 1,1-1-1,-1 1 1,1 0-1,-1 0 0,1 0 1,-1-1-1,1 1 1,0 0-1,-1 0 0,1 0 1,0 0-1,0 0 1,0 0-1,-1 1 0,-3 15-35,0 1 0,2-1 0,-1 1-1,2 0 1,1 0 0,2 28-1,-1-33 35,1 1 0,0-1 0,1 0 0,1 0 0,0-1 0,1 1 0,0-1 0,1 0 0,12 19 0,-13-24 3,0 0 0,0-1 0,1 0 0,0 0 0,1 0 0,-1-1 0,1 0 0,0 0 0,0-1 0,0 1 0,1-2 0,0 1 0,0-1 0,0 0 0,0-1 0,11 3 0,-9-4 21,0 0-1,0-1 1,0 0 0,0-1 0,0 0 0,0 0 0,0-1-1,0 0 1,0-1 0,-1 0 0,1-1 0,-1 0 0,14-8-1,-2-1-5,-1-1 0,0 0-1,-2-2 1,29-29-1,57-81-105,-78 91 101,-1-2 0,-2-1 0,-1-1 0,19-49 0,-30 60 102,-2 0 1,-1 0-1,-2-1 0,0 0 0,-2 0 1,-1 0-1,-1-40 0,-3 47 64,0 1 0,-1 0 1,-1 0-1,-10-36 0,5 45-231,8 12 43,0-1 1,0 1-1,0 0 0,-1 0 0,1 0 0,0 0 0,0 0 1,0-1-1,-1 1 0,1 0 0,0 0 0,0 0 1,0 0-1,-1 0 0,1 0 0,0 0 0,0 0 1,-1 0-1,1 0 0,0 0 0,0 0 0,-1 0 0,1 0 1,0 0-1,0 0 0,0 0 0,-1 0 0,1 1 1,-1-1-13,1 1 0,-1-1 0,1 1 1,-1 0-1,1 0 0,0-1 0,-1 1 0,1 0 1,0 0-1,0-1 0,-1 1 0,1 0 1,0 0-1,0 0 0,0-1 0,0 1 1,0 0-1,0 0 0,0 0 0,0-1 0,1 1 1,-1 0-1,0 0 0,1 0 0,2 9-65,0-1 0,1 0 1,1 0-1,-1 0 0,1 0 0,12 13 0,42 45 12,-49-57 61,44 46 70,64 68 89,-94-97-153,16 17 341,45 63 1,-75-91-177,1 0 0,-2 1 0,0 1 0,-1-1 1,-1 1-1,-1 1 0,-1-1 0,4 22 0,-7-26-95,-1 0-1,-1 1 1,0-1-1,-1 1 1,0-1-1,-5 19 0,0-7-277,-1-1 0,-17 37 0,21-52-151,-2 0-1,0 0 0,0 0 0,-1-1 0,0 0 1,0 0-1,-1-1 0,-13 14 0,-26 8-4329,46-30 4678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3:37.92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5564 1139 7552,'-6'11'3190,"5"-8"-2893,-1-1 0,1 1 0,0-1 0,0 1 0,0 0 0,0 3 0,-1 2-1,-1 0-1,0-1 1,-1 1-1,1-1 1,-8 11 0,2-3-81,-60 103 447,-88 114-1,119-184-235,-3-2 0,-1-1 0,-66 52 1,27-33 309,-106 62 1,142-99-492,-1-2-1,-2-3 1,0-1-1,-1-2 1,-94 21-1,63-24 46,0-3 1,-1-4-1,0-4 0,-114-6 1,106-7-186,-1-3 0,1-4 0,-155-49 0,96 15-100,2-7 1,-139-76-1,-358-234-92,16-24 34,622 387 54,-262-162-2,-202-132-190,352 211-414,-129-121 0,244 205 564,0 0 0,0 0 1,-1 0-1,1-1 0,1 1 0,-1 0 1,0-1-1,0 0 0,1 1 1,0-1-1,-1 0 0,1 0 1,0 0-1,1 0 0,-1 0 0,0 0 1,1 0-1,-1-6 0,-4-19 52,-3-7-38,8 16 29,-1 1 0,-2-1 0,1 1 0,-2-1 0,-1 1 0,0 0 0,-11-24 0,14 38-19,1-1 0,-1 0 0,1 0 0,-1-6 0,1 9-90,-1 5 13,0 9-52,-5 74-281,1-37 396,-12 571 29,18-534 14,-8 34 442,8-120-451,0 0 1,0 1-1,0-1 1,0 0-1,0 1 1,0-1 0,0 0-1,0 1 1,0-1-1,0 0 1,0 1-1,0-1 1,0 0-1,0 1 1,-1-1-1,1 0 1,0 0-1,0 1 1,0-1 0,0 0-1,-1 0 1,1 1-1,0-1 1,0 0-1,-1 1 1,-4-6 180,-5-14 89,-67-190 89,34 87-271,-77-249 8,116 358-86,-7-24-83,1 0-1,3-1 0,-5-46 1,12 81 55,0-1-1,0 1 1,0-1 0,0 1 0,0-1 0,1 1 0,0-1 0,0 1 0,0 0-1,0-1 1,0 1 0,2-4 0,-1 5 5,0 0-1,-1 0 1,1 0-1,0 0 1,0 0 0,0 1-1,0-1 1,0 0 0,0 1-1,0 0 1,1-1-1,-1 1 1,0 0 0,1 0-1,-1 0 1,5 0-1,25-6-40,1 2 0,59-1 0,67 10 72,-80 0-38,63 4 22,70 1-21,-182-7 78,0 0 0,58 15 0,-35-7-45,26 0 69,-21-4-60,-56-6-58,0 0-159,0 0 1,-1 0-1,1 1 0,0-1 1,-1 0-1,1 0 0,0 1 0,-1-1 1,1 1-1,-1 0 0,1-1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12:40.02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34 1 7040,'18'98'4457,"-14"-77"-3298,1 10-419,-2-1 1,-2 51 0,-1-57-691,-2 58-58,-20 124 1,-16-18-3029,36-177 2481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28.84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33 1 3328,'-21'3'6357,"16"1"-5706,-1 4-214,6-7-429,0 0 1,0 0-1,0 0 1,0 1-1,0-1 0,0 0 1,0 0-1,0 0 0,1 0 1,-1 0-1,0 1 1,1-1-1,-1 0 0,0 0 1,1 0-1,0 0 0,-1 0 1,1 0-1,0 0 1,-1 0-1,1-1 0,0 1 1,0 0-1,0 0 0,-1-1 1,3 2-1,6 4 9,-1 0-1,11 6 0,-4-3 152,53 45 85,-47-36-204,46 31 1,-65-48-51,43 26-84,63 28 0,202 55 309,-205-70-216,137 71-1,-189-84 5,-1-3-12,-21-10 0,54 32 0,-60-30 33,0 0 1,41 17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0.11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73 446 3328,'-4'4'6259,"1"8"-5626,0 0-389,2-8-193,-1 1 1,1 0-1,0-1 1,1 1-1,0 0 1,-1 0 0,2 6-1,4 36 91,3-8-183,3 0 0,26 68 0,-7-28 132,-16-36-44,64 174-195,-68-188 171,-8-21 63,1 0 0,0 0 1,1 5 1263,-14-31-1170,1-1 0,-10-32-1,6 16-121,-20-52 43,-73-211-250,96 262 155,-10-37-9,-22-137 0,41 146 51,2 62-59,-1 0 0,1 1 0,0-1 0,0 0 0,0 0 0,0 1 0,0-1 0,0 0 0,0 1 1,0-1-1,1 1 0,-1-1 0,1 1 0,-1 0 0,3-2 0,26-17 192,21-12-157,-32 20 14,21-11 1,7-1 241,70-48 0,-97 58-226,-10 7-34,-1 0 0,1 1 0,13-6-1,-20 10-165,12-4-211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1.73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289 1 3968,'-11'1'1754,"11"-1"-1691,-1 0-1,0 0 1,0 0 0,0 0 0,1 0 0,-1 1 0,0-1-1,0 0 1,0 0 0,1 0 0,-1 1 0,0-1-1,0 1 1,1-1 0,-1 0 0,0 1 0,1-1 0,-1 1-1,0-1 1,1 1 0,-2 1 0,-13 13 65,1 1 0,0 1-1,-19 31 1,3-6 91,-58 88 1257,76-108-1444,0 0 1,2 1-1,0 0 0,-8 32 1,17-45-55,-1 0 1,1 0 0,1 0-1,0 0 1,0 0 0,1 0-1,0 0 1,1 0-1,3 11 1,3 6 64,0-1 0,15 28-1,-19-45-71,3 7-9,14 22 0,-17-33 44,-1 0 0,1 0 1,0 0-1,0-1 1,1 0-1,0 0 1,-1 0-1,7 3 0,-5-3-22,-1-1-1,2 1 0,-1-2 0,0 1 1,1-1-1,-1 0 0,1 0 0,-1 0 1,1-1-1,0 0 0,7 0 0,-9-2 38,0 1 0,-1-1 0,1 1 0,0-1 0,0-1 0,0 1 0,-1-1 0,1 0 0,-1 0 0,1 0-1,-1 0 1,0-1 0,0 0 0,0 0 0,0 0 0,4-5 0,109-120-695,-47 49-3606,-44 51 1757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2.52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210 7 2560,'-2'0'162,"0"0"0,0 1 1,0-1-1,0 1 0,0-1 0,0 1 1,0 0-1,0 0 0,0 0 0,0 0 1,0 0-1,-3 2 0,-20 21 1122,9-8-741,1-3-363,1 1-1,0 1 1,1 0 0,1 1 0,0 0-1,-15 29 1,22-34-123,0-1 1,1 1-1,0 0 1,0 1-1,1-1 1,1 1-1,0-1 1,0 1-1,1 0 1,1-1-1,0 1 1,2 17-1,0-19-46,1-1 1,0 0-1,0 0 0,1-1 0,0 1 0,0-1 1,1 0-1,0 0 0,1 0 0,-1-1 1,1 0-1,1 0 0,0 0 0,0-1 0,0 0 1,0 0-1,1-1 0,13 7 0,-18-10 13,0-1-1,0 0 0,0 0 0,0-1 1,0 1-1,0-1 0,0 1 0,0-1 0,0 0 1,0 0-1,0 0 0,0-1 0,0 1 1,0-1-1,0 0 0,0 0 0,0 0 0,0 0 1,0 0-1,0 0 0,-1-1 0,1 0 1,0 1-1,-1-1 0,1 0 0,2-4 1,5-4 40,0-1 1,-2 0 0,1 0-1,9-18 1,-17 27-72,6-11 37,-1-1 0,-1 0 0,0 0 0,0 0 0,4-29 0,-7 30-28,2-7 75,-2 0-1,0-1 1,-1 1 0,-3-26 0,-1 10 32,-13-53 0,15 85-164,-5-19-161,6 22 149,0 1 0,-1-1 1,1 1-1,0-1 0,0 0 1,-1 1-1,-12-7-1600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3.35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 0 2816,'-1'11'351,"-1"20"653,5 114 1742,2 102-2250,-5-76-229,10-200-209,7-31 122,15-97-1,-23 101-69,2 0 0,24-70-1,-28 108-146,-5 11 17,0 0-1,1 0 0,0 0 1,0 0-1,0 0 0,1 1 0,6-9 1,-9 14 31,-1 1 1,1-1-1,0 0 1,-1 1-1,1-1 1,0 1-1,-1-1 0,1 1 1,0-1-1,-1 1 1,1 0-1,0-1 1,0 1-1,0 0 1,-1-1-1,1 1 1,0 0-1,0 0 0,0 0 1,0 0-1,0 0 1,-1 0-1,1 0 1,2 0-1,-2 1 6,1 0-1,-1-1 1,1 1-1,-1 0 0,0 0 1,1 0-1,-1 0 1,0 0-1,0 0 1,1 0-1,-1 1 1,1 0-1,3 6 26,-1-1-1,0 0 1,6 15-1,5 17-110,-1 0 0,-3 0 0,13 80 0,-17-15-3286,-7-76 2000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4.02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163 305 4608,'5'-4'727,"-3"2"-484,0 1-1,0 0 1,1 0-1,-1 0 0,0 0 1,0 0-1,0 0 1,1 0-1,2 0 1,9-3 66,1-4-125,1-1-1,-2 0 0,0-1 1,24-20-1,-30 21-128,0 0 0,0-1 0,-1 0 0,0 0 0,0 0 0,6-16-1,-11 22-32,-1 0 0,1-1 0,-1 1 0,0 0 0,0-1 0,0 1 0,0-1 0,-1 1 0,0-1 0,0 1-1,0-1 1,-1 1 0,1-1 0,-1 1 0,0-1 0,0 1 0,-1 0 0,1-1 0,-3-3 0,2 4-16,0 2 1,0-1 0,0 0-1,0 0 1,0 0 0,-1 1-1,1 0 1,-1-1 0,1 1 0,-1 0-1,0 0 1,0 0 0,0 1-1,0-1 1,0 1 0,-1-1-1,1 1 1,0 0 0,-1 0-1,1 1 1,0-1 0,-1 1-1,1-1 1,-1 1 0,1 0-1,-4 1 1,-3 0-7,1 1 0,0 1 0,0-1 1,0 1-1,1 1 0,-1-1 0,1 1 0,0 1 0,0 0 0,0 0 0,-12 11 1,6-3-20,0 0 1,0 2-1,2-1 1,-19 28-1,20-22 14,0 1-1,2 0 0,1 0 0,0 1 1,-5 25-1,8-30 8,1-1 9,1 0-1,0 0 0,1 1 1,0-1-1,2 0 0,0 1 1,0-1-1,2 1 1,7 31-1,-7-40-27,0-1 0,1 1 1,0-1-1,1 0 0,0 1 0,0-2 0,0 1 1,1 0-1,9 9 0,-9-11-37,0-1 1,0 0-1,0 0 0,1 0 1,0-1-1,-1 0 0,1 0 0,1 0 1,-1-1-1,0 0 0,0 0 1,1 0-1,7 0 0,-4-1-713,1-1 0,0 0-1,0 0 1,0-1 0,0 0 0,-1-1-1,17-5 1,12-2-801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4.79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164 9 5120,'-10'-8'5725,"9"8"-5629,0 0 0,0 0 0,0 0 0,0 1 0,0-1 0,0 0 1,0 0-1,0 1 0,0-1 0,1 1 0,-1-1 0,-1 1 0,-2 2-146,1 0 0,-1 0 1,1 1-1,-5 4 0,-4 9 151,0-1 0,1 2 1,1-1-1,1 2 0,1-1 1,-7 21-1,4-5-58,2 0-1,-8 56 1,15-72-38,0-1-1,2 0 1,-1 0-1,2 1 1,5 32-1,-5-44-2,1-1 0,-1 0 1,1 0-1,0 1 0,0-1 0,0 0 0,1-1 0,-1 1 0,1 0 0,0-1 0,1 1 0,-1-1 0,1 0 0,0 0 0,0 0 0,0-1 1,1 0-1,-1 0 0,1 0 0,-1 0 0,1 0 0,9 2 0,-10-4-41,0 1 0,1-2 0,0 1-1,-1-1 1,1 1 0,-1-1 0,1 0 0,-1-1 0,1 1 0,0-1-1,-1 0 1,0 0 0,9-4 0,-6 3-295,-1-1 0,0-1 1,0 1-1,0-1 0,0 0 0,-1 0 1,0-1-1,9-9 0,17-23-2471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5.22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3200,'1'8'2128,"0"-7"-1989,1 4 280,-1 0-1,1 0 1,-1 0-1,0 0 1,1 7-1,28 755 2388,-11-425-2364,-17-323-437,1-1-1,1 0 0,0 1 1,9 20-1,-12-35 21,1 1 0,0-1 0,0 0 0,0 0 0,1 0 0,-1-1 0,1 1 0,0-1 0,0 1 0,0-1 0,0 0 0,1 0 0,-1 0 0,1 0 0,0-1 0,0 1 0,0-1 0,0 0 1,0-1-1,0 1 0,0-1 0,8 2 0,-9-3-28,0 0 0,0 0 0,1 0 0,-1 0 0,0-1 0,0 0 0,0 0 0,0 0 1,0 0-1,0 0 0,0 0 0,0-1 0,0 1 0,0-1 0,-1 0 0,1 0 0,2-3 0,3-2-250,-1 0-1,0-1 1,12-17-1,-8 8-825,-1-1 0,9-22 0,3-6-1353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5.59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1 391 4480,'13'-3'870,"0"0"1,0 0-1,0-2 1,0 0-1,-1 0 1,0-1-1,0 0 1,22-17-1,34-27-62,147-100 134,-204 143-954,103-61-632,-92 56-378,0 2 1,0 0 0,33-8-1,-22 11-1868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9:23:36.84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138 357 2944,'-4'2'291,"0"0"0,-1 0 0,1 0-1,0 0 1,0 1 0,0 0 0,0 0 0,1 0 0,-1 0 0,1 0 0,0 1 0,0 0-1,-4 5 1,-4 8 1052,-16 32-1,19-33-1231,1 1 0,1 0 0,1 1-1,0-1 1,-5 37 0,9-41-131,0 1 0,1-1 0,0 1 0,1 0 0,1-1 0,0 0 0,0 1 0,8 21 0,-8-30 45,1 0 0,-1 1-1,1-1 1,0 0-1,0-1 1,0 1-1,8 8 1,-9-12-14,-1 0 0,1 1 0,-1-1 0,1 0 0,-1 0 1,1 0-1,0 0 0,-1 0 0,1 0 0,0 0 0,0-1 0,0 1 0,0-1 0,0 1 1,0-1-1,0 0 0,0 0 0,0 0 0,0 0 0,0 0 0,-1 0 0,1 0 0,0-1 0,0 1 1,3-1-1,2-3 39,0 0 1,0 0-1,0 0 1,0 0-1,-1-1 1,1-1-1,-1 1 1,-1-1-1,1 0 1,-1 0-1,0 0 1,5-9-1,-1 0 80,0-1 0,-1 0 0,-1 0 0,8-27 0,-11 27-6,0 0 1,-1 0-1,-1-1 0,-1 0 0,0-16 0,-10-82 307,8 108-412,0-21-317,1 26 205,0 6 73,0 11-25,1-1-1,0 0 0,6 27 1,-5-36 20,-1 1 1,1-1 0,0 0-1,0 0 1,1 0 0,0 0 0,0 0-1,0 0 1,0-1 0,1 0-1,-1 1 1,1-1 0,6 5 0,-7-7 24,0-1 0,1 1 0,-1-1 0,0 0 0,0 1 0,1-1 0,-1-1 0,0 1 0,1 0 0,-1-1 1,1 0-1,-1 0 0,1 0 0,-1 0 0,0 0 0,1-1 0,5-1 0,0 0 63,1-1-1,-1-1 1,0 1 0,16-10-1,-12 5-13,-1-1-1,0-1 0,0 0 1,-1 0-1,0-1 1,-1 0-1,-1-1 0,0 0 1,0-1-1,-1 0 1,-1 0-1,7-15 0,-3 1 72,0-2-1,-2 1 0,-1-1 0,-2 0 0,4-35 0,-9 61-93,0-11-21,1 1-1,0 0 0,1-1 0,6-16 1,-8 26-44,1 1 1,-1 0 0,1 0 0,0 0-1,-1 1 1,1-1 0,1 0 0,-1 1 0,0-1-1,1 1 1,-1 0 0,1-1 0,-1 1-1,1 1 1,0-1 0,0 0 0,0 1-1,0-1 1,0 1 0,1 0 0,-1 0-1,6-1 1,-4 1 31,0 1 1,-1 0-1,1 0 0,0 0 0,0 1 0,0-1 1,-1 1-1,9 3 0,34 16 75,-35-14-75,-6-3 8,-1 0 0,1 1 0,-1 0 0,0 0 0,0 0 0,0 1 0,-1-1 0,0 1 0,0 0 0,4 7 0,3 5 11,-2 0 1,8 19-1,-9-14 6,-1 0 1,-1 1-1,6 45 0,8 31 115,-17-89-100,0 0 1,1-1 0,0 1-1,0-1 1,1 0 0,1 0-1,9 12 1,-12-18 1,-1 0 1,1 0-1,0-1 1,0 0-1,0 1 1,0-1-1,0 0 1,1 0-1,-1-1 1,1 1-1,-1-1 1,1 1-1,-1-1 1,1-1-1,0 1 1,0 0-1,-1-1 1,1 1-1,0-1 1,0 0-1,0-1 1,-1 1-1,1-1 1,0 1-1,0-1 1,-1 0-1,1-1 1,3-1-1,1-1-636,-1-2-1,0 1 1,0-1-1,-1 0 1,1 0-1,-1-1 1,-1 0 0,7-9-1,6-10-1755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551120-B6FA-48D4-94D1-88AFAA5745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453-D9F1-467B-BC8C-44A1C243F4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91425-9667-4303-B26F-4016F2276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5"/>
            <a:ext cx="10552356" cy="3560781"/>
          </a:xfrm>
        </p:spPr>
        <p:txBody>
          <a:bodyPr anchor="t">
            <a:normAutofit/>
          </a:bodyPr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ECECC-891B-4BA1-871B-09811B26B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313816"/>
            <a:ext cx="10552356" cy="12801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2C78E-C8FF-4034-A16A-043EC9CE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224" y="6356350"/>
            <a:ext cx="272168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D124621-8099-445B-92EA-B619A304F22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5BCC-41EC-42C0-A2C4-97B2548F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08" y="6356350"/>
            <a:ext cx="493776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F314-00B7-406F-9FCD-26DBB28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908" y="6356350"/>
            <a:ext cx="7422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100DE2-DFB7-44AC-B007-82E084798CA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3357-EB62-4D4C-96A9-7FC5FC9E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457B8-E614-42B4-B671-4ED0B2A34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984785"/>
            <a:ext cx="10210800" cy="41921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B750E-3C7B-4C12-B331-B6BACF86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1F368-061F-4BEB-A761-F25C4A55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D4CA-7731-429F-8F87-55704A77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AE055-7FD5-4054-991D-4F5FF6862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A033E-256C-4144-AC88-22985F5B4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1645F-DA62-404C-A7D1-2A89C11D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9487-5906-46E0-B7F4-E338FBD7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77A8-3088-4A41-B26F-C3E3E130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1D95-DD92-4C49-8FD3-409267F4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4"/>
            <a:ext cx="10550236" cy="150132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B37-FD7B-4FED-88E9-8D2967ECE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984785"/>
            <a:ext cx="10550236" cy="41921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7E46-A911-4B85-B09A-73B50348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EBC1-AB71-48E8-8A3D-592B1E19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0265-72B9-4A08-A979-B5FAD888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5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5AB9-B290-44C2-87F2-45A7BAB0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1709738"/>
            <a:ext cx="105523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9FDDA-5BF8-4297-BFA1-10E8892F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44" y="4589463"/>
            <a:ext cx="10552356" cy="1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E1D1-F0EE-4757-8832-8AC4FD21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D8FF-C8B9-4F3C-8D01-A5A6E5B5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25A2-086C-4A58-A17B-59DDFC64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86D9-C01E-46ED-B61A-F0BF8629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4"/>
            <a:ext cx="10550236" cy="15013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15A5-6F01-423B-8623-C7E5502DC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163" y="2033587"/>
            <a:ext cx="5167745" cy="4143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7E6C0-F39C-48B7-8E38-EFDB870B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981" y="2033587"/>
            <a:ext cx="5008417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AEF7B-E35B-43C5-8E92-8CAE83A0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F0537-6815-42BD-89F4-EA2895C4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68D14-2FBC-4F50-8921-4744D59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A33D-F167-4F19-8071-E462A9D2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91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5AFB-4AC2-4CF5-AE1D-A0D8AAA1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018" y="1681163"/>
            <a:ext cx="50831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74028-C1DD-4401-A121-5E0D47D77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018" y="2505075"/>
            <a:ext cx="508317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0EFDB-92AC-4FF8-AD03-64778B0C7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29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D6277-1BEA-44A0-8E2C-F565FBA67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0697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B07A6-65BC-4C2F-AF5F-05AE0382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178A9-323C-483A-BD48-1EA0E1E2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A6DA4-CA82-4371-9C6F-2A54C0A5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6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874C-E517-40F6-ABB0-90A0223F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0BA47-8357-4F94-BA54-7295CC23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26605-E383-4BE7-99BA-F2735518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BFAED-8918-44E2-8E0D-88427151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A875B-8BA3-42B8-91B9-17E58452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80D75-ACF4-4891-9B2C-A2926AC9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F8AB3-E784-478A-A6E6-C2CCCC21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9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E467-D442-4E9F-A410-5558B33A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457200"/>
            <a:ext cx="41229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0579-8FD3-4391-B38F-196A5675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4C37E-C117-406D-B844-DEB4F3722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4" y="2057400"/>
            <a:ext cx="412298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BD6B3-A365-4A80-AB55-AF7E4666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E3C7-7769-40E7-91AA-1A020AE4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E420C-DDB1-4786-8881-0549C5F8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FB0A-BE32-43B2-A9C0-08FEAFE1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457200"/>
            <a:ext cx="41229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5582-290E-43AB-A2EF-3B7F9804A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5D12D-E393-4C9A-9509-18B7256B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4" y="2057400"/>
            <a:ext cx="412298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B27DA-CB6E-4FF6-BB0F-0DC264C9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5C0F9-D7FB-4419-AB0A-3388DD9A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575C4-629A-4DED-A008-0B8EE115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20E45-1D88-4832-A0F0-1DC5D77A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365124"/>
            <a:ext cx="10552356" cy="1501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15922-BD13-49B2-8250-83598F32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44" y="1984785"/>
            <a:ext cx="10552356" cy="419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A68A2-AB1B-4F42-9FFE-2CF950FFA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4356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DD124621-8099-445B-92EA-B619A304F22E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8DD8-29E9-4B2A-BC4C-7179F24DB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277" y="6356350"/>
            <a:ext cx="483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B470B-91EF-4D5B-AEE6-0FB75ABE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7032" y="6356350"/>
            <a:ext cx="63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fld id="{54100DE2-DFB7-44AC-B007-82E084798CA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8" r:id="rId5"/>
    <p:sldLayoutId id="2147483732" r:id="rId6"/>
    <p:sldLayoutId id="2147483733" r:id="rId7"/>
    <p:sldLayoutId id="2147483734" r:id="rId8"/>
    <p:sldLayoutId id="2147483737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customXml" Target="../ink/ink88.xml"/><Relationship Id="rId3" Type="http://schemas.openxmlformats.org/officeDocument/2006/relationships/customXml" Target="../ink/ink83.xml"/><Relationship Id="rId7" Type="http://schemas.openxmlformats.org/officeDocument/2006/relationships/customXml" Target="../ink/ink85.xml"/><Relationship Id="rId12" Type="http://schemas.openxmlformats.org/officeDocument/2006/relationships/image" Target="../media/image101.png"/><Relationship Id="rId2" Type="http://schemas.openxmlformats.org/officeDocument/2006/relationships/image" Target="../media/image96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customXml" Target="../ink/ink87.xml"/><Relationship Id="rId5" Type="http://schemas.openxmlformats.org/officeDocument/2006/relationships/customXml" Target="../ink/ink84.xml"/><Relationship Id="rId15" Type="http://schemas.openxmlformats.org/officeDocument/2006/relationships/customXml" Target="../ink/ink89.xml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customXml" Target="../ink/ink86.xml"/><Relationship Id="rId14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5.xml"/><Relationship Id="rId18" Type="http://schemas.openxmlformats.org/officeDocument/2006/relationships/image" Target="../media/image112.png"/><Relationship Id="rId26" Type="http://schemas.openxmlformats.org/officeDocument/2006/relationships/image" Target="../media/image116.png"/><Relationship Id="rId39" Type="http://schemas.openxmlformats.org/officeDocument/2006/relationships/customXml" Target="../ink/ink108.xml"/><Relationship Id="rId21" Type="http://schemas.openxmlformats.org/officeDocument/2006/relationships/customXml" Target="../ink/ink99.xml"/><Relationship Id="rId34" Type="http://schemas.openxmlformats.org/officeDocument/2006/relationships/image" Target="../media/image120.png"/><Relationship Id="rId42" Type="http://schemas.openxmlformats.org/officeDocument/2006/relationships/image" Target="../media/image124.png"/><Relationship Id="rId7" Type="http://schemas.openxmlformats.org/officeDocument/2006/relationships/customXml" Target="../ink/ink92.xml"/><Relationship Id="rId2" Type="http://schemas.openxmlformats.org/officeDocument/2006/relationships/image" Target="../media/image104.png"/><Relationship Id="rId16" Type="http://schemas.openxmlformats.org/officeDocument/2006/relationships/image" Target="../media/image111.png"/><Relationship Id="rId29" Type="http://schemas.openxmlformats.org/officeDocument/2006/relationships/customXml" Target="../ink/ink1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customXml" Target="../ink/ink94.xml"/><Relationship Id="rId24" Type="http://schemas.openxmlformats.org/officeDocument/2006/relationships/image" Target="../media/image115.png"/><Relationship Id="rId32" Type="http://schemas.openxmlformats.org/officeDocument/2006/relationships/image" Target="../media/image119.png"/><Relationship Id="rId37" Type="http://schemas.openxmlformats.org/officeDocument/2006/relationships/customXml" Target="../ink/ink107.xml"/><Relationship Id="rId40" Type="http://schemas.openxmlformats.org/officeDocument/2006/relationships/image" Target="../media/image123.png"/><Relationship Id="rId45" Type="http://schemas.openxmlformats.org/officeDocument/2006/relationships/customXml" Target="../ink/ink111.xml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23" Type="http://schemas.openxmlformats.org/officeDocument/2006/relationships/customXml" Target="../ink/ink100.xml"/><Relationship Id="rId28" Type="http://schemas.openxmlformats.org/officeDocument/2006/relationships/image" Target="../media/image117.png"/><Relationship Id="rId36" Type="http://schemas.openxmlformats.org/officeDocument/2006/relationships/image" Target="../media/image121.png"/><Relationship Id="rId10" Type="http://schemas.openxmlformats.org/officeDocument/2006/relationships/image" Target="../media/image108.png"/><Relationship Id="rId19" Type="http://schemas.openxmlformats.org/officeDocument/2006/relationships/customXml" Target="../ink/ink98.xml"/><Relationship Id="rId31" Type="http://schemas.openxmlformats.org/officeDocument/2006/relationships/customXml" Target="../ink/ink104.xml"/><Relationship Id="rId44" Type="http://schemas.openxmlformats.org/officeDocument/2006/relationships/image" Target="../media/image125.png"/><Relationship Id="rId4" Type="http://schemas.openxmlformats.org/officeDocument/2006/relationships/image" Target="../media/image105.png"/><Relationship Id="rId9" Type="http://schemas.openxmlformats.org/officeDocument/2006/relationships/customXml" Target="../ink/ink93.xml"/><Relationship Id="rId14" Type="http://schemas.openxmlformats.org/officeDocument/2006/relationships/image" Target="../media/image110.png"/><Relationship Id="rId22" Type="http://schemas.openxmlformats.org/officeDocument/2006/relationships/image" Target="../media/image114.png"/><Relationship Id="rId27" Type="http://schemas.openxmlformats.org/officeDocument/2006/relationships/customXml" Target="../ink/ink102.xml"/><Relationship Id="rId30" Type="http://schemas.openxmlformats.org/officeDocument/2006/relationships/image" Target="../media/image118.png"/><Relationship Id="rId35" Type="http://schemas.openxmlformats.org/officeDocument/2006/relationships/customXml" Target="../ink/ink106.xml"/><Relationship Id="rId43" Type="http://schemas.openxmlformats.org/officeDocument/2006/relationships/customXml" Target="../ink/ink110.xml"/><Relationship Id="rId8" Type="http://schemas.openxmlformats.org/officeDocument/2006/relationships/image" Target="../media/image107.png"/><Relationship Id="rId3" Type="http://schemas.openxmlformats.org/officeDocument/2006/relationships/customXml" Target="../ink/ink90.xml"/><Relationship Id="rId12" Type="http://schemas.openxmlformats.org/officeDocument/2006/relationships/image" Target="../media/image109.png"/><Relationship Id="rId17" Type="http://schemas.openxmlformats.org/officeDocument/2006/relationships/customXml" Target="../ink/ink97.xml"/><Relationship Id="rId25" Type="http://schemas.openxmlformats.org/officeDocument/2006/relationships/customXml" Target="../ink/ink101.xml"/><Relationship Id="rId33" Type="http://schemas.openxmlformats.org/officeDocument/2006/relationships/customXml" Target="../ink/ink105.xml"/><Relationship Id="rId38" Type="http://schemas.openxmlformats.org/officeDocument/2006/relationships/image" Target="../media/image122.png"/><Relationship Id="rId46" Type="http://schemas.openxmlformats.org/officeDocument/2006/relationships/image" Target="../media/image126.png"/><Relationship Id="rId20" Type="http://schemas.openxmlformats.org/officeDocument/2006/relationships/image" Target="../media/image113.png"/><Relationship Id="rId41" Type="http://schemas.openxmlformats.org/officeDocument/2006/relationships/customXml" Target="../ink/ink10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customXml" Target="../ink/ink117.xml"/><Relationship Id="rId18" Type="http://schemas.openxmlformats.org/officeDocument/2006/relationships/image" Target="../media/image135.png"/><Relationship Id="rId3" Type="http://schemas.openxmlformats.org/officeDocument/2006/relationships/customXml" Target="../ink/ink112.xml"/><Relationship Id="rId7" Type="http://schemas.openxmlformats.org/officeDocument/2006/relationships/customXml" Target="../ink/ink114.xml"/><Relationship Id="rId12" Type="http://schemas.openxmlformats.org/officeDocument/2006/relationships/image" Target="../media/image132.png"/><Relationship Id="rId17" Type="http://schemas.openxmlformats.org/officeDocument/2006/relationships/customXml" Target="../ink/ink119.xml"/><Relationship Id="rId2" Type="http://schemas.openxmlformats.org/officeDocument/2006/relationships/image" Target="../media/image127.png"/><Relationship Id="rId16" Type="http://schemas.openxmlformats.org/officeDocument/2006/relationships/image" Target="../media/image134.png"/><Relationship Id="rId20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customXml" Target="../ink/ink116.xml"/><Relationship Id="rId5" Type="http://schemas.openxmlformats.org/officeDocument/2006/relationships/customXml" Target="../ink/ink113.xml"/><Relationship Id="rId15" Type="http://schemas.openxmlformats.org/officeDocument/2006/relationships/customXml" Target="../ink/ink118.xml"/><Relationship Id="rId10" Type="http://schemas.openxmlformats.org/officeDocument/2006/relationships/image" Target="../media/image131.png"/><Relationship Id="rId19" Type="http://schemas.openxmlformats.org/officeDocument/2006/relationships/customXml" Target="../ink/ink120.xml"/><Relationship Id="rId4" Type="http://schemas.openxmlformats.org/officeDocument/2006/relationships/image" Target="../media/image128.png"/><Relationship Id="rId9" Type="http://schemas.openxmlformats.org/officeDocument/2006/relationships/customXml" Target="../ink/ink115.xml"/><Relationship Id="rId14" Type="http://schemas.openxmlformats.org/officeDocument/2006/relationships/image" Target="../media/image133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9.png"/><Relationship Id="rId21" Type="http://schemas.openxmlformats.org/officeDocument/2006/relationships/customXml" Target="../ink/ink130.xml"/><Relationship Id="rId34" Type="http://schemas.openxmlformats.org/officeDocument/2006/relationships/image" Target="../media/image153.png"/><Relationship Id="rId42" Type="http://schemas.openxmlformats.org/officeDocument/2006/relationships/image" Target="../media/image157.png"/><Relationship Id="rId47" Type="http://schemas.openxmlformats.org/officeDocument/2006/relationships/customXml" Target="../ink/ink143.xml"/><Relationship Id="rId50" Type="http://schemas.openxmlformats.org/officeDocument/2006/relationships/image" Target="../media/image161.png"/><Relationship Id="rId55" Type="http://schemas.openxmlformats.org/officeDocument/2006/relationships/customXml" Target="../ink/ink147.xml"/><Relationship Id="rId63" Type="http://schemas.openxmlformats.org/officeDocument/2006/relationships/customXml" Target="../ink/ink151.xml"/><Relationship Id="rId7" Type="http://schemas.openxmlformats.org/officeDocument/2006/relationships/customXml" Target="../ink/ink123.xml"/><Relationship Id="rId2" Type="http://schemas.openxmlformats.org/officeDocument/2006/relationships/image" Target="../media/image137.png"/><Relationship Id="rId16" Type="http://schemas.openxmlformats.org/officeDocument/2006/relationships/image" Target="../media/image144.png"/><Relationship Id="rId29" Type="http://schemas.openxmlformats.org/officeDocument/2006/relationships/customXml" Target="../ink/ink134.xml"/><Relationship Id="rId11" Type="http://schemas.openxmlformats.org/officeDocument/2006/relationships/customXml" Target="../ink/ink125.xml"/><Relationship Id="rId24" Type="http://schemas.openxmlformats.org/officeDocument/2006/relationships/image" Target="../media/image148.png"/><Relationship Id="rId32" Type="http://schemas.openxmlformats.org/officeDocument/2006/relationships/image" Target="../media/image152.png"/><Relationship Id="rId37" Type="http://schemas.openxmlformats.org/officeDocument/2006/relationships/customXml" Target="../ink/ink138.xml"/><Relationship Id="rId40" Type="http://schemas.openxmlformats.org/officeDocument/2006/relationships/image" Target="../media/image156.png"/><Relationship Id="rId45" Type="http://schemas.openxmlformats.org/officeDocument/2006/relationships/customXml" Target="../ink/ink142.xml"/><Relationship Id="rId53" Type="http://schemas.openxmlformats.org/officeDocument/2006/relationships/customXml" Target="../ink/ink146.xml"/><Relationship Id="rId58" Type="http://schemas.openxmlformats.org/officeDocument/2006/relationships/image" Target="../media/image165.png"/><Relationship Id="rId66" Type="http://schemas.openxmlformats.org/officeDocument/2006/relationships/image" Target="../media/image169.png"/><Relationship Id="rId5" Type="http://schemas.openxmlformats.org/officeDocument/2006/relationships/customXml" Target="../ink/ink122.xml"/><Relationship Id="rId61" Type="http://schemas.openxmlformats.org/officeDocument/2006/relationships/customXml" Target="../ink/ink150.xml"/><Relationship Id="rId19" Type="http://schemas.openxmlformats.org/officeDocument/2006/relationships/customXml" Target="../ink/ink129.xml"/><Relationship Id="rId14" Type="http://schemas.openxmlformats.org/officeDocument/2006/relationships/image" Target="../media/image143.png"/><Relationship Id="rId22" Type="http://schemas.openxmlformats.org/officeDocument/2006/relationships/image" Target="../media/image147.png"/><Relationship Id="rId27" Type="http://schemas.openxmlformats.org/officeDocument/2006/relationships/customXml" Target="../ink/ink133.xml"/><Relationship Id="rId30" Type="http://schemas.openxmlformats.org/officeDocument/2006/relationships/image" Target="../media/image151.png"/><Relationship Id="rId35" Type="http://schemas.openxmlformats.org/officeDocument/2006/relationships/customXml" Target="../ink/ink137.xml"/><Relationship Id="rId43" Type="http://schemas.openxmlformats.org/officeDocument/2006/relationships/customXml" Target="../ink/ink141.xml"/><Relationship Id="rId48" Type="http://schemas.openxmlformats.org/officeDocument/2006/relationships/image" Target="../media/image160.png"/><Relationship Id="rId56" Type="http://schemas.openxmlformats.org/officeDocument/2006/relationships/image" Target="../media/image164.png"/><Relationship Id="rId64" Type="http://schemas.openxmlformats.org/officeDocument/2006/relationships/image" Target="../media/image168.png"/><Relationship Id="rId8" Type="http://schemas.openxmlformats.org/officeDocument/2006/relationships/image" Target="../media/image140.png"/><Relationship Id="rId51" Type="http://schemas.openxmlformats.org/officeDocument/2006/relationships/customXml" Target="../ink/ink145.xml"/><Relationship Id="rId3" Type="http://schemas.openxmlformats.org/officeDocument/2006/relationships/customXml" Target="../ink/ink121.xml"/><Relationship Id="rId12" Type="http://schemas.openxmlformats.org/officeDocument/2006/relationships/image" Target="../media/image142.png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155.png"/><Relationship Id="rId46" Type="http://schemas.openxmlformats.org/officeDocument/2006/relationships/image" Target="../media/image159.png"/><Relationship Id="rId59" Type="http://schemas.openxmlformats.org/officeDocument/2006/relationships/customXml" Target="../ink/ink149.xml"/><Relationship Id="rId20" Type="http://schemas.openxmlformats.org/officeDocument/2006/relationships/image" Target="../media/image146.png"/><Relationship Id="rId41" Type="http://schemas.openxmlformats.org/officeDocument/2006/relationships/customXml" Target="../ink/ink140.xml"/><Relationship Id="rId54" Type="http://schemas.openxmlformats.org/officeDocument/2006/relationships/image" Target="../media/image163.png"/><Relationship Id="rId6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150.png"/><Relationship Id="rId36" Type="http://schemas.openxmlformats.org/officeDocument/2006/relationships/image" Target="../media/image154.png"/><Relationship Id="rId49" Type="http://schemas.openxmlformats.org/officeDocument/2006/relationships/customXml" Target="../ink/ink144.xml"/><Relationship Id="rId57" Type="http://schemas.openxmlformats.org/officeDocument/2006/relationships/customXml" Target="../ink/ink148.xml"/><Relationship Id="rId10" Type="http://schemas.openxmlformats.org/officeDocument/2006/relationships/image" Target="../media/image141.png"/><Relationship Id="rId31" Type="http://schemas.openxmlformats.org/officeDocument/2006/relationships/customXml" Target="../ink/ink135.xml"/><Relationship Id="rId44" Type="http://schemas.openxmlformats.org/officeDocument/2006/relationships/image" Target="../media/image158.png"/><Relationship Id="rId52" Type="http://schemas.openxmlformats.org/officeDocument/2006/relationships/image" Target="../media/image162.png"/><Relationship Id="rId60" Type="http://schemas.openxmlformats.org/officeDocument/2006/relationships/image" Target="../media/image166.png"/><Relationship Id="rId65" Type="http://schemas.openxmlformats.org/officeDocument/2006/relationships/customXml" Target="../ink/ink152.xml"/><Relationship Id="rId4" Type="http://schemas.openxmlformats.org/officeDocument/2006/relationships/image" Target="../media/image138.png"/><Relationship Id="rId9" Type="http://schemas.openxmlformats.org/officeDocument/2006/relationships/customXml" Target="../ink/ink124.xml"/><Relationship Id="rId13" Type="http://schemas.openxmlformats.org/officeDocument/2006/relationships/customXml" Target="../ink/ink126.xml"/><Relationship Id="rId18" Type="http://schemas.openxmlformats.org/officeDocument/2006/relationships/image" Target="../media/image145.png"/><Relationship Id="rId39" Type="http://schemas.openxmlformats.org/officeDocument/2006/relationships/customXml" Target="../ink/ink13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.xml"/><Relationship Id="rId18" Type="http://schemas.openxmlformats.org/officeDocument/2006/relationships/image" Target="../media/image178.png"/><Relationship Id="rId26" Type="http://schemas.openxmlformats.org/officeDocument/2006/relationships/image" Target="../media/image182.png"/><Relationship Id="rId39" Type="http://schemas.openxmlformats.org/officeDocument/2006/relationships/customXml" Target="../ink/ink171.xml"/><Relationship Id="rId21" Type="http://schemas.openxmlformats.org/officeDocument/2006/relationships/customXml" Target="../ink/ink162.xml"/><Relationship Id="rId34" Type="http://schemas.openxmlformats.org/officeDocument/2006/relationships/image" Target="../media/image186.png"/><Relationship Id="rId42" Type="http://schemas.openxmlformats.org/officeDocument/2006/relationships/image" Target="../media/image190.png"/><Relationship Id="rId7" Type="http://schemas.openxmlformats.org/officeDocument/2006/relationships/customXml" Target="../ink/ink155.xml"/><Relationship Id="rId2" Type="http://schemas.openxmlformats.org/officeDocument/2006/relationships/image" Target="../media/image170.png"/><Relationship Id="rId16" Type="http://schemas.openxmlformats.org/officeDocument/2006/relationships/image" Target="../media/image177.png"/><Relationship Id="rId29" Type="http://schemas.openxmlformats.org/officeDocument/2006/relationships/customXml" Target="../ink/ink1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customXml" Target="../ink/ink157.xml"/><Relationship Id="rId24" Type="http://schemas.openxmlformats.org/officeDocument/2006/relationships/image" Target="../media/image181.png"/><Relationship Id="rId32" Type="http://schemas.openxmlformats.org/officeDocument/2006/relationships/image" Target="../media/image185.png"/><Relationship Id="rId37" Type="http://schemas.openxmlformats.org/officeDocument/2006/relationships/customXml" Target="../ink/ink170.xml"/><Relationship Id="rId40" Type="http://schemas.openxmlformats.org/officeDocument/2006/relationships/image" Target="../media/image189.png"/><Relationship Id="rId45" Type="http://schemas.openxmlformats.org/officeDocument/2006/relationships/customXml" Target="../ink/ink174.xml"/><Relationship Id="rId5" Type="http://schemas.openxmlformats.org/officeDocument/2006/relationships/customXml" Target="../ink/ink154.xml"/><Relationship Id="rId15" Type="http://schemas.openxmlformats.org/officeDocument/2006/relationships/customXml" Target="../ink/ink159.xml"/><Relationship Id="rId23" Type="http://schemas.openxmlformats.org/officeDocument/2006/relationships/customXml" Target="../ink/ink163.xml"/><Relationship Id="rId28" Type="http://schemas.openxmlformats.org/officeDocument/2006/relationships/image" Target="../media/image183.png"/><Relationship Id="rId36" Type="http://schemas.openxmlformats.org/officeDocument/2006/relationships/image" Target="../media/image187.png"/><Relationship Id="rId10" Type="http://schemas.openxmlformats.org/officeDocument/2006/relationships/image" Target="../media/image174.png"/><Relationship Id="rId19" Type="http://schemas.openxmlformats.org/officeDocument/2006/relationships/customXml" Target="../ink/ink161.xml"/><Relationship Id="rId31" Type="http://schemas.openxmlformats.org/officeDocument/2006/relationships/customXml" Target="../ink/ink167.xml"/><Relationship Id="rId44" Type="http://schemas.openxmlformats.org/officeDocument/2006/relationships/image" Target="../media/image191.png"/><Relationship Id="rId4" Type="http://schemas.openxmlformats.org/officeDocument/2006/relationships/image" Target="../media/image171.png"/><Relationship Id="rId9" Type="http://schemas.openxmlformats.org/officeDocument/2006/relationships/customXml" Target="../ink/ink156.xml"/><Relationship Id="rId14" Type="http://schemas.openxmlformats.org/officeDocument/2006/relationships/image" Target="../media/image176.png"/><Relationship Id="rId22" Type="http://schemas.openxmlformats.org/officeDocument/2006/relationships/image" Target="../media/image180.png"/><Relationship Id="rId27" Type="http://schemas.openxmlformats.org/officeDocument/2006/relationships/customXml" Target="../ink/ink165.xml"/><Relationship Id="rId30" Type="http://schemas.openxmlformats.org/officeDocument/2006/relationships/image" Target="../media/image184.png"/><Relationship Id="rId35" Type="http://schemas.openxmlformats.org/officeDocument/2006/relationships/customXml" Target="../ink/ink169.xml"/><Relationship Id="rId43" Type="http://schemas.openxmlformats.org/officeDocument/2006/relationships/customXml" Target="../ink/ink173.xml"/><Relationship Id="rId8" Type="http://schemas.openxmlformats.org/officeDocument/2006/relationships/image" Target="../media/image173.png"/><Relationship Id="rId3" Type="http://schemas.openxmlformats.org/officeDocument/2006/relationships/customXml" Target="../ink/ink153.xml"/><Relationship Id="rId12" Type="http://schemas.openxmlformats.org/officeDocument/2006/relationships/image" Target="../media/image175.png"/><Relationship Id="rId17" Type="http://schemas.openxmlformats.org/officeDocument/2006/relationships/customXml" Target="../ink/ink160.xml"/><Relationship Id="rId25" Type="http://schemas.openxmlformats.org/officeDocument/2006/relationships/customXml" Target="../ink/ink164.xml"/><Relationship Id="rId33" Type="http://schemas.openxmlformats.org/officeDocument/2006/relationships/customXml" Target="../ink/ink168.xml"/><Relationship Id="rId38" Type="http://schemas.openxmlformats.org/officeDocument/2006/relationships/image" Target="../media/image188.png"/><Relationship Id="rId46" Type="http://schemas.openxmlformats.org/officeDocument/2006/relationships/image" Target="../media/image192.png"/><Relationship Id="rId20" Type="http://schemas.openxmlformats.org/officeDocument/2006/relationships/image" Target="../media/image179.png"/><Relationship Id="rId41" Type="http://schemas.openxmlformats.org/officeDocument/2006/relationships/customXml" Target="../ink/ink17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customXml" Target="../ink/ink180.xml"/><Relationship Id="rId18" Type="http://schemas.openxmlformats.org/officeDocument/2006/relationships/image" Target="../media/image201.png"/><Relationship Id="rId3" Type="http://schemas.openxmlformats.org/officeDocument/2006/relationships/customXml" Target="../ink/ink175.xml"/><Relationship Id="rId7" Type="http://schemas.openxmlformats.org/officeDocument/2006/relationships/customXml" Target="../ink/ink177.xml"/><Relationship Id="rId12" Type="http://schemas.openxmlformats.org/officeDocument/2006/relationships/image" Target="../media/image198.png"/><Relationship Id="rId17" Type="http://schemas.openxmlformats.org/officeDocument/2006/relationships/customXml" Target="../ink/ink182.xml"/><Relationship Id="rId2" Type="http://schemas.openxmlformats.org/officeDocument/2006/relationships/image" Target="../media/image193.png"/><Relationship Id="rId16" Type="http://schemas.openxmlformats.org/officeDocument/2006/relationships/image" Target="../media/image200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customXml" Target="../ink/ink179.xml"/><Relationship Id="rId5" Type="http://schemas.openxmlformats.org/officeDocument/2006/relationships/customXml" Target="../ink/ink176.xml"/><Relationship Id="rId15" Type="http://schemas.openxmlformats.org/officeDocument/2006/relationships/customXml" Target="../ink/ink181.xml"/><Relationship Id="rId10" Type="http://schemas.openxmlformats.org/officeDocument/2006/relationships/image" Target="../media/image197.png"/><Relationship Id="rId19" Type="http://schemas.openxmlformats.org/officeDocument/2006/relationships/customXml" Target="../ink/ink183.xml"/><Relationship Id="rId4" Type="http://schemas.openxmlformats.org/officeDocument/2006/relationships/image" Target="../media/image194.png"/><Relationship Id="rId9" Type="http://schemas.openxmlformats.org/officeDocument/2006/relationships/customXml" Target="../ink/ink178.xml"/><Relationship Id="rId14" Type="http://schemas.openxmlformats.org/officeDocument/2006/relationships/image" Target="../media/image19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9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customXml" Target="../ink/ink202.xml"/><Relationship Id="rId21" Type="http://schemas.openxmlformats.org/officeDocument/2006/relationships/customXml" Target="../ink/ink193.xml"/><Relationship Id="rId34" Type="http://schemas.openxmlformats.org/officeDocument/2006/relationships/image" Target="../media/image219.png"/><Relationship Id="rId42" Type="http://schemas.openxmlformats.org/officeDocument/2006/relationships/image" Target="../media/image223.png"/><Relationship Id="rId47" Type="http://schemas.openxmlformats.org/officeDocument/2006/relationships/customXml" Target="../ink/ink206.xml"/><Relationship Id="rId50" Type="http://schemas.openxmlformats.org/officeDocument/2006/relationships/image" Target="../media/image227.png"/><Relationship Id="rId7" Type="http://schemas.openxmlformats.org/officeDocument/2006/relationships/customXml" Target="../ink/ink186.xml"/><Relationship Id="rId2" Type="http://schemas.openxmlformats.org/officeDocument/2006/relationships/image" Target="../media/image203.png"/><Relationship Id="rId16" Type="http://schemas.openxmlformats.org/officeDocument/2006/relationships/image" Target="../media/image210.png"/><Relationship Id="rId29" Type="http://schemas.openxmlformats.org/officeDocument/2006/relationships/customXml" Target="../ink/ink197.xml"/><Relationship Id="rId11" Type="http://schemas.openxmlformats.org/officeDocument/2006/relationships/customXml" Target="../ink/ink188.xml"/><Relationship Id="rId24" Type="http://schemas.openxmlformats.org/officeDocument/2006/relationships/image" Target="../media/image214.png"/><Relationship Id="rId32" Type="http://schemas.openxmlformats.org/officeDocument/2006/relationships/image" Target="../media/image218.png"/><Relationship Id="rId37" Type="http://schemas.openxmlformats.org/officeDocument/2006/relationships/customXml" Target="../ink/ink201.xml"/><Relationship Id="rId40" Type="http://schemas.openxmlformats.org/officeDocument/2006/relationships/image" Target="../media/image222.png"/><Relationship Id="rId45" Type="http://schemas.openxmlformats.org/officeDocument/2006/relationships/customXml" Target="../ink/ink205.xml"/><Relationship Id="rId5" Type="http://schemas.openxmlformats.org/officeDocument/2006/relationships/customXml" Target="../ink/ink185.xml"/><Relationship Id="rId15" Type="http://schemas.openxmlformats.org/officeDocument/2006/relationships/customXml" Target="../ink/ink190.xml"/><Relationship Id="rId23" Type="http://schemas.openxmlformats.org/officeDocument/2006/relationships/customXml" Target="../ink/ink194.xml"/><Relationship Id="rId28" Type="http://schemas.openxmlformats.org/officeDocument/2006/relationships/image" Target="../media/image216.png"/><Relationship Id="rId36" Type="http://schemas.openxmlformats.org/officeDocument/2006/relationships/image" Target="../media/image220.png"/><Relationship Id="rId49" Type="http://schemas.openxmlformats.org/officeDocument/2006/relationships/customXml" Target="../ink/ink207.xml"/><Relationship Id="rId10" Type="http://schemas.openxmlformats.org/officeDocument/2006/relationships/image" Target="../media/image207.png"/><Relationship Id="rId19" Type="http://schemas.openxmlformats.org/officeDocument/2006/relationships/customXml" Target="../ink/ink192.xml"/><Relationship Id="rId31" Type="http://schemas.openxmlformats.org/officeDocument/2006/relationships/customXml" Target="../ink/ink198.xml"/><Relationship Id="rId44" Type="http://schemas.openxmlformats.org/officeDocument/2006/relationships/image" Target="../media/image224.png"/><Relationship Id="rId4" Type="http://schemas.openxmlformats.org/officeDocument/2006/relationships/image" Target="../media/image204.png"/><Relationship Id="rId9" Type="http://schemas.openxmlformats.org/officeDocument/2006/relationships/customXml" Target="../ink/ink187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96.xml"/><Relationship Id="rId30" Type="http://schemas.openxmlformats.org/officeDocument/2006/relationships/image" Target="../media/image217.png"/><Relationship Id="rId35" Type="http://schemas.openxmlformats.org/officeDocument/2006/relationships/customXml" Target="../ink/ink200.xml"/><Relationship Id="rId43" Type="http://schemas.openxmlformats.org/officeDocument/2006/relationships/customXml" Target="../ink/ink204.xml"/><Relationship Id="rId48" Type="http://schemas.openxmlformats.org/officeDocument/2006/relationships/image" Target="../media/image226.png"/><Relationship Id="rId8" Type="http://schemas.openxmlformats.org/officeDocument/2006/relationships/image" Target="../media/image206.png"/><Relationship Id="rId3" Type="http://schemas.openxmlformats.org/officeDocument/2006/relationships/customXml" Target="../ink/ink184.xml"/><Relationship Id="rId12" Type="http://schemas.openxmlformats.org/officeDocument/2006/relationships/image" Target="../media/image208.png"/><Relationship Id="rId17" Type="http://schemas.openxmlformats.org/officeDocument/2006/relationships/customXml" Target="../ink/ink191.xml"/><Relationship Id="rId25" Type="http://schemas.openxmlformats.org/officeDocument/2006/relationships/customXml" Target="../ink/ink195.xml"/><Relationship Id="rId33" Type="http://schemas.openxmlformats.org/officeDocument/2006/relationships/customXml" Target="../ink/ink199.xml"/><Relationship Id="rId38" Type="http://schemas.openxmlformats.org/officeDocument/2006/relationships/image" Target="../media/image221.png"/><Relationship Id="rId46" Type="http://schemas.openxmlformats.org/officeDocument/2006/relationships/image" Target="../media/image225.png"/><Relationship Id="rId20" Type="http://schemas.openxmlformats.org/officeDocument/2006/relationships/image" Target="../media/image212.png"/><Relationship Id="rId41" Type="http://schemas.openxmlformats.org/officeDocument/2006/relationships/customXml" Target="../ink/ink20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&amp;v=M1tBWu26qic&amp;feature=emb_log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1tBWu26qic?feature=oembed" TargetMode="External"/><Relationship Id="rId5" Type="http://schemas.openxmlformats.org/officeDocument/2006/relationships/image" Target="../media/image228.jpe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3.xml"/><Relationship Id="rId18" Type="http://schemas.openxmlformats.org/officeDocument/2006/relationships/image" Target="../media/image237.png"/><Relationship Id="rId26" Type="http://schemas.openxmlformats.org/officeDocument/2006/relationships/image" Target="../media/image241.png"/><Relationship Id="rId39" Type="http://schemas.openxmlformats.org/officeDocument/2006/relationships/customXml" Target="../ink/ink226.xml"/><Relationship Id="rId21" Type="http://schemas.openxmlformats.org/officeDocument/2006/relationships/customXml" Target="../ink/ink217.xml"/><Relationship Id="rId34" Type="http://schemas.openxmlformats.org/officeDocument/2006/relationships/image" Target="../media/image245.png"/><Relationship Id="rId42" Type="http://schemas.openxmlformats.org/officeDocument/2006/relationships/image" Target="../media/image249.png"/><Relationship Id="rId7" Type="http://schemas.openxmlformats.org/officeDocument/2006/relationships/customXml" Target="../ink/ink210.xml"/><Relationship Id="rId2" Type="http://schemas.openxmlformats.org/officeDocument/2006/relationships/image" Target="../media/image229.png"/><Relationship Id="rId16" Type="http://schemas.openxmlformats.org/officeDocument/2006/relationships/image" Target="../media/image236.png"/><Relationship Id="rId20" Type="http://schemas.openxmlformats.org/officeDocument/2006/relationships/image" Target="../media/image238.png"/><Relationship Id="rId29" Type="http://schemas.openxmlformats.org/officeDocument/2006/relationships/customXml" Target="../ink/ink221.xml"/><Relationship Id="rId41" Type="http://schemas.openxmlformats.org/officeDocument/2006/relationships/customXml" Target="../ink/ink2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customXml" Target="../ink/ink212.xml"/><Relationship Id="rId24" Type="http://schemas.openxmlformats.org/officeDocument/2006/relationships/image" Target="../media/image240.png"/><Relationship Id="rId32" Type="http://schemas.openxmlformats.org/officeDocument/2006/relationships/image" Target="../media/image244.png"/><Relationship Id="rId37" Type="http://schemas.openxmlformats.org/officeDocument/2006/relationships/customXml" Target="../ink/ink225.xml"/><Relationship Id="rId40" Type="http://schemas.openxmlformats.org/officeDocument/2006/relationships/image" Target="../media/image248.png"/><Relationship Id="rId5" Type="http://schemas.openxmlformats.org/officeDocument/2006/relationships/customXml" Target="../ink/ink209.xml"/><Relationship Id="rId15" Type="http://schemas.openxmlformats.org/officeDocument/2006/relationships/customXml" Target="../ink/ink214.xml"/><Relationship Id="rId23" Type="http://schemas.openxmlformats.org/officeDocument/2006/relationships/customXml" Target="../ink/ink218.xml"/><Relationship Id="rId28" Type="http://schemas.openxmlformats.org/officeDocument/2006/relationships/image" Target="../media/image242.png"/><Relationship Id="rId36" Type="http://schemas.openxmlformats.org/officeDocument/2006/relationships/image" Target="../media/image246.png"/><Relationship Id="rId10" Type="http://schemas.openxmlformats.org/officeDocument/2006/relationships/image" Target="../media/image233.png"/><Relationship Id="rId19" Type="http://schemas.openxmlformats.org/officeDocument/2006/relationships/customXml" Target="../ink/ink216.xml"/><Relationship Id="rId31" Type="http://schemas.openxmlformats.org/officeDocument/2006/relationships/customXml" Target="../ink/ink222.xml"/><Relationship Id="rId44" Type="http://schemas.openxmlformats.org/officeDocument/2006/relationships/image" Target="../media/image250.png"/><Relationship Id="rId4" Type="http://schemas.openxmlformats.org/officeDocument/2006/relationships/image" Target="../media/image230.png"/><Relationship Id="rId9" Type="http://schemas.openxmlformats.org/officeDocument/2006/relationships/customXml" Target="../ink/ink211.xml"/><Relationship Id="rId14" Type="http://schemas.openxmlformats.org/officeDocument/2006/relationships/image" Target="../media/image235.png"/><Relationship Id="rId22" Type="http://schemas.openxmlformats.org/officeDocument/2006/relationships/image" Target="../media/image239.png"/><Relationship Id="rId27" Type="http://schemas.openxmlformats.org/officeDocument/2006/relationships/customXml" Target="../ink/ink220.xml"/><Relationship Id="rId30" Type="http://schemas.openxmlformats.org/officeDocument/2006/relationships/image" Target="../media/image243.png"/><Relationship Id="rId35" Type="http://schemas.openxmlformats.org/officeDocument/2006/relationships/customXml" Target="../ink/ink224.xml"/><Relationship Id="rId43" Type="http://schemas.openxmlformats.org/officeDocument/2006/relationships/customXml" Target="../ink/ink228.xml"/><Relationship Id="rId8" Type="http://schemas.openxmlformats.org/officeDocument/2006/relationships/image" Target="../media/image232.png"/><Relationship Id="rId3" Type="http://schemas.openxmlformats.org/officeDocument/2006/relationships/customXml" Target="../ink/ink208.xml"/><Relationship Id="rId12" Type="http://schemas.openxmlformats.org/officeDocument/2006/relationships/image" Target="../media/image234.png"/><Relationship Id="rId17" Type="http://schemas.openxmlformats.org/officeDocument/2006/relationships/customXml" Target="../ink/ink215.xml"/><Relationship Id="rId25" Type="http://schemas.openxmlformats.org/officeDocument/2006/relationships/customXml" Target="../ink/ink219.xml"/><Relationship Id="rId33" Type="http://schemas.openxmlformats.org/officeDocument/2006/relationships/customXml" Target="../ink/ink223.xml"/><Relationship Id="rId38" Type="http://schemas.openxmlformats.org/officeDocument/2006/relationships/image" Target="../media/image2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uiBr2O_bVw&amp;feature=emb_logo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1uiBr2O_bVw?feature=oembed" TargetMode="External"/><Relationship Id="rId5" Type="http://schemas.openxmlformats.org/officeDocument/2006/relationships/image" Target="../media/image253.jpeg"/><Relationship Id="rId4" Type="http://schemas.openxmlformats.org/officeDocument/2006/relationships/image" Target="../media/image2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24.png"/><Relationship Id="rId42" Type="http://schemas.openxmlformats.org/officeDocument/2006/relationships/image" Target="../media/image28.png"/><Relationship Id="rId7" Type="http://schemas.openxmlformats.org/officeDocument/2006/relationships/customXml" Target="../ink/ink3.xml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customXml" Target="../ink/ink18.xml"/><Relationship Id="rId40" Type="http://schemas.openxmlformats.org/officeDocument/2006/relationships/image" Target="../media/image2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customXml" Target="../ink/ink13.xml"/><Relationship Id="rId30" Type="http://schemas.openxmlformats.org/officeDocument/2006/relationships/image" Target="../media/image22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11.png"/><Relationship Id="rId3" Type="http://schemas.openxmlformats.org/officeDocument/2006/relationships/customXml" Target="../ink/ink1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7.xml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9" Type="http://schemas.openxmlformats.org/officeDocument/2006/relationships/customXml" Target="../ink/ink40.xml"/><Relationship Id="rId21" Type="http://schemas.openxmlformats.org/officeDocument/2006/relationships/customXml" Target="../ink/ink31.xml"/><Relationship Id="rId34" Type="http://schemas.openxmlformats.org/officeDocument/2006/relationships/image" Target="../media/image46.png"/><Relationship Id="rId42" Type="http://schemas.openxmlformats.org/officeDocument/2006/relationships/image" Target="../media/image50.png"/><Relationship Id="rId7" Type="http://schemas.openxmlformats.org/officeDocument/2006/relationships/customXml" Target="../ink/ink24.xml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29" Type="http://schemas.openxmlformats.org/officeDocument/2006/relationships/customXml" Target="../ink/ink35.xml"/><Relationship Id="rId41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26.xml"/><Relationship Id="rId24" Type="http://schemas.openxmlformats.org/officeDocument/2006/relationships/image" Target="../media/image41.png"/><Relationship Id="rId32" Type="http://schemas.openxmlformats.org/officeDocument/2006/relationships/image" Target="../media/image45.png"/><Relationship Id="rId37" Type="http://schemas.openxmlformats.org/officeDocument/2006/relationships/customXml" Target="../ink/ink39.xml"/><Relationship Id="rId40" Type="http://schemas.openxmlformats.org/officeDocument/2006/relationships/image" Target="../media/image49.png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43.png"/><Relationship Id="rId36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customXml" Target="../ink/ink30.xml"/><Relationship Id="rId31" Type="http://schemas.openxmlformats.org/officeDocument/2006/relationships/customXml" Target="../ink/ink36.xml"/><Relationship Id="rId4" Type="http://schemas.openxmlformats.org/officeDocument/2006/relationships/image" Target="../media/image31.png"/><Relationship Id="rId9" Type="http://schemas.openxmlformats.org/officeDocument/2006/relationships/customXml" Target="../ink/ink25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Relationship Id="rId27" Type="http://schemas.openxmlformats.org/officeDocument/2006/relationships/customXml" Target="../ink/ink34.xml"/><Relationship Id="rId30" Type="http://schemas.openxmlformats.org/officeDocument/2006/relationships/image" Target="../media/image44.png"/><Relationship Id="rId35" Type="http://schemas.openxmlformats.org/officeDocument/2006/relationships/customXml" Target="../ink/ink38.xml"/><Relationship Id="rId43" Type="http://schemas.openxmlformats.org/officeDocument/2006/relationships/comments" Target="../comments/comment1.xml"/><Relationship Id="rId8" Type="http://schemas.openxmlformats.org/officeDocument/2006/relationships/image" Target="../media/image33.png"/><Relationship Id="rId3" Type="http://schemas.openxmlformats.org/officeDocument/2006/relationships/customXml" Target="../ink/ink22.xml"/><Relationship Id="rId12" Type="http://schemas.openxmlformats.org/officeDocument/2006/relationships/image" Target="../media/image35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customXml" Target="../ink/ink42.xml"/><Relationship Id="rId7" Type="http://schemas.openxmlformats.org/officeDocument/2006/relationships/customXml" Target="../ink/ink4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customXml" Target="../ink/ink43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customXml" Target="../ink/ink50.xml"/><Relationship Id="rId18" Type="http://schemas.openxmlformats.org/officeDocument/2006/relationships/image" Target="../media/image63.png"/><Relationship Id="rId26" Type="http://schemas.openxmlformats.org/officeDocument/2006/relationships/image" Target="../media/image67.png"/><Relationship Id="rId3" Type="http://schemas.openxmlformats.org/officeDocument/2006/relationships/customXml" Target="../ink/ink45.xml"/><Relationship Id="rId21" Type="http://schemas.openxmlformats.org/officeDocument/2006/relationships/customXml" Target="../ink/ink54.xml"/><Relationship Id="rId7" Type="http://schemas.openxmlformats.org/officeDocument/2006/relationships/customXml" Target="../ink/ink47.xml"/><Relationship Id="rId12" Type="http://schemas.openxmlformats.org/officeDocument/2006/relationships/image" Target="../media/image60.png"/><Relationship Id="rId17" Type="http://schemas.openxmlformats.org/officeDocument/2006/relationships/customXml" Target="../ink/ink52.xml"/><Relationship Id="rId25" Type="http://schemas.openxmlformats.org/officeDocument/2006/relationships/customXml" Target="../ink/ink56.xml"/><Relationship Id="rId2" Type="http://schemas.openxmlformats.org/officeDocument/2006/relationships/image" Target="../media/image55.png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customXml" Target="../ink/ink49.xml"/><Relationship Id="rId24" Type="http://schemas.openxmlformats.org/officeDocument/2006/relationships/image" Target="../media/image66.png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28" Type="http://schemas.openxmlformats.org/officeDocument/2006/relationships/image" Target="../media/image68.png"/><Relationship Id="rId10" Type="http://schemas.openxmlformats.org/officeDocument/2006/relationships/image" Target="../media/image59.png"/><Relationship Id="rId19" Type="http://schemas.openxmlformats.org/officeDocument/2006/relationships/customXml" Target="../ink/ink53.xml"/><Relationship Id="rId4" Type="http://schemas.openxmlformats.org/officeDocument/2006/relationships/image" Target="../media/image56.png"/><Relationship Id="rId9" Type="http://schemas.openxmlformats.org/officeDocument/2006/relationships/customXml" Target="../ink/ink48.xml"/><Relationship Id="rId14" Type="http://schemas.openxmlformats.org/officeDocument/2006/relationships/image" Target="../media/image61.png"/><Relationship Id="rId22" Type="http://schemas.openxmlformats.org/officeDocument/2006/relationships/image" Target="../media/image65.png"/><Relationship Id="rId27" Type="http://schemas.openxmlformats.org/officeDocument/2006/relationships/customXml" Target="../ink/ink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customXml" Target="../ink/ink63.xml"/><Relationship Id="rId18" Type="http://schemas.openxmlformats.org/officeDocument/2006/relationships/image" Target="../media/image77.png"/><Relationship Id="rId26" Type="http://schemas.openxmlformats.org/officeDocument/2006/relationships/image" Target="../media/image81.png"/><Relationship Id="rId3" Type="http://schemas.openxmlformats.org/officeDocument/2006/relationships/customXml" Target="../ink/ink58.xml"/><Relationship Id="rId21" Type="http://schemas.openxmlformats.org/officeDocument/2006/relationships/customXml" Target="../ink/ink67.xml"/><Relationship Id="rId7" Type="http://schemas.openxmlformats.org/officeDocument/2006/relationships/customXml" Target="../ink/ink60.xml"/><Relationship Id="rId12" Type="http://schemas.openxmlformats.org/officeDocument/2006/relationships/image" Target="../media/image74.png"/><Relationship Id="rId17" Type="http://schemas.openxmlformats.org/officeDocument/2006/relationships/customXml" Target="../ink/ink65.xml"/><Relationship Id="rId25" Type="http://schemas.openxmlformats.org/officeDocument/2006/relationships/customXml" Target="../ink/ink69.xml"/><Relationship Id="rId2" Type="http://schemas.openxmlformats.org/officeDocument/2006/relationships/image" Target="../media/image69.png"/><Relationship Id="rId16" Type="http://schemas.openxmlformats.org/officeDocument/2006/relationships/image" Target="../media/image76.png"/><Relationship Id="rId20" Type="http://schemas.openxmlformats.org/officeDocument/2006/relationships/image" Target="../media/image78.png"/><Relationship Id="rId29" Type="http://schemas.openxmlformats.org/officeDocument/2006/relationships/customXml" Target="../ink/ink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customXml" Target="../ink/ink62.xml"/><Relationship Id="rId24" Type="http://schemas.openxmlformats.org/officeDocument/2006/relationships/image" Target="../media/image80.png"/><Relationship Id="rId5" Type="http://schemas.openxmlformats.org/officeDocument/2006/relationships/customXml" Target="../ink/ink59.xml"/><Relationship Id="rId15" Type="http://schemas.openxmlformats.org/officeDocument/2006/relationships/customXml" Target="../ink/ink64.xml"/><Relationship Id="rId23" Type="http://schemas.openxmlformats.org/officeDocument/2006/relationships/customXml" Target="../ink/ink68.xml"/><Relationship Id="rId28" Type="http://schemas.openxmlformats.org/officeDocument/2006/relationships/image" Target="../media/image82.png"/><Relationship Id="rId10" Type="http://schemas.openxmlformats.org/officeDocument/2006/relationships/image" Target="../media/image73.png"/><Relationship Id="rId19" Type="http://schemas.openxmlformats.org/officeDocument/2006/relationships/customXml" Target="../ink/ink66.xml"/><Relationship Id="rId4" Type="http://schemas.openxmlformats.org/officeDocument/2006/relationships/image" Target="../media/image70.png"/><Relationship Id="rId9" Type="http://schemas.openxmlformats.org/officeDocument/2006/relationships/customXml" Target="../ink/ink61.xml"/><Relationship Id="rId14" Type="http://schemas.openxmlformats.org/officeDocument/2006/relationships/image" Target="../media/image75.png"/><Relationship Id="rId22" Type="http://schemas.openxmlformats.org/officeDocument/2006/relationships/image" Target="../media/image79.png"/><Relationship Id="rId27" Type="http://schemas.openxmlformats.org/officeDocument/2006/relationships/customXml" Target="../ink/ink70.xml"/><Relationship Id="rId30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customXml" Target="../ink/ink77.xml"/><Relationship Id="rId18" Type="http://schemas.openxmlformats.org/officeDocument/2006/relationships/image" Target="../media/image92.png"/><Relationship Id="rId3" Type="http://schemas.openxmlformats.org/officeDocument/2006/relationships/customXml" Target="../ink/ink72.xml"/><Relationship Id="rId21" Type="http://schemas.openxmlformats.org/officeDocument/2006/relationships/customXml" Target="../ink/ink81.xml"/><Relationship Id="rId7" Type="http://schemas.openxmlformats.org/officeDocument/2006/relationships/customXml" Target="../ink/ink74.xml"/><Relationship Id="rId12" Type="http://schemas.openxmlformats.org/officeDocument/2006/relationships/image" Target="../media/image89.png"/><Relationship Id="rId17" Type="http://schemas.openxmlformats.org/officeDocument/2006/relationships/customXml" Target="../ink/ink79.xml"/><Relationship Id="rId2" Type="http://schemas.openxmlformats.org/officeDocument/2006/relationships/image" Target="../media/image84.png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customXml" Target="../ink/ink76.xml"/><Relationship Id="rId24" Type="http://schemas.openxmlformats.org/officeDocument/2006/relationships/image" Target="../media/image95.png"/><Relationship Id="rId5" Type="http://schemas.openxmlformats.org/officeDocument/2006/relationships/customXml" Target="../ink/ink73.xml"/><Relationship Id="rId15" Type="http://schemas.openxmlformats.org/officeDocument/2006/relationships/customXml" Target="../ink/ink78.xml"/><Relationship Id="rId23" Type="http://schemas.openxmlformats.org/officeDocument/2006/relationships/customXml" Target="../ink/ink82.xml"/><Relationship Id="rId10" Type="http://schemas.openxmlformats.org/officeDocument/2006/relationships/image" Target="../media/image88.png"/><Relationship Id="rId19" Type="http://schemas.openxmlformats.org/officeDocument/2006/relationships/customXml" Target="../ink/ink80.xml"/><Relationship Id="rId4" Type="http://schemas.openxmlformats.org/officeDocument/2006/relationships/image" Target="../media/image85.png"/><Relationship Id="rId9" Type="http://schemas.openxmlformats.org/officeDocument/2006/relationships/customXml" Target="../ink/ink75.xml"/><Relationship Id="rId14" Type="http://schemas.openxmlformats.org/officeDocument/2006/relationships/image" Target="../media/image90.png"/><Relationship Id="rId22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BEA8DC-D85D-47C5-A352-5FA38C661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C53F9-7547-4187-AAAF-4F50C8843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85" b="21547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9B1D89-E1A5-4FF7-9AE5-EA1EA5892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241963" y="0"/>
            <a:ext cx="8950035" cy="6858000"/>
          </a:xfrm>
          <a:prstGeom prst="rect">
            <a:avLst/>
          </a:prstGeo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AFA1F8-5BA9-4E17-B4E9-E6C3BBA38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982" y="4883727"/>
            <a:ext cx="7661563" cy="1149928"/>
          </a:xfrm>
        </p:spPr>
        <p:txBody>
          <a:bodyPr anchor="b">
            <a:noAutofit/>
          </a:bodyPr>
          <a:lstStyle/>
          <a:p>
            <a:pPr algn="r"/>
            <a:r>
              <a:rPr lang="es-ES" sz="4800" dirty="0">
                <a:solidFill>
                  <a:srgbClr val="FFFFFF"/>
                </a:solidFill>
              </a:rPr>
              <a:t>IDEAS PARA EL PLAN DE DIGITALIZACIÓN</a:t>
            </a:r>
          </a:p>
          <a:p>
            <a:pPr algn="r"/>
            <a:r>
              <a:rPr lang="es-ES" sz="1600" dirty="0">
                <a:solidFill>
                  <a:srgbClr val="FFFFFF"/>
                </a:solidFill>
              </a:rPr>
              <a:t>Juan Antonio Crespo EOE Carrión de los Condes</a:t>
            </a:r>
          </a:p>
        </p:txBody>
      </p:sp>
    </p:spTree>
    <p:extLst>
      <p:ext uri="{BB962C8B-B14F-4D97-AF65-F5344CB8AC3E}">
        <p14:creationId xmlns:p14="http://schemas.microsoft.com/office/powerpoint/2010/main" val="398485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E6C10-620C-48BE-9F6F-60C34573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DC2CE1-F5B0-4EE7-835F-876CECD29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9C1DD2-0A78-4DCF-8557-DF962BDA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1E2E3805-4FD2-4A08-8628-C9D38A0EC3E5}"/>
              </a:ext>
            </a:extLst>
          </p:cNvPr>
          <p:cNvGrpSpPr/>
          <p:nvPr/>
        </p:nvGrpSpPr>
        <p:grpSpPr>
          <a:xfrm>
            <a:off x="6064803" y="973281"/>
            <a:ext cx="4119480" cy="2585520"/>
            <a:chOff x="6064803" y="973281"/>
            <a:chExt cx="4119480" cy="258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A86607B7-E618-4426-9C5F-B1221AFA5D89}"/>
                    </a:ext>
                  </a:extLst>
                </p14:cNvPr>
                <p14:cNvContentPartPr/>
                <p14:nvPr/>
              </p14:nvContentPartPr>
              <p14:xfrm>
                <a:off x="8123643" y="1111881"/>
                <a:ext cx="333000" cy="11044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A86607B7-E618-4426-9C5F-B1221AFA5D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61003" y="1049241"/>
                  <a:ext cx="458640" cy="12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0DB795A2-DF9C-47EE-808A-D3907376EC9F}"/>
                    </a:ext>
                  </a:extLst>
                </p14:cNvPr>
                <p14:cNvContentPartPr/>
                <p14:nvPr/>
              </p14:nvContentPartPr>
              <p14:xfrm>
                <a:off x="8016723" y="973281"/>
                <a:ext cx="393840" cy="45288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0DB795A2-DF9C-47EE-808A-D3907376EC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54083" y="910281"/>
                  <a:ext cx="5194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2DB1B6BF-9215-4076-86F7-E1F6F8DF3197}"/>
                    </a:ext>
                  </a:extLst>
                </p14:cNvPr>
                <p14:cNvContentPartPr/>
                <p14:nvPr/>
              </p14:nvContentPartPr>
              <p14:xfrm>
                <a:off x="8234163" y="2597241"/>
                <a:ext cx="62640" cy="70452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2DB1B6BF-9215-4076-86F7-E1F6F8DF319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71163" y="2534241"/>
                  <a:ext cx="188280" cy="83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3DB77730-13AC-421B-8EA9-FF5BFE4BB6E9}"/>
                    </a:ext>
                  </a:extLst>
                </p14:cNvPr>
                <p14:cNvContentPartPr/>
                <p14:nvPr/>
              </p14:nvContentPartPr>
              <p14:xfrm>
                <a:off x="7847883" y="2443521"/>
                <a:ext cx="511200" cy="33588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3DB77730-13AC-421B-8EA9-FF5BFE4BB6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85243" y="2380881"/>
                  <a:ext cx="6368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972B44F2-B943-4AFB-B0AC-42CDC24C83A9}"/>
                    </a:ext>
                  </a:extLst>
                </p14:cNvPr>
                <p14:cNvContentPartPr/>
                <p14:nvPr/>
              </p14:nvContentPartPr>
              <p14:xfrm>
                <a:off x="8477523" y="2624961"/>
                <a:ext cx="997560" cy="5839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972B44F2-B943-4AFB-B0AC-42CDC24C83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14883" y="2562321"/>
                  <a:ext cx="112320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7F31C889-E249-488B-B6F2-DEE49A4E5027}"/>
                    </a:ext>
                  </a:extLst>
                </p14:cNvPr>
                <p14:cNvContentPartPr/>
                <p14:nvPr/>
              </p14:nvContentPartPr>
              <p14:xfrm>
                <a:off x="9493443" y="2313921"/>
                <a:ext cx="690840" cy="49068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7F31C889-E249-488B-B6F2-DEE49A4E50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30803" y="2251281"/>
                  <a:ext cx="81648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F31835A2-1756-44EE-A8B8-35D832EFD15C}"/>
                    </a:ext>
                  </a:extLst>
                </p14:cNvPr>
                <p14:cNvContentPartPr/>
                <p14:nvPr/>
              </p14:nvContentPartPr>
              <p14:xfrm>
                <a:off x="6064803" y="2761041"/>
                <a:ext cx="2003040" cy="7977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F31835A2-1756-44EE-A8B8-35D832EFD1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02163" y="2698401"/>
                  <a:ext cx="2128680" cy="92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62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0EA08-1128-4716-A00B-A532E07A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60828F-0E61-4D96-A5CC-5B6753D8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C79E05-8068-4CE9-AE1A-2DFE271F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4" y="0"/>
            <a:ext cx="12127706" cy="6858000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63E1787E-A0ED-4AFB-A66F-D96C7569A432}"/>
              </a:ext>
            </a:extLst>
          </p:cNvPr>
          <p:cNvGrpSpPr/>
          <p:nvPr/>
        </p:nvGrpSpPr>
        <p:grpSpPr>
          <a:xfrm>
            <a:off x="8051643" y="2093241"/>
            <a:ext cx="4006080" cy="1488960"/>
            <a:chOff x="8051643" y="2093241"/>
            <a:chExt cx="4006080" cy="14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D88F3DEF-BF55-4B47-9187-36AA0047B1B9}"/>
                    </a:ext>
                  </a:extLst>
                </p14:cNvPr>
                <p14:cNvContentPartPr/>
                <p14:nvPr/>
              </p14:nvContentPartPr>
              <p14:xfrm>
                <a:off x="8084763" y="3186561"/>
                <a:ext cx="493200" cy="2584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D88F3DEF-BF55-4B47-9187-36AA0047B1B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22123" y="3123921"/>
                  <a:ext cx="6188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8DF089A8-AF4E-4744-BCB2-F03EA90EEC4D}"/>
                    </a:ext>
                  </a:extLst>
                </p14:cNvPr>
                <p14:cNvContentPartPr/>
                <p14:nvPr/>
              </p14:nvContentPartPr>
              <p14:xfrm>
                <a:off x="8051643" y="3053361"/>
                <a:ext cx="149040" cy="41616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8DF089A8-AF4E-4744-BCB2-F03EA90EEC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88643" y="2990361"/>
                  <a:ext cx="2746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C0ED144B-2947-4002-8A98-B6A6F29E2566}"/>
                    </a:ext>
                  </a:extLst>
                </p14:cNvPr>
                <p14:cNvContentPartPr/>
                <p14:nvPr/>
              </p14:nvContentPartPr>
              <p14:xfrm>
                <a:off x="8603523" y="2764281"/>
                <a:ext cx="180720" cy="27864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C0ED144B-2947-4002-8A98-B6A6F29E25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40883" y="2701641"/>
                  <a:ext cx="3063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431765C3-E6FA-496C-946B-E90357708C9C}"/>
                    </a:ext>
                  </a:extLst>
                </p14:cNvPr>
                <p14:cNvContentPartPr/>
                <p14:nvPr/>
              </p14:nvContentPartPr>
              <p14:xfrm>
                <a:off x="8826723" y="2812161"/>
                <a:ext cx="108720" cy="18468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431765C3-E6FA-496C-946B-E90357708C9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64083" y="2749521"/>
                  <a:ext cx="234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ABC690B1-6830-4760-8F53-23CADB373008}"/>
                    </a:ext>
                  </a:extLst>
                </p14:cNvPr>
                <p14:cNvContentPartPr/>
                <p14:nvPr/>
              </p14:nvContentPartPr>
              <p14:xfrm>
                <a:off x="9051003" y="2762121"/>
                <a:ext cx="105480" cy="21816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ABC690B1-6830-4760-8F53-23CADB3730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88363" y="2699121"/>
                  <a:ext cx="2311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D90197E1-2370-4E37-944D-7018160502FC}"/>
                    </a:ext>
                  </a:extLst>
                </p14:cNvPr>
                <p14:cNvContentPartPr/>
                <p14:nvPr/>
              </p14:nvContentPartPr>
              <p14:xfrm>
                <a:off x="9210123" y="2666361"/>
                <a:ext cx="133920" cy="2307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D90197E1-2370-4E37-944D-7018160502F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47483" y="2603361"/>
                  <a:ext cx="259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5DC098E8-6766-489C-83E6-E609938A4E9D}"/>
                    </a:ext>
                  </a:extLst>
                </p14:cNvPr>
                <p14:cNvContentPartPr/>
                <p14:nvPr/>
              </p14:nvContentPartPr>
              <p14:xfrm>
                <a:off x="9434763" y="2620641"/>
                <a:ext cx="91080" cy="20484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5DC098E8-6766-489C-83E6-E609938A4E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71763" y="2558001"/>
                  <a:ext cx="216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119FFCFB-4C9A-4FE5-9DAE-E48D3BC3D018}"/>
                    </a:ext>
                  </a:extLst>
                </p14:cNvPr>
                <p14:cNvContentPartPr/>
                <p14:nvPr/>
              </p14:nvContentPartPr>
              <p14:xfrm>
                <a:off x="9623043" y="2270001"/>
                <a:ext cx="117360" cy="48204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119FFCFB-4C9A-4FE5-9DAE-E48D3BC3D0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60043" y="2207001"/>
                  <a:ext cx="24300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B93E51F-0BB2-4AA2-8195-ADD8F2D4F59B}"/>
                    </a:ext>
                  </a:extLst>
                </p14:cNvPr>
                <p14:cNvContentPartPr/>
                <p14:nvPr/>
              </p14:nvContentPartPr>
              <p14:xfrm>
                <a:off x="9525483" y="2315361"/>
                <a:ext cx="251280" cy="1411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B93E51F-0BB2-4AA2-8195-ADD8F2D4F5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62843" y="2252361"/>
                  <a:ext cx="376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F3097AA-24F2-4012-BA23-B02FEE032BF6}"/>
                    </a:ext>
                  </a:extLst>
                </p14:cNvPr>
                <p14:cNvContentPartPr/>
                <p14:nvPr/>
              </p14:nvContentPartPr>
              <p14:xfrm>
                <a:off x="9816723" y="2416161"/>
                <a:ext cx="423720" cy="29268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F3097AA-24F2-4012-BA23-B02FEE032B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54083" y="2353521"/>
                  <a:ext cx="5493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BF97047A-151F-4A9D-8DA6-D15781FB59D2}"/>
                    </a:ext>
                  </a:extLst>
                </p14:cNvPr>
                <p14:cNvContentPartPr/>
                <p14:nvPr/>
              </p14:nvContentPartPr>
              <p14:xfrm>
                <a:off x="8807643" y="3184041"/>
                <a:ext cx="136080" cy="39816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BF97047A-151F-4A9D-8DA6-D15781FB59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45003" y="3121041"/>
                  <a:ext cx="26172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7A94C1F5-E14B-4531-9C29-5A3D252EB127}"/>
                    </a:ext>
                  </a:extLst>
                </p14:cNvPr>
                <p14:cNvContentPartPr/>
                <p14:nvPr/>
              </p14:nvContentPartPr>
              <p14:xfrm>
                <a:off x="8721603" y="3191961"/>
                <a:ext cx="230760" cy="1202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7A94C1F5-E14B-4531-9C29-5A3D252EB12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58603" y="3129321"/>
                  <a:ext cx="356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6E4ADD15-B21A-4436-BB24-497EFDF4A36C}"/>
                    </a:ext>
                  </a:extLst>
                </p14:cNvPr>
                <p14:cNvContentPartPr/>
                <p14:nvPr/>
              </p14:nvContentPartPr>
              <p14:xfrm>
                <a:off x="9041283" y="3275481"/>
                <a:ext cx="414360" cy="27360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6E4ADD15-B21A-4436-BB24-497EFDF4A3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78283" y="3212481"/>
                  <a:ext cx="5400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9779DE0A-8826-40AC-8347-051A612E5185}"/>
                    </a:ext>
                  </a:extLst>
                </p14:cNvPr>
                <p14:cNvContentPartPr/>
                <p14:nvPr/>
              </p14:nvContentPartPr>
              <p14:xfrm>
                <a:off x="9477603" y="3109881"/>
                <a:ext cx="190440" cy="25344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9779DE0A-8826-40AC-8347-051A612E518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414963" y="3046881"/>
                  <a:ext cx="3160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DEA2F9DF-F912-4D24-9F4E-7FB27390F41B}"/>
                    </a:ext>
                  </a:extLst>
                </p14:cNvPr>
                <p14:cNvContentPartPr/>
                <p14:nvPr/>
              </p14:nvContentPartPr>
              <p14:xfrm>
                <a:off x="9774603" y="3096921"/>
                <a:ext cx="218520" cy="2264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DEA2F9DF-F912-4D24-9F4E-7FB27390F41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11603" y="3033921"/>
                  <a:ext cx="3441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FF119798-6065-4206-8345-A88F8477D128}"/>
                    </a:ext>
                  </a:extLst>
                </p14:cNvPr>
                <p14:cNvContentPartPr/>
                <p14:nvPr/>
              </p14:nvContentPartPr>
              <p14:xfrm>
                <a:off x="10256283" y="2908641"/>
                <a:ext cx="80640" cy="32004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FF119798-6065-4206-8345-A88F8477D1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93643" y="2846001"/>
                  <a:ext cx="206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F3800E02-869A-4D2F-AECD-24A5B8801F96}"/>
                    </a:ext>
                  </a:extLst>
                </p14:cNvPr>
                <p14:cNvContentPartPr/>
                <p14:nvPr/>
              </p14:nvContentPartPr>
              <p14:xfrm>
                <a:off x="10128843" y="2962281"/>
                <a:ext cx="342720" cy="12492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F3800E02-869A-4D2F-AECD-24A5B8801F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65843" y="2899281"/>
                  <a:ext cx="468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56B2CDFB-3AE8-4883-ACCC-765E287C1D3B}"/>
                    </a:ext>
                  </a:extLst>
                </p14:cNvPr>
                <p14:cNvContentPartPr/>
                <p14:nvPr/>
              </p14:nvContentPartPr>
              <p14:xfrm>
                <a:off x="10602963" y="2681121"/>
                <a:ext cx="466200" cy="35604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56B2CDFB-3AE8-4883-ACCC-765E287C1D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84963" y="2663121"/>
                  <a:ext cx="5018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40F7EAA8-48DD-48D6-A594-4D98DB41786D}"/>
                    </a:ext>
                  </a:extLst>
                </p14:cNvPr>
                <p14:cNvContentPartPr/>
                <p14:nvPr/>
              </p14:nvContentPartPr>
              <p14:xfrm>
                <a:off x="11054043" y="2612361"/>
                <a:ext cx="180720" cy="19944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40F7EAA8-48DD-48D6-A594-4D98DB4178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36403" y="2594361"/>
                  <a:ext cx="216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107581FC-E3BA-45DE-BDFA-0467BC5E063E}"/>
                    </a:ext>
                  </a:extLst>
                </p14:cNvPr>
                <p14:cNvContentPartPr/>
                <p14:nvPr/>
              </p14:nvContentPartPr>
              <p14:xfrm>
                <a:off x="11268963" y="2235441"/>
                <a:ext cx="501840" cy="46332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107581FC-E3BA-45DE-BDFA-0467BC5E063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50963" y="2217441"/>
                  <a:ext cx="5374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FB0A2CFA-EDA0-4F8C-B7CA-9E932DB550DD}"/>
                    </a:ext>
                  </a:extLst>
                </p14:cNvPr>
                <p14:cNvContentPartPr/>
                <p14:nvPr/>
              </p14:nvContentPartPr>
              <p14:xfrm>
                <a:off x="11755683" y="2205921"/>
                <a:ext cx="158760" cy="17280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FB0A2CFA-EDA0-4F8C-B7CA-9E932DB550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737683" y="2188281"/>
                  <a:ext cx="194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BFB6EB99-18F4-4D4E-ACE8-997E26D4B289}"/>
                    </a:ext>
                  </a:extLst>
                </p14:cNvPr>
                <p14:cNvContentPartPr/>
                <p14:nvPr/>
              </p14:nvContentPartPr>
              <p14:xfrm>
                <a:off x="11936763" y="2093241"/>
                <a:ext cx="120960" cy="19080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BFB6EB99-18F4-4D4E-ACE8-997E26D4B28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918763" y="2075241"/>
                  <a:ext cx="156600" cy="22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842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1F466-D9EF-43B4-AF43-243EA98C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1B8A09-B194-4176-8F80-A6BC15B09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B22112-0281-47B8-BF66-08468DF2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6" y="0"/>
            <a:ext cx="11847931" cy="68580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116B55B0-1EF0-404B-BD40-4CA808D9394A}"/>
              </a:ext>
            </a:extLst>
          </p:cNvPr>
          <p:cNvGrpSpPr/>
          <p:nvPr/>
        </p:nvGrpSpPr>
        <p:grpSpPr>
          <a:xfrm>
            <a:off x="4042683" y="3856161"/>
            <a:ext cx="2197080" cy="1131480"/>
            <a:chOff x="4042683" y="3856161"/>
            <a:chExt cx="2197080" cy="11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F56A4994-2979-43BE-90D7-21B1EEEC80AE}"/>
                    </a:ext>
                  </a:extLst>
                </p14:cNvPr>
                <p14:cNvContentPartPr/>
                <p14:nvPr/>
              </p14:nvContentPartPr>
              <p14:xfrm>
                <a:off x="4081923" y="4212921"/>
                <a:ext cx="59760" cy="77472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F56A4994-2979-43BE-90D7-21B1EEEC80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18923" y="4149921"/>
                  <a:ext cx="185400" cy="90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16DC32F0-D0C9-44CC-9087-2D7963DAE709}"/>
                    </a:ext>
                  </a:extLst>
                </p14:cNvPr>
                <p14:cNvContentPartPr/>
                <p14:nvPr/>
              </p14:nvContentPartPr>
              <p14:xfrm>
                <a:off x="4042683" y="4131561"/>
                <a:ext cx="797760" cy="66600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16DC32F0-D0C9-44CC-9087-2D7963DAE7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79683" y="4068561"/>
                  <a:ext cx="92340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53D79E17-FEE6-486D-8ACD-72A164A238FC}"/>
                    </a:ext>
                  </a:extLst>
                </p14:cNvPr>
                <p14:cNvContentPartPr/>
                <p14:nvPr/>
              </p14:nvContentPartPr>
              <p14:xfrm>
                <a:off x="4918923" y="3856161"/>
                <a:ext cx="309240" cy="76788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53D79E17-FEE6-486D-8ACD-72A164A238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56283" y="3793161"/>
                  <a:ext cx="434880" cy="89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6AE1987E-49B3-457E-AC0B-AFCD836E3A13}"/>
                    </a:ext>
                  </a:extLst>
                </p14:cNvPr>
                <p14:cNvContentPartPr/>
                <p14:nvPr/>
              </p14:nvContentPartPr>
              <p14:xfrm>
                <a:off x="5241483" y="4203921"/>
                <a:ext cx="80280" cy="3333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6AE1987E-49B3-457E-AC0B-AFCD836E3A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78483" y="4141281"/>
                  <a:ext cx="2059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6879438B-891D-487A-89AF-EBB7B116F26F}"/>
                    </a:ext>
                  </a:extLst>
                </p14:cNvPr>
                <p14:cNvContentPartPr/>
                <p14:nvPr/>
              </p14:nvContentPartPr>
              <p14:xfrm>
                <a:off x="5485923" y="4245321"/>
                <a:ext cx="13320" cy="1854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6879438B-891D-487A-89AF-EBB7B116F2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22923" y="4182321"/>
                  <a:ext cx="138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3ACCB03A-B48F-4C83-B4F7-CF5D45A8D656}"/>
                    </a:ext>
                  </a:extLst>
                </p14:cNvPr>
                <p14:cNvContentPartPr/>
                <p14:nvPr/>
              </p14:nvContentPartPr>
              <p14:xfrm>
                <a:off x="5487723" y="3946881"/>
                <a:ext cx="7920" cy="864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3ACCB03A-B48F-4C83-B4F7-CF5D45A8D6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24723" y="3884241"/>
                  <a:ext cx="133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4F67337D-59B5-485F-8997-955C59F86E5D}"/>
                    </a:ext>
                  </a:extLst>
                </p14:cNvPr>
                <p14:cNvContentPartPr/>
                <p14:nvPr/>
              </p14:nvContentPartPr>
              <p14:xfrm>
                <a:off x="5699043" y="4000881"/>
                <a:ext cx="204480" cy="43128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4F67337D-59B5-485F-8997-955C59F86E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36043" y="3937881"/>
                  <a:ext cx="3301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39E01839-CD13-4C0A-8ACF-028D8A71D22E}"/>
                    </a:ext>
                  </a:extLst>
                </p14:cNvPr>
                <p14:cNvContentPartPr/>
                <p14:nvPr/>
              </p14:nvContentPartPr>
              <p14:xfrm>
                <a:off x="5951763" y="4022121"/>
                <a:ext cx="288000" cy="2530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39E01839-CD13-4C0A-8ACF-028D8A71D2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88763" y="3959121"/>
                  <a:ext cx="4136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18F79A49-4B9D-4267-A93F-D217A66029A0}"/>
                    </a:ext>
                  </a:extLst>
                </p14:cNvPr>
                <p14:cNvContentPartPr/>
                <p14:nvPr/>
              </p14:nvContentPartPr>
              <p14:xfrm>
                <a:off x="4616163" y="4049121"/>
                <a:ext cx="70560" cy="15804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18F79A49-4B9D-4267-A93F-D217A66029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53523" y="3986481"/>
                  <a:ext cx="196200" cy="28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906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FAF56-6B76-4EE6-8917-16C39C10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8BBFBA-D6F3-49EF-ADE6-716E0726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FDD9DD-3954-4ED2-966B-945D6D23D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582A231-F763-4596-934D-BF4A39AB3F69}"/>
                  </a:ext>
                </a:extLst>
              </p14:cNvPr>
              <p14:cNvContentPartPr/>
              <p14:nvPr/>
            </p14:nvContentPartPr>
            <p14:xfrm>
              <a:off x="8413083" y="1156161"/>
              <a:ext cx="262440" cy="10587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582A231-F763-4596-934D-BF4A39AB3F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0443" y="1093521"/>
                <a:ext cx="388080" cy="11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F267ED5D-DA9F-49D6-8E6B-DE741F7B329A}"/>
                  </a:ext>
                </a:extLst>
              </p14:cNvPr>
              <p14:cNvContentPartPr/>
              <p14:nvPr/>
            </p14:nvContentPartPr>
            <p14:xfrm>
              <a:off x="8270883" y="1082361"/>
              <a:ext cx="441000" cy="29484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F267ED5D-DA9F-49D6-8E6B-DE741F7B32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07883" y="1019721"/>
                <a:ext cx="56664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6CC353D-EE91-46E9-96CB-36977FFC500B}"/>
                  </a:ext>
                </a:extLst>
              </p14:cNvPr>
              <p14:cNvContentPartPr/>
              <p14:nvPr/>
            </p14:nvContentPartPr>
            <p14:xfrm>
              <a:off x="8517123" y="2430561"/>
              <a:ext cx="12240" cy="36936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6CC353D-EE91-46E9-96CB-36977FFC50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54123" y="2367561"/>
                <a:ext cx="13788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22893673-F659-403A-AB1F-EC44C4C03B70}"/>
                  </a:ext>
                </a:extLst>
              </p14:cNvPr>
              <p14:cNvContentPartPr/>
              <p14:nvPr/>
            </p14:nvContentPartPr>
            <p14:xfrm>
              <a:off x="8520003" y="2398161"/>
              <a:ext cx="232920" cy="37512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22893673-F659-403A-AB1F-EC44C4C03B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57363" y="2335161"/>
                <a:ext cx="3585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C9A3706C-EC19-4651-B799-B44C14E722B7}"/>
                  </a:ext>
                </a:extLst>
              </p14:cNvPr>
              <p14:cNvContentPartPr/>
              <p14:nvPr/>
            </p14:nvContentPartPr>
            <p14:xfrm>
              <a:off x="8921403" y="2545761"/>
              <a:ext cx="101160" cy="20772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C9A3706C-EC19-4651-B799-B44C14E722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58403" y="2482761"/>
                <a:ext cx="2268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3162464-28B5-4545-AA87-6716E457D775}"/>
                  </a:ext>
                </a:extLst>
              </p14:cNvPr>
              <p14:cNvContentPartPr/>
              <p14:nvPr/>
            </p14:nvContentPartPr>
            <p14:xfrm>
              <a:off x="9115803" y="2045361"/>
              <a:ext cx="225000" cy="69660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3162464-28B5-4545-AA87-6716E457D7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53163" y="1982721"/>
                <a:ext cx="350640" cy="8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0C38DBD2-0EA2-47AD-BF5A-859B0A26440C}"/>
                  </a:ext>
                </a:extLst>
              </p14:cNvPr>
              <p14:cNvContentPartPr/>
              <p14:nvPr/>
            </p14:nvContentPartPr>
            <p14:xfrm>
              <a:off x="9065403" y="2291601"/>
              <a:ext cx="206640" cy="11556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0C38DBD2-0EA2-47AD-BF5A-859B0A2644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002403" y="2228601"/>
                <a:ext cx="3322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6C172CC8-53C0-4AF0-BB7F-04BEFEA3A7B8}"/>
                  </a:ext>
                </a:extLst>
              </p14:cNvPr>
              <p14:cNvContentPartPr/>
              <p14:nvPr/>
            </p14:nvContentPartPr>
            <p14:xfrm>
              <a:off x="9424683" y="2374401"/>
              <a:ext cx="433440" cy="33012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6C172CC8-53C0-4AF0-BB7F-04BEFEA3A7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362043" y="2311761"/>
                <a:ext cx="5590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6A936CDE-C64F-491B-A180-006EC6C1AB80}"/>
                  </a:ext>
                </a:extLst>
              </p14:cNvPr>
              <p14:cNvContentPartPr/>
              <p14:nvPr/>
            </p14:nvContentPartPr>
            <p14:xfrm>
              <a:off x="8470323" y="2903961"/>
              <a:ext cx="577800" cy="54324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6A936CDE-C64F-491B-A180-006EC6C1AB8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07323" y="2841321"/>
                <a:ext cx="7034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CF9EE4DD-75C2-4F99-B37C-FB65B9C04A3B}"/>
                  </a:ext>
                </a:extLst>
              </p14:cNvPr>
              <p14:cNvContentPartPr/>
              <p14:nvPr/>
            </p14:nvContentPartPr>
            <p14:xfrm>
              <a:off x="9337563" y="3007641"/>
              <a:ext cx="206280" cy="29448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CF9EE4DD-75C2-4F99-B37C-FB65B9C04A3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274563" y="2945001"/>
                <a:ext cx="331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81662E78-BD65-4F65-9E29-7004E8CF8E15}"/>
                  </a:ext>
                </a:extLst>
              </p14:cNvPr>
              <p14:cNvContentPartPr/>
              <p14:nvPr/>
            </p14:nvContentPartPr>
            <p14:xfrm>
              <a:off x="9554643" y="3057681"/>
              <a:ext cx="264240" cy="17856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81662E78-BD65-4F65-9E29-7004E8CF8E1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92003" y="2994681"/>
                <a:ext cx="38988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E77682FA-4D22-4D9E-8F73-29BD9D90048B}"/>
                  </a:ext>
                </a:extLst>
              </p14:cNvPr>
              <p14:cNvContentPartPr/>
              <p14:nvPr/>
            </p14:nvContentPartPr>
            <p14:xfrm>
              <a:off x="9864243" y="2713521"/>
              <a:ext cx="294840" cy="411480"/>
            </p14:xfrm>
          </p:contentPart>
        </mc:Choice>
        <mc:Fallback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E77682FA-4D22-4D9E-8F73-29BD9D90048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01603" y="2650521"/>
                <a:ext cx="42048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B3340F75-7AC7-4AEC-81B2-589295AFF237}"/>
                  </a:ext>
                </a:extLst>
              </p14:cNvPr>
              <p14:cNvContentPartPr/>
              <p14:nvPr/>
            </p14:nvContentPartPr>
            <p14:xfrm>
              <a:off x="10209123" y="2851041"/>
              <a:ext cx="314640" cy="199440"/>
            </p14:xfrm>
          </p:contentPart>
        </mc:Choice>
        <mc:Fallback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B3340F75-7AC7-4AEC-81B2-589295AFF23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146123" y="2788401"/>
                <a:ext cx="4402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D397019C-4929-4733-9358-971F0809E4B2}"/>
                  </a:ext>
                </a:extLst>
              </p14:cNvPr>
              <p14:cNvContentPartPr/>
              <p14:nvPr/>
            </p14:nvContentPartPr>
            <p14:xfrm>
              <a:off x="7720803" y="2758521"/>
              <a:ext cx="718200" cy="315720"/>
            </p14:xfrm>
          </p:contentPart>
        </mc:Choice>
        <mc:Fallback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D397019C-4929-4733-9358-971F0809E4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58163" y="2695521"/>
                <a:ext cx="8438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A035639F-CE01-4559-BD99-8CC75163C3F2}"/>
                  </a:ext>
                </a:extLst>
              </p14:cNvPr>
              <p14:cNvContentPartPr/>
              <p14:nvPr/>
            </p14:nvContentPartPr>
            <p14:xfrm>
              <a:off x="7399323" y="2857161"/>
              <a:ext cx="351000" cy="425880"/>
            </p14:xfrm>
          </p:contentPart>
        </mc:Choice>
        <mc:Fallback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A035639F-CE01-4559-BD99-8CC75163C3F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36323" y="2794161"/>
                <a:ext cx="476640" cy="5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o 42">
            <a:extLst>
              <a:ext uri="{FF2B5EF4-FFF2-40B4-BE49-F238E27FC236}">
                <a16:creationId xmlns:a16="http://schemas.microsoft.com/office/drawing/2014/main" id="{11CFE4CA-0405-4A91-996D-0D50BEF08574}"/>
              </a:ext>
            </a:extLst>
          </p:cNvPr>
          <p:cNvGrpSpPr/>
          <p:nvPr/>
        </p:nvGrpSpPr>
        <p:grpSpPr>
          <a:xfrm>
            <a:off x="8429283" y="3591201"/>
            <a:ext cx="2753280" cy="1703880"/>
            <a:chOff x="8429283" y="3591201"/>
            <a:chExt cx="2753280" cy="170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8B3B032B-34C5-480B-AAFE-A65F20046485}"/>
                    </a:ext>
                  </a:extLst>
                </p14:cNvPr>
                <p14:cNvContentPartPr/>
                <p14:nvPr/>
              </p14:nvContentPartPr>
              <p14:xfrm>
                <a:off x="8741043" y="3752121"/>
                <a:ext cx="134640" cy="3322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8B3B032B-34C5-480B-AAFE-A65F200464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78043" y="3689121"/>
                  <a:ext cx="26028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D867D675-0BA5-4C91-AC1A-37C9F327D864}"/>
                    </a:ext>
                  </a:extLst>
                </p14:cNvPr>
                <p14:cNvContentPartPr/>
                <p14:nvPr/>
              </p14:nvContentPartPr>
              <p14:xfrm>
                <a:off x="8503083" y="3612081"/>
                <a:ext cx="455760" cy="29628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D867D675-0BA5-4C91-AC1A-37C9F327D8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40083" y="3549441"/>
                  <a:ext cx="581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592946FC-08BA-4241-A1E2-39C3DEC55A48}"/>
                    </a:ext>
                  </a:extLst>
                </p14:cNvPr>
                <p14:cNvContentPartPr/>
                <p14:nvPr/>
              </p14:nvContentPartPr>
              <p14:xfrm>
                <a:off x="9047403" y="3726921"/>
                <a:ext cx="628920" cy="31716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592946FC-08BA-4241-A1E2-39C3DEC55A4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84763" y="3663921"/>
                  <a:ext cx="7545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013D9201-6B9E-4706-B260-FAAE092D71C1}"/>
                    </a:ext>
                  </a:extLst>
                </p14:cNvPr>
                <p14:cNvContentPartPr/>
                <p14:nvPr/>
              </p14:nvContentPartPr>
              <p14:xfrm>
                <a:off x="9641043" y="3596241"/>
                <a:ext cx="284760" cy="30816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013D9201-6B9E-4706-B260-FAAE092D71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78043" y="3533241"/>
                  <a:ext cx="4104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4D20CC76-C1E7-4B52-B989-F5CB1F259A8C}"/>
                    </a:ext>
                  </a:extLst>
                </p14:cNvPr>
                <p14:cNvContentPartPr/>
                <p14:nvPr/>
              </p14:nvContentPartPr>
              <p14:xfrm>
                <a:off x="9941283" y="3591201"/>
                <a:ext cx="444960" cy="26640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4D20CC76-C1E7-4B52-B989-F5CB1F259A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78283" y="3528561"/>
                  <a:ext cx="5706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49A79E39-1530-4C31-A8D6-6CD528909D17}"/>
                    </a:ext>
                  </a:extLst>
                </p14:cNvPr>
                <p14:cNvContentPartPr/>
                <p14:nvPr/>
              </p14:nvContentPartPr>
              <p14:xfrm>
                <a:off x="8429283" y="4583361"/>
                <a:ext cx="276840" cy="49680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49A79E39-1530-4C31-A8D6-6CD528909D1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66283" y="4520361"/>
                  <a:ext cx="4024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B6B845AE-DA68-4E24-BADE-3135CA98646E}"/>
                    </a:ext>
                  </a:extLst>
                </p14:cNvPr>
                <p14:cNvContentPartPr/>
                <p14:nvPr/>
              </p14:nvContentPartPr>
              <p14:xfrm>
                <a:off x="8742123" y="4362321"/>
                <a:ext cx="654480" cy="63756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B6B845AE-DA68-4E24-BADE-3135CA9864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79123" y="4299321"/>
                  <a:ext cx="78012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1B855F3A-29EF-4A73-BE57-CA787C2E8B0E}"/>
                    </a:ext>
                  </a:extLst>
                </p14:cNvPr>
                <p14:cNvContentPartPr/>
                <p14:nvPr/>
              </p14:nvContentPartPr>
              <p14:xfrm>
                <a:off x="9361323" y="4505241"/>
                <a:ext cx="6840" cy="2880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1B855F3A-29EF-4A73-BE57-CA787C2E8B0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98323" y="4442601"/>
                  <a:ext cx="132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D96A40F3-A6D7-4DE3-BC2F-C0B1034D8280}"/>
                    </a:ext>
                  </a:extLst>
                </p14:cNvPr>
                <p14:cNvContentPartPr/>
                <p14:nvPr/>
              </p14:nvContentPartPr>
              <p14:xfrm>
                <a:off x="9467883" y="4265481"/>
                <a:ext cx="205200" cy="70920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D96A40F3-A6D7-4DE3-BC2F-C0B1034D828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04883" y="4202841"/>
                  <a:ext cx="330840" cy="83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1E3CD96C-9B70-4511-80C9-4E480D052765}"/>
                    </a:ext>
                  </a:extLst>
                </p14:cNvPr>
                <p14:cNvContentPartPr/>
                <p14:nvPr/>
              </p14:nvContentPartPr>
              <p14:xfrm>
                <a:off x="9642483" y="4485081"/>
                <a:ext cx="214560" cy="81000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1E3CD96C-9B70-4511-80C9-4E480D0527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79843" y="4422441"/>
                  <a:ext cx="340200" cy="9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2FDCCE25-5019-41E1-A4BC-CF0BFDF12DCF}"/>
                    </a:ext>
                  </a:extLst>
                </p14:cNvPr>
                <p14:cNvContentPartPr/>
                <p14:nvPr/>
              </p14:nvContentPartPr>
              <p14:xfrm>
                <a:off x="9719163" y="4246401"/>
                <a:ext cx="9720" cy="2052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2FDCCE25-5019-41E1-A4BC-CF0BFDF12D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56523" y="4183761"/>
                  <a:ext cx="135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07CFFD39-5FF5-45AB-B60B-F833B48F7B48}"/>
                    </a:ext>
                  </a:extLst>
                </p14:cNvPr>
                <p14:cNvContentPartPr/>
                <p14:nvPr/>
              </p14:nvContentPartPr>
              <p14:xfrm>
                <a:off x="9883683" y="4411281"/>
                <a:ext cx="224280" cy="23508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07CFFD39-5FF5-45AB-B60B-F833B48F7B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20683" y="4348641"/>
                  <a:ext cx="3499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3FE61A08-199A-47BD-A6A1-32EB1B88AA26}"/>
                    </a:ext>
                  </a:extLst>
                </p14:cNvPr>
                <p14:cNvContentPartPr/>
                <p14:nvPr/>
              </p14:nvContentPartPr>
              <p14:xfrm>
                <a:off x="10133883" y="4322721"/>
                <a:ext cx="172440" cy="20268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3FE61A08-199A-47BD-A6A1-32EB1B88AA2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71243" y="4260081"/>
                  <a:ext cx="298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3D266884-3284-4F79-BD4E-FC669BD0D833}"/>
                    </a:ext>
                  </a:extLst>
                </p14:cNvPr>
                <p14:cNvContentPartPr/>
                <p14:nvPr/>
              </p14:nvContentPartPr>
              <p14:xfrm>
                <a:off x="10398123" y="4214001"/>
                <a:ext cx="240480" cy="17856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3D266884-3284-4F79-BD4E-FC669BD0D83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35483" y="4151361"/>
                  <a:ext cx="366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8EFB3E92-C9B5-4587-A088-0094CF62CCF1}"/>
                    </a:ext>
                  </a:extLst>
                </p14:cNvPr>
                <p14:cNvContentPartPr/>
                <p14:nvPr/>
              </p14:nvContentPartPr>
              <p14:xfrm>
                <a:off x="10600083" y="4003761"/>
                <a:ext cx="6840" cy="1440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8EFB3E92-C9B5-4587-A088-0094CF62CC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37443" y="3940761"/>
                  <a:ext cx="132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60F9E722-338E-43A0-9089-67F92CC9A7C9}"/>
                    </a:ext>
                  </a:extLst>
                </p14:cNvPr>
                <p14:cNvContentPartPr/>
                <p14:nvPr/>
              </p14:nvContentPartPr>
              <p14:xfrm>
                <a:off x="10737963" y="4014921"/>
                <a:ext cx="444600" cy="30132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60F9E722-338E-43A0-9089-67F92CC9A7C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74963" y="3952281"/>
                  <a:ext cx="570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F2F7B30D-8A80-4849-9584-3021F5D22FD4}"/>
                    </a:ext>
                  </a:extLst>
                </p14:cNvPr>
                <p14:cNvContentPartPr/>
                <p14:nvPr/>
              </p14:nvContentPartPr>
              <p14:xfrm>
                <a:off x="10785483" y="3709641"/>
                <a:ext cx="96120" cy="20952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F2F7B30D-8A80-4849-9584-3021F5D22FD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22843" y="3646641"/>
                  <a:ext cx="221760" cy="33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27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DA3A7-1C88-4DDA-A627-BC14E3D2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1858C2-A8C2-47E3-802C-54DA27E66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8FF826-3075-4F8C-A362-C025B2C8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439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27C08C8E-7EF3-4688-802D-3D4856F14943}"/>
                  </a:ext>
                </a:extLst>
              </p14:cNvPr>
              <p14:cNvContentPartPr/>
              <p14:nvPr/>
            </p14:nvContentPartPr>
            <p14:xfrm>
              <a:off x="6309062" y="198201"/>
              <a:ext cx="1492200" cy="96264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27C08C8E-7EF3-4688-802D-3D4856F149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1062" y="180561"/>
                <a:ext cx="1527840" cy="9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BD433355-49BF-49E8-9A4C-A71E71730607}"/>
                  </a:ext>
                </a:extLst>
              </p14:cNvPr>
              <p14:cNvContentPartPr/>
              <p14:nvPr/>
            </p14:nvContentPartPr>
            <p14:xfrm>
              <a:off x="3352022" y="2162001"/>
              <a:ext cx="2527920" cy="362772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BD433355-49BF-49E8-9A4C-A71E717306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4382" y="2144361"/>
                <a:ext cx="2563560" cy="36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o 28">
            <a:extLst>
              <a:ext uri="{FF2B5EF4-FFF2-40B4-BE49-F238E27FC236}">
                <a16:creationId xmlns:a16="http://schemas.microsoft.com/office/drawing/2014/main" id="{3DE09D59-DBE8-4B47-AC2B-104D4064214D}"/>
              </a:ext>
            </a:extLst>
          </p:cNvPr>
          <p:cNvGrpSpPr/>
          <p:nvPr/>
        </p:nvGrpSpPr>
        <p:grpSpPr>
          <a:xfrm>
            <a:off x="6045542" y="3298881"/>
            <a:ext cx="1725120" cy="1700280"/>
            <a:chOff x="6045542" y="3298881"/>
            <a:chExt cx="1725120" cy="170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5B529930-1F0D-457C-985F-29AE426A70F2}"/>
                    </a:ext>
                  </a:extLst>
                </p14:cNvPr>
                <p14:cNvContentPartPr/>
                <p14:nvPr/>
              </p14:nvContentPartPr>
              <p14:xfrm>
                <a:off x="6146342" y="3803601"/>
                <a:ext cx="34920" cy="33120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5B529930-1F0D-457C-985F-29AE426A70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28702" y="3785601"/>
                  <a:ext cx="705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5020D4C0-6E56-42FD-93E7-B37D54372BC3}"/>
                    </a:ext>
                  </a:extLst>
                </p14:cNvPr>
                <p14:cNvContentPartPr/>
                <p14:nvPr/>
              </p14:nvContentPartPr>
              <p14:xfrm>
                <a:off x="6045542" y="3720081"/>
                <a:ext cx="257760" cy="33084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5020D4C0-6E56-42FD-93E7-B37D54372BC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27542" y="3702441"/>
                  <a:ext cx="2934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2A9AF144-104A-417E-A46E-8D9D3F85B3B1}"/>
                    </a:ext>
                  </a:extLst>
                </p14:cNvPr>
                <p14:cNvContentPartPr/>
                <p14:nvPr/>
              </p14:nvContentPartPr>
              <p14:xfrm>
                <a:off x="6404102" y="3836001"/>
                <a:ext cx="27360" cy="18360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2A9AF144-104A-417E-A46E-8D9D3F85B3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86102" y="3818001"/>
                  <a:ext cx="63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CB4C0189-5B50-4D35-82C3-3CF9C0F00C2C}"/>
                    </a:ext>
                  </a:extLst>
                </p14:cNvPr>
                <p14:cNvContentPartPr/>
                <p14:nvPr/>
              </p14:nvContentPartPr>
              <p14:xfrm>
                <a:off x="6347942" y="3685161"/>
                <a:ext cx="14400" cy="93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CB4C0189-5B50-4D35-82C3-3CF9C0F00C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29942" y="3667521"/>
                  <a:ext cx="5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9E93707-52CD-40FF-9F37-AB7F73D949EC}"/>
                    </a:ext>
                  </a:extLst>
                </p14:cNvPr>
                <p14:cNvContentPartPr/>
                <p14:nvPr/>
              </p14:nvContentPartPr>
              <p14:xfrm>
                <a:off x="6475382" y="3509481"/>
                <a:ext cx="422640" cy="4744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9E93707-52CD-40FF-9F37-AB7F73D949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57742" y="3491841"/>
                  <a:ext cx="4582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355C00DA-7192-479C-A2E2-CB78B613895F}"/>
                    </a:ext>
                  </a:extLst>
                </p14:cNvPr>
                <p14:cNvContentPartPr/>
                <p14:nvPr/>
              </p14:nvContentPartPr>
              <p14:xfrm>
                <a:off x="6841862" y="3577161"/>
                <a:ext cx="9720" cy="2160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355C00DA-7192-479C-A2E2-CB78B613895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23862" y="3559521"/>
                  <a:ext cx="45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7068770A-AC86-46B4-996E-70EF8CA7F34A}"/>
                    </a:ext>
                  </a:extLst>
                </p14:cNvPr>
                <p14:cNvContentPartPr/>
                <p14:nvPr/>
              </p14:nvContentPartPr>
              <p14:xfrm>
                <a:off x="6950222" y="3681201"/>
                <a:ext cx="60120" cy="12384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7068770A-AC86-46B4-996E-70EF8CA7F34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32582" y="3663201"/>
                  <a:ext cx="95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9C310C4B-E7D6-4A5A-8336-01E79AF478B1}"/>
                    </a:ext>
                  </a:extLst>
                </p14:cNvPr>
                <p14:cNvContentPartPr/>
                <p14:nvPr/>
              </p14:nvContentPartPr>
              <p14:xfrm>
                <a:off x="7016102" y="3298881"/>
                <a:ext cx="165240" cy="46692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9C310C4B-E7D6-4A5A-8336-01E79AF478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98102" y="3281241"/>
                  <a:ext cx="2008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78CBFC2D-846E-404C-A5DA-559BFF94C016}"/>
                    </a:ext>
                  </a:extLst>
                </p14:cNvPr>
                <p14:cNvContentPartPr/>
                <p14:nvPr/>
              </p14:nvContentPartPr>
              <p14:xfrm>
                <a:off x="6979382" y="3432441"/>
                <a:ext cx="155160" cy="9972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78CBFC2D-846E-404C-A5DA-559BFF94C01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61382" y="3414801"/>
                  <a:ext cx="190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41283C74-1368-4270-B5D1-03D0E9157BD0}"/>
                    </a:ext>
                  </a:extLst>
                </p14:cNvPr>
                <p14:cNvContentPartPr/>
                <p14:nvPr/>
              </p14:nvContentPartPr>
              <p14:xfrm>
                <a:off x="7201502" y="3541881"/>
                <a:ext cx="78840" cy="19836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41283C74-1368-4270-B5D1-03D0E9157BD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83502" y="3524241"/>
                  <a:ext cx="114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E112E899-7B02-4B3F-9D38-10084E395A32}"/>
                    </a:ext>
                  </a:extLst>
                </p14:cNvPr>
                <p14:cNvContentPartPr/>
                <p14:nvPr/>
              </p14:nvContentPartPr>
              <p14:xfrm>
                <a:off x="7333982" y="3485001"/>
                <a:ext cx="119160" cy="18036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E112E899-7B02-4B3F-9D38-10084E395A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15982" y="3467361"/>
                  <a:ext cx="154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64651B9B-1C36-4274-B1E5-392027B5E5AA}"/>
                    </a:ext>
                  </a:extLst>
                </p14:cNvPr>
                <p14:cNvContentPartPr/>
                <p14:nvPr/>
              </p14:nvContentPartPr>
              <p14:xfrm>
                <a:off x="7460342" y="3449721"/>
                <a:ext cx="158400" cy="15804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64651B9B-1C36-4274-B1E5-392027B5E5A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42702" y="3431721"/>
                  <a:ext cx="194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6BBD3564-0C2F-4D1C-828A-D560B52CDAB6}"/>
                    </a:ext>
                  </a:extLst>
                </p14:cNvPr>
                <p14:cNvContentPartPr/>
                <p14:nvPr/>
              </p14:nvContentPartPr>
              <p14:xfrm>
                <a:off x="6761222" y="4017081"/>
                <a:ext cx="327240" cy="3650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6BBD3564-0C2F-4D1C-828A-D560B52CDA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43582" y="3999081"/>
                  <a:ext cx="3628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04A8FBB3-89F9-4200-869F-DFA91298FC44}"/>
                    </a:ext>
                  </a:extLst>
                </p14:cNvPr>
                <p14:cNvContentPartPr/>
                <p14:nvPr/>
              </p14:nvContentPartPr>
              <p14:xfrm>
                <a:off x="6341462" y="4604601"/>
                <a:ext cx="124920" cy="39456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04A8FBB3-89F9-4200-869F-DFA91298FC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23462" y="4586601"/>
                  <a:ext cx="1605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6F2DDD21-A8D4-488F-9D3D-394A364D2839}"/>
                    </a:ext>
                  </a:extLst>
                </p14:cNvPr>
                <p14:cNvContentPartPr/>
                <p14:nvPr/>
              </p14:nvContentPartPr>
              <p14:xfrm>
                <a:off x="6496982" y="4513881"/>
                <a:ext cx="460080" cy="4168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6F2DDD21-A8D4-488F-9D3D-394A364D283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79342" y="4495881"/>
                  <a:ext cx="4957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378D7489-2C69-4985-BAA2-2C9A3D82A64D}"/>
                    </a:ext>
                  </a:extLst>
                </p14:cNvPr>
                <p14:cNvContentPartPr/>
                <p14:nvPr/>
              </p14:nvContentPartPr>
              <p14:xfrm>
                <a:off x="6766622" y="4520721"/>
                <a:ext cx="77040" cy="6480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378D7489-2C69-4985-BAA2-2C9A3D82A64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48982" y="4502721"/>
                  <a:ext cx="112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244FFE77-7AFF-42C9-AE6B-60CBDFB2AF84}"/>
                    </a:ext>
                  </a:extLst>
                </p14:cNvPr>
                <p14:cNvContentPartPr/>
                <p14:nvPr/>
              </p14:nvContentPartPr>
              <p14:xfrm>
                <a:off x="6934382" y="4439001"/>
                <a:ext cx="419040" cy="27720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244FFE77-7AFF-42C9-AE6B-60CBDFB2AF8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16742" y="4421361"/>
                  <a:ext cx="4546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950780FA-EFCD-4688-9E2B-BAA248AB82CA}"/>
                    </a:ext>
                  </a:extLst>
                </p14:cNvPr>
                <p14:cNvContentPartPr/>
                <p14:nvPr/>
              </p14:nvContentPartPr>
              <p14:xfrm>
                <a:off x="7241462" y="4265481"/>
                <a:ext cx="6120" cy="471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950780FA-EFCD-4688-9E2B-BAA248AB82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23822" y="4247481"/>
                  <a:ext cx="41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90DCFE74-1D4A-4D24-BEAC-77E094C93B19}"/>
                    </a:ext>
                  </a:extLst>
                </p14:cNvPr>
                <p14:cNvContentPartPr/>
                <p14:nvPr/>
              </p14:nvContentPartPr>
              <p14:xfrm>
                <a:off x="7404542" y="4144521"/>
                <a:ext cx="217800" cy="36468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90DCFE74-1D4A-4D24-BEAC-77E094C93B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86902" y="4126881"/>
                  <a:ext cx="2534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398F8B18-5FCF-410C-96FE-AAA9BE3993E5}"/>
                    </a:ext>
                  </a:extLst>
                </p14:cNvPr>
                <p14:cNvContentPartPr/>
                <p14:nvPr/>
              </p14:nvContentPartPr>
              <p14:xfrm>
                <a:off x="7636382" y="4219761"/>
                <a:ext cx="134280" cy="21780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398F8B18-5FCF-410C-96FE-AAA9BE3993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18742" y="4202121"/>
                  <a:ext cx="169920" cy="25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692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A64F1-2491-46EE-BEF0-2F64ECB8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A8FD1A-89B4-4C82-B0E4-10D2D60FD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39A254-0317-4F5E-B780-D9AABCE2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" y="0"/>
            <a:ext cx="1205865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44876BB0-A4B8-420F-8836-86300621471E}"/>
                  </a:ext>
                </a:extLst>
              </p14:cNvPr>
              <p14:cNvContentPartPr/>
              <p14:nvPr/>
            </p14:nvContentPartPr>
            <p14:xfrm>
              <a:off x="6147963" y="282081"/>
              <a:ext cx="1420200" cy="78912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44876BB0-A4B8-420F-8836-8630062147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0323" y="264441"/>
                <a:ext cx="1455840" cy="82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o 26">
            <a:extLst>
              <a:ext uri="{FF2B5EF4-FFF2-40B4-BE49-F238E27FC236}">
                <a16:creationId xmlns:a16="http://schemas.microsoft.com/office/drawing/2014/main" id="{BB7A9A87-8F54-4316-8A81-7A349941BBA9}"/>
              </a:ext>
            </a:extLst>
          </p:cNvPr>
          <p:cNvGrpSpPr/>
          <p:nvPr/>
        </p:nvGrpSpPr>
        <p:grpSpPr>
          <a:xfrm>
            <a:off x="5354883" y="3881001"/>
            <a:ext cx="2133720" cy="1512720"/>
            <a:chOff x="5354883" y="3881001"/>
            <a:chExt cx="2133720" cy="151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13295E62-035D-4EF0-8E34-A715CF251B13}"/>
                    </a:ext>
                  </a:extLst>
                </p14:cNvPr>
                <p14:cNvContentPartPr/>
                <p14:nvPr/>
              </p14:nvContentPartPr>
              <p14:xfrm>
                <a:off x="5549643" y="4302201"/>
                <a:ext cx="461160" cy="41508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13295E62-035D-4EF0-8E34-A715CF251B1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32003" y="4284201"/>
                  <a:ext cx="49680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ABFBC60C-DD55-4AF1-B495-F28A8EEB5186}"/>
                    </a:ext>
                  </a:extLst>
                </p14:cNvPr>
                <p14:cNvContentPartPr/>
                <p14:nvPr/>
              </p14:nvContentPartPr>
              <p14:xfrm>
                <a:off x="5989203" y="4394001"/>
                <a:ext cx="209880" cy="1976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ABFBC60C-DD55-4AF1-B495-F28A8EEB518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71563" y="4376361"/>
                  <a:ext cx="245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1910629F-E1B2-4BB3-B472-AD13554F7D73}"/>
                    </a:ext>
                  </a:extLst>
                </p14:cNvPr>
                <p14:cNvContentPartPr/>
                <p14:nvPr/>
              </p14:nvContentPartPr>
              <p14:xfrm>
                <a:off x="6184683" y="4093401"/>
                <a:ext cx="496080" cy="42552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1910629F-E1B2-4BB3-B472-AD13554F7D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67043" y="4075761"/>
                  <a:ext cx="5317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8D5AE0D0-65C6-452D-A8D3-4EC0148CD442}"/>
                    </a:ext>
                  </a:extLst>
                </p14:cNvPr>
                <p14:cNvContentPartPr/>
                <p14:nvPr/>
              </p14:nvContentPartPr>
              <p14:xfrm>
                <a:off x="6653403" y="4126881"/>
                <a:ext cx="198360" cy="16092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8D5AE0D0-65C6-452D-A8D3-4EC0148CD44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35403" y="4108881"/>
                  <a:ext cx="234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78655ACE-F873-4A55-ACE5-E53D6912A3DC}"/>
                    </a:ext>
                  </a:extLst>
                </p14:cNvPr>
                <p14:cNvContentPartPr/>
                <p14:nvPr/>
              </p14:nvContentPartPr>
              <p14:xfrm>
                <a:off x="6870843" y="4053441"/>
                <a:ext cx="104040" cy="13680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78655ACE-F873-4A55-ACE5-E53D6912A3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52843" y="4035441"/>
                  <a:ext cx="139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C5EB7513-94F2-42A9-9326-C546D4739F9D}"/>
                    </a:ext>
                  </a:extLst>
                </p14:cNvPr>
                <p14:cNvContentPartPr/>
                <p14:nvPr/>
              </p14:nvContentPartPr>
              <p14:xfrm>
                <a:off x="5707323" y="4481121"/>
                <a:ext cx="1265760" cy="7606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C5EB7513-94F2-42A9-9326-C546D4739F9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89683" y="4463121"/>
                  <a:ext cx="130140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A6FC3578-957F-4A58-94DD-0E2F75148A86}"/>
                    </a:ext>
                  </a:extLst>
                </p14:cNvPr>
                <p14:cNvContentPartPr/>
                <p14:nvPr/>
              </p14:nvContentPartPr>
              <p14:xfrm>
                <a:off x="6979203" y="4347561"/>
                <a:ext cx="311400" cy="26424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A6FC3578-957F-4A58-94DD-0E2F75148A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61563" y="4329921"/>
                  <a:ext cx="3470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73AAD6DC-F9AB-4F83-BF3C-1866384895BB}"/>
                    </a:ext>
                  </a:extLst>
                </p14:cNvPr>
                <p14:cNvContentPartPr/>
                <p14:nvPr/>
              </p14:nvContentPartPr>
              <p14:xfrm>
                <a:off x="5354883" y="3881001"/>
                <a:ext cx="2133720" cy="151272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73AAD6DC-F9AB-4F83-BF3C-1866384895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36883" y="3863361"/>
                  <a:ext cx="2169360" cy="154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4998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E0FA5-2708-433B-BD00-46EFCABD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3BA137-2F83-4184-A1FA-E364E7D15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F33C74-2C13-4C8C-912B-3EF8B499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4" y="0"/>
            <a:ext cx="1193006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E5CA127C-8E65-43F7-A34A-41D5C78E603D}"/>
                  </a:ext>
                </a:extLst>
              </p14:cNvPr>
              <p14:cNvContentPartPr/>
              <p14:nvPr/>
            </p14:nvContentPartPr>
            <p14:xfrm>
              <a:off x="3754845" y="1263757"/>
              <a:ext cx="1454400" cy="54000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E5CA127C-8E65-43F7-A34A-41D5C78E60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7205" y="1245757"/>
                <a:ext cx="14900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AD8358A-5E21-49A6-AC05-0F4BCD9E932B}"/>
                  </a:ext>
                </a:extLst>
              </p14:cNvPr>
              <p14:cNvContentPartPr/>
              <p14:nvPr/>
            </p14:nvContentPartPr>
            <p14:xfrm>
              <a:off x="8895645" y="1540957"/>
              <a:ext cx="3112920" cy="34671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AD8358A-5E21-49A6-AC05-0F4BCD9E93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7645" y="1523317"/>
                <a:ext cx="3148560" cy="350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o 29">
            <a:extLst>
              <a:ext uri="{FF2B5EF4-FFF2-40B4-BE49-F238E27FC236}">
                <a16:creationId xmlns:a16="http://schemas.microsoft.com/office/drawing/2014/main" id="{F34F86FB-BF17-46DE-85D7-C1AA0EC427EF}"/>
              </a:ext>
            </a:extLst>
          </p:cNvPr>
          <p:cNvGrpSpPr/>
          <p:nvPr/>
        </p:nvGrpSpPr>
        <p:grpSpPr>
          <a:xfrm>
            <a:off x="6906645" y="5342557"/>
            <a:ext cx="2984760" cy="1479240"/>
            <a:chOff x="6906645" y="5342557"/>
            <a:chExt cx="2984760" cy="14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DED0EA24-9F94-45DC-A4E4-A210475CAC81}"/>
                    </a:ext>
                  </a:extLst>
                </p14:cNvPr>
                <p14:cNvContentPartPr/>
                <p14:nvPr/>
              </p14:nvContentPartPr>
              <p14:xfrm>
                <a:off x="6997725" y="5736757"/>
                <a:ext cx="61920" cy="50976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DED0EA24-9F94-45DC-A4E4-A210475CAC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80085" y="5719117"/>
                  <a:ext cx="975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9E78E7A0-7032-4316-A686-1DC308AFAC7F}"/>
                    </a:ext>
                  </a:extLst>
                </p14:cNvPr>
                <p14:cNvContentPartPr/>
                <p14:nvPr/>
              </p14:nvContentPartPr>
              <p14:xfrm>
                <a:off x="6906645" y="5703277"/>
                <a:ext cx="342360" cy="5907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9E78E7A0-7032-4316-A686-1DC308AFAC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88645" y="5685637"/>
                  <a:ext cx="3780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E0DACBEE-1924-49F6-BC1F-05DB23D75106}"/>
                    </a:ext>
                  </a:extLst>
                </p14:cNvPr>
                <p14:cNvContentPartPr/>
                <p14:nvPr/>
              </p14:nvContentPartPr>
              <p14:xfrm>
                <a:off x="7376085" y="5934037"/>
                <a:ext cx="29880" cy="23328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E0DACBEE-1924-49F6-BC1F-05DB23D751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58445" y="5916037"/>
                  <a:ext cx="65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FC58D31E-D4FA-4EEA-B75C-FBC251274BEE}"/>
                    </a:ext>
                  </a:extLst>
                </p14:cNvPr>
                <p14:cNvContentPartPr/>
                <p14:nvPr/>
              </p14:nvContentPartPr>
              <p14:xfrm>
                <a:off x="7371045" y="5736757"/>
                <a:ext cx="12240" cy="5436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FC58D31E-D4FA-4EEA-B75C-FBC251274B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53045" y="5719117"/>
                  <a:ext cx="47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7BD99B63-00A1-4544-BE2C-814C42CEA3D4}"/>
                    </a:ext>
                  </a:extLst>
                </p14:cNvPr>
                <p14:cNvContentPartPr/>
                <p14:nvPr/>
              </p14:nvContentPartPr>
              <p14:xfrm>
                <a:off x="7506765" y="5805877"/>
                <a:ext cx="137520" cy="31644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7BD99B63-00A1-4544-BE2C-814C42CEA3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89125" y="5788237"/>
                  <a:ext cx="1731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45F0C47E-97B5-4A04-952B-CF3204CBEE54}"/>
                    </a:ext>
                  </a:extLst>
                </p14:cNvPr>
                <p14:cNvContentPartPr/>
                <p14:nvPr/>
              </p14:nvContentPartPr>
              <p14:xfrm>
                <a:off x="7697925" y="5489437"/>
                <a:ext cx="123120" cy="6256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45F0C47E-97B5-4A04-952B-CF3204CBEE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80285" y="5471437"/>
                  <a:ext cx="15876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2484D687-C3B3-4C8A-9833-A2AE8AFD9F9F}"/>
                    </a:ext>
                  </a:extLst>
                </p14:cNvPr>
                <p14:cNvContentPartPr/>
                <p14:nvPr/>
              </p14:nvContentPartPr>
              <p14:xfrm>
                <a:off x="7613325" y="5673757"/>
                <a:ext cx="187560" cy="5976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2484D687-C3B3-4C8A-9833-A2AE8AFD9F9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95325" y="5655757"/>
                  <a:ext cx="223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5AB9CD0E-28FA-45D8-8F79-506A02598D27}"/>
                    </a:ext>
                  </a:extLst>
                </p14:cNvPr>
                <p14:cNvContentPartPr/>
                <p14:nvPr/>
              </p14:nvContentPartPr>
              <p14:xfrm>
                <a:off x="7925805" y="5718757"/>
                <a:ext cx="109080" cy="29340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5AB9CD0E-28FA-45D8-8F79-506A02598D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08165" y="5701117"/>
                  <a:ext cx="144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E94918A8-55A3-41F7-954E-85629CEC3C76}"/>
                    </a:ext>
                  </a:extLst>
                </p14:cNvPr>
                <p14:cNvContentPartPr/>
                <p14:nvPr/>
              </p14:nvContentPartPr>
              <p14:xfrm>
                <a:off x="8164125" y="5769877"/>
                <a:ext cx="43920" cy="19620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E94918A8-55A3-41F7-954E-85629CEC3C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46125" y="5752237"/>
                  <a:ext cx="79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7D825E8F-C86E-4AA5-87EC-55B27442F329}"/>
                    </a:ext>
                  </a:extLst>
                </p14:cNvPr>
                <p14:cNvContentPartPr/>
                <p14:nvPr/>
              </p14:nvContentPartPr>
              <p14:xfrm>
                <a:off x="8147925" y="5458477"/>
                <a:ext cx="8640" cy="4716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7D825E8F-C86E-4AA5-87EC-55B27442F3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30285" y="5440837"/>
                  <a:ext cx="44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A67FD384-82DB-411D-96CE-30E2D5C2197B}"/>
                    </a:ext>
                  </a:extLst>
                </p14:cNvPr>
                <p14:cNvContentPartPr/>
                <p14:nvPr/>
              </p14:nvContentPartPr>
              <p14:xfrm>
                <a:off x="8306685" y="5342557"/>
                <a:ext cx="201960" cy="55908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A67FD384-82DB-411D-96CE-30E2D5C219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89045" y="5324917"/>
                  <a:ext cx="2376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4DDF2E0F-9674-494F-94C8-4C6302E41B25}"/>
                    </a:ext>
                  </a:extLst>
                </p14:cNvPr>
                <p14:cNvContentPartPr/>
                <p14:nvPr/>
              </p14:nvContentPartPr>
              <p14:xfrm>
                <a:off x="8573085" y="5608237"/>
                <a:ext cx="125280" cy="24984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4DDF2E0F-9674-494F-94C8-4C6302E41B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55445" y="5590237"/>
                  <a:ext cx="160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FD1C5A49-1A57-4014-8707-E9F63B5267D5}"/>
                    </a:ext>
                  </a:extLst>
                </p14:cNvPr>
                <p14:cNvContentPartPr/>
                <p14:nvPr/>
              </p14:nvContentPartPr>
              <p14:xfrm>
                <a:off x="8847045" y="5550277"/>
                <a:ext cx="30600" cy="2232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FD1C5A49-1A57-4014-8707-E9F63B5267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29045" y="5532277"/>
                  <a:ext cx="66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263D68D4-D3EE-4D62-A89E-7BE14E94BF07}"/>
                    </a:ext>
                  </a:extLst>
                </p14:cNvPr>
                <p14:cNvContentPartPr/>
                <p14:nvPr/>
              </p14:nvContentPartPr>
              <p14:xfrm>
                <a:off x="8824365" y="5409517"/>
                <a:ext cx="14760" cy="3492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263D68D4-D3EE-4D62-A89E-7BE14E94BF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06365" y="5391877"/>
                  <a:ext cx="50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4E0E287F-DD9D-43D6-AFE3-1E276677B2B9}"/>
                    </a:ext>
                  </a:extLst>
                </p14:cNvPr>
                <p14:cNvContentPartPr/>
                <p14:nvPr/>
              </p14:nvContentPartPr>
              <p14:xfrm>
                <a:off x="8992845" y="5373517"/>
                <a:ext cx="190080" cy="33588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4E0E287F-DD9D-43D6-AFE3-1E276677B2B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75205" y="5355517"/>
                  <a:ext cx="2257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9E2CDA2D-B218-42E2-9CD7-35C5886FFFA5}"/>
                    </a:ext>
                  </a:extLst>
                </p14:cNvPr>
                <p14:cNvContentPartPr/>
                <p14:nvPr/>
              </p14:nvContentPartPr>
              <p14:xfrm>
                <a:off x="8327925" y="6229957"/>
                <a:ext cx="475920" cy="59184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9E2CDA2D-B218-42E2-9CD7-35C5886FFFA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09925" y="6212317"/>
                  <a:ext cx="51156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286C9A9D-45B5-4580-AEA5-45D4F98207F5}"/>
                    </a:ext>
                  </a:extLst>
                </p14:cNvPr>
                <p14:cNvContentPartPr/>
                <p14:nvPr/>
              </p14:nvContentPartPr>
              <p14:xfrm>
                <a:off x="8813205" y="6091717"/>
                <a:ext cx="214560" cy="22824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286C9A9D-45B5-4580-AEA5-45D4F98207F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95565" y="6074077"/>
                  <a:ext cx="2502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B4418041-5AB8-4BEB-A747-1502ECBA248F}"/>
                    </a:ext>
                  </a:extLst>
                </p14:cNvPr>
                <p14:cNvContentPartPr/>
                <p14:nvPr/>
              </p14:nvContentPartPr>
              <p14:xfrm>
                <a:off x="8946045" y="5851237"/>
                <a:ext cx="20520" cy="8928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B4418041-5AB8-4BEB-A747-1502ECBA24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28405" y="5833237"/>
                  <a:ext cx="56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2ADD3B75-081E-4FEC-AB50-ACD94998882B}"/>
                    </a:ext>
                  </a:extLst>
                </p14:cNvPr>
                <p14:cNvContentPartPr/>
                <p14:nvPr/>
              </p14:nvContentPartPr>
              <p14:xfrm>
                <a:off x="9084285" y="5955277"/>
                <a:ext cx="336960" cy="6897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2ADD3B75-081E-4FEC-AB50-ACD9499888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66645" y="5937637"/>
                  <a:ext cx="3726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895B498A-23FB-4100-9E1F-EA22C58BA6E3}"/>
                    </a:ext>
                  </a:extLst>
                </p14:cNvPr>
                <p14:cNvContentPartPr/>
                <p14:nvPr/>
              </p14:nvContentPartPr>
              <p14:xfrm>
                <a:off x="9308925" y="5758717"/>
                <a:ext cx="12240" cy="4536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895B498A-23FB-4100-9E1F-EA22C58BA6E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90925" y="5740717"/>
                  <a:ext cx="47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E0D71E33-B066-4BBD-9CD8-FA7760EC2C16}"/>
                    </a:ext>
                  </a:extLst>
                </p14:cNvPr>
                <p14:cNvContentPartPr/>
                <p14:nvPr/>
              </p14:nvContentPartPr>
              <p14:xfrm>
                <a:off x="9422325" y="5791117"/>
                <a:ext cx="214920" cy="20808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E0D71E33-B066-4BBD-9CD8-FA7760EC2C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04685" y="5773117"/>
                  <a:ext cx="250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760261FE-F364-4B67-B8AB-588EB6CF1D01}"/>
                    </a:ext>
                  </a:extLst>
                </p14:cNvPr>
                <p14:cNvContentPartPr/>
                <p14:nvPr/>
              </p14:nvContentPartPr>
              <p14:xfrm>
                <a:off x="9669285" y="5696797"/>
                <a:ext cx="222120" cy="21744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760261FE-F364-4B67-B8AB-588EB6CF1D0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51645" y="5678797"/>
                  <a:ext cx="257760" cy="25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775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BB6C1-675D-4DA9-A523-F7353904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EVALUACIÓN FINAL DEL TRIMESTRE</a:t>
            </a:r>
            <a:br>
              <a:rPr lang="es-ES" dirty="0"/>
            </a:br>
            <a:r>
              <a:rPr lang="es-ES" dirty="0"/>
              <a:t>ÁREA DE LENGUA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8914438-95AD-47D2-912C-9BD6355D8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299618"/>
              </p:ext>
            </p:extLst>
          </p:nvPr>
        </p:nvGraphicFramePr>
        <p:xfrm>
          <a:off x="383095" y="2730950"/>
          <a:ext cx="11425810" cy="226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581">
                  <a:extLst>
                    <a:ext uri="{9D8B030D-6E8A-4147-A177-3AD203B41FA5}">
                      <a16:colId xmlns:a16="http://schemas.microsoft.com/office/drawing/2014/main" val="1038298930"/>
                    </a:ext>
                  </a:extLst>
                </a:gridCol>
                <a:gridCol w="1142581">
                  <a:extLst>
                    <a:ext uri="{9D8B030D-6E8A-4147-A177-3AD203B41FA5}">
                      <a16:colId xmlns:a16="http://schemas.microsoft.com/office/drawing/2014/main" val="860863165"/>
                    </a:ext>
                  </a:extLst>
                </a:gridCol>
                <a:gridCol w="1142581">
                  <a:extLst>
                    <a:ext uri="{9D8B030D-6E8A-4147-A177-3AD203B41FA5}">
                      <a16:colId xmlns:a16="http://schemas.microsoft.com/office/drawing/2014/main" val="1160594327"/>
                    </a:ext>
                  </a:extLst>
                </a:gridCol>
                <a:gridCol w="1142581">
                  <a:extLst>
                    <a:ext uri="{9D8B030D-6E8A-4147-A177-3AD203B41FA5}">
                      <a16:colId xmlns:a16="http://schemas.microsoft.com/office/drawing/2014/main" val="1573973841"/>
                    </a:ext>
                  </a:extLst>
                </a:gridCol>
                <a:gridCol w="1142581">
                  <a:extLst>
                    <a:ext uri="{9D8B030D-6E8A-4147-A177-3AD203B41FA5}">
                      <a16:colId xmlns:a16="http://schemas.microsoft.com/office/drawing/2014/main" val="2624810277"/>
                    </a:ext>
                  </a:extLst>
                </a:gridCol>
                <a:gridCol w="1142581">
                  <a:extLst>
                    <a:ext uri="{9D8B030D-6E8A-4147-A177-3AD203B41FA5}">
                      <a16:colId xmlns:a16="http://schemas.microsoft.com/office/drawing/2014/main" val="2656034285"/>
                    </a:ext>
                  </a:extLst>
                </a:gridCol>
                <a:gridCol w="1142581">
                  <a:extLst>
                    <a:ext uri="{9D8B030D-6E8A-4147-A177-3AD203B41FA5}">
                      <a16:colId xmlns:a16="http://schemas.microsoft.com/office/drawing/2014/main" val="3464177316"/>
                    </a:ext>
                  </a:extLst>
                </a:gridCol>
                <a:gridCol w="1142581">
                  <a:extLst>
                    <a:ext uri="{9D8B030D-6E8A-4147-A177-3AD203B41FA5}">
                      <a16:colId xmlns:a16="http://schemas.microsoft.com/office/drawing/2014/main" val="3482729634"/>
                    </a:ext>
                  </a:extLst>
                </a:gridCol>
                <a:gridCol w="1142581">
                  <a:extLst>
                    <a:ext uri="{9D8B030D-6E8A-4147-A177-3AD203B41FA5}">
                      <a16:colId xmlns:a16="http://schemas.microsoft.com/office/drawing/2014/main" val="1845428616"/>
                    </a:ext>
                  </a:extLst>
                </a:gridCol>
                <a:gridCol w="1142581">
                  <a:extLst>
                    <a:ext uri="{9D8B030D-6E8A-4147-A177-3AD203B41FA5}">
                      <a16:colId xmlns:a16="http://schemas.microsoft.com/office/drawing/2014/main" val="3979467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000" dirty="0"/>
                        <a:t>EXAMEN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EXAMEN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CUADERNO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EXPRESIÓN ESCRITA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EXPRESIÓN ESCRITA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COMPRENSIÓN LECTORA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COMPRENSIÓN LECTORA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COMPRENSION LECTORA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EXPRESIÓN ORAL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EXPRESIÓN ORAL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77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TAREA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1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  <a:p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  <a:p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  <a:p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  <a:p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  <a:p>
                      <a:endParaRPr lang="es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/>
                        <a:t>Ejercicios</a:t>
                      </a:r>
                    </a:p>
                    <a:p>
                      <a:r>
                        <a:rPr lang="es-ES" sz="1000" b="1" dirty="0"/>
                        <a:t>Bloc de Notas Lengua</a:t>
                      </a:r>
                    </a:p>
                    <a:p>
                      <a:r>
                        <a:rPr lang="es-ES" sz="1000" b="1" dirty="0"/>
                        <a:t>Deberes</a:t>
                      </a:r>
                    </a:p>
                    <a:p>
                      <a:endParaRPr lang="es-E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1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40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10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4B376-0941-441A-AE8D-D2FD7684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97" y="-145369"/>
            <a:ext cx="10550236" cy="1501327"/>
          </a:xfrm>
        </p:spPr>
        <p:txBody>
          <a:bodyPr/>
          <a:lstStyle/>
          <a:p>
            <a:r>
              <a:rPr lang="es-ES" dirty="0"/>
              <a:t>ONE NOTE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2928E-276A-48A3-A5E9-35C9F066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76" y="1794051"/>
            <a:ext cx="10550236" cy="419217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s-ES" dirty="0"/>
              <a:t>Configuración del BLOC de NOTAS dentro de TEAMS y fuera de TEAMS</a:t>
            </a:r>
          </a:p>
          <a:p>
            <a:pPr marL="457200" indent="-457200">
              <a:buAutoNum type="arabicPeriod"/>
            </a:pPr>
            <a:r>
              <a:rPr lang="es-ES" dirty="0"/>
              <a:t>Aplicación en TEAMS y aplicación de escritorio.</a:t>
            </a:r>
          </a:p>
          <a:p>
            <a:pPr marL="457200" indent="-457200">
              <a:buAutoNum type="arabicPeriod"/>
            </a:pPr>
            <a:r>
              <a:rPr lang="es-ES" dirty="0"/>
              <a:t>Secciones y páginas</a:t>
            </a:r>
          </a:p>
          <a:p>
            <a:pPr marL="457200" indent="-457200">
              <a:buAutoNum type="arabicPeriod"/>
            </a:pPr>
            <a:r>
              <a:rPr lang="es-ES" dirty="0"/>
              <a:t>DISTRIBUIR páginas: Apuntes, deberes, cuestionarios, trabajo del día a día.</a:t>
            </a:r>
          </a:p>
          <a:p>
            <a:pPr marL="457200" indent="-457200">
              <a:buAutoNum type="arabicPeriod"/>
            </a:pPr>
            <a:r>
              <a:rPr lang="es-ES" dirty="0"/>
              <a:t>CORREGIR esas páginas.</a:t>
            </a:r>
          </a:p>
          <a:p>
            <a:pPr marL="457200" indent="-457200">
              <a:buAutoNum type="arabicPeriod"/>
            </a:pPr>
            <a:r>
              <a:rPr lang="es-ES" dirty="0"/>
              <a:t>Insertar</a:t>
            </a:r>
          </a:p>
          <a:p>
            <a:pPr marL="457200" indent="-457200">
              <a:buAutoNum type="arabicPeriod"/>
            </a:pPr>
            <a:r>
              <a:rPr lang="es-ES" dirty="0"/>
              <a:t>Conectar ONE NOTE con TAREAS</a:t>
            </a:r>
          </a:p>
          <a:p>
            <a:pPr marL="457200" indent="-457200">
              <a:buAutoNum type="arabicPeriod"/>
            </a:pPr>
            <a:r>
              <a:rPr lang="es-ES" dirty="0" err="1"/>
              <a:t>Liveworksheets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89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3ECD-974F-40FE-BE1F-DD9A6492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973" y="553886"/>
            <a:ext cx="5105400" cy="1501327"/>
          </a:xfrm>
        </p:spPr>
        <p:txBody>
          <a:bodyPr>
            <a:normAutofit fontScale="90000"/>
          </a:bodyPr>
          <a:lstStyle/>
          <a:p>
            <a:r>
              <a:rPr lang="es-ES" sz="4300" dirty="0">
                <a:solidFill>
                  <a:schemeClr val="accent2">
                    <a:lumMod val="75000"/>
                  </a:schemeClr>
                </a:solidFill>
              </a:rPr>
              <a:t>Utilizo OneNote como cuaderno digital</a:t>
            </a:r>
          </a:p>
        </p:txBody>
      </p:sp>
      <p:pic>
        <p:nvPicPr>
          <p:cNvPr id="5" name="Marcador de contenido 4">
            <a:hlinkClick r:id="rId3"/>
            <a:extLst>
              <a:ext uri="{FF2B5EF4-FFF2-40B4-BE49-F238E27FC236}">
                <a16:creationId xmlns:a16="http://schemas.microsoft.com/office/drawing/2014/main" id="{35220DB4-91CF-4571-9047-E3E8ECBBB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284956"/>
            <a:ext cx="6530974" cy="193392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4707C1-0048-420F-B755-83F615CF675A}"/>
              </a:ext>
            </a:extLst>
          </p:cNvPr>
          <p:cNvSpPr txBox="1"/>
          <p:nvPr/>
        </p:nvSpPr>
        <p:spPr>
          <a:xfrm>
            <a:off x="3453777" y="2299567"/>
            <a:ext cx="6095064" cy="466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Raleway"/>
              </a:rPr>
              <a:t>¿CÓMO USAR ONENOTE +CLASSNOTE? Completo </a:t>
            </a:r>
            <a:endParaRPr lang="es-ES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Elementos multimedia en línea 7" title="Cómo usar OneNote + Class OneNote. COMPLETO">
            <a:hlinkClick r:id="" action="ppaction://media"/>
            <a:extLst>
              <a:ext uri="{FF2B5EF4-FFF2-40B4-BE49-F238E27FC236}">
                <a16:creationId xmlns:a16="http://schemas.microsoft.com/office/drawing/2014/main" id="{9587CFB2-DF47-4984-B5CC-09260C1801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44903" y="2855370"/>
            <a:ext cx="7068368" cy="39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7CD44-8ED6-4D1F-8B0D-81ACFA62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A1AA854-217A-4BB9-9794-244CF12D4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113743"/>
              </p:ext>
            </p:extLst>
          </p:nvPr>
        </p:nvGraphicFramePr>
        <p:xfrm>
          <a:off x="650875" y="427839"/>
          <a:ext cx="10550525" cy="574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93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D64D9C-5671-4940-858C-451C35978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94532">
            <a:off x="584712" y="1601609"/>
            <a:ext cx="10550236" cy="259081"/>
          </a:xfrm>
        </p:spPr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6F541-AE4F-40CB-9BAB-01B89AF45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3156F4-ABCE-4DEA-8980-86BF71951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" y="0"/>
            <a:ext cx="12141994" cy="685800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1E23865-1B7B-4C65-88B9-CEB129E76B86}"/>
              </a:ext>
            </a:extLst>
          </p:cNvPr>
          <p:cNvGrpSpPr/>
          <p:nvPr/>
        </p:nvGrpSpPr>
        <p:grpSpPr>
          <a:xfrm>
            <a:off x="3083643" y="484041"/>
            <a:ext cx="1225800" cy="821160"/>
            <a:chOff x="3083643" y="484041"/>
            <a:chExt cx="1225800" cy="82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22110B36-4300-41EE-925C-578EF1ED7FCE}"/>
                    </a:ext>
                  </a:extLst>
                </p14:cNvPr>
                <p14:cNvContentPartPr/>
                <p14:nvPr/>
              </p14:nvContentPartPr>
              <p14:xfrm>
                <a:off x="3083643" y="484041"/>
                <a:ext cx="302040" cy="82116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22110B36-4300-41EE-925C-578EF1ED7F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65643" y="466041"/>
                  <a:ext cx="33768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0FB885C5-DD14-4CF3-9964-D36A5CF4C9FA}"/>
                    </a:ext>
                  </a:extLst>
                </p14:cNvPr>
                <p14:cNvContentPartPr/>
                <p14:nvPr/>
              </p14:nvContentPartPr>
              <p14:xfrm>
                <a:off x="3439683" y="772401"/>
                <a:ext cx="30960" cy="34848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0FB885C5-DD14-4CF3-9964-D36A5CF4C9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21683" y="754401"/>
                  <a:ext cx="666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04D134CD-82D8-493E-88D2-A7AC30942242}"/>
                    </a:ext>
                  </a:extLst>
                </p14:cNvPr>
                <p14:cNvContentPartPr/>
                <p14:nvPr/>
              </p14:nvContentPartPr>
              <p14:xfrm>
                <a:off x="3417723" y="635961"/>
                <a:ext cx="3240" cy="936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04D134CD-82D8-493E-88D2-A7AC309422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99723" y="617961"/>
                  <a:ext cx="38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E1E773FF-89F7-4AB3-B78E-7394BB7BAF0D}"/>
                    </a:ext>
                  </a:extLst>
                </p14:cNvPr>
                <p14:cNvContentPartPr/>
                <p14:nvPr/>
              </p14:nvContentPartPr>
              <p14:xfrm>
                <a:off x="3599523" y="743961"/>
                <a:ext cx="37080" cy="35172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E1E773FF-89F7-4AB3-B78E-7394BB7BAF0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81883" y="726321"/>
                  <a:ext cx="72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D4064B66-D837-4C6F-A096-3CAAB113DCD5}"/>
                    </a:ext>
                  </a:extLst>
                </p14:cNvPr>
                <p14:cNvContentPartPr/>
                <p14:nvPr/>
              </p14:nvContentPartPr>
              <p14:xfrm>
                <a:off x="3575043" y="693561"/>
                <a:ext cx="254520" cy="37728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D4064B66-D837-4C6F-A096-3CAAB113DC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57403" y="675921"/>
                  <a:ext cx="2901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687D07C0-ECF9-4B38-891F-9C09FBA7DAC4}"/>
                    </a:ext>
                  </a:extLst>
                </p14:cNvPr>
                <p14:cNvContentPartPr/>
                <p14:nvPr/>
              </p14:nvContentPartPr>
              <p14:xfrm>
                <a:off x="3888963" y="678801"/>
                <a:ext cx="25920" cy="34092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687D07C0-ECF9-4B38-891F-9C09FBA7DA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70963" y="661161"/>
                  <a:ext cx="615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A8F1E89C-374C-41B8-955E-47C0C50CF8A6}"/>
                    </a:ext>
                  </a:extLst>
                </p14:cNvPr>
                <p14:cNvContentPartPr/>
                <p14:nvPr/>
              </p14:nvContentPartPr>
              <p14:xfrm>
                <a:off x="3880683" y="604641"/>
                <a:ext cx="248760" cy="39204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A8F1E89C-374C-41B8-955E-47C0C50CF8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63043" y="587001"/>
                  <a:ext cx="2844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25784558-4C67-4E8D-A7B7-620A2F9BE24B}"/>
                    </a:ext>
                  </a:extLst>
                </p14:cNvPr>
                <p14:cNvContentPartPr/>
                <p14:nvPr/>
              </p14:nvContentPartPr>
              <p14:xfrm>
                <a:off x="4139883" y="616881"/>
                <a:ext cx="169560" cy="35640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25784558-4C67-4E8D-A7B7-620A2F9BE2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22243" y="598881"/>
                  <a:ext cx="20520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FE7A4D00-4726-4AE2-A7D3-BD0841121ADB}"/>
              </a:ext>
            </a:extLst>
          </p:cNvPr>
          <p:cNvGrpSpPr/>
          <p:nvPr/>
        </p:nvGrpSpPr>
        <p:grpSpPr>
          <a:xfrm>
            <a:off x="4543083" y="331293"/>
            <a:ext cx="2094840" cy="654588"/>
            <a:chOff x="4543083" y="331293"/>
            <a:chExt cx="2094840" cy="6545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D0C0AB11-F9A4-4A3A-950B-84A5F18E7BDD}"/>
                    </a:ext>
                  </a:extLst>
                </p14:cNvPr>
                <p14:cNvContentPartPr/>
                <p14:nvPr/>
              </p14:nvContentPartPr>
              <p14:xfrm>
                <a:off x="4600323" y="616521"/>
                <a:ext cx="104040" cy="36936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D0C0AB11-F9A4-4A3A-950B-84A5F18E7B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82683" y="598521"/>
                  <a:ext cx="1396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B8BDB918-71B3-4F94-A610-D91B14916E1B}"/>
                    </a:ext>
                  </a:extLst>
                </p14:cNvPr>
                <p14:cNvContentPartPr/>
                <p14:nvPr/>
              </p14:nvContentPartPr>
              <p14:xfrm>
                <a:off x="4543083" y="571521"/>
                <a:ext cx="356040" cy="3841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B8BDB918-71B3-4F94-A610-D91B14916E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25083" y="553521"/>
                  <a:ext cx="3916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33A489A9-629A-475E-9E4C-512C9B0AD661}"/>
                    </a:ext>
                  </a:extLst>
                </p14:cNvPr>
                <p14:cNvContentPartPr/>
                <p14:nvPr/>
              </p14:nvContentPartPr>
              <p14:xfrm>
                <a:off x="4980843" y="614721"/>
                <a:ext cx="75240" cy="31500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33A489A9-629A-475E-9E4C-512C9B0AD6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62843" y="596721"/>
                  <a:ext cx="110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3D32D403-57EC-40BA-8C01-8B9795730CCD}"/>
                    </a:ext>
                  </a:extLst>
                </p14:cNvPr>
                <p14:cNvContentPartPr/>
                <p14:nvPr/>
              </p14:nvContentPartPr>
              <p14:xfrm>
                <a:off x="4955283" y="482241"/>
                <a:ext cx="16200" cy="1332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3D32D403-57EC-40BA-8C01-8B9795730C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37643" y="464601"/>
                  <a:ext cx="51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53DA66A5-CF3A-4B7B-B2AF-99B4A8072902}"/>
                    </a:ext>
                  </a:extLst>
                </p14:cNvPr>
                <p14:cNvContentPartPr/>
                <p14:nvPr/>
              </p14:nvContentPartPr>
              <p14:xfrm>
                <a:off x="5149683" y="555681"/>
                <a:ext cx="214920" cy="33768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53DA66A5-CF3A-4B7B-B2AF-99B4A807290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2043" y="537681"/>
                  <a:ext cx="2505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238F4ACE-6D78-4704-B696-1C0E747B6B41}"/>
                    </a:ext>
                  </a:extLst>
                </p14:cNvPr>
                <p14:cNvContentPartPr/>
                <p14:nvPr/>
              </p14:nvContentPartPr>
              <p14:xfrm>
                <a:off x="5440923" y="578001"/>
                <a:ext cx="85320" cy="35604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238F4ACE-6D78-4704-B696-1C0E747B6B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23283" y="560001"/>
                  <a:ext cx="1209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FFF5D6A6-71CA-4BC4-8C3E-24A81CEE4A0C}"/>
                    </a:ext>
                  </a:extLst>
                </p14:cNvPr>
                <p14:cNvContentPartPr/>
                <p14:nvPr/>
              </p14:nvContentPartPr>
              <p14:xfrm>
                <a:off x="5422203" y="468201"/>
                <a:ext cx="14400" cy="324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FFF5D6A6-71CA-4BC4-8C3E-24A81CEE4A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04203" y="450201"/>
                  <a:ext cx="50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EB8C9A43-9482-4DE9-863A-B6ECA53853DA}"/>
                    </a:ext>
                  </a:extLst>
                </p14:cNvPr>
                <p14:cNvContentPartPr/>
                <p14:nvPr/>
              </p14:nvContentPartPr>
              <p14:xfrm>
                <a:off x="5657283" y="515361"/>
                <a:ext cx="75240" cy="38124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EB8C9A43-9482-4DE9-863A-B6ECA53853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39283" y="497361"/>
                  <a:ext cx="1108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484B8E1E-216C-43F4-BE38-D7E76C8F9945}"/>
                    </a:ext>
                  </a:extLst>
                </p14:cNvPr>
                <p14:cNvContentPartPr/>
                <p14:nvPr/>
              </p14:nvContentPartPr>
              <p14:xfrm>
                <a:off x="5508243" y="438681"/>
                <a:ext cx="307440" cy="13680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484B8E1E-216C-43F4-BE38-D7E76C8F99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490603" y="421041"/>
                  <a:ext cx="343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4AD6B704-C7F0-4167-AF9A-46F81550A211}"/>
                    </a:ext>
                  </a:extLst>
                </p14:cNvPr>
                <p14:cNvContentPartPr/>
                <p14:nvPr/>
              </p14:nvContentPartPr>
              <p14:xfrm>
                <a:off x="5847723" y="331293"/>
                <a:ext cx="140760" cy="55944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4AD6B704-C7F0-4167-AF9A-46F81550A2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30083" y="313293"/>
                  <a:ext cx="17640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BB86C51A-C6DF-4779-80D2-65885C667C24}"/>
                    </a:ext>
                  </a:extLst>
                </p14:cNvPr>
                <p14:cNvContentPartPr/>
                <p14:nvPr/>
              </p14:nvContentPartPr>
              <p14:xfrm>
                <a:off x="6017283" y="335253"/>
                <a:ext cx="141840" cy="54756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BB86C51A-C6DF-4779-80D2-65885C667C2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99283" y="317613"/>
                  <a:ext cx="1774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DFB48ADD-D394-43C9-A31E-83DD9266FDC3}"/>
                    </a:ext>
                  </a:extLst>
                </p14:cNvPr>
                <p14:cNvContentPartPr/>
                <p14:nvPr/>
              </p14:nvContentPartPr>
              <p14:xfrm>
                <a:off x="6259923" y="358761"/>
                <a:ext cx="378000" cy="61884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DFB48ADD-D394-43C9-A31E-83DD9266FD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41923" y="341121"/>
                  <a:ext cx="41364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527EE823-EB6F-4DAB-BD3A-3939742843CF}"/>
                    </a:ext>
                  </a:extLst>
                </p14:cNvPr>
                <p14:cNvContentPartPr/>
                <p14:nvPr/>
              </p14:nvContentPartPr>
              <p14:xfrm>
                <a:off x="5848443" y="671241"/>
                <a:ext cx="316080" cy="5760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527EE823-EB6F-4DAB-BD3A-3939742843C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30803" y="653601"/>
                  <a:ext cx="351720" cy="9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370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A9FF0-8255-4162-B9B0-D9B9091F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C4C1BF-E7BC-4747-87F4-3D3B04526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C165EE-F59C-4533-9464-4FF5EF772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2" y="0"/>
            <a:ext cx="11775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9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89E30-6996-49DE-B7EB-5A7EF2A5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727" y="342198"/>
            <a:ext cx="8807411" cy="744703"/>
          </a:xfrm>
        </p:spPr>
        <p:txBody>
          <a:bodyPr anchor="b">
            <a:normAutofit fontScale="90000"/>
          </a:bodyPr>
          <a:lstStyle/>
          <a:p>
            <a:r>
              <a:rPr lang="es-ES" sz="3900" dirty="0">
                <a:solidFill>
                  <a:srgbClr val="F83A70"/>
                </a:solidFill>
                <a:latin typeface="Arial Narrow" panose="020B0606020202030204" pitchFamily="34" charset="0"/>
              </a:rPr>
              <a:t>STREAM PARA ALMACENAR Y GRABAR VIDEOS</a:t>
            </a:r>
          </a:p>
        </p:txBody>
      </p:sp>
      <p:pic>
        <p:nvPicPr>
          <p:cNvPr id="5" name="Marcador de contenido 4" descr="Imagen que contiene dibujo, señal, reloj&#10;&#10;Descripción generada automáticamente">
            <a:hlinkClick r:id="rId3"/>
            <a:extLst>
              <a:ext uri="{FF2B5EF4-FFF2-40B4-BE49-F238E27FC236}">
                <a16:creationId xmlns:a16="http://schemas.microsoft.com/office/drawing/2014/main" id="{0138DB02-608D-499F-95BE-B998A57F78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1465" y="603646"/>
            <a:ext cx="1825062" cy="1026597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8035650-C970-4A4F-ACD0-D8AE82FF0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6706" y="2050629"/>
            <a:ext cx="4122981" cy="692671"/>
          </a:xfrm>
        </p:spPr>
        <p:txBody>
          <a:bodyPr/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b="1" i="0" u="none" strike="noStrike" kern="1200" dirty="0">
                <a:solidFill>
                  <a:srgbClr val="F83A70"/>
                </a:solidFill>
                <a:effectLst/>
                <a:latin typeface="Avenir Next LT Pro" panose="020B0504020202020204" pitchFamily="34" charset="0"/>
              </a:rPr>
              <a:t>Grabación de pantalla con </a:t>
            </a:r>
            <a:r>
              <a:rPr lang="es-ES" sz="1800" b="1" i="0" u="none" strike="noStrike" kern="1200" dirty="0" err="1">
                <a:solidFill>
                  <a:srgbClr val="F83A70"/>
                </a:solidFill>
                <a:effectLst/>
                <a:latin typeface="Avenir Next LT Pro" panose="020B0504020202020204" pitchFamily="34" charset="0"/>
              </a:rPr>
              <a:t>Stream</a:t>
            </a:r>
            <a:endParaRPr lang="es-ES" sz="1800" b="0" i="0" u="none" strike="noStrike" dirty="0">
              <a:solidFill>
                <a:srgbClr val="F83A7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Elementos multimedia en línea 5" title="Crea tutoriales con la opción de grabar pantalla de Microsoft Stream">
            <a:hlinkClick r:id="" action="ppaction://media"/>
            <a:extLst>
              <a:ext uri="{FF2B5EF4-FFF2-40B4-BE49-F238E27FC236}">
                <a16:creationId xmlns:a16="http://schemas.microsoft.com/office/drawing/2014/main" id="{00D1472D-78F7-4796-BF75-EECC3CDF74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43201" y="3044028"/>
            <a:ext cx="5822988" cy="3275431"/>
          </a:xfrm>
          <a:prstGeom prst="rect">
            <a:avLst/>
          </a:prstGeom>
          <a:ln w="38100">
            <a:solidFill>
              <a:srgbClr val="F83A70"/>
            </a:solidFill>
          </a:ln>
        </p:spPr>
      </p:pic>
    </p:spTree>
    <p:extLst>
      <p:ext uri="{BB962C8B-B14F-4D97-AF65-F5344CB8AC3E}">
        <p14:creationId xmlns:p14="http://schemas.microsoft.com/office/powerpoint/2010/main" val="28105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45F06-8525-43FA-B99B-B7CFC5F9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A5F3148-BC58-4DD4-9862-B40558622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262171"/>
              </p:ext>
            </p:extLst>
          </p:nvPr>
        </p:nvGraphicFramePr>
        <p:xfrm>
          <a:off x="650875" y="1984375"/>
          <a:ext cx="10550525" cy="41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EFA815F-E2A5-4A25-BFB8-D0E93A5C8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9" y="524793"/>
            <a:ext cx="1990861" cy="1636944"/>
          </a:xfrm>
          <a:prstGeom prst="rect">
            <a:avLst/>
          </a:prstGeom>
        </p:spPr>
      </p:pic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9866F9E-4179-4B36-977E-86E078767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09" y="671162"/>
            <a:ext cx="2551056" cy="1277049"/>
          </a:xfrm>
          <a:prstGeom prst="rect">
            <a:avLst/>
          </a:prstGeom>
        </p:spPr>
      </p:pic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0A672E6-8D7E-4CD9-96F2-08DC8E521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2" y="681037"/>
            <a:ext cx="2619344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EA018-6371-4C06-AE62-B72A5E10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54082-B21A-4B59-9965-C92949734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40946F-E0D0-44F9-83D3-25EEF7929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9A412963-F74A-4809-9163-000AE08B0305}"/>
              </a:ext>
            </a:extLst>
          </p:cNvPr>
          <p:cNvGrpSpPr/>
          <p:nvPr/>
        </p:nvGrpSpPr>
        <p:grpSpPr>
          <a:xfrm>
            <a:off x="4038723" y="784641"/>
            <a:ext cx="1848960" cy="649080"/>
            <a:chOff x="4038723" y="784641"/>
            <a:chExt cx="1848960" cy="64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9BD52BA6-DD81-48AE-A9F9-96BCA5FC8E17}"/>
                    </a:ext>
                  </a:extLst>
                </p14:cNvPr>
                <p14:cNvContentPartPr/>
                <p14:nvPr/>
              </p14:nvContentPartPr>
              <p14:xfrm>
                <a:off x="4038723" y="784641"/>
                <a:ext cx="428040" cy="5410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9BD52BA6-DD81-48AE-A9F9-96BCA5FC8E1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76083" y="722001"/>
                  <a:ext cx="55368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81C1F528-F452-4EF7-B5A8-FDD22BF4929B}"/>
                    </a:ext>
                  </a:extLst>
                </p14:cNvPr>
                <p14:cNvContentPartPr/>
                <p14:nvPr/>
              </p14:nvContentPartPr>
              <p14:xfrm>
                <a:off x="4523283" y="948441"/>
                <a:ext cx="16560" cy="41148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81C1F528-F452-4EF7-B5A8-FDD22BF492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60283" y="885441"/>
                  <a:ext cx="1422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6FF81311-9C15-4D2A-86DD-0122D9DE7C01}"/>
                    </a:ext>
                  </a:extLst>
                </p14:cNvPr>
                <p14:cNvContentPartPr/>
                <p14:nvPr/>
              </p14:nvContentPartPr>
              <p14:xfrm>
                <a:off x="4502403" y="917481"/>
                <a:ext cx="264600" cy="48420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6FF81311-9C15-4D2A-86DD-0122D9DE7C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39403" y="854841"/>
                  <a:ext cx="39024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543FD42E-5118-43EC-A377-8860710D40F5}"/>
                    </a:ext>
                  </a:extLst>
                </p14:cNvPr>
                <p14:cNvContentPartPr/>
                <p14:nvPr/>
              </p14:nvContentPartPr>
              <p14:xfrm>
                <a:off x="4915683" y="965361"/>
                <a:ext cx="249480" cy="44784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543FD42E-5118-43EC-A377-8860710D40F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52683" y="902721"/>
                  <a:ext cx="37512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61A5B3C5-090B-4965-BB25-8DFDF23A7DA2}"/>
                    </a:ext>
                  </a:extLst>
                </p14:cNvPr>
                <p14:cNvContentPartPr/>
                <p14:nvPr/>
              </p14:nvContentPartPr>
              <p14:xfrm>
                <a:off x="4996683" y="1143201"/>
                <a:ext cx="61200" cy="133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61A5B3C5-090B-4965-BB25-8DFDF23A7D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4043" y="1080561"/>
                  <a:ext cx="186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2F5F7AF9-3BF5-4074-88A5-A39CA1844C32}"/>
                    </a:ext>
                  </a:extLst>
                </p14:cNvPr>
                <p14:cNvContentPartPr/>
                <p14:nvPr/>
              </p14:nvContentPartPr>
              <p14:xfrm>
                <a:off x="4934763" y="881481"/>
                <a:ext cx="156960" cy="8424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2F5F7AF9-3BF5-4074-88A5-A39CA1844C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71763" y="818841"/>
                  <a:ext cx="282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9196D994-0515-457E-82E8-B9D1757EB421}"/>
                    </a:ext>
                  </a:extLst>
                </p14:cNvPr>
                <p14:cNvContentPartPr/>
                <p14:nvPr/>
              </p14:nvContentPartPr>
              <p14:xfrm>
                <a:off x="5286483" y="972921"/>
                <a:ext cx="224280" cy="46080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9196D994-0515-457E-82E8-B9D1757EB4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23843" y="909921"/>
                  <a:ext cx="34992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97092A02-6E3D-4745-8FD1-A8EE6C6D8C50}"/>
                    </a:ext>
                  </a:extLst>
                </p14:cNvPr>
                <p14:cNvContentPartPr/>
                <p14:nvPr/>
              </p14:nvContentPartPr>
              <p14:xfrm>
                <a:off x="5294043" y="1237161"/>
                <a:ext cx="128520" cy="4572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97092A02-6E3D-4745-8FD1-A8EE6C6D8C5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31043" y="1174521"/>
                  <a:ext cx="25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D6FF87B1-A7F0-4002-8CB0-A54174AB0265}"/>
                    </a:ext>
                  </a:extLst>
                </p14:cNvPr>
                <p14:cNvContentPartPr/>
                <p14:nvPr/>
              </p14:nvContentPartPr>
              <p14:xfrm>
                <a:off x="5605083" y="1077681"/>
                <a:ext cx="23400" cy="27828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D6FF87B1-A7F0-4002-8CB0-A54174AB02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42443" y="1015041"/>
                  <a:ext cx="1490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8E933DF9-286F-4AEF-A873-9AE2910C6433}"/>
                    </a:ext>
                  </a:extLst>
                </p14:cNvPr>
                <p14:cNvContentPartPr/>
                <p14:nvPr/>
              </p14:nvContentPartPr>
              <p14:xfrm>
                <a:off x="5601123" y="894081"/>
                <a:ext cx="286560" cy="4993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8E933DF9-286F-4AEF-A873-9AE2910C643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38123" y="831441"/>
                  <a:ext cx="412200" cy="62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50127A6-3E38-44EC-8857-9111A3BE8181}"/>
              </a:ext>
            </a:extLst>
          </p:cNvPr>
          <p:cNvGrpSpPr/>
          <p:nvPr/>
        </p:nvGrpSpPr>
        <p:grpSpPr>
          <a:xfrm>
            <a:off x="6370443" y="767001"/>
            <a:ext cx="2532240" cy="744480"/>
            <a:chOff x="6370443" y="767001"/>
            <a:chExt cx="2532240" cy="74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4BC6F797-4C9E-49B0-81E2-345BEFA3DFE4}"/>
                    </a:ext>
                  </a:extLst>
                </p14:cNvPr>
                <p14:cNvContentPartPr/>
                <p14:nvPr/>
              </p14:nvContentPartPr>
              <p14:xfrm>
                <a:off x="6379803" y="863121"/>
                <a:ext cx="289800" cy="52524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4BC6F797-4C9E-49B0-81E2-345BEFA3DF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17163" y="800481"/>
                  <a:ext cx="41544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876EBC70-412D-49A2-9288-38ACF05D33B6}"/>
                    </a:ext>
                  </a:extLst>
                </p14:cNvPr>
                <p14:cNvContentPartPr/>
                <p14:nvPr/>
              </p14:nvContentPartPr>
              <p14:xfrm>
                <a:off x="6413283" y="1069401"/>
                <a:ext cx="111960" cy="7524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876EBC70-412D-49A2-9288-38ACF05D33B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50643" y="1006761"/>
                  <a:ext cx="237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C8451D70-5A2C-4833-9326-BE771F42F178}"/>
                    </a:ext>
                  </a:extLst>
                </p14:cNvPr>
                <p14:cNvContentPartPr/>
                <p14:nvPr/>
              </p14:nvContentPartPr>
              <p14:xfrm>
                <a:off x="6370443" y="859161"/>
                <a:ext cx="201960" cy="4176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C8451D70-5A2C-4833-9326-BE771F42F17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07443" y="796521"/>
                  <a:ext cx="327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0E24C55D-E856-45E8-9D69-CEA923552F17}"/>
                    </a:ext>
                  </a:extLst>
                </p14:cNvPr>
                <p14:cNvContentPartPr/>
                <p14:nvPr/>
              </p14:nvContentPartPr>
              <p14:xfrm>
                <a:off x="6795243" y="919281"/>
                <a:ext cx="358200" cy="42300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0E24C55D-E856-45E8-9D69-CEA923552F1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32603" y="856641"/>
                  <a:ext cx="48384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DD30B9A4-7F6E-44B2-8F58-E58890576AF3}"/>
                    </a:ext>
                  </a:extLst>
                </p14:cNvPr>
                <p14:cNvContentPartPr/>
                <p14:nvPr/>
              </p14:nvContentPartPr>
              <p14:xfrm>
                <a:off x="7038603" y="1175961"/>
                <a:ext cx="111960" cy="2178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DD30B9A4-7F6E-44B2-8F58-E58890576A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75603" y="1112961"/>
                  <a:ext cx="237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030E1D67-B5DB-48A5-8CA6-83BA96AD2F80}"/>
                    </a:ext>
                  </a:extLst>
                </p14:cNvPr>
                <p14:cNvContentPartPr/>
                <p14:nvPr/>
              </p14:nvContentPartPr>
              <p14:xfrm>
                <a:off x="7241643" y="975441"/>
                <a:ext cx="245880" cy="32760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030E1D67-B5DB-48A5-8CA6-83BA96AD2F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79003" y="912801"/>
                  <a:ext cx="3715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76C0C9C6-3F5E-45F4-ADD1-A665967BC513}"/>
                    </a:ext>
                  </a:extLst>
                </p14:cNvPr>
                <p14:cNvContentPartPr/>
                <p14:nvPr/>
              </p14:nvContentPartPr>
              <p14:xfrm>
                <a:off x="7697763" y="998481"/>
                <a:ext cx="15120" cy="3474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76C0C9C6-3F5E-45F4-ADD1-A665967BC51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35123" y="935841"/>
                  <a:ext cx="1407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CE4A2702-263E-485E-9B51-110B12198DCC}"/>
                    </a:ext>
                  </a:extLst>
                </p14:cNvPr>
                <p14:cNvContentPartPr/>
                <p14:nvPr/>
              </p14:nvContentPartPr>
              <p14:xfrm>
                <a:off x="7701723" y="800841"/>
                <a:ext cx="9720" cy="244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CE4A2702-263E-485E-9B51-110B12198D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39083" y="737841"/>
                  <a:ext cx="135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32BAD113-8038-4A94-8DDF-F158803BF1EF}"/>
                    </a:ext>
                  </a:extLst>
                </p14:cNvPr>
                <p14:cNvContentPartPr/>
                <p14:nvPr/>
              </p14:nvContentPartPr>
              <p14:xfrm>
                <a:off x="8095563" y="1008201"/>
                <a:ext cx="22320" cy="50328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32BAD113-8038-4A94-8DDF-F158803BF1E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32563" y="945201"/>
                  <a:ext cx="1479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BF7F8B0A-617F-4B50-A027-FCACDC7C763B}"/>
                    </a:ext>
                  </a:extLst>
                </p14:cNvPr>
                <p14:cNvContentPartPr/>
                <p14:nvPr/>
              </p14:nvContentPartPr>
              <p14:xfrm>
                <a:off x="7963803" y="767001"/>
                <a:ext cx="381960" cy="39672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BF7F8B0A-617F-4B50-A027-FCACDC7C76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00803" y="704001"/>
                  <a:ext cx="5076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93EED0AC-A6A7-41C8-97CE-6CC987B954B5}"/>
                    </a:ext>
                  </a:extLst>
                </p14:cNvPr>
                <p14:cNvContentPartPr/>
                <p14:nvPr/>
              </p14:nvContentPartPr>
              <p14:xfrm>
                <a:off x="8477523" y="934041"/>
                <a:ext cx="425160" cy="45252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93EED0AC-A6A7-41C8-97CE-6CC987B954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14883" y="871401"/>
                  <a:ext cx="550800" cy="57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43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BC548-E866-43ED-8CA0-B66C427D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72" y="812201"/>
            <a:ext cx="10550236" cy="1501327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A876BA-125E-425F-A1E7-68CF36F13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93237D-1B08-4579-BEA5-0B1409357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06579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9689619A-729E-4C4D-8363-39CF3211BFDA}"/>
                  </a:ext>
                </a:extLst>
              </p14:cNvPr>
              <p14:cNvContentPartPr/>
              <p14:nvPr/>
            </p14:nvContentPartPr>
            <p14:xfrm>
              <a:off x="3462003" y="1012161"/>
              <a:ext cx="5462640" cy="51264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9689619A-729E-4C4D-8363-39CF3211BF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4003" y="994521"/>
                <a:ext cx="5498280" cy="54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o 28">
            <a:extLst>
              <a:ext uri="{FF2B5EF4-FFF2-40B4-BE49-F238E27FC236}">
                <a16:creationId xmlns:a16="http://schemas.microsoft.com/office/drawing/2014/main" id="{CAB144A9-BFD4-49C2-B679-181F7760D4EA}"/>
              </a:ext>
            </a:extLst>
          </p:cNvPr>
          <p:cNvGrpSpPr/>
          <p:nvPr/>
        </p:nvGrpSpPr>
        <p:grpSpPr>
          <a:xfrm>
            <a:off x="8718723" y="441561"/>
            <a:ext cx="1846440" cy="977040"/>
            <a:chOff x="8718723" y="441561"/>
            <a:chExt cx="1846440" cy="97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60D5FD14-3969-403A-BD96-C75044B74E8C}"/>
                    </a:ext>
                  </a:extLst>
                </p14:cNvPr>
                <p14:cNvContentPartPr/>
                <p14:nvPr/>
              </p14:nvContentPartPr>
              <p14:xfrm>
                <a:off x="8718723" y="586281"/>
                <a:ext cx="75240" cy="25236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60D5FD14-3969-403A-BD96-C75044B74E8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01083" y="568281"/>
                  <a:ext cx="110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04D1816D-E16B-46BF-97DA-F633F4785F02}"/>
                    </a:ext>
                  </a:extLst>
                </p14:cNvPr>
                <p14:cNvContentPartPr/>
                <p14:nvPr/>
              </p14:nvContentPartPr>
              <p14:xfrm>
                <a:off x="8775963" y="557121"/>
                <a:ext cx="110880" cy="26100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04D1816D-E16B-46BF-97DA-F633F4785F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57963" y="539121"/>
                  <a:ext cx="146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001E9FA7-0ED8-4DC7-83BC-362DFD040B29}"/>
                    </a:ext>
                  </a:extLst>
                </p14:cNvPr>
                <p14:cNvContentPartPr/>
                <p14:nvPr/>
              </p14:nvContentPartPr>
              <p14:xfrm>
                <a:off x="8725203" y="752241"/>
                <a:ext cx="141120" cy="435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001E9FA7-0ED8-4DC7-83BC-362DFD040B2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07203" y="734241"/>
                  <a:ext cx="176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65F433CF-443D-43A2-AEF1-939777BC54C2}"/>
                    </a:ext>
                  </a:extLst>
                </p14:cNvPr>
                <p14:cNvContentPartPr/>
                <p14:nvPr/>
              </p14:nvContentPartPr>
              <p14:xfrm>
                <a:off x="8963163" y="509961"/>
                <a:ext cx="204840" cy="3060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65F433CF-443D-43A2-AEF1-939777BC54C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45163" y="491961"/>
                  <a:ext cx="2404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DC6FB26C-6C2D-46CD-B526-C96410BB33F1}"/>
                    </a:ext>
                  </a:extLst>
                </p14:cNvPr>
                <p14:cNvContentPartPr/>
                <p14:nvPr/>
              </p14:nvContentPartPr>
              <p14:xfrm>
                <a:off x="9178803" y="636321"/>
                <a:ext cx="326520" cy="14688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DC6FB26C-6C2D-46CD-B526-C96410BB33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60803" y="618681"/>
                  <a:ext cx="362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F5585996-E1F1-44FA-A3E7-30CCC3F67ED0}"/>
                    </a:ext>
                  </a:extLst>
                </p14:cNvPr>
                <p14:cNvContentPartPr/>
                <p14:nvPr/>
              </p14:nvContentPartPr>
              <p14:xfrm>
                <a:off x="9455283" y="441561"/>
                <a:ext cx="19800" cy="5400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F5585996-E1F1-44FA-A3E7-30CCC3F67E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37283" y="423561"/>
                  <a:ext cx="55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EA14F828-D7FC-4382-98CE-D05BDF83503C}"/>
                    </a:ext>
                  </a:extLst>
                </p14:cNvPr>
                <p14:cNvContentPartPr/>
                <p14:nvPr/>
              </p14:nvContentPartPr>
              <p14:xfrm>
                <a:off x="9552843" y="602121"/>
                <a:ext cx="169920" cy="15264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EA14F828-D7FC-4382-98CE-D05BDF83503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534843" y="584481"/>
                  <a:ext cx="205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CBFE260-B499-437F-B5D4-64F5B7D459AE}"/>
                    </a:ext>
                  </a:extLst>
                </p14:cNvPr>
                <p14:cNvContentPartPr/>
                <p14:nvPr/>
              </p14:nvContentPartPr>
              <p14:xfrm>
                <a:off x="9744723" y="462801"/>
                <a:ext cx="360" cy="1980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CBFE260-B499-437F-B5D4-64F5B7D459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726723" y="444801"/>
                  <a:ext cx="36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CEC7F53C-5EB8-4B36-B134-E096AF0D0AC8}"/>
                    </a:ext>
                  </a:extLst>
                </p14:cNvPr>
                <p14:cNvContentPartPr/>
                <p14:nvPr/>
              </p14:nvContentPartPr>
              <p14:xfrm>
                <a:off x="9812403" y="525441"/>
                <a:ext cx="87120" cy="17424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CEC7F53C-5EB8-4B36-B134-E096AF0D0A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94403" y="507801"/>
                  <a:ext cx="122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3551C089-B28C-424F-98BB-4C72F53A5E21}"/>
                    </a:ext>
                  </a:extLst>
                </p14:cNvPr>
                <p14:cNvContentPartPr/>
                <p14:nvPr/>
              </p14:nvContentPartPr>
              <p14:xfrm>
                <a:off x="9885123" y="463881"/>
                <a:ext cx="211320" cy="6192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3551C089-B28C-424F-98BB-4C72F53A5E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67483" y="445881"/>
                  <a:ext cx="246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18D5CDD5-D22B-4266-8A7A-85D812A70B6A}"/>
                    </a:ext>
                  </a:extLst>
                </p14:cNvPr>
                <p14:cNvContentPartPr/>
                <p14:nvPr/>
              </p14:nvContentPartPr>
              <p14:xfrm>
                <a:off x="10023003" y="471081"/>
                <a:ext cx="48240" cy="24588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18D5CDD5-D22B-4266-8A7A-85D812A70B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05003" y="453081"/>
                  <a:ext cx="83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425D42DB-2A38-4DB6-A614-3DA3B4B3F2F9}"/>
                    </a:ext>
                  </a:extLst>
                </p14:cNvPr>
                <p14:cNvContentPartPr/>
                <p14:nvPr/>
              </p14:nvContentPartPr>
              <p14:xfrm>
                <a:off x="10110843" y="533001"/>
                <a:ext cx="75240" cy="1274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425D42DB-2A38-4DB6-A614-3DA3B4B3F2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93203" y="515361"/>
                  <a:ext cx="110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FFC72067-88DF-478E-AEE2-B9050887773C}"/>
                    </a:ext>
                  </a:extLst>
                </p14:cNvPr>
                <p14:cNvContentPartPr/>
                <p14:nvPr/>
              </p14:nvContentPartPr>
              <p14:xfrm>
                <a:off x="10254483" y="482241"/>
                <a:ext cx="310680" cy="1656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FFC72067-88DF-478E-AEE2-B9050887773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36843" y="464241"/>
                  <a:ext cx="34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520B7050-31CF-417D-9154-909FE22AF539}"/>
                    </a:ext>
                  </a:extLst>
                </p14:cNvPr>
                <p14:cNvContentPartPr/>
                <p14:nvPr/>
              </p14:nvContentPartPr>
              <p14:xfrm>
                <a:off x="9270603" y="981561"/>
                <a:ext cx="125640" cy="14004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520B7050-31CF-417D-9154-909FE22AF5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52963" y="963561"/>
                  <a:ext cx="161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71F3754C-994C-4B4E-A943-6AE28DEEE03E}"/>
                    </a:ext>
                  </a:extLst>
                </p14:cNvPr>
                <p14:cNvContentPartPr/>
                <p14:nvPr/>
              </p14:nvContentPartPr>
              <p14:xfrm>
                <a:off x="9472923" y="985881"/>
                <a:ext cx="156960" cy="39528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71F3754C-994C-4B4E-A943-6AE28DEEE03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55283" y="968241"/>
                  <a:ext cx="192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457B607A-D920-4C3F-B6EA-A2799A1CB018}"/>
                    </a:ext>
                  </a:extLst>
                </p14:cNvPr>
                <p14:cNvContentPartPr/>
                <p14:nvPr/>
              </p14:nvContentPartPr>
              <p14:xfrm>
                <a:off x="9485883" y="962481"/>
                <a:ext cx="428760" cy="24912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457B607A-D920-4C3F-B6EA-A2799A1CB01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68243" y="944841"/>
                  <a:ext cx="464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A6256ADF-FFDF-4B16-B0DD-C52B25B258A9}"/>
                    </a:ext>
                  </a:extLst>
                </p14:cNvPr>
                <p14:cNvContentPartPr/>
                <p14:nvPr/>
              </p14:nvContentPartPr>
              <p14:xfrm>
                <a:off x="9997803" y="914601"/>
                <a:ext cx="156600" cy="50400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A6256ADF-FFDF-4B16-B0DD-C52B25B258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79803" y="896601"/>
                  <a:ext cx="1922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5BFA4D47-97EB-4A22-A510-AB7D85560270}"/>
                    </a:ext>
                  </a:extLst>
                </p14:cNvPr>
                <p14:cNvContentPartPr/>
                <p14:nvPr/>
              </p14:nvContentPartPr>
              <p14:xfrm>
                <a:off x="10211283" y="831801"/>
                <a:ext cx="120240" cy="1227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5BFA4D47-97EB-4A22-A510-AB7D855602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93643" y="813801"/>
                  <a:ext cx="155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368713AC-20B3-4999-93F7-A27BCA0A4412}"/>
                    </a:ext>
                  </a:extLst>
                </p14:cNvPr>
                <p14:cNvContentPartPr/>
                <p14:nvPr/>
              </p14:nvContentPartPr>
              <p14:xfrm>
                <a:off x="9879182" y="806928"/>
                <a:ext cx="23040" cy="7380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368713AC-20B3-4999-93F7-A27BCA0A441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1182" y="789288"/>
                  <a:ext cx="58680" cy="10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026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60A42-F39E-4396-9844-87817F76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FB178-AFFB-4611-AB54-855325927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1086F8-1A59-4BEF-92BC-2CA66637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22931907-1B04-499B-BFF6-4CE03E88824B}"/>
              </a:ext>
            </a:extLst>
          </p:cNvPr>
          <p:cNvGrpSpPr/>
          <p:nvPr/>
        </p:nvGrpSpPr>
        <p:grpSpPr>
          <a:xfrm>
            <a:off x="399123" y="1384761"/>
            <a:ext cx="2698560" cy="4437720"/>
            <a:chOff x="399123" y="1384761"/>
            <a:chExt cx="2698560" cy="443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8A19A932-992E-4B02-9684-0E50420F15A0}"/>
                    </a:ext>
                  </a:extLst>
                </p14:cNvPr>
                <p14:cNvContentPartPr/>
                <p14:nvPr/>
              </p14:nvContentPartPr>
              <p14:xfrm>
                <a:off x="399123" y="1384761"/>
                <a:ext cx="2321280" cy="34293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8A19A932-992E-4B02-9684-0E50420F15A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6483" y="1321761"/>
                  <a:ext cx="2446920" cy="355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76244C24-C5CF-4DB1-BE31-FAEB9373EAFE}"/>
                    </a:ext>
                  </a:extLst>
                </p14:cNvPr>
                <p14:cNvContentPartPr/>
                <p14:nvPr/>
              </p14:nvContentPartPr>
              <p14:xfrm>
                <a:off x="789723" y="4993761"/>
                <a:ext cx="1242000" cy="8287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76244C24-C5CF-4DB1-BE31-FAEB9373EA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6723" y="4931121"/>
                  <a:ext cx="1367640" cy="9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577A2498-DFB0-4136-9586-7449DDFD79B8}"/>
                    </a:ext>
                  </a:extLst>
                </p14:cNvPr>
                <p14:cNvContentPartPr/>
                <p14:nvPr/>
              </p14:nvContentPartPr>
              <p14:xfrm>
                <a:off x="2054403" y="4509561"/>
                <a:ext cx="1043280" cy="89928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577A2498-DFB0-4136-9586-7449DDFD79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91763" y="4446561"/>
                  <a:ext cx="1168920" cy="102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587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0E578-295C-4513-B7B0-962CCFC3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504EC-E737-4C32-BC50-D7C8F5EBA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980C1D-5A13-47E7-8F82-F6462E48E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4" y="0"/>
            <a:ext cx="12127706" cy="685800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987D2E6-034C-494F-BE03-CC560696A28D}"/>
              </a:ext>
            </a:extLst>
          </p:cNvPr>
          <p:cNvGrpSpPr/>
          <p:nvPr/>
        </p:nvGrpSpPr>
        <p:grpSpPr>
          <a:xfrm>
            <a:off x="4160763" y="2657361"/>
            <a:ext cx="6450840" cy="2425320"/>
            <a:chOff x="4160763" y="2657361"/>
            <a:chExt cx="6450840" cy="242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C6D4D795-DCE9-4C16-9CF1-F9355F7E2AAF}"/>
                    </a:ext>
                  </a:extLst>
                </p14:cNvPr>
                <p14:cNvContentPartPr/>
                <p14:nvPr/>
              </p14:nvContentPartPr>
              <p14:xfrm>
                <a:off x="4160763" y="3508401"/>
                <a:ext cx="1796760" cy="15742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C6D4D795-DCE9-4C16-9CF1-F9355F7E2AA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98123" y="3445401"/>
                  <a:ext cx="1922400" cy="16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15484D99-FEDA-4A1B-85D0-BF85ED84A5C3}"/>
                    </a:ext>
                  </a:extLst>
                </p14:cNvPr>
                <p14:cNvContentPartPr/>
                <p14:nvPr/>
              </p14:nvContentPartPr>
              <p14:xfrm>
                <a:off x="6063723" y="3250641"/>
                <a:ext cx="605880" cy="41652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15484D99-FEDA-4A1B-85D0-BF85ED84A5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00723" y="3187641"/>
                  <a:ext cx="7315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6A11CFBB-73C3-4BDE-BEE1-00AF3E9D4553}"/>
                    </a:ext>
                  </a:extLst>
                </p14:cNvPr>
                <p14:cNvContentPartPr/>
                <p14:nvPr/>
              </p14:nvContentPartPr>
              <p14:xfrm>
                <a:off x="5910003" y="3433521"/>
                <a:ext cx="287640" cy="47232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6A11CFBB-73C3-4BDE-BEE1-00AF3E9D45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47363" y="3370881"/>
                  <a:ext cx="41328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0B7804CF-8235-42EE-A208-3690F2116C85}"/>
                    </a:ext>
                  </a:extLst>
                </p14:cNvPr>
                <p14:cNvContentPartPr/>
                <p14:nvPr/>
              </p14:nvContentPartPr>
              <p14:xfrm>
                <a:off x="6936003" y="2898201"/>
                <a:ext cx="243360" cy="41904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0B7804CF-8235-42EE-A208-3690F2116C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73003" y="2835561"/>
                  <a:ext cx="3690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8B4C54C3-41BD-44A5-82B3-8DDFB32F32B5}"/>
                    </a:ext>
                  </a:extLst>
                </p14:cNvPr>
                <p14:cNvContentPartPr/>
                <p14:nvPr/>
              </p14:nvContentPartPr>
              <p14:xfrm>
                <a:off x="7240923" y="2657361"/>
                <a:ext cx="1036800" cy="11239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8B4C54C3-41BD-44A5-82B3-8DDFB32F32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77923" y="2594361"/>
                  <a:ext cx="1162440" cy="12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5D552E32-D9C8-4841-82EF-FA6413D34DC3}"/>
                    </a:ext>
                  </a:extLst>
                </p14:cNvPr>
                <p14:cNvContentPartPr/>
                <p14:nvPr/>
              </p14:nvContentPartPr>
              <p14:xfrm>
                <a:off x="8131923" y="2808561"/>
                <a:ext cx="11520" cy="5400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5D552E32-D9C8-4841-82EF-FA6413D34D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68923" y="2745921"/>
                  <a:ext cx="137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93AF502A-9DF8-49E6-A7B6-D89A1A43CAC5}"/>
                    </a:ext>
                  </a:extLst>
                </p14:cNvPr>
                <p14:cNvContentPartPr/>
                <p14:nvPr/>
              </p14:nvContentPartPr>
              <p14:xfrm>
                <a:off x="8264403" y="2990721"/>
                <a:ext cx="1070280" cy="8193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93AF502A-9DF8-49E6-A7B6-D89A1A43CA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01403" y="2927721"/>
                  <a:ext cx="1195920" cy="9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C18ED07E-E8EF-41BE-ACC3-1DB938C8CDB2}"/>
                    </a:ext>
                  </a:extLst>
                </p14:cNvPr>
                <p14:cNvContentPartPr/>
                <p14:nvPr/>
              </p14:nvContentPartPr>
              <p14:xfrm>
                <a:off x="9406683" y="2942481"/>
                <a:ext cx="696240" cy="35856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C18ED07E-E8EF-41BE-ACC3-1DB938C8CDB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44043" y="2879841"/>
                  <a:ext cx="8218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027409F4-939E-44FD-8F03-6B70864CC127}"/>
                    </a:ext>
                  </a:extLst>
                </p14:cNvPr>
                <p14:cNvContentPartPr/>
                <p14:nvPr/>
              </p14:nvContentPartPr>
              <p14:xfrm>
                <a:off x="8045523" y="3919881"/>
                <a:ext cx="1181160" cy="37980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027409F4-939E-44FD-8F03-6B70864CC12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82883" y="3856881"/>
                  <a:ext cx="13068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8D1E1FC6-3257-43FD-A00C-328BB5C33CFB}"/>
                    </a:ext>
                  </a:extLst>
                </p14:cNvPr>
                <p14:cNvContentPartPr/>
                <p14:nvPr/>
              </p14:nvContentPartPr>
              <p14:xfrm>
                <a:off x="9230283" y="4015641"/>
                <a:ext cx="642960" cy="28980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8D1E1FC6-3257-43FD-A00C-328BB5C33CF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67283" y="3953001"/>
                  <a:ext cx="7686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42C6A11B-4DF1-46BB-ACBB-F83332E8C152}"/>
                    </a:ext>
                  </a:extLst>
                </p14:cNvPr>
                <p14:cNvContentPartPr/>
                <p14:nvPr/>
              </p14:nvContentPartPr>
              <p14:xfrm>
                <a:off x="9715923" y="3757881"/>
                <a:ext cx="54720" cy="3888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42C6A11B-4DF1-46BB-ACBB-F83332E8C1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52923" y="3695241"/>
                  <a:ext cx="180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11B3F622-5E04-4239-B8A9-A73BEDD239DE}"/>
                    </a:ext>
                  </a:extLst>
                </p14:cNvPr>
                <p14:cNvContentPartPr/>
                <p14:nvPr/>
              </p14:nvContentPartPr>
              <p14:xfrm>
                <a:off x="9927603" y="3955881"/>
                <a:ext cx="684000" cy="31572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11B3F622-5E04-4239-B8A9-A73BEDD239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64963" y="3893241"/>
                  <a:ext cx="8096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17DDB5A0-3367-465D-8193-23E7D5002CF3}"/>
                    </a:ext>
                  </a:extLst>
                </p14:cNvPr>
                <p14:cNvContentPartPr/>
                <p14:nvPr/>
              </p14:nvContentPartPr>
              <p14:xfrm>
                <a:off x="10197243" y="3598401"/>
                <a:ext cx="91440" cy="8316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17DDB5A0-3367-465D-8193-23E7D5002C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34243" y="3535761"/>
                  <a:ext cx="217080" cy="20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9971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1AE07-F572-40D5-A963-DA4599C9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78B32-1118-479D-A889-D618481D1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2D010F-D2C3-4F3E-A2FD-209D50965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7" y="0"/>
            <a:ext cx="11391607" cy="6858000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7E2D52B0-84CB-4944-AE31-1556F14DF96A}"/>
              </a:ext>
            </a:extLst>
          </p:cNvPr>
          <p:cNvGrpSpPr/>
          <p:nvPr/>
        </p:nvGrpSpPr>
        <p:grpSpPr>
          <a:xfrm>
            <a:off x="3124683" y="318801"/>
            <a:ext cx="2193840" cy="3433320"/>
            <a:chOff x="3124683" y="318801"/>
            <a:chExt cx="2193840" cy="343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7580432-093C-4FAA-B4E8-50857A9CFB76}"/>
                    </a:ext>
                  </a:extLst>
                </p14:cNvPr>
                <p14:cNvContentPartPr/>
                <p14:nvPr/>
              </p14:nvContentPartPr>
              <p14:xfrm>
                <a:off x="4418523" y="318801"/>
                <a:ext cx="900000" cy="71424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7580432-093C-4FAA-B4E8-50857A9CFB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00883" y="300801"/>
                  <a:ext cx="93564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5EA8AE08-A56B-4CFD-BA4B-8E407CDB9195}"/>
                    </a:ext>
                  </a:extLst>
                </p14:cNvPr>
                <p14:cNvContentPartPr/>
                <p14:nvPr/>
              </p14:nvContentPartPr>
              <p14:xfrm>
                <a:off x="3260043" y="1214121"/>
                <a:ext cx="11880" cy="32004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5EA8AE08-A56B-4CFD-BA4B-8E407CDB91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42403" y="1196481"/>
                  <a:ext cx="47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9C27B2CB-9CE2-4CD3-812D-28C0A282DE47}"/>
                    </a:ext>
                  </a:extLst>
                </p14:cNvPr>
                <p14:cNvContentPartPr/>
                <p14:nvPr/>
              </p14:nvContentPartPr>
              <p14:xfrm>
                <a:off x="3124683" y="1082001"/>
                <a:ext cx="257760" cy="22644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9C27B2CB-9CE2-4CD3-812D-28C0A282DE4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6683" y="1064361"/>
                  <a:ext cx="293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E1484FFC-B16E-47F9-AF8B-6D66C0F55053}"/>
                    </a:ext>
                  </a:extLst>
                </p14:cNvPr>
                <p14:cNvContentPartPr/>
                <p14:nvPr/>
              </p14:nvContentPartPr>
              <p14:xfrm>
                <a:off x="3418803" y="1342641"/>
                <a:ext cx="185760" cy="1659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E1484FFC-B16E-47F9-AF8B-6D66C0F550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01163" y="1325001"/>
                  <a:ext cx="221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009FA193-545A-4029-9D06-49DDABF6CD9D}"/>
                    </a:ext>
                  </a:extLst>
                </p14:cNvPr>
                <p14:cNvContentPartPr/>
                <p14:nvPr/>
              </p14:nvContentPartPr>
              <p14:xfrm>
                <a:off x="3602763" y="1140321"/>
                <a:ext cx="137160" cy="31464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009FA193-545A-4029-9D06-49DDABF6CD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84763" y="1122681"/>
                  <a:ext cx="1728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EBE756AD-976E-4B00-936E-AC12D0C32F00}"/>
                    </a:ext>
                  </a:extLst>
                </p14:cNvPr>
                <p14:cNvContentPartPr/>
                <p14:nvPr/>
              </p14:nvContentPartPr>
              <p14:xfrm>
                <a:off x="3775203" y="1090641"/>
                <a:ext cx="219240" cy="35208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EBE756AD-976E-4B00-936E-AC12D0C32F0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57563" y="1072641"/>
                  <a:ext cx="2548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F0287C38-44BF-445C-A266-A83864D1F8BC}"/>
                    </a:ext>
                  </a:extLst>
                </p14:cNvPr>
                <p14:cNvContentPartPr/>
                <p14:nvPr/>
              </p14:nvContentPartPr>
              <p14:xfrm>
                <a:off x="3938643" y="1165881"/>
                <a:ext cx="5040" cy="21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F0287C38-44BF-445C-A266-A83864D1F8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21003" y="1147881"/>
                  <a:ext cx="40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BD05555A-0F61-4D81-BD93-C5AB8DC8D790}"/>
                    </a:ext>
                  </a:extLst>
                </p14:cNvPr>
                <p14:cNvContentPartPr/>
                <p14:nvPr/>
              </p14:nvContentPartPr>
              <p14:xfrm>
                <a:off x="4015683" y="1234281"/>
                <a:ext cx="114840" cy="1486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BD05555A-0F61-4D81-BD93-C5AB8DC8D7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97683" y="1216281"/>
                  <a:ext cx="150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023E38C3-D677-4443-9EA0-4AF4E2B780CE}"/>
                    </a:ext>
                  </a:extLst>
                </p14:cNvPr>
                <p14:cNvContentPartPr/>
                <p14:nvPr/>
              </p14:nvContentPartPr>
              <p14:xfrm>
                <a:off x="4125843" y="1218081"/>
                <a:ext cx="134640" cy="14976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023E38C3-D677-4443-9EA0-4AF4E2B780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08203" y="1200441"/>
                  <a:ext cx="170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131BAE7B-2849-46F2-A840-CCE34930AD87}"/>
                    </a:ext>
                  </a:extLst>
                </p14:cNvPr>
                <p14:cNvContentPartPr/>
                <p14:nvPr/>
              </p14:nvContentPartPr>
              <p14:xfrm>
                <a:off x="4306563" y="1153281"/>
                <a:ext cx="182520" cy="1951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131BAE7B-2849-46F2-A840-CCE34930AD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88563" y="1135641"/>
                  <a:ext cx="218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6838021D-58F4-4FBF-8764-904E926B7068}"/>
                    </a:ext>
                  </a:extLst>
                </p14:cNvPr>
                <p14:cNvContentPartPr/>
                <p14:nvPr/>
              </p14:nvContentPartPr>
              <p14:xfrm>
                <a:off x="4471083" y="1021161"/>
                <a:ext cx="5040" cy="2448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6838021D-58F4-4FBF-8764-904E926B70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53083" y="1003161"/>
                  <a:ext cx="40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A025D109-1A07-40EF-8688-CCB69ECDE14D}"/>
                    </a:ext>
                  </a:extLst>
                </p14:cNvPr>
                <p14:cNvContentPartPr/>
                <p14:nvPr/>
              </p14:nvContentPartPr>
              <p14:xfrm>
                <a:off x="4515363" y="958521"/>
                <a:ext cx="681120" cy="3020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A025D109-1A07-40EF-8688-CCB69ECDE1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97363" y="940521"/>
                  <a:ext cx="7167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A91C5171-7016-4890-A3B5-42BFAC727657}"/>
                    </a:ext>
                  </a:extLst>
                </p14:cNvPr>
                <p14:cNvContentPartPr/>
                <p14:nvPr/>
              </p14:nvContentPartPr>
              <p14:xfrm>
                <a:off x="3142323" y="1647921"/>
                <a:ext cx="366840" cy="210420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A91C5171-7016-4890-A3B5-42BFAC7276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24323" y="1630281"/>
                  <a:ext cx="402480" cy="21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AD625EB3-54FD-497B-B289-B2B2B0C3EAF0}"/>
                  </a:ext>
                </a:extLst>
              </p14:cNvPr>
              <p14:cNvContentPartPr/>
              <p14:nvPr/>
            </p14:nvContentPartPr>
            <p14:xfrm>
              <a:off x="2871603" y="3728001"/>
              <a:ext cx="694440" cy="2614680"/>
            </p14:xfrm>
          </p:contentPart>
        </mc:Choice>
        <mc:Fallback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AD625EB3-54FD-497B-B289-B2B2B0C3EAF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3603" y="3710001"/>
                <a:ext cx="730080" cy="265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50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286FA-9DD9-49D9-9CA2-1F9E8E3C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5C4795-8F30-45A8-A982-1CB72C130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CA757D-680F-48C5-88ED-78DD5624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0"/>
            <a:ext cx="12120562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6DEDC66E-0778-446F-AC2B-358DA7DC8172}"/>
                  </a:ext>
                </a:extLst>
              </p14:cNvPr>
              <p14:cNvContentPartPr/>
              <p14:nvPr/>
            </p14:nvContentPartPr>
            <p14:xfrm>
              <a:off x="5497245" y="309757"/>
              <a:ext cx="827280" cy="97992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6DEDC66E-0778-446F-AC2B-358DA7DC81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9605" y="292117"/>
                <a:ext cx="86292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AD8501DD-530B-4BCF-A0DC-15354577FFC9}"/>
                  </a:ext>
                </a:extLst>
              </p14:cNvPr>
              <p14:cNvContentPartPr/>
              <p14:nvPr/>
            </p14:nvContentPartPr>
            <p14:xfrm>
              <a:off x="6651765" y="3044317"/>
              <a:ext cx="8640" cy="792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AD8501DD-530B-4BCF-A0DC-15354577FF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3765" y="3026677"/>
                <a:ext cx="4428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o 30">
            <a:extLst>
              <a:ext uri="{FF2B5EF4-FFF2-40B4-BE49-F238E27FC236}">
                <a16:creationId xmlns:a16="http://schemas.microsoft.com/office/drawing/2014/main" id="{D42C65FB-0D54-40CA-88CE-6192F45BE016}"/>
              </a:ext>
            </a:extLst>
          </p:cNvPr>
          <p:cNvGrpSpPr/>
          <p:nvPr/>
        </p:nvGrpSpPr>
        <p:grpSpPr>
          <a:xfrm>
            <a:off x="5228163" y="2357481"/>
            <a:ext cx="1675080" cy="1177560"/>
            <a:chOff x="5228163" y="2357481"/>
            <a:chExt cx="1675080" cy="11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C7E0515B-1375-4607-B22D-A50734DE7CA9}"/>
                    </a:ext>
                  </a:extLst>
                </p14:cNvPr>
                <p14:cNvContentPartPr/>
                <p14:nvPr/>
              </p14:nvContentPartPr>
              <p14:xfrm>
                <a:off x="5228163" y="2693361"/>
                <a:ext cx="63360" cy="8416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C7E0515B-1375-4607-B22D-A50734DE7CA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10163" y="2675721"/>
                  <a:ext cx="99000" cy="8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36CBA6D9-155E-4AE7-8E4C-B74AE9C6ED2B}"/>
                    </a:ext>
                  </a:extLst>
                </p14:cNvPr>
                <p14:cNvContentPartPr/>
                <p14:nvPr/>
              </p14:nvContentPartPr>
              <p14:xfrm>
                <a:off x="5241483" y="2675001"/>
                <a:ext cx="246600" cy="6840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36CBA6D9-155E-4AE7-8E4C-B74AE9C6ED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23483" y="2657361"/>
                  <a:ext cx="28224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10B11088-A4D1-47D5-A7F8-75CEFE17E637}"/>
                    </a:ext>
                  </a:extLst>
                </p14:cNvPr>
                <p14:cNvContentPartPr/>
                <p14:nvPr/>
              </p14:nvContentPartPr>
              <p14:xfrm>
                <a:off x="5234643" y="3137241"/>
                <a:ext cx="182880" cy="12096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10B11088-A4D1-47D5-A7F8-75CEFE17E6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17003" y="3119241"/>
                  <a:ext cx="218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ACE34170-DC91-423A-A564-3EDA6FB3CC62}"/>
                    </a:ext>
                  </a:extLst>
                </p14:cNvPr>
                <p14:cNvContentPartPr/>
                <p14:nvPr/>
              </p14:nvContentPartPr>
              <p14:xfrm>
                <a:off x="5529123" y="2961201"/>
                <a:ext cx="268920" cy="28080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ACE34170-DC91-423A-A564-3EDA6FB3CC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11483" y="2943561"/>
                  <a:ext cx="304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456C9B5B-D0FE-4CD6-96AC-86BDF33F6462}"/>
                    </a:ext>
                  </a:extLst>
                </p14:cNvPr>
                <p14:cNvContentPartPr/>
                <p14:nvPr/>
              </p14:nvContentPartPr>
              <p14:xfrm>
                <a:off x="5821443" y="2931321"/>
                <a:ext cx="141840" cy="24120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456C9B5B-D0FE-4CD6-96AC-86BDF33F646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03443" y="2913681"/>
                  <a:ext cx="177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37A63649-3E7A-4AEF-8A4B-1A2FA2B7296C}"/>
                    </a:ext>
                  </a:extLst>
                </p14:cNvPr>
                <p14:cNvContentPartPr/>
                <p14:nvPr/>
              </p14:nvContentPartPr>
              <p14:xfrm>
                <a:off x="5875083" y="2568081"/>
                <a:ext cx="473040" cy="46476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37A63649-3E7A-4AEF-8A4B-1A2FA2B729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57083" y="2550441"/>
                  <a:ext cx="5086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43583AF7-FB95-433B-961D-4ECBB6F0A6FA}"/>
                    </a:ext>
                  </a:extLst>
                </p14:cNvPr>
                <p14:cNvContentPartPr/>
                <p14:nvPr/>
              </p14:nvContentPartPr>
              <p14:xfrm>
                <a:off x="6218523" y="2542881"/>
                <a:ext cx="22320" cy="1764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43583AF7-FB95-433B-961D-4ECBB6F0A6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00523" y="2524881"/>
                  <a:ext cx="57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2789850E-3E57-4DF7-A1FC-B6270C6C1582}"/>
                    </a:ext>
                  </a:extLst>
                </p14:cNvPr>
                <p14:cNvContentPartPr/>
                <p14:nvPr/>
              </p14:nvContentPartPr>
              <p14:xfrm>
                <a:off x="6373323" y="2595441"/>
                <a:ext cx="145800" cy="19656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2789850E-3E57-4DF7-A1FC-B6270C6C15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55323" y="2577441"/>
                  <a:ext cx="181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0BCB2140-ACC1-467D-8F8F-53989741DF84}"/>
                    </a:ext>
                  </a:extLst>
                </p14:cNvPr>
                <p14:cNvContentPartPr/>
                <p14:nvPr/>
              </p14:nvContentPartPr>
              <p14:xfrm>
                <a:off x="6565923" y="2357481"/>
                <a:ext cx="337320" cy="39168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0BCB2140-ACC1-467D-8F8F-53989741DF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47923" y="2339841"/>
                  <a:ext cx="372960" cy="42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2640698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2E8E3"/>
      </a:lt2>
      <a:accent1>
        <a:srgbClr val="E729D3"/>
      </a:accent1>
      <a:accent2>
        <a:srgbClr val="9A17D5"/>
      </a:accent2>
      <a:accent3>
        <a:srgbClr val="6535E8"/>
      </a:accent3>
      <a:accent4>
        <a:srgbClr val="344CDA"/>
      </a:accent4>
      <a:accent5>
        <a:srgbClr val="2994E7"/>
      </a:accent5>
      <a:accent6>
        <a:srgbClr val="14B5B9"/>
      </a:accent6>
      <a:hlink>
        <a:srgbClr val="4A7AC2"/>
      </a:hlink>
      <a:folHlink>
        <a:srgbClr val="7F7F7F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6A4D79C1-85F9-4504-BF3B-9F81C453C700}" vid="{27079BF0-76D1-4DB9-84ED-82211AB453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21106CA6811104382B8E20965FEA70D" ma:contentTypeVersion="7" ma:contentTypeDescription="Crear nuevo documento." ma:contentTypeScope="" ma:versionID="755f73a5c97c5ee97b4d0c37d72b6e1e">
  <xsd:schema xmlns:xsd="http://www.w3.org/2001/XMLSchema" xmlns:xs="http://www.w3.org/2001/XMLSchema" xmlns:p="http://schemas.microsoft.com/office/2006/metadata/properties" xmlns:ns2="6c2c905d-32e0-47db-9143-ac71ae7c9549" targetNamespace="http://schemas.microsoft.com/office/2006/metadata/properties" ma:root="true" ma:fieldsID="1aa4fb5e79f5d932a69cb3d535c30114" ns2:_="">
    <xsd:import namespace="6c2c905d-32e0-47db-9143-ac71ae7c9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905d-32e0-47db-9143-ac71ae7c9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7E8F08-3401-4AAD-88F5-EA4781043125}"/>
</file>

<file path=customXml/itemProps2.xml><?xml version="1.0" encoding="utf-8"?>
<ds:datastoreItem xmlns:ds="http://schemas.openxmlformats.org/officeDocument/2006/customXml" ds:itemID="{B11EDBB5-19AD-4CFB-91FD-80B48402457F}"/>
</file>

<file path=customXml/itemProps3.xml><?xml version="1.0" encoding="utf-8"?>
<ds:datastoreItem xmlns:ds="http://schemas.openxmlformats.org/officeDocument/2006/customXml" ds:itemID="{EBDF0F83-1465-423D-871B-5964C64D1C64}"/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226</Words>
  <Application>Microsoft Office PowerPoint</Application>
  <PresentationFormat>Panorámica</PresentationFormat>
  <Paragraphs>79</Paragraphs>
  <Slides>22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Agency FB</vt:lpstr>
      <vt:lpstr>Arial</vt:lpstr>
      <vt:lpstr>Arial Narrow</vt:lpstr>
      <vt:lpstr>Avenir Next LT Pro</vt:lpstr>
      <vt:lpstr>Calibri</vt:lpstr>
      <vt:lpstr>ColorBlockVTI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FINAL DEL TRIMESTRE ÁREA DE LENGUA</vt:lpstr>
      <vt:lpstr>ONE NOTE</vt:lpstr>
      <vt:lpstr>Utilizo OneNote como cuaderno digital</vt:lpstr>
      <vt:lpstr>Presentación de PowerPoint</vt:lpstr>
      <vt:lpstr>Presentación de PowerPoint</vt:lpstr>
      <vt:lpstr>STREAM PARA ALMACENAR Y GRABAR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ANTONIO CRESPO HERRERO</dc:creator>
  <cp:lastModifiedBy>JUAN ANTONIO CRESPO HERRERO</cp:lastModifiedBy>
  <cp:revision>30</cp:revision>
  <dcterms:created xsi:type="dcterms:W3CDTF">2020-09-21T20:04:58Z</dcterms:created>
  <dcterms:modified xsi:type="dcterms:W3CDTF">2020-10-06T19:44:53Z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0x010100821106CA6811104382B8E20965FEA70D</vt:lpwstr>
  </property>
</Properties>
</file>