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2" r:id="rId4"/>
    <p:sldId id="264" r:id="rId5"/>
    <p:sldId id="261" r:id="rId6"/>
    <p:sldId id="266" r:id="rId7"/>
    <p:sldId id="265" r:id="rId8"/>
    <p:sldId id="263" r:id="rId9"/>
    <p:sldId id="26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horeus Cherokee" panose="020B0604020202020204" charset="0"/>
      <p:regular r:id="rId16"/>
      <p:bold r:id="rId17"/>
      <p:italic r:id="rId18"/>
      <p:boldItalic r:id="rId19"/>
    </p:embeddedFont>
    <p:embeddedFont>
      <p:font typeface="Proxima Nova Lt" panose="02000506030000020004" charset="0"/>
      <p:regular r:id="rId20"/>
      <p:italic r:id="rId21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2A8B5"/>
    <a:srgbClr val="E7E7E7"/>
    <a:srgbClr val="000000"/>
    <a:srgbClr val="D0D0D0"/>
    <a:srgbClr val="FFFFFF"/>
    <a:srgbClr val="313D55"/>
    <a:srgbClr val="DBD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993" autoAdjust="0"/>
    <p:restoredTop sz="94670" autoAdjust="0"/>
  </p:normalViewPr>
  <p:slideViewPr>
    <p:cSldViewPr snapToGrid="0">
      <p:cViewPr varScale="1">
        <p:scale>
          <a:sx n="77" d="100"/>
          <a:sy n="77" d="100"/>
        </p:scale>
        <p:origin x="120" y="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D45DD166-54C5-42F3-A885-D9F76D4B42AF}"/>
    <pc:docChg chg="custSel addSld delSld modSld">
      <pc:chgData name="Jorge Sanchez" userId="42335d978692b9ba" providerId="LiveId" clId="{D45DD166-54C5-42F3-A885-D9F76D4B42AF}" dt="2018-10-11T14:17:14.286" v="1198" actId="20577"/>
      <pc:docMkLst>
        <pc:docMk/>
      </pc:docMkLst>
      <pc:sldChg chg="modSp">
        <pc:chgData name="Jorge Sanchez" userId="42335d978692b9ba" providerId="LiveId" clId="{D45DD166-54C5-42F3-A885-D9F76D4B42AF}" dt="2018-10-11T14:00:38.008" v="89" actId="20577"/>
        <pc:sldMkLst>
          <pc:docMk/>
          <pc:sldMk cId="1619357639" sldId="258"/>
        </pc:sldMkLst>
        <pc:spChg chg="mod">
          <ac:chgData name="Jorge Sanchez" userId="42335d978692b9ba" providerId="LiveId" clId="{D45DD166-54C5-42F3-A885-D9F76D4B42AF}" dt="2018-10-11T14:00:38.008" v="89" actId="20577"/>
          <ac:spMkLst>
            <pc:docMk/>
            <pc:sldMk cId="1619357639" sldId="258"/>
            <ac:spMk id="3" creationId="{CB1AFC85-09E8-4B73-A982-0CF76AF488F2}"/>
          </ac:spMkLst>
        </pc:spChg>
      </pc:sldChg>
      <pc:sldChg chg="del">
        <pc:chgData name="Jorge Sanchez" userId="42335d978692b9ba" providerId="LiveId" clId="{D45DD166-54C5-42F3-A885-D9F76D4B42AF}" dt="2018-10-11T14:01:28.535" v="157" actId="2696"/>
        <pc:sldMkLst>
          <pc:docMk/>
          <pc:sldMk cId="3531356744" sldId="259"/>
        </pc:sldMkLst>
      </pc:sldChg>
      <pc:sldChg chg="del">
        <pc:chgData name="Jorge Sanchez" userId="42335d978692b9ba" providerId="LiveId" clId="{D45DD166-54C5-42F3-A885-D9F76D4B42AF}" dt="2018-10-11T14:01:32.047" v="158" actId="2696"/>
        <pc:sldMkLst>
          <pc:docMk/>
          <pc:sldMk cId="485069435" sldId="260"/>
        </pc:sldMkLst>
      </pc:sldChg>
      <pc:sldChg chg="modSp">
        <pc:chgData name="Jorge Sanchez" userId="42335d978692b9ba" providerId="LiveId" clId="{D45DD166-54C5-42F3-A885-D9F76D4B42AF}" dt="2018-10-11T14:04:00.333" v="404" actId="20577"/>
        <pc:sldMkLst>
          <pc:docMk/>
          <pc:sldMk cId="2656763159" sldId="261"/>
        </pc:sldMkLst>
        <pc:spChg chg="mod">
          <ac:chgData name="Jorge Sanchez" userId="42335d978692b9ba" providerId="LiveId" clId="{D45DD166-54C5-42F3-A885-D9F76D4B42AF}" dt="2018-10-11T14:03:30.214" v="334" actId="20577"/>
          <ac:spMkLst>
            <pc:docMk/>
            <pc:sldMk cId="2656763159" sldId="261"/>
            <ac:spMk id="2" creationId="{95ED5EC8-1CD3-429E-B878-ECCB6C9CA9E1}"/>
          </ac:spMkLst>
        </pc:spChg>
        <pc:spChg chg="mod">
          <ac:chgData name="Jorge Sanchez" userId="42335d978692b9ba" providerId="LiveId" clId="{D45DD166-54C5-42F3-A885-D9F76D4B42AF}" dt="2018-10-11T14:04:00.333" v="404" actId="20577"/>
          <ac:spMkLst>
            <pc:docMk/>
            <pc:sldMk cId="2656763159" sldId="261"/>
            <ac:spMk id="3" creationId="{54CC49EF-38FD-43C3-B578-E15567E61FE0}"/>
          </ac:spMkLst>
        </pc:spChg>
      </pc:sldChg>
      <pc:sldChg chg="modSp">
        <pc:chgData name="Jorge Sanchez" userId="42335d978692b9ba" providerId="LiveId" clId="{D45DD166-54C5-42F3-A885-D9F76D4B42AF}" dt="2018-10-11T14:16:03.200" v="1017" actId="12"/>
        <pc:sldMkLst>
          <pc:docMk/>
          <pc:sldMk cId="2702739952" sldId="263"/>
        </pc:sldMkLst>
        <pc:spChg chg="mod">
          <ac:chgData name="Jorge Sanchez" userId="42335d978692b9ba" providerId="LiveId" clId="{D45DD166-54C5-42F3-A885-D9F76D4B42AF}" dt="2018-10-11T14:13:59.977" v="717" actId="20577"/>
          <ac:spMkLst>
            <pc:docMk/>
            <pc:sldMk cId="2702739952" sldId="263"/>
            <ac:spMk id="2" creationId="{95ED5EC8-1CD3-429E-B878-ECCB6C9CA9E1}"/>
          </ac:spMkLst>
        </pc:spChg>
        <pc:spChg chg="mod">
          <ac:chgData name="Jorge Sanchez" userId="42335d978692b9ba" providerId="LiveId" clId="{D45DD166-54C5-42F3-A885-D9F76D4B42AF}" dt="2018-10-11T14:16:03.200" v="1017" actId="12"/>
          <ac:spMkLst>
            <pc:docMk/>
            <pc:sldMk cId="2702739952" sldId="263"/>
            <ac:spMk id="3" creationId="{54CC49EF-38FD-43C3-B578-E15567E61FE0}"/>
          </ac:spMkLst>
        </pc:spChg>
      </pc:sldChg>
      <pc:sldChg chg="modSp add">
        <pc:chgData name="Jorge Sanchez" userId="42335d978692b9ba" providerId="LiveId" clId="{D45DD166-54C5-42F3-A885-D9F76D4B42AF}" dt="2018-10-11T14:01:19.727" v="156" actId="20577"/>
        <pc:sldMkLst>
          <pc:docMk/>
          <pc:sldMk cId="1906076893" sldId="264"/>
        </pc:sldMkLst>
        <pc:spChg chg="mod">
          <ac:chgData name="Jorge Sanchez" userId="42335d978692b9ba" providerId="LiveId" clId="{D45DD166-54C5-42F3-A885-D9F76D4B42AF}" dt="2018-10-11T14:01:08.059" v="101" actId="5793"/>
          <ac:spMkLst>
            <pc:docMk/>
            <pc:sldMk cId="1906076893" sldId="264"/>
            <ac:spMk id="2" creationId="{6AB86F3C-79E6-4714-9C90-5075CD2B5413}"/>
          </ac:spMkLst>
        </pc:spChg>
        <pc:spChg chg="mod">
          <ac:chgData name="Jorge Sanchez" userId="42335d978692b9ba" providerId="LiveId" clId="{D45DD166-54C5-42F3-A885-D9F76D4B42AF}" dt="2018-10-11T14:01:19.727" v="156" actId="20577"/>
          <ac:spMkLst>
            <pc:docMk/>
            <pc:sldMk cId="1906076893" sldId="264"/>
            <ac:spMk id="3" creationId="{CB1AFC85-09E8-4B73-A982-0CF76AF488F2}"/>
          </ac:spMkLst>
        </pc:spChg>
      </pc:sldChg>
      <pc:sldChg chg="modSp add">
        <pc:chgData name="Jorge Sanchez" userId="42335d978692b9ba" providerId="LiveId" clId="{D45DD166-54C5-42F3-A885-D9F76D4B42AF}" dt="2018-10-11T14:05:23.608" v="484" actId="20577"/>
        <pc:sldMkLst>
          <pc:docMk/>
          <pc:sldMk cId="4223483411" sldId="265"/>
        </pc:sldMkLst>
        <pc:spChg chg="mod">
          <ac:chgData name="Jorge Sanchez" userId="42335d978692b9ba" providerId="LiveId" clId="{D45DD166-54C5-42F3-A885-D9F76D4B42AF}" dt="2018-10-11T14:04:16.582" v="421" actId="20577"/>
          <ac:spMkLst>
            <pc:docMk/>
            <pc:sldMk cId="4223483411" sldId="265"/>
            <ac:spMk id="2" creationId="{95ED5EC8-1CD3-429E-B878-ECCB6C9CA9E1}"/>
          </ac:spMkLst>
        </pc:spChg>
        <pc:spChg chg="mod">
          <ac:chgData name="Jorge Sanchez" userId="42335d978692b9ba" providerId="LiveId" clId="{D45DD166-54C5-42F3-A885-D9F76D4B42AF}" dt="2018-10-11T14:05:23.608" v="484" actId="20577"/>
          <ac:spMkLst>
            <pc:docMk/>
            <pc:sldMk cId="4223483411" sldId="265"/>
            <ac:spMk id="3" creationId="{54CC49EF-38FD-43C3-B578-E15567E61FE0}"/>
          </ac:spMkLst>
        </pc:spChg>
      </pc:sldChg>
      <pc:sldChg chg="modSp add">
        <pc:chgData name="Jorge Sanchez" userId="42335d978692b9ba" providerId="LiveId" clId="{D45DD166-54C5-42F3-A885-D9F76D4B42AF}" dt="2018-10-11T14:07:46.004" v="696" actId="20577"/>
        <pc:sldMkLst>
          <pc:docMk/>
          <pc:sldMk cId="359392108" sldId="266"/>
        </pc:sldMkLst>
        <pc:spChg chg="mod">
          <ac:chgData name="Jorge Sanchez" userId="42335d978692b9ba" providerId="LiveId" clId="{D45DD166-54C5-42F3-A885-D9F76D4B42AF}" dt="2018-10-11T14:05:40.982" v="498" actId="20577"/>
          <ac:spMkLst>
            <pc:docMk/>
            <pc:sldMk cId="359392108" sldId="266"/>
            <ac:spMk id="2" creationId="{C77165FC-91B7-4A19-B5DE-92C6F66F9FE1}"/>
          </ac:spMkLst>
        </pc:spChg>
        <pc:spChg chg="mod">
          <ac:chgData name="Jorge Sanchez" userId="42335d978692b9ba" providerId="LiveId" clId="{D45DD166-54C5-42F3-A885-D9F76D4B42AF}" dt="2018-10-11T14:07:46.004" v="696" actId="20577"/>
          <ac:spMkLst>
            <pc:docMk/>
            <pc:sldMk cId="359392108" sldId="266"/>
            <ac:spMk id="3" creationId="{D03E7EC3-5075-4CD8-A6D2-CEAFD42ED8B0}"/>
          </ac:spMkLst>
        </pc:spChg>
      </pc:sldChg>
      <pc:sldChg chg="modSp add">
        <pc:chgData name="Jorge Sanchez" userId="42335d978692b9ba" providerId="LiveId" clId="{D45DD166-54C5-42F3-A885-D9F76D4B42AF}" dt="2018-10-11T14:17:14.286" v="1198" actId="20577"/>
        <pc:sldMkLst>
          <pc:docMk/>
          <pc:sldMk cId="30552799" sldId="267"/>
        </pc:sldMkLst>
        <pc:spChg chg="mod">
          <ac:chgData name="Jorge Sanchez" userId="42335d978692b9ba" providerId="LiveId" clId="{D45DD166-54C5-42F3-A885-D9F76D4B42AF}" dt="2018-10-11T14:15:45.326" v="972" actId="20577"/>
          <ac:spMkLst>
            <pc:docMk/>
            <pc:sldMk cId="30552799" sldId="267"/>
            <ac:spMk id="2" creationId="{95ED5EC8-1CD3-429E-B878-ECCB6C9CA9E1}"/>
          </ac:spMkLst>
        </pc:spChg>
        <pc:spChg chg="mod">
          <ac:chgData name="Jorge Sanchez" userId="42335d978692b9ba" providerId="LiveId" clId="{D45DD166-54C5-42F3-A885-D9F76D4B42AF}" dt="2018-10-11T14:17:14.286" v="1198" actId="20577"/>
          <ac:spMkLst>
            <pc:docMk/>
            <pc:sldMk cId="30552799" sldId="267"/>
            <ac:spMk id="3" creationId="{54CC49EF-38FD-43C3-B578-E15567E61FE0}"/>
          </ac:spMkLst>
        </pc:spChg>
      </pc:sldChg>
    </pc:docChg>
  </pc:docChgLst>
  <pc:docChgLst>
    <pc:chgData name="Jorge Sanchez" userId="42335d978692b9ba" providerId="LiveId" clId="{71DB37CF-E31B-4948-86E3-4C3934DA670C}"/>
    <pc:docChg chg="custSel addSld delSld modSld">
      <pc:chgData name="Jorge Sanchez" userId="42335d978692b9ba" providerId="LiveId" clId="{71DB37CF-E31B-4948-86E3-4C3934DA670C}" dt="2018-10-09T11:18:37.020" v="275" actId="20577"/>
      <pc:docMkLst>
        <pc:docMk/>
      </pc:docMkLst>
      <pc:sldChg chg="modSp">
        <pc:chgData name="Jorge Sanchez" userId="42335d978692b9ba" providerId="LiveId" clId="{71DB37CF-E31B-4948-86E3-4C3934DA670C}" dt="2018-10-09T11:15:27.671" v="5" actId="20577"/>
        <pc:sldMkLst>
          <pc:docMk/>
          <pc:sldMk cId="0" sldId="257"/>
        </pc:sldMkLst>
        <pc:spChg chg="mod">
          <ac:chgData name="Jorge Sanchez" userId="42335d978692b9ba" providerId="LiveId" clId="{71DB37CF-E31B-4948-86E3-4C3934DA670C}" dt="2018-10-09T11:15:27.671" v="5" actId="20577"/>
          <ac:spMkLst>
            <pc:docMk/>
            <pc:sldMk cId="0" sldId="257"/>
            <ac:spMk id="14338" creationId="{0691E213-33A8-4E15-AC31-291F4B3A8C2F}"/>
          </ac:spMkLst>
        </pc:spChg>
      </pc:sldChg>
      <pc:sldChg chg="del">
        <pc:chgData name="Jorge Sanchez" userId="42335d978692b9ba" providerId="LiveId" clId="{71DB37CF-E31B-4948-86E3-4C3934DA670C}" dt="2018-10-09T11:15:29.743" v="7" actId="2696"/>
        <pc:sldMkLst>
          <pc:docMk/>
          <pc:sldMk cId="1619357639" sldId="258"/>
        </pc:sldMkLst>
        <pc:spChg chg="mod">
          <ac:chgData name="Jorge Sanchez" userId="42335d978692b9ba" providerId="LiveId" clId="{71DB37CF-E31B-4948-86E3-4C3934DA670C}" dt="2018-10-09T11:15:45.239" v="40" actId="20577"/>
          <ac:spMkLst>
            <pc:docMk/>
            <pc:sldMk cId="1619357639" sldId="258"/>
            <ac:spMk id="2" creationId="{6AB86F3C-79E6-4714-9C90-5075CD2B5413}"/>
          </ac:spMkLst>
        </pc:spChg>
      </pc:sldChg>
      <pc:sldChg chg="modSp add">
        <pc:chgData name="Jorge Sanchez" userId="42335d978692b9ba" providerId="LiveId" clId="{71DB37CF-E31B-4948-86E3-4C3934DA670C}" dt="2018-10-09T11:17:00.265" v="189" actId="20577"/>
        <pc:sldMkLst>
          <pc:docMk/>
          <pc:sldMk cId="3531356744" sldId="259"/>
        </pc:sldMkLst>
        <pc:spChg chg="mod">
          <ac:chgData name="Jorge Sanchez" userId="42335d978692b9ba" providerId="LiveId" clId="{71DB37CF-E31B-4948-86E3-4C3934DA670C}" dt="2018-10-09T11:15:53.591" v="59" actId="20577"/>
          <ac:spMkLst>
            <pc:docMk/>
            <pc:sldMk cId="3531356744" sldId="259"/>
            <ac:spMk id="2" creationId="{6AB86F3C-79E6-4714-9C90-5075CD2B5413}"/>
          </ac:spMkLst>
        </pc:spChg>
        <pc:spChg chg="mod">
          <ac:chgData name="Jorge Sanchez" userId="42335d978692b9ba" providerId="LiveId" clId="{71DB37CF-E31B-4948-86E3-4C3934DA670C}" dt="2018-10-09T11:17:00.265" v="189" actId="20577"/>
          <ac:spMkLst>
            <pc:docMk/>
            <pc:sldMk cId="3531356744" sldId="259"/>
            <ac:spMk id="3" creationId="{CB1AFC85-09E8-4B73-A982-0CF76AF488F2}"/>
          </ac:spMkLst>
        </pc:spChg>
      </pc:sldChg>
      <pc:sldChg chg="modSp add">
        <pc:chgData name="Jorge Sanchez" userId="42335d978692b9ba" providerId="LiveId" clId="{71DB37CF-E31B-4948-86E3-4C3934DA670C}" dt="2018-10-09T11:17:12.729" v="216" actId="5793"/>
        <pc:sldMkLst>
          <pc:docMk/>
          <pc:sldMk cId="485069435" sldId="260"/>
        </pc:sldMkLst>
        <pc:spChg chg="mod">
          <ac:chgData name="Jorge Sanchez" userId="42335d978692b9ba" providerId="LiveId" clId="{71DB37CF-E31B-4948-86E3-4C3934DA670C}" dt="2018-10-09T11:16:00.928" v="72" actId="20577"/>
          <ac:spMkLst>
            <pc:docMk/>
            <pc:sldMk cId="485069435" sldId="260"/>
            <ac:spMk id="2" creationId="{16013F18-2238-4DFE-9AC4-536AFDD0967D}"/>
          </ac:spMkLst>
        </pc:spChg>
        <pc:spChg chg="mod">
          <ac:chgData name="Jorge Sanchez" userId="42335d978692b9ba" providerId="LiveId" clId="{71DB37CF-E31B-4948-86E3-4C3934DA670C}" dt="2018-10-09T11:17:12.729" v="216" actId="5793"/>
          <ac:spMkLst>
            <pc:docMk/>
            <pc:sldMk cId="485069435" sldId="260"/>
            <ac:spMk id="3" creationId="{631F8585-E825-4507-9994-AC37D5586B1B}"/>
          </ac:spMkLst>
        </pc:spChg>
      </pc:sldChg>
      <pc:sldChg chg="del">
        <pc:chgData name="Jorge Sanchez" userId="42335d978692b9ba" providerId="LiveId" clId="{71DB37CF-E31B-4948-86E3-4C3934DA670C}" dt="2018-10-09T11:15:29.786" v="9" actId="2696"/>
        <pc:sldMkLst>
          <pc:docMk/>
          <pc:sldMk cId="2656763159" sldId="261"/>
        </pc:sldMkLst>
        <pc:spChg chg="mod">
          <ac:chgData name="Jorge Sanchez" userId="42335d978692b9ba" providerId="LiveId" clId="{71DB37CF-E31B-4948-86E3-4C3934DA670C}" dt="2018-10-09T11:18:24.969" v="236" actId="20577"/>
          <ac:spMkLst>
            <pc:docMk/>
            <pc:sldMk cId="2656763159" sldId="261"/>
            <ac:spMk id="2" creationId="{95ED5EC8-1CD3-429E-B878-ECCB6C9CA9E1}"/>
          </ac:spMkLst>
        </pc:spChg>
      </pc:sldChg>
      <pc:sldChg chg="del">
        <pc:chgData name="Jorge Sanchez" userId="42335d978692b9ba" providerId="LiveId" clId="{71DB37CF-E31B-4948-86E3-4C3934DA670C}" dt="2018-10-09T11:15:29.797" v="10" actId="2696"/>
        <pc:sldMkLst>
          <pc:docMk/>
          <pc:sldMk cId="1590867103" sldId="262"/>
        </pc:sldMkLst>
        <pc:spChg chg="mod">
          <ac:chgData name="Jorge Sanchez" userId="42335d978692b9ba" providerId="LiveId" clId="{71DB37CF-E31B-4948-86E3-4C3934DA670C}" dt="2018-10-09T11:16:29.456" v="132" actId="20577"/>
          <ac:spMkLst>
            <pc:docMk/>
            <pc:sldMk cId="1590867103" sldId="262"/>
            <ac:spMk id="2" creationId="{6AB86F3C-79E6-4714-9C90-5075CD2B5413}"/>
          </ac:spMkLst>
        </pc:spChg>
        <pc:spChg chg="mod">
          <ac:chgData name="Jorge Sanchez" userId="42335d978692b9ba" providerId="LiveId" clId="{71DB37CF-E31B-4948-86E3-4C3934DA670C}" dt="2018-10-09T11:16:47.699" v="152" actId="20577"/>
          <ac:spMkLst>
            <pc:docMk/>
            <pc:sldMk cId="1590867103" sldId="262"/>
            <ac:spMk id="3" creationId="{CB1AFC85-09E8-4B73-A982-0CF76AF488F2}"/>
          </ac:spMkLst>
        </pc:spChg>
      </pc:sldChg>
      <pc:sldChg chg="del">
        <pc:chgData name="Jorge Sanchez" userId="42335d978692b9ba" providerId="LiveId" clId="{71DB37CF-E31B-4948-86E3-4C3934DA670C}" dt="2018-10-09T11:15:29.810" v="11" actId="2696"/>
        <pc:sldMkLst>
          <pc:docMk/>
          <pc:sldMk cId="2702739952" sldId="263"/>
        </pc:sldMkLst>
        <pc:spChg chg="mod">
          <ac:chgData name="Jorge Sanchez" userId="42335d978692b9ba" providerId="LiveId" clId="{71DB37CF-E31B-4948-86E3-4C3934DA670C}" dt="2018-10-09T11:18:37.020" v="275" actId="20577"/>
          <ac:spMkLst>
            <pc:docMk/>
            <pc:sldMk cId="2702739952" sldId="263"/>
            <ac:spMk id="2" creationId="{95ED5EC8-1CD3-429E-B878-ECCB6C9CA9E1}"/>
          </ac:spMkLst>
        </pc:spChg>
      </pc:sldChg>
    </pc:docChg>
  </pc:docChgLst>
  <pc:docChgLst>
    <pc:chgData name="Jorge Sanchez" userId="42335d978692b9ba" providerId="LiveId" clId="{0D3399D0-C615-4F0D-BF5A-EA6F80D21FBD}"/>
    <pc:docChg chg="modMainMaster">
      <pc:chgData name="Jorge Sanchez" userId="42335d978692b9ba" providerId="LiveId" clId="{0D3399D0-C615-4F0D-BF5A-EA6F80D21FBD}" dt="2019-09-17T22:54:34.139" v="1" actId="20577"/>
      <pc:docMkLst>
        <pc:docMk/>
      </pc:docMkLst>
      <pc:sldMasterChg chg="modSldLayout">
        <pc:chgData name="Jorge Sanchez" userId="42335d978692b9ba" providerId="LiveId" clId="{0D3399D0-C615-4F0D-BF5A-EA6F80D21FBD}" dt="2019-09-17T22:54:34.139" v="1" actId="20577"/>
        <pc:sldMasterMkLst>
          <pc:docMk/>
          <pc:sldMasterMk cId="0" sldId="2147483648"/>
        </pc:sldMasterMkLst>
        <pc:sldLayoutChg chg="modSp">
          <pc:chgData name="Jorge Sanchez" userId="42335d978692b9ba" providerId="LiveId" clId="{0D3399D0-C615-4F0D-BF5A-EA6F80D21FBD}" dt="2019-09-17T22:54:34.139" v="1" actId="20577"/>
          <pc:sldLayoutMkLst>
            <pc:docMk/>
            <pc:sldMasterMk cId="0" sldId="2147483648"/>
            <pc:sldLayoutMk cId="642795583" sldId="2147484398"/>
          </pc:sldLayoutMkLst>
          <pc:spChg chg="mod">
            <ac:chgData name="Jorge Sanchez" userId="42335d978692b9ba" providerId="LiveId" clId="{0D3399D0-C615-4F0D-BF5A-EA6F80D21FBD}" dt="2019-09-17T22:54:34.139" v="1" actId="20577"/>
            <ac:spMkLst>
              <pc:docMk/>
              <pc:sldMasterMk cId="0" sldId="2147483648"/>
              <pc:sldLayoutMk cId="642795583" sldId="2147484398"/>
              <ac:spMk id="9" creationId="{ED74C016-616D-45A2-8979-8C5B6C30A41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D38AE57-A1A6-4B70-ACD2-C6ACCA830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0FEFE2-1840-47D1-8F85-39926E7AA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542990-09D8-489C-9E97-1B49D8552F8E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95192D4-B136-47A6-9EE1-F05FB88BD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AC4403C-C5E9-4571-87D7-F78FB40A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E70DF4-7233-48C9-BB20-56FA8AF534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D7BA40-4B1C-46A8-86F6-E9A6BA254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1D845C-A8D4-470F-A505-91025F27C6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61BEA20-9DDF-4F93-A4EA-F078E2A22883}"/>
              </a:ext>
            </a:extLst>
          </p:cNvPr>
          <p:cNvSpPr/>
          <p:nvPr userDrawn="1"/>
        </p:nvSpPr>
        <p:spPr>
          <a:xfrm>
            <a:off x="1114425" y="782638"/>
            <a:ext cx="9963150" cy="4681537"/>
          </a:xfrm>
          <a:prstGeom prst="rect">
            <a:avLst/>
          </a:prstGeom>
          <a:solidFill>
            <a:srgbClr val="31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CC81E8-6D3F-473E-9072-C24409CF9BE8}"/>
              </a:ext>
            </a:extLst>
          </p:cNvPr>
          <p:cNvSpPr/>
          <p:nvPr userDrawn="1"/>
        </p:nvSpPr>
        <p:spPr>
          <a:xfrm>
            <a:off x="1114425" y="4424363"/>
            <a:ext cx="9963150" cy="1044575"/>
          </a:xfrm>
          <a:prstGeom prst="rect">
            <a:avLst/>
          </a:prstGeom>
          <a:solidFill>
            <a:srgbClr val="A2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F7775F-6CDE-4E8F-B0DF-250F360147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09150" y="6192838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07C4E1-1E56-4518-88D9-1CB6F3A2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6634163"/>
            <a:ext cx="1857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2857D2-5923-4E4D-AA1F-6E98C3E2B2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584950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394AD49-BC2C-44CC-BACD-889C6AC30D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59513" y="6269038"/>
            <a:ext cx="6148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>
                <a:solidFill>
                  <a:srgbClr val="7084AD"/>
                </a:solidFill>
              </a:rPr>
              <a:t>Jorge Sánchez Asenjo, 2018</a:t>
            </a:r>
          </a:p>
          <a:p>
            <a:pPr>
              <a:defRPr/>
            </a:pPr>
            <a:r>
              <a:rPr lang="es-ES" altLang="es-ES" sz="1400" dirty="0"/>
              <a:t>      </a:t>
            </a:r>
            <a:r>
              <a:rPr lang="es-ES" altLang="es-ES" sz="1400" dirty="0">
                <a:solidFill>
                  <a:srgbClr val="7084AD"/>
                </a:solidFill>
              </a:rPr>
              <a:t>www.jorgesanchez.net            info@jorgesanchez.net          @</a:t>
            </a:r>
            <a:r>
              <a:rPr lang="es-ES" altLang="es-ES" sz="1400" dirty="0" err="1">
                <a:solidFill>
                  <a:srgbClr val="7084AD"/>
                </a:solidFill>
              </a:rPr>
              <a:t>jorgesancheznet</a:t>
            </a:r>
            <a:endParaRPr lang="es-ES" altLang="es-ES" sz="1400" dirty="0">
              <a:solidFill>
                <a:srgbClr val="7084AD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DA08CF-A167-474E-B847-7572F3723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600825"/>
            <a:ext cx="2476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4623" y="1591089"/>
            <a:ext cx="9144000" cy="2471810"/>
          </a:xfrm>
          <a:noFill/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06440"/>
            <a:ext cx="9144000" cy="64626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273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BA81D-A353-4FA6-B232-B90181B5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31B612-1667-4F28-AD85-A617C81CE838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47ECE-DC74-40B1-A42C-9ABA9FB0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6E8829-9841-4971-B905-7BDACAEB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13ED99-E4DC-4487-9C9F-B3D830DE52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3A21F-B7C6-457B-8F42-EFB06CD1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A7AEB0-5D30-4776-A4B3-C9A935931DFB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9BD9A-218D-4E14-8D77-D0442E3F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E8E1E-FC81-4218-886D-7C73389B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0BB78F-5B77-4301-A6B5-A358693DAC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73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98A12E-315A-4340-A718-F495111B5C5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A2AEC8-E6C4-485D-BD03-6301456803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  <a:p>
            <a:pPr eaLnBrk="1" hangingPunct="1">
              <a:defRPr/>
            </a:pPr>
            <a:r>
              <a:rPr lang="es-ES" altLang="es-ES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B54BB0-BA18-4182-837F-688A4350A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8825" y="6119813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49DA7E-6962-4402-BF41-F35D35398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5" y="6640513"/>
            <a:ext cx="1857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D29320-A7C9-4D46-92B2-D8C51AE846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6421438"/>
            <a:ext cx="2079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D74C016-616D-45A2-8979-8C5B6C30A4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08813" y="6342063"/>
            <a:ext cx="300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/>
              <a:t>Jorge Sánchez Asenjo</a:t>
            </a:r>
            <a:r>
              <a:rPr lang="es-ES" altLang="es-ES"/>
              <a:t>, 2019</a:t>
            </a:r>
            <a:endParaRPr lang="es-ES" alt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81C9C-BCC9-40E6-97CB-97CAA76F8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6202363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8D08543-7196-41DA-9A69-D7FB36C2AF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18738" y="6143625"/>
            <a:ext cx="2103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sz="1400"/>
              <a:t>www.jorgesanchez.net</a:t>
            </a:r>
          </a:p>
          <a:p>
            <a:pPr>
              <a:defRPr/>
            </a:pPr>
            <a:r>
              <a:rPr lang="es-ES" altLang="es-ES" sz="1400"/>
              <a:t>info@jorgesanchez.net  </a:t>
            </a:r>
          </a:p>
          <a:p>
            <a:pPr>
              <a:defRPr/>
            </a:pPr>
            <a:r>
              <a:rPr lang="es-ES" altLang="es-ES" sz="1400"/>
              <a:t>@jorgesancheznet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EA61EDE-9C7F-4587-951A-54E44C17593D}"/>
              </a:ext>
            </a:extLst>
          </p:cNvPr>
          <p:cNvCxnSpPr/>
          <p:nvPr userDrawn="1"/>
        </p:nvCxnSpPr>
        <p:spPr>
          <a:xfrm>
            <a:off x="9826625" y="6176963"/>
            <a:ext cx="0" cy="681037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5" y="0"/>
            <a:ext cx="12244192" cy="1325563"/>
          </a:xfrm>
          <a:solidFill>
            <a:srgbClr val="313D55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147" y="1547079"/>
            <a:ext cx="11854193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1pPr>
            <a:lvl2pPr>
              <a:defRPr sz="32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2pPr>
            <a:lvl3pPr>
              <a:defRPr sz="28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3pPr>
            <a:lvl4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4pPr>
            <a:lvl5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4279558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FB0BF0-94B7-4125-B905-FE39946F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9C19D9-99E2-45D5-B80B-82B43FAC3376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6082F1-06EA-4FF3-A05F-225348E7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2C1BF-4FC4-47F5-BD5A-0CF3076C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B514EF-91D6-4454-827C-45F7769A14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4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6B67B38-8F59-4CC9-8D20-CECF55C95113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075DF7-2DC2-4FC7-9B63-E6C4CDE7BF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03CB9-9A60-4355-9FA8-34249E4F60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9174" y="1572419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3174" y="1572419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1330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7E98E2-8AC5-4DD1-8314-D4F72C5A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F126F7-77C9-4EBB-A98B-8E066188B3FC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0AB319-13C0-4421-89B0-838F2B3A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46531-4C71-43B5-9C72-FC32AB6A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17225B-0587-4B47-A714-FCA80D0D49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46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4769934-B7E9-49C1-9436-F61EFE954A7A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BD7156-BC68-4142-B8FD-AEC87BBAAC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C91EF4-8239-4AFD-B55C-EB37CC358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6608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4B13739-992A-4C8C-A4D6-E5BD9C32B945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30709B-875E-4CE2-B89A-EA4868D326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C80C89-8365-4068-8187-B62045D94F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</p:txBody>
      </p:sp>
    </p:spTree>
    <p:extLst>
      <p:ext uri="{BB962C8B-B14F-4D97-AF65-F5344CB8AC3E}">
        <p14:creationId xmlns:p14="http://schemas.microsoft.com/office/powerpoint/2010/main" val="364880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19294C-E88D-4579-B782-CC635992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D3D784-55E7-4505-9B4F-74C2C5F74644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91986E-50EA-4AB6-BD0A-0C1DD838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BDF1F1-5473-44DA-A860-FEECD29C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02D097-6A70-4C08-AA52-442F702FE6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00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1156F7-D345-4C35-8D86-03CBA0D0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D89122-73B9-4B5A-82C3-7586A91F2FFA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BBD8E-43F1-4E26-8041-FAABE328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CDC02-8D43-42F2-BE48-0E7BF01C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2847D-F61A-4764-BAB4-66320FF3F2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4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D947B511-6C65-4060-BF49-BD4EE12E71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6350"/>
            <a:ext cx="12192000" cy="1325563"/>
          </a:xfrm>
          <a:prstGeom prst="rect">
            <a:avLst/>
          </a:prstGeom>
          <a:solidFill>
            <a:srgbClr val="313D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BC1AEA4-622D-4685-8F38-E41A2A715D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33363" y="1573213"/>
            <a:ext cx="116887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Phoreus Cherokee" panose="020605020200000204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691E213-33A8-4E15-AC31-291F4B3A8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250" y="1949450"/>
            <a:ext cx="9625013" cy="222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 dirty="0"/>
              <a:t>Grupos en Moodle</a:t>
            </a:r>
          </a:p>
        </p:txBody>
      </p:sp>
      <p:sp>
        <p:nvSpPr>
          <p:cNvPr id="14339" name="Subtítulo 2">
            <a:extLst>
              <a:ext uri="{FF2B5EF4-FFF2-40B4-BE49-F238E27FC236}">
                <a16:creationId xmlns:a16="http://schemas.microsoft.com/office/drawing/2014/main" id="{CA090D76-05AE-4430-8847-EBB258475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238" y="4503738"/>
            <a:ext cx="9725025" cy="944562"/>
          </a:xfrm>
        </p:spPr>
        <p:txBody>
          <a:bodyPr/>
          <a:lstStyle/>
          <a:p>
            <a:r>
              <a:rPr lang="es-ES" altLang="es-ES"/>
              <a:t>Profesor: Jorge Sánchez Asenjo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86F3C-79E6-4714-9C90-5075CD2B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Uso de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AFC85-09E8-4B73-A982-0CF76AF48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Para asignar tareas a un grupo de usuarios</a:t>
            </a:r>
          </a:p>
          <a:p>
            <a:r>
              <a:rPr lang="es-ES" dirty="0"/>
              <a:t>Para trabajar por grupos en algunas actividades</a:t>
            </a:r>
          </a:p>
        </p:txBody>
      </p:sp>
    </p:spTree>
    <p:extLst>
      <p:ext uri="{BB962C8B-B14F-4D97-AF65-F5344CB8AC3E}">
        <p14:creationId xmlns:p14="http://schemas.microsoft.com/office/powerpoint/2010/main" val="16193576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86F3C-79E6-4714-9C90-5075CD2B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modos de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AFC85-09E8-4B73-A982-0CF76AF48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Visibles</a:t>
            </a:r>
          </a:p>
          <a:p>
            <a:r>
              <a:rPr lang="es-ES" dirty="0"/>
              <a:t>Separados</a:t>
            </a:r>
          </a:p>
        </p:txBody>
      </p:sp>
    </p:spTree>
    <p:extLst>
      <p:ext uri="{BB962C8B-B14F-4D97-AF65-F5344CB8AC3E}">
        <p14:creationId xmlns:p14="http://schemas.microsoft.com/office/powerpoint/2010/main" val="159086710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86F3C-79E6-4714-9C90-5075CD2B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podemos…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AFC85-09E8-4B73-A982-0CF76AF48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Crear grupos explícitos</a:t>
            </a:r>
          </a:p>
          <a:p>
            <a:r>
              <a:rPr lang="es-ES" dirty="0"/>
              <a:t>Crear grupos de forma aleatoria</a:t>
            </a:r>
          </a:p>
        </p:txBody>
      </p:sp>
    </p:spTree>
    <p:extLst>
      <p:ext uri="{BB962C8B-B14F-4D97-AF65-F5344CB8AC3E}">
        <p14:creationId xmlns:p14="http://schemas.microsoft.com/office/powerpoint/2010/main" val="19060768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D5EC8-1CD3-429E-B878-ECCB6C9C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C49EF-38FD-43C3-B578-E15567E61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Administración del curso </a:t>
            </a:r>
            <a:br>
              <a:rPr lang="es-ES" dirty="0"/>
            </a:br>
            <a:r>
              <a:rPr lang="es-ES" dirty="0"/>
              <a:t>(Desde el curso-Botón de la rueda-Más aun..)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Usuarios-Grupos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Crear grupo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Darle nombre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Agregar/quitar usuarios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Añadir usuarios</a:t>
            </a:r>
          </a:p>
        </p:txBody>
      </p:sp>
    </p:spTree>
    <p:extLst>
      <p:ext uri="{BB962C8B-B14F-4D97-AF65-F5344CB8AC3E}">
        <p14:creationId xmlns:p14="http://schemas.microsoft.com/office/powerpoint/2010/main" val="26567631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165FC-91B7-4A19-B5DE-92C6F66F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Agrupamientos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3E7EC3-5075-4CD8-A6D2-CEAFD42ED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Permiten dar nombre a varios grupos a la vez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Desde el panel de grupos ir a Agrupamientos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Elegir Crear agrupamiento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Darle nombre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 err="1"/>
              <a:t>Click</a:t>
            </a:r>
            <a:r>
              <a:rPr lang="es-ES" dirty="0"/>
              <a:t> en el muñeco del agrupamiento y elegir los grupos del mismo</a:t>
            </a:r>
          </a:p>
        </p:txBody>
      </p:sp>
    </p:spTree>
    <p:extLst>
      <p:ext uri="{BB962C8B-B14F-4D97-AF65-F5344CB8AC3E}">
        <p14:creationId xmlns:p14="http://schemas.microsoft.com/office/powerpoint/2010/main" val="3593921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D5EC8-1CD3-429E-B878-ECCB6C9C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grupos automáticamente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C49EF-38FD-43C3-B578-E15567E61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Administración del curso </a:t>
            </a:r>
            <a:br>
              <a:rPr lang="es-ES" dirty="0"/>
            </a:br>
            <a:r>
              <a:rPr lang="es-ES" dirty="0"/>
              <a:t>(Desde el curso-Botón de la rueda-Más aun..)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Usuarios-Grupos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Crear grupos automáticamente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Elegir esquema: Nombre seguido de @ o #</a:t>
            </a:r>
          </a:p>
        </p:txBody>
      </p:sp>
    </p:spTree>
    <p:extLst>
      <p:ext uri="{BB962C8B-B14F-4D97-AF65-F5344CB8AC3E}">
        <p14:creationId xmlns:p14="http://schemas.microsoft.com/office/powerpoint/2010/main" val="42234834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D5EC8-1CD3-429E-B878-ECCB6C9C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Restringir a un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C49EF-38FD-43C3-B578-E15567E61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En la configuración de la actividad ir a Ajustes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En “Restricciones de acceso”, elegir restringir a grupo (también podemos elegir una Agrupación)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Solo los miembros de el o los grupos podrán realizar la actividad </a:t>
            </a:r>
          </a:p>
        </p:txBody>
      </p:sp>
    </p:spTree>
    <p:extLst>
      <p:ext uri="{BB962C8B-B14F-4D97-AF65-F5344CB8AC3E}">
        <p14:creationId xmlns:p14="http://schemas.microsoft.com/office/powerpoint/2010/main" val="27027399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D5EC8-1CD3-429E-B878-ECCB6C9C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Presentar por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C49EF-38FD-43C3-B578-E15567E61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Necesitamos obligatoriamente una agrupación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En la configuración de la actividad ir a Ajustes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Ir a “Configuración de entrega por grupo” 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Elegir la agrupación y el resto de opciones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Ahora los miembros del grupo ven </a:t>
            </a:r>
            <a:r>
              <a:rPr lang="es-ES"/>
              <a:t>las entregas del resto</a:t>
            </a:r>
            <a:endParaRPr lang="es-ES" dirty="0"/>
          </a:p>
          <a:p>
            <a:pPr marL="742950" indent="-742950">
              <a:buFont typeface="+mj-lt"/>
              <a:buAutoNum type="arabicPeriod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5279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Personalizado 6">
      <a:dk1>
        <a:srgbClr val="313D55"/>
      </a:dk1>
      <a:lt1>
        <a:srgbClr val="E7E7E7"/>
      </a:lt1>
      <a:dk2>
        <a:srgbClr val="D68357"/>
      </a:dk2>
      <a:lt2>
        <a:srgbClr val="FFFFFF"/>
      </a:lt2>
      <a:accent1>
        <a:srgbClr val="D47386"/>
      </a:accent1>
      <a:accent2>
        <a:srgbClr val="A46C8F"/>
      </a:accent2>
      <a:accent3>
        <a:srgbClr val="5B796F"/>
      </a:accent3>
      <a:accent4>
        <a:srgbClr val="DBDAC6"/>
      </a:accent4>
      <a:accent5>
        <a:srgbClr val="B9695E"/>
      </a:accent5>
      <a:accent6>
        <a:srgbClr val="5B796F"/>
      </a:accent6>
      <a:hlink>
        <a:srgbClr val="BACBC6"/>
      </a:hlink>
      <a:folHlink>
        <a:srgbClr val="BACBC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NET2014.potx" id="{6B6F610B-882C-4AA8-8790-7EBD761B8633}" vid="{C14984A3-6312-4999-9C98-C58806428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4268</TotalTime>
  <Words>172</Words>
  <Application>Microsoft Office PowerPoint</Application>
  <PresentationFormat>Panorámica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Proxima Nova Lt</vt:lpstr>
      <vt:lpstr>Calibri</vt:lpstr>
      <vt:lpstr>Phoreus Cherokee</vt:lpstr>
      <vt:lpstr>Arial</vt:lpstr>
      <vt:lpstr>Tema de Office</vt:lpstr>
      <vt:lpstr>Grupos en Moodle</vt:lpstr>
      <vt:lpstr>Uso de grupos</vt:lpstr>
      <vt:lpstr>modos de grupos</vt:lpstr>
      <vt:lpstr>podemos…</vt:lpstr>
      <vt:lpstr>Crear grupos</vt:lpstr>
      <vt:lpstr>Agrupamientos</vt:lpstr>
      <vt:lpstr>Crear grupos automáticamente</vt:lpstr>
      <vt:lpstr>Restringir a un grupo</vt:lpstr>
      <vt:lpstr>Presentar por grupos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Detalles sobre el 2º curso de ASIR</dc:title>
  <dc:creator>Jorge Sanchez</dc:creator>
  <cp:lastModifiedBy>Jorge</cp:lastModifiedBy>
  <cp:revision>341</cp:revision>
  <dcterms:created xsi:type="dcterms:W3CDTF">2014-09-13T12:31:38Z</dcterms:created>
  <dcterms:modified xsi:type="dcterms:W3CDTF">2019-09-17T22:54:35Z</dcterms:modified>
</cp:coreProperties>
</file>