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61" r:id="rId15"/>
    <p:sldId id="262" r:id="rId16"/>
    <p:sldId id="263" r:id="rId17"/>
    <p:sldId id="270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CDE8D-7883-4FBF-849C-2AFC3DD21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SEMINARIO: HUERTO ESCOLAR 2021-2022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D2422D-992C-45B9-9F43-4D5697669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IES OCTAVIANO ANDRÉS</a:t>
            </a:r>
          </a:p>
          <a:p>
            <a:r>
              <a:rPr lang="es-ES" dirty="0"/>
              <a:t>VALDERAS (LEÓN)</a:t>
            </a:r>
          </a:p>
        </p:txBody>
      </p:sp>
      <p:pic>
        <p:nvPicPr>
          <p:cNvPr id="1026" name="Picture 2" descr="Licencia de Creative Commons">
            <a:extLst>
              <a:ext uri="{FF2B5EF4-FFF2-40B4-BE49-F238E27FC236}">
                <a16:creationId xmlns:a16="http://schemas.microsoft.com/office/drawing/2014/main" id="{B0868187-79E0-10AC-FA90-E686249A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2" y="585931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36AAB30-0131-4E9E-9131-C79082F12B0F}"/>
              </a:ext>
            </a:extLst>
          </p:cNvPr>
          <p:cNvSpPr txBox="1"/>
          <p:nvPr/>
        </p:nvSpPr>
        <p:spPr>
          <a:xfrm>
            <a:off x="1020417" y="967409"/>
            <a:ext cx="980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Decidimos sembrar una serie de plantas aromáticas en uno de los bancales que se encontraban de este modo al principio de curso: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2C7DFD-F32C-4393-9C6E-516B57CB1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92" y="2048290"/>
            <a:ext cx="5363858" cy="4021207"/>
          </a:xfrm>
          <a:prstGeom prst="rect">
            <a:avLst/>
          </a:prstGeom>
        </p:spPr>
      </p:pic>
      <p:pic>
        <p:nvPicPr>
          <p:cNvPr id="4098" name="Picture 2" descr="Licencia de Creative Commons">
            <a:extLst>
              <a:ext uri="{FF2B5EF4-FFF2-40B4-BE49-F238E27FC236}">
                <a16:creationId xmlns:a16="http://schemas.microsoft.com/office/drawing/2014/main" id="{6B25568B-F044-FE84-5D20-2B3E4E90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70" y="5890591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6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36AAB30-0131-4E9E-9131-C79082F12B0F}"/>
              </a:ext>
            </a:extLst>
          </p:cNvPr>
          <p:cNvSpPr txBox="1"/>
          <p:nvPr/>
        </p:nvSpPr>
        <p:spPr>
          <a:xfrm>
            <a:off x="1020417" y="967409"/>
            <a:ext cx="980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Con mucho esfuerzo conseguimos que las plantas de lavanda arraigaran en esos bancales provistos de un terreno muy pobre y arcilloso.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968EEE-1574-4832-867C-8805E1603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37" y="1798406"/>
            <a:ext cx="6123968" cy="4591050"/>
          </a:xfrm>
          <a:prstGeom prst="rect">
            <a:avLst/>
          </a:prstGeom>
        </p:spPr>
      </p:pic>
      <p:pic>
        <p:nvPicPr>
          <p:cNvPr id="10242" name="Picture 2" descr="Licencia de Creative Commons">
            <a:extLst>
              <a:ext uri="{FF2B5EF4-FFF2-40B4-BE49-F238E27FC236}">
                <a16:creationId xmlns:a16="http://schemas.microsoft.com/office/drawing/2014/main" id="{CE3BA50E-2E22-55E1-CFF7-F7839568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6" y="6041851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76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36AAB30-0131-4E9E-9131-C79082F12B0F}"/>
              </a:ext>
            </a:extLst>
          </p:cNvPr>
          <p:cNvSpPr txBox="1"/>
          <p:nvPr/>
        </p:nvSpPr>
        <p:spPr>
          <a:xfrm>
            <a:off x="1020417" y="967409"/>
            <a:ext cx="980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Las plantas de lavanda empiezan a tomar fuerza, el próximo curso podremos disfrutar de su aroma y de sus flores tan características.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0670A7-DE6B-445B-8C8F-8C4A0D68D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08" y="2182715"/>
            <a:ext cx="4852764" cy="36380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11FA2A-D096-4143-9EF1-6F95BAF86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21" y="2182714"/>
            <a:ext cx="4852764" cy="36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8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36AAB30-0131-4E9E-9131-C79082F12B0F}"/>
              </a:ext>
            </a:extLst>
          </p:cNvPr>
          <p:cNvSpPr txBox="1"/>
          <p:nvPr/>
        </p:nvSpPr>
        <p:spPr>
          <a:xfrm>
            <a:off x="1020417" y="967409"/>
            <a:ext cx="43202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Aquí podemos ver el estado del bancal después de pasados unos meses de la plantación de las lavandas.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/>
              <a:t>En breve tendremos que eliminar el resto de hierbas que están creciendo en torno a las plantas de lavanda y que impiden su crecimiento y desarrollo.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9D4400-B54F-4D6A-BA33-7FF5C96CD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7409"/>
            <a:ext cx="4257675" cy="5676900"/>
          </a:xfrm>
          <a:prstGeom prst="rect">
            <a:avLst/>
          </a:prstGeom>
        </p:spPr>
      </p:pic>
      <p:pic>
        <p:nvPicPr>
          <p:cNvPr id="12290" name="Picture 2" descr="Licencia de Creative Commons">
            <a:extLst>
              <a:ext uri="{FF2B5EF4-FFF2-40B4-BE49-F238E27FC236}">
                <a16:creationId xmlns:a16="http://schemas.microsoft.com/office/drawing/2014/main" id="{3EDBC2FB-50EA-AFDC-89AF-97F34955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5890591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9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02506-3BE6-4CCE-8B02-2772DF039D64}"/>
              </a:ext>
            </a:extLst>
          </p:cNvPr>
          <p:cNvSpPr txBox="1"/>
          <p:nvPr/>
        </p:nvSpPr>
        <p:spPr>
          <a:xfrm>
            <a:off x="887895" y="265043"/>
            <a:ext cx="944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También se realizaron diferentes trabajos entre los alumnos para concienciarlos sobre el cuidado del medio ambiente y en especial sobre la importancia de la agricultura ecológica y la aportación de ésta en la consecución de un desarrollo sostenible. 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/>
              <a:t>Entre los diferentes trabajos realizados por los alumnos destacamos el siguiente, en el que se trabajaron los siguientes aspectos: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¿Qué es un huerto ecológico?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¿Qué se conoce por fertilizante?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Principales fertilizantes y sus fórmulas químicas.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Tipos de fungicidas y su impacto ambiental.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Inconvenientes en el uso de algunos fertilizantes o fungicidas.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¿Qué son los fertilizantes biológicos?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Estrategias para fertilizar y acabar con plagas de hongos en el huerto ecológico. </a:t>
            </a:r>
          </a:p>
        </p:txBody>
      </p:sp>
    </p:spTree>
    <p:extLst>
      <p:ext uri="{BB962C8B-B14F-4D97-AF65-F5344CB8AC3E}">
        <p14:creationId xmlns:p14="http://schemas.microsoft.com/office/powerpoint/2010/main" val="276664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EABC778-9E39-4E50-BAC8-5AD97FA87BA9}"/>
              </a:ext>
            </a:extLst>
          </p:cNvPr>
          <p:cNvSpPr txBox="1"/>
          <p:nvPr/>
        </p:nvSpPr>
        <p:spPr>
          <a:xfrm>
            <a:off x="1417982" y="1524000"/>
            <a:ext cx="9037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La experiencia de puesta en marcha y mantenimiento de un huerto escolar ha sido mas que gratificante para alumnos y profesores.</a:t>
            </a:r>
          </a:p>
          <a:p>
            <a:pPr algn="just"/>
            <a:r>
              <a:rPr lang="es-ES" sz="2400" b="1" dirty="0"/>
              <a:t>Esperamos poder continuar con nuestro trabajo el próximo curso, con nuevas ideas y propuestas.</a:t>
            </a:r>
          </a:p>
        </p:txBody>
      </p:sp>
      <p:pic>
        <p:nvPicPr>
          <p:cNvPr id="3074" name="Picture 2" descr="Licencia de Creative Commons">
            <a:extLst>
              <a:ext uri="{FF2B5EF4-FFF2-40B4-BE49-F238E27FC236}">
                <a16:creationId xmlns:a16="http://schemas.microsoft.com/office/drawing/2014/main" id="{E4B2F45E-4064-F167-D934-F0A86B51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54" y="5870327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0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880B8-D6BE-4BAC-855C-F27D71660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917" y="1063487"/>
            <a:ext cx="8689976" cy="838198"/>
          </a:xfrm>
        </p:spPr>
        <p:txBody>
          <a:bodyPr>
            <a:normAutofit/>
          </a:bodyPr>
          <a:lstStyle/>
          <a:p>
            <a:r>
              <a:rPr lang="es-ES" sz="3600" dirty="0"/>
              <a:t>ACTIVIDADES MAS RELEVANTES REALIZADAS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97A79D-F30D-4D44-86E2-3BEB5FB66252}"/>
              </a:ext>
            </a:extLst>
          </p:cNvPr>
          <p:cNvSpPr txBox="1"/>
          <p:nvPr/>
        </p:nvSpPr>
        <p:spPr>
          <a:xfrm>
            <a:off x="1378226" y="2621916"/>
            <a:ext cx="9621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/>
              <a:t>Construcción de semilleros con material reciclado.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/>
              <a:t>Puesta en marcha de un invernadero.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/>
              <a:t>Creación de nuevas parcelas de terreno.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/>
              <a:t>Plantación de aromáticas.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/>
              <a:t>Siembra y mantenimiento de diferentes especies hortofrutícolas.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/>
              <a:t>Limpieza de las zonas verdes del centro escolar.</a:t>
            </a:r>
          </a:p>
          <a:p>
            <a:endParaRPr lang="es-ES" dirty="0"/>
          </a:p>
        </p:txBody>
      </p:sp>
      <p:pic>
        <p:nvPicPr>
          <p:cNvPr id="2050" name="Picture 2" descr="Licencia de Creative Commons">
            <a:extLst>
              <a:ext uri="{FF2B5EF4-FFF2-40B4-BE49-F238E27FC236}">
                <a16:creationId xmlns:a16="http://schemas.microsoft.com/office/drawing/2014/main" id="{4245F86F-8E98-0449-5FF6-AB299AB3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8" y="592747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8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6976F8-5622-482A-A07B-EBE9A8E1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3" y="1692388"/>
            <a:ext cx="5036833" cy="37760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5C28AA2-CEC7-43E0-922D-BED982F0CA0D}"/>
              </a:ext>
            </a:extLst>
          </p:cNvPr>
          <p:cNvSpPr txBox="1"/>
          <p:nvPr/>
        </p:nvSpPr>
        <p:spPr>
          <a:xfrm>
            <a:off x="1647205" y="861391"/>
            <a:ext cx="9365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Así empezamos el Seminario de Huerto Escolar a mediados de octubre, nos encontramos con las parcelas llenas de malas hierbas: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EE95EA-C782-4E66-8741-F3694B473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428" y="2875721"/>
            <a:ext cx="5036833" cy="3776041"/>
          </a:xfrm>
          <a:prstGeom prst="rect">
            <a:avLst/>
          </a:prstGeom>
        </p:spPr>
      </p:pic>
      <p:pic>
        <p:nvPicPr>
          <p:cNvPr id="7170" name="Picture 2" descr="Licencia de Creative Commons">
            <a:extLst>
              <a:ext uri="{FF2B5EF4-FFF2-40B4-BE49-F238E27FC236}">
                <a16:creationId xmlns:a16="http://schemas.microsoft.com/office/drawing/2014/main" id="{F29DBB70-0113-3FE5-DF74-EB9C2764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3" y="615178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0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5C28AA2-CEC7-43E0-922D-BED982F0CA0D}"/>
              </a:ext>
            </a:extLst>
          </p:cNvPr>
          <p:cNvSpPr txBox="1"/>
          <p:nvPr/>
        </p:nvSpPr>
        <p:spPr>
          <a:xfrm>
            <a:off x="971344" y="1007165"/>
            <a:ext cx="3825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Decidimos que teníamos que ampliar el número de parcelas, dado el interés por sembrar nuevas variedades de plantas. Nos pusimos manos a la obra y gracias a unos viejos pales, pudimos crear 3 nuevas parcelas gracias al Departamento de Tecnología y sus alumnos.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6805DB-7BE6-44FA-89D6-5991BB7C4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215" y="848138"/>
            <a:ext cx="6540482" cy="4903305"/>
          </a:xfrm>
          <a:prstGeom prst="rect">
            <a:avLst/>
          </a:prstGeom>
        </p:spPr>
      </p:pic>
      <p:pic>
        <p:nvPicPr>
          <p:cNvPr id="8194" name="Picture 2" descr="Licencia de Creative Commons">
            <a:extLst>
              <a:ext uri="{FF2B5EF4-FFF2-40B4-BE49-F238E27FC236}">
                <a16:creationId xmlns:a16="http://schemas.microsoft.com/office/drawing/2014/main" id="{EA933770-CBC5-630B-E7BE-ED2BE9BA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4" y="595846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1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5C28AA2-CEC7-43E0-922D-BED982F0CA0D}"/>
              </a:ext>
            </a:extLst>
          </p:cNvPr>
          <p:cNvSpPr txBox="1"/>
          <p:nvPr/>
        </p:nvSpPr>
        <p:spPr>
          <a:xfrm>
            <a:off x="971344" y="1007165"/>
            <a:ext cx="1020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Una vez ampliado el número de parcelas, nos pusimos manos a la obra y este es el resultado de nuestro huerto escolar: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8A3833-6177-4BF0-86C3-47416BFA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61" y="1838162"/>
            <a:ext cx="5908195" cy="44292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189F8A-1574-4068-981B-DFFFD6F4A971}"/>
              </a:ext>
            </a:extLst>
          </p:cNvPr>
          <p:cNvSpPr txBox="1"/>
          <p:nvPr/>
        </p:nvSpPr>
        <p:spPr>
          <a:xfrm>
            <a:off x="971344" y="2570922"/>
            <a:ext cx="3256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Aquí podemos ver unas lechugas y unas fresas.</a:t>
            </a:r>
          </a:p>
        </p:txBody>
      </p:sp>
      <p:pic>
        <p:nvPicPr>
          <p:cNvPr id="6146" name="Picture 2" descr="Licencia de Creative Commons">
            <a:extLst>
              <a:ext uri="{FF2B5EF4-FFF2-40B4-BE49-F238E27FC236}">
                <a16:creationId xmlns:a16="http://schemas.microsoft.com/office/drawing/2014/main" id="{0C2DDB30-7F41-817E-8EAB-EC56C687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85" y="597217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5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581C0-8B21-42A8-9AC8-9A96CE63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961" y="1139686"/>
            <a:ext cx="6592408" cy="49422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6B7404-B0CC-4EAA-95C4-8617AA5C6CFE}"/>
              </a:ext>
            </a:extLst>
          </p:cNvPr>
          <p:cNvSpPr txBox="1"/>
          <p:nvPr/>
        </p:nvSpPr>
        <p:spPr>
          <a:xfrm>
            <a:off x="1139687" y="1391478"/>
            <a:ext cx="2358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Unos guisantes empezando a despuntar en la parcela.</a:t>
            </a:r>
          </a:p>
        </p:txBody>
      </p:sp>
      <p:pic>
        <p:nvPicPr>
          <p:cNvPr id="5122" name="Picture 2" descr="Licencia de Creative Commons">
            <a:extLst>
              <a:ext uri="{FF2B5EF4-FFF2-40B4-BE49-F238E27FC236}">
                <a16:creationId xmlns:a16="http://schemas.microsoft.com/office/drawing/2014/main" id="{EC6485A4-DA67-D1CA-4D38-9A583038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5" y="578664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0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561AAA-FEE3-49F0-A8A6-CD9C5F2D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103" y="1338469"/>
            <a:ext cx="5903006" cy="44253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EC730E-8B99-415D-8A34-C36F85658ADC}"/>
              </a:ext>
            </a:extLst>
          </p:cNvPr>
          <p:cNvSpPr txBox="1"/>
          <p:nvPr/>
        </p:nvSpPr>
        <p:spPr>
          <a:xfrm>
            <a:off x="1139687" y="1550504"/>
            <a:ext cx="308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Aquí tenemos unos guisantes en pleno proceso de floración.</a:t>
            </a:r>
          </a:p>
        </p:txBody>
      </p:sp>
      <p:pic>
        <p:nvPicPr>
          <p:cNvPr id="9218" name="Picture 2" descr="Licencia de Creative Commons">
            <a:extLst>
              <a:ext uri="{FF2B5EF4-FFF2-40B4-BE49-F238E27FC236}">
                <a16:creationId xmlns:a16="http://schemas.microsoft.com/office/drawing/2014/main" id="{D3DFC35F-2556-4BDE-41FB-D716F115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32" y="603558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41093D-3676-4ABB-A137-74EC28F5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35" y="1126435"/>
            <a:ext cx="6875239" cy="51542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28FC3F-6AC9-4FED-B99A-49DD3402346D}"/>
              </a:ext>
            </a:extLst>
          </p:cNvPr>
          <p:cNvSpPr txBox="1"/>
          <p:nvPr/>
        </p:nvSpPr>
        <p:spPr>
          <a:xfrm>
            <a:off x="1060174" y="1232451"/>
            <a:ext cx="26769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Y aquí tenemos nuestras futuras lechugas y acelgas que con tanto cariño hemos sacado adelante a partir de un semillero que plantamos bajo la protección de un pequeño invernadero que compramos.</a:t>
            </a:r>
          </a:p>
        </p:txBody>
      </p:sp>
    </p:spTree>
    <p:extLst>
      <p:ext uri="{BB962C8B-B14F-4D97-AF65-F5344CB8AC3E}">
        <p14:creationId xmlns:p14="http://schemas.microsoft.com/office/powerpoint/2010/main" val="205874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DC08A9-7A69-4062-A385-6FFFC5567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09" y="683315"/>
            <a:ext cx="4257675" cy="5676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EB9233-8F96-43E4-9A29-325759581A75}"/>
              </a:ext>
            </a:extLst>
          </p:cNvPr>
          <p:cNvSpPr txBox="1"/>
          <p:nvPr/>
        </p:nvSpPr>
        <p:spPr>
          <a:xfrm>
            <a:off x="1417983" y="914400"/>
            <a:ext cx="37238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En esta foto podemos observar el proceso de restauración de una de las parcelas cuyos lindes estaban muy deteriorados y que arreglamos con materiales de desecho de obras 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/>
              <a:t>También podemos observar las lechugas y acelgas que mas tarde plantamos en otra parcela de terreno.</a:t>
            </a:r>
          </a:p>
        </p:txBody>
      </p:sp>
      <p:pic>
        <p:nvPicPr>
          <p:cNvPr id="13314" name="Picture 2" descr="Licencia de Creative Commons">
            <a:extLst>
              <a:ext uri="{FF2B5EF4-FFF2-40B4-BE49-F238E27FC236}">
                <a16:creationId xmlns:a16="http://schemas.microsoft.com/office/drawing/2014/main" id="{D2FF8776-45E9-CA43-A745-BDE2592C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39" y="594635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2954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B1E3C2E55BCC45BF3C68C4A803BBAD" ma:contentTypeVersion="14" ma:contentTypeDescription="Crear nuevo documento." ma:contentTypeScope="" ma:versionID="e285c2dbb2ee5fdef6807c59c15a8ec6">
  <xsd:schema xmlns:xsd="http://www.w3.org/2001/XMLSchema" xmlns:xs="http://www.w3.org/2001/XMLSchema" xmlns:p="http://schemas.microsoft.com/office/2006/metadata/properties" xmlns:ns3="f3e75a55-b4fa-48ba-a384-2185378612f7" xmlns:ns4="38545208-72d1-433f-bf57-c1fe708da04e" targetNamespace="http://schemas.microsoft.com/office/2006/metadata/properties" ma:root="true" ma:fieldsID="7471ac3edb21a9870ca929eb6c85c0c9" ns3:_="" ns4:_="">
    <xsd:import namespace="f3e75a55-b4fa-48ba-a384-2185378612f7"/>
    <xsd:import namespace="38545208-72d1-433f-bf57-c1fe708da0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75a55-b4fa-48ba-a384-218537861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45208-72d1-433f-bf57-c1fe708da0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A8C018-4568-48C2-A451-F6F9D37E56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7E0B3-A501-490B-BBAC-E5BDAFBDA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75a55-b4fa-48ba-a384-2185378612f7"/>
    <ds:schemaRef ds:uri="38545208-72d1-433f-bf57-c1fe708da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067187-7CD5-4E5D-BA6D-0C05D5F0789F}">
  <ds:schemaRefs>
    <ds:schemaRef ds:uri="38545208-72d1-433f-bf57-c1fe708da04e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3e75a55-b4fa-48ba-a384-2185378612f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81</TotalTime>
  <Words>530</Words>
  <Application>Microsoft Office PowerPoint</Application>
  <PresentationFormat>Panorámica</PresentationFormat>
  <Paragraphs>38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Gota</vt:lpstr>
      <vt:lpstr>SEMINARIO: HUERTO ESCOLAR 2021-2022</vt:lpstr>
      <vt:lpstr>ACTIVIDADES MAS RELEVANTES REALIZADAS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SEMINARIO: HUERTO ESCOLAR 2021-2022</dc:title>
  <dc:creator>Jesus</dc:creator>
  <cp:lastModifiedBy>JESUS RICARDO ALVAREZ MONTIEL</cp:lastModifiedBy>
  <cp:revision>18</cp:revision>
  <dcterms:created xsi:type="dcterms:W3CDTF">2022-05-15T16:50:25Z</dcterms:created>
  <dcterms:modified xsi:type="dcterms:W3CDTF">2022-05-16T08:53:55Z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0x010100F9B1E3C2E55BCC45BF3C68C4A803BBAD</vt:lpwstr>
  </property>
</Properties>
</file>