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revisionInfo.xml" ContentType="application/vnd.ms-powerpoint.revisioninfo+xml"/>
  <Override PartName="/ppt/changesInfos/changesInfo1.xml" ContentType="application/vnd.ms-powerpoint.changesinfo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1FB"/>
    <a:srgbClr val="A84E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410111-DA2E-4093-9CC5-00D1441C21A3}" v="3" dt="2020-11-06T15:21:54.8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94660"/>
  </p:normalViewPr>
  <p:slideViewPr>
    <p:cSldViewPr snapToGrid="0">
      <p:cViewPr>
        <p:scale>
          <a:sx n="123" d="100"/>
          <a:sy n="123" d="100"/>
        </p:scale>
        <p:origin x="-114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ISABEL TENA SANTOS" userId="e9830400-e9b0-46eb-8888-379e2d62c2cc" providerId="ADAL" clId="{97410111-DA2E-4093-9CC5-00D1441C21A3}"/>
    <pc:docChg chg="modSld">
      <pc:chgData name="ANA ISABEL TENA SANTOS" userId="e9830400-e9b0-46eb-8888-379e2d62c2cc" providerId="ADAL" clId="{97410111-DA2E-4093-9CC5-00D1441C21A3}" dt="2020-11-06T15:24:27.965" v="68" actId="1076"/>
      <pc:docMkLst>
        <pc:docMk/>
      </pc:docMkLst>
      <pc:sldChg chg="addSp modSp mod">
        <pc:chgData name="ANA ISABEL TENA SANTOS" userId="e9830400-e9b0-46eb-8888-379e2d62c2cc" providerId="ADAL" clId="{97410111-DA2E-4093-9CC5-00D1441C21A3}" dt="2020-11-06T15:24:27.965" v="68" actId="1076"/>
        <pc:sldMkLst>
          <pc:docMk/>
          <pc:sldMk cId="3283494256" sldId="257"/>
        </pc:sldMkLst>
        <pc:spChg chg="mod">
          <ac:chgData name="ANA ISABEL TENA SANTOS" userId="e9830400-e9b0-46eb-8888-379e2d62c2cc" providerId="ADAL" clId="{97410111-DA2E-4093-9CC5-00D1441C21A3}" dt="2020-11-06T15:22:24.944" v="11" actId="1076"/>
          <ac:spMkLst>
            <pc:docMk/>
            <pc:sldMk cId="3283494256" sldId="257"/>
            <ac:spMk id="13" creationId="{9811EACB-D72F-48C4-8403-3B7C24F0EB36}"/>
          </ac:spMkLst>
        </pc:spChg>
        <pc:spChg chg="mod">
          <ac:chgData name="ANA ISABEL TENA SANTOS" userId="e9830400-e9b0-46eb-8888-379e2d62c2cc" providerId="ADAL" clId="{97410111-DA2E-4093-9CC5-00D1441C21A3}" dt="2020-11-06T15:23:55.397" v="65" actId="1076"/>
          <ac:spMkLst>
            <pc:docMk/>
            <pc:sldMk cId="3283494256" sldId="257"/>
            <ac:spMk id="14" creationId="{B045E654-894C-4C53-86A6-CF033F422771}"/>
          </ac:spMkLst>
        </pc:spChg>
        <pc:spChg chg="mod">
          <ac:chgData name="ANA ISABEL TENA SANTOS" userId="e9830400-e9b0-46eb-8888-379e2d62c2cc" providerId="ADAL" clId="{97410111-DA2E-4093-9CC5-00D1441C21A3}" dt="2020-11-06T15:24:21.863" v="66" actId="1076"/>
          <ac:spMkLst>
            <pc:docMk/>
            <pc:sldMk cId="3283494256" sldId="257"/>
            <ac:spMk id="19" creationId="{0EAF4FF7-9D2B-4B34-8B28-024EE6180F7D}"/>
          </ac:spMkLst>
        </pc:spChg>
        <pc:spChg chg="mod">
          <ac:chgData name="ANA ISABEL TENA SANTOS" userId="e9830400-e9b0-46eb-8888-379e2d62c2cc" providerId="ADAL" clId="{97410111-DA2E-4093-9CC5-00D1441C21A3}" dt="2020-11-06T15:24:25.231" v="67" actId="1076"/>
          <ac:spMkLst>
            <pc:docMk/>
            <pc:sldMk cId="3283494256" sldId="257"/>
            <ac:spMk id="21" creationId="{C0D18A23-0FB0-4B02-A7E1-6EE76E60F407}"/>
          </ac:spMkLst>
        </pc:spChg>
        <pc:spChg chg="mod">
          <ac:chgData name="ANA ISABEL TENA SANTOS" userId="e9830400-e9b0-46eb-8888-379e2d62c2cc" providerId="ADAL" clId="{97410111-DA2E-4093-9CC5-00D1441C21A3}" dt="2020-11-06T15:22:49.155" v="12" actId="14100"/>
          <ac:spMkLst>
            <pc:docMk/>
            <pc:sldMk cId="3283494256" sldId="257"/>
            <ac:spMk id="28" creationId="{76B5C78C-E731-4277-A12E-D832FDB7BE0F}"/>
          </ac:spMkLst>
        </pc:spChg>
        <pc:spChg chg="mod">
          <ac:chgData name="ANA ISABEL TENA SANTOS" userId="e9830400-e9b0-46eb-8888-379e2d62c2cc" providerId="ADAL" clId="{97410111-DA2E-4093-9CC5-00D1441C21A3}" dt="2020-11-06T15:22:55.513" v="14" actId="1076"/>
          <ac:spMkLst>
            <pc:docMk/>
            <pc:sldMk cId="3283494256" sldId="257"/>
            <ac:spMk id="30" creationId="{E51E7D61-8908-403E-9041-BFDE825CEE46}"/>
          </ac:spMkLst>
        </pc:spChg>
        <pc:spChg chg="mod">
          <ac:chgData name="ANA ISABEL TENA SANTOS" userId="e9830400-e9b0-46eb-8888-379e2d62c2cc" providerId="ADAL" clId="{97410111-DA2E-4093-9CC5-00D1441C21A3}" dt="2020-11-06T15:24:27.965" v="68" actId="1076"/>
          <ac:spMkLst>
            <pc:docMk/>
            <pc:sldMk cId="3283494256" sldId="257"/>
            <ac:spMk id="37" creationId="{8D3ED6C8-24A5-4C8A-B935-4DAAB96C93E9}"/>
          </ac:spMkLst>
        </pc:spChg>
        <pc:picChg chg="mod">
          <ac:chgData name="ANA ISABEL TENA SANTOS" userId="e9830400-e9b0-46eb-8888-379e2d62c2cc" providerId="ADAL" clId="{97410111-DA2E-4093-9CC5-00D1441C21A3}" dt="2020-11-06T15:22:15.209" v="8" actId="1076"/>
          <ac:picMkLst>
            <pc:docMk/>
            <pc:sldMk cId="3283494256" sldId="257"/>
            <ac:picMk id="33" creationId="{51EA8C4B-9D35-4906-AFBE-EC806043791B}"/>
          </ac:picMkLst>
        </pc:picChg>
        <pc:picChg chg="add mod">
          <ac:chgData name="ANA ISABEL TENA SANTOS" userId="e9830400-e9b0-46eb-8888-379e2d62c2cc" providerId="ADAL" clId="{97410111-DA2E-4093-9CC5-00D1441C21A3}" dt="2020-11-06T15:22:18.115" v="9" actId="1076"/>
          <ac:picMkLst>
            <pc:docMk/>
            <pc:sldMk cId="3283494256" sldId="257"/>
            <ac:picMk id="65" creationId="{5A16BB05-1D4B-476E-BEFD-C02FCD1B812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A328582-88E2-445F-98F7-3351BB03FA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9926EE0-5F8C-4D67-8F4C-38D869C98A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5A6452B-C0FC-4FDF-B796-3459B9747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4670-5B2D-44E7-9C53-C3516C33DE4B}" type="datetimeFigureOut">
              <a:rPr lang="es-ES" smtClean="0"/>
              <a:t>10/05/2022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6DE7382-2A7D-4E8C-A259-AB22CF8C5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0F75E12-D29C-427A-9A53-2A39AA43F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12B7-3C26-4841-BEEB-D1682B4A34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7892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F4EC2A6-5C04-40CD-B360-4A96A615E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4E032151-B845-4112-A639-DD4ECF70D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9470575-CEE9-4097-901A-CDF2BA756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4670-5B2D-44E7-9C53-C3516C33DE4B}" type="datetimeFigureOut">
              <a:rPr lang="es-ES" smtClean="0"/>
              <a:t>10/05/2022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806DA0F-622A-4E0E-A13C-036311865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3923C7D-97F0-465A-B039-5B244A92A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12B7-3C26-4841-BEEB-D1682B4A34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3241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AAC242D7-83A3-4A65-936F-E7C358EBFB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8B0786F1-D105-4AE1-AF4F-34A93DEF9E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F266E79-D6EB-41A6-A6B7-1550E99FD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4670-5B2D-44E7-9C53-C3516C33DE4B}" type="datetimeFigureOut">
              <a:rPr lang="es-ES" smtClean="0"/>
              <a:t>10/05/2022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959E904-36B3-4A88-B951-FB5AA8FDD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A45DF07-5D67-48A1-AD15-CF050D7AF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12B7-3C26-4841-BEEB-D1682B4A34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0890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BEC4C75-D702-4188-B340-1858A790C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A159775-4A10-403C-8BBB-93BEF9487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3E36B70-5451-4A0B-A9B4-6030CDA23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4670-5B2D-44E7-9C53-C3516C33DE4B}" type="datetimeFigureOut">
              <a:rPr lang="es-ES" smtClean="0"/>
              <a:t>10/05/2022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4E111FD-F314-4E55-B862-09850A582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C3810EC-BA6E-4F8F-BA42-2A6BB331D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12B7-3C26-4841-BEEB-D1682B4A34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3666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1302C3B-CAD8-4383-99B9-F7CFFD1D1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4032ACB-7C58-41AA-AFA5-7D227169B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0FC91FC-5ADB-4286-9AB3-8B342B736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4670-5B2D-44E7-9C53-C3516C33DE4B}" type="datetimeFigureOut">
              <a:rPr lang="es-ES" smtClean="0"/>
              <a:t>10/05/2022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38B7F80-C2C1-457A-8CE9-1C81974D3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0F9B3CB-C2ED-45C7-82A4-5161C28A4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12B7-3C26-4841-BEEB-D1682B4A34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46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E5EA7A2-F929-481A-8C9E-B66ABB8D1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A33E529-4483-454C-8FAC-A2DD01CDDC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8DF5210-B6B3-4A6B-9E11-DC4BFC2A6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0C2D971-2B70-446D-9198-D5852294A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4670-5B2D-44E7-9C53-C3516C33DE4B}" type="datetimeFigureOut">
              <a:rPr lang="es-ES" smtClean="0"/>
              <a:t>10/05/2022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59980DA-A98D-4AD8-B03C-DE099EAFF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0AF8EF1-B4FC-465D-BE3B-CEAAA3835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12B7-3C26-4841-BEEB-D1682B4A34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1457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1E5830C-9429-4A19-9D56-FFB447776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E398EC4-C737-402E-B90A-E1741D2FA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6DEC6F1A-84D8-4FAF-A7FE-7FEF1543D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DB1AF933-4D03-4B04-B208-615CA3FC95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D900745D-F244-4E61-B62C-9F332B9560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C3405A0F-8912-425D-869D-6E7AB132E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4670-5B2D-44E7-9C53-C3516C33DE4B}" type="datetimeFigureOut">
              <a:rPr lang="es-ES" smtClean="0"/>
              <a:t>10/05/2022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8C5FC4F2-C098-423A-9973-D53A5B466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A914EC78-EEAB-4B53-B5D6-7D1C1C3D6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12B7-3C26-4841-BEEB-D1682B4A34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2442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F09A59A-240C-44A6-A3BC-FADD5D6AE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19663F4-E5C4-40C0-8ABB-D6A804AB6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4670-5B2D-44E7-9C53-C3516C33DE4B}" type="datetimeFigureOut">
              <a:rPr lang="es-ES" smtClean="0"/>
              <a:t>10/05/2022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092A92F7-C270-4DF8-98D8-84289A904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9A5678A5-E039-4FF7-AC4D-674DED12F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12B7-3C26-4841-BEEB-D1682B4A34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2217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140B1581-EB41-4157-8203-3A0DCAD74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4670-5B2D-44E7-9C53-C3516C33DE4B}" type="datetimeFigureOut">
              <a:rPr lang="es-ES" smtClean="0"/>
              <a:t>10/05/2022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C12259C9-AC72-421C-A97C-AACFBBE3C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66EB2D50-5B2B-4795-9EF6-4DBC0F1B6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12B7-3C26-4841-BEEB-D1682B4A34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6786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1BC9916-2AD3-41BA-A40E-FFB202063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BBEAD7F-A182-449F-B40C-C15964ED1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EDB705E7-A864-4800-BA9E-41A29ECD15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B8C1D3C-3328-40A3-95DA-489D555C9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4670-5B2D-44E7-9C53-C3516C33DE4B}" type="datetimeFigureOut">
              <a:rPr lang="es-ES" smtClean="0"/>
              <a:t>10/05/2022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11DCEA5-B65D-4EC9-9706-9059AF34E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355223F-96C2-468B-B112-956278319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12B7-3C26-4841-BEEB-D1682B4A34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6448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B312E1A-2C47-47FE-845E-4E16904AF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F846819B-071D-44C1-B361-82C454C1B8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EA29DD52-87D8-4D07-921E-9395DCA593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E019F06-403A-4C95-9A6D-660D394B4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4670-5B2D-44E7-9C53-C3516C33DE4B}" type="datetimeFigureOut">
              <a:rPr lang="es-ES" smtClean="0"/>
              <a:t>10/05/2022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5F22855-7712-48F9-A76F-E31BBB39E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0CCE9FB-89AE-4493-8A01-3D31B34CC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12B7-3C26-4841-BEEB-D1682B4A34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4608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4ACA37CB-8DE0-49D1-985B-B20577564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EF18597-23C9-4067-8307-86CBB1A167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A0ADD85-C401-41E2-8289-9B38E13B1E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04670-5B2D-44E7-9C53-C3516C33DE4B}" type="datetimeFigureOut">
              <a:rPr lang="es-ES" smtClean="0"/>
              <a:t>10/05/2022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D16DAA6-D6B9-416B-B0CE-003CCA2686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F12AF08-EC3E-49CA-8443-CC574E3A40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912B7-3C26-4841-BEEB-D1682B4A34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7309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xmlns="" id="{CD361707-E40A-40BA-A827-63C55F8639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61"/>
          <a:stretch/>
        </p:blipFill>
        <p:spPr>
          <a:xfrm>
            <a:off x="10925651" y="6289124"/>
            <a:ext cx="940733" cy="395407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767166" y="1353541"/>
            <a:ext cx="107093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CAMBIAR EDITOR HTML AULA MOODLE</a:t>
            </a:r>
            <a:endParaRPr lang="es-ES" sz="3200" dirty="0">
              <a:solidFill>
                <a:srgbClr val="FFC000"/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695132" y="0"/>
            <a:ext cx="2054225" cy="116332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5" b="3606"/>
          <a:stretch/>
        </p:blipFill>
        <p:spPr bwMode="auto">
          <a:xfrm>
            <a:off x="1479001" y="2154064"/>
            <a:ext cx="8550004" cy="419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547315" y="2278251"/>
            <a:ext cx="999641" cy="108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13">
            <a:extLst>
              <a:ext uri="{FF2B5EF4-FFF2-40B4-BE49-F238E27FC236}">
                <a16:creationId xmlns:a16="http://schemas.microsoft.com/office/drawing/2014/main" xmlns="" id="{B045E654-894C-4C53-86A6-CF033F422771}"/>
              </a:ext>
            </a:extLst>
          </p:cNvPr>
          <p:cNvSpPr txBox="1"/>
          <p:nvPr/>
        </p:nvSpPr>
        <p:spPr>
          <a:xfrm>
            <a:off x="10531098" y="1938316"/>
            <a:ext cx="1454998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En tu Área Personal, pincha en la flecha.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1570438" y="212328"/>
            <a:ext cx="398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/>
              <a:t>CAMBIAR EDITOR HTML AULA </a:t>
            </a:r>
            <a:r>
              <a:rPr lang="es-ES" b="1" dirty="0"/>
              <a:t>MOODLE</a:t>
            </a:r>
            <a:endParaRPr lang="es-ES" dirty="0"/>
          </a:p>
        </p:txBody>
      </p:sp>
      <p:cxnSp>
        <p:nvCxnSpPr>
          <p:cNvPr id="7" name="Conector recto de flecha 2">
            <a:extLst>
              <a:ext uri="{FF2B5EF4-FFF2-40B4-BE49-F238E27FC236}">
                <a16:creationId xmlns:a16="http://schemas.microsoft.com/office/drawing/2014/main" xmlns="" id="{3606B1E7-E8F0-452E-A11A-F12584C32EFA}"/>
              </a:ext>
            </a:extLst>
          </p:cNvPr>
          <p:cNvCxnSpPr>
            <a:cxnSpLocks/>
          </p:cNvCxnSpPr>
          <p:nvPr/>
        </p:nvCxnSpPr>
        <p:spPr>
          <a:xfrm flipH="1">
            <a:off x="9838841" y="2332495"/>
            <a:ext cx="692257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74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xmlns="" id="{5ADE621D-4AAB-4750-AAF2-5D63AD560C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61"/>
          <a:stretch/>
        </p:blipFill>
        <p:spPr>
          <a:xfrm>
            <a:off x="10925651" y="6289124"/>
            <a:ext cx="940733" cy="395407"/>
          </a:xfrm>
          <a:prstGeom prst="rect">
            <a:avLst/>
          </a:prstGeom>
        </p:spPr>
      </p:pic>
      <p:pic>
        <p:nvPicPr>
          <p:cNvPr id="4" name="3 Imagen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695132" y="139485"/>
            <a:ext cx="2054225" cy="116332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5" name="4 Rectángulo"/>
          <p:cNvSpPr/>
          <p:nvPr/>
        </p:nvSpPr>
        <p:spPr>
          <a:xfrm>
            <a:off x="1570432" y="212328"/>
            <a:ext cx="398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/>
              <a:t>CAMBIAR EDITOR HTML AULA </a:t>
            </a:r>
            <a:r>
              <a:rPr lang="es-ES" b="1" dirty="0"/>
              <a:t>MOODLE</a:t>
            </a:r>
            <a:endParaRPr lang="es-ES" dirty="0"/>
          </a:p>
        </p:txBody>
      </p:sp>
      <p:sp>
        <p:nvSpPr>
          <p:cNvPr id="8" name="CuadroTexto 13">
            <a:extLst>
              <a:ext uri="{FF2B5EF4-FFF2-40B4-BE49-F238E27FC236}">
                <a16:creationId xmlns:a16="http://schemas.microsoft.com/office/drawing/2014/main" xmlns="" id="{B045E654-894C-4C53-86A6-CF033F422771}"/>
              </a:ext>
            </a:extLst>
          </p:cNvPr>
          <p:cNvSpPr txBox="1"/>
          <p:nvPr/>
        </p:nvSpPr>
        <p:spPr>
          <a:xfrm>
            <a:off x="8479333" y="2291405"/>
            <a:ext cx="201256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Después pincha en Preferencias</a:t>
            </a:r>
            <a:endParaRPr lang="es-E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1" b="4074"/>
          <a:stretch/>
        </p:blipFill>
        <p:spPr bwMode="auto">
          <a:xfrm>
            <a:off x="782664" y="1480087"/>
            <a:ext cx="7237707" cy="353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6803757" y="1573079"/>
            <a:ext cx="782663" cy="108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Conector recto de flecha 2">
            <a:extLst>
              <a:ext uri="{FF2B5EF4-FFF2-40B4-BE49-F238E27FC236}">
                <a16:creationId xmlns:a16="http://schemas.microsoft.com/office/drawing/2014/main" xmlns="" id="{3606B1E7-E8F0-452E-A11A-F12584C32EFA}"/>
              </a:ext>
            </a:extLst>
          </p:cNvPr>
          <p:cNvCxnSpPr>
            <a:cxnSpLocks/>
          </p:cNvCxnSpPr>
          <p:nvPr/>
        </p:nvCxnSpPr>
        <p:spPr>
          <a:xfrm flipH="1">
            <a:off x="7734211" y="2614571"/>
            <a:ext cx="727369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4836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xmlns="" id="{5ADE621D-4AAB-4750-AAF2-5D63AD560C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61"/>
          <a:stretch/>
        </p:blipFill>
        <p:spPr>
          <a:xfrm>
            <a:off x="10925651" y="6289124"/>
            <a:ext cx="940733" cy="395407"/>
          </a:xfrm>
          <a:prstGeom prst="rect">
            <a:avLst/>
          </a:prstGeom>
        </p:spPr>
      </p:pic>
      <p:pic>
        <p:nvPicPr>
          <p:cNvPr id="6" name="5 Imagen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695132" y="162732"/>
            <a:ext cx="2054225" cy="116332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7" name="6 Rectángulo"/>
          <p:cNvSpPr/>
          <p:nvPr/>
        </p:nvSpPr>
        <p:spPr>
          <a:xfrm>
            <a:off x="1570435" y="212328"/>
            <a:ext cx="398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/>
              <a:t>CAMBIAR EDITOR HTML AULA </a:t>
            </a:r>
            <a:r>
              <a:rPr lang="es-ES" b="1" dirty="0"/>
              <a:t>MOODLE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5" b="3551"/>
          <a:stretch/>
        </p:blipFill>
        <p:spPr bwMode="auto">
          <a:xfrm>
            <a:off x="609503" y="1867546"/>
            <a:ext cx="7812164" cy="3975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7088615" y="2108244"/>
            <a:ext cx="937646" cy="108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" name="Conector recto de flecha 2">
            <a:extLst>
              <a:ext uri="{FF2B5EF4-FFF2-40B4-BE49-F238E27FC236}">
                <a16:creationId xmlns:a16="http://schemas.microsoft.com/office/drawing/2014/main" xmlns="" id="{3606B1E7-E8F0-452E-A11A-F12584C32EFA}"/>
              </a:ext>
            </a:extLst>
          </p:cNvPr>
          <p:cNvCxnSpPr>
            <a:cxnSpLocks/>
          </p:cNvCxnSpPr>
          <p:nvPr/>
        </p:nvCxnSpPr>
        <p:spPr>
          <a:xfrm flipH="1">
            <a:off x="2733395" y="3953028"/>
            <a:ext cx="6317615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13">
            <a:extLst>
              <a:ext uri="{FF2B5EF4-FFF2-40B4-BE49-F238E27FC236}">
                <a16:creationId xmlns:a16="http://schemas.microsoft.com/office/drawing/2014/main" xmlns="" id="{B045E654-894C-4C53-86A6-CF033F422771}"/>
              </a:ext>
            </a:extLst>
          </p:cNvPr>
          <p:cNvSpPr txBox="1"/>
          <p:nvPr/>
        </p:nvSpPr>
        <p:spPr>
          <a:xfrm>
            <a:off x="9051010" y="3553356"/>
            <a:ext cx="1671234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Pincha en Configuración del Editor</a:t>
            </a:r>
            <a:endParaRPr lang="es-ES" dirty="0"/>
          </a:p>
        </p:txBody>
      </p:sp>
      <p:sp>
        <p:nvSpPr>
          <p:cNvPr id="13" name="12 Rectángulo"/>
          <p:cNvSpPr/>
          <p:nvPr/>
        </p:nvSpPr>
        <p:spPr>
          <a:xfrm>
            <a:off x="2343549" y="2454373"/>
            <a:ext cx="2019223" cy="188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0077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xmlns="" id="{5ADE621D-4AAB-4750-AAF2-5D63AD560C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61"/>
          <a:stretch/>
        </p:blipFill>
        <p:spPr>
          <a:xfrm>
            <a:off x="10925651" y="6289124"/>
            <a:ext cx="940733" cy="395407"/>
          </a:xfrm>
          <a:prstGeom prst="rect">
            <a:avLst/>
          </a:prstGeom>
        </p:spPr>
      </p:pic>
      <p:pic>
        <p:nvPicPr>
          <p:cNvPr id="6" name="5 Imagen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695132" y="162732"/>
            <a:ext cx="2054225" cy="116332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7" name="6 Rectángulo"/>
          <p:cNvSpPr/>
          <p:nvPr/>
        </p:nvSpPr>
        <p:spPr>
          <a:xfrm>
            <a:off x="1570435" y="212328"/>
            <a:ext cx="398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/>
              <a:t>CAMBIAR EDITOR HTML AULA </a:t>
            </a:r>
            <a:r>
              <a:rPr lang="es-ES" b="1" dirty="0"/>
              <a:t>MOODLE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9" b="3294"/>
          <a:stretch/>
        </p:blipFill>
        <p:spPr bwMode="auto">
          <a:xfrm>
            <a:off x="1469834" y="1526583"/>
            <a:ext cx="7948065" cy="4068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8042968" y="1775505"/>
            <a:ext cx="937646" cy="108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13">
            <a:extLst>
              <a:ext uri="{FF2B5EF4-FFF2-40B4-BE49-F238E27FC236}">
                <a16:creationId xmlns:a16="http://schemas.microsoft.com/office/drawing/2014/main" xmlns="" id="{B045E654-894C-4C53-86A6-CF033F422771}"/>
              </a:ext>
            </a:extLst>
          </p:cNvPr>
          <p:cNvSpPr txBox="1"/>
          <p:nvPr/>
        </p:nvSpPr>
        <p:spPr>
          <a:xfrm>
            <a:off x="9713852" y="2933424"/>
            <a:ext cx="1671234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Elige el Editor que vayas a utilizar.</a:t>
            </a:r>
            <a:endParaRPr lang="es-ES" dirty="0"/>
          </a:p>
        </p:txBody>
      </p:sp>
      <p:cxnSp>
        <p:nvCxnSpPr>
          <p:cNvPr id="5" name="Conector recto de flecha 2">
            <a:extLst>
              <a:ext uri="{FF2B5EF4-FFF2-40B4-BE49-F238E27FC236}">
                <a16:creationId xmlns:a16="http://schemas.microsoft.com/office/drawing/2014/main" xmlns="" id="{3606B1E7-E8F0-452E-A11A-F12584C32EFA}"/>
              </a:ext>
            </a:extLst>
          </p:cNvPr>
          <p:cNvCxnSpPr>
            <a:cxnSpLocks/>
          </p:cNvCxnSpPr>
          <p:nvPr/>
        </p:nvCxnSpPr>
        <p:spPr>
          <a:xfrm flipH="1">
            <a:off x="4902506" y="3395089"/>
            <a:ext cx="4792626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3197163" y="2113884"/>
            <a:ext cx="2111005" cy="1876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5270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xmlns="" id="{5ADE621D-4AAB-4750-AAF2-5D63AD560C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61"/>
          <a:stretch/>
        </p:blipFill>
        <p:spPr>
          <a:xfrm>
            <a:off x="10925651" y="6289124"/>
            <a:ext cx="940733" cy="395407"/>
          </a:xfrm>
          <a:prstGeom prst="rect">
            <a:avLst/>
          </a:prstGeom>
        </p:spPr>
      </p:pic>
      <p:pic>
        <p:nvPicPr>
          <p:cNvPr id="6" name="5 Imagen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695132" y="162732"/>
            <a:ext cx="2054225" cy="116332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7" name="6 Rectángulo"/>
          <p:cNvSpPr/>
          <p:nvPr/>
        </p:nvSpPr>
        <p:spPr>
          <a:xfrm>
            <a:off x="1570435" y="212328"/>
            <a:ext cx="398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/>
              <a:t>CAMBIAR EDITOR HTML AULA </a:t>
            </a:r>
            <a:r>
              <a:rPr lang="es-ES" b="1" dirty="0"/>
              <a:t>MOODLE</a:t>
            </a:r>
            <a:endParaRPr lang="es-ES" dirty="0"/>
          </a:p>
        </p:txBody>
      </p:sp>
      <p:sp>
        <p:nvSpPr>
          <p:cNvPr id="4" name="CuadroTexto 13">
            <a:extLst>
              <a:ext uri="{FF2B5EF4-FFF2-40B4-BE49-F238E27FC236}">
                <a16:creationId xmlns:a16="http://schemas.microsoft.com/office/drawing/2014/main" xmlns="" id="{B045E654-894C-4C53-86A6-CF033F422771}"/>
              </a:ext>
            </a:extLst>
          </p:cNvPr>
          <p:cNvSpPr txBox="1"/>
          <p:nvPr/>
        </p:nvSpPr>
        <p:spPr>
          <a:xfrm>
            <a:off x="9713852" y="2933424"/>
            <a:ext cx="1671234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Pincha en Guardar Cambios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7" b="3820"/>
          <a:stretch/>
        </p:blipFill>
        <p:spPr bwMode="auto">
          <a:xfrm>
            <a:off x="917854" y="1542081"/>
            <a:ext cx="8135733" cy="4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cto de flecha 2">
            <a:extLst>
              <a:ext uri="{FF2B5EF4-FFF2-40B4-BE49-F238E27FC236}">
                <a16:creationId xmlns:a16="http://schemas.microsoft.com/office/drawing/2014/main" xmlns="" id="{3606B1E7-E8F0-452E-A11A-F12584C32EFA}"/>
              </a:ext>
            </a:extLst>
          </p:cNvPr>
          <p:cNvCxnSpPr>
            <a:cxnSpLocks/>
          </p:cNvCxnSpPr>
          <p:nvPr/>
        </p:nvCxnSpPr>
        <p:spPr>
          <a:xfrm flipH="1">
            <a:off x="4260961" y="3472581"/>
            <a:ext cx="5434171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/>
        </p:nvSpPr>
        <p:spPr>
          <a:xfrm>
            <a:off x="7678758" y="1813776"/>
            <a:ext cx="937646" cy="108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2685719" y="2136657"/>
            <a:ext cx="2149751" cy="211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97601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F6CF514-E17A-4CB9-A29B-ACD81DA8A59B}">
  <we:reference id="wa104380907" version="1.0.0.0" store="es-ES" storeType="OMEX"/>
  <we:alternateReferences>
    <we:reference id="wa104380907" version="1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61</Words>
  <Application>Microsoft Office PowerPoint</Application>
  <PresentationFormat>Personalizado</PresentationFormat>
  <Paragraphs>11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ISABEL TENA SANTOS</dc:creator>
  <cp:lastModifiedBy>ies</cp:lastModifiedBy>
  <cp:revision>13</cp:revision>
  <dcterms:created xsi:type="dcterms:W3CDTF">2020-11-06T14:40:23Z</dcterms:created>
  <dcterms:modified xsi:type="dcterms:W3CDTF">2022-05-10T10:49:28Z</dcterms:modified>
</cp:coreProperties>
</file>