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3" r:id="rId10"/>
    <p:sldId id="264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7E0866-2A37-4D46-9E5D-36FA010748AF}" v="157" dt="2019-09-23T17:39:08.4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4" d="100"/>
          <a:sy n="84" d="100"/>
        </p:scale>
        <p:origin x="63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VIER FERNANDEZ ALVAREZ" userId="86918769-627d-4301-8426-29a1be66346b" providerId="ADAL" clId="{207E0866-2A37-4D46-9E5D-36FA010748AF}"/>
    <pc:docChg chg="undo custSel addSld delSld modSld">
      <pc:chgData name="JAVIER FERNANDEZ ALVAREZ" userId="86918769-627d-4301-8426-29a1be66346b" providerId="ADAL" clId="{207E0866-2A37-4D46-9E5D-36FA010748AF}" dt="2019-09-23T17:39:23.601" v="2809" actId="6549"/>
      <pc:docMkLst>
        <pc:docMk/>
      </pc:docMkLst>
      <pc:sldChg chg="modSp">
        <pc:chgData name="JAVIER FERNANDEZ ALVAREZ" userId="86918769-627d-4301-8426-29a1be66346b" providerId="ADAL" clId="{207E0866-2A37-4D46-9E5D-36FA010748AF}" dt="2019-09-23T17:34:17.320" v="2773" actId="20577"/>
        <pc:sldMkLst>
          <pc:docMk/>
          <pc:sldMk cId="3669070056" sldId="256"/>
        </pc:sldMkLst>
        <pc:spChg chg="mod">
          <ac:chgData name="JAVIER FERNANDEZ ALVAREZ" userId="86918769-627d-4301-8426-29a1be66346b" providerId="ADAL" clId="{207E0866-2A37-4D46-9E5D-36FA010748AF}" dt="2019-09-23T17:34:17.320" v="2773" actId="20577"/>
          <ac:spMkLst>
            <pc:docMk/>
            <pc:sldMk cId="3669070056" sldId="256"/>
            <ac:spMk id="2" creationId="{6AEAA003-702C-4233-9BAE-67C6EB1968F2}"/>
          </ac:spMkLst>
        </pc:spChg>
      </pc:sldChg>
      <pc:sldChg chg="modSp">
        <pc:chgData name="JAVIER FERNANDEZ ALVAREZ" userId="86918769-627d-4301-8426-29a1be66346b" providerId="ADAL" clId="{207E0866-2A37-4D46-9E5D-36FA010748AF}" dt="2019-09-23T17:23:36.866" v="2392" actId="113"/>
        <pc:sldMkLst>
          <pc:docMk/>
          <pc:sldMk cId="1284355761" sldId="257"/>
        </pc:sldMkLst>
        <pc:spChg chg="mod">
          <ac:chgData name="JAVIER FERNANDEZ ALVAREZ" userId="86918769-627d-4301-8426-29a1be66346b" providerId="ADAL" clId="{207E0866-2A37-4D46-9E5D-36FA010748AF}" dt="2019-09-23T17:23:18.841" v="2388" actId="33524"/>
          <ac:spMkLst>
            <pc:docMk/>
            <pc:sldMk cId="1284355761" sldId="257"/>
            <ac:spMk id="6" creationId="{4B59C2CE-2747-49F5-92DD-8DFE15979C0D}"/>
          </ac:spMkLst>
        </pc:spChg>
        <pc:spChg chg="mod">
          <ac:chgData name="JAVIER FERNANDEZ ALVAREZ" userId="86918769-627d-4301-8426-29a1be66346b" providerId="ADAL" clId="{207E0866-2A37-4D46-9E5D-36FA010748AF}" dt="2019-09-23T17:23:36.866" v="2392" actId="113"/>
          <ac:spMkLst>
            <pc:docMk/>
            <pc:sldMk cId="1284355761" sldId="257"/>
            <ac:spMk id="12" creationId="{03FD71E9-1094-4FAB-8B4C-6E309FF0A4ED}"/>
          </ac:spMkLst>
        </pc:spChg>
        <pc:spChg chg="mod">
          <ac:chgData name="JAVIER FERNANDEZ ALVAREZ" userId="86918769-627d-4301-8426-29a1be66346b" providerId="ADAL" clId="{207E0866-2A37-4D46-9E5D-36FA010748AF}" dt="2019-09-21T09:39:29.898" v="1753" actId="1035"/>
          <ac:spMkLst>
            <pc:docMk/>
            <pc:sldMk cId="1284355761" sldId="257"/>
            <ac:spMk id="18" creationId="{C888AA32-B3D0-4DD5-814F-5D51210F40E1}"/>
          </ac:spMkLst>
        </pc:spChg>
        <pc:picChg chg="mod">
          <ac:chgData name="JAVIER FERNANDEZ ALVAREZ" userId="86918769-627d-4301-8426-29a1be66346b" providerId="ADAL" clId="{207E0866-2A37-4D46-9E5D-36FA010748AF}" dt="2019-09-21T09:39:29.898" v="1753" actId="1035"/>
          <ac:picMkLst>
            <pc:docMk/>
            <pc:sldMk cId="1284355761" sldId="257"/>
            <ac:picMk id="17" creationId="{F296FE89-3DF4-4A03-8694-805EB71A3811}"/>
          </ac:picMkLst>
        </pc:picChg>
      </pc:sldChg>
      <pc:sldChg chg="addSp modSp">
        <pc:chgData name="JAVIER FERNANDEZ ALVAREZ" userId="86918769-627d-4301-8426-29a1be66346b" providerId="ADAL" clId="{207E0866-2A37-4D46-9E5D-36FA010748AF}" dt="2019-09-20T19:23:08.287" v="718" actId="20577"/>
        <pc:sldMkLst>
          <pc:docMk/>
          <pc:sldMk cId="336272701" sldId="259"/>
        </pc:sldMkLst>
        <pc:spChg chg="mod">
          <ac:chgData name="JAVIER FERNANDEZ ALVAREZ" userId="86918769-627d-4301-8426-29a1be66346b" providerId="ADAL" clId="{207E0866-2A37-4D46-9E5D-36FA010748AF}" dt="2019-09-20T19:23:08.287" v="718" actId="20577"/>
          <ac:spMkLst>
            <pc:docMk/>
            <pc:sldMk cId="336272701" sldId="259"/>
            <ac:spMk id="4" creationId="{E1DEA5FB-EF02-47E3-A267-38B5F74E8102}"/>
          </ac:spMkLst>
        </pc:spChg>
        <pc:spChg chg="mod">
          <ac:chgData name="JAVIER FERNANDEZ ALVAREZ" userId="86918769-627d-4301-8426-29a1be66346b" providerId="ADAL" clId="{207E0866-2A37-4D46-9E5D-36FA010748AF}" dt="2019-09-20T19:04:19.207" v="39" actId="1076"/>
          <ac:spMkLst>
            <pc:docMk/>
            <pc:sldMk cId="336272701" sldId="259"/>
            <ac:spMk id="8" creationId="{33B8932C-59EE-4B6C-B900-4A12F2D0A6D2}"/>
          </ac:spMkLst>
        </pc:spChg>
        <pc:spChg chg="add mod">
          <ac:chgData name="JAVIER FERNANDEZ ALVAREZ" userId="86918769-627d-4301-8426-29a1be66346b" providerId="ADAL" clId="{207E0866-2A37-4D46-9E5D-36FA010748AF}" dt="2019-09-20T19:04:27.993" v="40" actId="1076"/>
          <ac:spMkLst>
            <pc:docMk/>
            <pc:sldMk cId="336272701" sldId="259"/>
            <ac:spMk id="9" creationId="{47FB2147-DCF8-4270-9DD9-7229B520EF0D}"/>
          </ac:spMkLst>
        </pc:spChg>
        <pc:spChg chg="add mod">
          <ac:chgData name="JAVIER FERNANDEZ ALVAREZ" userId="86918769-627d-4301-8426-29a1be66346b" providerId="ADAL" clId="{207E0866-2A37-4D46-9E5D-36FA010748AF}" dt="2019-09-20T19:04:27.993" v="40" actId="1076"/>
          <ac:spMkLst>
            <pc:docMk/>
            <pc:sldMk cId="336272701" sldId="259"/>
            <ac:spMk id="10" creationId="{DB6AA86B-5112-4D8C-86B8-677A5AC91570}"/>
          </ac:spMkLst>
        </pc:spChg>
        <pc:spChg chg="add mod">
          <ac:chgData name="JAVIER FERNANDEZ ALVAREZ" userId="86918769-627d-4301-8426-29a1be66346b" providerId="ADAL" clId="{207E0866-2A37-4D46-9E5D-36FA010748AF}" dt="2019-09-20T19:22:53.371" v="717" actId="113"/>
          <ac:spMkLst>
            <pc:docMk/>
            <pc:sldMk cId="336272701" sldId="259"/>
            <ac:spMk id="11" creationId="{ABA53862-4F14-44B6-9B08-5F4C654D6A5A}"/>
          </ac:spMkLst>
        </pc:spChg>
        <pc:spChg chg="add mod">
          <ac:chgData name="JAVIER FERNANDEZ ALVAREZ" userId="86918769-627d-4301-8426-29a1be66346b" providerId="ADAL" clId="{207E0866-2A37-4D46-9E5D-36FA010748AF}" dt="2019-09-20T19:04:39.348" v="44" actId="20577"/>
          <ac:spMkLst>
            <pc:docMk/>
            <pc:sldMk cId="336272701" sldId="259"/>
            <ac:spMk id="16" creationId="{6E47AEFB-2C9F-4318-A38E-0447377DD122}"/>
          </ac:spMkLst>
        </pc:spChg>
        <pc:spChg chg="add mod">
          <ac:chgData name="JAVIER FERNANDEZ ALVAREZ" userId="86918769-627d-4301-8426-29a1be66346b" providerId="ADAL" clId="{207E0866-2A37-4D46-9E5D-36FA010748AF}" dt="2019-09-20T19:04:35.861" v="42" actId="1076"/>
          <ac:spMkLst>
            <pc:docMk/>
            <pc:sldMk cId="336272701" sldId="259"/>
            <ac:spMk id="18" creationId="{932DECB5-78F9-425C-95F2-082A52623F8A}"/>
          </ac:spMkLst>
        </pc:spChg>
        <pc:spChg chg="add mod">
          <ac:chgData name="JAVIER FERNANDEZ ALVAREZ" userId="86918769-627d-4301-8426-29a1be66346b" providerId="ADAL" clId="{207E0866-2A37-4D46-9E5D-36FA010748AF}" dt="2019-09-20T19:04:56.287" v="54" actId="1035"/>
          <ac:spMkLst>
            <pc:docMk/>
            <pc:sldMk cId="336272701" sldId="259"/>
            <ac:spMk id="20" creationId="{084AE54E-8F8C-4E1E-B381-27618091B856}"/>
          </ac:spMkLst>
        </pc:spChg>
        <pc:spChg chg="add mod">
          <ac:chgData name="JAVIER FERNANDEZ ALVAREZ" userId="86918769-627d-4301-8426-29a1be66346b" providerId="ADAL" clId="{207E0866-2A37-4D46-9E5D-36FA010748AF}" dt="2019-09-20T19:04:47.038" v="46" actId="1076"/>
          <ac:spMkLst>
            <pc:docMk/>
            <pc:sldMk cId="336272701" sldId="259"/>
            <ac:spMk id="22" creationId="{599752D4-9F28-4428-8719-908204E48AB6}"/>
          </ac:spMkLst>
        </pc:spChg>
        <pc:spChg chg="add mod">
          <ac:chgData name="JAVIER FERNANDEZ ALVAREZ" userId="86918769-627d-4301-8426-29a1be66346b" providerId="ADAL" clId="{207E0866-2A37-4D46-9E5D-36FA010748AF}" dt="2019-09-20T19:05:13.553" v="65" actId="1037"/>
          <ac:spMkLst>
            <pc:docMk/>
            <pc:sldMk cId="336272701" sldId="259"/>
            <ac:spMk id="23" creationId="{52A7105C-A699-4DDD-B88C-EB9A4D20DF13}"/>
          </ac:spMkLst>
        </pc:spChg>
        <pc:spChg chg="add mod">
          <ac:chgData name="JAVIER FERNANDEZ ALVAREZ" userId="86918769-627d-4301-8426-29a1be66346b" providerId="ADAL" clId="{207E0866-2A37-4D46-9E5D-36FA010748AF}" dt="2019-09-20T19:05:04.163" v="56" actId="1076"/>
          <ac:spMkLst>
            <pc:docMk/>
            <pc:sldMk cId="336272701" sldId="259"/>
            <ac:spMk id="24" creationId="{7243DBBF-D6E7-4DB0-B14A-6A976CC544F2}"/>
          </ac:spMkLst>
        </pc:spChg>
        <pc:spChg chg="add mod">
          <ac:chgData name="JAVIER FERNANDEZ ALVAREZ" userId="86918769-627d-4301-8426-29a1be66346b" providerId="ADAL" clId="{207E0866-2A37-4D46-9E5D-36FA010748AF}" dt="2019-09-20T19:05:34.679" v="76" actId="1035"/>
          <ac:spMkLst>
            <pc:docMk/>
            <pc:sldMk cId="336272701" sldId="259"/>
            <ac:spMk id="25" creationId="{B19E63CB-4C94-4393-9242-F4C9BDBFC64A}"/>
          </ac:spMkLst>
        </pc:spChg>
        <pc:spChg chg="add mod">
          <ac:chgData name="JAVIER FERNANDEZ ALVAREZ" userId="86918769-627d-4301-8426-29a1be66346b" providerId="ADAL" clId="{207E0866-2A37-4D46-9E5D-36FA010748AF}" dt="2019-09-20T19:05:21.541" v="67" actId="1076"/>
          <ac:spMkLst>
            <pc:docMk/>
            <pc:sldMk cId="336272701" sldId="259"/>
            <ac:spMk id="26" creationId="{63C81069-1679-4408-9EBA-6E09DCAAED80}"/>
          </ac:spMkLst>
        </pc:spChg>
        <pc:spChg chg="add mod">
          <ac:chgData name="JAVIER FERNANDEZ ALVAREZ" userId="86918769-627d-4301-8426-29a1be66346b" providerId="ADAL" clId="{207E0866-2A37-4D46-9E5D-36FA010748AF}" dt="2019-09-20T19:05:53.877" v="86" actId="1037"/>
          <ac:spMkLst>
            <pc:docMk/>
            <pc:sldMk cId="336272701" sldId="259"/>
            <ac:spMk id="27" creationId="{43BF3A5F-DD3B-4A03-84FD-5117A10C0F41}"/>
          </ac:spMkLst>
        </pc:spChg>
        <pc:spChg chg="add mod">
          <ac:chgData name="JAVIER FERNANDEZ ALVAREZ" userId="86918769-627d-4301-8426-29a1be66346b" providerId="ADAL" clId="{207E0866-2A37-4D46-9E5D-36FA010748AF}" dt="2019-09-20T19:05:44.757" v="78" actId="1076"/>
          <ac:spMkLst>
            <pc:docMk/>
            <pc:sldMk cId="336272701" sldId="259"/>
            <ac:spMk id="28" creationId="{57C54026-B509-41AA-AD70-A2120A40F206}"/>
          </ac:spMkLst>
        </pc:spChg>
        <pc:picChg chg="mod">
          <ac:chgData name="JAVIER FERNANDEZ ALVAREZ" userId="86918769-627d-4301-8426-29a1be66346b" providerId="ADAL" clId="{207E0866-2A37-4D46-9E5D-36FA010748AF}" dt="2019-09-20T19:04:14.664" v="38" actId="1076"/>
          <ac:picMkLst>
            <pc:docMk/>
            <pc:sldMk cId="336272701" sldId="259"/>
            <ac:picMk id="7" creationId="{6B524404-D4DD-4DA2-B523-2AF1F81BCDF5}"/>
          </ac:picMkLst>
        </pc:picChg>
      </pc:sldChg>
      <pc:sldChg chg="addSp modSp add">
        <pc:chgData name="JAVIER FERNANDEZ ALVAREZ" userId="86918769-627d-4301-8426-29a1be66346b" providerId="ADAL" clId="{207E0866-2A37-4D46-9E5D-36FA010748AF}" dt="2019-09-21T09:30:33.424" v="1250" actId="1035"/>
        <pc:sldMkLst>
          <pc:docMk/>
          <pc:sldMk cId="127179498" sldId="260"/>
        </pc:sldMkLst>
        <pc:spChg chg="mod">
          <ac:chgData name="JAVIER FERNANDEZ ALVAREZ" userId="86918769-627d-4301-8426-29a1be66346b" providerId="ADAL" clId="{207E0866-2A37-4D46-9E5D-36FA010748AF}" dt="2019-09-20T19:25:12.691" v="722" actId="20577"/>
          <ac:spMkLst>
            <pc:docMk/>
            <pc:sldMk cId="127179498" sldId="260"/>
            <ac:spMk id="2" creationId="{6998D5A2-4548-4C67-BDC8-A747CFA4BA04}"/>
          </ac:spMkLst>
        </pc:spChg>
        <pc:spChg chg="mod">
          <ac:chgData name="JAVIER FERNANDEZ ALVAREZ" userId="86918769-627d-4301-8426-29a1be66346b" providerId="ADAL" clId="{207E0866-2A37-4D46-9E5D-36FA010748AF}" dt="2019-09-21T09:30:24.610" v="1240" actId="114"/>
          <ac:spMkLst>
            <pc:docMk/>
            <pc:sldMk cId="127179498" sldId="260"/>
            <ac:spMk id="3" creationId="{1B8EE6EB-208F-48BF-B8D2-59A290D421A7}"/>
          </ac:spMkLst>
        </pc:spChg>
        <pc:spChg chg="mod">
          <ac:chgData name="JAVIER FERNANDEZ ALVAREZ" userId="86918769-627d-4301-8426-29a1be66346b" providerId="ADAL" clId="{207E0866-2A37-4D46-9E5D-36FA010748AF}" dt="2019-09-20T19:27:51.056" v="812" actId="20577"/>
          <ac:spMkLst>
            <pc:docMk/>
            <pc:sldMk cId="127179498" sldId="260"/>
            <ac:spMk id="4" creationId="{0F8EDE81-6C45-4198-BCB0-C3C1C1414BC0}"/>
          </ac:spMkLst>
        </pc:spChg>
        <pc:spChg chg="add mod">
          <ac:chgData name="JAVIER FERNANDEZ ALVAREZ" userId="86918769-627d-4301-8426-29a1be66346b" providerId="ADAL" clId="{207E0866-2A37-4D46-9E5D-36FA010748AF}" dt="2019-09-21T09:30:33.424" v="1250" actId="1035"/>
          <ac:spMkLst>
            <pc:docMk/>
            <pc:sldMk cId="127179498" sldId="260"/>
            <ac:spMk id="7" creationId="{D89C41EF-9722-4BC5-AB3B-8B8F54C81C71}"/>
          </ac:spMkLst>
        </pc:spChg>
        <pc:picChg chg="add mod">
          <ac:chgData name="JAVIER FERNANDEZ ALVAREZ" userId="86918769-627d-4301-8426-29a1be66346b" providerId="ADAL" clId="{207E0866-2A37-4D46-9E5D-36FA010748AF}" dt="2019-09-21T09:30:33.424" v="1250" actId="1035"/>
          <ac:picMkLst>
            <pc:docMk/>
            <pc:sldMk cId="127179498" sldId="260"/>
            <ac:picMk id="6" creationId="{47EFD189-277C-4EA3-A49B-EA63C3309549}"/>
          </ac:picMkLst>
        </pc:picChg>
      </pc:sldChg>
      <pc:sldChg chg="addSp delSp modSp add del">
        <pc:chgData name="JAVIER FERNANDEZ ALVAREZ" userId="86918769-627d-4301-8426-29a1be66346b" providerId="ADAL" clId="{207E0866-2A37-4D46-9E5D-36FA010748AF}" dt="2019-09-21T09:21:46.894" v="1100" actId="2696"/>
        <pc:sldMkLst>
          <pc:docMk/>
          <pc:sldMk cId="2862470779" sldId="261"/>
        </pc:sldMkLst>
        <pc:spChg chg="del">
          <ac:chgData name="JAVIER FERNANDEZ ALVAREZ" userId="86918769-627d-4301-8426-29a1be66346b" providerId="ADAL" clId="{207E0866-2A37-4D46-9E5D-36FA010748AF}" dt="2019-09-21T09:21:00.010" v="1093" actId="478"/>
          <ac:spMkLst>
            <pc:docMk/>
            <pc:sldMk cId="2862470779" sldId="261"/>
            <ac:spMk id="2" creationId="{0AE58818-8176-4A6A-9BC9-ECD9908C048A}"/>
          </ac:spMkLst>
        </pc:spChg>
        <pc:spChg chg="add mod">
          <ac:chgData name="JAVIER FERNANDEZ ALVAREZ" userId="86918769-627d-4301-8426-29a1be66346b" providerId="ADAL" clId="{207E0866-2A37-4D46-9E5D-36FA010748AF}" dt="2019-09-21T09:21:17.800" v="1097" actId="1076"/>
          <ac:spMkLst>
            <pc:docMk/>
            <pc:sldMk cId="2862470779" sldId="261"/>
            <ac:spMk id="6" creationId="{68D07DBD-2F80-4C51-AA57-6DD7DF030E64}"/>
          </ac:spMkLst>
        </pc:spChg>
        <pc:picChg chg="add mod">
          <ac:chgData name="JAVIER FERNANDEZ ALVAREZ" userId="86918769-627d-4301-8426-29a1be66346b" providerId="ADAL" clId="{207E0866-2A37-4D46-9E5D-36FA010748AF}" dt="2019-09-21T09:21:24.001" v="1099" actId="1076"/>
          <ac:picMkLst>
            <pc:docMk/>
            <pc:sldMk cId="2862470779" sldId="261"/>
            <ac:picMk id="5" creationId="{2069A357-4CE5-4BE8-823B-704F2D4E65BD}"/>
          </ac:picMkLst>
        </pc:picChg>
      </pc:sldChg>
      <pc:sldChg chg="addSp delSp modSp add">
        <pc:chgData name="JAVIER FERNANDEZ ALVAREZ" userId="86918769-627d-4301-8426-29a1be66346b" providerId="ADAL" clId="{207E0866-2A37-4D46-9E5D-36FA010748AF}" dt="2019-09-23T17:39:23.601" v="2809" actId="6549"/>
        <pc:sldMkLst>
          <pc:docMk/>
          <pc:sldMk cId="2537859520" sldId="262"/>
        </pc:sldMkLst>
        <pc:spChg chg="mod">
          <ac:chgData name="JAVIER FERNANDEZ ALVAREZ" userId="86918769-627d-4301-8426-29a1be66346b" providerId="ADAL" clId="{207E0866-2A37-4D46-9E5D-36FA010748AF}" dt="2019-09-20T19:32:07.436" v="1060" actId="5793"/>
          <ac:spMkLst>
            <pc:docMk/>
            <pc:sldMk cId="2537859520" sldId="262"/>
            <ac:spMk id="2" creationId="{4D2AA769-8A4B-445A-8333-B1F5D53DC557}"/>
          </ac:spMkLst>
        </pc:spChg>
        <pc:spChg chg="mod">
          <ac:chgData name="JAVIER FERNANDEZ ALVAREZ" userId="86918769-627d-4301-8426-29a1be66346b" providerId="ADAL" clId="{207E0866-2A37-4D46-9E5D-36FA010748AF}" dt="2019-09-23T17:38:08.145" v="2774" actId="14100"/>
          <ac:spMkLst>
            <pc:docMk/>
            <pc:sldMk cId="2537859520" sldId="262"/>
            <ac:spMk id="3" creationId="{11B626C6-DE64-4306-A05E-8C4598A0824D}"/>
          </ac:spMkLst>
        </pc:spChg>
        <pc:spChg chg="add mod">
          <ac:chgData name="JAVIER FERNANDEZ ALVAREZ" userId="86918769-627d-4301-8426-29a1be66346b" providerId="ADAL" clId="{207E0866-2A37-4D46-9E5D-36FA010748AF}" dt="2019-09-23T17:39:23.601" v="2809" actId="6549"/>
          <ac:spMkLst>
            <pc:docMk/>
            <pc:sldMk cId="2537859520" sldId="262"/>
            <ac:spMk id="5" creationId="{3F9FC9AC-E6A6-4FF1-8C97-75CF68CAA34F}"/>
          </ac:spMkLst>
        </pc:spChg>
        <pc:spChg chg="add del">
          <ac:chgData name="JAVIER FERNANDEZ ALVAREZ" userId="86918769-627d-4301-8426-29a1be66346b" providerId="ADAL" clId="{207E0866-2A37-4D46-9E5D-36FA010748AF}" dt="2019-09-21T11:15:12.458" v="2369" actId="27957"/>
          <ac:spMkLst>
            <pc:docMk/>
            <pc:sldMk cId="2537859520" sldId="262"/>
            <ac:spMk id="26" creationId="{65A48F4A-9EEE-41C5-A1D1-A3B09A051FE9}"/>
          </ac:spMkLst>
        </pc:spChg>
        <pc:spChg chg="add del mod">
          <ac:chgData name="JAVIER FERNANDEZ ALVAREZ" userId="86918769-627d-4301-8426-29a1be66346b" providerId="ADAL" clId="{207E0866-2A37-4D46-9E5D-36FA010748AF}" dt="2019-09-21T11:15:37.874" v="2387" actId="478"/>
          <ac:spMkLst>
            <pc:docMk/>
            <pc:sldMk cId="2537859520" sldId="262"/>
            <ac:spMk id="29" creationId="{DB1C21E4-130B-4B30-A10A-C48C277929CD}"/>
          </ac:spMkLst>
        </pc:spChg>
        <pc:grpChg chg="del mod">
          <ac:chgData name="JAVIER FERNANDEZ ALVAREZ" userId="86918769-627d-4301-8426-29a1be66346b" providerId="ADAL" clId="{207E0866-2A37-4D46-9E5D-36FA010748AF}" dt="2019-09-21T11:15:07.598" v="2368" actId="27957"/>
          <ac:grpSpMkLst>
            <pc:docMk/>
            <pc:sldMk cId="2537859520" sldId="262"/>
            <ac:grpSpMk id="13" creationId="{3F206751-67E3-4298-8D80-73866A778367}"/>
          </ac:grpSpMkLst>
        </pc:grpChg>
        <pc:grpChg chg="del mod">
          <ac:chgData name="JAVIER FERNANDEZ ALVAREZ" userId="86918769-627d-4301-8426-29a1be66346b" providerId="ADAL" clId="{207E0866-2A37-4D46-9E5D-36FA010748AF}" dt="2019-09-21T11:15:29.323" v="2383" actId="27957"/>
          <ac:grpSpMkLst>
            <pc:docMk/>
            <pc:sldMk cId="2537859520" sldId="262"/>
            <ac:grpSpMk id="25" creationId="{88CAAE8F-17A4-49F0-967C-DDA35D884670}"/>
          </ac:grpSpMkLst>
        </pc:grpChg>
        <pc:picChg chg="add mod">
          <ac:chgData name="JAVIER FERNANDEZ ALVAREZ" userId="86918769-627d-4301-8426-29a1be66346b" providerId="ADAL" clId="{207E0866-2A37-4D46-9E5D-36FA010748AF}" dt="2019-09-23T17:38:49.747" v="2780" actId="1076"/>
          <ac:picMkLst>
            <pc:docMk/>
            <pc:sldMk cId="2537859520" sldId="262"/>
            <ac:picMk id="1026" creationId="{FE05CF5F-4A92-47E6-9265-721E190618C7}"/>
          </ac:picMkLst>
        </pc:picChg>
        <pc:inkChg chg="add del">
          <ac:chgData name="JAVIER FERNANDEZ ALVAREZ" userId="86918769-627d-4301-8426-29a1be66346b" providerId="ADAL" clId="{207E0866-2A37-4D46-9E5D-36FA010748AF}" dt="2019-09-21T11:14:07.078" v="2359" actId="9405"/>
          <ac:inkMkLst>
            <pc:docMk/>
            <pc:sldMk cId="2537859520" sldId="262"/>
            <ac:inkMk id="5" creationId="{AFB5EF14-EBD8-46A6-ADDA-AF849AD435A9}"/>
          </ac:inkMkLst>
        </pc:inkChg>
        <pc:inkChg chg="add del">
          <ac:chgData name="JAVIER FERNANDEZ ALVAREZ" userId="86918769-627d-4301-8426-29a1be66346b" providerId="ADAL" clId="{207E0866-2A37-4D46-9E5D-36FA010748AF}" dt="2019-09-21T11:14:06.610" v="2358" actId="9405"/>
          <ac:inkMkLst>
            <pc:docMk/>
            <pc:sldMk cId="2537859520" sldId="262"/>
            <ac:inkMk id="6" creationId="{88773793-42A1-43A7-876E-94A63E41780E}"/>
          </ac:inkMkLst>
        </pc:inkChg>
        <pc:inkChg chg="add del">
          <ac:chgData name="JAVIER FERNANDEZ ALVAREZ" userId="86918769-627d-4301-8426-29a1be66346b" providerId="ADAL" clId="{207E0866-2A37-4D46-9E5D-36FA010748AF}" dt="2019-09-21T11:14:28.328" v="2361" actId="9405"/>
          <ac:inkMkLst>
            <pc:docMk/>
            <pc:sldMk cId="2537859520" sldId="262"/>
            <ac:inkMk id="7" creationId="{380B65A2-C8CA-4055-A6CC-8504B7DE4228}"/>
          </ac:inkMkLst>
        </pc:inkChg>
        <pc:inkChg chg="add del mod topLvl">
          <ac:chgData name="JAVIER FERNANDEZ ALVAREZ" userId="86918769-627d-4301-8426-29a1be66346b" providerId="ADAL" clId="{207E0866-2A37-4D46-9E5D-36FA010748AF}" dt="2019-09-21T11:15:07.598" v="2368" actId="27957"/>
          <ac:inkMkLst>
            <pc:docMk/>
            <pc:sldMk cId="2537859520" sldId="262"/>
            <ac:inkMk id="8" creationId="{F819DB65-3BBA-4107-99B2-542F7690D698}"/>
          </ac:inkMkLst>
        </pc:inkChg>
        <pc:inkChg chg="add del mod topLvl">
          <ac:chgData name="JAVIER FERNANDEZ ALVAREZ" userId="86918769-627d-4301-8426-29a1be66346b" providerId="ADAL" clId="{207E0866-2A37-4D46-9E5D-36FA010748AF}" dt="2019-09-21T11:15:07.598" v="2368" actId="27957"/>
          <ac:inkMkLst>
            <pc:docMk/>
            <pc:sldMk cId="2537859520" sldId="262"/>
            <ac:inkMk id="9" creationId="{609FAA95-AF1F-435B-9FFB-360978150FAC}"/>
          </ac:inkMkLst>
        </pc:inkChg>
        <pc:inkChg chg="add del mod">
          <ac:chgData name="JAVIER FERNANDEZ ALVAREZ" userId="86918769-627d-4301-8426-29a1be66346b" providerId="ADAL" clId="{207E0866-2A37-4D46-9E5D-36FA010748AF}" dt="2019-09-21T11:15:07.598" v="2368" actId="27957"/>
          <ac:inkMkLst>
            <pc:docMk/>
            <pc:sldMk cId="2537859520" sldId="262"/>
            <ac:inkMk id="10" creationId="{FE6CBD32-8488-484E-913E-BDD4BCCDC9D9}"/>
          </ac:inkMkLst>
        </pc:inkChg>
        <pc:inkChg chg="add del mod">
          <ac:chgData name="JAVIER FERNANDEZ ALVAREZ" userId="86918769-627d-4301-8426-29a1be66346b" providerId="ADAL" clId="{207E0866-2A37-4D46-9E5D-36FA010748AF}" dt="2019-09-21T11:15:07.598" v="2368" actId="27957"/>
          <ac:inkMkLst>
            <pc:docMk/>
            <pc:sldMk cId="2537859520" sldId="262"/>
            <ac:inkMk id="11" creationId="{7A00DE2A-DA35-4068-BF06-90B217A159B1}"/>
          </ac:inkMkLst>
        </pc:inkChg>
        <pc:inkChg chg="add del mod">
          <ac:chgData name="JAVIER FERNANDEZ ALVAREZ" userId="86918769-627d-4301-8426-29a1be66346b" providerId="ADAL" clId="{207E0866-2A37-4D46-9E5D-36FA010748AF}" dt="2019-09-21T11:15:07.598" v="2368" actId="27957"/>
          <ac:inkMkLst>
            <pc:docMk/>
            <pc:sldMk cId="2537859520" sldId="262"/>
            <ac:inkMk id="12" creationId="{ED7D8B2A-6F55-4C19-9370-CDBFADA0C178}"/>
          </ac:inkMkLst>
        </pc:inkChg>
        <pc:inkChg chg="add del">
          <ac:chgData name="JAVIER FERNANDEZ ALVAREZ" userId="86918769-627d-4301-8426-29a1be66346b" providerId="ADAL" clId="{207E0866-2A37-4D46-9E5D-36FA010748AF}" dt="2019-09-21T11:15:17.442" v="2374"/>
          <ac:inkMkLst>
            <pc:docMk/>
            <pc:sldMk cId="2537859520" sldId="262"/>
            <ac:inkMk id="14" creationId="{01A32A30-78F1-47C0-8F13-DCD16CB7323F}"/>
          </ac:inkMkLst>
        </pc:inkChg>
        <pc:inkChg chg="add del">
          <ac:chgData name="JAVIER FERNANDEZ ALVAREZ" userId="86918769-627d-4301-8426-29a1be66346b" providerId="ADAL" clId="{207E0866-2A37-4D46-9E5D-36FA010748AF}" dt="2019-09-21T11:15:21.009" v="2376"/>
          <ac:inkMkLst>
            <pc:docMk/>
            <pc:sldMk cId="2537859520" sldId="262"/>
            <ac:inkMk id="15" creationId="{305FA8D9-9400-429C-8C4F-51B1AA5CF442}"/>
          </ac:inkMkLst>
        </pc:inkChg>
        <pc:inkChg chg="add del">
          <ac:chgData name="JAVIER FERNANDEZ ALVAREZ" userId="86918769-627d-4301-8426-29a1be66346b" providerId="ADAL" clId="{207E0866-2A37-4D46-9E5D-36FA010748AF}" dt="2019-09-21T11:15:17.424" v="2372"/>
          <ac:inkMkLst>
            <pc:docMk/>
            <pc:sldMk cId="2537859520" sldId="262"/>
            <ac:inkMk id="16" creationId="{5E65ECB5-A9E0-4207-98D4-2982DD7FDBDD}"/>
          </ac:inkMkLst>
        </pc:inkChg>
        <pc:inkChg chg="add del mod topLvl">
          <ac:chgData name="JAVIER FERNANDEZ ALVAREZ" userId="86918769-627d-4301-8426-29a1be66346b" providerId="ADAL" clId="{207E0866-2A37-4D46-9E5D-36FA010748AF}" dt="2019-09-21T11:15:29.323" v="2383" actId="27957"/>
          <ac:inkMkLst>
            <pc:docMk/>
            <pc:sldMk cId="2537859520" sldId="262"/>
            <ac:inkMk id="17" creationId="{92791917-2B03-4A98-ACFB-32A2F1780514}"/>
          </ac:inkMkLst>
        </pc:inkChg>
        <pc:inkChg chg="add del">
          <ac:chgData name="JAVIER FERNANDEZ ALVAREZ" userId="86918769-627d-4301-8426-29a1be66346b" providerId="ADAL" clId="{207E0866-2A37-4D46-9E5D-36FA010748AF}" dt="2019-09-21T11:15:17.439" v="2373"/>
          <ac:inkMkLst>
            <pc:docMk/>
            <pc:sldMk cId="2537859520" sldId="262"/>
            <ac:inkMk id="18" creationId="{6E8399CC-8218-40C7-91B4-9B8568CD74F9}"/>
          </ac:inkMkLst>
        </pc:inkChg>
        <pc:inkChg chg="add del mod topLvl">
          <ac:chgData name="JAVIER FERNANDEZ ALVAREZ" userId="86918769-627d-4301-8426-29a1be66346b" providerId="ADAL" clId="{207E0866-2A37-4D46-9E5D-36FA010748AF}" dt="2019-09-21T11:15:29.323" v="2383" actId="27957"/>
          <ac:inkMkLst>
            <pc:docMk/>
            <pc:sldMk cId="2537859520" sldId="262"/>
            <ac:inkMk id="19" creationId="{9F36D42B-BB47-4522-BE2F-9FE6ED25827E}"/>
          </ac:inkMkLst>
        </pc:inkChg>
        <pc:inkChg chg="add del">
          <ac:chgData name="JAVIER FERNANDEZ ALVAREZ" userId="86918769-627d-4301-8426-29a1be66346b" providerId="ADAL" clId="{207E0866-2A37-4D46-9E5D-36FA010748AF}" dt="2019-09-21T11:15:16.315" v="2370"/>
          <ac:inkMkLst>
            <pc:docMk/>
            <pc:sldMk cId="2537859520" sldId="262"/>
            <ac:inkMk id="20" creationId="{45BA33A3-29C1-4B71-8D88-B89C79D92526}"/>
          </ac:inkMkLst>
        </pc:inkChg>
        <pc:inkChg chg="add del mod">
          <ac:chgData name="JAVIER FERNANDEZ ALVAREZ" userId="86918769-627d-4301-8426-29a1be66346b" providerId="ADAL" clId="{207E0866-2A37-4D46-9E5D-36FA010748AF}" dt="2019-09-21T11:15:29.323" v="2383" actId="27957"/>
          <ac:inkMkLst>
            <pc:docMk/>
            <pc:sldMk cId="2537859520" sldId="262"/>
            <ac:inkMk id="21" creationId="{3E6E8FF6-0ED4-44D0-887D-DFFC4C91828C}"/>
          </ac:inkMkLst>
        </pc:inkChg>
        <pc:inkChg chg="add del">
          <ac:chgData name="JAVIER FERNANDEZ ALVAREZ" userId="86918769-627d-4301-8426-29a1be66346b" providerId="ADAL" clId="{207E0866-2A37-4D46-9E5D-36FA010748AF}" dt="2019-09-21T11:15:16.422" v="2371"/>
          <ac:inkMkLst>
            <pc:docMk/>
            <pc:sldMk cId="2537859520" sldId="262"/>
            <ac:inkMk id="22" creationId="{A6E12257-695A-4374-88C7-3EFBE8771C65}"/>
          </ac:inkMkLst>
        </pc:inkChg>
        <pc:inkChg chg="add del mod">
          <ac:chgData name="JAVIER FERNANDEZ ALVAREZ" userId="86918769-627d-4301-8426-29a1be66346b" providerId="ADAL" clId="{207E0866-2A37-4D46-9E5D-36FA010748AF}" dt="2019-09-21T11:15:29.323" v="2383" actId="27957"/>
          <ac:inkMkLst>
            <pc:docMk/>
            <pc:sldMk cId="2537859520" sldId="262"/>
            <ac:inkMk id="23" creationId="{B713CAA2-C36D-4632-9753-62418FAF0E3A}"/>
          </ac:inkMkLst>
        </pc:inkChg>
        <pc:inkChg chg="add del mod">
          <ac:chgData name="JAVIER FERNANDEZ ALVAREZ" userId="86918769-627d-4301-8426-29a1be66346b" providerId="ADAL" clId="{207E0866-2A37-4D46-9E5D-36FA010748AF}" dt="2019-09-21T11:15:29.323" v="2383" actId="27957"/>
          <ac:inkMkLst>
            <pc:docMk/>
            <pc:sldMk cId="2537859520" sldId="262"/>
            <ac:inkMk id="24" creationId="{B77DD304-D000-4B4B-9BF6-B1EC4736324C}"/>
          </ac:inkMkLst>
        </pc:inkChg>
      </pc:sldChg>
      <pc:sldChg chg="addSp delSp modSp add">
        <pc:chgData name="JAVIER FERNANDEZ ALVAREZ" userId="86918769-627d-4301-8426-29a1be66346b" providerId="ADAL" clId="{207E0866-2A37-4D46-9E5D-36FA010748AF}" dt="2019-09-21T09:36:26.138" v="1635" actId="14100"/>
        <pc:sldMkLst>
          <pc:docMk/>
          <pc:sldMk cId="3091874755" sldId="263"/>
        </pc:sldMkLst>
        <pc:spChg chg="mod">
          <ac:chgData name="JAVIER FERNANDEZ ALVAREZ" userId="86918769-627d-4301-8426-29a1be66346b" providerId="ADAL" clId="{207E0866-2A37-4D46-9E5D-36FA010748AF}" dt="2019-09-21T09:22:15.869" v="1122" actId="20577"/>
          <ac:spMkLst>
            <pc:docMk/>
            <pc:sldMk cId="3091874755" sldId="263"/>
            <ac:spMk id="2" creationId="{6998D5A2-4548-4C67-BDC8-A747CFA4BA04}"/>
          </ac:spMkLst>
        </pc:spChg>
        <pc:spChg chg="mod">
          <ac:chgData name="JAVIER FERNANDEZ ALVAREZ" userId="86918769-627d-4301-8426-29a1be66346b" providerId="ADAL" clId="{207E0866-2A37-4D46-9E5D-36FA010748AF}" dt="2019-09-21T09:36:26.138" v="1635" actId="14100"/>
          <ac:spMkLst>
            <pc:docMk/>
            <pc:sldMk cId="3091874755" sldId="263"/>
            <ac:spMk id="3" creationId="{1B8EE6EB-208F-48BF-B8D2-59A290D421A7}"/>
          </ac:spMkLst>
        </pc:spChg>
        <pc:spChg chg="mod">
          <ac:chgData name="JAVIER FERNANDEZ ALVAREZ" userId="86918769-627d-4301-8426-29a1be66346b" providerId="ADAL" clId="{207E0866-2A37-4D46-9E5D-36FA010748AF}" dt="2019-09-21T09:30:01.551" v="1237" actId="20577"/>
          <ac:spMkLst>
            <pc:docMk/>
            <pc:sldMk cId="3091874755" sldId="263"/>
            <ac:spMk id="4" creationId="{0F8EDE81-6C45-4198-BCB0-C3C1C1414BC0}"/>
          </ac:spMkLst>
        </pc:spChg>
        <pc:spChg chg="del">
          <ac:chgData name="JAVIER FERNANDEZ ALVAREZ" userId="86918769-627d-4301-8426-29a1be66346b" providerId="ADAL" clId="{207E0866-2A37-4D46-9E5D-36FA010748AF}" dt="2019-09-21T09:21:56.538" v="1102" actId="478"/>
          <ac:spMkLst>
            <pc:docMk/>
            <pc:sldMk cId="3091874755" sldId="263"/>
            <ac:spMk id="7" creationId="{D89C41EF-9722-4BC5-AB3B-8B8F54C81C71}"/>
          </ac:spMkLst>
        </pc:spChg>
        <pc:spChg chg="add mod">
          <ac:chgData name="JAVIER FERNANDEZ ALVAREZ" userId="86918769-627d-4301-8426-29a1be66346b" providerId="ADAL" clId="{207E0866-2A37-4D46-9E5D-36FA010748AF}" dt="2019-09-21T09:36:12.152" v="1633" actId="1035"/>
          <ac:spMkLst>
            <pc:docMk/>
            <pc:sldMk cId="3091874755" sldId="263"/>
            <ac:spMk id="9" creationId="{A28B2013-CA7D-482F-8110-22E617F127CA}"/>
          </ac:spMkLst>
        </pc:spChg>
        <pc:picChg chg="del">
          <ac:chgData name="JAVIER FERNANDEZ ALVAREZ" userId="86918769-627d-4301-8426-29a1be66346b" providerId="ADAL" clId="{207E0866-2A37-4D46-9E5D-36FA010748AF}" dt="2019-09-21T09:21:56.538" v="1102" actId="478"/>
          <ac:picMkLst>
            <pc:docMk/>
            <pc:sldMk cId="3091874755" sldId="263"/>
            <ac:picMk id="6" creationId="{47EFD189-277C-4EA3-A49B-EA63C3309549}"/>
          </ac:picMkLst>
        </pc:picChg>
        <pc:picChg chg="add mod">
          <ac:chgData name="JAVIER FERNANDEZ ALVAREZ" userId="86918769-627d-4301-8426-29a1be66346b" providerId="ADAL" clId="{207E0866-2A37-4D46-9E5D-36FA010748AF}" dt="2019-09-21T09:36:15.861" v="1634" actId="1076"/>
          <ac:picMkLst>
            <pc:docMk/>
            <pc:sldMk cId="3091874755" sldId="263"/>
            <ac:picMk id="8" creationId="{17E2E452-EA48-413C-9461-054BBF3CE719}"/>
          </ac:picMkLst>
        </pc:picChg>
        <pc:picChg chg="add del mod">
          <ac:chgData name="JAVIER FERNANDEZ ALVAREZ" userId="86918769-627d-4301-8426-29a1be66346b" providerId="ADAL" clId="{207E0866-2A37-4D46-9E5D-36FA010748AF}" dt="2019-09-21T09:28:58.718" v="1124" actId="478"/>
          <ac:picMkLst>
            <pc:docMk/>
            <pc:sldMk cId="3091874755" sldId="263"/>
            <ac:picMk id="11" creationId="{D6064968-785E-46BC-985A-72680DB19450}"/>
          </ac:picMkLst>
        </pc:picChg>
      </pc:sldChg>
      <pc:sldChg chg="addSp delSp modSp add">
        <pc:chgData name="JAVIER FERNANDEZ ALVAREZ" userId="86918769-627d-4301-8426-29a1be66346b" providerId="ADAL" clId="{207E0866-2A37-4D46-9E5D-36FA010748AF}" dt="2019-09-23T17:31:35.752" v="2770" actId="27636"/>
        <pc:sldMkLst>
          <pc:docMk/>
          <pc:sldMk cId="925813004" sldId="264"/>
        </pc:sldMkLst>
        <pc:spChg chg="mod">
          <ac:chgData name="JAVIER FERNANDEZ ALVAREZ" userId="86918769-627d-4301-8426-29a1be66346b" providerId="ADAL" clId="{207E0866-2A37-4D46-9E5D-36FA010748AF}" dt="2019-09-23T17:30:50.714" v="2753" actId="14100"/>
          <ac:spMkLst>
            <pc:docMk/>
            <pc:sldMk cId="925813004" sldId="264"/>
            <ac:spMk id="2" creationId="{6021F7FB-B529-4B25-8576-17744E3B5949}"/>
          </ac:spMkLst>
        </pc:spChg>
        <pc:spChg chg="add del mod">
          <ac:chgData name="JAVIER FERNANDEZ ALVAREZ" userId="86918769-627d-4301-8426-29a1be66346b" providerId="ADAL" clId="{207E0866-2A37-4D46-9E5D-36FA010748AF}" dt="2019-09-23T17:27:32.591" v="2403" actId="478"/>
          <ac:spMkLst>
            <pc:docMk/>
            <pc:sldMk cId="925813004" sldId="264"/>
            <ac:spMk id="4" creationId="{74B57673-6F51-4205-AE3B-05CBABE4F77E}"/>
          </ac:spMkLst>
        </pc:spChg>
        <pc:spChg chg="add mod">
          <ac:chgData name="JAVIER FERNANDEZ ALVAREZ" userId="86918769-627d-4301-8426-29a1be66346b" providerId="ADAL" clId="{207E0866-2A37-4D46-9E5D-36FA010748AF}" dt="2019-09-23T17:31:35.752" v="2770" actId="27636"/>
          <ac:spMkLst>
            <pc:docMk/>
            <pc:sldMk cId="925813004" sldId="264"/>
            <ac:spMk id="5" creationId="{4FB99F4B-F403-4062-BF2A-3096209A1AFD}"/>
          </ac:spMkLst>
        </pc:spChg>
        <pc:spChg chg="mod">
          <ac:chgData name="JAVIER FERNANDEZ ALVAREZ" userId="86918769-627d-4301-8426-29a1be66346b" providerId="ADAL" clId="{207E0866-2A37-4D46-9E5D-36FA010748AF}" dt="2019-09-21T09:47:35.673" v="1830" actId="20577"/>
          <ac:spMkLst>
            <pc:docMk/>
            <pc:sldMk cId="925813004" sldId="264"/>
            <ac:spMk id="6" creationId="{4F80B5AC-9364-42FA-81CC-FA0FC505A0B9}"/>
          </ac:spMkLst>
        </pc:spChg>
        <pc:spChg chg="add del mod">
          <ac:chgData name="JAVIER FERNANDEZ ALVAREZ" userId="86918769-627d-4301-8426-29a1be66346b" providerId="ADAL" clId="{207E0866-2A37-4D46-9E5D-36FA010748AF}" dt="2019-09-21T09:48:50.444" v="1837" actId="478"/>
          <ac:spMkLst>
            <pc:docMk/>
            <pc:sldMk cId="925813004" sldId="264"/>
            <ac:spMk id="10" creationId="{E7AA23F4-05F5-4371-ABAA-5FCC6BF72F75}"/>
          </ac:spMkLst>
        </pc:spChg>
        <pc:spChg chg="add del">
          <ac:chgData name="JAVIER FERNANDEZ ALVAREZ" userId="86918769-627d-4301-8426-29a1be66346b" providerId="ADAL" clId="{207E0866-2A37-4D46-9E5D-36FA010748AF}" dt="2019-09-21T09:49:17.164" v="1840" actId="478"/>
          <ac:spMkLst>
            <pc:docMk/>
            <pc:sldMk cId="925813004" sldId="264"/>
            <ac:spMk id="12" creationId="{46B77264-26C6-4B44-B1A2-0D1898392670}"/>
          </ac:spMkLst>
        </pc:spChg>
        <pc:spChg chg="add del">
          <ac:chgData name="JAVIER FERNANDEZ ALVAREZ" userId="86918769-627d-4301-8426-29a1be66346b" providerId="ADAL" clId="{207E0866-2A37-4D46-9E5D-36FA010748AF}" dt="2019-09-21T10:01:52.861" v="1923" actId="478"/>
          <ac:spMkLst>
            <pc:docMk/>
            <pc:sldMk cId="925813004" sldId="264"/>
            <ac:spMk id="29" creationId="{2DA7A268-13B6-4495-A958-D6D4678388C3}"/>
          </ac:spMkLst>
        </pc:spChg>
        <pc:spChg chg="add del mod">
          <ac:chgData name="JAVIER FERNANDEZ ALVAREZ" userId="86918769-627d-4301-8426-29a1be66346b" providerId="ADAL" clId="{207E0866-2A37-4D46-9E5D-36FA010748AF}" dt="2019-09-21T10:04:36.049" v="1958" actId="478"/>
          <ac:spMkLst>
            <pc:docMk/>
            <pc:sldMk cId="925813004" sldId="264"/>
            <ac:spMk id="30" creationId="{B36D98D9-0D66-4A1E-8832-DC8717A70DAD}"/>
          </ac:spMkLst>
        </pc:spChg>
        <pc:spChg chg="add mod">
          <ac:chgData name="JAVIER FERNANDEZ ALVAREZ" userId="86918769-627d-4301-8426-29a1be66346b" providerId="ADAL" clId="{207E0866-2A37-4D46-9E5D-36FA010748AF}" dt="2019-09-21T10:12:40.823" v="2257" actId="1036"/>
          <ac:spMkLst>
            <pc:docMk/>
            <pc:sldMk cId="925813004" sldId="264"/>
            <ac:spMk id="31" creationId="{BD01EBDC-A9AE-4C81-8122-11F7B3066372}"/>
          </ac:spMkLst>
        </pc:spChg>
        <pc:spChg chg="add mod">
          <ac:chgData name="JAVIER FERNANDEZ ALVAREZ" userId="86918769-627d-4301-8426-29a1be66346b" providerId="ADAL" clId="{207E0866-2A37-4D46-9E5D-36FA010748AF}" dt="2019-09-21T10:12:40.823" v="2257" actId="1036"/>
          <ac:spMkLst>
            <pc:docMk/>
            <pc:sldMk cId="925813004" sldId="264"/>
            <ac:spMk id="32" creationId="{950C8C8E-EA60-4D0C-B03F-2954CC6086E5}"/>
          </ac:spMkLst>
        </pc:spChg>
        <pc:spChg chg="add mod">
          <ac:chgData name="JAVIER FERNANDEZ ALVAREZ" userId="86918769-627d-4301-8426-29a1be66346b" providerId="ADAL" clId="{207E0866-2A37-4D46-9E5D-36FA010748AF}" dt="2019-09-21T10:12:56.602" v="2260" actId="1076"/>
          <ac:spMkLst>
            <pc:docMk/>
            <pc:sldMk cId="925813004" sldId="264"/>
            <ac:spMk id="33" creationId="{319DFE5F-87FB-40E8-BB3D-6321D875F1D3}"/>
          </ac:spMkLst>
        </pc:spChg>
        <pc:spChg chg="add del">
          <ac:chgData name="JAVIER FERNANDEZ ALVAREZ" userId="86918769-627d-4301-8426-29a1be66346b" providerId="ADAL" clId="{207E0866-2A37-4D46-9E5D-36FA010748AF}" dt="2019-09-21T10:12:58.755" v="2261"/>
          <ac:spMkLst>
            <pc:docMk/>
            <pc:sldMk cId="925813004" sldId="264"/>
            <ac:spMk id="34" creationId="{2559162E-9578-4F45-A965-C960FAA0B5E2}"/>
          </ac:spMkLst>
        </pc:spChg>
        <pc:spChg chg="add del">
          <ac:chgData name="JAVIER FERNANDEZ ALVAREZ" userId="86918769-627d-4301-8426-29a1be66346b" providerId="ADAL" clId="{207E0866-2A37-4D46-9E5D-36FA010748AF}" dt="2019-09-21T10:12:58.755" v="2261"/>
          <ac:spMkLst>
            <pc:docMk/>
            <pc:sldMk cId="925813004" sldId="264"/>
            <ac:spMk id="35" creationId="{3AE7FF89-F80B-42F4-AA1B-8C9EA7F55CEA}"/>
          </ac:spMkLst>
        </pc:spChg>
        <pc:spChg chg="add mod">
          <ac:chgData name="JAVIER FERNANDEZ ALVAREZ" userId="86918769-627d-4301-8426-29a1be66346b" providerId="ADAL" clId="{207E0866-2A37-4D46-9E5D-36FA010748AF}" dt="2019-09-21T10:13:47.609" v="2301" actId="1076"/>
          <ac:spMkLst>
            <pc:docMk/>
            <pc:sldMk cId="925813004" sldId="264"/>
            <ac:spMk id="36" creationId="{420108FA-92F6-411B-8E4E-35C7ED4A0F3B}"/>
          </ac:spMkLst>
        </pc:spChg>
        <pc:spChg chg="add mod">
          <ac:chgData name="JAVIER FERNANDEZ ALVAREZ" userId="86918769-627d-4301-8426-29a1be66346b" providerId="ADAL" clId="{207E0866-2A37-4D46-9E5D-36FA010748AF}" dt="2019-09-21T10:13:47.609" v="2301" actId="1076"/>
          <ac:spMkLst>
            <pc:docMk/>
            <pc:sldMk cId="925813004" sldId="264"/>
            <ac:spMk id="37" creationId="{08A76ECE-33C7-47B7-8CDE-BCEA53B5DCCC}"/>
          </ac:spMkLst>
        </pc:spChg>
        <pc:spChg chg="add mod">
          <ac:chgData name="JAVIER FERNANDEZ ALVAREZ" userId="86918769-627d-4301-8426-29a1be66346b" providerId="ADAL" clId="{207E0866-2A37-4D46-9E5D-36FA010748AF}" dt="2019-09-23T17:26:37.645" v="2401" actId="20577"/>
          <ac:spMkLst>
            <pc:docMk/>
            <pc:sldMk cId="925813004" sldId="264"/>
            <ac:spMk id="38" creationId="{0330CDE4-8F16-4D43-AC66-48CB25F290A3}"/>
          </ac:spMkLst>
        </pc:spChg>
        <pc:spChg chg="add mod">
          <ac:chgData name="JAVIER FERNANDEZ ALVAREZ" userId="86918769-627d-4301-8426-29a1be66346b" providerId="ADAL" clId="{207E0866-2A37-4D46-9E5D-36FA010748AF}" dt="2019-09-21T10:14:55.190" v="2355" actId="1076"/>
          <ac:spMkLst>
            <pc:docMk/>
            <pc:sldMk cId="925813004" sldId="264"/>
            <ac:spMk id="39" creationId="{19CA3A36-B92A-46E0-A7F3-171414C5551B}"/>
          </ac:spMkLst>
        </pc:spChg>
        <pc:grpChg chg="del mod">
          <ac:chgData name="JAVIER FERNANDEZ ALVAREZ" userId="86918769-627d-4301-8426-29a1be66346b" providerId="ADAL" clId="{207E0866-2A37-4D46-9E5D-36FA010748AF}" dt="2019-09-21T09:57:16.885" v="1884" actId="478"/>
          <ac:grpSpMkLst>
            <pc:docMk/>
            <pc:sldMk cId="925813004" sldId="264"/>
            <ac:grpSpMk id="5" creationId="{9F875FFD-E550-445F-9858-2CB03B7EA231}"/>
          </ac:grpSpMkLst>
        </pc:grpChg>
        <pc:grpChg chg="mod ord">
          <ac:chgData name="JAVIER FERNANDEZ ALVAREZ" userId="86918769-627d-4301-8426-29a1be66346b" providerId="ADAL" clId="{207E0866-2A37-4D46-9E5D-36FA010748AF}" dt="2019-09-21T10:02:11.728" v="1943" actId="1036"/>
          <ac:grpSpMkLst>
            <pc:docMk/>
            <pc:sldMk cId="925813004" sldId="264"/>
            <ac:grpSpMk id="22" creationId="{D5CBE6E2-27CC-446B-90A4-12F4FCBBB5BE}"/>
          </ac:grpSpMkLst>
        </pc:grpChg>
        <pc:graphicFrameChg chg="add del mod modGraphic">
          <ac:chgData name="JAVIER FERNANDEZ ALVAREZ" userId="86918769-627d-4301-8426-29a1be66346b" providerId="ADAL" clId="{207E0866-2A37-4D46-9E5D-36FA010748AF}" dt="2019-09-21T09:47:09.675" v="1822" actId="18245"/>
          <ac:graphicFrameMkLst>
            <pc:docMk/>
            <pc:sldMk cId="925813004" sldId="264"/>
            <ac:graphicFrameMk id="4" creationId="{D3F0D4AD-3A5E-4F7F-9BC1-2C3D9D3AB8A3}"/>
          </ac:graphicFrameMkLst>
        </pc:graphicFrameChg>
        <pc:graphicFrameChg chg="add del mod modGraphic">
          <ac:chgData name="JAVIER FERNANDEZ ALVAREZ" userId="86918769-627d-4301-8426-29a1be66346b" providerId="ADAL" clId="{207E0866-2A37-4D46-9E5D-36FA010748AF}" dt="2019-09-21T09:58:17.598" v="1891" actId="18245"/>
          <ac:graphicFrameMkLst>
            <pc:docMk/>
            <pc:sldMk cId="925813004" sldId="264"/>
            <ac:graphicFrameMk id="21" creationId="{B532B8CF-8D4A-43AE-BA1E-2AC41D0CCB32}"/>
          </ac:graphicFrameMkLst>
        </pc:graphicFrameChg>
        <pc:picChg chg="add mod">
          <ac:chgData name="JAVIER FERNANDEZ ALVAREZ" userId="86918769-627d-4301-8426-29a1be66346b" providerId="ADAL" clId="{207E0866-2A37-4D46-9E5D-36FA010748AF}" dt="2019-09-21T10:11:24.793" v="2162" actId="1037"/>
          <ac:picMkLst>
            <pc:docMk/>
            <pc:sldMk cId="925813004" sldId="264"/>
            <ac:picMk id="9" creationId="{4A9DF759-B89C-42B5-B90A-044EA29C374E}"/>
          </ac:picMkLst>
        </pc:picChg>
        <pc:picChg chg="add mod">
          <ac:chgData name="JAVIER FERNANDEZ ALVAREZ" userId="86918769-627d-4301-8426-29a1be66346b" providerId="ADAL" clId="{207E0866-2A37-4D46-9E5D-36FA010748AF}" dt="2019-09-21T10:11:24.793" v="2162" actId="1037"/>
          <ac:picMkLst>
            <pc:docMk/>
            <pc:sldMk cId="925813004" sldId="264"/>
            <ac:picMk id="11" creationId="{CE2C3329-2EF8-427E-8B33-AFFF11604979}"/>
          </ac:picMkLst>
        </pc:picChg>
        <pc:picChg chg="add mod modCrop">
          <ac:chgData name="JAVIER FERNANDEZ ALVAREZ" userId="86918769-627d-4301-8426-29a1be66346b" providerId="ADAL" clId="{207E0866-2A37-4D46-9E5D-36FA010748AF}" dt="2019-09-21T10:11:24.793" v="2162" actId="1037"/>
          <ac:picMkLst>
            <pc:docMk/>
            <pc:sldMk cId="925813004" sldId="264"/>
            <ac:picMk id="14" creationId="{0A6CF3D6-92A2-4BD5-9AAD-A694B746729D}"/>
          </ac:picMkLst>
        </pc:picChg>
        <pc:picChg chg="add del">
          <ac:chgData name="JAVIER FERNANDEZ ALVAREZ" userId="86918769-627d-4301-8426-29a1be66346b" providerId="ADAL" clId="{207E0866-2A37-4D46-9E5D-36FA010748AF}" dt="2019-09-21T09:52:20.237" v="1852" actId="478"/>
          <ac:picMkLst>
            <pc:docMk/>
            <pc:sldMk cId="925813004" sldId="264"/>
            <ac:picMk id="15" creationId="{2EAF1479-CEAE-4EAB-BD58-B460098BF62C}"/>
          </ac:picMkLst>
        </pc:picChg>
        <pc:picChg chg="add mod modCrop">
          <ac:chgData name="JAVIER FERNANDEZ ALVAREZ" userId="86918769-627d-4301-8426-29a1be66346b" providerId="ADAL" clId="{207E0866-2A37-4D46-9E5D-36FA010748AF}" dt="2019-09-21T10:02:11.728" v="1943" actId="1036"/>
          <ac:picMkLst>
            <pc:docMk/>
            <pc:sldMk cId="925813004" sldId="264"/>
            <ac:picMk id="17" creationId="{3C648CBE-8334-4D30-A601-30120ECBD406}"/>
          </ac:picMkLst>
        </pc:picChg>
        <pc:picChg chg="add mod modCrop">
          <ac:chgData name="JAVIER FERNANDEZ ALVAREZ" userId="86918769-627d-4301-8426-29a1be66346b" providerId="ADAL" clId="{207E0866-2A37-4D46-9E5D-36FA010748AF}" dt="2019-09-21T10:12:02.718" v="2222" actId="1037"/>
          <ac:picMkLst>
            <pc:docMk/>
            <pc:sldMk cId="925813004" sldId="264"/>
            <ac:picMk id="18" creationId="{639751E3-DBA1-45F4-A624-21030CE1C337}"/>
          </ac:picMkLst>
        </pc:picChg>
        <pc:picChg chg="add mod modCrop">
          <ac:chgData name="JAVIER FERNANDEZ ALVAREZ" userId="86918769-627d-4301-8426-29a1be66346b" providerId="ADAL" clId="{207E0866-2A37-4D46-9E5D-36FA010748AF}" dt="2019-09-21T10:13:37.865" v="2300" actId="1038"/>
          <ac:picMkLst>
            <pc:docMk/>
            <pc:sldMk cId="925813004" sldId="264"/>
            <ac:picMk id="19" creationId="{4A1D6C7D-B1CB-4031-B7B5-A7B460CF6260}"/>
          </ac:picMkLst>
        </pc:picChg>
        <pc:picChg chg="add mod modCrop">
          <ac:chgData name="JAVIER FERNANDEZ ALVAREZ" userId="86918769-627d-4301-8426-29a1be66346b" providerId="ADAL" clId="{207E0866-2A37-4D46-9E5D-36FA010748AF}" dt="2019-09-21T10:13:30.944" v="2281" actId="14100"/>
          <ac:picMkLst>
            <pc:docMk/>
            <pc:sldMk cId="925813004" sldId="264"/>
            <ac:picMk id="20" creationId="{E86C15F3-850E-4DE2-B990-21D24CB341C1}"/>
          </ac:picMkLst>
        </pc:picChg>
        <pc:picChg chg="add mod modCrop">
          <ac:chgData name="JAVIER FERNANDEZ ALVAREZ" userId="86918769-627d-4301-8426-29a1be66346b" providerId="ADAL" clId="{207E0866-2A37-4D46-9E5D-36FA010748AF}" dt="2019-09-21T10:02:11.728" v="1943" actId="1036"/>
          <ac:picMkLst>
            <pc:docMk/>
            <pc:sldMk cId="925813004" sldId="264"/>
            <ac:picMk id="27" creationId="{787CEDB2-64CB-481B-A626-715CDBD8F49C}"/>
          </ac:picMkLst>
        </pc:picChg>
        <pc:picChg chg="add mod">
          <ac:chgData name="JAVIER FERNANDEZ ALVAREZ" userId="86918769-627d-4301-8426-29a1be66346b" providerId="ADAL" clId="{207E0866-2A37-4D46-9E5D-36FA010748AF}" dt="2019-09-21T10:02:11.728" v="1943" actId="1036"/>
          <ac:picMkLst>
            <pc:docMk/>
            <pc:sldMk cId="925813004" sldId="264"/>
            <ac:picMk id="28" creationId="{29B0C0A1-9526-4043-9849-DED98BDC1E8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3B9ED-627D-4142-8F82-730AF81C0E24}" type="datetimeFigureOut">
              <a:rPr lang="es-ES" smtClean="0"/>
              <a:t>23/09/2019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CB37B-58D1-4BCF-80F7-0B2D69DA5C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5315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3CB37B-58D1-4BCF-80F7-0B2D69DA5C4D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054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3CB37B-58D1-4BCF-80F7-0B2D69DA5C4D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218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3CB37B-58D1-4BCF-80F7-0B2D69DA5C4D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8142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3CB37B-58D1-4BCF-80F7-0B2D69DA5C4D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689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3CB37B-58D1-4BCF-80F7-0B2D69DA5C4D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7978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3CB37B-58D1-4BCF-80F7-0B2D69DA5C4D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2952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3CB37B-58D1-4BCF-80F7-0B2D69DA5C4D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76523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3CB37B-58D1-4BCF-80F7-0B2D69DA5C4D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4542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BDAAF18-51C5-4EF5-A355-47722D098D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53140" y="5926188"/>
            <a:ext cx="2249494" cy="749831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3E3D4AC-048B-4B3D-9BF4-1B9924E9BB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9269" y="6356350"/>
            <a:ext cx="5598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Javier Fernández Álvarez</a:t>
            </a:r>
          </a:p>
        </p:txBody>
      </p:sp>
    </p:spTree>
    <p:extLst>
      <p:ext uri="{BB962C8B-B14F-4D97-AF65-F5344CB8AC3E}">
        <p14:creationId xmlns:p14="http://schemas.microsoft.com/office/powerpoint/2010/main" val="567438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Javier Fernández Álvarez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430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Javier Fernández Álvarez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755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Javier Fernández Álvarez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1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1A6858B-B03A-425D-81E7-82F03CA072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9269" y="6356350"/>
            <a:ext cx="5598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Javier Fernández Álvarez</a:t>
            </a:r>
          </a:p>
        </p:txBody>
      </p:sp>
    </p:spTree>
    <p:extLst>
      <p:ext uri="{BB962C8B-B14F-4D97-AF65-F5344CB8AC3E}">
        <p14:creationId xmlns:p14="http://schemas.microsoft.com/office/powerpoint/2010/main" val="2647559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Javier Fernández Álvarez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905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Javier Fernández Álvarez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554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Javier Fernández Álvarez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321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88368A0-9F99-4EA2-B3E7-2B607E8CB4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9269" y="6356350"/>
            <a:ext cx="5598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Javier Fernández Álvarez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B6300A2-0A57-4F51-9F1B-61D70E2784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53140" y="5926188"/>
            <a:ext cx="2249494" cy="74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270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Javier Fernández Álvarez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707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5F8DED4-B2C2-4290-9BC2-C4437661AB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9269" y="6356350"/>
            <a:ext cx="5598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Javier Fernández Álvarez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84FA5E2E-C754-42EC-98AD-2C7B3D42B6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53140" y="5926188"/>
            <a:ext cx="2249494" cy="74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557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9" y="6356350"/>
            <a:ext cx="5598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Javier Fernández Álvarez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D5934E26-2AB0-44D8-B70B-A7DDC47A4D7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653140" y="5926188"/>
            <a:ext cx="2249494" cy="74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563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pt.wikipedia.org/wiki/Copylef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s://fr.wikipedia.org/wiki/Copyright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hyperlink" Target="https://en.wikipedia.org/wiki/Creative_Commons_license" TargetMode="External"/><Relationship Id="rId12" Type="http://schemas.openxmlformats.org/officeDocument/2006/relationships/hyperlink" Target="https://en.wikipedia.org/wiki/Public-domain_softwar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11" Type="http://schemas.openxmlformats.org/officeDocument/2006/relationships/image" Target="../media/image6.png"/><Relationship Id="rId5" Type="http://schemas.openxmlformats.org/officeDocument/2006/relationships/hyperlink" Target="https://creativecommons.org/licenses/by-sa/3.0/" TargetMode="External"/><Relationship Id="rId10" Type="http://schemas.openxmlformats.org/officeDocument/2006/relationships/hyperlink" Target="http://commons.wikimedia.org/wiki/File:License_icon-gpl-2.svg" TargetMode="External"/><Relationship Id="rId4" Type="http://schemas.openxmlformats.org/officeDocument/2006/relationships/hyperlink" Target="https://pt.wikipedia.org/wiki/Copyleft" TargetMode="External"/><Relationship Id="rId9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cubacolombia.blogspot.com/2014/11/licencia-creative-commons-alternativa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creativecommons.org/licenses/by-sa/3.0/" TargetMode="External"/><Relationship Id="rId5" Type="http://schemas.openxmlformats.org/officeDocument/2006/relationships/hyperlink" Target="http://commons.wikimedia.org/wiki/File:License_icon-gpl-2.svg" TargetMode="Externa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s://en.wikipedia.org/wiki/Public-domain_software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openxmlformats.org/officeDocument/2006/relationships/hyperlink" Target="https://en.wikipedia.org/wiki/Public-domain_softwar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11" Type="http://schemas.openxmlformats.org/officeDocument/2006/relationships/hyperlink" Target="https://fr.wikipedia.org/wiki/Copyright" TargetMode="External"/><Relationship Id="rId5" Type="http://schemas.openxmlformats.org/officeDocument/2006/relationships/hyperlink" Target="http://commons.wikimedia.org/wiki/File:License_icon-gpl-2.svg" TargetMode="External"/><Relationship Id="rId10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openxmlformats.org/officeDocument/2006/relationships/hyperlink" Target="https://pixabay.com/en/creative-commons-licenses-icons-by-783531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creativecommons.org/licenses/by-nc-sa/4.0/" TargetMode="External"/><Relationship Id="rId3" Type="http://schemas.openxmlformats.org/officeDocument/2006/relationships/hyperlink" Target="https://www.cecarm.com/emprendedor/puesta-en-marcha/tipos-de-licencias-para-contenidos-digitales-32010" TargetMode="External"/><Relationship Id="rId7" Type="http://schemas.openxmlformats.org/officeDocument/2006/relationships/hyperlink" Target="http://www.masqueunlpaiz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eativecommons.org/choose/?lang=es_ES" TargetMode="External"/><Relationship Id="rId5" Type="http://schemas.openxmlformats.org/officeDocument/2006/relationships/hyperlink" Target="http://www3.gobiernodecanarias.org/medusa/contenidosdigitales/FormacionTIC/cdtic2014/02cc/index.html" TargetMode="External"/><Relationship Id="rId4" Type="http://schemas.openxmlformats.org/officeDocument/2006/relationships/hyperlink" Target="https://webappdesign.es/tipos-licencias-contenidos-digitales/" TargetMode="External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EAA003-702C-4233-9BAE-67C6EB1968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Licencias de contenidos digitales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6B7081-DFA9-4E64-B15E-9CAD5A767E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Javier Fernández Álvarez – www.masqueunlapiz.com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F8BCB24-946F-4055-85B3-DF64DF5B45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400" dirty="0"/>
              <a:t>Javier Fernández Álvarez</a:t>
            </a:r>
          </a:p>
        </p:txBody>
      </p:sp>
    </p:spTree>
    <p:extLst>
      <p:ext uri="{BB962C8B-B14F-4D97-AF65-F5344CB8AC3E}">
        <p14:creationId xmlns:p14="http://schemas.microsoft.com/office/powerpoint/2010/main" val="3669070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2D27C4-5E1D-4BE9-BA19-006BAF19B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Tipos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125A1A-4F09-4A51-80F8-FCB7F769C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67912" y="364758"/>
            <a:ext cx="3474720" cy="807720"/>
          </a:xfrm>
        </p:spPr>
        <p:txBody>
          <a:bodyPr/>
          <a:lstStyle/>
          <a:p>
            <a:r>
              <a:rPr lang="es-ES" sz="3200" dirty="0"/>
              <a:t>Copyright</a:t>
            </a:r>
            <a:endParaRPr lang="es-ES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88D6410-3650-4DCB-B532-6951B995C3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818463" y="364758"/>
            <a:ext cx="3474720" cy="813171"/>
          </a:xfrm>
        </p:spPr>
        <p:txBody>
          <a:bodyPr>
            <a:normAutofit/>
          </a:bodyPr>
          <a:lstStyle/>
          <a:p>
            <a:r>
              <a:rPr lang="es-ES" sz="3200" dirty="0"/>
              <a:t>Copyleft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B59C2CE-2747-49F5-92DD-8DFE15979C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818463" y="1272108"/>
            <a:ext cx="3474720" cy="4023360"/>
          </a:xfrm>
        </p:spPr>
        <p:txBody>
          <a:bodyPr anchor="t"/>
          <a:lstStyle/>
          <a:p>
            <a:r>
              <a:rPr lang="es-ES" dirty="0"/>
              <a:t>Pueden no exigir permiso explícito del autor</a:t>
            </a:r>
          </a:p>
          <a:p>
            <a:r>
              <a:rPr lang="es-ES" dirty="0"/>
              <a:t>Permite copiar, usar y modificar una obra reconociendo a su autor/es, en principio</a:t>
            </a:r>
          </a:p>
          <a:p>
            <a:r>
              <a:rPr lang="es-ES" dirty="0"/>
              <a:t>Algunas tienen algún derecho reservado</a:t>
            </a:r>
          </a:p>
        </p:txBody>
      </p:sp>
      <p:sp>
        <p:nvSpPr>
          <p:cNvPr id="7" name="Marcador de pie de página 6">
            <a:extLst>
              <a:ext uri="{FF2B5EF4-FFF2-40B4-BE49-F238E27FC236}">
                <a16:creationId xmlns:a16="http://schemas.microsoft.com/office/drawing/2014/main" id="{8BE8D213-33CB-487C-BD6F-E14246D22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Javier Fernández Álvarez</a:t>
            </a:r>
            <a:endParaRPr lang="en-US" dirty="0"/>
          </a:p>
        </p:txBody>
      </p:sp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03FD71E9-1094-4FAB-8B4C-6E309FF0A4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67912" y="1272108"/>
            <a:ext cx="3474720" cy="4023360"/>
          </a:xfrm>
        </p:spPr>
        <p:txBody>
          <a:bodyPr anchor="t"/>
          <a:lstStyle/>
          <a:p>
            <a:r>
              <a:rPr lang="es-ES" dirty="0"/>
              <a:t>Todos los derechos están reservados al autor/es</a:t>
            </a:r>
          </a:p>
          <a:p>
            <a:r>
              <a:rPr lang="es-ES" dirty="0"/>
              <a:t>Su utilización esta bajo autorización de sus creadores</a:t>
            </a:r>
          </a:p>
          <a:p>
            <a:r>
              <a:rPr lang="es-ES" dirty="0"/>
              <a:t>Cualquier contenido publicado en internet que </a:t>
            </a:r>
            <a:r>
              <a:rPr lang="es-ES" b="1" dirty="0"/>
              <a:t>no especifique licencia </a:t>
            </a:r>
            <a:r>
              <a:rPr lang="es-ES" dirty="0"/>
              <a:t>pertenece a este grupo, aunque puede ser utilizado con limitaciones (Fines educativos o en noticias)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E06A6334-9350-4686-8543-0D04DD5950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529877" y="4641716"/>
            <a:ext cx="1223459" cy="1223459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8CBA86DD-9493-47E6-984E-7D2D750160FB}"/>
              </a:ext>
            </a:extLst>
          </p:cNvPr>
          <p:cNvSpPr txBox="1"/>
          <p:nvPr/>
        </p:nvSpPr>
        <p:spPr>
          <a:xfrm>
            <a:off x="3867912" y="5945669"/>
            <a:ext cx="300114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hlinkClick r:id="rId4" tooltip="https://fr.wikipedia.org/wiki/Copyright"/>
              </a:rPr>
              <a:t>Esta foto</a:t>
            </a:r>
            <a:r>
              <a:rPr lang="es-ES" sz="900" dirty="0"/>
              <a:t> de Autor desconocido está bajo licencia </a:t>
            </a:r>
            <a:r>
              <a:rPr lang="es-ES" sz="900" dirty="0">
                <a:hlinkClick r:id="rId5" tooltip="https://creativecommons.org/licenses/by-sa/3.0/"/>
              </a:rPr>
              <a:t>CC BY-SA</a:t>
            </a:r>
            <a:endParaRPr lang="es-ES" sz="900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F296FE89-3DF4-4A03-8694-805EB71A38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8672108" y="4029131"/>
            <a:ext cx="1255663" cy="1255663"/>
          </a:xfrm>
          <a:prstGeom prst="rect">
            <a:avLst/>
          </a:prstGeom>
        </p:spPr>
      </p:pic>
      <p:sp>
        <p:nvSpPr>
          <p:cNvPr id="18" name="CuadroTexto 17">
            <a:extLst>
              <a:ext uri="{FF2B5EF4-FFF2-40B4-BE49-F238E27FC236}">
                <a16:creationId xmlns:a16="http://schemas.microsoft.com/office/drawing/2014/main" id="{C888AA32-B3D0-4DD5-814F-5D51210F40E1}"/>
              </a:ext>
            </a:extLst>
          </p:cNvPr>
          <p:cNvSpPr txBox="1"/>
          <p:nvPr/>
        </p:nvSpPr>
        <p:spPr>
          <a:xfrm>
            <a:off x="8122161" y="5446397"/>
            <a:ext cx="29888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hlinkClick r:id="rId7" tooltip="https://pt.wikipedia.org/wiki/Copyleft"/>
              </a:rPr>
              <a:t>Esta foto</a:t>
            </a:r>
            <a:r>
              <a:rPr lang="es-ES" sz="900" dirty="0"/>
              <a:t> de Autor desconocido está bajo licencia </a:t>
            </a:r>
            <a:r>
              <a:rPr lang="es-ES" sz="900" dirty="0">
                <a:hlinkClick r:id="rId5" tooltip="https://creativecommons.org/licenses/by-sa/3.0/"/>
              </a:rPr>
              <a:t>CC BY-SA</a:t>
            </a:r>
            <a:endParaRPr lang="es-ES" sz="900" dirty="0"/>
          </a:p>
        </p:txBody>
      </p:sp>
    </p:spTree>
    <p:extLst>
      <p:ext uri="{BB962C8B-B14F-4D97-AF65-F5344CB8AC3E}">
        <p14:creationId xmlns:p14="http://schemas.microsoft.com/office/powerpoint/2010/main" val="1284355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A37008-8CF6-4EE3-9479-1BAAD1B9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/>
          <a:lstStyle/>
          <a:p>
            <a:r>
              <a:rPr lang="es-ES" dirty="0"/>
              <a:t>Copyleft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1991C5E-B361-4122-AAB9-28220669F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/>
          <a:lstStyle/>
          <a:p>
            <a:r>
              <a:rPr lang="es-ES" dirty="0"/>
              <a:t>Tipos de licencias Libres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38FCA89-C49A-4DFE-B733-B94A67645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9269" y="6356350"/>
            <a:ext cx="5598463" cy="365125"/>
          </a:xfrm>
        </p:spPr>
        <p:txBody>
          <a:bodyPr/>
          <a:lstStyle/>
          <a:p>
            <a:r>
              <a:rPr lang="en-US"/>
              <a:t>Javier Fernández Álvarez</a:t>
            </a:r>
            <a:endParaRPr lang="en-U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0A76D79-9909-485B-9BB4-5D715340EA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294267" y="507041"/>
            <a:ext cx="4346930" cy="434693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C33C2328-3E20-4DAC-9E20-6EBDC347D0ED}"/>
              </a:ext>
            </a:extLst>
          </p:cNvPr>
          <p:cNvSpPr txBox="1"/>
          <p:nvPr/>
        </p:nvSpPr>
        <p:spPr>
          <a:xfrm>
            <a:off x="8071283" y="4853971"/>
            <a:ext cx="29888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hlinkClick r:id="rId4" tooltip="https://pt.wikipedia.org/wiki/Copyleft"/>
              </a:rPr>
              <a:t>Esta foto</a:t>
            </a:r>
            <a:r>
              <a:rPr lang="es-ES" sz="900" dirty="0"/>
              <a:t> de Autor desconocido está bajo licencia </a:t>
            </a:r>
            <a:r>
              <a:rPr lang="es-ES" sz="900" dirty="0">
                <a:hlinkClick r:id="rId5" tooltip="https://creativecommons.org/licenses/by-sa/3.0/"/>
              </a:rPr>
              <a:t>CC BY-SA</a:t>
            </a:r>
            <a:endParaRPr lang="es-ES" sz="900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2E3EDAF-663B-48D8-9FD3-173776F15E80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/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1154852" y="897835"/>
            <a:ext cx="1018998" cy="1018998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AAE7216F-FB6C-43D4-9F45-E2350CA73E58}"/>
              </a:ext>
            </a:extLst>
          </p:cNvPr>
          <p:cNvSpPr txBox="1"/>
          <p:nvPr/>
        </p:nvSpPr>
        <p:spPr>
          <a:xfrm>
            <a:off x="147667" y="2050829"/>
            <a:ext cx="32657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hlinkClick r:id="rId7" tooltip="https://en.wikipedia.org/wiki/Creative_Commons_license"/>
              </a:rPr>
              <a:t>Esta foto</a:t>
            </a:r>
            <a:r>
              <a:rPr lang="es-ES" sz="900" dirty="0"/>
              <a:t> de Autor desconocido está bajo licencia </a:t>
            </a:r>
            <a:r>
              <a:rPr lang="es-ES" sz="900" dirty="0">
                <a:hlinkClick r:id="rId5" tooltip="https://creativecommons.org/licenses/by-sa/3.0/"/>
              </a:rPr>
              <a:t>CC BY-SA</a:t>
            </a:r>
            <a:endParaRPr lang="es-ES" sz="900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A37B4733-48D2-4231-891B-F827F8A0AFF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  <a:ext uri="{837473B0-CC2E-450A-ABE3-18F120FF3D39}">
                <a1611:picAttrSrcUrl xmlns:a1611="http://schemas.microsoft.com/office/drawing/2016/11/main" r:id="rId10"/>
              </a:ext>
            </a:extLst>
          </a:blip>
          <a:stretch>
            <a:fillRect/>
          </a:stretch>
        </p:blipFill>
        <p:spPr>
          <a:xfrm>
            <a:off x="1154852" y="2382318"/>
            <a:ext cx="1018998" cy="1018998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5CBDFAEC-D146-40D2-9D61-BB1C5820E2AA}"/>
              </a:ext>
            </a:extLst>
          </p:cNvPr>
          <p:cNvSpPr txBox="1"/>
          <p:nvPr/>
        </p:nvSpPr>
        <p:spPr>
          <a:xfrm>
            <a:off x="169941" y="3507805"/>
            <a:ext cx="29888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hlinkClick r:id="rId10" tooltip="http://commons.wikimedia.org/wiki/File:License_icon-gpl-2.svg"/>
              </a:rPr>
              <a:t>Esta foto</a:t>
            </a:r>
            <a:r>
              <a:rPr lang="es-ES" sz="900" dirty="0"/>
              <a:t> de Autor desconocido está bajo licencia </a:t>
            </a:r>
            <a:r>
              <a:rPr lang="es-ES" sz="900" dirty="0">
                <a:hlinkClick r:id="rId5" tooltip="https://creativecommons.org/licenses/by-sa/3.0/"/>
              </a:rPr>
              <a:t>CC BY-SA</a:t>
            </a:r>
            <a:endParaRPr lang="es-ES" sz="900" dirty="0"/>
          </a:p>
        </p:txBody>
      </p:sp>
      <p:pic>
        <p:nvPicPr>
          <p:cNvPr id="25" name="Imagen 24">
            <a:extLst>
              <a:ext uri="{FF2B5EF4-FFF2-40B4-BE49-F238E27FC236}">
                <a16:creationId xmlns:a16="http://schemas.microsoft.com/office/drawing/2014/main" id="{DB64C281-079D-465E-8651-6E4189B4D7C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837473B0-CC2E-450A-ABE3-18F120FF3D39}">
                <a1611:picAttrSrcUrl xmlns:a1611="http://schemas.microsoft.com/office/drawing/2016/11/main" r:id="rId12"/>
              </a:ext>
            </a:extLst>
          </a:blip>
          <a:stretch>
            <a:fillRect/>
          </a:stretch>
        </p:blipFill>
        <p:spPr>
          <a:xfrm>
            <a:off x="1131897" y="3898032"/>
            <a:ext cx="1018998" cy="1018998"/>
          </a:xfrm>
          <a:prstGeom prst="rect">
            <a:avLst/>
          </a:prstGeom>
        </p:spPr>
      </p:pic>
      <p:sp>
        <p:nvSpPr>
          <p:cNvPr id="26" name="CuadroTexto 25">
            <a:extLst>
              <a:ext uri="{FF2B5EF4-FFF2-40B4-BE49-F238E27FC236}">
                <a16:creationId xmlns:a16="http://schemas.microsoft.com/office/drawing/2014/main" id="{CA15C9C3-C1FD-4113-A8C8-FBA65518F7EF}"/>
              </a:ext>
            </a:extLst>
          </p:cNvPr>
          <p:cNvSpPr txBox="1"/>
          <p:nvPr/>
        </p:nvSpPr>
        <p:spPr>
          <a:xfrm>
            <a:off x="147667" y="5084803"/>
            <a:ext cx="30612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hlinkClick r:id="rId12" tooltip="https://en.wikipedia.org/wiki/Public-domain_software"/>
              </a:rPr>
              <a:t>Esta foto</a:t>
            </a:r>
            <a:r>
              <a:rPr lang="es-ES" sz="900" dirty="0"/>
              <a:t> de Autor desconocido está bajo licencia </a:t>
            </a:r>
            <a:r>
              <a:rPr lang="es-ES" sz="900" dirty="0">
                <a:hlinkClick r:id="rId5" tooltip="https://creativecommons.org/licenses/by-sa/3.0/"/>
              </a:rPr>
              <a:t>CC BY-SA</a:t>
            </a:r>
            <a:endParaRPr lang="es-ES" sz="900" dirty="0"/>
          </a:p>
        </p:txBody>
      </p:sp>
    </p:spTree>
    <p:extLst>
      <p:ext uri="{BB962C8B-B14F-4D97-AF65-F5344CB8AC3E}">
        <p14:creationId xmlns:p14="http://schemas.microsoft.com/office/powerpoint/2010/main" val="240293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3ED858-3754-4454-A318-29B134BE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>
            <a:normAutofit/>
          </a:bodyPr>
          <a:lstStyle/>
          <a:p>
            <a:r>
              <a:rPr lang="es-ES" sz="4000"/>
              <a:t>Creative commons</a:t>
            </a:r>
            <a:endParaRPr lang="es-ES" sz="4000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DEA5FB-EF02-47E3-A267-38B5F74E81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ctr">
            <a:normAutofit/>
          </a:bodyPr>
          <a:lstStyle/>
          <a:p>
            <a:r>
              <a:rPr lang="es-ES" sz="2400" dirty="0"/>
              <a:t>El autor decide que usos quiere proteger o dejar libres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97C5FA-4FFC-45A9-967F-4B4993009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9" y="6356350"/>
            <a:ext cx="5598463" cy="365125"/>
          </a:xfrm>
        </p:spPr>
        <p:txBody>
          <a:bodyPr/>
          <a:lstStyle/>
          <a:p>
            <a:r>
              <a:rPr lang="en-US"/>
              <a:t>Javier Fernández Álvarez</a:t>
            </a:r>
            <a:endParaRPr lang="en-US" dirty="0"/>
          </a:p>
        </p:txBody>
      </p:sp>
      <p:pic>
        <p:nvPicPr>
          <p:cNvPr id="7" name="Imagen 6" descr="Imagen que contiene captura de pantalla&#10;&#10;Descripción generada automáticamente">
            <a:extLst>
              <a:ext uri="{FF2B5EF4-FFF2-40B4-BE49-F238E27FC236}">
                <a16:creationId xmlns:a16="http://schemas.microsoft.com/office/drawing/2014/main" id="{6B524404-D4DD-4DA2-B523-2AF1F81BCD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11238" y="408684"/>
            <a:ext cx="5763673" cy="3368431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3B8932C-59EE-4B6C-B900-4A12F2D0A6D2}"/>
              </a:ext>
            </a:extLst>
          </p:cNvPr>
          <p:cNvSpPr txBox="1"/>
          <p:nvPr/>
        </p:nvSpPr>
        <p:spPr>
          <a:xfrm>
            <a:off x="4011238" y="3757858"/>
            <a:ext cx="4803350" cy="239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hlinkClick r:id="rId4" tooltip="http://cubacolombia.blogspot.com/2014/11/licencia-creative-commons-alternativa.html"/>
              </a:rPr>
              <a:t>Esta foto</a:t>
            </a:r>
            <a:r>
              <a:rPr lang="es-ES" sz="900" dirty="0"/>
              <a:t> de Autor desconocido está bajo licencia </a:t>
            </a:r>
            <a:r>
              <a:rPr lang="es-ES" sz="900" dirty="0">
                <a:hlinkClick r:id="rId5" tooltip="https://creativecommons.org/licenses/by-nc/3.0/"/>
              </a:rPr>
              <a:t>CC BY-NC</a:t>
            </a:r>
            <a:endParaRPr lang="es-ES" sz="9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7FB2147-DCF8-4270-9DD9-7229B520EF0D}"/>
              </a:ext>
            </a:extLst>
          </p:cNvPr>
          <p:cNvSpPr txBox="1"/>
          <p:nvPr/>
        </p:nvSpPr>
        <p:spPr>
          <a:xfrm>
            <a:off x="7278529" y="290912"/>
            <a:ext cx="567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DB6AA86B-5112-4D8C-86B8-677A5AC91570}"/>
              </a:ext>
            </a:extLst>
          </p:cNvPr>
          <p:cNvSpPr/>
          <p:nvPr/>
        </p:nvSpPr>
        <p:spPr>
          <a:xfrm>
            <a:off x="7309517" y="319515"/>
            <a:ext cx="482762" cy="45010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E47AEFB-2C9F-4318-A38E-0447377DD122}"/>
              </a:ext>
            </a:extLst>
          </p:cNvPr>
          <p:cNvSpPr txBox="1"/>
          <p:nvPr/>
        </p:nvSpPr>
        <p:spPr>
          <a:xfrm>
            <a:off x="8530859" y="912167"/>
            <a:ext cx="567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932DECB5-78F9-425C-95F2-082A52623F8A}"/>
              </a:ext>
            </a:extLst>
          </p:cNvPr>
          <p:cNvSpPr/>
          <p:nvPr/>
        </p:nvSpPr>
        <p:spPr>
          <a:xfrm>
            <a:off x="8561847" y="940770"/>
            <a:ext cx="482762" cy="45010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84AE54E-8F8C-4E1E-B381-27618091B856}"/>
              </a:ext>
            </a:extLst>
          </p:cNvPr>
          <p:cNvSpPr txBox="1"/>
          <p:nvPr/>
        </p:nvSpPr>
        <p:spPr>
          <a:xfrm>
            <a:off x="9640255" y="1454261"/>
            <a:ext cx="567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599752D4-9F28-4428-8719-908204E48AB6}"/>
              </a:ext>
            </a:extLst>
          </p:cNvPr>
          <p:cNvSpPr/>
          <p:nvPr/>
        </p:nvSpPr>
        <p:spPr>
          <a:xfrm>
            <a:off x="9671243" y="1516944"/>
            <a:ext cx="482762" cy="45010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2A7105C-A699-4DDD-B88C-EB9A4D20DF13}"/>
              </a:ext>
            </a:extLst>
          </p:cNvPr>
          <p:cNvSpPr txBox="1"/>
          <p:nvPr/>
        </p:nvSpPr>
        <p:spPr>
          <a:xfrm>
            <a:off x="9569508" y="2148343"/>
            <a:ext cx="567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7243DBBF-D6E7-4DB0-B14A-6A976CC544F2}"/>
              </a:ext>
            </a:extLst>
          </p:cNvPr>
          <p:cNvSpPr/>
          <p:nvPr/>
        </p:nvSpPr>
        <p:spPr>
          <a:xfrm>
            <a:off x="9617536" y="2199666"/>
            <a:ext cx="482762" cy="45010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19E63CB-4C94-4393-9242-F4C9BDBFC64A}"/>
              </a:ext>
            </a:extLst>
          </p:cNvPr>
          <p:cNvSpPr txBox="1"/>
          <p:nvPr/>
        </p:nvSpPr>
        <p:spPr>
          <a:xfrm>
            <a:off x="8760880" y="2631363"/>
            <a:ext cx="567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63C81069-1679-4408-9EBA-6E09DCAAED80}"/>
              </a:ext>
            </a:extLst>
          </p:cNvPr>
          <p:cNvSpPr/>
          <p:nvPr/>
        </p:nvSpPr>
        <p:spPr>
          <a:xfrm>
            <a:off x="8791868" y="2688366"/>
            <a:ext cx="482762" cy="45010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3BF3A5F-DD3B-4A03-84FD-5117A10C0F41}"/>
              </a:ext>
            </a:extLst>
          </p:cNvPr>
          <p:cNvSpPr txBox="1"/>
          <p:nvPr/>
        </p:nvSpPr>
        <p:spPr>
          <a:xfrm>
            <a:off x="8888426" y="3208974"/>
            <a:ext cx="567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57C54026-B509-41AA-AD70-A2120A40F206}"/>
              </a:ext>
            </a:extLst>
          </p:cNvPr>
          <p:cNvSpPr/>
          <p:nvPr/>
        </p:nvSpPr>
        <p:spPr>
          <a:xfrm>
            <a:off x="8930774" y="3214857"/>
            <a:ext cx="482762" cy="45010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BA53862-4F14-44B6-9B08-5F4C654D6A5A}"/>
              </a:ext>
            </a:extLst>
          </p:cNvPr>
          <p:cNvSpPr txBox="1"/>
          <p:nvPr/>
        </p:nvSpPr>
        <p:spPr>
          <a:xfrm>
            <a:off x="3913176" y="4075691"/>
            <a:ext cx="729816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1600" b="1" dirty="0"/>
              <a:t>La obra puede utilizarse sin restricciones siempre que se nombre al autor/es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600" b="1" dirty="0"/>
              <a:t>Se puede copiar, modificar y distribuir, pero sin fines comerciales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600" b="1" dirty="0"/>
              <a:t>No se permite uso comercial del original ni de las posibles derivadas. La distribución tiene que hacer bajo la misma licencia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600" b="1" dirty="0"/>
              <a:t>No se permite uso comercial ni se pueden hacer obras derivadas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600" b="1" dirty="0"/>
              <a:t>Se permiten hacer obras derivadas y su uso comercial, pero compartido con la misma licencia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600" b="1" dirty="0"/>
              <a:t>Se permite su uso comercial, pero no obras derivadas</a:t>
            </a:r>
          </a:p>
        </p:txBody>
      </p:sp>
    </p:spTree>
    <p:extLst>
      <p:ext uri="{BB962C8B-B14F-4D97-AF65-F5344CB8AC3E}">
        <p14:creationId xmlns:p14="http://schemas.microsoft.com/office/powerpoint/2010/main" val="336272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98D5A2-4548-4C67-BDC8-A747CFA4B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General </a:t>
            </a:r>
            <a:r>
              <a:rPr lang="es-ES" dirty="0" err="1"/>
              <a:t>Public</a:t>
            </a:r>
            <a:r>
              <a:rPr lang="es-ES" dirty="0"/>
              <a:t> </a:t>
            </a:r>
            <a:r>
              <a:rPr lang="es-ES" dirty="0" err="1"/>
              <a:t>License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8EE6EB-208F-48BF-B8D2-59A290D42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7912" y="4526564"/>
            <a:ext cx="7542210" cy="1462756"/>
          </a:xfrm>
        </p:spPr>
        <p:txBody>
          <a:bodyPr/>
          <a:lstStyle/>
          <a:p>
            <a:r>
              <a:rPr lang="es-ES" b="1" dirty="0"/>
              <a:t>Todos los software y documentos bajo esta licencia son libres para usarse, modificarse o distribuirse. </a:t>
            </a:r>
          </a:p>
          <a:p>
            <a:r>
              <a:rPr lang="es-ES" b="1" dirty="0"/>
              <a:t>Sistemas operativos como </a:t>
            </a:r>
            <a:r>
              <a:rPr lang="es-ES" b="1" i="1" dirty="0"/>
              <a:t>Linux</a:t>
            </a:r>
            <a:r>
              <a:rPr lang="es-ES" b="1" dirty="0"/>
              <a:t> son distribuidos bajos esta licencia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8EDE81-6C45-4198-BCB0-C3C1C1414BC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Protege la libre distribución, uso y modificación de software y documentación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FED2F0-17E2-4601-AF42-CD17F8DCA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Javier Fernández Álvarez</a:t>
            </a:r>
            <a:endParaRPr lang="en-US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7EFD189-277C-4EA3-A49B-EA63C33095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170259" y="445603"/>
            <a:ext cx="3871509" cy="3871509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89C41EF-9722-4BC5-AB3B-8B8F54C81C71}"/>
              </a:ext>
            </a:extLst>
          </p:cNvPr>
          <p:cNvSpPr txBox="1"/>
          <p:nvPr/>
        </p:nvSpPr>
        <p:spPr>
          <a:xfrm>
            <a:off x="5764251" y="4348464"/>
            <a:ext cx="29888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hlinkClick r:id="rId5" tooltip="http://commons.wikimedia.org/wiki/File:License_icon-gpl-2.svg"/>
              </a:rPr>
              <a:t>Esta foto</a:t>
            </a:r>
            <a:r>
              <a:rPr lang="es-ES" sz="900" dirty="0"/>
              <a:t> de Autor desconocido está bajo licencia </a:t>
            </a:r>
            <a:r>
              <a:rPr lang="es-ES" sz="900" dirty="0">
                <a:hlinkClick r:id="rId6" tooltip="https://creativecommons.org/licenses/by-sa/3.0/"/>
              </a:rPr>
              <a:t>CC BY-SA</a:t>
            </a:r>
            <a:endParaRPr lang="es-ES" sz="900" dirty="0"/>
          </a:p>
        </p:txBody>
      </p:sp>
    </p:spTree>
    <p:extLst>
      <p:ext uri="{BB962C8B-B14F-4D97-AF65-F5344CB8AC3E}">
        <p14:creationId xmlns:p14="http://schemas.microsoft.com/office/powerpoint/2010/main" val="127179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98D5A2-4548-4C67-BDC8-A747CFA4B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Dominio público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8EE6EB-208F-48BF-B8D2-59A290D42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7912" y="4526563"/>
            <a:ext cx="7542210" cy="1519057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/>
              <a:t>Una obra pasa ser de dominio público cuando el autor lleva fallecido más de 70 años </a:t>
            </a:r>
            <a:r>
              <a:rPr lang="es-ES" b="1" i="1" dirty="0"/>
              <a:t>(En España a partir de 1987). </a:t>
            </a:r>
            <a:r>
              <a:rPr lang="es-ES" b="1" dirty="0"/>
              <a:t>A partir de ahí se deja de tener los derechos patrimoniales de la misma</a:t>
            </a:r>
          </a:p>
          <a:p>
            <a:r>
              <a:rPr lang="es-ES" b="1" dirty="0"/>
              <a:t>Cualquier autor/a puede publicar una obra bajo esta licencia, pero en dicho caso debe de indicarlo explícitamente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8EDE81-6C45-4198-BCB0-C3C1C1414BC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Las obras bajo esta licencia se pueden usar libremente siempre y cuando se respeten los derechos morales.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FED2F0-17E2-4601-AF42-CD17F8DCA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Javier Fernández Álvarez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7E2E452-EA48-413C-9461-054BBF3CE7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691043" y="430426"/>
            <a:ext cx="3705512" cy="3705512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A28B2013-CA7D-482F-8110-22E617F127CA}"/>
              </a:ext>
            </a:extLst>
          </p:cNvPr>
          <p:cNvSpPr txBox="1"/>
          <p:nvPr/>
        </p:nvSpPr>
        <p:spPr>
          <a:xfrm>
            <a:off x="6013174" y="4215835"/>
            <a:ext cx="30612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hlinkClick r:id="rId4" tooltip="https://en.wikipedia.org/wiki/Public-domain_software"/>
              </a:rPr>
              <a:t>Esta foto</a:t>
            </a:r>
            <a:r>
              <a:rPr lang="es-ES" sz="900" dirty="0"/>
              <a:t> de Autor desconocido está bajo licencia </a:t>
            </a:r>
            <a:r>
              <a:rPr lang="es-ES" sz="900" dirty="0">
                <a:hlinkClick r:id="rId5" tooltip="https://creativecommons.org/licenses/by-sa/3.0/"/>
              </a:rPr>
              <a:t>CC BY-SA</a:t>
            </a:r>
            <a:endParaRPr lang="es-ES" sz="900" dirty="0"/>
          </a:p>
        </p:txBody>
      </p:sp>
    </p:spTree>
    <p:extLst>
      <p:ext uri="{BB962C8B-B14F-4D97-AF65-F5344CB8AC3E}">
        <p14:creationId xmlns:p14="http://schemas.microsoft.com/office/powerpoint/2010/main" val="3091874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o 21">
            <a:extLst>
              <a:ext uri="{FF2B5EF4-FFF2-40B4-BE49-F238E27FC236}">
                <a16:creationId xmlns:a16="http://schemas.microsoft.com/office/drawing/2014/main" id="{D5CBE6E2-27CC-446B-90A4-12F4FCBBB5BE}"/>
              </a:ext>
            </a:extLst>
          </p:cNvPr>
          <p:cNvGrpSpPr/>
          <p:nvPr/>
        </p:nvGrpSpPr>
        <p:grpSpPr>
          <a:xfrm>
            <a:off x="3497311" y="437543"/>
            <a:ext cx="8128000" cy="6167724"/>
            <a:chOff x="3497311" y="136524"/>
            <a:chExt cx="8128000" cy="6167724"/>
          </a:xfrm>
        </p:grpSpPr>
        <p:sp>
          <p:nvSpPr>
            <p:cNvPr id="23" name="Forma libre: forma 22">
              <a:extLst>
                <a:ext uri="{FF2B5EF4-FFF2-40B4-BE49-F238E27FC236}">
                  <a16:creationId xmlns:a16="http://schemas.microsoft.com/office/drawing/2014/main" id="{4CED8EA0-E02B-4B65-8066-91845794D352}"/>
                </a:ext>
              </a:extLst>
            </p:cNvPr>
            <p:cNvSpPr/>
            <p:nvPr/>
          </p:nvSpPr>
          <p:spPr>
            <a:xfrm>
              <a:off x="3497311" y="136524"/>
              <a:ext cx="8128000" cy="1541932"/>
            </a:xfrm>
            <a:custGeom>
              <a:avLst/>
              <a:gdLst>
                <a:gd name="connsiteX0" fmla="*/ 0 w 8128000"/>
                <a:gd name="connsiteY0" fmla="*/ 1541930 h 1541930"/>
                <a:gd name="connsiteX1" fmla="*/ 1015993 w 8128000"/>
                <a:gd name="connsiteY1" fmla="*/ 0 h 1541930"/>
                <a:gd name="connsiteX2" fmla="*/ 7112007 w 8128000"/>
                <a:gd name="connsiteY2" fmla="*/ 0 h 1541930"/>
                <a:gd name="connsiteX3" fmla="*/ 8128000 w 8128000"/>
                <a:gd name="connsiteY3" fmla="*/ 1541930 h 1541930"/>
                <a:gd name="connsiteX4" fmla="*/ 0 w 8128000"/>
                <a:gd name="connsiteY4" fmla="*/ 1541930 h 154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8000" h="1541930">
                  <a:moveTo>
                    <a:pt x="8128000" y="1"/>
                  </a:moveTo>
                  <a:lnTo>
                    <a:pt x="7112007" y="1541929"/>
                  </a:lnTo>
                  <a:lnTo>
                    <a:pt x="1015993" y="1541929"/>
                  </a:lnTo>
                  <a:lnTo>
                    <a:pt x="0" y="1"/>
                  </a:lnTo>
                  <a:lnTo>
                    <a:pt x="8128000" y="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04949" tIns="82551" rIns="1504951" bIns="82551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ES" sz="6500" kern="1200"/>
            </a:p>
          </p:txBody>
        </p:sp>
        <p:sp>
          <p:nvSpPr>
            <p:cNvPr id="24" name="Forma libre: forma 23">
              <a:extLst>
                <a:ext uri="{FF2B5EF4-FFF2-40B4-BE49-F238E27FC236}">
                  <a16:creationId xmlns:a16="http://schemas.microsoft.com/office/drawing/2014/main" id="{0F081211-3775-44FE-BD3E-4B59567B97A7}"/>
                </a:ext>
              </a:extLst>
            </p:cNvPr>
            <p:cNvSpPr/>
            <p:nvPr/>
          </p:nvSpPr>
          <p:spPr>
            <a:xfrm>
              <a:off x="4513311" y="1678455"/>
              <a:ext cx="6095999" cy="1541931"/>
            </a:xfrm>
            <a:custGeom>
              <a:avLst/>
              <a:gdLst>
                <a:gd name="connsiteX0" fmla="*/ 0 w 6095999"/>
                <a:gd name="connsiteY0" fmla="*/ 1541930 h 1541930"/>
                <a:gd name="connsiteX1" fmla="*/ 1015993 w 6095999"/>
                <a:gd name="connsiteY1" fmla="*/ 0 h 1541930"/>
                <a:gd name="connsiteX2" fmla="*/ 5080006 w 6095999"/>
                <a:gd name="connsiteY2" fmla="*/ 0 h 1541930"/>
                <a:gd name="connsiteX3" fmla="*/ 6095999 w 6095999"/>
                <a:gd name="connsiteY3" fmla="*/ 1541930 h 1541930"/>
                <a:gd name="connsiteX4" fmla="*/ 0 w 6095999"/>
                <a:gd name="connsiteY4" fmla="*/ 1541930 h 154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5999" h="1541930">
                  <a:moveTo>
                    <a:pt x="6095999" y="1"/>
                  </a:moveTo>
                  <a:lnTo>
                    <a:pt x="5080006" y="1541929"/>
                  </a:lnTo>
                  <a:lnTo>
                    <a:pt x="1015993" y="1541929"/>
                  </a:lnTo>
                  <a:lnTo>
                    <a:pt x="0" y="1"/>
                  </a:lnTo>
                  <a:lnTo>
                    <a:pt x="6095999" y="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-996892"/>
                <a:satOff val="8342"/>
                <a:lumOff val="1569"/>
                <a:alphaOff val="0"/>
              </a:schemeClr>
            </a:fillRef>
            <a:effectRef idx="0">
              <a:schemeClr val="accent3">
                <a:hueOff val="-996892"/>
                <a:satOff val="8342"/>
                <a:lumOff val="156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49349" tIns="82550" rIns="1149350" bIns="82551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ES" sz="6500" kern="1200"/>
            </a:p>
          </p:txBody>
        </p:sp>
        <p:sp>
          <p:nvSpPr>
            <p:cNvPr id="25" name="Forma libre: forma 24">
              <a:extLst>
                <a:ext uri="{FF2B5EF4-FFF2-40B4-BE49-F238E27FC236}">
                  <a16:creationId xmlns:a16="http://schemas.microsoft.com/office/drawing/2014/main" id="{7871A260-BB9B-48B5-A663-9B15EE56FAED}"/>
                </a:ext>
              </a:extLst>
            </p:cNvPr>
            <p:cNvSpPr/>
            <p:nvPr/>
          </p:nvSpPr>
          <p:spPr>
            <a:xfrm>
              <a:off x="5529310" y="3220386"/>
              <a:ext cx="4064001" cy="1541931"/>
            </a:xfrm>
            <a:custGeom>
              <a:avLst/>
              <a:gdLst>
                <a:gd name="connsiteX0" fmla="*/ 0 w 4064000"/>
                <a:gd name="connsiteY0" fmla="*/ 1541930 h 1541930"/>
                <a:gd name="connsiteX1" fmla="*/ 1015993 w 4064000"/>
                <a:gd name="connsiteY1" fmla="*/ 0 h 1541930"/>
                <a:gd name="connsiteX2" fmla="*/ 3048007 w 4064000"/>
                <a:gd name="connsiteY2" fmla="*/ 0 h 1541930"/>
                <a:gd name="connsiteX3" fmla="*/ 4064000 w 4064000"/>
                <a:gd name="connsiteY3" fmla="*/ 1541930 h 1541930"/>
                <a:gd name="connsiteX4" fmla="*/ 0 w 4064000"/>
                <a:gd name="connsiteY4" fmla="*/ 1541930 h 154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64000" h="1541930">
                  <a:moveTo>
                    <a:pt x="4064000" y="1"/>
                  </a:moveTo>
                  <a:lnTo>
                    <a:pt x="3048007" y="1541929"/>
                  </a:lnTo>
                  <a:lnTo>
                    <a:pt x="1015993" y="1541929"/>
                  </a:lnTo>
                  <a:lnTo>
                    <a:pt x="0" y="1"/>
                  </a:lnTo>
                  <a:lnTo>
                    <a:pt x="4064000" y="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-1993785"/>
                <a:satOff val="16683"/>
                <a:lumOff val="3137"/>
                <a:alphaOff val="0"/>
              </a:schemeClr>
            </a:fillRef>
            <a:effectRef idx="0">
              <a:schemeClr val="accent3">
                <a:hueOff val="-1993785"/>
                <a:satOff val="16683"/>
                <a:lumOff val="313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93750" tIns="82550" rIns="793751" bIns="82551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ES" sz="6500" kern="1200" dirty="0"/>
            </a:p>
          </p:txBody>
        </p:sp>
        <p:sp>
          <p:nvSpPr>
            <p:cNvPr id="26" name="Forma libre: forma 25">
              <a:extLst>
                <a:ext uri="{FF2B5EF4-FFF2-40B4-BE49-F238E27FC236}">
                  <a16:creationId xmlns:a16="http://schemas.microsoft.com/office/drawing/2014/main" id="{D938870A-DCF9-4ADC-A5B8-8562D4730EB1}"/>
                </a:ext>
              </a:extLst>
            </p:cNvPr>
            <p:cNvSpPr/>
            <p:nvPr/>
          </p:nvSpPr>
          <p:spPr>
            <a:xfrm>
              <a:off x="6545309" y="4762317"/>
              <a:ext cx="2032001" cy="1541931"/>
            </a:xfrm>
            <a:custGeom>
              <a:avLst/>
              <a:gdLst>
                <a:gd name="connsiteX0" fmla="*/ 0 w 2032000"/>
                <a:gd name="connsiteY0" fmla="*/ 1541930 h 1541930"/>
                <a:gd name="connsiteX1" fmla="*/ 1015993 w 2032000"/>
                <a:gd name="connsiteY1" fmla="*/ 0 h 1541930"/>
                <a:gd name="connsiteX2" fmla="*/ 1016007 w 2032000"/>
                <a:gd name="connsiteY2" fmla="*/ 0 h 1541930"/>
                <a:gd name="connsiteX3" fmla="*/ 2032000 w 2032000"/>
                <a:gd name="connsiteY3" fmla="*/ 1541930 h 1541930"/>
                <a:gd name="connsiteX4" fmla="*/ 0 w 2032000"/>
                <a:gd name="connsiteY4" fmla="*/ 1541930 h 154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32000" h="1541930">
                  <a:moveTo>
                    <a:pt x="2032000" y="0"/>
                  </a:moveTo>
                  <a:lnTo>
                    <a:pt x="1016007" y="1541930"/>
                  </a:lnTo>
                  <a:lnTo>
                    <a:pt x="1015993" y="1541930"/>
                  </a:lnTo>
                  <a:lnTo>
                    <a:pt x="0" y="0"/>
                  </a:lnTo>
                  <a:lnTo>
                    <a:pt x="203200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-2990677"/>
                <a:satOff val="25025"/>
                <a:lumOff val="4706"/>
                <a:alphaOff val="0"/>
              </a:schemeClr>
            </a:fillRef>
            <a:effectRef idx="0">
              <a:schemeClr val="accent3">
                <a:hueOff val="-2990677"/>
                <a:satOff val="25025"/>
                <a:lumOff val="470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2551" tIns="82550" rIns="82550" bIns="82551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ES" sz="6500" kern="1200" dirty="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6021F7FB-B529-4B25-8576-17744E3B5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111355"/>
          </a:xfrm>
        </p:spPr>
        <p:txBody>
          <a:bodyPr/>
          <a:lstStyle/>
          <a:p>
            <a:r>
              <a:rPr lang="es-ES" dirty="0"/>
              <a:t>Del </a:t>
            </a:r>
            <a:r>
              <a:rPr lang="es-ES" b="1" dirty="0"/>
              <a:t>Copyleft </a:t>
            </a:r>
            <a:r>
              <a:rPr lang="es-ES" dirty="0"/>
              <a:t>al </a:t>
            </a:r>
            <a:r>
              <a:rPr lang="es-ES" b="1" dirty="0"/>
              <a:t>Copyright</a:t>
            </a:r>
            <a:endParaRPr lang="es-ES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FB99F4B-F403-4062-BF2A-3096209A1A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415518"/>
          </a:xfrm>
        </p:spPr>
        <p:txBody>
          <a:bodyPr>
            <a:normAutofit/>
          </a:bodyPr>
          <a:lstStyle/>
          <a:p>
            <a:r>
              <a:rPr lang="es-ES" sz="1800" dirty="0"/>
              <a:t>Los docentes deberíamos usar los contenidos que se encuentren en los tres niveles superiores de la pirámide invertida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5067972-E027-41EA-AD94-C7526BCA5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Javier Fernández Álvarez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4A9DF759-B89C-42B5-B90A-044EA29C37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854439" y="554472"/>
            <a:ext cx="1173746" cy="117374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E2C3329-2EF8-427E-8B33-AFFF116049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4321850" y="542248"/>
            <a:ext cx="1198194" cy="1198194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0A6CF3D6-92A2-4BD5-9AAD-A694B746729D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837473B0-CC2E-450A-ABE3-18F120FF3D39}">
                <a1611:picAttrSrcUrl xmlns:a1611="http://schemas.microsoft.com/office/drawing/2016/11/main" r:id="rId9"/>
              </a:ext>
            </a:extLst>
          </a:blip>
          <a:srcRect r="51396" b="68869"/>
          <a:stretch/>
        </p:blipFill>
        <p:spPr>
          <a:xfrm>
            <a:off x="7158304" y="507075"/>
            <a:ext cx="1940638" cy="687539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3C648CBE-8334-4D30-A601-30120ECBD406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837473B0-CC2E-450A-ABE3-18F120FF3D39}">
                <a1611:picAttrSrcUrl xmlns:a1611="http://schemas.microsoft.com/office/drawing/2016/11/main" r:id="rId9"/>
              </a:ext>
            </a:extLst>
          </a:blip>
          <a:srcRect l="51478" t="68841"/>
          <a:stretch/>
        </p:blipFill>
        <p:spPr>
          <a:xfrm>
            <a:off x="6802745" y="4238432"/>
            <a:ext cx="1816216" cy="645106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639751E3-DBA1-45F4-A624-21030CE1C337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837473B0-CC2E-450A-ABE3-18F120FF3D39}">
                <a1611:picAttrSrcUrl xmlns:a1611="http://schemas.microsoft.com/office/drawing/2016/11/main" r:id="rId9"/>
              </a:ext>
            </a:extLst>
          </a:blip>
          <a:srcRect t="33691" r="51092" b="34838"/>
          <a:stretch/>
        </p:blipFill>
        <p:spPr>
          <a:xfrm>
            <a:off x="8026383" y="1216461"/>
            <a:ext cx="1940638" cy="690702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A1D6C7D-B1CB-4031-B7B5-A7B460CF6260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837473B0-CC2E-450A-ABE3-18F120FF3D39}">
                <a1611:picAttrSrcUrl xmlns:a1611="http://schemas.microsoft.com/office/drawing/2016/11/main" r:id="rId9"/>
              </a:ext>
            </a:extLst>
          </a:blip>
          <a:srcRect t="68500" r="51307"/>
          <a:stretch/>
        </p:blipFill>
        <p:spPr>
          <a:xfrm>
            <a:off x="5623631" y="2084180"/>
            <a:ext cx="1934774" cy="692311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E86C15F3-850E-4DE2-B990-21D24CB341C1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837473B0-CC2E-450A-ABE3-18F120FF3D39}">
                <a1611:picAttrSrcUrl xmlns:a1611="http://schemas.microsoft.com/office/drawing/2016/11/main" r:id="rId9"/>
              </a:ext>
            </a:extLst>
          </a:blip>
          <a:srcRect l="51012" b="69164"/>
          <a:stretch/>
        </p:blipFill>
        <p:spPr>
          <a:xfrm>
            <a:off x="7668728" y="2701253"/>
            <a:ext cx="1946499" cy="677708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787CEDB2-64CB-481B-A626-715CDBD8F49C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837473B0-CC2E-450A-ABE3-18F120FF3D39}">
                <a1611:picAttrSrcUrl xmlns:a1611="http://schemas.microsoft.com/office/drawing/2016/11/main" r:id="rId9"/>
              </a:ext>
            </a:extLst>
          </a:blip>
          <a:srcRect l="51417" t="34229" b="35100"/>
          <a:stretch/>
        </p:blipFill>
        <p:spPr>
          <a:xfrm>
            <a:off x="6008915" y="3557554"/>
            <a:ext cx="1794722" cy="626704"/>
          </a:xfrm>
          <a:prstGeom prst="rect">
            <a:avLst/>
          </a:prstGeom>
        </p:spPr>
      </p:pic>
      <p:pic>
        <p:nvPicPr>
          <p:cNvPr id="28" name="Imagen 27">
            <a:extLst>
              <a:ext uri="{FF2B5EF4-FFF2-40B4-BE49-F238E27FC236}">
                <a16:creationId xmlns:a16="http://schemas.microsoft.com/office/drawing/2014/main" id="{29B0C0A1-9526-4043-9849-DED98BDC1E8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837473B0-CC2E-450A-ABE3-18F120FF3D39}">
                <a1611:picAttrSrcUrl xmlns:a1611="http://schemas.microsoft.com/office/drawing/2016/11/main" r:id="rId11"/>
              </a:ext>
            </a:extLst>
          </a:blip>
          <a:stretch>
            <a:fillRect/>
          </a:stretch>
        </p:blipFill>
        <p:spPr>
          <a:xfrm>
            <a:off x="7255373" y="5291436"/>
            <a:ext cx="618258" cy="618258"/>
          </a:xfrm>
          <a:prstGeom prst="rect">
            <a:avLst/>
          </a:prstGeom>
        </p:spPr>
      </p:pic>
      <p:sp>
        <p:nvSpPr>
          <p:cNvPr id="31" name="Rectángulo 30">
            <a:extLst>
              <a:ext uri="{FF2B5EF4-FFF2-40B4-BE49-F238E27FC236}">
                <a16:creationId xmlns:a16="http://schemas.microsoft.com/office/drawing/2014/main" id="{BD01EBDC-A9AE-4C81-8122-11F7B3066372}"/>
              </a:ext>
            </a:extLst>
          </p:cNvPr>
          <p:cNvSpPr/>
          <p:nvPr/>
        </p:nvSpPr>
        <p:spPr>
          <a:xfrm>
            <a:off x="9964579" y="517062"/>
            <a:ext cx="149111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compartir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950C8C8E-EA60-4D0C-B03F-2954CC6086E5}"/>
              </a:ext>
            </a:extLst>
          </p:cNvPr>
          <p:cNvSpPr/>
          <p:nvPr/>
        </p:nvSpPr>
        <p:spPr>
          <a:xfrm>
            <a:off x="9958436" y="875575"/>
            <a:ext cx="144623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modificar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319DFE5F-87FB-40E8-BB3D-6321D875F1D3}"/>
              </a:ext>
            </a:extLst>
          </p:cNvPr>
          <p:cNvSpPr/>
          <p:nvPr/>
        </p:nvSpPr>
        <p:spPr>
          <a:xfrm>
            <a:off x="9958436" y="1189739"/>
            <a:ext cx="200127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uso comercial</a:t>
            </a:r>
            <a:endParaRPr lang="es-ES" sz="2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420108FA-92F6-411B-8E4E-35C7ED4A0F3B}"/>
              </a:ext>
            </a:extLst>
          </p:cNvPr>
          <p:cNvSpPr/>
          <p:nvPr/>
        </p:nvSpPr>
        <p:spPr>
          <a:xfrm>
            <a:off x="4079957" y="2309213"/>
            <a:ext cx="149111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s-E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compartir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08A76ECE-33C7-47B7-8CDE-BCEA53B5DCCC}"/>
              </a:ext>
            </a:extLst>
          </p:cNvPr>
          <p:cNvSpPr/>
          <p:nvPr/>
        </p:nvSpPr>
        <p:spPr>
          <a:xfrm>
            <a:off x="4073814" y="2667726"/>
            <a:ext cx="144623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s-E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modificar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0330CDE4-8F16-4D43-AC66-48CB25F290A3}"/>
              </a:ext>
            </a:extLst>
          </p:cNvPr>
          <p:cNvSpPr/>
          <p:nvPr/>
        </p:nvSpPr>
        <p:spPr>
          <a:xfrm>
            <a:off x="8610197" y="3934116"/>
            <a:ext cx="149111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s-E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compartir</a:t>
            </a: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19CA3A36-B92A-46E0-A7F3-171414C5551B}"/>
              </a:ext>
            </a:extLst>
          </p:cNvPr>
          <p:cNvSpPr/>
          <p:nvPr/>
        </p:nvSpPr>
        <p:spPr>
          <a:xfrm>
            <a:off x="4117640" y="5185066"/>
            <a:ext cx="313773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s-E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</a:t>
            </a:r>
            <a:r>
              <a:rPr lang="es-E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odos los derechos reservados</a:t>
            </a:r>
          </a:p>
        </p:txBody>
      </p:sp>
    </p:spTree>
    <p:extLst>
      <p:ext uri="{BB962C8B-B14F-4D97-AF65-F5344CB8AC3E}">
        <p14:creationId xmlns:p14="http://schemas.microsoft.com/office/powerpoint/2010/main" val="925813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2AA769-8A4B-445A-8333-B1F5D53DC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Webgrafía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B626C6-DE64-4306-A05E-8C4598A08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3236493"/>
          </a:xfrm>
        </p:spPr>
        <p:txBody>
          <a:bodyPr/>
          <a:lstStyle/>
          <a:p>
            <a:r>
              <a:rPr lang="es-ES" dirty="0">
                <a:hlinkClick r:id="rId3"/>
              </a:rPr>
              <a:t>https://www.cecarm.com/emprendedor/puesta-en-marcha/tipos-de-licencias-para-contenidos-digitales-32010</a:t>
            </a:r>
            <a:endParaRPr lang="es-ES" dirty="0"/>
          </a:p>
          <a:p>
            <a:r>
              <a:rPr lang="es-ES" dirty="0">
                <a:hlinkClick r:id="rId4"/>
              </a:rPr>
              <a:t>https://webappdesign.es/tipos-licencias-contenidos-digitales/</a:t>
            </a:r>
            <a:endParaRPr lang="es-ES" dirty="0"/>
          </a:p>
          <a:p>
            <a:r>
              <a:rPr lang="es-ES" dirty="0">
                <a:hlinkClick r:id="rId5"/>
              </a:rPr>
              <a:t>http://www3.gobiernodecanarias.org/medusa/contenidosdigitales/FormacionTIC/cdtic2014/02cc/index.html</a:t>
            </a:r>
            <a:endParaRPr lang="es-ES" dirty="0"/>
          </a:p>
          <a:p>
            <a:r>
              <a:rPr lang="es-ES" dirty="0">
                <a:hlinkClick r:id="rId6"/>
              </a:rPr>
              <a:t>https://creativecommons.org/choose/?lang=es_ES</a:t>
            </a:r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80B2C70-13E3-404D-B0D7-E3D7BB2D8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Javier Fernández Álvarez</a:t>
            </a:r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F9FC9AC-E6A6-4FF1-8C97-75CF68CAA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4310" y="5091340"/>
            <a:ext cx="4158171" cy="101566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400" b="0" i="0" u="none" strike="noStrike" cap="none" normalizeH="0" baseline="0" dirty="0">
                <a:ln>
                  <a:noFill/>
                </a:ln>
                <a:solidFill>
                  <a:srgbClr val="049CCF"/>
                </a:solidFill>
                <a:effectLst/>
                <a:latin typeface="source sans pro" panose="020B0503030403020204" pitchFamily="34" charset="0"/>
              </a:rPr>
              <a:t>  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049CCF"/>
                </a:solidFill>
                <a:effectLst/>
                <a:latin typeface="source sans pro" panose="020B0503030403020204" pitchFamily="34" charset="0"/>
              </a:rPr>
              <a:t>  </a:t>
            </a:r>
            <a:r>
              <a:rPr kumimoji="0" lang="es-ES" altLang="es-ES" sz="1400" b="0" i="0" u="none" strike="noStrike" cap="none" normalizeH="0" baseline="0" dirty="0">
                <a:ln>
                  <a:noFill/>
                </a:ln>
                <a:solidFill>
                  <a:srgbClr val="464646"/>
                </a:solidFill>
                <a:effectLst/>
                <a:latin typeface="source sans pro" panose="020B0503030403020204" pitchFamily="34" charset="0"/>
              </a:rPr>
              <a:t>Licencias de Contenidos Digitales </a:t>
            </a:r>
            <a:r>
              <a:rPr kumimoji="0" lang="es-ES" altLang="es-ES" sz="1400" b="0" i="0" u="none" strike="noStrike" cap="none" normalizeH="0" baseline="0" dirty="0" err="1">
                <a:ln>
                  <a:noFill/>
                </a:ln>
                <a:solidFill>
                  <a:srgbClr val="464646"/>
                </a:solidFill>
                <a:effectLst/>
                <a:latin typeface="source sans pro" panose="020B0503030403020204" pitchFamily="34" charset="0"/>
              </a:rPr>
              <a:t>by</a:t>
            </a:r>
            <a:r>
              <a:rPr kumimoji="0" lang="es-ES" altLang="es-ES" sz="1400" b="0" i="0" u="none" strike="noStrike" cap="none" normalizeH="0" baseline="0" dirty="0">
                <a:ln>
                  <a:noFill/>
                </a:ln>
                <a:solidFill>
                  <a:srgbClr val="464646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kumimoji="0" lang="es-ES" altLang="es-ES" sz="1400" b="0" i="0" u="none" strike="noStrike" cap="none" normalizeH="0" baseline="0" dirty="0">
                <a:ln>
                  <a:noFill/>
                </a:ln>
                <a:solidFill>
                  <a:srgbClr val="049CCF"/>
                </a:solidFill>
                <a:effectLst/>
                <a:latin typeface="source sans pro" panose="020B0503030403020204" pitchFamily="34" charset="0"/>
                <a:hlinkClick r:id="rId7"/>
              </a:rPr>
              <a:t>Javier Fernández Álvarez</a:t>
            </a:r>
            <a:r>
              <a:rPr kumimoji="0" lang="es-ES" altLang="es-ES" sz="1400" b="0" i="0" u="none" strike="noStrike" cap="none" normalizeH="0" baseline="0" dirty="0">
                <a:ln>
                  <a:noFill/>
                </a:ln>
                <a:solidFill>
                  <a:srgbClr val="464646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kumimoji="0" lang="es-ES" altLang="es-ES" sz="1400" b="0" i="0" u="none" strike="noStrike" cap="none" normalizeH="0" baseline="0" dirty="0" err="1">
                <a:ln>
                  <a:noFill/>
                </a:ln>
                <a:solidFill>
                  <a:srgbClr val="464646"/>
                </a:solidFill>
                <a:effectLst/>
                <a:latin typeface="source sans pro" panose="020B0503030403020204" pitchFamily="34" charset="0"/>
              </a:rPr>
              <a:t>is</a:t>
            </a:r>
            <a:r>
              <a:rPr kumimoji="0" lang="es-ES" altLang="es-ES" sz="1400" b="0" i="0" u="none" strike="noStrike" cap="none" normalizeH="0" baseline="0" dirty="0">
                <a:ln>
                  <a:noFill/>
                </a:ln>
                <a:solidFill>
                  <a:srgbClr val="464646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kumimoji="0" lang="es-ES" altLang="es-ES" sz="1400" b="0" i="0" u="none" strike="noStrike" cap="none" normalizeH="0" baseline="0" dirty="0" err="1">
                <a:ln>
                  <a:noFill/>
                </a:ln>
                <a:solidFill>
                  <a:srgbClr val="464646"/>
                </a:solidFill>
                <a:effectLst/>
                <a:latin typeface="source sans pro" panose="020B0503030403020204" pitchFamily="34" charset="0"/>
              </a:rPr>
              <a:t>licensed</a:t>
            </a:r>
            <a:r>
              <a:rPr kumimoji="0" lang="es-ES" altLang="es-ES" sz="1400" b="0" i="0" u="none" strike="noStrike" cap="none" normalizeH="0" baseline="0" dirty="0">
                <a:ln>
                  <a:noFill/>
                </a:ln>
                <a:solidFill>
                  <a:srgbClr val="464646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kumimoji="0" lang="es-ES" altLang="es-ES" sz="1400" b="0" i="0" u="none" strike="noStrike" cap="none" normalizeH="0" baseline="0" dirty="0" err="1">
                <a:ln>
                  <a:noFill/>
                </a:ln>
                <a:solidFill>
                  <a:srgbClr val="464646"/>
                </a:solidFill>
                <a:effectLst/>
                <a:latin typeface="source sans pro" panose="020B0503030403020204" pitchFamily="34" charset="0"/>
              </a:rPr>
              <a:t>under</a:t>
            </a:r>
            <a:r>
              <a:rPr kumimoji="0" lang="es-ES" altLang="es-ES" sz="1400" b="0" i="0" u="none" strike="noStrike" cap="none" normalizeH="0" baseline="0" dirty="0">
                <a:ln>
                  <a:noFill/>
                </a:ln>
                <a:solidFill>
                  <a:srgbClr val="464646"/>
                </a:solidFill>
                <a:effectLst/>
                <a:latin typeface="source sans pro" panose="020B0503030403020204" pitchFamily="34" charset="0"/>
              </a:rPr>
              <a:t> a </a:t>
            </a:r>
            <a:r>
              <a:rPr kumimoji="0" lang="es-ES" altLang="es-ES" sz="1400" b="0" i="0" u="none" strike="noStrike" cap="none" normalizeH="0" baseline="0" dirty="0" err="1">
                <a:ln>
                  <a:noFill/>
                </a:ln>
                <a:solidFill>
                  <a:srgbClr val="049CCF"/>
                </a:solidFill>
                <a:effectLst/>
                <a:latin typeface="source sans pro" panose="020B0503030403020204" pitchFamily="34" charset="0"/>
                <a:hlinkClick r:id="rId8"/>
              </a:rPr>
              <a:t>Creative</a:t>
            </a:r>
            <a:r>
              <a:rPr kumimoji="0" lang="es-ES" altLang="es-ES" sz="1400" b="0" i="0" u="none" strike="noStrike" cap="none" normalizeH="0" baseline="0" dirty="0">
                <a:ln>
                  <a:noFill/>
                </a:ln>
                <a:solidFill>
                  <a:srgbClr val="049CCF"/>
                </a:solidFill>
                <a:effectLst/>
                <a:latin typeface="source sans pro" panose="020B0503030403020204" pitchFamily="34" charset="0"/>
                <a:hlinkClick r:id="rId8"/>
              </a:rPr>
              <a:t> </a:t>
            </a:r>
            <a:r>
              <a:rPr kumimoji="0" lang="es-ES" altLang="es-ES" sz="1400" b="0" i="0" u="none" strike="noStrike" cap="none" normalizeH="0" baseline="0" dirty="0" err="1">
                <a:ln>
                  <a:noFill/>
                </a:ln>
                <a:solidFill>
                  <a:srgbClr val="049CCF"/>
                </a:solidFill>
                <a:effectLst/>
                <a:latin typeface="source sans pro" panose="020B0503030403020204" pitchFamily="34" charset="0"/>
                <a:hlinkClick r:id="rId8"/>
              </a:rPr>
              <a:t>Commons</a:t>
            </a:r>
            <a:r>
              <a:rPr kumimoji="0" lang="es-ES" altLang="es-ES" sz="1400" b="0" i="0" u="none" strike="noStrike" cap="none" normalizeH="0" baseline="0" dirty="0">
                <a:ln>
                  <a:noFill/>
                </a:ln>
                <a:solidFill>
                  <a:srgbClr val="049CCF"/>
                </a:solidFill>
                <a:effectLst/>
                <a:latin typeface="source sans pro" panose="020B0503030403020204" pitchFamily="34" charset="0"/>
                <a:hlinkClick r:id="rId8"/>
              </a:rPr>
              <a:t> Reconocimiento-</a:t>
            </a:r>
            <a:r>
              <a:rPr kumimoji="0" lang="es-ES" altLang="es-ES" sz="1400" b="0" i="0" u="none" strike="noStrike" cap="none" normalizeH="0" baseline="0" dirty="0" err="1">
                <a:ln>
                  <a:noFill/>
                </a:ln>
                <a:solidFill>
                  <a:srgbClr val="049CCF"/>
                </a:solidFill>
                <a:effectLst/>
                <a:latin typeface="source sans pro" panose="020B0503030403020204" pitchFamily="34" charset="0"/>
                <a:hlinkClick r:id="rId8"/>
              </a:rPr>
              <a:t>NoComercial</a:t>
            </a:r>
            <a:r>
              <a:rPr kumimoji="0" lang="es-ES" altLang="es-ES" sz="1400" b="0" i="0" u="none" strike="noStrike" cap="none" normalizeH="0" baseline="0" dirty="0">
                <a:ln>
                  <a:noFill/>
                </a:ln>
                <a:solidFill>
                  <a:srgbClr val="049CCF"/>
                </a:solidFill>
                <a:effectLst/>
                <a:latin typeface="source sans pro" panose="020B0503030403020204" pitchFamily="34" charset="0"/>
                <a:hlinkClick r:id="rId8"/>
              </a:rPr>
              <a:t>-</a:t>
            </a:r>
            <a:r>
              <a:rPr kumimoji="0" lang="es-ES" altLang="es-ES" sz="1400" b="0" i="0" u="none" strike="noStrike" cap="none" normalizeH="0" baseline="0" dirty="0" err="1">
                <a:ln>
                  <a:noFill/>
                </a:ln>
                <a:solidFill>
                  <a:srgbClr val="049CCF"/>
                </a:solidFill>
                <a:effectLst/>
                <a:latin typeface="source sans pro" panose="020B0503030403020204" pitchFamily="34" charset="0"/>
                <a:hlinkClick r:id="rId8"/>
              </a:rPr>
              <a:t>CompartirIgual</a:t>
            </a:r>
            <a:r>
              <a:rPr kumimoji="0" lang="es-ES" altLang="es-ES" sz="1400" b="0" i="0" u="none" strike="noStrike" cap="none" normalizeH="0" baseline="0" dirty="0">
                <a:ln>
                  <a:noFill/>
                </a:ln>
                <a:solidFill>
                  <a:srgbClr val="049CCF"/>
                </a:solidFill>
                <a:effectLst/>
                <a:latin typeface="source sans pro" panose="020B0503030403020204" pitchFamily="34" charset="0"/>
                <a:hlinkClick r:id="rId8"/>
              </a:rPr>
              <a:t> 4.0 Internacional </a:t>
            </a:r>
            <a:r>
              <a:rPr kumimoji="0" lang="es-ES" altLang="es-ES" sz="1400" b="0" i="0" u="none" strike="noStrike" cap="none" normalizeH="0" baseline="0" dirty="0" err="1">
                <a:ln>
                  <a:noFill/>
                </a:ln>
                <a:solidFill>
                  <a:srgbClr val="049CCF"/>
                </a:solidFill>
                <a:effectLst/>
                <a:latin typeface="source sans pro" panose="020B0503030403020204" pitchFamily="34" charset="0"/>
                <a:hlinkClick r:id="rId8"/>
              </a:rPr>
              <a:t>License</a:t>
            </a:r>
            <a:r>
              <a:rPr kumimoji="0" lang="es-ES" altLang="es-ES" sz="1400" b="0" i="0" u="none" strike="noStrike" cap="none" normalizeH="0" baseline="0" dirty="0">
                <a:ln>
                  <a:noFill/>
                </a:ln>
                <a:solidFill>
                  <a:srgbClr val="464646"/>
                </a:solidFill>
                <a:effectLst/>
                <a:latin typeface="source sans pro" panose="020B0503030403020204" pitchFamily="34" charset="0"/>
              </a:rPr>
              <a:t>.</a:t>
            </a:r>
            <a:r>
              <a:rPr kumimoji="0" lang="es-ES" altLang="es-E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Licencia de Creative Commons">
            <a:hlinkClick r:id="rId8"/>
            <a:extLst>
              <a:ext uri="{FF2B5EF4-FFF2-40B4-BE49-F238E27FC236}">
                <a16:creationId xmlns:a16="http://schemas.microsoft.com/office/drawing/2014/main" id="{FE05CF5F-4A92-47E6-9265-721E190618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2322" y="4409922"/>
            <a:ext cx="1549091" cy="545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7859520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4DA12E12148E94EA0B9D9A93813F845" ma:contentTypeVersion="25" ma:contentTypeDescription="Crear nuevo documento." ma:contentTypeScope="" ma:versionID="9397bb1e107aa6c571299090c4c0fd35">
  <xsd:schema xmlns:xsd="http://www.w3.org/2001/XMLSchema" xmlns:xs="http://www.w3.org/2001/XMLSchema" xmlns:p="http://schemas.microsoft.com/office/2006/metadata/properties" xmlns:ns3="5df6c76c-ac34-4e55-9eff-6712edf536ac" xmlns:ns4="accd99d1-42be-4c76-b182-0e233669ed30" targetNamespace="http://schemas.microsoft.com/office/2006/metadata/properties" ma:root="true" ma:fieldsID="2b39b997764965e262b4609cba78894f" ns3:_="" ns4:_="">
    <xsd:import namespace="5df6c76c-ac34-4e55-9eff-6712edf536ac"/>
    <xsd:import namespace="accd99d1-42be-4c76-b182-0e233669ed3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6c76c-ac34-4e55-9eff-6712edf536a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d99d1-42be-4c76-b182-0e233669ed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NotebookType" ma:index="14" nillable="true" ma:displayName="Notebook Type" ma:internalName="NotebookType">
      <xsd:simpleType>
        <xsd:restriction base="dms:Text"/>
      </xsd:simpleType>
    </xsd:element>
    <xsd:element name="FolderType" ma:index="15" nillable="true" ma:displayName="Folder Type" ma:internalName="FolderType">
      <xsd:simpleType>
        <xsd:restriction base="dms:Text"/>
      </xsd:simpleType>
    </xsd:element>
    <xsd:element name="Owner" ma:index="1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7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8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9" nillable="true" ma:displayName="Culture Name" ma:internalName="CultureName">
      <xsd:simpleType>
        <xsd:restriction base="dms:Text"/>
      </xsd:simpleType>
    </xsd:element>
    <xsd:element name="AppVersion" ma:index="20" nillable="true" ma:displayName="App Version" ma:internalName="AppVersion">
      <xsd:simpleType>
        <xsd:restriction base="dms:Text"/>
      </xsd:simpleType>
    </xsd:element>
    <xsd:element name="Teachers" ma:index="21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2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3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4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5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6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7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8" nillable="true" ma:displayName="Is Collaboration Space Locked" ma:internalName="Is_Collaboration_Space_Locked">
      <xsd:simpleType>
        <xsd:restriction base="dms:Boolean"/>
      </xsd:simpleType>
    </xsd:element>
    <xsd:element name="MediaServiceDateTaken" ma:index="2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bookType xmlns="accd99d1-42be-4c76-b182-0e233669ed30" xsi:nil="true"/>
    <Has_Teacher_Only_SectionGroup xmlns="accd99d1-42be-4c76-b182-0e233669ed30" xsi:nil="true"/>
    <DefaultSectionNames xmlns="accd99d1-42be-4c76-b182-0e233669ed30" xsi:nil="true"/>
    <FolderType xmlns="accd99d1-42be-4c76-b182-0e233669ed30" xsi:nil="true"/>
    <Self_Registration_Enabled xmlns="accd99d1-42be-4c76-b182-0e233669ed30" xsi:nil="true"/>
    <AppVersion xmlns="accd99d1-42be-4c76-b182-0e233669ed30" xsi:nil="true"/>
    <Students xmlns="accd99d1-42be-4c76-b182-0e233669ed30">
      <UserInfo>
        <DisplayName/>
        <AccountId xsi:nil="true"/>
        <AccountType/>
      </UserInfo>
    </Students>
    <CultureName xmlns="accd99d1-42be-4c76-b182-0e233669ed30" xsi:nil="true"/>
    <Templates xmlns="accd99d1-42be-4c76-b182-0e233669ed30" xsi:nil="true"/>
    <Invited_Students xmlns="accd99d1-42be-4c76-b182-0e233669ed30" xsi:nil="true"/>
    <Owner xmlns="accd99d1-42be-4c76-b182-0e233669ed30">
      <UserInfo>
        <DisplayName/>
        <AccountId xsi:nil="true"/>
        <AccountType/>
      </UserInfo>
    </Owner>
    <Teachers xmlns="accd99d1-42be-4c76-b182-0e233669ed30">
      <UserInfo>
        <DisplayName/>
        <AccountId xsi:nil="true"/>
        <AccountType/>
      </UserInfo>
    </Teachers>
    <Student_Groups xmlns="accd99d1-42be-4c76-b182-0e233669ed30">
      <UserInfo>
        <DisplayName/>
        <AccountId xsi:nil="true"/>
        <AccountType/>
      </UserInfo>
    </Student_Groups>
    <Is_Collaboration_Space_Locked xmlns="accd99d1-42be-4c76-b182-0e233669ed30" xsi:nil="true"/>
    <Invited_Teachers xmlns="accd99d1-42be-4c76-b182-0e233669ed30" xsi:nil="true"/>
  </documentManagement>
</p:properties>
</file>

<file path=customXml/itemProps1.xml><?xml version="1.0" encoding="utf-8"?>
<ds:datastoreItem xmlns:ds="http://schemas.openxmlformats.org/officeDocument/2006/customXml" ds:itemID="{F57470A1-63C4-4FC0-90B3-42BDC41D47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f6c76c-ac34-4e55-9eff-6712edf536ac"/>
    <ds:schemaRef ds:uri="accd99d1-42be-4c76-b182-0e233669ed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D6A182-0DB4-43FE-8104-99D80EED58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1DF484-D92A-48E4-BDFC-58C3746E098A}">
  <ds:schemaRefs>
    <ds:schemaRef ds:uri="http://schemas.microsoft.com/office/2006/metadata/properties"/>
    <ds:schemaRef ds:uri="http://schemas.microsoft.com/office/infopath/2007/PartnerControls"/>
    <ds:schemaRef ds:uri="accd99d1-42be-4c76-b182-0e233669ed3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TM03457475[[fn=Marco]]</Template>
  <TotalTime>255</TotalTime>
  <Words>526</Words>
  <Application>Microsoft Office PowerPoint</Application>
  <PresentationFormat>Panorámica</PresentationFormat>
  <Paragraphs>75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Corbel</vt:lpstr>
      <vt:lpstr>source sans pro</vt:lpstr>
      <vt:lpstr>Wingdings 2</vt:lpstr>
      <vt:lpstr>Marco</vt:lpstr>
      <vt:lpstr>Licencias de contenidos digitales</vt:lpstr>
      <vt:lpstr>Tipos</vt:lpstr>
      <vt:lpstr>Copyleft</vt:lpstr>
      <vt:lpstr>Creative commons</vt:lpstr>
      <vt:lpstr>General Public License</vt:lpstr>
      <vt:lpstr>Dominio público</vt:lpstr>
      <vt:lpstr>Del Copyleft al Copyright</vt:lpstr>
      <vt:lpstr>Webgrafía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Licencias de publicación</dc:title>
  <dc:creator>JAVIER FERNANDEZ ALVAREZ</dc:creator>
  <cp:lastModifiedBy>JAVIER FERNANDEZ ALVAREZ</cp:lastModifiedBy>
  <cp:revision>10</cp:revision>
  <dcterms:created xsi:type="dcterms:W3CDTF">2019-09-20T16:57:58Z</dcterms:created>
  <dcterms:modified xsi:type="dcterms:W3CDTF">2019-09-23T17:39:29Z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0x010100A4DA12E12148E94EA0B9D9A93813F845</vt:lpwstr>
  </property>
</Properties>
</file>