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4503C-7983-43B9-B5CB-76BE529BE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2B4D83-5F8A-4778-871E-3F32334FD4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BOOKING, ONLINE SHOPPING, SHOPPING AND ORDERS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4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2B944-EC07-4356-BEEA-D50210BC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396" y="0"/>
            <a:ext cx="9291215" cy="1049235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ONLINE SHOPPING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03203F7-601B-45C1-8611-718920B81B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064507"/>
              </p:ext>
            </p:extLst>
          </p:nvPr>
        </p:nvGraphicFramePr>
        <p:xfrm>
          <a:off x="1450182" y="757687"/>
          <a:ext cx="9291636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3406235897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654955383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389845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OR EXPRESSION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1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SHOPPING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buying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Internet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65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 UP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still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try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dance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auditions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tomorrow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38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 IN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computer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putting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particular set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clicking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“log in” at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652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TO CART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Putting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virtual bag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later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can’t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hadded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38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PROCEED TO CHECKOUT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sleeping bag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checkout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23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TO WISHLIST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producto so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later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really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t-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shirt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wishlist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402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12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1B65F-4C2A-47A9-8D25-346C75C18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144402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SHOPPING (ON SITE)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0AB1013-A765-4795-B355-407D761FC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802250"/>
              </p:ext>
            </p:extLst>
          </p:nvPr>
        </p:nvGraphicFramePr>
        <p:xfrm>
          <a:off x="1449971" y="932558"/>
          <a:ext cx="929163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1141037013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150021647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4061943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5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CHEAP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in Price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buses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reliable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cheap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86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godos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shop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Harrison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regular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Golden Lion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9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usual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something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producto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Price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cannot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easily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discounted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4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EXPENSIVE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horse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expensive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440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something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selling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car sales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off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66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04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28D47-E53A-4200-A787-C83A74031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603" y="0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SHOPPING (ON SITE)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61EE69F-C421-4398-B712-2A6F4F9A2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830286"/>
              </p:ext>
            </p:extLst>
          </p:nvPr>
        </p:nvGraphicFramePr>
        <p:xfrm>
          <a:off x="1450182" y="1329136"/>
          <a:ext cx="9291636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881575554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661001237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945882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6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godos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video shop at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Street.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0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BAG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bag (as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handles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intended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carrying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woman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scanned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shopping bag.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78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LIST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shopping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breakfast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98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OFFER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producto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les tan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usual Price,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especially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persuade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sppecial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0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39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EEC7-214E-4A59-88B6-2B0026C1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0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Shopping (</a:t>
            </a:r>
            <a:r>
              <a:rPr lang="es-ES" sz="3600" dirty="0" err="1"/>
              <a:t>on</a:t>
            </a:r>
            <a:r>
              <a:rPr lang="es-ES" sz="3600" dirty="0"/>
              <a:t> site)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C59365F-AF10-4F10-B1F2-EE9C02BD4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533645"/>
              </p:ext>
            </p:extLst>
          </p:nvPr>
        </p:nvGraphicFramePr>
        <p:xfrm>
          <a:off x="1449971" y="1247499"/>
          <a:ext cx="9291636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2959388901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134830923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3084371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ORDER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something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tickets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39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flat,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narrow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table in a shop,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restaurant, etc. At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nobody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behinf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I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1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FITTING ROOM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shop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try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clothes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do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fitting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romos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clothes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7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ASSISTANT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shop.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shop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he can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exploited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8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08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59837-227E-4BAC-A1D9-DCA9E632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785" y="-109881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SHOPPING (ON SITE)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6236FA3-CAD4-48D7-9D6E-AE192C6BE9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563956"/>
              </p:ext>
            </p:extLst>
          </p:nvPr>
        </p:nvGraphicFramePr>
        <p:xfrm>
          <a:off x="1448364" y="939354"/>
          <a:ext cx="9291636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4107145201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1950107140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3936390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47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CASHIER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handling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shop,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cashier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$6.50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3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coins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notes, as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distinct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cheques,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cash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1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COMPLAINT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something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We’ve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compleint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listeners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offensive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3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CHECKOUT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 in a shop,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especially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shop,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godos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vegetables Will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checkout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27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 OF STOCK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store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stock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5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34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8FEB0-5A6A-444A-8054-9214CFA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396" y="0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SHOPPING (ON SITE)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5081AE3-47D4-4BD2-8D45-200D0B995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778722"/>
              </p:ext>
            </p:extLst>
          </p:nvPr>
        </p:nvGraphicFramePr>
        <p:xfrm>
          <a:off x="1448968" y="955951"/>
          <a:ext cx="9291636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3416495318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831732281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12133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9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especially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producto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bought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took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radio back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shop and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67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CART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vehicle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around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store,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putting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shopping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empty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4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machine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sales in a shop, and in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time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opne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90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COUPON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be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something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paying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coupons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newspaper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free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beach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towel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86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93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7F6C3-5AF0-4C50-9FB3-BAEE2F5F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USEFUL EXPRESSIONS FOR SHOPPING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DAA7D9-2E23-411B-AB90-7BBB9E967C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DO YOU WANT TO GO SHOPPING?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WHAT IS YOUR FAVOURITE STORE?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WHAT DO YOU NEED TO BUY?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DOES THIS LOOK GOOD?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DOES THIS MATCH?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HOW MUCH IS IT?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93F8EF-DE38-45A7-9294-BCE77870CD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HAVE THESE SHOES IN SIZE 8?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HAVE THIS SHIRT IN ANOTHER COLOUR?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IS THE STORE?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IS THE KIDS SECTION?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WHAT TIME DO YOU CLOSE/OPEN?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14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0B41C-57D5-493D-A7AB-722EB4FE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VOCABULARY FOR ORDERS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2FABA-BA1D-4E53-8DC0-3EBBEA1AD5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ARE CONSIDERING THE PURCHASE OF…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ARE PLEASED TO PLACE AN ORDER WITH YOUR COMPANY FOR…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WOULD LIKE TO PLACE AN ORDER.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ENCLOSED IS OUR FIRM ORDER FOR…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ENCLOSED YOU WILL FIND OUR ORDER.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E65394-FB55-4ACD-8D45-0A8D82F1B4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HAVE A STEADY DEMAND FOR…, AND SO WOULD LIKE TO ORDER…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HEREWITH PLACE OUR ORDER FOR…	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INTEND TO BUY… FROM YOU.	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WOULD YOU BE ABLE TO ACCEPT AND ORDER FOR… AT A PRICE OF… PER…?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LOOK FORWARD TO YOUR CONFIRMATION. PLEASE CONFIRM IN WRITING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66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11877-3598-4739-AE17-B5DED398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VOCABULARY FOR ORDERS: CONFIRMATION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7483BF-15AB-4D36-A4E8-C741B5CE01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COULD YOU PLEASE CONFIRM THE DISPATCH DATE AND PRICE BY FAX?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YOUR ORDER WILL BE PROCESSED AS QUICKLY AS POSSIBLE.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YOUR ORDER IS BEING PROCESSED, AND WE EXPECT TO HAVE THE ORDER READY FOR SHIPMENT BEFORE…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ACCORDANCE WITH OUR VERBAL AGREEMENTS, WE ARE SENDING YOU THE CONTRACT FOR YOUR SIGNATURE.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ENCLOSED YOU WILL FIND TWO COPIES OF THE CONTRACT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C52C8-F723-4D54-B4CB-87AF8A8960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HEREBY CONFIRM YOUR ORDER.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ACCEPT YOUR TERMS OF PAYMENT AND CONFIRM THAT THE PAYMENT WILL BE MADE BY IRREVOCABLE LETTER OF CREDIT/ INTERNATIONAL MONEY ORDER/ BANK TRANSFER.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HAVE JUST RECEIVED YOUR FAX AND CAN CONFIRM THE ORDER AS STATED.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YOUR GOODS WILL BE DISPATCHED WITHIN… DAYS/WEEKS/MONTHS.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16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5637B-329B-4513-9AB1-16BAD7ED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CHANGES IN ORDERS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ED928F-7DE4-4C1F-B19B-A1050CD693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WOULD IT BE POSSIBLE TO REDUCE OUR ORDER FROM… TO…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WOULD IT BE POSSIBLE TO INCREASE OUR ORDER FROM… TO…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WOULD IT BE POSSIBLE TO DELAY THE ORDER UNTIL…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E1ED46-93EC-4375-A1E2-01F4999B3A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UNFORTUNATELY, WE MUST INFORM YOU THAT WE ARE NOT ABLE TO DELIVER THE GOODS UNTIL…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REGRET TO INFORM YOU THAT THIS ORDER WILL NOT BE READY FOR DISPATCH TOMORROW.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7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F94E8-5118-403C-BFD6-EE5B056F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000" y="0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BOOKING IN HOTELS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FBF0296-5B7D-4217-9606-AEC104699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415965"/>
              </p:ext>
            </p:extLst>
          </p:nvPr>
        </p:nvGraphicFramePr>
        <p:xfrm>
          <a:off x="1452000" y="730664"/>
          <a:ext cx="9291636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4015002648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1114204173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1652017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OR EXPRESSION</a:t>
                      </a:r>
                      <a:endParaRPr lang="en-GB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127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ADJOINING ROOMS</a:t>
                      </a:r>
                      <a:endParaRPr lang="en-GB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hotel </a:t>
                      </a:r>
                      <a:r>
                        <a:rPr lang="en-US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adjoining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0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AMENITIES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restaurants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downtown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so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amenities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89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ATTRACTIONS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do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zoo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city’s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popular 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attraction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kids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71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BAGGAGE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Bags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suitcases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personal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belongings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baggage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use.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09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 AND BREAKFAST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home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place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place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beautiful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Breakfast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BOOKED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Full, no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vacancies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I’m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afraid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hotel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tonight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71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270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9C99F-4C06-4A77-99C7-84E2ACE6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CANCELLATION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08B217-CD02-430E-9B6C-2D331D2184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ARE SORRY TO INFORM YOU THAT WE HAVE TO PLACE OUR ORDER ELSEWHERE.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UNFORTUNATELY THESE ARTICLES ARE NO LONGER AVAILABLE/ARE OUT OF STOCK, SO WE WILL HAVE TO CANCEL YOUR ORDER.	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UNFORTUNATELY YOUR CONDITIONS ARE NOT COMPETITIVE ENOUGH FOR THE ORDER TO BE VIABLE</a:t>
            </a:r>
            <a:r>
              <a:rPr lang="es-ES" dirty="0"/>
              <a:t>.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F651C9-A738-47C3-A747-F79F6779AE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UNFORTUNATELY WE CANNOT ACCEPT YOUR OFFER BECAUSE…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WOULD LIKE TO CANCEL OUR ORDER. THE ORDER NUMBER IS…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ARE FORCED TO CANCEL OUR ORDER DUE TO…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WE SEE NO OTHER ALTERNATIVE BUT TO CANCEL OUR ORDER FOR…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0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3FCDB7D-CAA9-4C30-A7C4-5477DB85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ANY DOUBT???</a:t>
            </a:r>
            <a:endParaRPr lang="en-GB" sz="36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DE1E52-DB8D-41A0-AB2A-12683629C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THANK YOU!!</a:t>
            </a:r>
            <a:endParaRPr lang="en-GB" sz="4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1A4745D-E477-43C7-96D1-55818ADD3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396" y="1853754"/>
            <a:ext cx="2889803" cy="315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8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524EF-1831-4DF1-B492-4A86802B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0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BOOKING IN HOTELS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045C635-D93B-4B39-BE29-11FD54D22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464136"/>
              </p:ext>
            </p:extLst>
          </p:nvPr>
        </p:nvGraphicFramePr>
        <p:xfrm>
          <a:off x="1448785" y="797443"/>
          <a:ext cx="9291636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3646914449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4166656713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4096809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BELLBOY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staff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their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luggage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bellboy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bags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93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(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vb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Arrange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hotel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weekend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seventh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251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BROCHURES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booklets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sites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attractions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brochures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look at.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52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CHECK-IN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anytime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after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o’clock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969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CHECK-ON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Bill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parking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check-out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42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COMPLIMENTARY BREAKFAST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romos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complementary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soap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shampoo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coffee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88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45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C90BD-7646-4F5B-B6FD-4D2F3CEA7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06" y="0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BOOKING IN HOTELS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3B5A16C-67A9-4CFC-AD1F-8E510FAD0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260383"/>
              </p:ext>
            </p:extLst>
          </p:nvPr>
        </p:nvGraphicFramePr>
        <p:xfrm>
          <a:off x="1448785" y="823948"/>
          <a:ext cx="929163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252841984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386447248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342113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0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COT, REOLLAWAY BED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single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wheels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folds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extra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9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DAMAGE CHANGE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owes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repairs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hotel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careles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damage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wall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01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DEPOSIT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ahead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reservation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deposit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cancel.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19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BED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enough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so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37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FLOOR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swimming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pool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floor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263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 DESK, RECEPTION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Towels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desk</a:t>
                      </a:r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0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3A57D-FD31-413A-8435-1307880E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102154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BOOKING IN HOTELS</a:t>
            </a:r>
            <a:endParaRPr lang="en-GB" sz="3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C820485-4482-4A52-B3DE-2C865A977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021455"/>
              </p:ext>
            </p:extLst>
          </p:nvPr>
        </p:nvGraphicFramePr>
        <p:xfrm>
          <a:off x="1450392" y="1048717"/>
          <a:ext cx="929163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2">
                  <a:extLst>
                    <a:ext uri="{9D8B030D-6E8A-4147-A177-3AD203B41FA5}">
                      <a16:colId xmlns:a16="http://schemas.microsoft.com/office/drawing/2014/main" val="1984166660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075549542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1262772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70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staying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hotel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washrooms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28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HOSTEL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inexpensive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backbackers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travelers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Budget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I’ll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complaint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hotel manager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83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HOUSEKEEPING, MAID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romos and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door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housekeeping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come in and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sheets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7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 MACHINE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machine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automatically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use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drinks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ice machine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elevator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numbered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floors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INDOOR POOL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inside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hotel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heated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indoor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pool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open </a:t>
                      </a:r>
                      <a:r>
                        <a:rPr lang="es-E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until</a:t>
                      </a:r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pm.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30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24B9E-0780-4ACA-B474-A64162FC2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7079"/>
            <a:ext cx="9291215" cy="1049235"/>
          </a:xfrm>
        </p:spPr>
        <p:txBody>
          <a:bodyPr>
            <a:normAutofit/>
          </a:bodyPr>
          <a:lstStyle/>
          <a:p>
            <a:r>
              <a:rPr lang="es-ES" sz="3600" dirty="0"/>
              <a:t>BOOKING IN HOTELS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C62BF6-FFDF-48DA-B46F-CE18568ED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ANY ROOMS AVAILABLE FOR TONIGHT?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AVAILABILITY FOR 6TH FEBRUARY?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A RESERVATION?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COULD I TAKE YOUR BOOKING NUMBER, PLEASE?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I’M AFRAID WE ARE FULLY BOOKED.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HOW MANY NIGHTS WOULD YOU LIKE TO BOOK FOR?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9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453AB-CCF2-43C2-ADE1-A2BA5D9A3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BOOKING IN HOTELS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9973EE-F90B-40E4-A7BD-360916E69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COULD I BOOK A SINGLE ROOM, PLEASE?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COULD I BOOK A DOUBLE ROOM, PLEASE?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ROOM RATE PER NIGHT?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MAY I TAKE YOUR NAME, PLEASE?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WE DO REQUIRE A DEPOSIT TO GUARANTEE YOUR RESERVATION</a:t>
            </a:r>
            <a:r>
              <a:rPr lang="es-E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536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1E5B4-6DC9-47E5-BCD7-D6BE0EFD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FREQUENT QUESTIONS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717DF1-5284-4D14-874E-36F054FD9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IS TAX INCLUDED IN THE RATE?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IS BREAKFAST INCLUDED IN THE RATE?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IS IT A COOKED BREAKFAST?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WHAT TIME IS CHECK-IN?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WHAT TIME IS CHECK-OUT?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DO YOU OFFER ROOM SERVICE?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IS THERE A CAR PARK?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IS THERE A LIFT IN THE HOTEL?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DO YOU OFFER A LAUNDRY SERVICE?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DO YOU HAVE WI-FI IN THE HOTEL?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3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75FC2-C411-414A-8C65-7A4F3BC4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SPECIAL REQUESTS</a:t>
            </a:r>
            <a:endParaRPr lang="en-GB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0BA080-3A6E-4AA2-8709-1E18B1C8F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ARE DOGS ALLOWED?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DO YOU HAVE A HOT TUB?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IS THERE AN IRON IN THE ROOM?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COULD I HAVE AN INVOICE, PLEASE?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COULD I HAVE A COT IN MY ROOM, PLEASE?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3668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290</TotalTime>
  <Words>2086</Words>
  <Application>Microsoft Office PowerPoint</Application>
  <PresentationFormat>Panorámica</PresentationFormat>
  <Paragraphs>276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Rockwell</vt:lpstr>
      <vt:lpstr>Galería</vt:lpstr>
      <vt:lpstr>Expressions and vocabulary:</vt:lpstr>
      <vt:lpstr>BOOKING IN HOTELS</vt:lpstr>
      <vt:lpstr>BOOKING IN HOTELS</vt:lpstr>
      <vt:lpstr>BOOKING IN HOTELS</vt:lpstr>
      <vt:lpstr>BOOKING IN HOTELS</vt:lpstr>
      <vt:lpstr>BOOKING IN HOTELS</vt:lpstr>
      <vt:lpstr>BOOKING IN HOTELS</vt:lpstr>
      <vt:lpstr>FREQUENT QUESTIONS</vt:lpstr>
      <vt:lpstr>SPECIAL REQUESTS</vt:lpstr>
      <vt:lpstr>ONLINE SHOPPING</vt:lpstr>
      <vt:lpstr>SHOPPING (ON SITE)</vt:lpstr>
      <vt:lpstr>SHOPPING (ON SITE)</vt:lpstr>
      <vt:lpstr>Shopping (on site)</vt:lpstr>
      <vt:lpstr>SHOPPING (ON SITE)</vt:lpstr>
      <vt:lpstr>SHOPPING (ON SITE)</vt:lpstr>
      <vt:lpstr>USEFUL EXPRESSIONS FOR SHOPPING</vt:lpstr>
      <vt:lpstr>VOCABULARY FOR ORDERS</vt:lpstr>
      <vt:lpstr>VOCABULARY FOR ORDERS: CONFIRMATION</vt:lpstr>
      <vt:lpstr>CHANGES IN ORDERS</vt:lpstr>
      <vt:lpstr>CANCELLATION</vt:lpstr>
      <vt:lpstr>ANY DOUBT???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and vocabulary:</dc:title>
  <dc:creator>Ángela Guerrero Robustillo</dc:creator>
  <cp:lastModifiedBy>Ángela Guerrero Robustillo</cp:lastModifiedBy>
  <cp:revision>9</cp:revision>
  <dcterms:created xsi:type="dcterms:W3CDTF">2022-02-22T12:40:11Z</dcterms:created>
  <dcterms:modified xsi:type="dcterms:W3CDTF">2022-02-22T23:10:45Z</dcterms:modified>
</cp:coreProperties>
</file>