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72" r:id="rId3"/>
    <p:sldId id="257" r:id="rId4"/>
    <p:sldId id="259" r:id="rId5"/>
    <p:sldId id="260" r:id="rId6"/>
    <p:sldId id="261" r:id="rId7"/>
    <p:sldId id="263" r:id="rId8"/>
    <p:sldId id="264" r:id="rId9"/>
    <p:sldId id="266" r:id="rId10"/>
    <p:sldId id="267" r:id="rId11"/>
    <p:sldId id="269" r:id="rId12"/>
    <p:sldId id="270" r:id="rId13"/>
    <p:sldId id="262"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JANDRO FERNANDEZ BLANCO" userId="S::alejandro.ferbla.2@educa.jcyl.es::8c641a3e-2a1b-4163-80f6-aad9085aafd4" providerId="AD" clId="Web-{63E0AB3E-22D0-44B2-BE82-C465F8F28108}"/>
    <pc:docChg chg="modSld">
      <pc:chgData name="ALEJANDRO FERNANDEZ BLANCO" userId="S::alejandro.ferbla.2@educa.jcyl.es::8c641a3e-2a1b-4163-80f6-aad9085aafd4" providerId="AD" clId="Web-{63E0AB3E-22D0-44B2-BE82-C465F8F28108}" dt="2019-02-23T00:11:02.503" v="10"/>
      <pc:docMkLst>
        <pc:docMk/>
      </pc:docMkLst>
      <pc:sldChg chg="addSp delSp">
        <pc:chgData name="ALEJANDRO FERNANDEZ BLANCO" userId="S::alejandro.ferbla.2@educa.jcyl.es::8c641a3e-2a1b-4163-80f6-aad9085aafd4" providerId="AD" clId="Web-{63E0AB3E-22D0-44B2-BE82-C465F8F28108}" dt="2019-02-23T00:11:02.503" v="10"/>
        <pc:sldMkLst>
          <pc:docMk/>
          <pc:sldMk cId="3092710055" sldId="262"/>
        </pc:sldMkLst>
        <pc:picChg chg="add del">
          <ac:chgData name="ALEJANDRO FERNANDEZ BLANCO" userId="S::alejandro.ferbla.2@educa.jcyl.es::8c641a3e-2a1b-4163-80f6-aad9085aafd4" providerId="AD" clId="Web-{63E0AB3E-22D0-44B2-BE82-C465F8F28108}" dt="2019-02-23T00:11:02.503" v="10"/>
          <ac:picMkLst>
            <pc:docMk/>
            <pc:sldMk cId="3092710055" sldId="262"/>
            <ac:picMk id="7" creationId="{00000000-0000-0000-0000-000000000000}"/>
          </ac:picMkLst>
        </pc:picChg>
      </pc:sldChg>
      <pc:sldChg chg="addSp delSp modSp">
        <pc:chgData name="ALEJANDRO FERNANDEZ BLANCO" userId="S::alejandro.ferbla.2@educa.jcyl.es::8c641a3e-2a1b-4163-80f6-aad9085aafd4" providerId="AD" clId="Web-{63E0AB3E-22D0-44B2-BE82-C465F8F28108}" dt="2019-02-23T00:09:06.270" v="8" actId="1076"/>
        <pc:sldMkLst>
          <pc:docMk/>
          <pc:sldMk cId="2115798016" sldId="266"/>
        </pc:sldMkLst>
        <pc:spChg chg="add del mod">
          <ac:chgData name="ALEJANDRO FERNANDEZ BLANCO" userId="S::alejandro.ferbla.2@educa.jcyl.es::8c641a3e-2a1b-4163-80f6-aad9085aafd4" providerId="AD" clId="Web-{63E0AB3E-22D0-44B2-BE82-C465F8F28108}" dt="2019-02-23T00:08:49.754" v="2"/>
          <ac:spMkLst>
            <pc:docMk/>
            <pc:sldMk cId="2115798016" sldId="266"/>
            <ac:spMk id="4" creationId="{F4BA1557-8CD1-44D3-96AC-6F4175B4E905}"/>
          </ac:spMkLst>
        </pc:spChg>
        <pc:spChg chg="mod">
          <ac:chgData name="ALEJANDRO FERNANDEZ BLANCO" userId="S::alejandro.ferbla.2@educa.jcyl.es::8c641a3e-2a1b-4163-80f6-aad9085aafd4" providerId="AD" clId="Web-{63E0AB3E-22D0-44B2-BE82-C465F8F28108}" dt="2019-02-23T00:09:03.582" v="7" actId="1076"/>
          <ac:spMkLst>
            <pc:docMk/>
            <pc:sldMk cId="2115798016" sldId="266"/>
            <ac:spMk id="8" creationId="{D894A9AE-47E3-4AB2-BADE-2F541B3E5D5A}"/>
          </ac:spMkLst>
        </pc:spChg>
        <pc:picChg chg="add mod ord">
          <ac:chgData name="ALEJANDRO FERNANDEZ BLANCO" userId="S::alejandro.ferbla.2@educa.jcyl.es::8c641a3e-2a1b-4163-80f6-aad9085aafd4" providerId="AD" clId="Web-{63E0AB3E-22D0-44B2-BE82-C465F8F28108}" dt="2019-02-23T00:09:06.270" v="8" actId="1076"/>
          <ac:picMkLst>
            <pc:docMk/>
            <pc:sldMk cId="2115798016" sldId="266"/>
            <ac:picMk id="5" creationId="{1CCC2EEC-C900-4EFA-92DF-BFB631DB9BED}"/>
          </ac:picMkLst>
        </pc:picChg>
        <pc:picChg chg="del">
          <ac:chgData name="ALEJANDRO FERNANDEZ BLANCO" userId="S::alejandro.ferbla.2@educa.jcyl.es::8c641a3e-2a1b-4163-80f6-aad9085aafd4" providerId="AD" clId="Web-{63E0AB3E-22D0-44B2-BE82-C465F8F28108}" dt="2019-02-23T00:08:43.989" v="1"/>
          <ac:picMkLst>
            <pc:docMk/>
            <pc:sldMk cId="2115798016" sldId="266"/>
            <ac:picMk id="10" creationId="{9C2E4566-BD1C-42DA-81E3-4EB9387689D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10387963" y="5038579"/>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720726" y="776289"/>
            <a:ext cx="10750549" cy="1470025"/>
          </a:xfrm>
        </p:spPr>
        <p:txBody>
          <a:bodyPr anchor="b">
            <a:normAutofit/>
          </a:bodyPr>
          <a:lstStyle>
            <a:lvl1pPr algn="r">
              <a:defRPr sz="4400"/>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a:xfrm>
            <a:off x="1828800" y="6012657"/>
            <a:ext cx="7721600" cy="365125"/>
          </a:xfrm>
        </p:spPr>
        <p:txBody>
          <a:bodyPr tIns="0" bIns="0" anchor="t"/>
          <a:lstStyle>
            <a:lvl1pPr algn="r">
              <a:defRPr sz="1000"/>
            </a:lvl1pPr>
          </a:lstStyle>
          <a:p>
            <a:fld id="{67AB0A10-753A-4326-9FB5-BDD2632D09A6}" type="datetimeFigureOut">
              <a:rPr lang="es-ES" smtClean="0"/>
              <a:pPr/>
              <a:t>23/02/2019</a:t>
            </a:fld>
            <a:endParaRPr lang="es-ES"/>
          </a:p>
        </p:txBody>
      </p:sp>
      <p:sp>
        <p:nvSpPr>
          <p:cNvPr id="17" name="16 Marcador de pie de página"/>
          <p:cNvSpPr>
            <a:spLocks noGrp="1"/>
          </p:cNvSpPr>
          <p:nvPr>
            <p:ph type="ftr" sz="quarter" idx="11"/>
          </p:nvPr>
        </p:nvSpPr>
        <p:spPr>
          <a:xfrm>
            <a:off x="1828800" y="5650705"/>
            <a:ext cx="77216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11189663" y="5752308"/>
            <a:ext cx="670560" cy="365125"/>
          </a:xfrm>
        </p:spPr>
        <p:txBody>
          <a:bodyPr anchor="ctr"/>
          <a:lstStyle>
            <a:lvl1pPr algn="ctr">
              <a:defRPr sz="1300">
                <a:solidFill>
                  <a:srgbClr val="FFFFFF"/>
                </a:solidFill>
              </a:defRPr>
            </a:lvl1pPr>
          </a:lstStyle>
          <a:p>
            <a:fld id="{497C5D78-C36D-442A-93CC-EFCF4160909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7AB0A10-753A-4326-9FB5-BDD2632D09A6}" type="datetimeFigureOut">
              <a:rPr lang="es-ES" smtClean="0"/>
              <a:pPr/>
              <a:t>23/02/2019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7C5D78-C36D-442A-93CC-EFCF4160909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042400" y="381000"/>
            <a:ext cx="2540000" cy="5486400"/>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609600" y="381000"/>
            <a:ext cx="8331200" cy="548640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67AB0A10-753A-4326-9FB5-BDD2632D09A6}" type="datetimeFigureOut">
              <a:rPr lang="es-ES" smtClean="0"/>
              <a:pPr/>
              <a:t>23/02/2019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97C5D78-C36D-442A-93CC-EFCF4160909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09600" y="267494"/>
            <a:ext cx="10972800" cy="1399032"/>
          </a:xfrm>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a:xfrm>
            <a:off x="609600" y="1882808"/>
            <a:ext cx="109728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6388608" y="6480048"/>
            <a:ext cx="2844800" cy="301752"/>
          </a:xfrm>
        </p:spPr>
        <p:txBody>
          <a:bodyPr/>
          <a:lstStyle/>
          <a:p>
            <a:fld id="{67AB0A10-753A-4326-9FB5-BDD2632D09A6}" type="datetimeFigureOut">
              <a:rPr lang="es-ES" smtClean="0"/>
              <a:pPr/>
              <a:t>23/02/2019</a:t>
            </a:fld>
            <a:endParaRPr lang="es-ES"/>
          </a:p>
        </p:txBody>
      </p:sp>
      <p:sp>
        <p:nvSpPr>
          <p:cNvPr id="5" name="4 Marcador de pie de página"/>
          <p:cNvSpPr>
            <a:spLocks noGrp="1"/>
          </p:cNvSpPr>
          <p:nvPr>
            <p:ph type="ftr" sz="quarter" idx="11"/>
          </p:nvPr>
        </p:nvSpPr>
        <p:spPr>
          <a:xfrm>
            <a:off x="609600" y="6480970"/>
            <a:ext cx="5680075" cy="300831"/>
          </a:xfrm>
        </p:spPr>
        <p:txBody>
          <a:bodyPr/>
          <a:lstStyle/>
          <a:p>
            <a:endParaRPr lang="es-ES"/>
          </a:p>
        </p:txBody>
      </p:sp>
      <p:sp>
        <p:nvSpPr>
          <p:cNvPr id="6" name="5 Marcador de número de diapositiva"/>
          <p:cNvSpPr>
            <a:spLocks noGrp="1"/>
          </p:cNvSpPr>
          <p:nvPr>
            <p:ph type="sldNum" sz="quarter" idx="12"/>
          </p:nvPr>
        </p:nvSpPr>
        <p:spPr/>
        <p:txBody>
          <a:bodyPr/>
          <a:lstStyle/>
          <a:p>
            <a:fld id="{497C5D78-C36D-442A-93CC-EFCF4160909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9379" y="7035"/>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10387963" y="93786"/>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9274176" y="6477000"/>
            <a:ext cx="2844800" cy="304800"/>
          </a:xfrm>
        </p:spPr>
        <p:txBody>
          <a:bodyPr/>
          <a:lstStyle/>
          <a:p>
            <a:fld id="{67AB0A10-753A-4326-9FB5-BDD2632D09A6}" type="datetimeFigureOut">
              <a:rPr lang="es-ES" smtClean="0"/>
              <a:pPr/>
              <a:t>23/02/2019</a:t>
            </a:fld>
            <a:endParaRPr lang="es-ES"/>
          </a:p>
        </p:txBody>
      </p:sp>
      <p:sp>
        <p:nvSpPr>
          <p:cNvPr id="5" name="4 Marcador de pie de página"/>
          <p:cNvSpPr>
            <a:spLocks noGrp="1"/>
          </p:cNvSpPr>
          <p:nvPr>
            <p:ph type="ftr" sz="quarter" idx="11"/>
          </p:nvPr>
        </p:nvSpPr>
        <p:spPr>
          <a:xfrm>
            <a:off x="3492501" y="6480970"/>
            <a:ext cx="5680075" cy="300831"/>
          </a:xfrm>
        </p:spPr>
        <p:txBody>
          <a:bodyPr/>
          <a:lstStyle/>
          <a:p>
            <a:endParaRPr lang="es-ES"/>
          </a:p>
        </p:txBody>
      </p:sp>
      <p:sp>
        <p:nvSpPr>
          <p:cNvPr id="6" name="5 Marcador de número de diapositiva"/>
          <p:cNvSpPr>
            <a:spLocks noGrp="1"/>
          </p:cNvSpPr>
          <p:nvPr>
            <p:ph type="sldNum" sz="quarter" idx="12"/>
          </p:nvPr>
        </p:nvSpPr>
        <p:spPr>
          <a:xfrm>
            <a:off x="11268075" y="809625"/>
            <a:ext cx="670560" cy="300831"/>
          </a:xfrm>
        </p:spPr>
        <p:txBody>
          <a:bodyPr/>
          <a:lstStyle/>
          <a:p>
            <a:fld id="{497C5D78-C36D-442A-93CC-EFCF4160909C}" type="slidenum">
              <a:rPr lang="es-ES" smtClean="0"/>
              <a:pPr/>
              <a:t>‹Nº›</a:t>
            </a:fld>
            <a:endParaRPr lang="es-ES"/>
          </a:p>
        </p:txBody>
      </p:sp>
      <p:cxnSp>
        <p:nvCxnSpPr>
          <p:cNvPr id="11" name="10 Conector recto"/>
          <p:cNvCxnSpPr/>
          <p:nvPr/>
        </p:nvCxnSpPr>
        <p:spPr>
          <a:xfrm rot="10800000">
            <a:off x="8625059" y="9381"/>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508000" y="271465"/>
            <a:ext cx="9652000" cy="1362075"/>
          </a:xfrm>
        </p:spPr>
        <p:txBody>
          <a:bodyPr anchor="ctr"/>
          <a:lstStyle>
            <a:lvl1pPr marL="0" algn="l">
              <a:buNone/>
              <a:defRPr sz="3600" b="1" cap="none"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508000" y="1633536"/>
            <a:ext cx="51816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6388608" y="6480969"/>
            <a:ext cx="2844800" cy="301752"/>
          </a:xfrm>
        </p:spPr>
        <p:txBody>
          <a:bodyPr/>
          <a:lstStyle/>
          <a:p>
            <a:fld id="{67AB0A10-753A-4326-9FB5-BDD2632D09A6}" type="datetimeFigureOut">
              <a:rPr lang="es-ES" smtClean="0"/>
              <a:pPr/>
              <a:t>23/02/2019</a:t>
            </a:fld>
            <a:endParaRPr lang="es-ES"/>
          </a:p>
        </p:txBody>
      </p:sp>
      <p:sp>
        <p:nvSpPr>
          <p:cNvPr id="6" name="5 Marcador de pie de página"/>
          <p:cNvSpPr>
            <a:spLocks noGrp="1"/>
          </p:cNvSpPr>
          <p:nvPr>
            <p:ph type="ftr" sz="quarter" idx="11"/>
          </p:nvPr>
        </p:nvSpPr>
        <p:spPr>
          <a:xfrm>
            <a:off x="609600" y="6480969"/>
            <a:ext cx="5680075" cy="301752"/>
          </a:xfrm>
        </p:spPr>
        <p:txBody>
          <a:bodyPr/>
          <a:lstStyle/>
          <a:p>
            <a:endParaRPr lang="es-ES"/>
          </a:p>
        </p:txBody>
      </p:sp>
      <p:sp>
        <p:nvSpPr>
          <p:cNvPr id="7" name="6 Marcador de número de diapositiva"/>
          <p:cNvSpPr>
            <a:spLocks noGrp="1"/>
          </p:cNvSpPr>
          <p:nvPr>
            <p:ph type="sldNum" sz="quarter" idx="12"/>
          </p:nvPr>
        </p:nvSpPr>
        <p:spPr>
          <a:xfrm>
            <a:off x="10119360" y="6480969"/>
            <a:ext cx="670560" cy="301752"/>
          </a:xfrm>
        </p:spPr>
        <p:txBody>
          <a:bodyPr/>
          <a:lstStyle/>
          <a:p>
            <a:fld id="{497C5D78-C36D-442A-93CC-EFCF4160909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a:xfrm>
            <a:off x="6388608" y="6480969"/>
            <a:ext cx="2840736" cy="301752"/>
          </a:xfrm>
        </p:spPr>
        <p:txBody>
          <a:bodyPr/>
          <a:lstStyle/>
          <a:p>
            <a:fld id="{67AB0A10-753A-4326-9FB5-BDD2632D09A6}" type="datetimeFigureOut">
              <a:rPr lang="es-ES" smtClean="0"/>
              <a:pPr/>
              <a:t>23/02/2019</a:t>
            </a:fld>
            <a:endParaRPr lang="es-ES"/>
          </a:p>
        </p:txBody>
      </p:sp>
      <p:sp>
        <p:nvSpPr>
          <p:cNvPr id="8" name="7 Marcador de pie de página"/>
          <p:cNvSpPr>
            <a:spLocks noGrp="1"/>
          </p:cNvSpPr>
          <p:nvPr>
            <p:ph type="ftr" sz="quarter" idx="11"/>
          </p:nvPr>
        </p:nvSpPr>
        <p:spPr>
          <a:xfrm>
            <a:off x="609600" y="6480969"/>
            <a:ext cx="5681472" cy="301752"/>
          </a:xfrm>
        </p:spPr>
        <p:txBody>
          <a:bodyPr/>
          <a:lstStyle/>
          <a:p>
            <a:endParaRPr lang="es-ES"/>
          </a:p>
        </p:txBody>
      </p:sp>
      <p:sp>
        <p:nvSpPr>
          <p:cNvPr id="9" name="8 Marcador de número de diapositiva"/>
          <p:cNvSpPr>
            <a:spLocks noGrp="1"/>
          </p:cNvSpPr>
          <p:nvPr>
            <p:ph type="sldNum" sz="quarter" idx="12"/>
          </p:nvPr>
        </p:nvSpPr>
        <p:spPr>
          <a:xfrm>
            <a:off x="10119360" y="6483096"/>
            <a:ext cx="670560" cy="301752"/>
          </a:xfrm>
        </p:spPr>
        <p:txBody>
          <a:bodyPr/>
          <a:lstStyle>
            <a:lvl1pPr algn="ctr">
              <a:defRPr/>
            </a:lvl1pPr>
          </a:lstStyle>
          <a:p>
            <a:fld id="{497C5D78-C36D-442A-93CC-EFCF4160909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7AB0A10-753A-4326-9FB5-BDD2632D09A6}" type="datetimeFigureOut">
              <a:rPr lang="es-ES" smtClean="0"/>
              <a:pPr/>
              <a:t>23/02/2019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97C5D78-C36D-442A-93CC-EFCF4160909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6388608" y="6480969"/>
            <a:ext cx="2844800" cy="301752"/>
          </a:xfrm>
        </p:spPr>
        <p:txBody>
          <a:bodyPr/>
          <a:lstStyle/>
          <a:p>
            <a:fld id="{67AB0A10-753A-4326-9FB5-BDD2632D09A6}" type="datetimeFigureOut">
              <a:rPr lang="es-ES" smtClean="0"/>
              <a:pPr/>
              <a:t>23/02/2019</a:t>
            </a:fld>
            <a:endParaRPr lang="es-ES"/>
          </a:p>
        </p:txBody>
      </p:sp>
      <p:sp>
        <p:nvSpPr>
          <p:cNvPr id="3" name="2 Marcador de pie de página"/>
          <p:cNvSpPr>
            <a:spLocks noGrp="1"/>
          </p:cNvSpPr>
          <p:nvPr>
            <p:ph type="ftr" sz="quarter" idx="11"/>
          </p:nvPr>
        </p:nvSpPr>
        <p:spPr>
          <a:xfrm>
            <a:off x="609600" y="6481891"/>
            <a:ext cx="5680075" cy="300831"/>
          </a:xfrm>
        </p:spPr>
        <p:txBody>
          <a:bodyPr/>
          <a:lstStyle/>
          <a:p>
            <a:endParaRPr lang="es-ES"/>
          </a:p>
        </p:txBody>
      </p:sp>
      <p:sp>
        <p:nvSpPr>
          <p:cNvPr id="4" name="3 Marcador de número de diapositiva"/>
          <p:cNvSpPr>
            <a:spLocks noGrp="1"/>
          </p:cNvSpPr>
          <p:nvPr>
            <p:ph type="sldNum" sz="quarter" idx="12"/>
          </p:nvPr>
        </p:nvSpPr>
        <p:spPr>
          <a:xfrm>
            <a:off x="10119360" y="6480969"/>
            <a:ext cx="670560" cy="301752"/>
          </a:xfrm>
        </p:spPr>
        <p:txBody>
          <a:bodyPr/>
          <a:lstStyle/>
          <a:p>
            <a:fld id="{497C5D78-C36D-442A-93CC-EFCF4160909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1514475" y="367664"/>
            <a:ext cx="32512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8371968" y="6556248"/>
            <a:ext cx="2844800" cy="301752"/>
          </a:xfrm>
        </p:spPr>
        <p:txBody>
          <a:bodyPr/>
          <a:lstStyle>
            <a:lvl1pPr>
              <a:defRPr sz="900"/>
            </a:lvl1pPr>
          </a:lstStyle>
          <a:p>
            <a:fld id="{67AB0A10-753A-4326-9FB5-BDD2632D09A6}" type="datetimeFigureOut">
              <a:rPr lang="es-ES" smtClean="0"/>
              <a:pPr/>
              <a:t>23/02/2019</a:t>
            </a:fld>
            <a:endParaRPr lang="es-ES"/>
          </a:p>
        </p:txBody>
      </p:sp>
      <p:sp>
        <p:nvSpPr>
          <p:cNvPr id="6" name="5 Marcador de pie de página"/>
          <p:cNvSpPr>
            <a:spLocks noGrp="1"/>
          </p:cNvSpPr>
          <p:nvPr>
            <p:ph type="ftr" sz="quarter" idx="11"/>
          </p:nvPr>
        </p:nvSpPr>
        <p:spPr>
          <a:xfrm>
            <a:off x="1514475" y="6556248"/>
            <a:ext cx="6857493"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11214101" y="6556248"/>
            <a:ext cx="670560" cy="301752"/>
          </a:xfrm>
        </p:spPr>
        <p:txBody>
          <a:bodyPr/>
          <a:lstStyle>
            <a:lvl1pPr>
              <a:defRPr sz="900"/>
            </a:lvl1pPr>
          </a:lstStyle>
          <a:p>
            <a:fld id="{497C5D78-C36D-442A-93CC-EFCF4160909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92608" y="150896"/>
            <a:ext cx="1219200" cy="6400800"/>
          </a:xfrm>
        </p:spPr>
        <p:txBody>
          <a:bodyPr vert="vert270" anchor="b"/>
          <a:lstStyle>
            <a:lvl1pPr marL="0" algn="l">
              <a:buNone/>
              <a:defRPr sz="3000" b="0" cap="all" baseline="0"/>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1517649" y="373966"/>
            <a:ext cx="9777984" cy="5486400"/>
          </a:xfrm>
          <a:solidFill>
            <a:schemeClr val="bg2">
              <a:shade val="50000"/>
            </a:schemeClr>
          </a:solidFill>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a:xfrm>
            <a:off x="8144256" y="6556248"/>
            <a:ext cx="2804160" cy="301752"/>
          </a:xfrm>
        </p:spPr>
        <p:txBody>
          <a:bodyPr/>
          <a:lstStyle>
            <a:lvl1pPr>
              <a:defRPr sz="900"/>
            </a:lvl1pPr>
          </a:lstStyle>
          <a:p>
            <a:fld id="{67AB0A10-753A-4326-9FB5-BDD2632D09A6}" type="datetimeFigureOut">
              <a:rPr lang="es-ES" smtClean="0"/>
              <a:pPr/>
              <a:t>23/02/2019</a:t>
            </a:fld>
            <a:endParaRPr lang="es-ES"/>
          </a:p>
        </p:txBody>
      </p:sp>
      <p:sp>
        <p:nvSpPr>
          <p:cNvPr id="6" name="5 Marcador de pie de página"/>
          <p:cNvSpPr>
            <a:spLocks noGrp="1"/>
          </p:cNvSpPr>
          <p:nvPr>
            <p:ph type="ftr" sz="quarter" idx="11"/>
          </p:nvPr>
        </p:nvSpPr>
        <p:spPr>
          <a:xfrm>
            <a:off x="1560576" y="6557169"/>
            <a:ext cx="6597429"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10956256" y="6556248"/>
            <a:ext cx="487680" cy="301752"/>
          </a:xfrm>
        </p:spPr>
        <p:txBody>
          <a:bodyPr/>
          <a:lstStyle>
            <a:lvl1pPr algn="ctr">
              <a:defRPr sz="900"/>
            </a:lvl1pPr>
          </a:lstStyle>
          <a:p>
            <a:fld id="{497C5D78-C36D-442A-93CC-EFCF4160909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9379" y="14069"/>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8625059" y="4948410"/>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609600" y="267494"/>
            <a:ext cx="10972800" cy="1399032"/>
          </a:xfrm>
          <a:prstGeom prst="rect">
            <a:avLst/>
          </a:prstGeom>
        </p:spPr>
        <p:txBody>
          <a:bodyPr vert="horz" anchor="ctr">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609600" y="1882808"/>
            <a:ext cx="10972800" cy="4572000"/>
          </a:xfrm>
          <a:prstGeom prst="rect">
            <a:avLst/>
          </a:prstGeom>
        </p:spPr>
        <p:txBody>
          <a:bodyPr vert="horz" anchor="t">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388608" y="6480969"/>
            <a:ext cx="2844800" cy="301752"/>
          </a:xfrm>
          <a:prstGeom prst="rect">
            <a:avLst/>
          </a:prstGeom>
        </p:spPr>
        <p:txBody>
          <a:bodyPr vert="horz" anchor="b"/>
          <a:lstStyle>
            <a:lvl1pPr algn="l" eaLnBrk="1" latinLnBrk="0" hangingPunct="1">
              <a:defRPr kumimoji="0" sz="1000" b="0">
                <a:solidFill>
                  <a:schemeClr val="tx1"/>
                </a:solidFill>
              </a:defRPr>
            </a:lvl1pPr>
          </a:lstStyle>
          <a:p>
            <a:fld id="{67AB0A10-753A-4326-9FB5-BDD2632D09A6}" type="datetimeFigureOut">
              <a:rPr lang="es-ES" smtClean="0"/>
              <a:pPr/>
              <a:t>23/02/2019</a:t>
            </a:fld>
            <a:endParaRPr lang="es-ES"/>
          </a:p>
        </p:txBody>
      </p:sp>
      <p:sp>
        <p:nvSpPr>
          <p:cNvPr id="3" name="2 Marcador de pie de página"/>
          <p:cNvSpPr>
            <a:spLocks noGrp="1"/>
          </p:cNvSpPr>
          <p:nvPr>
            <p:ph type="ftr" sz="quarter" idx="3"/>
          </p:nvPr>
        </p:nvSpPr>
        <p:spPr>
          <a:xfrm>
            <a:off x="609600" y="6481891"/>
            <a:ext cx="5680075"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10119360" y="6480969"/>
            <a:ext cx="670560" cy="301752"/>
          </a:xfrm>
          <a:prstGeom prst="rect">
            <a:avLst/>
          </a:prstGeom>
        </p:spPr>
        <p:txBody>
          <a:bodyPr vert="horz" anchor="b"/>
          <a:lstStyle>
            <a:lvl1pPr algn="ctr" eaLnBrk="1" latinLnBrk="0" hangingPunct="1">
              <a:defRPr kumimoji="0" sz="1200">
                <a:solidFill>
                  <a:schemeClr val="tx1"/>
                </a:solidFill>
              </a:defRPr>
            </a:lvl1pPr>
          </a:lstStyle>
          <a:p>
            <a:fld id="{497C5D78-C36D-442A-93CC-EFCF4160909C}"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lpais.com/tecnologia/2017/03/27/actualidad/1490626770_125439.html"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lpais.com/tecnologia/2017/03/27/actualidad/1490626770_125439.html" TargetMode="External"/><Relationship Id="rId2" Type="http://schemas.openxmlformats.org/officeDocument/2006/relationships/hyperlink" Target="https://www.adslzone.net/" TargetMode="External"/><Relationship Id="rId1" Type="http://schemas.openxmlformats.org/officeDocument/2006/relationships/slideLayout" Target="../slideLayouts/slideLayout2.xml"/><Relationship Id="rId6" Type="http://schemas.openxmlformats.org/officeDocument/2006/relationships/hyperlink" Target="https://www.flickr.com/photos/coecys/7918597932" TargetMode="External"/><Relationship Id="rId5" Type="http://schemas.openxmlformats.org/officeDocument/2006/relationships/hyperlink" Target="https://pixabay.com/es/dispositivo-m%C3%B3viles-971480/" TargetMode="External"/><Relationship Id="rId4" Type="http://schemas.openxmlformats.org/officeDocument/2006/relationships/hyperlink" Target="https://pixabay.com/es/seguridad-cibern%C3%A9tica-smartphone-276570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2cZ73Tx2cK4" TargetMode="External"/><Relationship Id="rId2" Type="http://schemas.openxmlformats.org/officeDocument/2006/relationships/slideLayout" Target="../slideLayouts/slideLayout2.xml"/><Relationship Id="rId1" Type="http://schemas.openxmlformats.org/officeDocument/2006/relationships/video" Target="https://www.youtube.com/embed/2cZ73Tx2cK4?feature=oembed" TargetMode="Externa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D712B4-2B6C-402B-B295-340C6EA5174A}"/>
              </a:ext>
            </a:extLst>
          </p:cNvPr>
          <p:cNvSpPr>
            <a:spLocks noGrp="1"/>
          </p:cNvSpPr>
          <p:nvPr>
            <p:ph type="ctrTitle"/>
          </p:nvPr>
        </p:nvSpPr>
        <p:spPr>
          <a:xfrm>
            <a:off x="2225017" y="743195"/>
            <a:ext cx="8574622" cy="1743075"/>
          </a:xfrm>
        </p:spPr>
        <p:txBody>
          <a:bodyPr>
            <a:normAutofit/>
          </a:bodyPr>
          <a:lstStyle/>
          <a:p>
            <a:r>
              <a:rPr lang="es-ES" sz="4400" dirty="0"/>
              <a:t>Seguridad en los Dispositivos</a:t>
            </a:r>
          </a:p>
        </p:txBody>
      </p:sp>
      <p:sp>
        <p:nvSpPr>
          <p:cNvPr id="3" name="Subtítulo 2">
            <a:extLst>
              <a:ext uri="{FF2B5EF4-FFF2-40B4-BE49-F238E27FC236}">
                <a16:creationId xmlns:a16="http://schemas.microsoft.com/office/drawing/2014/main" id="{5F2EA013-DA04-4B6D-962A-3CEA343CDE94}"/>
              </a:ext>
            </a:extLst>
          </p:cNvPr>
          <p:cNvSpPr>
            <a:spLocks noGrp="1"/>
          </p:cNvSpPr>
          <p:nvPr>
            <p:ph type="subTitle" idx="1"/>
          </p:nvPr>
        </p:nvSpPr>
        <p:spPr>
          <a:xfrm>
            <a:off x="4833203" y="2772044"/>
            <a:ext cx="5195668" cy="941827"/>
          </a:xfrm>
        </p:spPr>
        <p:txBody>
          <a:bodyPr>
            <a:normAutofit fontScale="92500" lnSpcReduction="10000"/>
          </a:bodyPr>
          <a:lstStyle/>
          <a:p>
            <a:r>
              <a:rPr lang="es-ES" dirty="0"/>
              <a:t>Alejandro Fernández Blanco</a:t>
            </a:r>
          </a:p>
          <a:p>
            <a:r>
              <a:rPr lang="es-ES" dirty="0"/>
              <a:t>Febrero 2019</a:t>
            </a:r>
          </a:p>
        </p:txBody>
      </p:sp>
      <p:pic>
        <p:nvPicPr>
          <p:cNvPr id="5" name="4 Imagen" descr="cyber-security-2765707_1920.jpg"/>
          <p:cNvPicPr>
            <a:picLocks noChangeAspect="1"/>
          </p:cNvPicPr>
          <p:nvPr/>
        </p:nvPicPr>
        <p:blipFill>
          <a:blip r:embed="rId2" cstate="print"/>
          <a:stretch>
            <a:fillRect/>
          </a:stretch>
        </p:blipFill>
        <p:spPr>
          <a:xfrm>
            <a:off x="8569781" y="4070521"/>
            <a:ext cx="2209752" cy="2058430"/>
          </a:xfrm>
          <a:prstGeom prst="rect">
            <a:avLst/>
          </a:prstGeom>
        </p:spPr>
      </p:pic>
    </p:spTree>
    <p:extLst>
      <p:ext uri="{BB962C8B-B14F-4D97-AF65-F5344CB8AC3E}">
        <p14:creationId xmlns:p14="http://schemas.microsoft.com/office/powerpoint/2010/main" val="3240386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EFF346-113F-4960-AC07-AAE1EE80067B}"/>
              </a:ext>
            </a:extLst>
          </p:cNvPr>
          <p:cNvSpPr>
            <a:spLocks noGrp="1"/>
          </p:cNvSpPr>
          <p:nvPr>
            <p:ph type="title"/>
          </p:nvPr>
        </p:nvSpPr>
        <p:spPr/>
        <p:txBody>
          <a:bodyPr/>
          <a:lstStyle/>
          <a:p>
            <a:r>
              <a:rPr lang="es-ES" b="1" dirty="0"/>
              <a:t>Preguntas sobre el vídeo</a:t>
            </a:r>
          </a:p>
        </p:txBody>
      </p:sp>
      <p:sp>
        <p:nvSpPr>
          <p:cNvPr id="3" name="Marcador de contenido 2">
            <a:extLst>
              <a:ext uri="{FF2B5EF4-FFF2-40B4-BE49-F238E27FC236}">
                <a16:creationId xmlns:a16="http://schemas.microsoft.com/office/drawing/2014/main" id="{E391563D-3FB7-48DD-9F78-B2AD6451F3BE}"/>
              </a:ext>
            </a:extLst>
          </p:cNvPr>
          <p:cNvSpPr>
            <a:spLocks noGrp="1"/>
          </p:cNvSpPr>
          <p:nvPr>
            <p:ph idx="1"/>
          </p:nvPr>
        </p:nvSpPr>
        <p:spPr/>
        <p:txBody>
          <a:bodyPr/>
          <a:lstStyle/>
          <a:p>
            <a:r>
              <a:rPr lang="es-ES" dirty="0"/>
              <a:t>¿Cuándo se infecta el dispositivo? – Cuando abre un correo electrónico de una fuente dudosa o desconocida.</a:t>
            </a:r>
          </a:p>
          <a:p>
            <a:r>
              <a:rPr lang="es-ES" dirty="0"/>
              <a:t>¿Necesita abrir el correo que no sabe de quién es? - NO</a:t>
            </a:r>
          </a:p>
          <a:p>
            <a:r>
              <a:rPr lang="es-ES" dirty="0"/>
              <a:t>¿Qué necesita para evitar este tipo de ataques? – Un antivirus activo y actualizado</a:t>
            </a:r>
          </a:p>
          <a:p>
            <a:r>
              <a:rPr lang="es-ES" dirty="0"/>
              <a:t>¿Qué deberíamos hacer? – No pinchar en remitentes o enlaces dudosos.</a:t>
            </a:r>
          </a:p>
        </p:txBody>
      </p:sp>
    </p:spTree>
    <p:extLst>
      <p:ext uri="{BB962C8B-B14F-4D97-AF65-F5344CB8AC3E}">
        <p14:creationId xmlns:p14="http://schemas.microsoft.com/office/powerpoint/2010/main" val="103675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6B3209-2248-4381-855B-BAF9C9643C2C}"/>
              </a:ext>
            </a:extLst>
          </p:cNvPr>
          <p:cNvSpPr>
            <a:spLocks noGrp="1"/>
          </p:cNvSpPr>
          <p:nvPr>
            <p:ph type="title"/>
          </p:nvPr>
        </p:nvSpPr>
        <p:spPr>
          <a:xfrm>
            <a:off x="1484311" y="407964"/>
            <a:ext cx="10018713" cy="1284848"/>
          </a:xfrm>
        </p:spPr>
        <p:txBody>
          <a:bodyPr/>
          <a:lstStyle/>
          <a:p>
            <a:r>
              <a:rPr lang="es-ES" b="1" dirty="0"/>
              <a:t>¿Qué hago?</a:t>
            </a:r>
          </a:p>
        </p:txBody>
      </p:sp>
      <p:sp>
        <p:nvSpPr>
          <p:cNvPr id="4" name="Marcador de contenido 3">
            <a:extLst>
              <a:ext uri="{FF2B5EF4-FFF2-40B4-BE49-F238E27FC236}">
                <a16:creationId xmlns:a16="http://schemas.microsoft.com/office/drawing/2014/main" id="{0F79A55B-55B4-4D01-963B-58843E511822}"/>
              </a:ext>
            </a:extLst>
          </p:cNvPr>
          <p:cNvSpPr>
            <a:spLocks noGrp="1"/>
          </p:cNvSpPr>
          <p:nvPr>
            <p:ph idx="1"/>
          </p:nvPr>
        </p:nvSpPr>
        <p:spPr>
          <a:xfrm>
            <a:off x="1927451" y="1821358"/>
            <a:ext cx="9575573" cy="3847207"/>
          </a:xfrm>
          <a:prstGeom prst="rect">
            <a:avLst/>
          </a:prstGeom>
        </p:spPr>
        <p:txBody>
          <a:bodyPr wrap="square">
            <a:spAutoFit/>
          </a:bodyPr>
          <a:lstStyle/>
          <a:p>
            <a:r>
              <a:rPr lang="es-ES" sz="2000" dirty="0">
                <a:latin typeface="Open Sans"/>
              </a:rPr>
              <a:t>Tener certeza de que descargo aplicaciones de sitios oficiales que ofrecen las mayores garantías</a:t>
            </a:r>
          </a:p>
          <a:p>
            <a:endParaRPr lang="es-ES" sz="2000" dirty="0">
              <a:latin typeface="Open Sans"/>
            </a:endParaRPr>
          </a:p>
          <a:p>
            <a:r>
              <a:rPr lang="es-ES" sz="2000" dirty="0">
                <a:latin typeface="Open Sans"/>
              </a:rPr>
              <a:t>No pinchar sobre enlaces de dudosa consideración ni en archivos que puedan ser aparentemente inofensivos. </a:t>
            </a:r>
          </a:p>
          <a:p>
            <a:endParaRPr lang="es-ES" sz="2000" dirty="0">
              <a:latin typeface="Open Sans"/>
            </a:endParaRPr>
          </a:p>
          <a:p>
            <a:r>
              <a:rPr lang="es-ES" sz="2000" dirty="0">
                <a:latin typeface="Open Sans"/>
              </a:rPr>
              <a:t>No obstante, si queremos ver todo lo que nos mandan, tener instalado un antivirus para evitar contagios antes de que sea tarde.</a:t>
            </a:r>
          </a:p>
          <a:p>
            <a:endParaRPr lang="es-ES" sz="2000" dirty="0">
              <a:latin typeface="Open Sans"/>
            </a:endParaRPr>
          </a:p>
          <a:p>
            <a:r>
              <a:rPr lang="es-ES" sz="2000" dirty="0">
                <a:latin typeface="Open Sans"/>
              </a:rPr>
              <a:t>Mantener mis aplicaciones actualizadas y comprobar los permisos dados a las aplicaciones que instalamos.</a:t>
            </a:r>
            <a:endParaRPr lang="es-ES" sz="2000" dirty="0"/>
          </a:p>
        </p:txBody>
      </p:sp>
    </p:spTree>
    <p:extLst>
      <p:ext uri="{BB962C8B-B14F-4D97-AF65-F5344CB8AC3E}">
        <p14:creationId xmlns:p14="http://schemas.microsoft.com/office/powerpoint/2010/main" val="3208840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2B3521-0448-4279-92F4-24EE27B6F7A3}"/>
              </a:ext>
            </a:extLst>
          </p:cNvPr>
          <p:cNvSpPr>
            <a:spLocks noGrp="1"/>
          </p:cNvSpPr>
          <p:nvPr>
            <p:ph type="title"/>
          </p:nvPr>
        </p:nvSpPr>
        <p:spPr>
          <a:xfrm>
            <a:off x="2233330" y="590955"/>
            <a:ext cx="8756969" cy="1228577"/>
          </a:xfrm>
        </p:spPr>
        <p:txBody>
          <a:bodyPr>
            <a:normAutofit fontScale="90000"/>
          </a:bodyPr>
          <a:lstStyle/>
          <a:p>
            <a:r>
              <a:rPr lang="es-ES" b="1" dirty="0"/>
              <a:t>¿Cómo revisar los permisos de mis aplicaciones?</a:t>
            </a:r>
          </a:p>
        </p:txBody>
      </p:sp>
      <p:sp>
        <p:nvSpPr>
          <p:cNvPr id="3" name="Marcador de contenido 2">
            <a:extLst>
              <a:ext uri="{FF2B5EF4-FFF2-40B4-BE49-F238E27FC236}">
                <a16:creationId xmlns:a16="http://schemas.microsoft.com/office/drawing/2014/main" id="{9E8EB672-BCAD-4F46-B5B7-EF8B51AC03F8}"/>
              </a:ext>
            </a:extLst>
          </p:cNvPr>
          <p:cNvSpPr>
            <a:spLocks noGrp="1"/>
          </p:cNvSpPr>
          <p:nvPr>
            <p:ph idx="1"/>
          </p:nvPr>
        </p:nvSpPr>
        <p:spPr>
          <a:xfrm>
            <a:off x="1762760" y="2175328"/>
            <a:ext cx="9918493" cy="1432845"/>
          </a:xfrm>
        </p:spPr>
        <p:txBody>
          <a:bodyPr/>
          <a:lstStyle/>
          <a:p>
            <a:pPr marL="0" indent="0">
              <a:buNone/>
            </a:pPr>
            <a:r>
              <a:rPr lang="es-ES" dirty="0"/>
              <a:t>En los ajustes, la configuración de aplicaciones, en los permisos sobre cada aplicación.</a:t>
            </a:r>
          </a:p>
          <a:p>
            <a:endParaRPr lang="es-ES" dirty="0"/>
          </a:p>
        </p:txBody>
      </p:sp>
      <p:pic>
        <p:nvPicPr>
          <p:cNvPr id="7" name="6 Imagen" descr="1366_2000.jpg"/>
          <p:cNvPicPr>
            <a:picLocks noChangeAspect="1"/>
          </p:cNvPicPr>
          <p:nvPr/>
        </p:nvPicPr>
        <p:blipFill>
          <a:blip r:embed="rId2"/>
          <a:stretch>
            <a:fillRect/>
          </a:stretch>
        </p:blipFill>
        <p:spPr>
          <a:xfrm>
            <a:off x="3805538" y="2702182"/>
            <a:ext cx="6747132" cy="3975618"/>
          </a:xfrm>
          <a:prstGeom prst="rect">
            <a:avLst/>
          </a:prstGeom>
        </p:spPr>
      </p:pic>
    </p:spTree>
    <p:extLst>
      <p:ext uri="{BB962C8B-B14F-4D97-AF65-F5344CB8AC3E}">
        <p14:creationId xmlns:p14="http://schemas.microsoft.com/office/powerpoint/2010/main" val="3365458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981143-55A5-48FE-BF8D-FF9A218B9C1F}"/>
              </a:ext>
            </a:extLst>
          </p:cNvPr>
          <p:cNvSpPr>
            <a:spLocks noGrp="1"/>
          </p:cNvSpPr>
          <p:nvPr>
            <p:ph type="title"/>
          </p:nvPr>
        </p:nvSpPr>
        <p:spPr>
          <a:xfrm>
            <a:off x="1564286" y="389932"/>
            <a:ext cx="10018713" cy="879155"/>
          </a:xfrm>
        </p:spPr>
        <p:txBody>
          <a:bodyPr/>
          <a:lstStyle/>
          <a:p>
            <a:r>
              <a:rPr lang="es-ES" b="1" dirty="0"/>
              <a:t>Ejercicio</a:t>
            </a:r>
          </a:p>
        </p:txBody>
      </p:sp>
      <p:sp>
        <p:nvSpPr>
          <p:cNvPr id="3" name="Marcador de contenido 2">
            <a:extLst>
              <a:ext uri="{FF2B5EF4-FFF2-40B4-BE49-F238E27FC236}">
                <a16:creationId xmlns:a16="http://schemas.microsoft.com/office/drawing/2014/main" id="{E67E07A6-9E9D-4C1B-B55D-772AA68D9A1D}"/>
              </a:ext>
            </a:extLst>
          </p:cNvPr>
          <p:cNvSpPr>
            <a:spLocks noGrp="1"/>
          </p:cNvSpPr>
          <p:nvPr>
            <p:ph idx="1"/>
          </p:nvPr>
        </p:nvSpPr>
        <p:spPr>
          <a:xfrm>
            <a:off x="1433286" y="1084304"/>
            <a:ext cx="10515600" cy="903507"/>
          </a:xfrm>
        </p:spPr>
        <p:txBody>
          <a:bodyPr>
            <a:normAutofit fontScale="92500"/>
          </a:bodyPr>
          <a:lstStyle/>
          <a:p>
            <a:pPr marL="0" indent="0">
              <a:buNone/>
            </a:pPr>
            <a:r>
              <a:rPr lang="es-ES" dirty="0"/>
              <a:t>Comprueba los permisos que has dado a tus aplicaciones</a:t>
            </a:r>
            <a:endParaRPr lang="es-ES" b="1" dirty="0"/>
          </a:p>
        </p:txBody>
      </p:sp>
      <p:pic>
        <p:nvPicPr>
          <p:cNvPr id="7" name="6 Imagen" descr="1490626770_125439_1490975075_noticia_fotograma.jpg"/>
          <p:cNvPicPr>
            <a:picLocks noChangeAspect="1"/>
          </p:cNvPicPr>
          <p:nvPr/>
        </p:nvPicPr>
        <p:blipFill>
          <a:blip r:embed="rId2"/>
          <a:stretch>
            <a:fillRect/>
          </a:stretch>
        </p:blipFill>
        <p:spPr>
          <a:xfrm>
            <a:off x="2326674" y="1829830"/>
            <a:ext cx="7171553" cy="4039487"/>
          </a:xfrm>
          <a:prstGeom prst="rect">
            <a:avLst/>
          </a:prstGeom>
        </p:spPr>
      </p:pic>
      <p:sp>
        <p:nvSpPr>
          <p:cNvPr id="8" name="7 CuadroTexto"/>
          <p:cNvSpPr txBox="1"/>
          <p:nvPr/>
        </p:nvSpPr>
        <p:spPr>
          <a:xfrm>
            <a:off x="1227438" y="6018383"/>
            <a:ext cx="9043937" cy="369332"/>
          </a:xfrm>
          <a:prstGeom prst="rect">
            <a:avLst/>
          </a:prstGeom>
          <a:noFill/>
        </p:spPr>
        <p:txBody>
          <a:bodyPr wrap="square" rtlCol="0">
            <a:spAutoFit/>
          </a:bodyPr>
          <a:lstStyle/>
          <a:p>
            <a:r>
              <a:rPr lang="es-ES" dirty="0">
                <a:hlinkClick r:id="rId3"/>
              </a:rPr>
              <a:t>https://elpais.com/tecnologia/2017/03/27/actualidad/1490626770_125439.html</a:t>
            </a:r>
            <a:endParaRPr lang="es-ES" dirty="0"/>
          </a:p>
        </p:txBody>
      </p:sp>
    </p:spTree>
    <p:extLst>
      <p:ext uri="{BB962C8B-B14F-4D97-AF65-F5344CB8AC3E}">
        <p14:creationId xmlns:p14="http://schemas.microsoft.com/office/powerpoint/2010/main" val="309271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B9CDCE-CDCB-4C4F-AD42-0BE42D1C31B0}"/>
              </a:ext>
            </a:extLst>
          </p:cNvPr>
          <p:cNvSpPr>
            <a:spLocks noGrp="1"/>
          </p:cNvSpPr>
          <p:nvPr>
            <p:ph type="title"/>
          </p:nvPr>
        </p:nvSpPr>
        <p:spPr/>
        <p:txBody>
          <a:bodyPr/>
          <a:lstStyle/>
          <a:p>
            <a:r>
              <a:rPr lang="es-ES" b="1" dirty="0"/>
              <a:t>Bibliografía</a:t>
            </a:r>
          </a:p>
        </p:txBody>
      </p:sp>
      <p:sp>
        <p:nvSpPr>
          <p:cNvPr id="3" name="Marcador de contenido 2">
            <a:extLst>
              <a:ext uri="{FF2B5EF4-FFF2-40B4-BE49-F238E27FC236}">
                <a16:creationId xmlns:a16="http://schemas.microsoft.com/office/drawing/2014/main" id="{4A4A6B7C-A87A-402D-90CB-7554C0262F7F}"/>
              </a:ext>
            </a:extLst>
          </p:cNvPr>
          <p:cNvSpPr>
            <a:spLocks noGrp="1"/>
          </p:cNvSpPr>
          <p:nvPr>
            <p:ph idx="1"/>
          </p:nvPr>
        </p:nvSpPr>
        <p:spPr>
          <a:xfrm>
            <a:off x="1936652" y="2414952"/>
            <a:ext cx="8771037" cy="3733801"/>
          </a:xfrm>
        </p:spPr>
        <p:txBody>
          <a:bodyPr>
            <a:noAutofit/>
          </a:bodyPr>
          <a:lstStyle/>
          <a:p>
            <a:r>
              <a:rPr lang="es-ES" sz="1800" dirty="0">
                <a:hlinkClick r:id="rId2"/>
              </a:rPr>
              <a:t>Wikipedia</a:t>
            </a:r>
          </a:p>
          <a:p>
            <a:r>
              <a:rPr lang="es-ES" sz="1800" dirty="0"/>
              <a:t>Pantallas amigas</a:t>
            </a:r>
          </a:p>
          <a:p>
            <a:r>
              <a:rPr lang="es-ES" sz="1800" dirty="0">
                <a:hlinkClick r:id="rId3"/>
              </a:rPr>
              <a:t>https://elpais.com/tecnologia/2017/03/27/actualidad/1490626770_125439.html</a:t>
            </a:r>
            <a:endParaRPr lang="es-ES" sz="1800" dirty="0"/>
          </a:p>
          <a:p>
            <a:endParaRPr lang="es-ES" sz="1800" dirty="0"/>
          </a:p>
          <a:p>
            <a:pPr marL="0" indent="0">
              <a:buNone/>
            </a:pPr>
            <a:r>
              <a:rPr lang="es-ES" sz="1800" dirty="0"/>
              <a:t>Imágenes:</a:t>
            </a:r>
          </a:p>
          <a:p>
            <a:r>
              <a:rPr lang="es-ES" sz="1800" dirty="0">
                <a:hlinkClick r:id="rId4"/>
              </a:rPr>
              <a:t>https://pixabay.com/es/seguridad-cibern%C3%A9tica-smartphone-2765707/</a:t>
            </a:r>
            <a:endParaRPr lang="es-ES" sz="1800" dirty="0"/>
          </a:p>
          <a:p>
            <a:r>
              <a:rPr lang="es-ES" sz="1800" dirty="0">
                <a:hlinkClick r:id="rId5"/>
              </a:rPr>
              <a:t>https://pixabay.com/es/dispositivo-m%C3%B3viles-971480/</a:t>
            </a:r>
            <a:endParaRPr lang="es-ES" sz="1800" dirty="0"/>
          </a:p>
          <a:p>
            <a:r>
              <a:rPr lang="es-ES" sz="1800" dirty="0">
                <a:hlinkClick r:id="rId6"/>
              </a:rPr>
              <a:t>https://www.flickr.com/photos/coecys/7918597932</a:t>
            </a:r>
            <a:endParaRPr lang="es-ES" sz="1800" dirty="0"/>
          </a:p>
          <a:p>
            <a:endParaRPr lang="es-ES" sz="1800" dirty="0"/>
          </a:p>
          <a:p>
            <a:endParaRPr lang="es-ES" sz="1800" dirty="0"/>
          </a:p>
        </p:txBody>
      </p:sp>
    </p:spTree>
    <p:extLst>
      <p:ext uri="{BB962C8B-B14F-4D97-AF65-F5344CB8AC3E}">
        <p14:creationId xmlns:p14="http://schemas.microsoft.com/office/powerpoint/2010/main" val="56956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9C8033-FD49-4189-8C57-B0CA5CF1DA3C}"/>
              </a:ext>
            </a:extLst>
          </p:cNvPr>
          <p:cNvSpPr>
            <a:spLocks noGrp="1"/>
          </p:cNvSpPr>
          <p:nvPr>
            <p:ph type="title"/>
          </p:nvPr>
        </p:nvSpPr>
        <p:spPr/>
        <p:txBody>
          <a:bodyPr/>
          <a:lstStyle/>
          <a:p>
            <a:r>
              <a:rPr lang="es-ES" b="1" dirty="0"/>
              <a:t>Objetivos</a:t>
            </a:r>
          </a:p>
        </p:txBody>
      </p:sp>
      <p:sp>
        <p:nvSpPr>
          <p:cNvPr id="3" name="Marcador de contenido 2">
            <a:extLst>
              <a:ext uri="{FF2B5EF4-FFF2-40B4-BE49-F238E27FC236}">
                <a16:creationId xmlns:a16="http://schemas.microsoft.com/office/drawing/2014/main" id="{39108831-3604-4E21-9BFE-9ACC4751118C}"/>
              </a:ext>
            </a:extLst>
          </p:cNvPr>
          <p:cNvSpPr>
            <a:spLocks noGrp="1"/>
          </p:cNvSpPr>
          <p:nvPr>
            <p:ph idx="1"/>
          </p:nvPr>
        </p:nvSpPr>
        <p:spPr>
          <a:xfrm>
            <a:off x="1596852" y="2743200"/>
            <a:ext cx="10018713" cy="2358683"/>
          </a:xfrm>
        </p:spPr>
        <p:txBody>
          <a:bodyPr/>
          <a:lstStyle/>
          <a:p>
            <a:r>
              <a:rPr lang="es-ES" dirty="0"/>
              <a:t>Concienciación  de la necesidad de poner seguridad en los Dispositivos</a:t>
            </a:r>
          </a:p>
          <a:p>
            <a:r>
              <a:rPr lang="es-ES" dirty="0"/>
              <a:t>Ventajas e Inconvenientes</a:t>
            </a:r>
          </a:p>
          <a:p>
            <a:r>
              <a:rPr lang="es-ES" dirty="0"/>
              <a:t>Cómo evaluar la seguridad de nuestro dispositivo.</a:t>
            </a:r>
          </a:p>
        </p:txBody>
      </p:sp>
    </p:spTree>
    <p:extLst>
      <p:ext uri="{BB962C8B-B14F-4D97-AF65-F5344CB8AC3E}">
        <p14:creationId xmlns:p14="http://schemas.microsoft.com/office/powerpoint/2010/main" val="2869761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device-971480_1920.jpg"/>
          <p:cNvPicPr>
            <a:picLocks noChangeAspect="1"/>
          </p:cNvPicPr>
          <p:nvPr/>
        </p:nvPicPr>
        <p:blipFill>
          <a:blip r:embed="rId2" cstate="print"/>
          <a:stretch>
            <a:fillRect/>
          </a:stretch>
        </p:blipFill>
        <p:spPr>
          <a:xfrm>
            <a:off x="8511041" y="3970638"/>
            <a:ext cx="2840700" cy="2433828"/>
          </a:xfrm>
          <a:prstGeom prst="rect">
            <a:avLst/>
          </a:prstGeom>
          <a:scene3d>
            <a:camera prst="orthographicFront">
              <a:rot lat="0" lon="0" rev="20699999"/>
            </a:camera>
            <a:lightRig rig="threePt" dir="t"/>
          </a:scene3d>
        </p:spPr>
      </p:pic>
      <p:sp>
        <p:nvSpPr>
          <p:cNvPr id="2" name="Título 1">
            <a:extLst>
              <a:ext uri="{FF2B5EF4-FFF2-40B4-BE49-F238E27FC236}">
                <a16:creationId xmlns:a16="http://schemas.microsoft.com/office/drawing/2014/main" id="{B1E4EDFE-5A43-4412-9DCB-8F2ACD63B8C9}"/>
              </a:ext>
            </a:extLst>
          </p:cNvPr>
          <p:cNvSpPr>
            <a:spLocks noGrp="1"/>
          </p:cNvSpPr>
          <p:nvPr>
            <p:ph type="title"/>
          </p:nvPr>
        </p:nvSpPr>
        <p:spPr>
          <a:xfrm>
            <a:off x="1484310" y="290733"/>
            <a:ext cx="10018713" cy="1552134"/>
          </a:xfrm>
        </p:spPr>
        <p:txBody>
          <a:bodyPr/>
          <a:lstStyle/>
          <a:p>
            <a:r>
              <a:rPr lang="es-ES" b="1" dirty="0"/>
              <a:t>¿Qué es la seguridad en los móviles?</a:t>
            </a:r>
          </a:p>
        </p:txBody>
      </p:sp>
      <p:sp>
        <p:nvSpPr>
          <p:cNvPr id="3" name="Marcador de contenido 2">
            <a:extLst>
              <a:ext uri="{FF2B5EF4-FFF2-40B4-BE49-F238E27FC236}">
                <a16:creationId xmlns:a16="http://schemas.microsoft.com/office/drawing/2014/main" id="{C60AB012-2408-4F7F-AAE6-B4570F9D7248}"/>
              </a:ext>
            </a:extLst>
          </p:cNvPr>
          <p:cNvSpPr>
            <a:spLocks noGrp="1"/>
          </p:cNvSpPr>
          <p:nvPr>
            <p:ph idx="1"/>
          </p:nvPr>
        </p:nvSpPr>
        <p:spPr>
          <a:xfrm>
            <a:off x="1525087" y="1842867"/>
            <a:ext cx="10018713" cy="3124201"/>
          </a:xfrm>
        </p:spPr>
        <p:txBody>
          <a:bodyPr>
            <a:normAutofit fontScale="77500" lnSpcReduction="20000"/>
          </a:bodyPr>
          <a:lstStyle/>
          <a:p>
            <a:pPr marL="0" indent="0" algn="just">
              <a:buNone/>
            </a:pPr>
            <a:r>
              <a:rPr lang="es-ES" dirty="0"/>
              <a:t>Los teléfonos inteligentes (</a:t>
            </a:r>
            <a:r>
              <a:rPr lang="es-ES" i="1" dirty="0" err="1"/>
              <a:t>smartphones</a:t>
            </a:r>
            <a:r>
              <a:rPr lang="es-ES" dirty="0"/>
              <a:t>) cuentan con sistemas operativos similares a un ordenador, y tienen la ventaja del uso de redes geográficamente distribuidas a nivel global. Lo cual los hace vulnerables a riesgos derivados por virus o ataques informáticos.</a:t>
            </a:r>
          </a:p>
          <a:p>
            <a:pPr marL="0" indent="0" algn="just">
              <a:buNone/>
            </a:pPr>
            <a:r>
              <a:rPr lang="es-ES" dirty="0"/>
              <a:t>Los usuarios de teléfonos móviles han ido incrementando en los últimos años, debido a la extensa variedad de aplicaciones que pueden instalar. Aproximadamente el 60,8% tienen un Smartphone.</a:t>
            </a:r>
          </a:p>
          <a:p>
            <a:pPr marL="0" indent="0">
              <a:buNone/>
            </a:pPr>
            <a:endParaRPr lang="es-ES" dirty="0"/>
          </a:p>
          <a:p>
            <a:pPr marL="0" indent="0">
              <a:buNone/>
            </a:pPr>
            <a:r>
              <a:rPr lang="es-ES" dirty="0"/>
              <a:t>Wikipedia</a:t>
            </a:r>
          </a:p>
        </p:txBody>
      </p:sp>
    </p:spTree>
    <p:extLst>
      <p:ext uri="{BB962C8B-B14F-4D97-AF65-F5344CB8AC3E}">
        <p14:creationId xmlns:p14="http://schemas.microsoft.com/office/powerpoint/2010/main" val="2108698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7918597932_76a68aa0c8_o.png"/>
          <p:cNvPicPr>
            <a:picLocks noChangeAspect="1"/>
          </p:cNvPicPr>
          <p:nvPr/>
        </p:nvPicPr>
        <p:blipFill>
          <a:blip r:embed="rId2"/>
          <a:stretch>
            <a:fillRect/>
          </a:stretch>
        </p:blipFill>
        <p:spPr>
          <a:xfrm>
            <a:off x="9367202" y="2099236"/>
            <a:ext cx="2706286" cy="1879639"/>
          </a:xfrm>
          <a:prstGeom prst="rect">
            <a:avLst/>
          </a:prstGeom>
        </p:spPr>
      </p:pic>
      <p:sp>
        <p:nvSpPr>
          <p:cNvPr id="2" name="Título 1">
            <a:extLst>
              <a:ext uri="{FF2B5EF4-FFF2-40B4-BE49-F238E27FC236}">
                <a16:creationId xmlns:a16="http://schemas.microsoft.com/office/drawing/2014/main" id="{13E84652-7E5C-4F35-A050-1EF78C0EA8A0}"/>
              </a:ext>
            </a:extLst>
          </p:cNvPr>
          <p:cNvSpPr>
            <a:spLocks noGrp="1"/>
          </p:cNvSpPr>
          <p:nvPr>
            <p:ph type="title"/>
          </p:nvPr>
        </p:nvSpPr>
        <p:spPr>
          <a:xfrm>
            <a:off x="1585911" y="157705"/>
            <a:ext cx="10018713" cy="1305335"/>
          </a:xfrm>
        </p:spPr>
        <p:txBody>
          <a:bodyPr>
            <a:normAutofit fontScale="90000"/>
          </a:bodyPr>
          <a:lstStyle/>
          <a:p>
            <a:r>
              <a:rPr lang="es-ES" b="1" dirty="0"/>
              <a:t>Por qué necesita seguridad mi dispositivo</a:t>
            </a:r>
          </a:p>
        </p:txBody>
      </p:sp>
      <p:sp>
        <p:nvSpPr>
          <p:cNvPr id="3" name="Marcador de contenido 2">
            <a:extLst>
              <a:ext uri="{FF2B5EF4-FFF2-40B4-BE49-F238E27FC236}">
                <a16:creationId xmlns:a16="http://schemas.microsoft.com/office/drawing/2014/main" id="{42D825A1-E470-425F-A5D2-9D9ED5E40B1D}"/>
              </a:ext>
            </a:extLst>
          </p:cNvPr>
          <p:cNvSpPr>
            <a:spLocks noGrp="1"/>
          </p:cNvSpPr>
          <p:nvPr>
            <p:ph idx="1"/>
          </p:nvPr>
        </p:nvSpPr>
        <p:spPr>
          <a:xfrm>
            <a:off x="1037477" y="1885590"/>
            <a:ext cx="8516816" cy="3670325"/>
          </a:xfrm>
        </p:spPr>
        <p:txBody>
          <a:bodyPr>
            <a:noAutofit/>
          </a:bodyPr>
          <a:lstStyle/>
          <a:p>
            <a:pPr>
              <a:lnSpc>
                <a:spcPct val="120000"/>
              </a:lnSpc>
            </a:pPr>
            <a:r>
              <a:rPr lang="es-ES" sz="2200" dirty="0"/>
              <a:t>Para evitar que cualquier pueda acceder a mi línea ni mis datos si pierdo el dispositivo o me lo roban.</a:t>
            </a:r>
          </a:p>
          <a:p>
            <a:pPr>
              <a:lnSpc>
                <a:spcPct val="120000"/>
              </a:lnSpc>
            </a:pPr>
            <a:r>
              <a:rPr lang="es-ES" sz="2200" dirty="0"/>
              <a:t>Para evitar que cualquier aplicación tenga acceso a mi contenido sensible como fotos, contactos o contraseñas.</a:t>
            </a:r>
          </a:p>
          <a:p>
            <a:pPr>
              <a:lnSpc>
                <a:spcPct val="120000"/>
              </a:lnSpc>
            </a:pPr>
            <a:r>
              <a:rPr lang="es-ES" sz="2200" dirty="0"/>
              <a:t>Para evitar que cualquier aplicación tome el control de mi dispositivo y envíe mi información a servidores remotos.</a:t>
            </a:r>
          </a:p>
          <a:p>
            <a:pPr marL="0" indent="0">
              <a:lnSpc>
                <a:spcPct val="120000"/>
              </a:lnSpc>
              <a:buNone/>
            </a:pPr>
            <a:endParaRPr lang="es-ES" sz="2200" dirty="0"/>
          </a:p>
          <a:p>
            <a:pPr marL="0" indent="0">
              <a:lnSpc>
                <a:spcPct val="120000"/>
              </a:lnSpc>
              <a:buNone/>
            </a:pPr>
            <a:endParaRPr lang="es-ES" sz="2200" dirty="0"/>
          </a:p>
        </p:txBody>
      </p:sp>
      <p:sp>
        <p:nvSpPr>
          <p:cNvPr id="5" name="Rectángulo 4">
            <a:extLst>
              <a:ext uri="{FF2B5EF4-FFF2-40B4-BE49-F238E27FC236}">
                <a16:creationId xmlns:a16="http://schemas.microsoft.com/office/drawing/2014/main" id="{25365DB5-7EA6-44B2-8109-1E58EEE99BF2}"/>
              </a:ext>
            </a:extLst>
          </p:cNvPr>
          <p:cNvSpPr/>
          <p:nvPr/>
        </p:nvSpPr>
        <p:spPr>
          <a:xfrm>
            <a:off x="1859005" y="5060043"/>
            <a:ext cx="10000344" cy="769441"/>
          </a:xfrm>
          <a:prstGeom prst="rect">
            <a:avLst/>
          </a:prstGeom>
        </p:spPr>
        <p:txBody>
          <a:bodyPr wrap="square">
            <a:spAutoFit/>
          </a:bodyPr>
          <a:lstStyle/>
          <a:p>
            <a:r>
              <a:rPr lang="es-ES" sz="2200" dirty="0"/>
              <a:t>Son ejemplos de posibles daños sobre nuestros datos a la hora de no aplicar correctamente la seguridad en nuestros dispositivos.</a:t>
            </a:r>
          </a:p>
        </p:txBody>
      </p:sp>
    </p:spTree>
    <p:extLst>
      <p:ext uri="{BB962C8B-B14F-4D97-AF65-F5344CB8AC3E}">
        <p14:creationId xmlns:p14="http://schemas.microsoft.com/office/powerpoint/2010/main" val="3696950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781314-84F0-424F-A97C-ABA3F2AF3C09}"/>
              </a:ext>
            </a:extLst>
          </p:cNvPr>
          <p:cNvSpPr>
            <a:spLocks noGrp="1"/>
          </p:cNvSpPr>
          <p:nvPr>
            <p:ph type="title"/>
          </p:nvPr>
        </p:nvSpPr>
        <p:spPr>
          <a:xfrm>
            <a:off x="1556882" y="293355"/>
            <a:ext cx="10018713" cy="1323439"/>
          </a:xfrm>
        </p:spPr>
        <p:txBody>
          <a:bodyPr/>
          <a:lstStyle/>
          <a:p>
            <a:r>
              <a:rPr lang="es-ES" b="1" dirty="0"/>
              <a:t>La seguridad es buena!!</a:t>
            </a:r>
          </a:p>
        </p:txBody>
      </p:sp>
      <p:sp>
        <p:nvSpPr>
          <p:cNvPr id="3" name="Marcador de contenido 2">
            <a:extLst>
              <a:ext uri="{FF2B5EF4-FFF2-40B4-BE49-F238E27FC236}">
                <a16:creationId xmlns:a16="http://schemas.microsoft.com/office/drawing/2014/main" id="{248D3322-F10D-497C-A4EE-233F9802CD13}"/>
              </a:ext>
            </a:extLst>
          </p:cNvPr>
          <p:cNvSpPr>
            <a:spLocks noGrp="1"/>
          </p:cNvSpPr>
          <p:nvPr>
            <p:ph idx="1"/>
          </p:nvPr>
        </p:nvSpPr>
        <p:spPr>
          <a:xfrm>
            <a:off x="771259" y="1689659"/>
            <a:ext cx="10515600" cy="2459282"/>
          </a:xfrm>
        </p:spPr>
        <p:txBody>
          <a:bodyPr>
            <a:normAutofit/>
          </a:bodyPr>
          <a:lstStyle/>
          <a:p>
            <a:pPr marL="0" indent="0" algn="just">
              <a:buNone/>
            </a:pPr>
            <a:r>
              <a:rPr lang="es-ES" altLang="es-ES" sz="2100" dirty="0">
                <a:latin typeface="Open Sans"/>
              </a:rPr>
              <a:t>Todos los dispositivos vienen con un nivel de seguridad básico: el PIN de la SIM.</a:t>
            </a:r>
          </a:p>
          <a:p>
            <a:pPr marL="0" indent="0">
              <a:buNone/>
            </a:pPr>
            <a:r>
              <a:rPr lang="es-ES" altLang="es-ES" sz="2100" dirty="0">
                <a:latin typeface="Open Sans"/>
              </a:rPr>
              <a:t>Para evitar que amigos o familia espíen nuestros dispositivos, añadimos un desbloque por patrón o por PIN que añade un segundo nivel de seguridad. </a:t>
            </a:r>
          </a:p>
          <a:p>
            <a:pPr marL="0" indent="0">
              <a:buNone/>
            </a:pPr>
            <a:r>
              <a:rPr lang="es-ES" altLang="es-ES" sz="2100" dirty="0">
                <a:latin typeface="Open Sans"/>
              </a:rPr>
              <a:t>Y es que, cuando tenemos algo que proteger siempre se añade seguridad para evitar que terceras personas accedan a esa información que nos hace vulnerables</a:t>
            </a:r>
            <a:r>
              <a:rPr lang="es-ES" altLang="es-ES" sz="2100" dirty="0">
                <a:solidFill>
                  <a:srgbClr val="000000"/>
                </a:solidFill>
                <a:latin typeface="Open Sans"/>
              </a:rPr>
              <a:t>.</a:t>
            </a:r>
            <a:endParaRPr lang="es-ES" altLang="es-ES" sz="2100" dirty="0"/>
          </a:p>
        </p:txBody>
      </p:sp>
      <p:sp>
        <p:nvSpPr>
          <p:cNvPr id="4" name="Rectangle 1">
            <a:extLst>
              <a:ext uri="{FF2B5EF4-FFF2-40B4-BE49-F238E27FC236}">
                <a16:creationId xmlns:a16="http://schemas.microsoft.com/office/drawing/2014/main" id="{C4B89C2D-7BB9-41C5-82EA-6679C8515C8D}"/>
              </a:ext>
            </a:extLst>
          </p:cNvPr>
          <p:cNvSpPr>
            <a:spLocks noChangeArrowheads="1"/>
          </p:cNvSpPr>
          <p:nvPr/>
        </p:nvSpPr>
        <p:spPr bwMode="auto">
          <a:xfrm>
            <a:off x="1325225" y="4361849"/>
            <a:ext cx="10303412" cy="1231106"/>
          </a:xfrm>
          <a:prstGeom prst="rect">
            <a:avLst/>
          </a:prstGeom>
          <a:noFill/>
          <a:ln>
            <a:noFill/>
          </a:ln>
          <a:effec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2000" b="0" i="0" u="none" strike="noStrike" cap="none" normalizeH="0" baseline="0" dirty="0">
                <a:ln>
                  <a:noFill/>
                </a:ln>
                <a:effectLst/>
                <a:latin typeface="Open Sans"/>
              </a:rPr>
              <a:t>La respuesta a todo esto es que siempre que se añade seguridad</a:t>
            </a:r>
            <a:r>
              <a:rPr kumimoji="0" lang="es-ES" altLang="es-ES" sz="2000" b="0" i="0" u="none" strike="noStrike" cap="none" normalizeH="0" dirty="0">
                <a:ln>
                  <a:noFill/>
                </a:ln>
                <a:effectLst/>
                <a:latin typeface="Open Sans"/>
              </a:rPr>
              <a:t> no es por evitar que terceros entren en nuestros espacios privados, sino evitar que los que tenemos cerca y que son de fiar, no indaguen en nuestras cosas. Es un error muy común pensar que hay que protegerse de los amigos, pues son más peligrosos los que no están tan cerca.</a:t>
            </a:r>
            <a:endParaRPr kumimoji="0" lang="es-ES" altLang="es-ES" sz="20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281870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2D0C24-CF2E-4D31-A7F1-20D417871F5F}"/>
              </a:ext>
            </a:extLst>
          </p:cNvPr>
          <p:cNvSpPr>
            <a:spLocks noGrp="1"/>
          </p:cNvSpPr>
          <p:nvPr>
            <p:ph type="title"/>
          </p:nvPr>
        </p:nvSpPr>
        <p:spPr/>
        <p:txBody>
          <a:bodyPr>
            <a:normAutofit/>
          </a:bodyPr>
          <a:lstStyle/>
          <a:p>
            <a:r>
              <a:rPr lang="es-ES" b="1" dirty="0"/>
              <a:t>¿Qué quieren de nosotros los ladrones de información?</a:t>
            </a:r>
          </a:p>
        </p:txBody>
      </p:sp>
      <p:sp>
        <p:nvSpPr>
          <p:cNvPr id="3" name="Marcador de contenido 2">
            <a:extLst>
              <a:ext uri="{FF2B5EF4-FFF2-40B4-BE49-F238E27FC236}">
                <a16:creationId xmlns:a16="http://schemas.microsoft.com/office/drawing/2014/main" id="{76A19676-AB76-46AF-A8F1-4E507283152F}"/>
              </a:ext>
            </a:extLst>
          </p:cNvPr>
          <p:cNvSpPr>
            <a:spLocks noGrp="1"/>
          </p:cNvSpPr>
          <p:nvPr>
            <p:ph idx="1"/>
          </p:nvPr>
        </p:nvSpPr>
        <p:spPr/>
        <p:txBody>
          <a:bodyPr>
            <a:normAutofit fontScale="85000" lnSpcReduction="20000"/>
          </a:bodyPr>
          <a:lstStyle/>
          <a:p>
            <a:pPr marL="0" indent="0"/>
            <a:r>
              <a:rPr lang="es-ES" dirty="0"/>
              <a:t>Pueden obtener nuestras fotos para hacernos chantajes.</a:t>
            </a:r>
          </a:p>
          <a:p>
            <a:pPr marL="0" indent="0"/>
            <a:endParaRPr lang="es-ES" dirty="0"/>
          </a:p>
          <a:p>
            <a:pPr marL="0" indent="0"/>
            <a:r>
              <a:rPr lang="es-ES" dirty="0"/>
              <a:t>Pueden tomar nuestras contraseñas en redes para suplantar la identidad.</a:t>
            </a:r>
          </a:p>
          <a:p>
            <a:pPr marL="0" indent="0"/>
            <a:endParaRPr lang="es-ES" dirty="0"/>
          </a:p>
          <a:p>
            <a:pPr marL="0" indent="0"/>
            <a:r>
              <a:rPr lang="es-ES" dirty="0"/>
              <a:t>Pueden capturar nuestros datos bancarios para comprar a nuestro nombre.</a:t>
            </a:r>
          </a:p>
          <a:p>
            <a:pPr marL="0" indent="0"/>
            <a:endParaRPr lang="es-ES" dirty="0"/>
          </a:p>
          <a:p>
            <a:pPr marL="0" indent="0"/>
            <a:r>
              <a:rPr lang="es-ES" dirty="0"/>
              <a:t>El uso de aplicaciones móviles de dudosas fuentes, pueden vulnerar la seguridad de los dispositivos para acceder a nuestros datos multimedia o de seguridad para enviarlos a diferentes sitios y difundir el contenido SIN necesidad de pedir permisos.</a:t>
            </a:r>
          </a:p>
        </p:txBody>
      </p:sp>
    </p:spTree>
    <p:extLst>
      <p:ext uri="{BB962C8B-B14F-4D97-AF65-F5344CB8AC3E}">
        <p14:creationId xmlns:p14="http://schemas.microsoft.com/office/powerpoint/2010/main" val="75280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F0DB91-9D3B-4675-8E67-B90A1ED4ED1B}"/>
              </a:ext>
            </a:extLst>
          </p:cNvPr>
          <p:cNvSpPr>
            <a:spLocks noGrp="1"/>
          </p:cNvSpPr>
          <p:nvPr>
            <p:ph type="title"/>
          </p:nvPr>
        </p:nvSpPr>
        <p:spPr/>
        <p:txBody>
          <a:bodyPr>
            <a:normAutofit/>
          </a:bodyPr>
          <a:lstStyle/>
          <a:p>
            <a:r>
              <a:rPr lang="es-ES" b="1" dirty="0"/>
              <a:t>¿Ponemos seguridad cuando quiero una aplicación?</a:t>
            </a:r>
          </a:p>
        </p:txBody>
      </p:sp>
      <p:sp>
        <p:nvSpPr>
          <p:cNvPr id="3" name="Marcador de contenido 2">
            <a:extLst>
              <a:ext uri="{FF2B5EF4-FFF2-40B4-BE49-F238E27FC236}">
                <a16:creationId xmlns:a16="http://schemas.microsoft.com/office/drawing/2014/main" id="{507CDA5A-A94F-486C-ADF3-A6B282430F4F}"/>
              </a:ext>
            </a:extLst>
          </p:cNvPr>
          <p:cNvSpPr>
            <a:spLocks noGrp="1"/>
          </p:cNvSpPr>
          <p:nvPr>
            <p:ph idx="1"/>
          </p:nvPr>
        </p:nvSpPr>
        <p:spPr/>
        <p:txBody>
          <a:bodyPr>
            <a:normAutofit fontScale="92500"/>
          </a:bodyPr>
          <a:lstStyle/>
          <a:p>
            <a:pPr marL="0" indent="0" algn="just">
              <a:buNone/>
            </a:pPr>
            <a:r>
              <a:rPr lang="es-ES" dirty="0"/>
              <a:t>Al instalar una aplicación que se hace </a:t>
            </a:r>
            <a:r>
              <a:rPr lang="es-ES" b="1" dirty="0"/>
              <a:t>popular</a:t>
            </a:r>
            <a:r>
              <a:rPr lang="es-ES" dirty="0"/>
              <a:t>, no prestamos atención muchas veces del lugar de procedencia o de </a:t>
            </a:r>
            <a:r>
              <a:rPr lang="es-ES" b="1" dirty="0"/>
              <a:t>la veracidad de la fuente</a:t>
            </a:r>
            <a:r>
              <a:rPr lang="es-ES" dirty="0"/>
              <a:t>. Asimismo no </a:t>
            </a:r>
            <a:r>
              <a:rPr lang="es-ES" b="1" dirty="0"/>
              <a:t>prestamos atención </a:t>
            </a:r>
            <a:r>
              <a:rPr lang="es-ES" dirty="0"/>
              <a:t>a los </a:t>
            </a:r>
            <a:r>
              <a:rPr lang="es-ES" b="1" dirty="0"/>
              <a:t>permisos</a:t>
            </a:r>
            <a:r>
              <a:rPr lang="es-ES" dirty="0"/>
              <a:t> que nos solicita para poder disponer de la aplicación lo antes posible.</a:t>
            </a:r>
          </a:p>
          <a:p>
            <a:pPr marL="0" indent="0" algn="just">
              <a:buNone/>
            </a:pPr>
            <a:endParaRPr lang="es-ES" dirty="0"/>
          </a:p>
          <a:p>
            <a:pPr marL="0" indent="0" algn="just">
              <a:buNone/>
            </a:pPr>
            <a:r>
              <a:rPr lang="es-ES" dirty="0"/>
              <a:t>A veces, rechazar el </a:t>
            </a:r>
            <a:r>
              <a:rPr lang="es-ES" b="1" dirty="0"/>
              <a:t>permiso de acceso </a:t>
            </a:r>
            <a:r>
              <a:rPr lang="es-ES" dirty="0"/>
              <a:t>a la cámara o al micrófono supone no instalar la aplicación, pero nos garantiza que la aplicación no nos tome </a:t>
            </a:r>
            <a:r>
              <a:rPr lang="es-ES" b="1" dirty="0"/>
              <a:t>capturas de imagen </a:t>
            </a:r>
            <a:r>
              <a:rPr lang="es-ES" dirty="0"/>
              <a:t>o grabación de </a:t>
            </a:r>
            <a:r>
              <a:rPr lang="es-ES" b="1" dirty="0"/>
              <a:t>conversaciones</a:t>
            </a:r>
            <a:r>
              <a:rPr lang="es-ES" dirty="0"/>
              <a:t> sin consentimiento.</a:t>
            </a:r>
          </a:p>
          <a:p>
            <a:pPr marL="0" indent="0">
              <a:buNone/>
            </a:pPr>
            <a:endParaRPr lang="es-ES" dirty="0"/>
          </a:p>
        </p:txBody>
      </p:sp>
    </p:spTree>
    <p:extLst>
      <p:ext uri="{BB962C8B-B14F-4D97-AF65-F5344CB8AC3E}">
        <p14:creationId xmlns:p14="http://schemas.microsoft.com/office/powerpoint/2010/main" val="3917216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7E099F-2A4D-44F8-B713-1B791873175A}"/>
              </a:ext>
            </a:extLst>
          </p:cNvPr>
          <p:cNvSpPr>
            <a:spLocks noGrp="1"/>
          </p:cNvSpPr>
          <p:nvPr>
            <p:ph type="title"/>
          </p:nvPr>
        </p:nvSpPr>
        <p:spPr/>
        <p:txBody>
          <a:bodyPr/>
          <a:lstStyle/>
          <a:p>
            <a:r>
              <a:rPr lang="es-ES" b="1" dirty="0"/>
              <a:t>Cuidado!!!</a:t>
            </a:r>
          </a:p>
        </p:txBody>
      </p:sp>
      <p:sp>
        <p:nvSpPr>
          <p:cNvPr id="3" name="Marcador de contenido 2">
            <a:extLst>
              <a:ext uri="{FF2B5EF4-FFF2-40B4-BE49-F238E27FC236}">
                <a16:creationId xmlns:a16="http://schemas.microsoft.com/office/drawing/2014/main" id="{17F9F67F-DDF3-4309-B0F7-5C5CA0EDEF4D}"/>
              </a:ext>
            </a:extLst>
          </p:cNvPr>
          <p:cNvSpPr>
            <a:spLocks noGrp="1"/>
          </p:cNvSpPr>
          <p:nvPr>
            <p:ph idx="1"/>
          </p:nvPr>
        </p:nvSpPr>
        <p:spPr>
          <a:xfrm>
            <a:off x="1770743" y="2173514"/>
            <a:ext cx="9732280" cy="3124201"/>
          </a:xfrm>
        </p:spPr>
        <p:txBody>
          <a:bodyPr>
            <a:normAutofit fontScale="85000" lnSpcReduction="10000"/>
          </a:bodyPr>
          <a:lstStyle/>
          <a:p>
            <a:pPr marL="0" indent="0">
              <a:buNone/>
            </a:pPr>
            <a:r>
              <a:rPr lang="es-ES" dirty="0"/>
              <a:t>No todas las</a:t>
            </a:r>
            <a:r>
              <a:rPr lang="es-ES" b="1" dirty="0"/>
              <a:t> herramientas de terceros</a:t>
            </a:r>
            <a:r>
              <a:rPr lang="es-ES" dirty="0"/>
              <a:t> que instalamos en nuestros dispositivos nos piden nuestro consentimiento antes de hacer estos seguimientos, lo cual es aún más peligroso. Incluso hay veces que aceptamos sin darnos cuenta el compartir este tipo de datos, entre otros muchos que afectan a nuestra </a:t>
            </a:r>
            <a:r>
              <a:rPr lang="es-ES" b="1" dirty="0"/>
              <a:t>privacidad</a:t>
            </a:r>
            <a:r>
              <a:rPr lang="es-ES" dirty="0"/>
              <a:t>, por el simple hecho de no leer los acuerdos que suelen aparecer en pantalla al instalar un nuevo </a:t>
            </a:r>
            <a:r>
              <a:rPr lang="es-ES" b="1" dirty="0"/>
              <a:t>software</a:t>
            </a:r>
            <a:r>
              <a:rPr lang="es-ES" dirty="0"/>
              <a:t>.</a:t>
            </a:r>
          </a:p>
        </p:txBody>
      </p:sp>
    </p:spTree>
    <p:extLst>
      <p:ext uri="{BB962C8B-B14F-4D97-AF65-F5344CB8AC3E}">
        <p14:creationId xmlns:p14="http://schemas.microsoft.com/office/powerpoint/2010/main" val="2702618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8983D-E03E-447D-AEEE-BA644774E5C1}"/>
              </a:ext>
            </a:extLst>
          </p:cNvPr>
          <p:cNvSpPr>
            <a:spLocks noGrp="1"/>
          </p:cNvSpPr>
          <p:nvPr>
            <p:ph type="title"/>
          </p:nvPr>
        </p:nvSpPr>
        <p:spPr>
          <a:xfrm>
            <a:off x="1426254" y="377372"/>
            <a:ext cx="10018713" cy="1132113"/>
          </a:xfrm>
        </p:spPr>
        <p:txBody>
          <a:bodyPr>
            <a:normAutofit fontScale="90000"/>
          </a:bodyPr>
          <a:lstStyle/>
          <a:p>
            <a:r>
              <a:rPr lang="es-ES" b="1" dirty="0"/>
              <a:t>Infección de mi dispositivo por redes sociales</a:t>
            </a:r>
          </a:p>
        </p:txBody>
      </p:sp>
      <p:sp>
        <p:nvSpPr>
          <p:cNvPr id="8" name="Rectángulo 7">
            <a:extLst>
              <a:ext uri="{FF2B5EF4-FFF2-40B4-BE49-F238E27FC236}">
                <a16:creationId xmlns:a16="http://schemas.microsoft.com/office/drawing/2014/main" id="{D894A9AE-47E3-4AB2-BADE-2F541B3E5D5A}"/>
              </a:ext>
            </a:extLst>
          </p:cNvPr>
          <p:cNvSpPr/>
          <p:nvPr/>
        </p:nvSpPr>
        <p:spPr>
          <a:xfrm>
            <a:off x="3463392" y="6001264"/>
            <a:ext cx="5764537" cy="369332"/>
          </a:xfrm>
          <a:prstGeom prst="rect">
            <a:avLst/>
          </a:prstGeom>
        </p:spPr>
        <p:txBody>
          <a:bodyPr wrap="square">
            <a:spAutoFit/>
          </a:bodyPr>
          <a:lstStyle/>
          <a:p>
            <a:r>
              <a:rPr lang="es-ES" dirty="0">
                <a:hlinkClick r:id="rId3"/>
              </a:rPr>
              <a:t>https://www.youtube.com/watch?v=2cZ73Tx2cK4</a:t>
            </a:r>
            <a:endParaRPr lang="es-ES" dirty="0"/>
          </a:p>
        </p:txBody>
      </p:sp>
      <p:pic>
        <p:nvPicPr>
          <p:cNvPr id="5" name="Imagen 5">
            <a:hlinkClick r:id="" action="ppaction://media"/>
            <a:extLst>
              <a:ext uri="{FF2B5EF4-FFF2-40B4-BE49-F238E27FC236}">
                <a16:creationId xmlns:a16="http://schemas.microsoft.com/office/drawing/2014/main" id="{1CCC2EEC-C900-4EFA-92DF-BFB631DB9BED}"/>
              </a:ext>
            </a:extLst>
          </p:cNvPr>
          <p:cNvPicPr>
            <a:picLocks noGrp="1" noRot="1" noChangeAspect="1"/>
          </p:cNvPicPr>
          <p:nvPr>
            <p:ph idx="1"/>
            <a:videoFile r:link="rId1"/>
          </p:nvPr>
        </p:nvPicPr>
        <p:blipFill>
          <a:blip r:embed="rId4"/>
          <a:stretch>
            <a:fillRect/>
          </a:stretch>
        </p:blipFill>
        <p:spPr>
          <a:xfrm>
            <a:off x="3292928" y="1592489"/>
            <a:ext cx="6014357" cy="4263571"/>
          </a:xfrm>
          <a:prstGeom prst="rect">
            <a:avLst/>
          </a:prstGeom>
        </p:spPr>
      </p:pic>
    </p:spTree>
    <p:extLst>
      <p:ext uri="{BB962C8B-B14F-4D97-AF65-F5344CB8AC3E}">
        <p14:creationId xmlns:p14="http://schemas.microsoft.com/office/powerpoint/2010/main" val="21157980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6475</TotalTime>
  <Words>732</Words>
  <Application>Microsoft Office PowerPoint</Application>
  <PresentationFormat>Panorámica</PresentationFormat>
  <Paragraphs>65</Paragraphs>
  <Slides>14</Slides>
  <Notes>0</Notes>
  <HiddenSlides>0</HiddenSlides>
  <MMClips>1</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Brío</vt:lpstr>
      <vt:lpstr>Seguridad en los Dispositivos</vt:lpstr>
      <vt:lpstr>Objetivos</vt:lpstr>
      <vt:lpstr>¿Qué es la seguridad en los móviles?</vt:lpstr>
      <vt:lpstr>Por qué necesita seguridad mi dispositivo</vt:lpstr>
      <vt:lpstr>La seguridad es buena!!</vt:lpstr>
      <vt:lpstr>¿Qué quieren de nosotros los ladrones de información?</vt:lpstr>
      <vt:lpstr>¿Ponemos seguridad cuando quiero una aplicación?</vt:lpstr>
      <vt:lpstr>Cuidado!!!</vt:lpstr>
      <vt:lpstr>Infección de mi dispositivo por redes sociales</vt:lpstr>
      <vt:lpstr>Preguntas sobre el vídeo</vt:lpstr>
      <vt:lpstr>¿Qué hago?</vt:lpstr>
      <vt:lpstr>¿Cómo revisar los permisos de mis aplicaciones?</vt:lpstr>
      <vt:lpstr>Ejercicio</vt:lpstr>
      <vt:lpstr>Bibliografía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Seguridad en los Dispositivos</dc:title>
  <dc:creator>ALEJANDRO FERNANDEZ</dc:creator>
  <cp:lastModifiedBy>Alejandro</cp:lastModifiedBy>
  <cp:revision>49</cp:revision>
  <dcterms:created xsi:type="dcterms:W3CDTF">2019-02-15T09:11:25Z</dcterms:created>
  <dcterms:modified xsi:type="dcterms:W3CDTF">2019-02-23T00:11:02Z</dcterms:modified>
</cp:coreProperties>
</file>