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66" r:id="rId5"/>
    <p:sldId id="308" r:id="rId6"/>
    <p:sldId id="313" r:id="rId7"/>
    <p:sldId id="334" r:id="rId8"/>
    <p:sldId id="335" r:id="rId9"/>
    <p:sldId id="326" r:id="rId10"/>
    <p:sldId id="327" r:id="rId11"/>
    <p:sldId id="328" r:id="rId12"/>
    <p:sldId id="330" r:id="rId13"/>
    <p:sldId id="331" r:id="rId14"/>
    <p:sldId id="332" r:id="rId15"/>
    <p:sldId id="329" r:id="rId16"/>
    <p:sldId id="336" r:id="rId17"/>
    <p:sldId id="333" r:id="rId18"/>
    <p:sldId id="337" r:id="rId19"/>
    <p:sldId id="348" r:id="rId20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7A9E49-B209-497A-93C5-0E8DDD63A3DD}" v="5" dt="2023-09-16T18:07:30.608"/>
    <p1510:client id="{F6B40C8D-FDAA-454E-A1EE-AFF930D9A310}" v="1" dt="2023-09-17T17:40:53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4619" autoAdjust="0"/>
  </p:normalViewPr>
  <p:slideViewPr>
    <p:cSldViewPr snapToGrid="0">
      <p:cViewPr varScale="1">
        <p:scale>
          <a:sx n="110" d="100"/>
          <a:sy n="110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CRISTINA ESCUDERO MORO" userId="1291e8a9-ddc5-4c49-9d2d-cbb88d686843" providerId="ADAL" clId="{F6B40C8D-FDAA-454E-A1EE-AFF930D9A310}"/>
    <pc:docChg chg="addSld modSld">
      <pc:chgData name="ANA CRISTINA ESCUDERO MORO" userId="1291e8a9-ddc5-4c49-9d2d-cbb88d686843" providerId="ADAL" clId="{F6B40C8D-FDAA-454E-A1EE-AFF930D9A310}" dt="2023-09-17T17:40:53.279" v="0"/>
      <pc:docMkLst>
        <pc:docMk/>
      </pc:docMkLst>
      <pc:sldChg chg="add">
        <pc:chgData name="ANA CRISTINA ESCUDERO MORO" userId="1291e8a9-ddc5-4c49-9d2d-cbb88d686843" providerId="ADAL" clId="{F6B40C8D-FDAA-454E-A1EE-AFF930D9A310}" dt="2023-09-17T17:40:53.279" v="0"/>
        <pc:sldMkLst>
          <pc:docMk/>
          <pc:sldMk cId="2328941738" sldId="348"/>
        </pc:sldMkLst>
      </pc:sldChg>
    </pc:docChg>
  </pc:docChgLst>
  <pc:docChgLst>
    <pc:chgData name="ANA CRISTINA ESCUDERO MORO" userId="1291e8a9-ddc5-4c49-9d2d-cbb88d686843" providerId="ADAL" clId="{D07A9E49-B209-497A-93C5-0E8DDD63A3DD}"/>
    <pc:docChg chg="undo custSel addSld delSld modSld sldOrd">
      <pc:chgData name="ANA CRISTINA ESCUDERO MORO" userId="1291e8a9-ddc5-4c49-9d2d-cbb88d686843" providerId="ADAL" clId="{D07A9E49-B209-497A-93C5-0E8DDD63A3DD}" dt="2023-09-16T22:02:07.963" v="833" actId="1076"/>
      <pc:docMkLst>
        <pc:docMk/>
      </pc:docMkLst>
      <pc:sldChg chg="addSp delSp modSp mod">
        <pc:chgData name="ANA CRISTINA ESCUDERO MORO" userId="1291e8a9-ddc5-4c49-9d2d-cbb88d686843" providerId="ADAL" clId="{D07A9E49-B209-497A-93C5-0E8DDD63A3DD}" dt="2023-09-16T12:23:36.857" v="222" actId="1076"/>
        <pc:sldMkLst>
          <pc:docMk/>
          <pc:sldMk cId="265522590" sldId="308"/>
        </pc:sldMkLst>
        <pc:spChg chg="mod">
          <ac:chgData name="ANA CRISTINA ESCUDERO MORO" userId="1291e8a9-ddc5-4c49-9d2d-cbb88d686843" providerId="ADAL" clId="{D07A9E49-B209-497A-93C5-0E8DDD63A3DD}" dt="2023-09-16T12:14:05.899" v="25" actId="20577"/>
          <ac:spMkLst>
            <pc:docMk/>
            <pc:sldMk cId="265522590" sldId="308"/>
            <ac:spMk id="2" creationId="{66A47F5C-50EC-416A-AE8C-6F6BB4225673}"/>
          </ac:spMkLst>
        </pc:spChg>
        <pc:spChg chg="add del mod">
          <ac:chgData name="ANA CRISTINA ESCUDERO MORO" userId="1291e8a9-ddc5-4c49-9d2d-cbb88d686843" providerId="ADAL" clId="{D07A9E49-B209-497A-93C5-0E8DDD63A3DD}" dt="2023-09-16T12:23:22.489" v="217" actId="22"/>
          <ac:spMkLst>
            <pc:docMk/>
            <pc:sldMk cId="265522590" sldId="308"/>
            <ac:spMk id="5" creationId="{C828E1E5-F2E3-300E-3DD4-C283A36E0FFC}"/>
          </ac:spMkLst>
        </pc:spChg>
        <pc:graphicFrameChg chg="del mod">
          <ac:chgData name="ANA CRISTINA ESCUDERO MORO" userId="1291e8a9-ddc5-4c49-9d2d-cbb88d686843" providerId="ADAL" clId="{D07A9E49-B209-497A-93C5-0E8DDD63A3DD}" dt="2023-09-16T12:14:23.975" v="28" actId="478"/>
          <ac:graphicFrameMkLst>
            <pc:docMk/>
            <pc:sldMk cId="265522590" sldId="308"/>
            <ac:graphicFrameMk id="4" creationId="{59F5A1AC-D08D-42AE-B94A-1CAFB517D846}"/>
          </ac:graphicFrameMkLst>
        </pc:graphicFrameChg>
        <pc:picChg chg="add mod ord">
          <ac:chgData name="ANA CRISTINA ESCUDERO MORO" userId="1291e8a9-ddc5-4c49-9d2d-cbb88d686843" providerId="ADAL" clId="{D07A9E49-B209-497A-93C5-0E8DDD63A3DD}" dt="2023-09-16T12:23:36.857" v="222" actId="1076"/>
          <ac:picMkLst>
            <pc:docMk/>
            <pc:sldMk cId="265522590" sldId="308"/>
            <ac:picMk id="7" creationId="{A45F39CB-F85E-3034-CDF5-BF4E563868B5}"/>
          </ac:picMkLst>
        </pc:picChg>
      </pc:sldChg>
      <pc:sldChg chg="del">
        <pc:chgData name="ANA CRISTINA ESCUDERO MORO" userId="1291e8a9-ddc5-4c49-9d2d-cbb88d686843" providerId="ADAL" clId="{D07A9E49-B209-497A-93C5-0E8DDD63A3DD}" dt="2023-09-16T12:14:28.747" v="29" actId="47"/>
        <pc:sldMkLst>
          <pc:docMk/>
          <pc:sldMk cId="841074307" sldId="309"/>
        </pc:sldMkLst>
      </pc:sldChg>
      <pc:sldChg chg="add del">
        <pc:chgData name="ANA CRISTINA ESCUDERO MORO" userId="1291e8a9-ddc5-4c49-9d2d-cbb88d686843" providerId="ADAL" clId="{D07A9E49-B209-497A-93C5-0E8DDD63A3DD}" dt="2023-09-16T12:14:58.812" v="35" actId="47"/>
        <pc:sldMkLst>
          <pc:docMk/>
          <pc:sldMk cId="1179738251" sldId="310"/>
        </pc:sldMkLst>
      </pc:sldChg>
      <pc:sldChg chg="modSp del mod">
        <pc:chgData name="ANA CRISTINA ESCUDERO MORO" userId="1291e8a9-ddc5-4c49-9d2d-cbb88d686843" providerId="ADAL" clId="{D07A9E49-B209-497A-93C5-0E8DDD63A3DD}" dt="2023-09-16T12:15:01.969" v="36" actId="47"/>
        <pc:sldMkLst>
          <pc:docMk/>
          <pc:sldMk cId="3335490392" sldId="311"/>
        </pc:sldMkLst>
        <pc:spChg chg="mod">
          <ac:chgData name="ANA CRISTINA ESCUDERO MORO" userId="1291e8a9-ddc5-4c49-9d2d-cbb88d686843" providerId="ADAL" clId="{D07A9E49-B209-497A-93C5-0E8DDD63A3DD}" dt="2023-09-16T12:14:53.437" v="33" actId="6549"/>
          <ac:spMkLst>
            <pc:docMk/>
            <pc:sldMk cId="3335490392" sldId="311"/>
            <ac:spMk id="3" creationId="{5F295A58-E3D0-9804-CA08-2770E91D025B}"/>
          </ac:spMkLst>
        </pc:spChg>
      </pc:sldChg>
      <pc:sldChg chg="del">
        <pc:chgData name="ANA CRISTINA ESCUDERO MORO" userId="1291e8a9-ddc5-4c49-9d2d-cbb88d686843" providerId="ADAL" clId="{D07A9E49-B209-497A-93C5-0E8DDD63A3DD}" dt="2023-09-16T12:23:56.159" v="225" actId="47"/>
        <pc:sldMkLst>
          <pc:docMk/>
          <pc:sldMk cId="2330137893" sldId="312"/>
        </pc:sldMkLst>
      </pc:sldChg>
      <pc:sldChg chg="modSp add del mod">
        <pc:chgData name="ANA CRISTINA ESCUDERO MORO" userId="1291e8a9-ddc5-4c49-9d2d-cbb88d686843" providerId="ADAL" clId="{D07A9E49-B209-497A-93C5-0E8DDD63A3DD}" dt="2023-09-16T18:27:32.603" v="690" actId="20577"/>
        <pc:sldMkLst>
          <pc:docMk/>
          <pc:sldMk cId="3437271299" sldId="313"/>
        </pc:sldMkLst>
        <pc:spChg chg="mod">
          <ac:chgData name="ANA CRISTINA ESCUDERO MORO" userId="1291e8a9-ddc5-4c49-9d2d-cbb88d686843" providerId="ADAL" clId="{D07A9E49-B209-497A-93C5-0E8DDD63A3DD}" dt="2023-09-16T18:27:32.603" v="690" actId="20577"/>
          <ac:spMkLst>
            <pc:docMk/>
            <pc:sldMk cId="3437271299" sldId="313"/>
            <ac:spMk id="2" creationId="{3224AAB6-B962-6EFA-D003-15EAE5A56644}"/>
          </ac:spMkLst>
        </pc:spChg>
        <pc:spChg chg="mod">
          <ac:chgData name="ANA CRISTINA ESCUDERO MORO" userId="1291e8a9-ddc5-4c49-9d2d-cbb88d686843" providerId="ADAL" clId="{D07A9E49-B209-497A-93C5-0E8DDD63A3DD}" dt="2023-09-16T18:26:52.841" v="674" actId="5793"/>
          <ac:spMkLst>
            <pc:docMk/>
            <pc:sldMk cId="3437271299" sldId="313"/>
            <ac:spMk id="3" creationId="{5F295A58-E3D0-9804-CA08-2770E91D025B}"/>
          </ac:spMkLst>
        </pc:spChg>
      </pc:sldChg>
      <pc:sldChg chg="del">
        <pc:chgData name="ANA CRISTINA ESCUDERO MORO" userId="1291e8a9-ddc5-4c49-9d2d-cbb88d686843" providerId="ADAL" clId="{D07A9E49-B209-497A-93C5-0E8DDD63A3DD}" dt="2023-09-16T12:23:57.260" v="226" actId="47"/>
        <pc:sldMkLst>
          <pc:docMk/>
          <pc:sldMk cId="1582183225" sldId="314"/>
        </pc:sldMkLst>
      </pc:sldChg>
      <pc:sldChg chg="del">
        <pc:chgData name="ANA CRISTINA ESCUDERO MORO" userId="1291e8a9-ddc5-4c49-9d2d-cbb88d686843" providerId="ADAL" clId="{D07A9E49-B209-497A-93C5-0E8DDD63A3DD}" dt="2023-09-16T12:24:00.347" v="231" actId="47"/>
        <pc:sldMkLst>
          <pc:docMk/>
          <pc:sldMk cId="157578727" sldId="315"/>
        </pc:sldMkLst>
      </pc:sldChg>
      <pc:sldChg chg="del">
        <pc:chgData name="ANA CRISTINA ESCUDERO MORO" userId="1291e8a9-ddc5-4c49-9d2d-cbb88d686843" providerId="ADAL" clId="{D07A9E49-B209-497A-93C5-0E8DDD63A3DD}" dt="2023-09-16T12:24:00.904" v="232" actId="47"/>
        <pc:sldMkLst>
          <pc:docMk/>
          <pc:sldMk cId="451507375" sldId="316"/>
        </pc:sldMkLst>
      </pc:sldChg>
      <pc:sldChg chg="del">
        <pc:chgData name="ANA CRISTINA ESCUDERO MORO" userId="1291e8a9-ddc5-4c49-9d2d-cbb88d686843" providerId="ADAL" clId="{D07A9E49-B209-497A-93C5-0E8DDD63A3DD}" dt="2023-09-16T12:24:01.849" v="233" actId="47"/>
        <pc:sldMkLst>
          <pc:docMk/>
          <pc:sldMk cId="316751377" sldId="317"/>
        </pc:sldMkLst>
      </pc:sldChg>
      <pc:sldChg chg="del">
        <pc:chgData name="ANA CRISTINA ESCUDERO MORO" userId="1291e8a9-ddc5-4c49-9d2d-cbb88d686843" providerId="ADAL" clId="{D07A9E49-B209-497A-93C5-0E8DDD63A3DD}" dt="2023-09-16T12:23:57.863" v="227" actId="47"/>
        <pc:sldMkLst>
          <pc:docMk/>
          <pc:sldMk cId="2629706136" sldId="318"/>
        </pc:sldMkLst>
      </pc:sldChg>
      <pc:sldChg chg="del">
        <pc:chgData name="ANA CRISTINA ESCUDERO MORO" userId="1291e8a9-ddc5-4c49-9d2d-cbb88d686843" providerId="ADAL" clId="{D07A9E49-B209-497A-93C5-0E8DDD63A3DD}" dt="2023-09-16T12:23:58.506" v="228" actId="47"/>
        <pc:sldMkLst>
          <pc:docMk/>
          <pc:sldMk cId="2544015709" sldId="319"/>
        </pc:sldMkLst>
      </pc:sldChg>
      <pc:sldChg chg="del">
        <pc:chgData name="ANA CRISTINA ESCUDERO MORO" userId="1291e8a9-ddc5-4c49-9d2d-cbb88d686843" providerId="ADAL" clId="{D07A9E49-B209-497A-93C5-0E8DDD63A3DD}" dt="2023-09-16T12:23:59.021" v="229" actId="47"/>
        <pc:sldMkLst>
          <pc:docMk/>
          <pc:sldMk cId="37901980" sldId="320"/>
        </pc:sldMkLst>
      </pc:sldChg>
      <pc:sldChg chg="del">
        <pc:chgData name="ANA CRISTINA ESCUDERO MORO" userId="1291e8a9-ddc5-4c49-9d2d-cbb88d686843" providerId="ADAL" clId="{D07A9E49-B209-497A-93C5-0E8DDD63A3DD}" dt="2023-09-16T12:23:59.814" v="230" actId="47"/>
        <pc:sldMkLst>
          <pc:docMk/>
          <pc:sldMk cId="2074965795" sldId="321"/>
        </pc:sldMkLst>
      </pc:sldChg>
      <pc:sldChg chg="del">
        <pc:chgData name="ANA CRISTINA ESCUDERO MORO" userId="1291e8a9-ddc5-4c49-9d2d-cbb88d686843" providerId="ADAL" clId="{D07A9E49-B209-497A-93C5-0E8DDD63A3DD}" dt="2023-09-16T12:24:02.506" v="234" actId="47"/>
        <pc:sldMkLst>
          <pc:docMk/>
          <pc:sldMk cId="565460716" sldId="322"/>
        </pc:sldMkLst>
      </pc:sldChg>
      <pc:sldChg chg="del">
        <pc:chgData name="ANA CRISTINA ESCUDERO MORO" userId="1291e8a9-ddc5-4c49-9d2d-cbb88d686843" providerId="ADAL" clId="{D07A9E49-B209-497A-93C5-0E8DDD63A3DD}" dt="2023-09-16T12:24:04.375" v="236" actId="47"/>
        <pc:sldMkLst>
          <pc:docMk/>
          <pc:sldMk cId="3490380307" sldId="324"/>
        </pc:sldMkLst>
      </pc:sldChg>
      <pc:sldChg chg="del">
        <pc:chgData name="ANA CRISTINA ESCUDERO MORO" userId="1291e8a9-ddc5-4c49-9d2d-cbb88d686843" providerId="ADAL" clId="{D07A9E49-B209-497A-93C5-0E8DDD63A3DD}" dt="2023-09-16T12:24:03.999" v="235" actId="47"/>
        <pc:sldMkLst>
          <pc:docMk/>
          <pc:sldMk cId="1296553651" sldId="325"/>
        </pc:sldMkLst>
      </pc:sldChg>
      <pc:sldChg chg="addSp delSp modSp mod modClrScheme chgLayout">
        <pc:chgData name="ANA CRISTINA ESCUDERO MORO" userId="1291e8a9-ddc5-4c49-9d2d-cbb88d686843" providerId="ADAL" clId="{D07A9E49-B209-497A-93C5-0E8DDD63A3DD}" dt="2023-09-16T21:38:26.335" v="767" actId="1076"/>
        <pc:sldMkLst>
          <pc:docMk/>
          <pc:sldMk cId="1623177784" sldId="326"/>
        </pc:sldMkLst>
        <pc:spChg chg="mod">
          <ac:chgData name="ANA CRISTINA ESCUDERO MORO" userId="1291e8a9-ddc5-4c49-9d2d-cbb88d686843" providerId="ADAL" clId="{D07A9E49-B209-497A-93C5-0E8DDD63A3DD}" dt="2023-09-16T21:38:13.711" v="764" actId="26606"/>
          <ac:spMkLst>
            <pc:docMk/>
            <pc:sldMk cId="1623177784" sldId="326"/>
            <ac:spMk id="2" creationId="{3224AAB6-B962-6EFA-D003-15EAE5A56644}"/>
          </ac:spMkLst>
        </pc:spChg>
        <pc:grpChg chg="del">
          <ac:chgData name="ANA CRISTINA ESCUDERO MORO" userId="1291e8a9-ddc5-4c49-9d2d-cbb88d686843" providerId="ADAL" clId="{D07A9E49-B209-497A-93C5-0E8DDD63A3DD}" dt="2023-09-16T12:24:27.755" v="268" actId="478"/>
          <ac:grpSpMkLst>
            <pc:docMk/>
            <pc:sldMk cId="1623177784" sldId="326"/>
            <ac:grpSpMk id="3" creationId="{B9B61BDD-D1FF-2AB9-A464-7AEBA1C8D14A}"/>
          </ac:grpSpMkLst>
        </pc:grpChg>
        <pc:picChg chg="add mod">
          <ac:chgData name="ANA CRISTINA ESCUDERO MORO" userId="1291e8a9-ddc5-4c49-9d2d-cbb88d686843" providerId="ADAL" clId="{D07A9E49-B209-497A-93C5-0E8DDD63A3DD}" dt="2023-09-16T21:38:26.335" v="767" actId="1076"/>
          <ac:picMkLst>
            <pc:docMk/>
            <pc:sldMk cId="1623177784" sldId="326"/>
            <ac:picMk id="4" creationId="{5192DF88-4FAB-A2B5-3E8B-CFC31217B12C}"/>
          </ac:picMkLst>
        </pc:picChg>
        <pc:picChg chg="add del mod">
          <ac:chgData name="ANA CRISTINA ESCUDERO MORO" userId="1291e8a9-ddc5-4c49-9d2d-cbb88d686843" providerId="ADAL" clId="{D07A9E49-B209-497A-93C5-0E8DDD63A3DD}" dt="2023-09-16T16:51:17.173" v="366" actId="21"/>
          <ac:picMkLst>
            <pc:docMk/>
            <pc:sldMk cId="1623177784" sldId="326"/>
            <ac:picMk id="8" creationId="{709EB3CF-2984-9CA0-8857-B68CBE1B292B}"/>
          </ac:picMkLst>
        </pc:picChg>
      </pc:sldChg>
      <pc:sldChg chg="del">
        <pc:chgData name="ANA CRISTINA ESCUDERO MORO" userId="1291e8a9-ddc5-4c49-9d2d-cbb88d686843" providerId="ADAL" clId="{D07A9E49-B209-497A-93C5-0E8DDD63A3DD}" dt="2023-09-16T12:24:07.328" v="238" actId="47"/>
        <pc:sldMkLst>
          <pc:docMk/>
          <pc:sldMk cId="1848860655" sldId="327"/>
        </pc:sldMkLst>
      </pc:sldChg>
      <pc:sldChg chg="addSp delSp modSp add mod modClrScheme chgLayout">
        <pc:chgData name="ANA CRISTINA ESCUDERO MORO" userId="1291e8a9-ddc5-4c49-9d2d-cbb88d686843" providerId="ADAL" clId="{D07A9E49-B209-497A-93C5-0E8DDD63A3DD}" dt="2023-09-16T18:08:43.411" v="588" actId="478"/>
        <pc:sldMkLst>
          <pc:docMk/>
          <pc:sldMk cId="2909545705" sldId="327"/>
        </pc:sldMkLst>
        <pc:spChg chg="mod">
          <ac:chgData name="ANA CRISTINA ESCUDERO MORO" userId="1291e8a9-ddc5-4c49-9d2d-cbb88d686843" providerId="ADAL" clId="{D07A9E49-B209-497A-93C5-0E8DDD63A3DD}" dt="2023-09-16T16:58:15.420" v="378" actId="26606"/>
          <ac:spMkLst>
            <pc:docMk/>
            <pc:sldMk cId="2909545705" sldId="327"/>
            <ac:spMk id="2" creationId="{3224AAB6-B962-6EFA-D003-15EAE5A56644}"/>
          </ac:spMkLst>
        </pc:spChg>
        <pc:spChg chg="add del mod">
          <ac:chgData name="ANA CRISTINA ESCUDERO MORO" userId="1291e8a9-ddc5-4c49-9d2d-cbb88d686843" providerId="ADAL" clId="{D07A9E49-B209-497A-93C5-0E8DDD63A3DD}" dt="2023-09-16T18:08:43.411" v="588" actId="478"/>
          <ac:spMkLst>
            <pc:docMk/>
            <pc:sldMk cId="2909545705" sldId="327"/>
            <ac:spMk id="4" creationId="{4B41BA97-9D96-B21F-54D5-B92CA10009A8}"/>
          </ac:spMkLst>
        </pc:spChg>
        <pc:spChg chg="add del mod ord">
          <ac:chgData name="ANA CRISTINA ESCUDERO MORO" userId="1291e8a9-ddc5-4c49-9d2d-cbb88d686843" providerId="ADAL" clId="{D07A9E49-B209-497A-93C5-0E8DDD63A3DD}" dt="2023-09-16T16:52:11.335" v="374" actId="478"/>
          <ac:spMkLst>
            <pc:docMk/>
            <pc:sldMk cId="2909545705" sldId="327"/>
            <ac:spMk id="5" creationId="{6405C2C1-402D-46B3-4EB8-57C3638C0AD4}"/>
          </ac:spMkLst>
        </pc:spChg>
        <pc:spChg chg="add del mod">
          <ac:chgData name="ANA CRISTINA ESCUDERO MORO" userId="1291e8a9-ddc5-4c49-9d2d-cbb88d686843" providerId="ADAL" clId="{D07A9E49-B209-497A-93C5-0E8DDD63A3DD}" dt="2023-09-16T18:08:37.860" v="587" actId="478"/>
          <ac:spMkLst>
            <pc:docMk/>
            <pc:sldMk cId="2909545705" sldId="327"/>
            <ac:spMk id="13" creationId="{A51437B8-F943-5D6A-26A4-EC063E6684F9}"/>
          </ac:spMkLst>
        </pc:spChg>
        <pc:picChg chg="add del mod">
          <ac:chgData name="ANA CRISTINA ESCUDERO MORO" userId="1291e8a9-ddc5-4c49-9d2d-cbb88d686843" providerId="ADAL" clId="{D07A9E49-B209-497A-93C5-0E8DDD63A3DD}" dt="2023-09-16T16:51:25.318" v="368" actId="478"/>
          <ac:picMkLst>
            <pc:docMk/>
            <pc:sldMk cId="2909545705" sldId="327"/>
            <ac:picMk id="4" creationId="{EA783568-7606-BC14-7F59-3EAA583CE3EA}"/>
          </ac:picMkLst>
        </pc:picChg>
        <pc:picChg chg="add del mod">
          <ac:chgData name="ANA CRISTINA ESCUDERO MORO" userId="1291e8a9-ddc5-4c49-9d2d-cbb88d686843" providerId="ADAL" clId="{D07A9E49-B209-497A-93C5-0E8DDD63A3DD}" dt="2023-09-16T16:58:12.413" v="376" actId="478"/>
          <ac:picMkLst>
            <pc:docMk/>
            <pc:sldMk cId="2909545705" sldId="327"/>
            <ac:picMk id="6" creationId="{3B9C6E4C-FA80-0947-4D1E-88A4728AD66F}"/>
          </ac:picMkLst>
        </pc:picChg>
        <pc:picChg chg="add mod">
          <ac:chgData name="ANA CRISTINA ESCUDERO MORO" userId="1291e8a9-ddc5-4c49-9d2d-cbb88d686843" providerId="ADAL" clId="{D07A9E49-B209-497A-93C5-0E8DDD63A3DD}" dt="2023-09-16T16:59:17.041" v="435" actId="1076"/>
          <ac:picMkLst>
            <pc:docMk/>
            <pc:sldMk cId="2909545705" sldId="327"/>
            <ac:picMk id="8" creationId="{2FFC305A-0427-E430-9555-D0087D5E21A5}"/>
          </ac:picMkLst>
        </pc:picChg>
      </pc:sldChg>
      <pc:sldChg chg="del">
        <pc:chgData name="ANA CRISTINA ESCUDERO MORO" userId="1291e8a9-ddc5-4c49-9d2d-cbb88d686843" providerId="ADAL" clId="{D07A9E49-B209-497A-93C5-0E8DDD63A3DD}" dt="2023-09-16T12:24:05.031" v="237" actId="47"/>
        <pc:sldMkLst>
          <pc:docMk/>
          <pc:sldMk cId="1002070713" sldId="328"/>
        </pc:sldMkLst>
      </pc:sldChg>
      <pc:sldChg chg="add">
        <pc:chgData name="ANA CRISTINA ESCUDERO MORO" userId="1291e8a9-ddc5-4c49-9d2d-cbb88d686843" providerId="ADAL" clId="{D07A9E49-B209-497A-93C5-0E8DDD63A3DD}" dt="2023-09-16T16:51:23.038" v="367" actId="2890"/>
        <pc:sldMkLst>
          <pc:docMk/>
          <pc:sldMk cId="3998201602" sldId="328"/>
        </pc:sldMkLst>
      </pc:sldChg>
      <pc:sldChg chg="addSp delSp modSp add mod ord modClrScheme chgLayout">
        <pc:chgData name="ANA CRISTINA ESCUDERO MORO" userId="1291e8a9-ddc5-4c49-9d2d-cbb88d686843" providerId="ADAL" clId="{D07A9E49-B209-497A-93C5-0E8DDD63A3DD}" dt="2023-09-16T22:02:07.963" v="833" actId="1076"/>
        <pc:sldMkLst>
          <pc:docMk/>
          <pc:sldMk cId="1098259352" sldId="329"/>
        </pc:sldMkLst>
        <pc:spChg chg="mod">
          <ac:chgData name="ANA CRISTINA ESCUDERO MORO" userId="1291e8a9-ddc5-4c49-9d2d-cbb88d686843" providerId="ADAL" clId="{D07A9E49-B209-497A-93C5-0E8DDD63A3DD}" dt="2023-09-16T22:01:53.231" v="829" actId="26606"/>
          <ac:spMkLst>
            <pc:docMk/>
            <pc:sldMk cId="1098259352" sldId="329"/>
            <ac:spMk id="2" creationId="{3224AAB6-B962-6EFA-D003-15EAE5A56644}"/>
          </ac:spMkLst>
        </pc:spChg>
        <pc:spChg chg="add del mod">
          <ac:chgData name="ANA CRISTINA ESCUDERO MORO" userId="1291e8a9-ddc5-4c49-9d2d-cbb88d686843" providerId="ADAL" clId="{D07A9E49-B209-497A-93C5-0E8DDD63A3DD}" dt="2023-09-16T22:01:58.920" v="830" actId="478"/>
          <ac:spMkLst>
            <pc:docMk/>
            <pc:sldMk cId="1098259352" sldId="329"/>
            <ac:spMk id="9" creationId="{F22C72E9-61E5-C13E-86BE-01D560E5986F}"/>
          </ac:spMkLst>
        </pc:spChg>
        <pc:picChg chg="add mod">
          <ac:chgData name="ANA CRISTINA ESCUDERO MORO" userId="1291e8a9-ddc5-4c49-9d2d-cbb88d686843" providerId="ADAL" clId="{D07A9E49-B209-497A-93C5-0E8DDD63A3DD}" dt="2023-09-16T22:02:07.963" v="833" actId="1076"/>
          <ac:picMkLst>
            <pc:docMk/>
            <pc:sldMk cId="1098259352" sldId="329"/>
            <ac:picMk id="4" creationId="{ED2B1E3C-8A07-9FCE-A40D-A96B5AA298FB}"/>
          </ac:picMkLst>
        </pc:picChg>
        <pc:picChg chg="del mod">
          <ac:chgData name="ANA CRISTINA ESCUDERO MORO" userId="1291e8a9-ddc5-4c49-9d2d-cbb88d686843" providerId="ADAL" clId="{D07A9E49-B209-497A-93C5-0E8DDD63A3DD}" dt="2023-09-16T21:59:16.992" v="780" actId="478"/>
          <ac:picMkLst>
            <pc:docMk/>
            <pc:sldMk cId="1098259352" sldId="329"/>
            <ac:picMk id="6" creationId="{3B9C6E4C-FA80-0947-4D1E-88A4728AD66F}"/>
          </ac:picMkLst>
        </pc:picChg>
      </pc:sldChg>
      <pc:sldChg chg="del">
        <pc:chgData name="ANA CRISTINA ESCUDERO MORO" userId="1291e8a9-ddc5-4c49-9d2d-cbb88d686843" providerId="ADAL" clId="{D07A9E49-B209-497A-93C5-0E8DDD63A3DD}" dt="2023-09-16T12:24:07.634" v="239" actId="47"/>
        <pc:sldMkLst>
          <pc:docMk/>
          <pc:sldMk cId="2092143360" sldId="329"/>
        </pc:sldMkLst>
      </pc:sldChg>
      <pc:sldChg chg="del">
        <pc:chgData name="ANA CRISTINA ESCUDERO MORO" userId="1291e8a9-ddc5-4c49-9d2d-cbb88d686843" providerId="ADAL" clId="{D07A9E49-B209-497A-93C5-0E8DDD63A3DD}" dt="2023-09-16T12:24:07.888" v="240" actId="47"/>
        <pc:sldMkLst>
          <pc:docMk/>
          <pc:sldMk cId="979313899" sldId="330"/>
        </pc:sldMkLst>
      </pc:sldChg>
      <pc:sldChg chg="addSp delSp modSp add mod">
        <pc:chgData name="ANA CRISTINA ESCUDERO MORO" userId="1291e8a9-ddc5-4c49-9d2d-cbb88d686843" providerId="ADAL" clId="{D07A9E49-B209-497A-93C5-0E8DDD63A3DD}" dt="2023-09-16T17:07:50.018" v="446" actId="732"/>
        <pc:sldMkLst>
          <pc:docMk/>
          <pc:sldMk cId="2367898564" sldId="330"/>
        </pc:sldMkLst>
        <pc:spChg chg="del">
          <ac:chgData name="ANA CRISTINA ESCUDERO MORO" userId="1291e8a9-ddc5-4c49-9d2d-cbb88d686843" providerId="ADAL" clId="{D07A9E49-B209-497A-93C5-0E8DDD63A3DD}" dt="2023-09-16T17:07:35.808" v="444" actId="478"/>
          <ac:spMkLst>
            <pc:docMk/>
            <pc:sldMk cId="2367898564" sldId="330"/>
            <ac:spMk id="5" creationId="{6405C2C1-402D-46B3-4EB8-57C3638C0AD4}"/>
          </ac:spMkLst>
        </pc:spChg>
        <pc:picChg chg="del">
          <ac:chgData name="ANA CRISTINA ESCUDERO MORO" userId="1291e8a9-ddc5-4c49-9d2d-cbb88d686843" providerId="ADAL" clId="{D07A9E49-B209-497A-93C5-0E8DDD63A3DD}" dt="2023-09-16T17:07:19.496" v="439" actId="478"/>
          <ac:picMkLst>
            <pc:docMk/>
            <pc:sldMk cId="2367898564" sldId="330"/>
            <ac:picMk id="4" creationId="{EA783568-7606-BC14-7F59-3EAA583CE3EA}"/>
          </ac:picMkLst>
        </pc:picChg>
        <pc:picChg chg="add mod ord modCrop">
          <ac:chgData name="ANA CRISTINA ESCUDERO MORO" userId="1291e8a9-ddc5-4c49-9d2d-cbb88d686843" providerId="ADAL" clId="{D07A9E49-B209-497A-93C5-0E8DDD63A3DD}" dt="2023-09-16T17:07:50.018" v="446" actId="732"/>
          <ac:picMkLst>
            <pc:docMk/>
            <pc:sldMk cId="2367898564" sldId="330"/>
            <ac:picMk id="6" creationId="{A8B43E89-539B-7E29-FF1E-333DF8E28E12}"/>
          </ac:picMkLst>
        </pc:picChg>
      </pc:sldChg>
      <pc:sldChg chg="del">
        <pc:chgData name="ANA CRISTINA ESCUDERO MORO" userId="1291e8a9-ddc5-4c49-9d2d-cbb88d686843" providerId="ADAL" clId="{D07A9E49-B209-497A-93C5-0E8DDD63A3DD}" dt="2023-09-16T12:24:08.097" v="241" actId="47"/>
        <pc:sldMkLst>
          <pc:docMk/>
          <pc:sldMk cId="2809968915" sldId="331"/>
        </pc:sldMkLst>
      </pc:sldChg>
      <pc:sldChg chg="addSp delSp modSp add mod">
        <pc:chgData name="ANA CRISTINA ESCUDERO MORO" userId="1291e8a9-ddc5-4c49-9d2d-cbb88d686843" providerId="ADAL" clId="{D07A9E49-B209-497A-93C5-0E8DDD63A3DD}" dt="2023-09-16T17:08:56.609" v="452" actId="732"/>
        <pc:sldMkLst>
          <pc:docMk/>
          <pc:sldMk cId="3482817659" sldId="331"/>
        </pc:sldMkLst>
        <pc:picChg chg="add mod modCrop">
          <ac:chgData name="ANA CRISTINA ESCUDERO MORO" userId="1291e8a9-ddc5-4c49-9d2d-cbb88d686843" providerId="ADAL" clId="{D07A9E49-B209-497A-93C5-0E8DDD63A3DD}" dt="2023-09-16T17:08:56.609" v="452" actId="732"/>
          <ac:picMkLst>
            <pc:docMk/>
            <pc:sldMk cId="3482817659" sldId="331"/>
            <ac:picMk id="4" creationId="{8FB4D98A-5553-358C-F969-32D55E04E322}"/>
          </ac:picMkLst>
        </pc:picChg>
        <pc:picChg chg="del">
          <ac:chgData name="ANA CRISTINA ESCUDERO MORO" userId="1291e8a9-ddc5-4c49-9d2d-cbb88d686843" providerId="ADAL" clId="{D07A9E49-B209-497A-93C5-0E8DDD63A3DD}" dt="2023-09-16T17:08:03.332" v="448" actId="478"/>
          <ac:picMkLst>
            <pc:docMk/>
            <pc:sldMk cId="3482817659" sldId="331"/>
            <ac:picMk id="6" creationId="{A8B43E89-539B-7E29-FF1E-333DF8E28E12}"/>
          </ac:picMkLst>
        </pc:picChg>
      </pc:sldChg>
      <pc:sldChg chg="addSp delSp modSp add mod modClrScheme chgLayout">
        <pc:chgData name="ANA CRISTINA ESCUDERO MORO" userId="1291e8a9-ddc5-4c49-9d2d-cbb88d686843" providerId="ADAL" clId="{D07A9E49-B209-497A-93C5-0E8DDD63A3DD}" dt="2023-09-16T17:15:15.935" v="574" actId="20577"/>
        <pc:sldMkLst>
          <pc:docMk/>
          <pc:sldMk cId="552325095" sldId="332"/>
        </pc:sldMkLst>
        <pc:spChg chg="mod">
          <ac:chgData name="ANA CRISTINA ESCUDERO MORO" userId="1291e8a9-ddc5-4c49-9d2d-cbb88d686843" providerId="ADAL" clId="{D07A9E49-B209-497A-93C5-0E8DDD63A3DD}" dt="2023-09-16T17:14:22.045" v="456" actId="26606"/>
          <ac:spMkLst>
            <pc:docMk/>
            <pc:sldMk cId="552325095" sldId="332"/>
            <ac:spMk id="2" creationId="{3224AAB6-B962-6EFA-D003-15EAE5A56644}"/>
          </ac:spMkLst>
        </pc:spChg>
        <pc:spChg chg="add mod">
          <ac:chgData name="ANA CRISTINA ESCUDERO MORO" userId="1291e8a9-ddc5-4c49-9d2d-cbb88d686843" providerId="ADAL" clId="{D07A9E49-B209-497A-93C5-0E8DDD63A3DD}" dt="2023-09-16T17:15:15.935" v="574" actId="20577"/>
          <ac:spMkLst>
            <pc:docMk/>
            <pc:sldMk cId="552325095" sldId="332"/>
            <ac:spMk id="10" creationId="{131B49A6-97F0-81EF-480C-35932D162524}"/>
          </ac:spMkLst>
        </pc:spChg>
        <pc:picChg chg="del">
          <ac:chgData name="ANA CRISTINA ESCUDERO MORO" userId="1291e8a9-ddc5-4c49-9d2d-cbb88d686843" providerId="ADAL" clId="{D07A9E49-B209-497A-93C5-0E8DDD63A3DD}" dt="2023-09-16T17:14:18.764" v="454" actId="478"/>
          <ac:picMkLst>
            <pc:docMk/>
            <pc:sldMk cId="552325095" sldId="332"/>
            <ac:picMk id="4" creationId="{8FB4D98A-5553-358C-F969-32D55E04E322}"/>
          </ac:picMkLst>
        </pc:picChg>
        <pc:picChg chg="add mod">
          <ac:chgData name="ANA CRISTINA ESCUDERO MORO" userId="1291e8a9-ddc5-4c49-9d2d-cbb88d686843" providerId="ADAL" clId="{D07A9E49-B209-497A-93C5-0E8DDD63A3DD}" dt="2023-09-16T17:14:32.042" v="458" actId="1076"/>
          <ac:picMkLst>
            <pc:docMk/>
            <pc:sldMk cId="552325095" sldId="332"/>
            <ac:picMk id="5" creationId="{2A0B578F-C14B-9A3F-E7F6-906BE4707E71}"/>
          </ac:picMkLst>
        </pc:picChg>
      </pc:sldChg>
      <pc:sldChg chg="del">
        <pc:chgData name="ANA CRISTINA ESCUDERO MORO" userId="1291e8a9-ddc5-4c49-9d2d-cbb88d686843" providerId="ADAL" clId="{D07A9E49-B209-497A-93C5-0E8DDD63A3DD}" dt="2023-09-16T12:23:51.578" v="223" actId="47"/>
        <pc:sldMkLst>
          <pc:docMk/>
          <pc:sldMk cId="2020155396" sldId="332"/>
        </pc:sldMkLst>
      </pc:sldChg>
      <pc:sldChg chg="addSp delSp modSp add mod">
        <pc:chgData name="ANA CRISTINA ESCUDERO MORO" userId="1291e8a9-ddc5-4c49-9d2d-cbb88d686843" providerId="ADAL" clId="{D07A9E49-B209-497A-93C5-0E8DDD63A3DD}" dt="2023-09-16T18:24:35.775" v="594" actId="1076"/>
        <pc:sldMkLst>
          <pc:docMk/>
          <pc:sldMk cId="1042745412" sldId="333"/>
        </pc:sldMkLst>
        <pc:picChg chg="add mod">
          <ac:chgData name="ANA CRISTINA ESCUDERO MORO" userId="1291e8a9-ddc5-4c49-9d2d-cbb88d686843" providerId="ADAL" clId="{D07A9E49-B209-497A-93C5-0E8DDD63A3DD}" dt="2023-09-16T18:24:35.775" v="594" actId="1076"/>
          <ac:picMkLst>
            <pc:docMk/>
            <pc:sldMk cId="1042745412" sldId="333"/>
            <ac:picMk id="4" creationId="{C40D6F77-EB84-C8DD-E3D6-538312A0E720}"/>
          </ac:picMkLst>
        </pc:picChg>
        <pc:picChg chg="del">
          <ac:chgData name="ANA CRISTINA ESCUDERO MORO" userId="1291e8a9-ddc5-4c49-9d2d-cbb88d686843" providerId="ADAL" clId="{D07A9E49-B209-497A-93C5-0E8DDD63A3DD}" dt="2023-09-16T18:23:19.485" v="590" actId="478"/>
          <ac:picMkLst>
            <pc:docMk/>
            <pc:sldMk cId="1042745412" sldId="333"/>
            <ac:picMk id="6" creationId="{3B9C6E4C-FA80-0947-4D1E-88A4728AD66F}"/>
          </ac:picMkLst>
        </pc:picChg>
      </pc:sldChg>
      <pc:sldChg chg="del">
        <pc:chgData name="ANA CRISTINA ESCUDERO MORO" userId="1291e8a9-ddc5-4c49-9d2d-cbb88d686843" providerId="ADAL" clId="{D07A9E49-B209-497A-93C5-0E8DDD63A3DD}" dt="2023-09-16T12:23:53.618" v="224" actId="47"/>
        <pc:sldMkLst>
          <pc:docMk/>
          <pc:sldMk cId="2095233673" sldId="333"/>
        </pc:sldMkLst>
      </pc:sldChg>
      <pc:sldChg chg="del">
        <pc:chgData name="ANA CRISTINA ESCUDERO MORO" userId="1291e8a9-ddc5-4c49-9d2d-cbb88d686843" providerId="ADAL" clId="{D07A9E49-B209-497A-93C5-0E8DDD63A3DD}" dt="2023-09-16T12:24:08.314" v="242" actId="47"/>
        <pc:sldMkLst>
          <pc:docMk/>
          <pc:sldMk cId="1599589080" sldId="334"/>
        </pc:sldMkLst>
      </pc:sldChg>
      <pc:sldChg chg="addSp delSp modSp add mod">
        <pc:chgData name="ANA CRISTINA ESCUDERO MORO" userId="1291e8a9-ddc5-4c49-9d2d-cbb88d686843" providerId="ADAL" clId="{D07A9E49-B209-497A-93C5-0E8DDD63A3DD}" dt="2023-09-16T18:28:48.389" v="696" actId="1076"/>
        <pc:sldMkLst>
          <pc:docMk/>
          <pc:sldMk cId="2231560835" sldId="334"/>
        </pc:sldMkLst>
        <pc:spChg chg="del">
          <ac:chgData name="ANA CRISTINA ESCUDERO MORO" userId="1291e8a9-ddc5-4c49-9d2d-cbb88d686843" providerId="ADAL" clId="{D07A9E49-B209-497A-93C5-0E8DDD63A3DD}" dt="2023-09-16T18:27:45.741" v="692" actId="478"/>
          <ac:spMkLst>
            <pc:docMk/>
            <pc:sldMk cId="2231560835" sldId="334"/>
            <ac:spMk id="3" creationId="{5F295A58-E3D0-9804-CA08-2770E91D025B}"/>
          </ac:spMkLst>
        </pc:spChg>
        <pc:spChg chg="add del mod">
          <ac:chgData name="ANA CRISTINA ESCUDERO MORO" userId="1291e8a9-ddc5-4c49-9d2d-cbb88d686843" providerId="ADAL" clId="{D07A9E49-B209-497A-93C5-0E8DDD63A3DD}" dt="2023-09-16T18:28:44.127" v="695" actId="478"/>
          <ac:spMkLst>
            <pc:docMk/>
            <pc:sldMk cId="2231560835" sldId="334"/>
            <ac:spMk id="5" creationId="{79C3E758-71F4-16EE-FE6A-C91978FA8A95}"/>
          </ac:spMkLst>
        </pc:spChg>
        <pc:picChg chg="add mod">
          <ac:chgData name="ANA CRISTINA ESCUDERO MORO" userId="1291e8a9-ddc5-4c49-9d2d-cbb88d686843" providerId="ADAL" clId="{D07A9E49-B209-497A-93C5-0E8DDD63A3DD}" dt="2023-09-16T18:28:48.389" v="696" actId="1076"/>
          <ac:picMkLst>
            <pc:docMk/>
            <pc:sldMk cId="2231560835" sldId="334"/>
            <ac:picMk id="7" creationId="{707CC90C-DB0F-09D9-029B-2BFBAEA81752}"/>
          </ac:picMkLst>
        </pc:picChg>
      </pc:sldChg>
      <pc:sldChg chg="del">
        <pc:chgData name="ANA CRISTINA ESCUDERO MORO" userId="1291e8a9-ddc5-4c49-9d2d-cbb88d686843" providerId="ADAL" clId="{D07A9E49-B209-497A-93C5-0E8DDD63A3DD}" dt="2023-09-16T12:24:08.737" v="243" actId="47"/>
        <pc:sldMkLst>
          <pc:docMk/>
          <pc:sldMk cId="583723568" sldId="335"/>
        </pc:sldMkLst>
      </pc:sldChg>
      <pc:sldChg chg="addSp modSp add mod ord modClrScheme chgLayout">
        <pc:chgData name="ANA CRISTINA ESCUDERO MORO" userId="1291e8a9-ddc5-4c49-9d2d-cbb88d686843" providerId="ADAL" clId="{D07A9E49-B209-497A-93C5-0E8DDD63A3DD}" dt="2023-09-16T18:31:38.992" v="757" actId="14100"/>
        <pc:sldMkLst>
          <pc:docMk/>
          <pc:sldMk cId="2495115018" sldId="335"/>
        </pc:sldMkLst>
        <pc:spChg chg="mod">
          <ac:chgData name="ANA CRISTINA ESCUDERO MORO" userId="1291e8a9-ddc5-4c49-9d2d-cbb88d686843" providerId="ADAL" clId="{D07A9E49-B209-497A-93C5-0E8DDD63A3DD}" dt="2023-09-16T18:30:46.971" v="712" actId="26606"/>
          <ac:spMkLst>
            <pc:docMk/>
            <pc:sldMk cId="2495115018" sldId="335"/>
            <ac:spMk id="2" creationId="{3224AAB6-B962-6EFA-D003-15EAE5A56644}"/>
          </ac:spMkLst>
        </pc:spChg>
        <pc:spChg chg="mod ord">
          <ac:chgData name="ANA CRISTINA ESCUDERO MORO" userId="1291e8a9-ddc5-4c49-9d2d-cbb88d686843" providerId="ADAL" clId="{D07A9E49-B209-497A-93C5-0E8DDD63A3DD}" dt="2023-09-16T18:31:27.005" v="755" actId="123"/>
          <ac:spMkLst>
            <pc:docMk/>
            <pc:sldMk cId="2495115018" sldId="335"/>
            <ac:spMk id="3" creationId="{5F295A58-E3D0-9804-CA08-2770E91D025B}"/>
          </ac:spMkLst>
        </pc:spChg>
        <pc:picChg chg="add mod">
          <ac:chgData name="ANA CRISTINA ESCUDERO MORO" userId="1291e8a9-ddc5-4c49-9d2d-cbb88d686843" providerId="ADAL" clId="{D07A9E49-B209-497A-93C5-0E8DDD63A3DD}" dt="2023-09-16T18:31:38.992" v="757" actId="14100"/>
          <ac:picMkLst>
            <pc:docMk/>
            <pc:sldMk cId="2495115018" sldId="335"/>
            <ac:picMk id="5" creationId="{1459D1DC-D4BD-BFD2-32ED-A59D9B892502}"/>
          </ac:picMkLst>
        </pc:picChg>
      </pc:sldChg>
      <pc:sldChg chg="add">
        <pc:chgData name="ANA CRISTINA ESCUDERO MORO" userId="1291e8a9-ddc5-4c49-9d2d-cbb88d686843" providerId="ADAL" clId="{D07A9E49-B209-497A-93C5-0E8DDD63A3DD}" dt="2023-09-16T21:59:13.649" v="779" actId="2890"/>
        <pc:sldMkLst>
          <pc:docMk/>
          <pc:sldMk cId="601268948" sldId="336"/>
        </pc:sldMkLst>
      </pc:sldChg>
      <pc:sldChg chg="del">
        <pc:chgData name="ANA CRISTINA ESCUDERO MORO" userId="1291e8a9-ddc5-4c49-9d2d-cbb88d686843" providerId="ADAL" clId="{D07A9E49-B209-497A-93C5-0E8DDD63A3DD}" dt="2023-09-16T12:24:08.924" v="244" actId="47"/>
        <pc:sldMkLst>
          <pc:docMk/>
          <pc:sldMk cId="3583540742" sldId="336"/>
        </pc:sldMkLst>
      </pc:sldChg>
      <pc:sldChg chg="addSp delSp modSp add mod modClrScheme chgLayout">
        <pc:chgData name="ANA CRISTINA ESCUDERO MORO" userId="1291e8a9-ddc5-4c49-9d2d-cbb88d686843" providerId="ADAL" clId="{D07A9E49-B209-497A-93C5-0E8DDD63A3DD}" dt="2023-09-16T22:00:57.280" v="827" actId="1076"/>
        <pc:sldMkLst>
          <pc:docMk/>
          <pc:sldMk cId="1436470704" sldId="337"/>
        </pc:sldMkLst>
        <pc:spChg chg="mod">
          <ac:chgData name="ANA CRISTINA ESCUDERO MORO" userId="1291e8a9-ddc5-4c49-9d2d-cbb88d686843" providerId="ADAL" clId="{D07A9E49-B209-497A-93C5-0E8DDD63A3DD}" dt="2023-09-16T21:59:47.582" v="794" actId="20577"/>
          <ac:spMkLst>
            <pc:docMk/>
            <pc:sldMk cId="1436470704" sldId="337"/>
            <ac:spMk id="2" creationId="{3224AAB6-B962-6EFA-D003-15EAE5A56644}"/>
          </ac:spMkLst>
        </pc:spChg>
        <pc:spChg chg="add mod">
          <ac:chgData name="ANA CRISTINA ESCUDERO MORO" userId="1291e8a9-ddc5-4c49-9d2d-cbb88d686843" providerId="ADAL" clId="{D07A9E49-B209-497A-93C5-0E8DDD63A3DD}" dt="2023-09-16T22:00:24.227" v="822" actId="404"/>
          <ac:spMkLst>
            <pc:docMk/>
            <pc:sldMk cId="1436470704" sldId="337"/>
            <ac:spMk id="10" creationId="{EAB11CC5-FEA0-F2A1-6A33-ED8EFBDB3EE9}"/>
          </ac:spMkLst>
        </pc:spChg>
        <pc:picChg chg="del">
          <ac:chgData name="ANA CRISTINA ESCUDERO MORO" userId="1291e8a9-ddc5-4c49-9d2d-cbb88d686843" providerId="ADAL" clId="{D07A9E49-B209-497A-93C5-0E8DDD63A3DD}" dt="2023-09-16T21:59:29.117" v="782" actId="478"/>
          <ac:picMkLst>
            <pc:docMk/>
            <pc:sldMk cId="1436470704" sldId="337"/>
            <ac:picMk id="4" creationId="{C40D6F77-EB84-C8DD-E3D6-538312A0E720}"/>
          </ac:picMkLst>
        </pc:picChg>
        <pc:picChg chg="add del mod">
          <ac:chgData name="ANA CRISTINA ESCUDERO MORO" userId="1291e8a9-ddc5-4c49-9d2d-cbb88d686843" providerId="ADAL" clId="{D07A9E49-B209-497A-93C5-0E8DDD63A3DD}" dt="2023-09-16T22:00:47.640" v="823" actId="478"/>
          <ac:picMkLst>
            <pc:docMk/>
            <pc:sldMk cId="1436470704" sldId="337"/>
            <ac:picMk id="5" creationId="{27F5377E-E5D0-614D-CE8D-AF92BB66AB25}"/>
          </ac:picMkLst>
        </pc:picChg>
        <pc:picChg chg="add mod">
          <ac:chgData name="ANA CRISTINA ESCUDERO MORO" userId="1291e8a9-ddc5-4c49-9d2d-cbb88d686843" providerId="ADAL" clId="{D07A9E49-B209-497A-93C5-0E8DDD63A3DD}" dt="2023-09-16T22:00:57.280" v="827" actId="1076"/>
          <ac:picMkLst>
            <pc:docMk/>
            <pc:sldMk cId="1436470704" sldId="337"/>
            <ac:picMk id="7" creationId="{0F847C78-6C1B-A318-3645-C2C5BF2FC03A}"/>
          </ac:picMkLst>
        </pc:picChg>
      </pc:sldChg>
      <pc:sldChg chg="del">
        <pc:chgData name="ANA CRISTINA ESCUDERO MORO" userId="1291e8a9-ddc5-4c49-9d2d-cbb88d686843" providerId="ADAL" clId="{D07A9E49-B209-497A-93C5-0E8DDD63A3DD}" dt="2023-09-16T12:24:09.147" v="245" actId="47"/>
        <pc:sldMkLst>
          <pc:docMk/>
          <pc:sldMk cId="2509660435" sldId="33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00D87-A058-41BC-B628-951D113E4000}" type="datetimeFigureOut">
              <a:rPr lang="es-ES" smtClean="0"/>
              <a:t>17/09/2023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1D957-6418-4247-965A-E9AC6F85B6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22557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848C3-5470-49F0-A6A8-81A4E098E8AA}" type="datetimeFigureOut">
              <a:rPr lang="es-ES" noProof="0" smtClean="0"/>
              <a:t>17/09/2023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3EDEC-BB94-4EA8-9F33-1F68F3F7AC5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204660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EDEC-BB94-4EA8-9F33-1F68F3F7AC5E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2764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EDEC-BB94-4EA8-9F33-1F68F3F7AC5E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1955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233FA3-C322-486D-9525-F5C2A402577E}" type="datetime1">
              <a:rPr lang="es-ES" noProof="0" smtClean="0"/>
              <a:t>17/09/2023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A6DD3D-1007-4431-9B0E-8A3D13A682CF}" type="datetime1">
              <a:rPr lang="es-ES" noProof="0" smtClean="0"/>
              <a:t>17/09/2023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8C3E3C-5F33-4F97-B210-E9727AA57220}" type="datetime1">
              <a:rPr lang="es-ES" noProof="0" smtClean="0"/>
              <a:t>17/09/2023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8E1951-676F-4919-8708-D1CBCB74B51D}" type="datetime1">
              <a:rPr lang="es-ES" noProof="0" smtClean="0"/>
              <a:t>17/09/2023</a:t>
            </a:fld>
            <a:endParaRPr lang="es-ES" noProof="0" dirty="0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0" name="Marcador de posición de número de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8B6680-7098-44B7-83E1-5EBD657592DE}" type="datetime1">
              <a:rPr lang="es-ES" noProof="0" smtClean="0"/>
              <a:t>17/09/2023</a:t>
            </a:fld>
            <a:endParaRPr lang="es-ES" noProof="0" dirty="0"/>
          </a:p>
        </p:txBody>
      </p:sp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5541C9-2B34-4DE7-8BD0-64853908EC78}" type="datetime1">
              <a:rPr lang="es-ES" noProof="0" smtClean="0"/>
              <a:t>17/09/2023</a:t>
            </a:fld>
            <a:endParaRPr lang="es-ES" noProof="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705853-737B-419B-88D6-378BF02A9277}" type="datetime1">
              <a:rPr lang="es-ES" noProof="0" smtClean="0"/>
              <a:t>17/09/2023</a:t>
            </a:fld>
            <a:endParaRPr lang="es-ES" noProof="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18EB8EEA-5D2E-4A84-A0FE-A16B020ED21B}" type="datetime1">
              <a:rPr lang="es-ES" noProof="0" smtClean="0"/>
              <a:t>17/09/2023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FF6C614E-8FE0-47DD-82B6-EBC4EC8CFF78}" type="datetime1">
              <a:rPr lang="es-ES" noProof="0" smtClean="0"/>
              <a:t>17/09/2023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3A395992-2030-4B1D-B418-D498AFCFA3BC}" type="datetime1">
              <a:rPr lang="es-ES" noProof="0" smtClean="0"/>
              <a:t>17/09/2023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white-baby-s-breath-flower-flowers-background-tree-pink-texture-wallpaper-quagp/download/1600x900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www.antropica.com.mx/ojs/index.php/AntropicaRCSH/licencia-creative-commons" TargetMode="Externa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ángulo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9999" y="639097"/>
            <a:ext cx="4990147" cy="3494791"/>
          </a:xfrm>
        </p:spPr>
        <p:txBody>
          <a:bodyPr rtlCol="0">
            <a:normAutofit/>
          </a:bodyPr>
          <a:lstStyle/>
          <a:p>
            <a:r>
              <a:rPr lang="es-ES" dirty="0"/>
              <a:t>Cuaderno del profesor con Additio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CA75029-5F0F-8967-C8F4-8C63D7B473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4596" y="4564983"/>
            <a:ext cx="3010575" cy="1692815"/>
          </a:xfrm>
          <a:prstGeom prst="rect">
            <a:avLst/>
          </a:prstGeom>
        </p:spPr>
      </p:pic>
      <p:pic>
        <p:nvPicPr>
          <p:cNvPr id="12" name="Imagen 11" descr="Imagen que contiene Texto">
            <a:extLst>
              <a:ext uri="{FF2B5EF4-FFF2-40B4-BE49-F238E27FC236}">
                <a16:creationId xmlns:a16="http://schemas.microsoft.com/office/drawing/2014/main" id="{59EDD458-F532-BD20-93F4-C34B0B678AD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1290"/>
          <a:stretch/>
        </p:blipFill>
        <p:spPr>
          <a:xfrm>
            <a:off x="6729999" y="4674413"/>
            <a:ext cx="1659014" cy="164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24AAB6-B962-6EFA-D003-15EAE5A56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s-ES" dirty="0"/>
              <a:t>Añadir criterios de evaluación</a:t>
            </a:r>
            <a:endParaRPr lang="es-ES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FB4D98A-5553-358C-F969-32D55E04E3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08"/>
          <a:stretch/>
        </p:blipFill>
        <p:spPr>
          <a:xfrm>
            <a:off x="2107724" y="1914837"/>
            <a:ext cx="7976552" cy="438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17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24AAB6-B962-6EFA-D003-15EAE5A56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es-ES" dirty="0"/>
              <a:t>Añadir criterios de evaluación</a:t>
            </a:r>
            <a:endParaRPr lang="es-ES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A0B578F-C14B-9A3F-E7F6-906BE4707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377" y="1256280"/>
            <a:ext cx="7365151" cy="4345439"/>
          </a:xfrm>
          <a:prstGeom prst="rect">
            <a:avLst/>
          </a:prstGeo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31B49A6-97F0-81EF-480C-35932D162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>
            <a:normAutofit/>
          </a:bodyPr>
          <a:lstStyle/>
          <a:p>
            <a:r>
              <a:rPr lang="en-US" sz="2000" dirty="0" err="1"/>
              <a:t>Pestaña</a:t>
            </a:r>
            <a:r>
              <a:rPr lang="en-US" sz="2000" dirty="0"/>
              <a:t> </a:t>
            </a:r>
            <a:r>
              <a:rPr lang="en-US" sz="2000" dirty="0" err="1"/>
              <a:t>Criterios</a:t>
            </a:r>
            <a:r>
              <a:rPr lang="en-US" sz="2000" dirty="0"/>
              <a:t> de </a:t>
            </a:r>
            <a:r>
              <a:rPr lang="en-US" sz="2000" dirty="0" err="1"/>
              <a:t>evaluación</a:t>
            </a:r>
            <a:endParaRPr lang="en-US" sz="2000" dirty="0"/>
          </a:p>
          <a:p>
            <a:r>
              <a:rPr lang="en-US" sz="2000" dirty="0" err="1"/>
              <a:t>Pulsamos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+</a:t>
            </a:r>
          </a:p>
          <a:p>
            <a:r>
              <a:rPr lang="en-US" sz="2000" dirty="0" err="1"/>
              <a:t>Seleccionamos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criterios</a:t>
            </a:r>
            <a:r>
              <a:rPr lang="en-US" sz="2000" dirty="0"/>
              <a:t> </a:t>
            </a:r>
            <a:r>
              <a:rPr lang="en-US" sz="2000" dirty="0" err="1"/>
              <a:t>importados</a:t>
            </a:r>
            <a:r>
              <a:rPr lang="en-US" sz="2000" dirty="0"/>
              <a:t>. </a:t>
            </a:r>
          </a:p>
          <a:p>
            <a:r>
              <a:rPr lang="en-US" sz="2000" dirty="0" err="1"/>
              <a:t>Todos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elementos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52325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24AAB6-B962-6EFA-D003-15EAE5A56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es-ES" dirty="0"/>
              <a:t>Añadir criterios de evaluación al grupo</a:t>
            </a:r>
            <a:endParaRPr lang="es-ES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D2B1E3C-8A07-9FCE-A40D-A96B5AA29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984" y="410381"/>
            <a:ext cx="7081806" cy="6037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8259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24AAB6-B962-6EFA-D003-15EAE5A56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s-ES" dirty="0"/>
              <a:t>Añadir criterios de evaluación al grupo</a:t>
            </a:r>
            <a:endParaRPr lang="es-ES" b="1" dirty="0"/>
          </a:p>
        </p:txBody>
      </p:sp>
      <p:pic>
        <p:nvPicPr>
          <p:cNvPr id="6" name="Imagen 5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3B9C6E4C-FA80-0947-4D1E-88A4728AD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642" y="2088463"/>
            <a:ext cx="6817995" cy="427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68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24AAB6-B962-6EFA-D003-15EAE5A56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s-ES" dirty="0"/>
              <a:t>Añadir criterios de evaluación</a:t>
            </a:r>
            <a:endParaRPr lang="es-ES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40D6F77-EB84-C8DD-E3D6-538312A0E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191" y="1964146"/>
            <a:ext cx="9131618" cy="430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45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24AAB6-B962-6EFA-D003-15EAE5A56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es-ES" dirty="0"/>
              <a:t>Deshacer</a:t>
            </a:r>
            <a:endParaRPr lang="es-ES" b="1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AB11CC5-FEA0-F2A1-6A33-ED8EFBDB3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>
            <a:normAutofit/>
          </a:bodyPr>
          <a:lstStyle/>
          <a:p>
            <a:r>
              <a:rPr lang="en-US" sz="2400" dirty="0" err="1"/>
              <a:t>Menú</a:t>
            </a:r>
            <a:r>
              <a:rPr lang="en-US" sz="2400" dirty="0"/>
              <a:t> principal del </a:t>
            </a:r>
            <a:r>
              <a:rPr lang="en-US" sz="2400" dirty="0" err="1"/>
              <a:t>grupo</a:t>
            </a:r>
            <a:endParaRPr lang="en-US" sz="2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847C78-6C1B-A318-3645-C2C5BF2FC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399" y="384468"/>
            <a:ext cx="7083425" cy="608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70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flor rosa&#10;&#10;Descripción generada automáticamente con confianza media">
            <a:extLst>
              <a:ext uri="{FF2B5EF4-FFF2-40B4-BE49-F238E27FC236}">
                <a16:creationId xmlns:a16="http://schemas.microsoft.com/office/drawing/2014/main" id="{7E1B74A4-6EA1-157A-530E-119DB18CB4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945"/>
          <a:stretch/>
        </p:blipFill>
        <p:spPr>
          <a:xfrm>
            <a:off x="-29561" y="-1"/>
            <a:ext cx="12221561" cy="685800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DDDED2E-0704-F414-3CE8-F02139DB32CD}"/>
              </a:ext>
            </a:extLst>
          </p:cNvPr>
          <p:cNvSpPr txBox="1"/>
          <p:nvPr/>
        </p:nvSpPr>
        <p:spPr>
          <a:xfrm rot="20739304">
            <a:off x="940008" y="587723"/>
            <a:ext cx="473676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dirty="0">
                <a:solidFill>
                  <a:srgbClr val="002060"/>
                </a:solidFill>
                <a:latin typeface="Brush Script MT" panose="03060802040406070304" pitchFamily="66" charset="0"/>
              </a:rPr>
              <a:t>Gracias</a:t>
            </a:r>
          </a:p>
        </p:txBody>
      </p:sp>
      <p:pic>
        <p:nvPicPr>
          <p:cNvPr id="6" name="Imagen 5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AB7446C2-B1F0-D55A-5EC5-15D08FB4E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29560" y="6326207"/>
            <a:ext cx="1525852" cy="53404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53D5110-67D2-EC96-28FF-5AAA608A641B}"/>
              </a:ext>
            </a:extLst>
          </p:cNvPr>
          <p:cNvSpPr txBox="1"/>
          <p:nvPr/>
        </p:nvSpPr>
        <p:spPr>
          <a:xfrm>
            <a:off x="-29560" y="7172792"/>
            <a:ext cx="1932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5" tooltip="https://www.antropica.com.mx/ojs/index.php/AntropicaRCSH/licencia-creative-commons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6" tooltip="https://creativecommons.org/licenses/by-nc-sa/3.0/"/>
              </a:rPr>
              <a:t>CC BY-SA-NC</a:t>
            </a:r>
            <a:endParaRPr lang="es-ES" sz="900"/>
          </a:p>
        </p:txBody>
      </p:sp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E633085-BC54-25EA-842B-04FF834EBE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39" y="5825509"/>
            <a:ext cx="1889513" cy="106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41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 anchor="b">
            <a:normAutofit/>
          </a:bodyPr>
          <a:lstStyle/>
          <a:p>
            <a:r>
              <a:rPr lang="es-ES" dirty="0"/>
              <a:t>Tercera parte: programación semanal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A45F39CB-F85E-3034-CDF5-BF4E56386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93267" y="2026920"/>
            <a:ext cx="8005465" cy="4180840"/>
          </a:xfrm>
        </p:spPr>
      </p:pic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24AAB6-B962-6EFA-D003-15EAE5A56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Programación semanal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295A58-E3D0-9804-CA08-2770E91D0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066176"/>
          </a:xfrm>
        </p:spPr>
        <p:txBody>
          <a:bodyPr>
            <a:normAutofit/>
          </a:bodyPr>
          <a:lstStyle/>
          <a:p>
            <a:r>
              <a:rPr lang="es-ES" sz="3300" dirty="0">
                <a:solidFill>
                  <a:schemeClr val="tx1"/>
                </a:solidFill>
              </a:rPr>
              <a:t>Vamos a ver cómo anotar la programación semanal para el control mensual de programaciones.</a:t>
            </a:r>
          </a:p>
          <a:p>
            <a:r>
              <a:rPr lang="es-ES" sz="3300" dirty="0">
                <a:solidFill>
                  <a:schemeClr val="tx1"/>
                </a:solidFill>
              </a:rPr>
              <a:t>Pestaña </a:t>
            </a:r>
            <a:r>
              <a:rPr lang="es-ES" sz="3300" b="1" dirty="0">
                <a:solidFill>
                  <a:schemeClr val="tx1"/>
                </a:solidFill>
              </a:rPr>
              <a:t>Programación</a:t>
            </a:r>
            <a:r>
              <a:rPr lang="es-ES" sz="3300" dirty="0">
                <a:solidFill>
                  <a:schemeClr val="tx1"/>
                </a:solidFill>
              </a:rPr>
              <a:t>:</a:t>
            </a:r>
          </a:p>
          <a:p>
            <a:pPr marL="180975" indent="0">
              <a:buNone/>
            </a:pPr>
            <a:r>
              <a:rPr lang="es-ES" sz="3300" dirty="0">
                <a:solidFill>
                  <a:schemeClr val="tx1"/>
                </a:solidFill>
              </a:rPr>
              <a:t>- Tenemos dos pestañas: semana y unidades</a:t>
            </a:r>
          </a:p>
          <a:p>
            <a:pPr marL="542925" indent="-361950">
              <a:buNone/>
            </a:pPr>
            <a:r>
              <a:rPr lang="es-ES" sz="3300" dirty="0">
                <a:solidFill>
                  <a:schemeClr val="tx1"/>
                </a:solidFill>
              </a:rPr>
              <a:t>- 	SEMANA: número de semana, días de la semana. Se puede añadir evento (programar alarma)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7271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24AAB6-B962-6EFA-D003-15EAE5A56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Programación semanal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7CC90C-DB0F-09D9-029B-2BFBAEA81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2245360"/>
            <a:ext cx="104298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60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24AAB6-B962-6EFA-D003-15EAE5A56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es-ES" dirty="0"/>
              <a:t>Programación semanal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459D1DC-D4BD-BFD2-32ED-A59D9B892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25" y="1379033"/>
            <a:ext cx="7222617" cy="4116891"/>
          </a:xfrm>
          <a:prstGeom prst="rect">
            <a:avLst/>
          </a:prstGeom>
          <a:noFill/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295A58-E3D0-9804-CA08-2770E91D0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877735" cy="3064505"/>
          </a:xfrm>
        </p:spPr>
        <p:txBody>
          <a:bodyPr>
            <a:normAutofit/>
          </a:bodyPr>
          <a:lstStyle/>
          <a:p>
            <a:pPr marL="542925" indent="-361950" algn="just">
              <a:buNone/>
            </a:pPr>
            <a:r>
              <a:rPr lang="es-ES" sz="2800" dirty="0"/>
              <a:t>- UNIDADES: podemos definir unidades y sesiones</a:t>
            </a:r>
          </a:p>
        </p:txBody>
      </p:sp>
    </p:spTree>
    <p:extLst>
      <p:ext uri="{BB962C8B-B14F-4D97-AF65-F5344CB8AC3E}">
        <p14:creationId xmlns:p14="http://schemas.microsoft.com/office/powerpoint/2010/main" val="2495115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24AAB6-B962-6EFA-D003-15EAE5A56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75" y="742840"/>
            <a:ext cx="3517567" cy="2093975"/>
          </a:xfrm>
        </p:spPr>
        <p:txBody>
          <a:bodyPr anchor="b">
            <a:normAutofit/>
          </a:bodyPr>
          <a:lstStyle/>
          <a:p>
            <a:r>
              <a:rPr lang="es-ES" dirty="0"/>
              <a:t>Programación unidades</a:t>
            </a:r>
            <a:endParaRPr lang="es-ES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192DF88-4FAB-A2B5-3E8B-CFC31217B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018" y="1133927"/>
            <a:ext cx="7310661" cy="459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77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24AAB6-B962-6EFA-D003-15EAE5A56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es-ES" dirty="0"/>
              <a:t>Añadir criterios de evaluación</a:t>
            </a:r>
            <a:endParaRPr lang="es-ES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FFC305A-0427-E430-9555-D0087D5E2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862" y="281336"/>
            <a:ext cx="4312298" cy="6295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9545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24AAB6-B962-6EFA-D003-15EAE5A56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s-ES" dirty="0"/>
              <a:t>Añadir criterios de evaluación</a:t>
            </a:r>
            <a:endParaRPr lang="es-ES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A783568-7606-BC14-7F59-3EAA583CE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79" y="2108201"/>
            <a:ext cx="10291095" cy="3987799"/>
          </a:xfrm>
          <a:prstGeom prst="rect">
            <a:avLst/>
          </a:prstGeom>
          <a:noFill/>
        </p:spPr>
      </p:pic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6405C2C1-402D-46B3-4EB8-57C3638C0AD4}"/>
              </a:ext>
            </a:extLst>
          </p:cNvPr>
          <p:cNvSpPr/>
          <p:nvPr/>
        </p:nvSpPr>
        <p:spPr>
          <a:xfrm>
            <a:off x="9848215" y="2193927"/>
            <a:ext cx="1096010" cy="1682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8201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8B43E89-539B-7E29-FF1E-333DF8E28E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26"/>
          <a:stretch/>
        </p:blipFill>
        <p:spPr>
          <a:xfrm>
            <a:off x="1762125" y="2000487"/>
            <a:ext cx="9029700" cy="434316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224AAB6-B962-6EFA-D003-15EAE5A56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s-ES" dirty="0"/>
              <a:t>Añadir criterios de evaluación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36789856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997_TF11437505.potx" id="{A814AFD0-4982-44B2-B11C-36632E99DE22}" vid="{FCAA5BDB-2F44-4F34-9873-F8ED54E0AC9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{188AFDC8-E19A-4DF3-A5D8-7153EB84DA72}tf11437505_win32</Template>
  <TotalTime>1665</TotalTime>
  <Words>143</Words>
  <Application>Microsoft Office PowerPoint</Application>
  <PresentationFormat>Panorámica</PresentationFormat>
  <Paragraphs>29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Brush Script MT</vt:lpstr>
      <vt:lpstr>Calibri</vt:lpstr>
      <vt:lpstr>Georgia Pro Cond Light</vt:lpstr>
      <vt:lpstr>Speak Pro</vt:lpstr>
      <vt:lpstr>RetrospectVTI</vt:lpstr>
      <vt:lpstr>Cuaderno del profesor con Additio</vt:lpstr>
      <vt:lpstr>Tercera parte: programación semanal</vt:lpstr>
      <vt:lpstr>Programación semanal</vt:lpstr>
      <vt:lpstr>Programación semanal</vt:lpstr>
      <vt:lpstr>Programación semanal</vt:lpstr>
      <vt:lpstr>Programación unidades</vt:lpstr>
      <vt:lpstr>Añadir criterios de evaluación</vt:lpstr>
      <vt:lpstr>Añadir criterios de evaluación</vt:lpstr>
      <vt:lpstr>Añadir criterios de evaluación</vt:lpstr>
      <vt:lpstr>Añadir criterios de evaluación</vt:lpstr>
      <vt:lpstr>Añadir criterios de evaluación</vt:lpstr>
      <vt:lpstr>Añadir criterios de evaluación al grupo</vt:lpstr>
      <vt:lpstr>Añadir criterios de evaluación al grupo</vt:lpstr>
      <vt:lpstr>Añadir criterios de evaluación</vt:lpstr>
      <vt:lpstr>Deshacer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Cuaderno del profesor con Additio</dc:title>
  <dc:creator>ANA CRISTINA ESCUDERO MORO</dc:creator>
  <cp:lastModifiedBy>ANA CRISTINA ESCUDERO MORO</cp:lastModifiedBy>
  <cp:revision>4</cp:revision>
  <dcterms:created xsi:type="dcterms:W3CDTF">2023-08-29T09:49:20Z</dcterms:created>
  <dcterms:modified xsi:type="dcterms:W3CDTF">2023-09-17T17:40:58Z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